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4D3A2E-AE7E-4A89-B604-7969A1202747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2791AC-9410-4B1B-80EA-672AF33D0433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 sz="3600" b="1" dirty="0" smtClean="0">
                <a:effectLst/>
                <a:latin typeface="Times New Roman"/>
                <a:ea typeface="Calibri"/>
                <a:cs typeface="Times New Roman"/>
              </a:rPr>
              <a:t>9. Hafta</a:t>
            </a:r>
            <a:endParaRPr lang="en-US" sz="28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 sz="3600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İstasyon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bireysel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birlikte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konunun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yönlerinde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yeteneklerini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göstermeye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imkan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sağlayan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merkezli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düzeyinin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temel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temel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işbirliği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başlanmış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iletişim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kurma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edinmektir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yönleriyle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alabilmek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oluşturulur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istasyonlardan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birincisi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“slogan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”,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ikincisi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“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afiş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”,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üçüncüsü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“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öykü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”,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dördüncüsü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şiir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beşincisi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tanımlanan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dağıtılır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içerisinde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(10-15dk)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gerçekleştirmeye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Ardından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değiştirmesiyle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sonraki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sürdürmesi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slogan,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afiş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oluşturulan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şiir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öykü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tamamlandığında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sonlandırılır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Etkinliğin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üyelerinin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hazırlanan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ürünleri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paylaşması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0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Süreci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a.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saptayıp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)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tahtaya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ayırın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sonuç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slogan,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afiş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şiir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resim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vb.)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c.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dağılımı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random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d.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yönetecek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belirleyin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e.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şefleri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belirleyin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.(her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değişmeyen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sabit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şefler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)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f.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göndererek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hedeflerin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gerçekleşmesi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(10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).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g.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bitiminde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diğer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tamamlamak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yönlendirerek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görev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sağlayın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h.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Sürecin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bitiminde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şeflerden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getirerek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sloganları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şiirleri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okuyun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asın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pekiştireç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Sönmez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2011).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0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Yararları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a.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istasyonları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teori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hızlı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bağlantının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kurulmasına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yardımcı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Karmaşık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içeriğin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basitleştirilerek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parçalar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sunumuna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kolaylık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fırsatları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c.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zeka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alanlarına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stillerine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yardımcı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fazla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organı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yoluyla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öğrenmesini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çekici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hale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getirir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d.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İstasyonlar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bireylerin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kendileriyle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başkalarıyla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iletişimini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arttırır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yoluyla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sosyalleşmesine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işbirliği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fırsat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1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Gösteri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(p)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Yaptırma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sözcüklerin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yetersiz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durumlarda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ne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yapılacağını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söylemenin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eksik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nasıl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yapılacağının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göstermenin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durumlarda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işlemin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uygulanmasını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sürecin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işleyişini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aracın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çalıştırılmasını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açıklayarak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yaptırarak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yoludur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(Tan, 2012, s. 283)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Sözgelişi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sosyal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dersinde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“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Anadolu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bölgesinin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haritasını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aslına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ezbere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çizebilme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”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hedefinin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tahtaya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yazılmalı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asılmalı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sırayı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defterlerine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geçirmelidirler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sıraya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haritayı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çizip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göstermelidirler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basamakta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nasıl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gösterilip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açıklanmalı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anlaşılmayan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varsa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tekrar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yapılıp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çizimi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yaparken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yanlışları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düzeltmeli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eksiklikleri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tamamlamalıdır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çizimler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sunulmalı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nasıl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yaptığını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Sönmez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2014, s. 247)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33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Yararları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işiterek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gözleyerek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olanağı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oldukça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dikkatini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derse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yönelmesine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bildiklerini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uygulayabilmek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fırsat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yaratır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18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Sınırlılıkları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planlama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gerektirir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nedenle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fazla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çaba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harcanması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Kalabalık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oldukça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güçtür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Analiz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sentez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üst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düzey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bilişsel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gerçekleşmesinde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değildir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Yeterli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araç-gereç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olmadığında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izleyemediğinde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başarısız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Çünkü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izlenmesi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olanaklı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olmayabilir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duydukları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gördükleri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tutarlı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olmadığında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karışıklık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2015, s. 189)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3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5E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Modeli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5E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modeli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başlangıçta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fikirlerini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yansıtarak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akranları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çevreleri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etkileşim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kurarak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tanımlamalarını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düzenlemelerini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değiştirmelerini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nesne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olguları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yorumlamalarını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sağlayacak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koşulları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araştırma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merakını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arıtıp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beklentilerini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tahmin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aktif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araştırmaya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yönlendiren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5E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modeli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Giriş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Keşfetme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Detaylandırma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aşamalarından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5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7E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Modeli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1.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Teşvik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Etme:Bu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5E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modelinin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ilk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dikkati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derse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çekilir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2.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Keşfetme:Karşılaşılan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keşfedilmesi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gözden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geçirilmesi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belli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içerisinde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serbest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düşünme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becerisini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koşarak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tahminlerde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hipotezler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oluştururlar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3.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Açıklama:Öğrenciler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kaynaklardan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seçilen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çalışırlar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yorumlamaya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gözlemlerini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06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4.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Genişletme:Bu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tanımlamalarını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araştırmaları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ulaştıkları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sonuçları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beklenir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rehberlik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ulaştıkları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Problemin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çözümüne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yönelik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önerilerde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kararlarını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deneyler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tasarlarlar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5.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Kapsamına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Alma:Öğretmen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gelinen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noktaya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öğrenilen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alanlardaki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açıklayarak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eski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arasındaki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ilişkileri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görmelerini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gösterebilecekleri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en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önemli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öğretilenlerin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diğer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alanlardaki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arasındaki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ilişkileri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görebilmek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genişleterek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durumlara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uyarlayabilmektir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15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6.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Değiştirme:Grup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işbirliğinin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yoğun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rehberliğinde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paylaşımında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paylaşımı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sürecinde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fikirlerinde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değişiklikler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beklenir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değişiklik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fikirlerine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deney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planı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7.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Deneme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/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/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İnceleme:Modelin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son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aşamasının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değerlendirdikleri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söylenebilir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öğrendiklerini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uygulayan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izler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oluşmuş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değişikliklerinin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nedenlerini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sebeple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uçlu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ettikleri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ışığında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Pegem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2015, s. 63)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16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Drama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Drama,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doğaçlama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oynama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tiyatro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tekniklerinden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yararlanarak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yaşantıyı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soyut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yaşayarak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sağlayan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tekniktir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oynama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birbirlerinin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görülse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de drama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senaryo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roller belli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değilken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oynamada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senaryo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belli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durum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konusudur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Ayrıca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yaratıcılığına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bırakılmışken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oynamada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yapılandırılırmış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konusu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kendisine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koymaktadır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Sosyal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kültürel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yaşayarak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gerçekleşmekte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dolayısıyla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merkezli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anlayış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24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yaratıcı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)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bölümde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vurgular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oyuncular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</a:t>
            </a:r>
            <a:r>
              <a:rPr lang="tr-TR" dirty="0" smtClean="0">
                <a:effectLst/>
                <a:latin typeface="Times New Roman"/>
                <a:ea typeface="Calibri"/>
                <a:cs typeface="Times New Roman"/>
              </a:rPr>
              <a:t>l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erinden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geldiği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dilediği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ifade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özgürlüğüne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sahiptirler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Bu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bireylere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serbest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alışkanlığı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kazandırmak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onların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duygu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düşüncelerini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sözcükleriyle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dilediği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yapmalarına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sağlamaktır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yetişkin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dönük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türünde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hazırlanılmış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planlıdır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gerektiren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drama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dramanın</a:t>
            </a:r>
            <a:r>
              <a:rPr lang="tr-TR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karmaşık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olmayacak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planlanmış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gerekmektedir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49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nedenle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kukla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pantomim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alt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isteyen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dramayaörnek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verilebilir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Drama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doğaçlamalar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öyküler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serbest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dramaya</a:t>
            </a:r>
            <a:r>
              <a:rPr lang="tr-TR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örnek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Isınma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rahatlama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Oyunlar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Doğaçlama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Oluşum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Değerlendirme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a typeface="Calibri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1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1120</Words>
  <Application>Microsoft Office PowerPoint</Application>
  <PresentationFormat>Ekran Gösterisi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LENOVO</cp:lastModifiedBy>
  <cp:revision>10</cp:revision>
  <dcterms:created xsi:type="dcterms:W3CDTF">2020-10-10T07:37:46Z</dcterms:created>
  <dcterms:modified xsi:type="dcterms:W3CDTF">2020-10-14T10:36:00Z</dcterms:modified>
</cp:coreProperties>
</file>