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61" r:id="rId2"/>
    <p:sldId id="322" r:id="rId3"/>
    <p:sldId id="335" r:id="rId4"/>
    <p:sldId id="336" r:id="rId5"/>
    <p:sldId id="317" r:id="rId6"/>
    <p:sldId id="346" r:id="rId7"/>
    <p:sldId id="347" r:id="rId8"/>
    <p:sldId id="348"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294" r:id="rId24"/>
    <p:sldId id="295"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80D68-CC92-4029-AB9B-51F45D4D1FBD}" v="78" dt="2020-12-22T12:25:12.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4" autoAdjust="0"/>
    <p:restoredTop sz="94660"/>
  </p:normalViewPr>
  <p:slideViewPr>
    <p:cSldViewPr>
      <p:cViewPr varScale="1">
        <p:scale>
          <a:sx n="79" d="100"/>
          <a:sy n="79" d="100"/>
        </p:scale>
        <p:origin x="156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k Aydın" userId="3b4ff0e38b981cdf" providerId="LiveId" clId="{F571CBCE-53AF-41FB-815F-3F6E075226B3}"/>
    <pc:docChg chg="undo redo custSel addSld delSld modSld">
      <pc:chgData name="Alik Aydın" userId="3b4ff0e38b981cdf" providerId="LiveId" clId="{F571CBCE-53AF-41FB-815F-3F6E075226B3}" dt="2020-10-13T10:08:49.594" v="1244" actId="1076"/>
      <pc:docMkLst>
        <pc:docMk/>
      </pc:docMkLst>
      <pc:sldChg chg="addSp delSp modSp">
        <pc:chgData name="Alik Aydın" userId="3b4ff0e38b981cdf" providerId="LiveId" clId="{F571CBCE-53AF-41FB-815F-3F6E075226B3}" dt="2020-10-12T19:17:54.931" v="272" actId="20577"/>
        <pc:sldMkLst>
          <pc:docMk/>
          <pc:sldMk cId="0" sldId="259"/>
        </pc:sldMkLst>
        <pc:spChg chg="mod">
          <ac:chgData name="Alik Aydın" userId="3b4ff0e38b981cdf" providerId="LiveId" clId="{F571CBCE-53AF-41FB-815F-3F6E075226B3}" dt="2020-10-12T17:12:37.988" v="86" actId="1076"/>
          <ac:spMkLst>
            <pc:docMk/>
            <pc:sldMk cId="0" sldId="259"/>
            <ac:spMk id="2" creationId="{00000000-0000-0000-0000-000000000000}"/>
          </ac:spMkLst>
        </pc:spChg>
        <pc:spChg chg="mod">
          <ac:chgData name="Alik Aydın" userId="3b4ff0e38b981cdf" providerId="LiveId" clId="{F571CBCE-53AF-41FB-815F-3F6E075226B3}" dt="2020-10-12T19:17:54.931" v="272" actId="20577"/>
          <ac:spMkLst>
            <pc:docMk/>
            <pc:sldMk cId="0" sldId="259"/>
            <ac:spMk id="3" creationId="{00000000-0000-0000-0000-000000000000}"/>
          </ac:spMkLst>
        </pc:spChg>
        <pc:picChg chg="add del mod">
          <ac:chgData name="Alik Aydın" userId="3b4ff0e38b981cdf" providerId="LiveId" clId="{F571CBCE-53AF-41FB-815F-3F6E075226B3}" dt="2020-10-12T17:18:56.646" v="94" actId="478"/>
          <ac:picMkLst>
            <pc:docMk/>
            <pc:sldMk cId="0" sldId="259"/>
            <ac:picMk id="1026" creationId="{95B7AEC6-E8B0-4E71-8A23-D4C1F8EF11D2}"/>
          </ac:picMkLst>
        </pc:picChg>
      </pc:sldChg>
      <pc:sldChg chg="del">
        <pc:chgData name="Alik Aydın" userId="3b4ff0e38b981cdf" providerId="LiveId" clId="{F571CBCE-53AF-41FB-815F-3F6E075226B3}" dt="2020-10-12T21:04:29.669" v="535" actId="2696"/>
        <pc:sldMkLst>
          <pc:docMk/>
          <pc:sldMk cId="0" sldId="260"/>
        </pc:sldMkLst>
      </pc:sldChg>
      <pc:sldChg chg="addSp delSp modSp">
        <pc:chgData name="Alik Aydın" userId="3b4ff0e38b981cdf" providerId="LiveId" clId="{F571CBCE-53AF-41FB-815F-3F6E075226B3}" dt="2020-10-12T20:51:59.278" v="379" actId="14100"/>
        <pc:sldMkLst>
          <pc:docMk/>
          <pc:sldMk cId="0" sldId="261"/>
        </pc:sldMkLst>
        <pc:spChg chg="mod">
          <ac:chgData name="Alik Aydın" userId="3b4ff0e38b981cdf" providerId="LiveId" clId="{F571CBCE-53AF-41FB-815F-3F6E075226B3}" dt="2020-10-12T17:09:51.892" v="62" actId="14100"/>
          <ac:spMkLst>
            <pc:docMk/>
            <pc:sldMk cId="0" sldId="261"/>
            <ac:spMk id="2" creationId="{00000000-0000-0000-0000-000000000000}"/>
          </ac:spMkLst>
        </pc:spChg>
        <pc:spChg chg="add del mod">
          <ac:chgData name="Alik Aydın" userId="3b4ff0e38b981cdf" providerId="LiveId" clId="{F571CBCE-53AF-41FB-815F-3F6E075226B3}" dt="2020-10-12T20:51:44.500" v="374"/>
          <ac:spMkLst>
            <pc:docMk/>
            <pc:sldMk cId="0" sldId="261"/>
            <ac:spMk id="4" creationId="{6DF0DFF9-76C6-4812-AEE5-A83A407E234E}"/>
          </ac:spMkLst>
        </pc:spChg>
        <pc:picChg chg="add mod">
          <ac:chgData name="Alik Aydın" userId="3b4ff0e38b981cdf" providerId="LiveId" clId="{F571CBCE-53AF-41FB-815F-3F6E075226B3}" dt="2020-10-12T20:51:59.278" v="379" actId="14100"/>
          <ac:picMkLst>
            <pc:docMk/>
            <pc:sldMk cId="0" sldId="261"/>
            <ac:picMk id="3" creationId="{C048A610-03E6-4FD9-A014-18000EE954F7}"/>
          </ac:picMkLst>
        </pc:picChg>
        <pc:picChg chg="del">
          <ac:chgData name="Alik Aydın" userId="3b4ff0e38b981cdf" providerId="LiveId" clId="{F571CBCE-53AF-41FB-815F-3F6E075226B3}" dt="2020-10-12T17:09:18.870" v="2" actId="478"/>
          <ac:picMkLst>
            <pc:docMk/>
            <pc:sldMk cId="0" sldId="261"/>
            <ac:picMk id="2050" creationId="{00000000-0000-0000-0000-000000000000}"/>
          </ac:picMkLst>
        </pc:picChg>
        <pc:picChg chg="del mod">
          <ac:chgData name="Alik Aydın" userId="3b4ff0e38b981cdf" providerId="LiveId" clId="{F571CBCE-53AF-41FB-815F-3F6E075226B3}" dt="2020-10-12T17:09:17.108" v="1" actId="478"/>
          <ac:picMkLst>
            <pc:docMk/>
            <pc:sldMk cId="0" sldId="261"/>
            <ac:picMk id="2051" creationId="{00000000-0000-0000-0000-000000000000}"/>
          </ac:picMkLst>
        </pc:picChg>
      </pc:sldChg>
      <pc:sldChg chg="del">
        <pc:chgData name="Alik Aydın" userId="3b4ff0e38b981cdf" providerId="LiveId" clId="{F571CBCE-53AF-41FB-815F-3F6E075226B3}" dt="2020-10-12T21:04:27.384" v="534" actId="2696"/>
        <pc:sldMkLst>
          <pc:docMk/>
          <pc:sldMk cId="0" sldId="263"/>
        </pc:sldMkLst>
      </pc:sldChg>
      <pc:sldChg chg="del">
        <pc:chgData name="Alik Aydın" userId="3b4ff0e38b981cdf" providerId="LiveId" clId="{F571CBCE-53AF-41FB-815F-3F6E075226B3}" dt="2020-10-12T21:04:08.949" v="527" actId="2696"/>
        <pc:sldMkLst>
          <pc:docMk/>
          <pc:sldMk cId="0" sldId="265"/>
        </pc:sldMkLst>
      </pc:sldChg>
      <pc:sldChg chg="del">
        <pc:chgData name="Alik Aydın" userId="3b4ff0e38b981cdf" providerId="LiveId" clId="{F571CBCE-53AF-41FB-815F-3F6E075226B3}" dt="2020-10-12T21:04:06.497" v="526" actId="2696"/>
        <pc:sldMkLst>
          <pc:docMk/>
          <pc:sldMk cId="0" sldId="266"/>
        </pc:sldMkLst>
      </pc:sldChg>
      <pc:sldChg chg="del">
        <pc:chgData name="Alik Aydın" userId="3b4ff0e38b981cdf" providerId="LiveId" clId="{F571CBCE-53AF-41FB-815F-3F6E075226B3}" dt="2020-10-12T21:03:22.325" v="518" actId="2696"/>
        <pc:sldMkLst>
          <pc:docMk/>
          <pc:sldMk cId="0" sldId="267"/>
        </pc:sldMkLst>
      </pc:sldChg>
      <pc:sldChg chg="del">
        <pc:chgData name="Alik Aydın" userId="3b4ff0e38b981cdf" providerId="LiveId" clId="{F571CBCE-53AF-41FB-815F-3F6E075226B3}" dt="2020-10-12T21:02:03.537" v="450" actId="2696"/>
        <pc:sldMkLst>
          <pc:docMk/>
          <pc:sldMk cId="0" sldId="268"/>
        </pc:sldMkLst>
      </pc:sldChg>
      <pc:sldChg chg="del">
        <pc:chgData name="Alik Aydın" userId="3b4ff0e38b981cdf" providerId="LiveId" clId="{F571CBCE-53AF-41FB-815F-3F6E075226B3}" dt="2020-10-12T21:01:59.738" v="449" actId="2696"/>
        <pc:sldMkLst>
          <pc:docMk/>
          <pc:sldMk cId="0" sldId="270"/>
        </pc:sldMkLst>
      </pc:sldChg>
      <pc:sldChg chg="addSp delSp modSp">
        <pc:chgData name="Alik Aydın" userId="3b4ff0e38b981cdf" providerId="LiveId" clId="{F571CBCE-53AF-41FB-815F-3F6E075226B3}" dt="2020-10-13T07:49:47.021" v="815" actId="20577"/>
        <pc:sldMkLst>
          <pc:docMk/>
          <pc:sldMk cId="0" sldId="271"/>
        </pc:sldMkLst>
        <pc:spChg chg="mod">
          <ac:chgData name="Alik Aydın" userId="3b4ff0e38b981cdf" providerId="LiveId" clId="{F571CBCE-53AF-41FB-815F-3F6E075226B3}" dt="2020-10-13T07:49:47.021" v="815" actId="20577"/>
          <ac:spMkLst>
            <pc:docMk/>
            <pc:sldMk cId="0" sldId="271"/>
            <ac:spMk id="2" creationId="{00000000-0000-0000-0000-000000000000}"/>
          </ac:spMkLst>
        </pc:spChg>
        <pc:spChg chg="mod">
          <ac:chgData name="Alik Aydın" userId="3b4ff0e38b981cdf" providerId="LiveId" clId="{F571CBCE-53AF-41FB-815F-3F6E075226B3}" dt="2020-10-13T07:47:42.184" v="798" actId="14100"/>
          <ac:spMkLst>
            <pc:docMk/>
            <pc:sldMk cId="0" sldId="271"/>
            <ac:spMk id="3" creationId="{00000000-0000-0000-0000-000000000000}"/>
          </ac:spMkLst>
        </pc:spChg>
        <pc:spChg chg="add del mod">
          <ac:chgData name="Alik Aydın" userId="3b4ff0e38b981cdf" providerId="LiveId" clId="{F571CBCE-53AF-41FB-815F-3F6E075226B3}" dt="2020-10-13T07:46:28.826" v="786"/>
          <ac:spMkLst>
            <pc:docMk/>
            <pc:sldMk cId="0" sldId="271"/>
            <ac:spMk id="4" creationId="{679EA9A6-A0F1-47FC-B638-2F575F7E0AEA}"/>
          </ac:spMkLst>
        </pc:spChg>
      </pc:sldChg>
      <pc:sldChg chg="modSp">
        <pc:chgData name="Alik Aydın" userId="3b4ff0e38b981cdf" providerId="LiveId" clId="{F571CBCE-53AF-41FB-815F-3F6E075226B3}" dt="2020-10-12T21:07:44.725" v="544" actId="2710"/>
        <pc:sldMkLst>
          <pc:docMk/>
          <pc:sldMk cId="0" sldId="272"/>
        </pc:sldMkLst>
        <pc:spChg chg="mod">
          <ac:chgData name="Alik Aydın" userId="3b4ff0e38b981cdf" providerId="LiveId" clId="{F571CBCE-53AF-41FB-815F-3F6E075226B3}" dt="2020-10-12T20:05:13.043" v="336" actId="14100"/>
          <ac:spMkLst>
            <pc:docMk/>
            <pc:sldMk cId="0" sldId="272"/>
            <ac:spMk id="2" creationId="{00000000-0000-0000-0000-000000000000}"/>
          </ac:spMkLst>
        </pc:spChg>
        <pc:spChg chg="mod">
          <ac:chgData name="Alik Aydın" userId="3b4ff0e38b981cdf" providerId="LiveId" clId="{F571CBCE-53AF-41FB-815F-3F6E075226B3}" dt="2020-10-12T21:07:44.725" v="544" actId="2710"/>
          <ac:spMkLst>
            <pc:docMk/>
            <pc:sldMk cId="0" sldId="272"/>
            <ac:spMk id="3" creationId="{00000000-0000-0000-0000-000000000000}"/>
          </ac:spMkLst>
        </pc:spChg>
      </pc:sldChg>
      <pc:sldChg chg="del">
        <pc:chgData name="Alik Aydın" userId="3b4ff0e38b981cdf" providerId="LiveId" clId="{F571CBCE-53AF-41FB-815F-3F6E075226B3}" dt="2020-10-12T21:04:40.017" v="539" actId="2696"/>
        <pc:sldMkLst>
          <pc:docMk/>
          <pc:sldMk cId="0" sldId="273"/>
        </pc:sldMkLst>
      </pc:sldChg>
      <pc:sldChg chg="del">
        <pc:chgData name="Alik Aydın" userId="3b4ff0e38b981cdf" providerId="LiveId" clId="{F571CBCE-53AF-41FB-815F-3F6E075226B3}" dt="2020-10-12T21:04:34.575" v="537" actId="2696"/>
        <pc:sldMkLst>
          <pc:docMk/>
          <pc:sldMk cId="0" sldId="274"/>
        </pc:sldMkLst>
      </pc:sldChg>
      <pc:sldChg chg="del">
        <pc:chgData name="Alik Aydın" userId="3b4ff0e38b981cdf" providerId="LiveId" clId="{F571CBCE-53AF-41FB-815F-3F6E075226B3}" dt="2020-10-12T21:04:32.128" v="536" actId="2696"/>
        <pc:sldMkLst>
          <pc:docMk/>
          <pc:sldMk cId="0" sldId="275"/>
        </pc:sldMkLst>
      </pc:sldChg>
      <pc:sldChg chg="del">
        <pc:chgData name="Alik Aydın" userId="3b4ff0e38b981cdf" providerId="LiveId" clId="{F571CBCE-53AF-41FB-815F-3F6E075226B3}" dt="2020-10-12T21:04:24.375" v="533" actId="2696"/>
        <pc:sldMkLst>
          <pc:docMk/>
          <pc:sldMk cId="0" sldId="276"/>
        </pc:sldMkLst>
      </pc:sldChg>
      <pc:sldChg chg="del">
        <pc:chgData name="Alik Aydın" userId="3b4ff0e38b981cdf" providerId="LiveId" clId="{F571CBCE-53AF-41FB-815F-3F6E075226B3}" dt="2020-10-12T21:04:19.577" v="531" actId="2696"/>
        <pc:sldMkLst>
          <pc:docMk/>
          <pc:sldMk cId="0" sldId="277"/>
        </pc:sldMkLst>
      </pc:sldChg>
      <pc:sldChg chg="del">
        <pc:chgData name="Alik Aydın" userId="3b4ff0e38b981cdf" providerId="LiveId" clId="{F571CBCE-53AF-41FB-815F-3F6E075226B3}" dt="2020-10-12T21:03:42.488" v="524" actId="2696"/>
        <pc:sldMkLst>
          <pc:docMk/>
          <pc:sldMk cId="0" sldId="278"/>
        </pc:sldMkLst>
      </pc:sldChg>
      <pc:sldChg chg="del">
        <pc:chgData name="Alik Aydın" userId="3b4ff0e38b981cdf" providerId="LiveId" clId="{F571CBCE-53AF-41FB-815F-3F6E075226B3}" dt="2020-10-12T21:03:36.141" v="522" actId="2696"/>
        <pc:sldMkLst>
          <pc:docMk/>
          <pc:sldMk cId="0" sldId="279"/>
        </pc:sldMkLst>
      </pc:sldChg>
      <pc:sldChg chg="del">
        <pc:chgData name="Alik Aydın" userId="3b4ff0e38b981cdf" providerId="LiveId" clId="{F571CBCE-53AF-41FB-815F-3F6E075226B3}" dt="2020-10-12T21:04:14.173" v="529" actId="2696"/>
        <pc:sldMkLst>
          <pc:docMk/>
          <pc:sldMk cId="0" sldId="281"/>
        </pc:sldMkLst>
      </pc:sldChg>
      <pc:sldChg chg="del">
        <pc:chgData name="Alik Aydın" userId="3b4ff0e38b981cdf" providerId="LiveId" clId="{F571CBCE-53AF-41FB-815F-3F6E075226B3}" dt="2020-10-12T21:04:11.515" v="528" actId="2696"/>
        <pc:sldMkLst>
          <pc:docMk/>
          <pc:sldMk cId="0" sldId="282"/>
        </pc:sldMkLst>
      </pc:sldChg>
      <pc:sldChg chg="modSp">
        <pc:chgData name="Alik Aydın" userId="3b4ff0e38b981cdf" providerId="LiveId" clId="{F571CBCE-53AF-41FB-815F-3F6E075226B3}" dt="2020-10-12T21:06:58.557" v="541" actId="255"/>
        <pc:sldMkLst>
          <pc:docMk/>
          <pc:sldMk cId="0" sldId="283"/>
        </pc:sldMkLst>
        <pc:spChg chg="mod">
          <ac:chgData name="Alik Aydın" userId="3b4ff0e38b981cdf" providerId="LiveId" clId="{F571CBCE-53AF-41FB-815F-3F6E075226B3}" dt="2020-10-12T19:24:10.053" v="295" actId="14100"/>
          <ac:spMkLst>
            <pc:docMk/>
            <pc:sldMk cId="0" sldId="283"/>
            <ac:spMk id="2" creationId="{00000000-0000-0000-0000-000000000000}"/>
          </ac:spMkLst>
        </pc:spChg>
        <pc:spChg chg="mod">
          <ac:chgData name="Alik Aydın" userId="3b4ff0e38b981cdf" providerId="LiveId" clId="{F571CBCE-53AF-41FB-815F-3F6E075226B3}" dt="2020-10-12T21:06:58.557" v="541" actId="255"/>
          <ac:spMkLst>
            <pc:docMk/>
            <pc:sldMk cId="0" sldId="283"/>
            <ac:spMk id="3" creationId="{00000000-0000-0000-0000-000000000000}"/>
          </ac:spMkLst>
        </pc:spChg>
      </pc:sldChg>
      <pc:sldChg chg="modSp">
        <pc:chgData name="Alik Aydın" userId="3b4ff0e38b981cdf" providerId="LiveId" clId="{F571CBCE-53AF-41FB-815F-3F6E075226B3}" dt="2020-10-12T20:42:35.257" v="373" actId="20577"/>
        <pc:sldMkLst>
          <pc:docMk/>
          <pc:sldMk cId="0" sldId="284"/>
        </pc:sldMkLst>
        <pc:spChg chg="mod">
          <ac:chgData name="Alik Aydın" userId="3b4ff0e38b981cdf" providerId="LiveId" clId="{F571CBCE-53AF-41FB-815F-3F6E075226B3}" dt="2020-10-12T20:05:41.251" v="354" actId="14100"/>
          <ac:spMkLst>
            <pc:docMk/>
            <pc:sldMk cId="0" sldId="284"/>
            <ac:spMk id="2" creationId="{00000000-0000-0000-0000-000000000000}"/>
          </ac:spMkLst>
        </pc:spChg>
        <pc:spChg chg="mod">
          <ac:chgData name="Alik Aydın" userId="3b4ff0e38b981cdf" providerId="LiveId" clId="{F571CBCE-53AF-41FB-815F-3F6E075226B3}" dt="2020-10-12T20:42:35.257" v="373" actId="20577"/>
          <ac:spMkLst>
            <pc:docMk/>
            <pc:sldMk cId="0" sldId="284"/>
            <ac:spMk id="3" creationId="{00000000-0000-0000-0000-000000000000}"/>
          </ac:spMkLst>
        </pc:spChg>
      </pc:sldChg>
      <pc:sldChg chg="del">
        <pc:chgData name="Alik Aydın" userId="3b4ff0e38b981cdf" providerId="LiveId" clId="{F571CBCE-53AF-41FB-815F-3F6E075226B3}" dt="2020-10-12T21:04:37.443" v="538" actId="2696"/>
        <pc:sldMkLst>
          <pc:docMk/>
          <pc:sldMk cId="0" sldId="285"/>
        </pc:sldMkLst>
      </pc:sldChg>
      <pc:sldChg chg="del">
        <pc:chgData name="Alik Aydın" userId="3b4ff0e38b981cdf" providerId="LiveId" clId="{F571CBCE-53AF-41FB-815F-3F6E075226B3}" dt="2020-10-12T21:04:22.127" v="532" actId="2696"/>
        <pc:sldMkLst>
          <pc:docMk/>
          <pc:sldMk cId="0" sldId="286"/>
        </pc:sldMkLst>
      </pc:sldChg>
      <pc:sldChg chg="del">
        <pc:chgData name="Alik Aydın" userId="3b4ff0e38b981cdf" providerId="LiveId" clId="{F571CBCE-53AF-41FB-815F-3F6E075226B3}" dt="2020-10-12T21:03:39.149" v="523" actId="2696"/>
        <pc:sldMkLst>
          <pc:docMk/>
          <pc:sldMk cId="0" sldId="287"/>
        </pc:sldMkLst>
      </pc:sldChg>
      <pc:sldChg chg="del">
        <pc:chgData name="Alik Aydın" userId="3b4ff0e38b981cdf" providerId="LiveId" clId="{F571CBCE-53AF-41FB-815F-3F6E075226B3}" dt="2020-10-12T21:02:06.129" v="451" actId="2696"/>
        <pc:sldMkLst>
          <pc:docMk/>
          <pc:sldMk cId="0" sldId="290"/>
        </pc:sldMkLst>
      </pc:sldChg>
      <pc:sldChg chg="modSp">
        <pc:chgData name="Alik Aydın" userId="3b4ff0e38b981cdf" providerId="LiveId" clId="{F571CBCE-53AF-41FB-815F-3F6E075226B3}" dt="2020-10-12T21:02:15.758" v="454" actId="27636"/>
        <pc:sldMkLst>
          <pc:docMk/>
          <pc:sldMk cId="0" sldId="291"/>
        </pc:sldMkLst>
        <pc:spChg chg="mod">
          <ac:chgData name="Alik Aydın" userId="3b4ff0e38b981cdf" providerId="LiveId" clId="{F571CBCE-53AF-41FB-815F-3F6E075226B3}" dt="2020-10-12T21:02:15.758" v="454" actId="27636"/>
          <ac:spMkLst>
            <pc:docMk/>
            <pc:sldMk cId="0" sldId="291"/>
            <ac:spMk id="3" creationId="{00000000-0000-0000-0000-000000000000}"/>
          </ac:spMkLst>
        </pc:spChg>
      </pc:sldChg>
      <pc:sldChg chg="del">
        <pc:chgData name="Alik Aydın" userId="3b4ff0e38b981cdf" providerId="LiveId" clId="{F571CBCE-53AF-41FB-815F-3F6E075226B3}" dt="2020-10-12T21:03:28.496" v="519" actId="2696"/>
        <pc:sldMkLst>
          <pc:docMk/>
          <pc:sldMk cId="0" sldId="292"/>
        </pc:sldMkLst>
      </pc:sldChg>
      <pc:sldChg chg="del">
        <pc:chgData name="Alik Aydın" userId="3b4ff0e38b981cdf" providerId="LiveId" clId="{F571CBCE-53AF-41FB-815F-3F6E075226B3}" dt="2020-10-12T21:03:31.336" v="520" actId="2696"/>
        <pc:sldMkLst>
          <pc:docMk/>
          <pc:sldMk cId="3895843656" sldId="294"/>
        </pc:sldMkLst>
      </pc:sldChg>
      <pc:sldChg chg="del">
        <pc:chgData name="Alik Aydın" userId="3b4ff0e38b981cdf" providerId="LiveId" clId="{F571CBCE-53AF-41FB-815F-3F6E075226B3}" dt="2020-10-12T21:03:33.718" v="521" actId="2696"/>
        <pc:sldMkLst>
          <pc:docMk/>
          <pc:sldMk cId="4198046753" sldId="295"/>
        </pc:sldMkLst>
      </pc:sldChg>
      <pc:sldChg chg="del">
        <pc:chgData name="Alik Aydın" userId="3b4ff0e38b981cdf" providerId="LiveId" clId="{F571CBCE-53AF-41FB-815F-3F6E075226B3}" dt="2020-10-12T21:04:16.448" v="530" actId="2696"/>
        <pc:sldMkLst>
          <pc:docMk/>
          <pc:sldMk cId="0" sldId="296"/>
        </pc:sldMkLst>
      </pc:sldChg>
      <pc:sldChg chg="modSp">
        <pc:chgData name="Alik Aydın" userId="3b4ff0e38b981cdf" providerId="LiveId" clId="{F571CBCE-53AF-41FB-815F-3F6E075226B3}" dt="2020-10-13T07:52:18.090" v="1227" actId="27636"/>
        <pc:sldMkLst>
          <pc:docMk/>
          <pc:sldMk cId="0" sldId="299"/>
        </pc:sldMkLst>
        <pc:spChg chg="mod">
          <ac:chgData name="Alik Aydın" userId="3b4ff0e38b981cdf" providerId="LiveId" clId="{F571CBCE-53AF-41FB-815F-3F6E075226B3}" dt="2020-10-13T07:50:05.448" v="817" actId="27636"/>
          <ac:spMkLst>
            <pc:docMk/>
            <pc:sldMk cId="0" sldId="299"/>
            <ac:spMk id="2" creationId="{00000000-0000-0000-0000-000000000000}"/>
          </ac:spMkLst>
        </pc:spChg>
        <pc:spChg chg="mod">
          <ac:chgData name="Alik Aydın" userId="3b4ff0e38b981cdf" providerId="LiveId" clId="{F571CBCE-53AF-41FB-815F-3F6E075226B3}" dt="2020-10-13T07:52:18.090" v="1227" actId="27636"/>
          <ac:spMkLst>
            <pc:docMk/>
            <pc:sldMk cId="0" sldId="299"/>
            <ac:spMk id="3" creationId="{00000000-0000-0000-0000-000000000000}"/>
          </ac:spMkLst>
        </pc:spChg>
      </pc:sldChg>
      <pc:sldChg chg="del">
        <pc:chgData name="Alik Aydın" userId="3b4ff0e38b981cdf" providerId="LiveId" clId="{F571CBCE-53AF-41FB-815F-3F6E075226B3}" dt="2020-10-12T21:02:08.893" v="452" actId="2696"/>
        <pc:sldMkLst>
          <pc:docMk/>
          <pc:sldMk cId="0" sldId="302"/>
        </pc:sldMkLst>
      </pc:sldChg>
      <pc:sldChg chg="del">
        <pc:chgData name="Alik Aydın" userId="3b4ff0e38b981cdf" providerId="LiveId" clId="{F571CBCE-53AF-41FB-815F-3F6E075226B3}" dt="2020-10-12T21:04:03.473" v="525" actId="2696"/>
        <pc:sldMkLst>
          <pc:docMk/>
          <pc:sldMk cId="0" sldId="303"/>
        </pc:sldMkLst>
      </pc:sldChg>
      <pc:sldChg chg="del">
        <pc:chgData name="Alik Aydın" userId="3b4ff0e38b981cdf" providerId="LiveId" clId="{F571CBCE-53AF-41FB-815F-3F6E075226B3}" dt="2020-10-12T21:01:56.121" v="448" actId="2696"/>
        <pc:sldMkLst>
          <pc:docMk/>
          <pc:sldMk cId="2780086157" sldId="306"/>
        </pc:sldMkLst>
      </pc:sldChg>
      <pc:sldChg chg="del">
        <pc:chgData name="Alik Aydın" userId="3b4ff0e38b981cdf" providerId="LiveId" clId="{F571CBCE-53AF-41FB-815F-3F6E075226B3}" dt="2020-10-12T21:01:52.282" v="447" actId="2696"/>
        <pc:sldMkLst>
          <pc:docMk/>
          <pc:sldMk cId="140043858" sldId="307"/>
        </pc:sldMkLst>
      </pc:sldChg>
      <pc:sldChg chg="modSp">
        <pc:chgData name="Alik Aydın" userId="3b4ff0e38b981cdf" providerId="LiveId" clId="{F571CBCE-53AF-41FB-815F-3F6E075226B3}" dt="2020-10-12T21:01:44.627" v="446" actId="20577"/>
        <pc:sldMkLst>
          <pc:docMk/>
          <pc:sldMk cId="2918476802" sldId="309"/>
        </pc:sldMkLst>
        <pc:spChg chg="mod">
          <ac:chgData name="Alik Aydın" userId="3b4ff0e38b981cdf" providerId="LiveId" clId="{F571CBCE-53AF-41FB-815F-3F6E075226B3}" dt="2020-10-12T21:01:37.288" v="445" actId="20577"/>
          <ac:spMkLst>
            <pc:docMk/>
            <pc:sldMk cId="2918476802" sldId="309"/>
            <ac:spMk id="2" creationId="{00000000-0000-0000-0000-000000000000}"/>
          </ac:spMkLst>
        </pc:spChg>
        <pc:spChg chg="mod">
          <ac:chgData name="Alik Aydın" userId="3b4ff0e38b981cdf" providerId="LiveId" clId="{F571CBCE-53AF-41FB-815F-3F6E075226B3}" dt="2020-10-12T21:01:44.627" v="446" actId="20577"/>
          <ac:spMkLst>
            <pc:docMk/>
            <pc:sldMk cId="2918476802" sldId="309"/>
            <ac:spMk id="3" creationId="{00000000-0000-0000-0000-000000000000}"/>
          </ac:spMkLst>
        </pc:spChg>
      </pc:sldChg>
      <pc:sldChg chg="del">
        <pc:chgData name="Alik Aydın" userId="3b4ff0e38b981cdf" providerId="LiveId" clId="{F571CBCE-53AF-41FB-815F-3F6E075226B3}" dt="2020-10-12T21:01:30.857" v="430" actId="2696"/>
        <pc:sldMkLst>
          <pc:docMk/>
          <pc:sldMk cId="3777454532" sldId="311"/>
        </pc:sldMkLst>
      </pc:sldChg>
      <pc:sldChg chg="del">
        <pc:chgData name="Alik Aydın" userId="3b4ff0e38b981cdf" providerId="LiveId" clId="{F571CBCE-53AF-41FB-815F-3F6E075226B3}" dt="2020-10-12T21:01:26.717" v="429" actId="2696"/>
        <pc:sldMkLst>
          <pc:docMk/>
          <pc:sldMk cId="542068515" sldId="312"/>
        </pc:sldMkLst>
      </pc:sldChg>
      <pc:sldChg chg="modSp del">
        <pc:chgData name="Alik Aydın" userId="3b4ff0e38b981cdf" providerId="LiveId" clId="{F571CBCE-53AF-41FB-815F-3F6E075226B3}" dt="2020-10-12T21:01:22.796" v="428" actId="2696"/>
        <pc:sldMkLst>
          <pc:docMk/>
          <pc:sldMk cId="2285010420" sldId="313"/>
        </pc:sldMkLst>
        <pc:spChg chg="mod">
          <ac:chgData name="Alik Aydın" userId="3b4ff0e38b981cdf" providerId="LiveId" clId="{F571CBCE-53AF-41FB-815F-3F6E075226B3}" dt="2020-10-12T21:01:19.274" v="427" actId="1076"/>
          <ac:spMkLst>
            <pc:docMk/>
            <pc:sldMk cId="2285010420" sldId="313"/>
            <ac:spMk id="2" creationId="{00000000-0000-0000-0000-000000000000}"/>
          </ac:spMkLst>
        </pc:spChg>
      </pc:sldChg>
      <pc:sldChg chg="addSp delSp modSp">
        <pc:chgData name="Alik Aydın" userId="3b4ff0e38b981cdf" providerId="LiveId" clId="{F571CBCE-53AF-41FB-815F-3F6E075226B3}" dt="2020-10-12T21:01:07.644" v="424" actId="478"/>
        <pc:sldMkLst>
          <pc:docMk/>
          <pc:sldMk cId="537753093" sldId="314"/>
        </pc:sldMkLst>
        <pc:spChg chg="add mod">
          <ac:chgData name="Alik Aydın" userId="3b4ff0e38b981cdf" providerId="LiveId" clId="{F571CBCE-53AF-41FB-815F-3F6E075226B3}" dt="2020-10-12T21:01:07.644" v="424" actId="478"/>
          <ac:spMkLst>
            <pc:docMk/>
            <pc:sldMk cId="537753093" sldId="314"/>
            <ac:spMk id="3" creationId="{10AACA1C-2EA7-4270-BA65-9292178F704B}"/>
          </ac:spMkLst>
        </pc:spChg>
        <pc:picChg chg="del">
          <ac:chgData name="Alik Aydın" userId="3b4ff0e38b981cdf" providerId="LiveId" clId="{F571CBCE-53AF-41FB-815F-3F6E075226B3}" dt="2020-10-12T21:01:07.644" v="424" actId="478"/>
          <ac:picMkLst>
            <pc:docMk/>
            <pc:sldMk cId="537753093" sldId="314"/>
            <ac:picMk id="4" creationId="{00000000-0000-0000-0000-000000000000}"/>
          </ac:picMkLst>
        </pc:picChg>
      </pc:sldChg>
      <pc:sldChg chg="del">
        <pc:chgData name="Alik Aydın" userId="3b4ff0e38b981cdf" providerId="LiveId" clId="{F571CBCE-53AF-41FB-815F-3F6E075226B3}" dt="2020-10-12T21:01:13.560" v="425" actId="2696"/>
        <pc:sldMkLst>
          <pc:docMk/>
          <pc:sldMk cId="2225189540" sldId="316"/>
        </pc:sldMkLst>
      </pc:sldChg>
      <pc:sldChg chg="del">
        <pc:chgData name="Alik Aydın" userId="3b4ff0e38b981cdf" providerId="LiveId" clId="{F571CBCE-53AF-41FB-815F-3F6E075226B3}" dt="2020-10-12T21:01:02.996" v="423" actId="2696"/>
        <pc:sldMkLst>
          <pc:docMk/>
          <pc:sldMk cId="2426998182" sldId="318"/>
        </pc:sldMkLst>
      </pc:sldChg>
      <pc:sldChg chg="modSp">
        <pc:chgData name="Alik Aydın" userId="3b4ff0e38b981cdf" providerId="LiveId" clId="{F571CBCE-53AF-41FB-815F-3F6E075226B3}" dt="2020-10-12T21:00:40.871" v="419" actId="20577"/>
        <pc:sldMkLst>
          <pc:docMk/>
          <pc:sldMk cId="3369456718" sldId="319"/>
        </pc:sldMkLst>
        <pc:spChg chg="mod">
          <ac:chgData name="Alik Aydın" userId="3b4ff0e38b981cdf" providerId="LiveId" clId="{F571CBCE-53AF-41FB-815F-3F6E075226B3}" dt="2020-10-12T21:00:40.871" v="419" actId="20577"/>
          <ac:spMkLst>
            <pc:docMk/>
            <pc:sldMk cId="3369456718" sldId="319"/>
            <ac:spMk id="2" creationId="{00000000-0000-0000-0000-000000000000}"/>
          </ac:spMkLst>
        </pc:spChg>
      </pc:sldChg>
      <pc:sldChg chg="modSp del">
        <pc:chgData name="Alik Aydın" userId="3b4ff0e38b981cdf" providerId="LiveId" clId="{F571CBCE-53AF-41FB-815F-3F6E075226B3}" dt="2020-10-12T21:00:56.196" v="421" actId="2696"/>
        <pc:sldMkLst>
          <pc:docMk/>
          <pc:sldMk cId="1458953391" sldId="321"/>
        </pc:sldMkLst>
        <pc:spChg chg="mod">
          <ac:chgData name="Alik Aydın" userId="3b4ff0e38b981cdf" providerId="LiveId" clId="{F571CBCE-53AF-41FB-815F-3F6E075226B3}" dt="2020-10-12T21:00:45.216" v="420" actId="20577"/>
          <ac:spMkLst>
            <pc:docMk/>
            <pc:sldMk cId="1458953391" sldId="321"/>
            <ac:spMk id="2" creationId="{00000000-0000-0000-0000-000000000000}"/>
          </ac:spMkLst>
        </pc:spChg>
      </pc:sldChg>
      <pc:sldChg chg="addSp delSp modSp add">
        <pc:chgData name="Alik Aydın" userId="3b4ff0e38b981cdf" providerId="LiveId" clId="{F571CBCE-53AF-41FB-815F-3F6E075226B3}" dt="2020-10-12T20:58:04.913" v="401" actId="14100"/>
        <pc:sldMkLst>
          <pc:docMk/>
          <pc:sldMk cId="1193719133" sldId="322"/>
        </pc:sldMkLst>
        <pc:spChg chg="mod">
          <ac:chgData name="Alik Aydın" userId="3b4ff0e38b981cdf" providerId="LiveId" clId="{F571CBCE-53AF-41FB-815F-3F6E075226B3}" dt="2020-10-12T20:57:30.653" v="389" actId="14100"/>
          <ac:spMkLst>
            <pc:docMk/>
            <pc:sldMk cId="1193719133" sldId="322"/>
            <ac:spMk id="2" creationId="{B8A9C55B-4A15-46A0-96C4-85D46F15DD77}"/>
          </ac:spMkLst>
        </pc:spChg>
        <pc:spChg chg="del mod">
          <ac:chgData name="Alik Aydın" userId="3b4ff0e38b981cdf" providerId="LiveId" clId="{F571CBCE-53AF-41FB-815F-3F6E075226B3}" dt="2020-10-12T20:57:42.175" v="393"/>
          <ac:spMkLst>
            <pc:docMk/>
            <pc:sldMk cId="1193719133" sldId="322"/>
            <ac:spMk id="3" creationId="{957C60F1-F75A-422B-852C-3D0B91DDC403}"/>
          </ac:spMkLst>
        </pc:spChg>
        <pc:picChg chg="add mod">
          <ac:chgData name="Alik Aydın" userId="3b4ff0e38b981cdf" providerId="LiveId" clId="{F571CBCE-53AF-41FB-815F-3F6E075226B3}" dt="2020-10-12T20:58:04.913" v="401" actId="14100"/>
          <ac:picMkLst>
            <pc:docMk/>
            <pc:sldMk cId="1193719133" sldId="322"/>
            <ac:picMk id="4" creationId="{72F14030-46DF-4761-B886-7FCB25956C61}"/>
          </ac:picMkLst>
        </pc:picChg>
      </pc:sldChg>
      <pc:sldChg chg="addSp delSp modSp add">
        <pc:chgData name="Alik Aydın" userId="3b4ff0e38b981cdf" providerId="LiveId" clId="{F571CBCE-53AF-41FB-815F-3F6E075226B3}" dt="2020-10-12T21:00:09.802" v="418" actId="14100"/>
        <pc:sldMkLst>
          <pc:docMk/>
          <pc:sldMk cId="4254589680" sldId="323"/>
        </pc:sldMkLst>
        <pc:spChg chg="mod">
          <ac:chgData name="Alik Aydın" userId="3b4ff0e38b981cdf" providerId="LiveId" clId="{F571CBCE-53AF-41FB-815F-3F6E075226B3}" dt="2020-10-12T20:59:36.399" v="407" actId="14100"/>
          <ac:spMkLst>
            <pc:docMk/>
            <pc:sldMk cId="4254589680" sldId="323"/>
            <ac:spMk id="2" creationId="{68ACC207-E660-4221-A1D6-8C6998BFDB82}"/>
          </ac:spMkLst>
        </pc:spChg>
        <pc:spChg chg="del mod">
          <ac:chgData name="Alik Aydın" userId="3b4ff0e38b981cdf" providerId="LiveId" clId="{F571CBCE-53AF-41FB-815F-3F6E075226B3}" dt="2020-10-12T20:59:48.869" v="412"/>
          <ac:spMkLst>
            <pc:docMk/>
            <pc:sldMk cId="4254589680" sldId="323"/>
            <ac:spMk id="3" creationId="{A1835549-6202-47DA-A421-B5DD716C678A}"/>
          </ac:spMkLst>
        </pc:spChg>
        <pc:picChg chg="add mod">
          <ac:chgData name="Alik Aydın" userId="3b4ff0e38b981cdf" providerId="LiveId" clId="{F571CBCE-53AF-41FB-815F-3F6E075226B3}" dt="2020-10-12T21:00:09.802" v="418" actId="14100"/>
          <ac:picMkLst>
            <pc:docMk/>
            <pc:sldMk cId="4254589680" sldId="323"/>
            <ac:picMk id="4" creationId="{1FD04194-0DBD-43AF-9329-85C2D556620B}"/>
          </ac:picMkLst>
        </pc:picChg>
      </pc:sldChg>
      <pc:sldChg chg="addSp delSp modSp add">
        <pc:chgData name="Alik Aydın" userId="3b4ff0e38b981cdf" providerId="LiveId" clId="{F571CBCE-53AF-41FB-815F-3F6E075226B3}" dt="2020-10-13T10:08:49.594" v="1244" actId="1076"/>
        <pc:sldMkLst>
          <pc:docMk/>
          <pc:sldMk cId="2942703682" sldId="324"/>
        </pc:sldMkLst>
        <pc:spChg chg="mod">
          <ac:chgData name="Alik Aydın" userId="3b4ff0e38b981cdf" providerId="LiveId" clId="{F571CBCE-53AF-41FB-815F-3F6E075226B3}" dt="2020-10-13T10:08:23.608" v="1238" actId="14100"/>
          <ac:spMkLst>
            <pc:docMk/>
            <pc:sldMk cId="2942703682" sldId="324"/>
            <ac:spMk id="2" creationId="{7FD28B54-49B3-4B80-B08A-B80653FD0F18}"/>
          </ac:spMkLst>
        </pc:spChg>
        <pc:spChg chg="del">
          <ac:chgData name="Alik Aydın" userId="3b4ff0e38b981cdf" providerId="LiveId" clId="{F571CBCE-53AF-41FB-815F-3F6E075226B3}" dt="2020-10-13T10:07:48.929" v="1229"/>
          <ac:spMkLst>
            <pc:docMk/>
            <pc:sldMk cId="2942703682" sldId="324"/>
            <ac:spMk id="3" creationId="{2E6FE625-9032-49E3-93C5-FC6626C91B21}"/>
          </ac:spMkLst>
        </pc:spChg>
        <pc:picChg chg="add mod">
          <ac:chgData name="Alik Aydın" userId="3b4ff0e38b981cdf" providerId="LiveId" clId="{F571CBCE-53AF-41FB-815F-3F6E075226B3}" dt="2020-10-13T10:08:49.594" v="1244" actId="1076"/>
          <ac:picMkLst>
            <pc:docMk/>
            <pc:sldMk cId="2942703682" sldId="324"/>
            <ac:picMk id="1026" creationId="{4C58F827-D233-4636-97AB-F98F6B602F28}"/>
          </ac:picMkLst>
        </pc:picChg>
      </pc:sldChg>
      <pc:sldMasterChg chg="delSldLayout">
        <pc:chgData name="Alik Aydın" userId="3b4ff0e38b981cdf" providerId="LiveId" clId="{F571CBCE-53AF-41FB-815F-3F6E075226B3}" dt="2020-10-12T21:01:13.560" v="426" actId="2696"/>
        <pc:sldMasterMkLst>
          <pc:docMk/>
          <pc:sldMasterMk cId="0" sldId="2147483672"/>
        </pc:sldMasterMkLst>
        <pc:sldLayoutChg chg="del">
          <pc:chgData name="Alik Aydın" userId="3b4ff0e38b981cdf" providerId="LiveId" clId="{F571CBCE-53AF-41FB-815F-3F6E075226B3}" dt="2020-10-12T21:01:13.560" v="426" actId="2696"/>
          <pc:sldLayoutMkLst>
            <pc:docMk/>
            <pc:sldMasterMk cId="0" sldId="2147483672"/>
            <pc:sldLayoutMk cId="3162559368" sldId="2147483684"/>
          </pc:sldLayoutMkLst>
        </pc:sldLayoutChg>
        <pc:sldLayoutChg chg="del">
          <pc:chgData name="Alik Aydın" userId="3b4ff0e38b981cdf" providerId="LiveId" clId="{F571CBCE-53AF-41FB-815F-3F6E075226B3}" dt="2020-10-12T21:00:56.198" v="422" actId="2696"/>
          <pc:sldLayoutMkLst>
            <pc:docMk/>
            <pc:sldMasterMk cId="0" sldId="2147483672"/>
            <pc:sldLayoutMk cId="443166062" sldId="2147483685"/>
          </pc:sldLayoutMkLst>
        </pc:sldLayoutChg>
      </pc:sldMasterChg>
    </pc:docChg>
  </pc:docChgLst>
  <pc:docChgLst>
    <pc:chgData name="Alik Aydın" userId="3b4ff0e38b981cdf" providerId="LiveId" clId="{4C3EB059-DA89-494E-8BCB-4B7A1A5D71C2}"/>
    <pc:docChg chg="undo custSel addSld delSld modSld">
      <pc:chgData name="Alik Aydın" userId="3b4ff0e38b981cdf" providerId="LiveId" clId="{4C3EB059-DA89-494E-8BCB-4B7A1A5D71C2}" dt="2020-10-20T12:00:38.942" v="622" actId="20577"/>
      <pc:docMkLst>
        <pc:docMk/>
      </pc:docMkLst>
      <pc:sldChg chg="del">
        <pc:chgData name="Alik Aydın" userId="3b4ff0e38b981cdf" providerId="LiveId" clId="{4C3EB059-DA89-494E-8BCB-4B7A1A5D71C2}" dt="2020-10-20T10:11:40.848" v="94" actId="2696"/>
        <pc:sldMkLst>
          <pc:docMk/>
          <pc:sldMk cId="0" sldId="259"/>
        </pc:sldMkLst>
      </pc:sldChg>
      <pc:sldChg chg="delSp modSp del">
        <pc:chgData name="Alik Aydın" userId="3b4ff0e38b981cdf" providerId="LiveId" clId="{4C3EB059-DA89-494E-8BCB-4B7A1A5D71C2}" dt="2020-10-20T11:48:21.196" v="513" actId="2696"/>
        <pc:sldMkLst>
          <pc:docMk/>
          <pc:sldMk cId="0" sldId="271"/>
        </pc:sldMkLst>
        <pc:spChg chg="mod">
          <ac:chgData name="Alik Aydın" userId="3b4ff0e38b981cdf" providerId="LiveId" clId="{4C3EB059-DA89-494E-8BCB-4B7A1A5D71C2}" dt="2020-10-20T11:48:16.992" v="512"/>
          <ac:spMkLst>
            <pc:docMk/>
            <pc:sldMk cId="0" sldId="271"/>
            <ac:spMk id="2" creationId="{00000000-0000-0000-0000-000000000000}"/>
          </ac:spMkLst>
        </pc:spChg>
        <pc:spChg chg="del mod">
          <ac:chgData name="Alik Aydın" userId="3b4ff0e38b981cdf" providerId="LiveId" clId="{4C3EB059-DA89-494E-8BCB-4B7A1A5D71C2}" dt="2020-10-20T11:47:50.743" v="511" actId="478"/>
          <ac:spMkLst>
            <pc:docMk/>
            <pc:sldMk cId="0" sldId="271"/>
            <ac:spMk id="3" creationId="{00000000-0000-0000-0000-000000000000}"/>
          </ac:spMkLst>
        </pc:spChg>
      </pc:sldChg>
      <pc:sldChg chg="del">
        <pc:chgData name="Alik Aydın" userId="3b4ff0e38b981cdf" providerId="LiveId" clId="{4C3EB059-DA89-494E-8BCB-4B7A1A5D71C2}" dt="2020-10-20T10:11:47.200" v="96" actId="2696"/>
        <pc:sldMkLst>
          <pc:docMk/>
          <pc:sldMk cId="0" sldId="272"/>
        </pc:sldMkLst>
      </pc:sldChg>
      <pc:sldChg chg="del">
        <pc:chgData name="Alik Aydın" userId="3b4ff0e38b981cdf" providerId="LiveId" clId="{4C3EB059-DA89-494E-8BCB-4B7A1A5D71C2}" dt="2020-10-20T10:11:43.547" v="95" actId="2696"/>
        <pc:sldMkLst>
          <pc:docMk/>
          <pc:sldMk cId="0" sldId="283"/>
        </pc:sldMkLst>
      </pc:sldChg>
      <pc:sldChg chg="del">
        <pc:chgData name="Alik Aydın" userId="3b4ff0e38b981cdf" providerId="LiveId" clId="{4C3EB059-DA89-494E-8BCB-4B7A1A5D71C2}" dt="2020-10-20T10:11:49.626" v="97" actId="2696"/>
        <pc:sldMkLst>
          <pc:docMk/>
          <pc:sldMk cId="0" sldId="284"/>
        </pc:sldMkLst>
      </pc:sldChg>
      <pc:sldChg chg="delSp modSp">
        <pc:chgData name="Alik Aydın" userId="3b4ff0e38b981cdf" providerId="LiveId" clId="{4C3EB059-DA89-494E-8BCB-4B7A1A5D71C2}" dt="2020-10-20T11:49:25.199" v="524" actId="27636"/>
        <pc:sldMkLst>
          <pc:docMk/>
          <pc:sldMk cId="0" sldId="291"/>
        </pc:sldMkLst>
        <pc:spChg chg="del">
          <ac:chgData name="Alik Aydın" userId="3b4ff0e38b981cdf" providerId="LiveId" clId="{4C3EB059-DA89-494E-8BCB-4B7A1A5D71C2}" dt="2020-10-20T11:48:25.552" v="514" actId="478"/>
          <ac:spMkLst>
            <pc:docMk/>
            <pc:sldMk cId="0" sldId="291"/>
            <ac:spMk id="2" creationId="{00000000-0000-0000-0000-000000000000}"/>
          </ac:spMkLst>
        </pc:spChg>
        <pc:spChg chg="mod">
          <ac:chgData name="Alik Aydın" userId="3b4ff0e38b981cdf" providerId="LiveId" clId="{4C3EB059-DA89-494E-8BCB-4B7A1A5D71C2}" dt="2020-10-20T11:49:25.199" v="524" actId="27636"/>
          <ac:spMkLst>
            <pc:docMk/>
            <pc:sldMk cId="0" sldId="291"/>
            <ac:spMk id="3" creationId="{00000000-0000-0000-0000-000000000000}"/>
          </ac:spMkLst>
        </pc:spChg>
      </pc:sldChg>
      <pc:sldChg chg="del">
        <pc:chgData name="Alik Aydın" userId="3b4ff0e38b981cdf" providerId="LiveId" clId="{4C3EB059-DA89-494E-8BCB-4B7A1A5D71C2}" dt="2020-10-20T10:11:52.812" v="98" actId="2696"/>
        <pc:sldMkLst>
          <pc:docMk/>
          <pc:sldMk cId="0" sldId="299"/>
        </pc:sldMkLst>
      </pc:sldChg>
      <pc:sldChg chg="delSp modSp">
        <pc:chgData name="Alik Aydın" userId="3b4ff0e38b981cdf" providerId="LiveId" clId="{4C3EB059-DA89-494E-8BCB-4B7A1A5D71C2}" dt="2020-10-20T11:49:44.990" v="530" actId="2710"/>
        <pc:sldMkLst>
          <pc:docMk/>
          <pc:sldMk cId="2865987335" sldId="304"/>
        </pc:sldMkLst>
        <pc:spChg chg="del">
          <ac:chgData name="Alik Aydın" userId="3b4ff0e38b981cdf" providerId="LiveId" clId="{4C3EB059-DA89-494E-8BCB-4B7A1A5D71C2}" dt="2020-10-20T11:49:29.673" v="525" actId="478"/>
          <ac:spMkLst>
            <pc:docMk/>
            <pc:sldMk cId="2865987335" sldId="304"/>
            <ac:spMk id="2" creationId="{00000000-0000-0000-0000-000000000000}"/>
          </ac:spMkLst>
        </pc:spChg>
        <pc:spChg chg="mod">
          <ac:chgData name="Alik Aydın" userId="3b4ff0e38b981cdf" providerId="LiveId" clId="{4C3EB059-DA89-494E-8BCB-4B7A1A5D71C2}" dt="2020-10-20T11:49:44.990" v="530" actId="2710"/>
          <ac:spMkLst>
            <pc:docMk/>
            <pc:sldMk cId="2865987335" sldId="304"/>
            <ac:spMk id="3" creationId="{00000000-0000-0000-0000-000000000000}"/>
          </ac:spMkLst>
        </pc:spChg>
      </pc:sldChg>
      <pc:sldChg chg="delSp modSp">
        <pc:chgData name="Alik Aydın" userId="3b4ff0e38b981cdf" providerId="LiveId" clId="{4C3EB059-DA89-494E-8BCB-4B7A1A5D71C2}" dt="2020-10-20T11:51:04.079" v="543" actId="20577"/>
        <pc:sldMkLst>
          <pc:docMk/>
          <pc:sldMk cId="738599808" sldId="305"/>
        </pc:sldMkLst>
        <pc:spChg chg="del">
          <ac:chgData name="Alik Aydın" userId="3b4ff0e38b981cdf" providerId="LiveId" clId="{4C3EB059-DA89-494E-8BCB-4B7A1A5D71C2}" dt="2020-10-20T11:50:12.162" v="531" actId="478"/>
          <ac:spMkLst>
            <pc:docMk/>
            <pc:sldMk cId="738599808" sldId="305"/>
            <ac:spMk id="2" creationId="{00000000-0000-0000-0000-000000000000}"/>
          </ac:spMkLst>
        </pc:spChg>
        <pc:spChg chg="mod">
          <ac:chgData name="Alik Aydın" userId="3b4ff0e38b981cdf" providerId="LiveId" clId="{4C3EB059-DA89-494E-8BCB-4B7A1A5D71C2}" dt="2020-10-20T11:51:04.079" v="543" actId="20577"/>
          <ac:spMkLst>
            <pc:docMk/>
            <pc:sldMk cId="738599808" sldId="305"/>
            <ac:spMk id="3" creationId="{00000000-0000-0000-0000-000000000000}"/>
          </ac:spMkLst>
        </pc:spChg>
      </pc:sldChg>
      <pc:sldChg chg="delSp modSp">
        <pc:chgData name="Alik Aydın" userId="3b4ff0e38b981cdf" providerId="LiveId" clId="{4C3EB059-DA89-494E-8BCB-4B7A1A5D71C2}" dt="2020-10-20T11:54:00.719" v="550" actId="27636"/>
        <pc:sldMkLst>
          <pc:docMk/>
          <pc:sldMk cId="1874621772" sldId="308"/>
        </pc:sldMkLst>
        <pc:spChg chg="del">
          <ac:chgData name="Alik Aydın" userId="3b4ff0e38b981cdf" providerId="LiveId" clId="{4C3EB059-DA89-494E-8BCB-4B7A1A5D71C2}" dt="2020-10-20T11:51:23.927" v="544" actId="478"/>
          <ac:spMkLst>
            <pc:docMk/>
            <pc:sldMk cId="1874621772" sldId="308"/>
            <ac:spMk id="2" creationId="{00000000-0000-0000-0000-000000000000}"/>
          </ac:spMkLst>
        </pc:spChg>
        <pc:spChg chg="mod">
          <ac:chgData name="Alik Aydın" userId="3b4ff0e38b981cdf" providerId="LiveId" clId="{4C3EB059-DA89-494E-8BCB-4B7A1A5D71C2}" dt="2020-10-20T11:54:00.719" v="550" actId="27636"/>
          <ac:spMkLst>
            <pc:docMk/>
            <pc:sldMk cId="1874621772" sldId="308"/>
            <ac:spMk id="3" creationId="{00000000-0000-0000-0000-000000000000}"/>
          </ac:spMkLst>
        </pc:spChg>
      </pc:sldChg>
      <pc:sldChg chg="delSp modSp">
        <pc:chgData name="Alik Aydın" userId="3b4ff0e38b981cdf" providerId="LiveId" clId="{4C3EB059-DA89-494E-8BCB-4B7A1A5D71C2}" dt="2020-10-20T11:55:38.473" v="561" actId="27636"/>
        <pc:sldMkLst>
          <pc:docMk/>
          <pc:sldMk cId="2918476802" sldId="309"/>
        </pc:sldMkLst>
        <pc:spChg chg="del">
          <ac:chgData name="Alik Aydın" userId="3b4ff0e38b981cdf" providerId="LiveId" clId="{4C3EB059-DA89-494E-8BCB-4B7A1A5D71C2}" dt="2020-10-20T11:54:26.147" v="551" actId="478"/>
          <ac:spMkLst>
            <pc:docMk/>
            <pc:sldMk cId="2918476802" sldId="309"/>
            <ac:spMk id="2" creationId="{00000000-0000-0000-0000-000000000000}"/>
          </ac:spMkLst>
        </pc:spChg>
        <pc:spChg chg="mod">
          <ac:chgData name="Alik Aydın" userId="3b4ff0e38b981cdf" providerId="LiveId" clId="{4C3EB059-DA89-494E-8BCB-4B7A1A5D71C2}" dt="2020-10-20T11:55:38.473" v="561" actId="27636"/>
          <ac:spMkLst>
            <pc:docMk/>
            <pc:sldMk cId="2918476802" sldId="309"/>
            <ac:spMk id="3" creationId="{00000000-0000-0000-0000-000000000000}"/>
          </ac:spMkLst>
        </pc:spChg>
      </pc:sldChg>
      <pc:sldChg chg="delSp modSp">
        <pc:chgData name="Alik Aydın" userId="3b4ff0e38b981cdf" providerId="LiveId" clId="{4C3EB059-DA89-494E-8BCB-4B7A1A5D71C2}" dt="2020-10-20T11:57:45.366" v="568" actId="27636"/>
        <pc:sldMkLst>
          <pc:docMk/>
          <pc:sldMk cId="340828197" sldId="310"/>
        </pc:sldMkLst>
        <pc:spChg chg="del">
          <ac:chgData name="Alik Aydın" userId="3b4ff0e38b981cdf" providerId="LiveId" clId="{4C3EB059-DA89-494E-8BCB-4B7A1A5D71C2}" dt="2020-10-20T11:57:27.338" v="562" actId="478"/>
          <ac:spMkLst>
            <pc:docMk/>
            <pc:sldMk cId="340828197" sldId="310"/>
            <ac:spMk id="2" creationId="{00000000-0000-0000-0000-000000000000}"/>
          </ac:spMkLst>
        </pc:spChg>
        <pc:spChg chg="mod">
          <ac:chgData name="Alik Aydın" userId="3b4ff0e38b981cdf" providerId="LiveId" clId="{4C3EB059-DA89-494E-8BCB-4B7A1A5D71C2}" dt="2020-10-20T11:57:45.366" v="568" actId="27636"/>
          <ac:spMkLst>
            <pc:docMk/>
            <pc:sldMk cId="340828197" sldId="310"/>
            <ac:spMk id="3" creationId="{00000000-0000-0000-0000-000000000000}"/>
          </ac:spMkLst>
        </pc:spChg>
      </pc:sldChg>
      <pc:sldChg chg="delSp modSp">
        <pc:chgData name="Alik Aydın" userId="3b4ff0e38b981cdf" providerId="LiveId" clId="{4C3EB059-DA89-494E-8BCB-4B7A1A5D71C2}" dt="2020-10-20T11:58:36.999" v="575" actId="27636"/>
        <pc:sldMkLst>
          <pc:docMk/>
          <pc:sldMk cId="537753093" sldId="314"/>
        </pc:sldMkLst>
        <pc:spChg chg="del">
          <ac:chgData name="Alik Aydın" userId="3b4ff0e38b981cdf" providerId="LiveId" clId="{4C3EB059-DA89-494E-8BCB-4B7A1A5D71C2}" dt="2020-10-20T11:58:21.545" v="569" actId="478"/>
          <ac:spMkLst>
            <pc:docMk/>
            <pc:sldMk cId="537753093" sldId="314"/>
            <ac:spMk id="2" creationId="{00000000-0000-0000-0000-000000000000}"/>
          </ac:spMkLst>
        </pc:spChg>
        <pc:spChg chg="mod">
          <ac:chgData name="Alik Aydın" userId="3b4ff0e38b981cdf" providerId="LiveId" clId="{4C3EB059-DA89-494E-8BCB-4B7A1A5D71C2}" dt="2020-10-20T11:58:36.999" v="575" actId="27636"/>
          <ac:spMkLst>
            <pc:docMk/>
            <pc:sldMk cId="537753093" sldId="314"/>
            <ac:spMk id="3" creationId="{10AACA1C-2EA7-4270-BA65-9292178F704B}"/>
          </ac:spMkLst>
        </pc:spChg>
      </pc:sldChg>
      <pc:sldChg chg="addSp delSp modSp">
        <pc:chgData name="Alik Aydın" userId="3b4ff0e38b981cdf" providerId="LiveId" clId="{4C3EB059-DA89-494E-8BCB-4B7A1A5D71C2}" dt="2020-10-20T10:10:36.874" v="81" actId="2710"/>
        <pc:sldMkLst>
          <pc:docMk/>
          <pc:sldMk cId="4254589680" sldId="323"/>
        </pc:sldMkLst>
        <pc:spChg chg="add mod">
          <ac:chgData name="Alik Aydın" userId="3b4ff0e38b981cdf" providerId="LiveId" clId="{4C3EB059-DA89-494E-8BCB-4B7A1A5D71C2}" dt="2020-10-20T10:10:36.874" v="81" actId="2710"/>
          <ac:spMkLst>
            <pc:docMk/>
            <pc:sldMk cId="4254589680" sldId="323"/>
            <ac:spMk id="5" creationId="{71F9113D-B6D7-45C1-ACEE-DDD2FBCE195F}"/>
          </ac:spMkLst>
        </pc:spChg>
        <pc:picChg chg="del">
          <ac:chgData name="Alik Aydın" userId="3b4ff0e38b981cdf" providerId="LiveId" clId="{4C3EB059-DA89-494E-8BCB-4B7A1A5D71C2}" dt="2020-10-20T10:09:35.126" v="10" actId="478"/>
          <ac:picMkLst>
            <pc:docMk/>
            <pc:sldMk cId="4254589680" sldId="323"/>
            <ac:picMk id="4" creationId="{1FD04194-0DBD-43AF-9329-85C2D556620B}"/>
          </ac:picMkLst>
        </pc:picChg>
      </pc:sldChg>
      <pc:sldChg chg="addSp delSp modSp">
        <pc:chgData name="Alik Aydın" userId="3b4ff0e38b981cdf" providerId="LiveId" clId="{4C3EB059-DA89-494E-8BCB-4B7A1A5D71C2}" dt="2020-10-20T10:09:28.165" v="9" actId="2710"/>
        <pc:sldMkLst>
          <pc:docMk/>
          <pc:sldMk cId="2942703682" sldId="324"/>
        </pc:sldMkLst>
        <pc:spChg chg="add mod">
          <ac:chgData name="Alik Aydın" userId="3b4ff0e38b981cdf" providerId="LiveId" clId="{4C3EB059-DA89-494E-8BCB-4B7A1A5D71C2}" dt="2020-10-20T10:09:28.165" v="9" actId="2710"/>
          <ac:spMkLst>
            <pc:docMk/>
            <pc:sldMk cId="2942703682" sldId="324"/>
            <ac:spMk id="3" creationId="{8AE738A3-7779-413C-A5D5-BB852DCE3F89}"/>
          </ac:spMkLst>
        </pc:spChg>
        <pc:picChg chg="del">
          <ac:chgData name="Alik Aydın" userId="3b4ff0e38b981cdf" providerId="LiveId" clId="{4C3EB059-DA89-494E-8BCB-4B7A1A5D71C2}" dt="2020-10-20T10:07:35.366" v="0" actId="478"/>
          <ac:picMkLst>
            <pc:docMk/>
            <pc:sldMk cId="2942703682" sldId="324"/>
            <ac:picMk id="1026" creationId="{4C58F827-D233-4636-97AB-F98F6B602F28}"/>
          </ac:picMkLst>
        </pc:picChg>
      </pc:sldChg>
      <pc:sldChg chg="add del">
        <pc:chgData name="Alik Aydın" userId="3b4ff0e38b981cdf" providerId="LiveId" clId="{4C3EB059-DA89-494E-8BCB-4B7A1A5D71C2}" dt="2020-10-20T10:11:06.423" v="83" actId="2696"/>
        <pc:sldMkLst>
          <pc:docMk/>
          <pc:sldMk cId="2363449514" sldId="325"/>
        </pc:sldMkLst>
      </pc:sldChg>
      <pc:sldChg chg="delSp modSp add">
        <pc:chgData name="Alik Aydın" userId="3b4ff0e38b981cdf" providerId="LiveId" clId="{4C3EB059-DA89-494E-8BCB-4B7A1A5D71C2}" dt="2020-10-20T10:13:47.567" v="142" actId="20577"/>
        <pc:sldMkLst>
          <pc:docMk/>
          <pc:sldMk cId="3987522076" sldId="325"/>
        </pc:sldMkLst>
        <pc:spChg chg="del">
          <ac:chgData name="Alik Aydın" userId="3b4ff0e38b981cdf" providerId="LiveId" clId="{4C3EB059-DA89-494E-8BCB-4B7A1A5D71C2}" dt="2020-10-20T10:12:06.851" v="99" actId="478"/>
          <ac:spMkLst>
            <pc:docMk/>
            <pc:sldMk cId="3987522076" sldId="325"/>
            <ac:spMk id="2" creationId="{D4E3A9D3-642D-44BF-8E9E-D4724DB14780}"/>
          </ac:spMkLst>
        </pc:spChg>
        <pc:spChg chg="mod">
          <ac:chgData name="Alik Aydın" userId="3b4ff0e38b981cdf" providerId="LiveId" clId="{4C3EB059-DA89-494E-8BCB-4B7A1A5D71C2}" dt="2020-10-20T10:13:47.567" v="142" actId="20577"/>
          <ac:spMkLst>
            <pc:docMk/>
            <pc:sldMk cId="3987522076" sldId="325"/>
            <ac:spMk id="3" creationId="{72DB6E82-1C93-4C70-A5C9-7CA67E136CB3}"/>
          </ac:spMkLst>
        </pc:spChg>
      </pc:sldChg>
      <pc:sldChg chg="delSp modSp add">
        <pc:chgData name="Alik Aydın" userId="3b4ff0e38b981cdf" providerId="LiveId" clId="{4C3EB059-DA89-494E-8BCB-4B7A1A5D71C2}" dt="2020-10-20T10:20:44.862" v="157" actId="27636"/>
        <pc:sldMkLst>
          <pc:docMk/>
          <pc:sldMk cId="264039711" sldId="326"/>
        </pc:sldMkLst>
        <pc:spChg chg="del">
          <ac:chgData name="Alik Aydın" userId="3b4ff0e38b981cdf" providerId="LiveId" clId="{4C3EB059-DA89-494E-8BCB-4B7A1A5D71C2}" dt="2020-10-20T10:16:21.663" v="143" actId="478"/>
          <ac:spMkLst>
            <pc:docMk/>
            <pc:sldMk cId="264039711" sldId="326"/>
            <ac:spMk id="2" creationId="{185F14F4-4EEE-43E2-B992-A9E008055568}"/>
          </ac:spMkLst>
        </pc:spChg>
        <pc:spChg chg="mod">
          <ac:chgData name="Alik Aydın" userId="3b4ff0e38b981cdf" providerId="LiveId" clId="{4C3EB059-DA89-494E-8BCB-4B7A1A5D71C2}" dt="2020-10-20T10:20:44.862" v="157" actId="27636"/>
          <ac:spMkLst>
            <pc:docMk/>
            <pc:sldMk cId="264039711" sldId="326"/>
            <ac:spMk id="3" creationId="{8A5FA83F-6961-44C7-960B-F3857F9954C8}"/>
          </ac:spMkLst>
        </pc:spChg>
      </pc:sldChg>
      <pc:sldChg chg="delSp modSp add">
        <pc:chgData name="Alik Aydın" userId="3b4ff0e38b981cdf" providerId="LiveId" clId="{4C3EB059-DA89-494E-8BCB-4B7A1A5D71C2}" dt="2020-10-20T10:22:24.062" v="164" actId="2710"/>
        <pc:sldMkLst>
          <pc:docMk/>
          <pc:sldMk cId="1305537772" sldId="327"/>
        </pc:sldMkLst>
        <pc:spChg chg="del">
          <ac:chgData name="Alik Aydın" userId="3b4ff0e38b981cdf" providerId="LiveId" clId="{4C3EB059-DA89-494E-8BCB-4B7A1A5D71C2}" dt="2020-10-20T10:22:07.555" v="158" actId="478"/>
          <ac:spMkLst>
            <pc:docMk/>
            <pc:sldMk cId="1305537772" sldId="327"/>
            <ac:spMk id="2" creationId="{BFEF3FDA-B830-4D76-A2F5-1E3F67E9BD05}"/>
          </ac:spMkLst>
        </pc:spChg>
        <pc:spChg chg="mod">
          <ac:chgData name="Alik Aydın" userId="3b4ff0e38b981cdf" providerId="LiveId" clId="{4C3EB059-DA89-494E-8BCB-4B7A1A5D71C2}" dt="2020-10-20T10:22:24.062" v="164" actId="2710"/>
          <ac:spMkLst>
            <pc:docMk/>
            <pc:sldMk cId="1305537772" sldId="327"/>
            <ac:spMk id="3" creationId="{84864A99-BF9F-46BF-9B47-652162923180}"/>
          </ac:spMkLst>
        </pc:spChg>
      </pc:sldChg>
      <pc:sldChg chg="delSp modSp add">
        <pc:chgData name="Alik Aydın" userId="3b4ff0e38b981cdf" providerId="LiveId" clId="{4C3EB059-DA89-494E-8BCB-4B7A1A5D71C2}" dt="2020-10-20T10:25:26.204" v="172" actId="2710"/>
        <pc:sldMkLst>
          <pc:docMk/>
          <pc:sldMk cId="3852313821" sldId="328"/>
        </pc:sldMkLst>
        <pc:spChg chg="del">
          <ac:chgData name="Alik Aydın" userId="3b4ff0e38b981cdf" providerId="LiveId" clId="{4C3EB059-DA89-494E-8BCB-4B7A1A5D71C2}" dt="2020-10-20T10:25:05.313" v="165" actId="478"/>
          <ac:spMkLst>
            <pc:docMk/>
            <pc:sldMk cId="3852313821" sldId="328"/>
            <ac:spMk id="2" creationId="{725561CE-8A58-423F-A132-D8885CCB7A70}"/>
          </ac:spMkLst>
        </pc:spChg>
        <pc:spChg chg="mod">
          <ac:chgData name="Alik Aydın" userId="3b4ff0e38b981cdf" providerId="LiveId" clId="{4C3EB059-DA89-494E-8BCB-4B7A1A5D71C2}" dt="2020-10-20T10:25:26.204" v="172" actId="2710"/>
          <ac:spMkLst>
            <pc:docMk/>
            <pc:sldMk cId="3852313821" sldId="328"/>
            <ac:spMk id="3" creationId="{EE499775-FD5C-49E8-838C-8A74E9B6D424}"/>
          </ac:spMkLst>
        </pc:spChg>
      </pc:sldChg>
      <pc:sldChg chg="delSp modSp add">
        <pc:chgData name="Alik Aydın" userId="3b4ff0e38b981cdf" providerId="LiveId" clId="{4C3EB059-DA89-494E-8BCB-4B7A1A5D71C2}" dt="2020-10-20T10:39:23.450" v="182" actId="2710"/>
        <pc:sldMkLst>
          <pc:docMk/>
          <pc:sldMk cId="2210308686" sldId="329"/>
        </pc:sldMkLst>
        <pc:spChg chg="del mod">
          <ac:chgData name="Alik Aydın" userId="3b4ff0e38b981cdf" providerId="LiveId" clId="{4C3EB059-DA89-494E-8BCB-4B7A1A5D71C2}" dt="2020-10-20T10:26:34.253" v="177" actId="478"/>
          <ac:spMkLst>
            <pc:docMk/>
            <pc:sldMk cId="2210308686" sldId="329"/>
            <ac:spMk id="2" creationId="{3ABA37FB-BCA5-4BCA-8C92-88C1CB4AD903}"/>
          </ac:spMkLst>
        </pc:spChg>
        <pc:spChg chg="mod">
          <ac:chgData name="Alik Aydın" userId="3b4ff0e38b981cdf" providerId="LiveId" clId="{4C3EB059-DA89-494E-8BCB-4B7A1A5D71C2}" dt="2020-10-20T10:39:23.450" v="182" actId="2710"/>
          <ac:spMkLst>
            <pc:docMk/>
            <pc:sldMk cId="2210308686" sldId="329"/>
            <ac:spMk id="3" creationId="{90556F2B-9F0D-4F93-B2CE-4DA0A63CD3B9}"/>
          </ac:spMkLst>
        </pc:spChg>
      </pc:sldChg>
      <pc:sldChg chg="delSp modSp add">
        <pc:chgData name="Alik Aydın" userId="3b4ff0e38b981cdf" providerId="LiveId" clId="{4C3EB059-DA89-494E-8BCB-4B7A1A5D71C2}" dt="2020-10-20T11:36:51.129" v="282" actId="27636"/>
        <pc:sldMkLst>
          <pc:docMk/>
          <pc:sldMk cId="4137666390" sldId="330"/>
        </pc:sldMkLst>
        <pc:spChg chg="del">
          <ac:chgData name="Alik Aydın" userId="3b4ff0e38b981cdf" providerId="LiveId" clId="{4C3EB059-DA89-494E-8BCB-4B7A1A5D71C2}" dt="2020-10-20T10:39:44.707" v="183" actId="478"/>
          <ac:spMkLst>
            <pc:docMk/>
            <pc:sldMk cId="4137666390" sldId="330"/>
            <ac:spMk id="2" creationId="{48357D5C-6E33-4E63-850C-5DEA5BCE9B9C}"/>
          </ac:spMkLst>
        </pc:spChg>
        <pc:spChg chg="mod">
          <ac:chgData name="Alik Aydın" userId="3b4ff0e38b981cdf" providerId="LiveId" clId="{4C3EB059-DA89-494E-8BCB-4B7A1A5D71C2}" dt="2020-10-20T11:36:51.129" v="282" actId="27636"/>
          <ac:spMkLst>
            <pc:docMk/>
            <pc:sldMk cId="4137666390" sldId="330"/>
            <ac:spMk id="3" creationId="{F5DE71A5-668C-4FCB-A6CA-87A313677525}"/>
          </ac:spMkLst>
        </pc:spChg>
      </pc:sldChg>
      <pc:sldChg chg="delSp modSp add">
        <pc:chgData name="Alik Aydın" userId="3b4ff0e38b981cdf" providerId="LiveId" clId="{4C3EB059-DA89-494E-8BCB-4B7A1A5D71C2}" dt="2020-10-20T11:39:00.103" v="295" actId="27636"/>
        <pc:sldMkLst>
          <pc:docMk/>
          <pc:sldMk cId="2813908761" sldId="331"/>
        </pc:sldMkLst>
        <pc:spChg chg="del">
          <ac:chgData name="Alik Aydın" userId="3b4ff0e38b981cdf" providerId="LiveId" clId="{4C3EB059-DA89-494E-8BCB-4B7A1A5D71C2}" dt="2020-10-20T11:37:08.694" v="283" actId="478"/>
          <ac:spMkLst>
            <pc:docMk/>
            <pc:sldMk cId="2813908761" sldId="331"/>
            <ac:spMk id="2" creationId="{F1FEAFC7-D256-4D54-A54E-29C310515CFF}"/>
          </ac:spMkLst>
        </pc:spChg>
        <pc:spChg chg="mod">
          <ac:chgData name="Alik Aydın" userId="3b4ff0e38b981cdf" providerId="LiveId" clId="{4C3EB059-DA89-494E-8BCB-4B7A1A5D71C2}" dt="2020-10-20T11:39:00.103" v="295" actId="27636"/>
          <ac:spMkLst>
            <pc:docMk/>
            <pc:sldMk cId="2813908761" sldId="331"/>
            <ac:spMk id="3" creationId="{FB16903B-91AF-4F28-A720-23E60A03C661}"/>
          </ac:spMkLst>
        </pc:spChg>
      </pc:sldChg>
      <pc:sldChg chg="delSp modSp add">
        <pc:chgData name="Alik Aydın" userId="3b4ff0e38b981cdf" providerId="LiveId" clId="{4C3EB059-DA89-494E-8BCB-4B7A1A5D71C2}" dt="2020-10-20T11:41:43.811" v="382" actId="20577"/>
        <pc:sldMkLst>
          <pc:docMk/>
          <pc:sldMk cId="55124395" sldId="332"/>
        </pc:sldMkLst>
        <pc:spChg chg="del">
          <ac:chgData name="Alik Aydın" userId="3b4ff0e38b981cdf" providerId="LiveId" clId="{4C3EB059-DA89-494E-8BCB-4B7A1A5D71C2}" dt="2020-10-20T11:39:39.919" v="296" actId="478"/>
          <ac:spMkLst>
            <pc:docMk/>
            <pc:sldMk cId="55124395" sldId="332"/>
            <ac:spMk id="2" creationId="{85929988-3717-44AB-8860-1A05B183EE99}"/>
          </ac:spMkLst>
        </pc:spChg>
        <pc:spChg chg="mod">
          <ac:chgData name="Alik Aydın" userId="3b4ff0e38b981cdf" providerId="LiveId" clId="{4C3EB059-DA89-494E-8BCB-4B7A1A5D71C2}" dt="2020-10-20T11:41:43.811" v="382" actId="20577"/>
          <ac:spMkLst>
            <pc:docMk/>
            <pc:sldMk cId="55124395" sldId="332"/>
            <ac:spMk id="3" creationId="{5A4FB6A5-DD51-4720-969A-D659F04B058A}"/>
          </ac:spMkLst>
        </pc:spChg>
      </pc:sldChg>
      <pc:sldChg chg="delSp modSp add">
        <pc:chgData name="Alik Aydın" userId="3b4ff0e38b981cdf" providerId="LiveId" clId="{4C3EB059-DA89-494E-8BCB-4B7A1A5D71C2}" dt="2020-10-20T11:44:45.300" v="505" actId="2710"/>
        <pc:sldMkLst>
          <pc:docMk/>
          <pc:sldMk cId="2001165594" sldId="333"/>
        </pc:sldMkLst>
        <pc:spChg chg="del">
          <ac:chgData name="Alik Aydın" userId="3b4ff0e38b981cdf" providerId="LiveId" clId="{4C3EB059-DA89-494E-8BCB-4B7A1A5D71C2}" dt="2020-10-20T11:43:09.763" v="383" actId="478"/>
          <ac:spMkLst>
            <pc:docMk/>
            <pc:sldMk cId="2001165594" sldId="333"/>
            <ac:spMk id="2" creationId="{54AD5FCD-BE93-4663-8F86-B1938A87F2DA}"/>
          </ac:spMkLst>
        </pc:spChg>
        <pc:spChg chg="mod">
          <ac:chgData name="Alik Aydın" userId="3b4ff0e38b981cdf" providerId="LiveId" clId="{4C3EB059-DA89-494E-8BCB-4B7A1A5D71C2}" dt="2020-10-20T11:44:45.300" v="505" actId="2710"/>
          <ac:spMkLst>
            <pc:docMk/>
            <pc:sldMk cId="2001165594" sldId="333"/>
            <ac:spMk id="3" creationId="{F28EB815-F071-46A9-9C19-31BD3E8017ED}"/>
          </ac:spMkLst>
        </pc:spChg>
      </pc:sldChg>
      <pc:sldChg chg="delSp modSp add">
        <pc:chgData name="Alik Aydın" userId="3b4ff0e38b981cdf" providerId="LiveId" clId="{4C3EB059-DA89-494E-8BCB-4B7A1A5D71C2}" dt="2020-10-20T11:47:28.838" v="509"/>
        <pc:sldMkLst>
          <pc:docMk/>
          <pc:sldMk cId="2915202745" sldId="334"/>
        </pc:sldMkLst>
        <pc:spChg chg="del">
          <ac:chgData name="Alik Aydın" userId="3b4ff0e38b981cdf" providerId="LiveId" clId="{4C3EB059-DA89-494E-8BCB-4B7A1A5D71C2}" dt="2020-10-20T11:44:54.035" v="506" actId="478"/>
          <ac:spMkLst>
            <pc:docMk/>
            <pc:sldMk cId="2915202745" sldId="334"/>
            <ac:spMk id="2" creationId="{8F95B3EB-6C78-4501-ADD8-0AA1F1B32435}"/>
          </ac:spMkLst>
        </pc:spChg>
        <pc:spChg chg="mod">
          <ac:chgData name="Alik Aydın" userId="3b4ff0e38b981cdf" providerId="LiveId" clId="{4C3EB059-DA89-494E-8BCB-4B7A1A5D71C2}" dt="2020-10-20T11:47:28.838" v="509"/>
          <ac:spMkLst>
            <pc:docMk/>
            <pc:sldMk cId="2915202745" sldId="334"/>
            <ac:spMk id="3" creationId="{8D581B63-B9AD-4282-8C03-9627E59D7A2B}"/>
          </ac:spMkLst>
        </pc:spChg>
      </pc:sldChg>
      <pc:sldChg chg="delSp modSp add">
        <pc:chgData name="Alik Aydın" userId="3b4ff0e38b981cdf" providerId="LiveId" clId="{4C3EB059-DA89-494E-8BCB-4B7A1A5D71C2}" dt="2020-10-20T12:00:38.942" v="622" actId="20577"/>
        <pc:sldMkLst>
          <pc:docMk/>
          <pc:sldMk cId="2839364213" sldId="335"/>
        </pc:sldMkLst>
        <pc:spChg chg="del">
          <ac:chgData name="Alik Aydın" userId="3b4ff0e38b981cdf" providerId="LiveId" clId="{4C3EB059-DA89-494E-8BCB-4B7A1A5D71C2}" dt="2020-10-20T12:00:04.783" v="577" actId="478"/>
          <ac:spMkLst>
            <pc:docMk/>
            <pc:sldMk cId="2839364213" sldId="335"/>
            <ac:spMk id="2" creationId="{2B23C443-FB69-4A47-ABEC-BE8B321469F0}"/>
          </ac:spMkLst>
        </pc:spChg>
        <pc:spChg chg="mod">
          <ac:chgData name="Alik Aydın" userId="3b4ff0e38b981cdf" providerId="LiveId" clId="{4C3EB059-DA89-494E-8BCB-4B7A1A5D71C2}" dt="2020-10-20T12:00:38.942" v="622" actId="20577"/>
          <ac:spMkLst>
            <pc:docMk/>
            <pc:sldMk cId="2839364213" sldId="335"/>
            <ac:spMk id="3" creationId="{44D91B3F-87F6-42BA-A581-0634D7BF4545}"/>
          </ac:spMkLst>
        </pc:spChg>
      </pc:sldChg>
    </pc:docChg>
  </pc:docChgLst>
  <pc:docChgLst>
    <pc:chgData name="Alik Aydın" userId="3b4ff0e38b981cdf" providerId="LiveId" clId="{41580D68-CC92-4029-AB9B-51F45D4D1FBD}"/>
    <pc:docChg chg="custSel addSld delSld modSld">
      <pc:chgData name="Alik Aydın" userId="3b4ff0e38b981cdf" providerId="LiveId" clId="{41580D68-CC92-4029-AB9B-51F45D4D1FBD}" dt="2020-12-22T12:25:19.924" v="251" actId="2696"/>
      <pc:docMkLst>
        <pc:docMk/>
      </pc:docMkLst>
      <pc:sldChg chg="del">
        <pc:chgData name="Alik Aydın" userId="3b4ff0e38b981cdf" providerId="LiveId" clId="{41580D68-CC92-4029-AB9B-51F45D4D1FBD}" dt="2020-12-21T22:00:38.088" v="18" actId="2696"/>
        <pc:sldMkLst>
          <pc:docMk/>
          <pc:sldMk cId="0" sldId="291"/>
        </pc:sldMkLst>
      </pc:sldChg>
      <pc:sldChg chg="add">
        <pc:chgData name="Alik Aydın" userId="3b4ff0e38b981cdf" providerId="LiveId" clId="{41580D68-CC92-4029-AB9B-51F45D4D1FBD}" dt="2020-12-22T12:25:12.549" v="250"/>
        <pc:sldMkLst>
          <pc:docMk/>
          <pc:sldMk cId="3895843656" sldId="294"/>
        </pc:sldMkLst>
      </pc:sldChg>
      <pc:sldChg chg="add">
        <pc:chgData name="Alik Aydın" userId="3b4ff0e38b981cdf" providerId="LiveId" clId="{41580D68-CC92-4029-AB9B-51F45D4D1FBD}" dt="2020-12-22T12:24:48.540" v="247"/>
        <pc:sldMkLst>
          <pc:docMk/>
          <pc:sldMk cId="4198046753" sldId="295"/>
        </pc:sldMkLst>
      </pc:sldChg>
      <pc:sldChg chg="del">
        <pc:chgData name="Alik Aydın" userId="3b4ff0e38b981cdf" providerId="LiveId" clId="{41580D68-CC92-4029-AB9B-51F45D4D1FBD}" dt="2020-12-21T22:00:26.339" v="12" actId="2696"/>
        <pc:sldMkLst>
          <pc:docMk/>
          <pc:sldMk cId="2865987335" sldId="304"/>
        </pc:sldMkLst>
      </pc:sldChg>
      <pc:sldChg chg="del">
        <pc:chgData name="Alik Aydın" userId="3b4ff0e38b981cdf" providerId="LiveId" clId="{41580D68-CC92-4029-AB9B-51F45D4D1FBD}" dt="2020-12-21T22:00:28.236" v="13" actId="2696"/>
        <pc:sldMkLst>
          <pc:docMk/>
          <pc:sldMk cId="738599808" sldId="305"/>
        </pc:sldMkLst>
      </pc:sldChg>
      <pc:sldChg chg="del">
        <pc:chgData name="Alik Aydın" userId="3b4ff0e38b981cdf" providerId="LiveId" clId="{41580D68-CC92-4029-AB9B-51F45D4D1FBD}" dt="2020-12-21T22:00:30.307" v="14" actId="2696"/>
        <pc:sldMkLst>
          <pc:docMk/>
          <pc:sldMk cId="1874621772" sldId="308"/>
        </pc:sldMkLst>
      </pc:sldChg>
      <pc:sldChg chg="del">
        <pc:chgData name="Alik Aydın" userId="3b4ff0e38b981cdf" providerId="LiveId" clId="{41580D68-CC92-4029-AB9B-51F45D4D1FBD}" dt="2020-12-21T22:00:32.192" v="15" actId="2696"/>
        <pc:sldMkLst>
          <pc:docMk/>
          <pc:sldMk cId="2918476802" sldId="309"/>
        </pc:sldMkLst>
      </pc:sldChg>
      <pc:sldChg chg="del">
        <pc:chgData name="Alik Aydın" userId="3b4ff0e38b981cdf" providerId="LiveId" clId="{41580D68-CC92-4029-AB9B-51F45D4D1FBD}" dt="2020-12-21T22:00:34.061" v="16" actId="2696"/>
        <pc:sldMkLst>
          <pc:docMk/>
          <pc:sldMk cId="340828197" sldId="310"/>
        </pc:sldMkLst>
      </pc:sldChg>
      <pc:sldChg chg="del">
        <pc:chgData name="Alik Aydın" userId="3b4ff0e38b981cdf" providerId="LiveId" clId="{41580D68-CC92-4029-AB9B-51F45D4D1FBD}" dt="2020-12-21T22:00:35.944" v="17" actId="2696"/>
        <pc:sldMkLst>
          <pc:docMk/>
          <pc:sldMk cId="537753093" sldId="314"/>
        </pc:sldMkLst>
      </pc:sldChg>
      <pc:sldChg chg="delSp modSp">
        <pc:chgData name="Alik Aydın" userId="3b4ff0e38b981cdf" providerId="LiveId" clId="{41580D68-CC92-4029-AB9B-51F45D4D1FBD}" dt="2020-12-21T22:06:06.179" v="56" actId="13900"/>
        <pc:sldMkLst>
          <pc:docMk/>
          <pc:sldMk cId="236534310" sldId="317"/>
        </pc:sldMkLst>
        <pc:spChg chg="del">
          <ac:chgData name="Alik Aydın" userId="3b4ff0e38b981cdf" providerId="LiveId" clId="{41580D68-CC92-4029-AB9B-51F45D4D1FBD}" dt="2020-12-21T22:05:52.114" v="50" actId="478"/>
          <ac:spMkLst>
            <pc:docMk/>
            <pc:sldMk cId="236534310" sldId="317"/>
            <ac:spMk id="2" creationId="{00000000-0000-0000-0000-000000000000}"/>
          </ac:spMkLst>
        </pc:spChg>
        <pc:spChg chg="mod">
          <ac:chgData name="Alik Aydın" userId="3b4ff0e38b981cdf" providerId="LiveId" clId="{41580D68-CC92-4029-AB9B-51F45D4D1FBD}" dt="2020-12-21T22:06:06.179" v="56" actId="13900"/>
          <ac:spMkLst>
            <pc:docMk/>
            <pc:sldMk cId="236534310" sldId="317"/>
            <ac:spMk id="3" creationId="{00000000-0000-0000-0000-000000000000}"/>
          </ac:spMkLst>
        </pc:spChg>
      </pc:sldChg>
      <pc:sldChg chg="del">
        <pc:chgData name="Alik Aydın" userId="3b4ff0e38b981cdf" providerId="LiveId" clId="{41580D68-CC92-4029-AB9B-51F45D4D1FBD}" dt="2020-12-21T22:06:19.279" v="57" actId="2696"/>
        <pc:sldMkLst>
          <pc:docMk/>
          <pc:sldMk cId="3369456718" sldId="319"/>
        </pc:sldMkLst>
      </pc:sldChg>
      <pc:sldChg chg="del">
        <pc:chgData name="Alik Aydın" userId="3b4ff0e38b981cdf" providerId="LiveId" clId="{41580D68-CC92-4029-AB9B-51F45D4D1FBD}" dt="2020-12-21T22:00:01.748" v="1" actId="2696"/>
        <pc:sldMkLst>
          <pc:docMk/>
          <pc:sldMk cId="4254589680" sldId="323"/>
        </pc:sldMkLst>
      </pc:sldChg>
      <pc:sldChg chg="del">
        <pc:chgData name="Alik Aydın" userId="3b4ff0e38b981cdf" providerId="LiveId" clId="{41580D68-CC92-4029-AB9B-51F45D4D1FBD}" dt="2020-12-21T21:59:59.398" v="0" actId="2696"/>
        <pc:sldMkLst>
          <pc:docMk/>
          <pc:sldMk cId="2942703682" sldId="324"/>
        </pc:sldMkLst>
      </pc:sldChg>
      <pc:sldChg chg="del">
        <pc:chgData name="Alik Aydın" userId="3b4ff0e38b981cdf" providerId="LiveId" clId="{41580D68-CC92-4029-AB9B-51F45D4D1FBD}" dt="2020-12-21T22:00:03.915" v="2" actId="2696"/>
        <pc:sldMkLst>
          <pc:docMk/>
          <pc:sldMk cId="3987522076" sldId="325"/>
        </pc:sldMkLst>
      </pc:sldChg>
      <pc:sldChg chg="del">
        <pc:chgData name="Alik Aydın" userId="3b4ff0e38b981cdf" providerId="LiveId" clId="{41580D68-CC92-4029-AB9B-51F45D4D1FBD}" dt="2020-12-21T22:00:05.881" v="3" actId="2696"/>
        <pc:sldMkLst>
          <pc:docMk/>
          <pc:sldMk cId="264039711" sldId="326"/>
        </pc:sldMkLst>
      </pc:sldChg>
      <pc:sldChg chg="del">
        <pc:chgData name="Alik Aydın" userId="3b4ff0e38b981cdf" providerId="LiveId" clId="{41580D68-CC92-4029-AB9B-51F45D4D1FBD}" dt="2020-12-21T22:00:07.757" v="4" actId="2696"/>
        <pc:sldMkLst>
          <pc:docMk/>
          <pc:sldMk cId="1305537772" sldId="327"/>
        </pc:sldMkLst>
      </pc:sldChg>
      <pc:sldChg chg="del">
        <pc:chgData name="Alik Aydın" userId="3b4ff0e38b981cdf" providerId="LiveId" clId="{41580D68-CC92-4029-AB9B-51F45D4D1FBD}" dt="2020-12-21T22:00:09.626" v="5" actId="2696"/>
        <pc:sldMkLst>
          <pc:docMk/>
          <pc:sldMk cId="3852313821" sldId="328"/>
        </pc:sldMkLst>
      </pc:sldChg>
      <pc:sldChg chg="del">
        <pc:chgData name="Alik Aydın" userId="3b4ff0e38b981cdf" providerId="LiveId" clId="{41580D68-CC92-4029-AB9B-51F45D4D1FBD}" dt="2020-12-21T22:00:11.742" v="6" actId="2696"/>
        <pc:sldMkLst>
          <pc:docMk/>
          <pc:sldMk cId="2210308686" sldId="329"/>
        </pc:sldMkLst>
      </pc:sldChg>
      <pc:sldChg chg="del">
        <pc:chgData name="Alik Aydın" userId="3b4ff0e38b981cdf" providerId="LiveId" clId="{41580D68-CC92-4029-AB9B-51F45D4D1FBD}" dt="2020-12-21T22:00:15.531" v="8" actId="2696"/>
        <pc:sldMkLst>
          <pc:docMk/>
          <pc:sldMk cId="4137666390" sldId="330"/>
        </pc:sldMkLst>
      </pc:sldChg>
      <pc:sldChg chg="del">
        <pc:chgData name="Alik Aydın" userId="3b4ff0e38b981cdf" providerId="LiveId" clId="{41580D68-CC92-4029-AB9B-51F45D4D1FBD}" dt="2020-12-21T22:00:17.671" v="9" actId="2696"/>
        <pc:sldMkLst>
          <pc:docMk/>
          <pc:sldMk cId="2813908761" sldId="331"/>
        </pc:sldMkLst>
      </pc:sldChg>
      <pc:sldChg chg="del">
        <pc:chgData name="Alik Aydın" userId="3b4ff0e38b981cdf" providerId="LiveId" clId="{41580D68-CC92-4029-AB9B-51F45D4D1FBD}" dt="2020-12-21T22:00:44.426" v="21" actId="2696"/>
        <pc:sldMkLst>
          <pc:docMk/>
          <pc:sldMk cId="55124395" sldId="332"/>
        </pc:sldMkLst>
      </pc:sldChg>
      <pc:sldChg chg="del">
        <pc:chgData name="Alik Aydın" userId="3b4ff0e38b981cdf" providerId="LiveId" clId="{41580D68-CC92-4029-AB9B-51F45D4D1FBD}" dt="2020-12-21T22:00:42.590" v="20" actId="2696"/>
        <pc:sldMkLst>
          <pc:docMk/>
          <pc:sldMk cId="2001165594" sldId="333"/>
        </pc:sldMkLst>
      </pc:sldChg>
      <pc:sldChg chg="del">
        <pc:chgData name="Alik Aydın" userId="3b4ff0e38b981cdf" providerId="LiveId" clId="{41580D68-CC92-4029-AB9B-51F45D4D1FBD}" dt="2020-12-21T22:00:40.333" v="19" actId="2696"/>
        <pc:sldMkLst>
          <pc:docMk/>
          <pc:sldMk cId="2915202745" sldId="334"/>
        </pc:sldMkLst>
      </pc:sldChg>
      <pc:sldChg chg="delSp modSp add">
        <pc:chgData name="Alik Aydın" userId="3b4ff0e38b981cdf" providerId="LiveId" clId="{41580D68-CC92-4029-AB9B-51F45D4D1FBD}" dt="2020-12-21T22:04:02.514" v="49" actId="13900"/>
        <pc:sldMkLst>
          <pc:docMk/>
          <pc:sldMk cId="1802988506" sldId="335"/>
        </pc:sldMkLst>
        <pc:spChg chg="del">
          <ac:chgData name="Alik Aydın" userId="3b4ff0e38b981cdf" providerId="LiveId" clId="{41580D68-CC92-4029-AB9B-51F45D4D1FBD}" dt="2020-12-21T22:02:27.690" v="31" actId="478"/>
          <ac:spMkLst>
            <pc:docMk/>
            <pc:sldMk cId="1802988506" sldId="335"/>
            <ac:spMk id="2" creationId="{BD78DDCB-3DE9-4665-A4FC-ABEFEAE9F49B}"/>
          </ac:spMkLst>
        </pc:spChg>
        <pc:spChg chg="mod">
          <ac:chgData name="Alik Aydın" userId="3b4ff0e38b981cdf" providerId="LiveId" clId="{41580D68-CC92-4029-AB9B-51F45D4D1FBD}" dt="2020-12-21T22:04:02.514" v="49" actId="13900"/>
          <ac:spMkLst>
            <pc:docMk/>
            <pc:sldMk cId="1802988506" sldId="335"/>
            <ac:spMk id="3" creationId="{441AEFE7-F9EF-4312-8CAA-4AF31DD0210E}"/>
          </ac:spMkLst>
        </pc:spChg>
      </pc:sldChg>
      <pc:sldChg chg="del">
        <pc:chgData name="Alik Aydın" userId="3b4ff0e38b981cdf" providerId="LiveId" clId="{41580D68-CC92-4029-AB9B-51F45D4D1FBD}" dt="2020-12-21T22:00:13.652" v="7" actId="2696"/>
        <pc:sldMkLst>
          <pc:docMk/>
          <pc:sldMk cId="2839364213" sldId="335"/>
        </pc:sldMkLst>
      </pc:sldChg>
      <pc:sldChg chg="delSp modSp add">
        <pc:chgData name="Alik Aydın" userId="3b4ff0e38b981cdf" providerId="LiveId" clId="{41580D68-CC92-4029-AB9B-51F45D4D1FBD}" dt="2020-12-21T22:03:53.526" v="46" actId="1076"/>
        <pc:sldMkLst>
          <pc:docMk/>
          <pc:sldMk cId="4152494936" sldId="336"/>
        </pc:sldMkLst>
        <pc:spChg chg="del">
          <ac:chgData name="Alik Aydın" userId="3b4ff0e38b981cdf" providerId="LiveId" clId="{41580D68-CC92-4029-AB9B-51F45D4D1FBD}" dt="2020-12-21T22:03:33.944" v="38" actId="478"/>
          <ac:spMkLst>
            <pc:docMk/>
            <pc:sldMk cId="4152494936" sldId="336"/>
            <ac:spMk id="2" creationId="{94FAB622-6AA8-459A-987F-4046DC5949E4}"/>
          </ac:spMkLst>
        </pc:spChg>
        <pc:spChg chg="mod">
          <ac:chgData name="Alik Aydın" userId="3b4ff0e38b981cdf" providerId="LiveId" clId="{41580D68-CC92-4029-AB9B-51F45D4D1FBD}" dt="2020-12-21T22:03:53.526" v="46" actId="1076"/>
          <ac:spMkLst>
            <pc:docMk/>
            <pc:sldMk cId="4152494936" sldId="336"/>
            <ac:spMk id="3" creationId="{E19DD3C4-DEFA-4FBE-A4F8-419B70DE9298}"/>
          </ac:spMkLst>
        </pc:spChg>
      </pc:sldChg>
      <pc:sldChg chg="delSp add del">
        <pc:chgData name="Alik Aydın" userId="3b4ff0e38b981cdf" providerId="LiveId" clId="{41580D68-CC92-4029-AB9B-51F45D4D1FBD}" dt="2020-12-21T22:06:26.179" v="59" actId="2696"/>
        <pc:sldMkLst>
          <pc:docMk/>
          <pc:sldMk cId="3594386823" sldId="337"/>
        </pc:sldMkLst>
        <pc:spChg chg="del">
          <ac:chgData name="Alik Aydın" userId="3b4ff0e38b981cdf" providerId="LiveId" clId="{41580D68-CC92-4029-AB9B-51F45D4D1FBD}" dt="2020-12-21T22:06:22.887" v="58" actId="478"/>
          <ac:spMkLst>
            <pc:docMk/>
            <pc:sldMk cId="3594386823" sldId="337"/>
            <ac:spMk id="2" creationId="{58BBB291-BB8E-40C9-A990-F7BA7B55F9E4}"/>
          </ac:spMkLst>
        </pc:spChg>
      </pc:sldChg>
      <pc:sldChg chg="add del">
        <pc:chgData name="Alik Aydın" userId="3b4ff0e38b981cdf" providerId="LiveId" clId="{41580D68-CC92-4029-AB9B-51F45D4D1FBD}" dt="2020-12-21T22:06:29.671" v="60" actId="2696"/>
        <pc:sldMkLst>
          <pc:docMk/>
          <pc:sldMk cId="2348179718" sldId="338"/>
        </pc:sldMkLst>
      </pc:sldChg>
      <pc:sldChg chg="add del">
        <pc:chgData name="Alik Aydın" userId="3b4ff0e38b981cdf" providerId="LiveId" clId="{41580D68-CC92-4029-AB9B-51F45D4D1FBD}" dt="2020-12-21T22:06:34.616" v="61" actId="2696"/>
        <pc:sldMkLst>
          <pc:docMk/>
          <pc:sldMk cId="726869221" sldId="339"/>
        </pc:sldMkLst>
      </pc:sldChg>
      <pc:sldChg chg="add del">
        <pc:chgData name="Alik Aydın" userId="3b4ff0e38b981cdf" providerId="LiveId" clId="{41580D68-CC92-4029-AB9B-51F45D4D1FBD}" dt="2020-12-21T22:07:30.620" v="66" actId="2696"/>
        <pc:sldMkLst>
          <pc:docMk/>
          <pc:sldMk cId="1772392419" sldId="340"/>
        </pc:sldMkLst>
      </pc:sldChg>
      <pc:sldChg chg="add del">
        <pc:chgData name="Alik Aydın" userId="3b4ff0e38b981cdf" providerId="LiveId" clId="{41580D68-CC92-4029-AB9B-51F45D4D1FBD}" dt="2020-12-21T22:07:33.586" v="67" actId="2696"/>
        <pc:sldMkLst>
          <pc:docMk/>
          <pc:sldMk cId="3800042000" sldId="341"/>
        </pc:sldMkLst>
      </pc:sldChg>
      <pc:sldChg chg="add del">
        <pc:chgData name="Alik Aydın" userId="3b4ff0e38b981cdf" providerId="LiveId" clId="{41580D68-CC92-4029-AB9B-51F45D4D1FBD}" dt="2020-12-21T22:07:36.604" v="68" actId="2696"/>
        <pc:sldMkLst>
          <pc:docMk/>
          <pc:sldMk cId="1793182741" sldId="342"/>
        </pc:sldMkLst>
      </pc:sldChg>
      <pc:sldChg chg="add del">
        <pc:chgData name="Alik Aydın" userId="3b4ff0e38b981cdf" providerId="LiveId" clId="{41580D68-CC92-4029-AB9B-51F45D4D1FBD}" dt="2020-12-21T22:07:39.940" v="69" actId="2696"/>
        <pc:sldMkLst>
          <pc:docMk/>
          <pc:sldMk cId="3201469391" sldId="343"/>
        </pc:sldMkLst>
      </pc:sldChg>
      <pc:sldChg chg="add del">
        <pc:chgData name="Alik Aydın" userId="3b4ff0e38b981cdf" providerId="LiveId" clId="{41580D68-CC92-4029-AB9B-51F45D4D1FBD}" dt="2020-12-21T22:07:42.556" v="70" actId="2696"/>
        <pc:sldMkLst>
          <pc:docMk/>
          <pc:sldMk cId="2540243892" sldId="344"/>
        </pc:sldMkLst>
      </pc:sldChg>
      <pc:sldChg chg="add del">
        <pc:chgData name="Alik Aydın" userId="3b4ff0e38b981cdf" providerId="LiveId" clId="{41580D68-CC92-4029-AB9B-51F45D4D1FBD}" dt="2020-12-21T22:07:45.295" v="71" actId="2696"/>
        <pc:sldMkLst>
          <pc:docMk/>
          <pc:sldMk cId="3665332777" sldId="345"/>
        </pc:sldMkLst>
      </pc:sldChg>
      <pc:sldChg chg="delSp modSp add">
        <pc:chgData name="Alik Aydın" userId="3b4ff0e38b981cdf" providerId="LiveId" clId="{41580D68-CC92-4029-AB9B-51F45D4D1FBD}" dt="2020-12-21T22:09:17.034" v="90" actId="13900"/>
        <pc:sldMkLst>
          <pc:docMk/>
          <pc:sldMk cId="99539205" sldId="346"/>
        </pc:sldMkLst>
        <pc:spChg chg="del">
          <ac:chgData name="Alik Aydın" userId="3b4ff0e38b981cdf" providerId="LiveId" clId="{41580D68-CC92-4029-AB9B-51F45D4D1FBD}" dt="2020-12-21T22:06:39.767" v="63" actId="478"/>
          <ac:spMkLst>
            <pc:docMk/>
            <pc:sldMk cId="99539205" sldId="346"/>
            <ac:spMk id="2" creationId="{641641A6-D2B2-4680-99FB-ACA09EC42FA0}"/>
          </ac:spMkLst>
        </pc:spChg>
        <pc:spChg chg="mod">
          <ac:chgData name="Alik Aydın" userId="3b4ff0e38b981cdf" providerId="LiveId" clId="{41580D68-CC92-4029-AB9B-51F45D4D1FBD}" dt="2020-12-21T22:09:17.034" v="90" actId="13900"/>
          <ac:spMkLst>
            <pc:docMk/>
            <pc:sldMk cId="99539205" sldId="346"/>
            <ac:spMk id="3" creationId="{CF15FF8A-500B-4C79-91C9-EF797FFF6305}"/>
          </ac:spMkLst>
        </pc:spChg>
      </pc:sldChg>
      <pc:sldChg chg="delSp modSp add">
        <pc:chgData name="Alik Aydın" userId="3b4ff0e38b981cdf" providerId="LiveId" clId="{41580D68-CC92-4029-AB9B-51F45D4D1FBD}" dt="2020-12-21T22:09:33.939" v="93" actId="13900"/>
        <pc:sldMkLst>
          <pc:docMk/>
          <pc:sldMk cId="140698435" sldId="347"/>
        </pc:sldMkLst>
        <pc:spChg chg="del">
          <ac:chgData name="Alik Aydın" userId="3b4ff0e38b981cdf" providerId="LiveId" clId="{41580D68-CC92-4029-AB9B-51F45D4D1FBD}" dt="2020-12-21T22:07:53.280" v="73" actId="478"/>
          <ac:spMkLst>
            <pc:docMk/>
            <pc:sldMk cId="140698435" sldId="347"/>
            <ac:spMk id="2" creationId="{815E67BB-128A-4AF5-89A4-3B79ABEB8445}"/>
          </ac:spMkLst>
        </pc:spChg>
        <pc:spChg chg="mod">
          <ac:chgData name="Alik Aydın" userId="3b4ff0e38b981cdf" providerId="LiveId" clId="{41580D68-CC92-4029-AB9B-51F45D4D1FBD}" dt="2020-12-21T22:09:33.939" v="93" actId="13900"/>
          <ac:spMkLst>
            <pc:docMk/>
            <pc:sldMk cId="140698435" sldId="347"/>
            <ac:spMk id="3" creationId="{F7465B9E-A6BA-4671-8E3C-BB4C03518209}"/>
          </ac:spMkLst>
        </pc:spChg>
      </pc:sldChg>
      <pc:sldChg chg="delSp modSp add">
        <pc:chgData name="Alik Aydın" userId="3b4ff0e38b981cdf" providerId="LiveId" clId="{41580D68-CC92-4029-AB9B-51F45D4D1FBD}" dt="2020-12-21T22:10:30.582" v="106" actId="20577"/>
        <pc:sldMkLst>
          <pc:docMk/>
          <pc:sldMk cId="4074178424" sldId="348"/>
        </pc:sldMkLst>
        <pc:spChg chg="del">
          <ac:chgData name="Alik Aydın" userId="3b4ff0e38b981cdf" providerId="LiveId" clId="{41580D68-CC92-4029-AB9B-51F45D4D1FBD}" dt="2020-12-21T22:09:38.665" v="94" actId="478"/>
          <ac:spMkLst>
            <pc:docMk/>
            <pc:sldMk cId="4074178424" sldId="348"/>
            <ac:spMk id="2" creationId="{036CB33E-6AE1-4DBE-96CD-57BF99438A10}"/>
          </ac:spMkLst>
        </pc:spChg>
        <pc:spChg chg="mod">
          <ac:chgData name="Alik Aydın" userId="3b4ff0e38b981cdf" providerId="LiveId" clId="{41580D68-CC92-4029-AB9B-51F45D4D1FBD}" dt="2020-12-21T22:10:30.582" v="106" actId="20577"/>
          <ac:spMkLst>
            <pc:docMk/>
            <pc:sldMk cId="4074178424" sldId="348"/>
            <ac:spMk id="3" creationId="{A2ED1713-F1BA-4557-8253-0D4C7FD980E3}"/>
          </ac:spMkLst>
        </pc:spChg>
      </pc:sldChg>
      <pc:sldChg chg="delSp modSp add del">
        <pc:chgData name="Alik Aydın" userId="3b4ff0e38b981cdf" providerId="LiveId" clId="{41580D68-CC92-4029-AB9B-51F45D4D1FBD}" dt="2020-12-21T22:14:06.715" v="115" actId="2696"/>
        <pc:sldMkLst>
          <pc:docMk/>
          <pc:sldMk cId="2846350464" sldId="349"/>
        </pc:sldMkLst>
        <pc:spChg chg="del">
          <ac:chgData name="Alik Aydın" userId="3b4ff0e38b981cdf" providerId="LiveId" clId="{41580D68-CC92-4029-AB9B-51F45D4D1FBD}" dt="2020-12-21T22:10:36.874" v="107" actId="478"/>
          <ac:spMkLst>
            <pc:docMk/>
            <pc:sldMk cId="2846350464" sldId="349"/>
            <ac:spMk id="2" creationId="{795DAD90-5684-4752-BAEC-B7891421F511}"/>
          </ac:spMkLst>
        </pc:spChg>
        <pc:spChg chg="mod">
          <ac:chgData name="Alik Aydın" userId="3b4ff0e38b981cdf" providerId="LiveId" clId="{41580D68-CC92-4029-AB9B-51F45D4D1FBD}" dt="2020-12-21T22:10:39.820" v="108" actId="14100"/>
          <ac:spMkLst>
            <pc:docMk/>
            <pc:sldMk cId="2846350464" sldId="349"/>
            <ac:spMk id="3" creationId="{D79A723C-F61B-4FDC-ABEC-1EA1EF6D2C16}"/>
          </ac:spMkLst>
        </pc:spChg>
      </pc:sldChg>
      <pc:sldChg chg="delSp modSp add">
        <pc:chgData name="Alik Aydın" userId="3b4ff0e38b981cdf" providerId="LiveId" clId="{41580D68-CC92-4029-AB9B-51F45D4D1FBD}" dt="2020-12-21T22:14:02.540" v="114" actId="13900"/>
        <pc:sldMkLst>
          <pc:docMk/>
          <pc:sldMk cId="1095332201" sldId="350"/>
        </pc:sldMkLst>
        <pc:spChg chg="del">
          <ac:chgData name="Alik Aydın" userId="3b4ff0e38b981cdf" providerId="LiveId" clId="{41580D68-CC92-4029-AB9B-51F45D4D1FBD}" dt="2020-12-21T22:10:43.587" v="109" actId="478"/>
          <ac:spMkLst>
            <pc:docMk/>
            <pc:sldMk cId="1095332201" sldId="350"/>
            <ac:spMk id="2" creationId="{6C64E930-9B70-448F-9B23-01E88F0028F5}"/>
          </ac:spMkLst>
        </pc:spChg>
        <pc:spChg chg="mod">
          <ac:chgData name="Alik Aydın" userId="3b4ff0e38b981cdf" providerId="LiveId" clId="{41580D68-CC92-4029-AB9B-51F45D4D1FBD}" dt="2020-12-21T22:14:02.540" v="114" actId="13900"/>
          <ac:spMkLst>
            <pc:docMk/>
            <pc:sldMk cId="1095332201" sldId="350"/>
            <ac:spMk id="3" creationId="{56E04B2C-5D53-4520-B020-6BA06696EF16}"/>
          </ac:spMkLst>
        </pc:spChg>
      </pc:sldChg>
      <pc:sldChg chg="delSp modSp add">
        <pc:chgData name="Alik Aydın" userId="3b4ff0e38b981cdf" providerId="LiveId" clId="{41580D68-CC92-4029-AB9B-51F45D4D1FBD}" dt="2020-12-21T22:14:33.707" v="121" actId="13900"/>
        <pc:sldMkLst>
          <pc:docMk/>
          <pc:sldMk cId="3600854157" sldId="351"/>
        </pc:sldMkLst>
        <pc:spChg chg="del">
          <ac:chgData name="Alik Aydın" userId="3b4ff0e38b981cdf" providerId="LiveId" clId="{41580D68-CC92-4029-AB9B-51F45D4D1FBD}" dt="2020-12-21T22:14:11.050" v="116" actId="478"/>
          <ac:spMkLst>
            <pc:docMk/>
            <pc:sldMk cId="3600854157" sldId="351"/>
            <ac:spMk id="2" creationId="{A40BA099-7112-40A4-8225-0EA746E95C8A}"/>
          </ac:spMkLst>
        </pc:spChg>
        <pc:spChg chg="mod">
          <ac:chgData name="Alik Aydın" userId="3b4ff0e38b981cdf" providerId="LiveId" clId="{41580D68-CC92-4029-AB9B-51F45D4D1FBD}" dt="2020-12-21T22:14:33.707" v="121" actId="13900"/>
          <ac:spMkLst>
            <pc:docMk/>
            <pc:sldMk cId="3600854157" sldId="351"/>
            <ac:spMk id="3" creationId="{FF13D0D6-1D03-4568-B049-B8F9E8C03291}"/>
          </ac:spMkLst>
        </pc:spChg>
      </pc:sldChg>
      <pc:sldChg chg="delSp modSp add">
        <pc:chgData name="Alik Aydın" userId="3b4ff0e38b981cdf" providerId="LiveId" clId="{41580D68-CC92-4029-AB9B-51F45D4D1FBD}" dt="2020-12-21T22:28:06.324" v="128" actId="13900"/>
        <pc:sldMkLst>
          <pc:docMk/>
          <pc:sldMk cId="4014486602" sldId="352"/>
        </pc:sldMkLst>
        <pc:spChg chg="del">
          <ac:chgData name="Alik Aydın" userId="3b4ff0e38b981cdf" providerId="LiveId" clId="{41580D68-CC92-4029-AB9B-51F45D4D1FBD}" dt="2020-12-21T22:27:55.682" v="122" actId="478"/>
          <ac:spMkLst>
            <pc:docMk/>
            <pc:sldMk cId="4014486602" sldId="352"/>
            <ac:spMk id="2" creationId="{9CD1BE13-2B79-4654-B61B-F09BE3F3C0CA}"/>
          </ac:spMkLst>
        </pc:spChg>
        <pc:spChg chg="mod">
          <ac:chgData name="Alik Aydın" userId="3b4ff0e38b981cdf" providerId="LiveId" clId="{41580D68-CC92-4029-AB9B-51F45D4D1FBD}" dt="2020-12-21T22:28:06.324" v="128" actId="13900"/>
          <ac:spMkLst>
            <pc:docMk/>
            <pc:sldMk cId="4014486602" sldId="352"/>
            <ac:spMk id="3" creationId="{4DBFA2C3-82EB-4608-9A42-DF031CBFF93E}"/>
          </ac:spMkLst>
        </pc:spChg>
      </pc:sldChg>
      <pc:sldChg chg="delSp modSp add">
        <pc:chgData name="Alik Aydın" userId="3b4ff0e38b981cdf" providerId="LiveId" clId="{41580D68-CC92-4029-AB9B-51F45D4D1FBD}" dt="2020-12-21T22:28:45.016" v="136" actId="13900"/>
        <pc:sldMkLst>
          <pc:docMk/>
          <pc:sldMk cId="125902262" sldId="353"/>
        </pc:sldMkLst>
        <pc:spChg chg="del">
          <ac:chgData name="Alik Aydın" userId="3b4ff0e38b981cdf" providerId="LiveId" clId="{41580D68-CC92-4029-AB9B-51F45D4D1FBD}" dt="2020-12-21T22:28:10.890" v="129" actId="478"/>
          <ac:spMkLst>
            <pc:docMk/>
            <pc:sldMk cId="125902262" sldId="353"/>
            <ac:spMk id="2" creationId="{856D62F2-4BBD-40CB-B62D-3554FA344ABC}"/>
          </ac:spMkLst>
        </pc:spChg>
        <pc:spChg chg="mod">
          <ac:chgData name="Alik Aydın" userId="3b4ff0e38b981cdf" providerId="LiveId" clId="{41580D68-CC92-4029-AB9B-51F45D4D1FBD}" dt="2020-12-21T22:28:45.016" v="136" actId="13900"/>
          <ac:spMkLst>
            <pc:docMk/>
            <pc:sldMk cId="125902262" sldId="353"/>
            <ac:spMk id="3" creationId="{43AC02B0-1C01-4139-89F0-DCCB164ACC89}"/>
          </ac:spMkLst>
        </pc:spChg>
      </pc:sldChg>
      <pc:sldChg chg="delSp modSp add">
        <pc:chgData name="Alik Aydın" userId="3b4ff0e38b981cdf" providerId="LiveId" clId="{41580D68-CC92-4029-AB9B-51F45D4D1FBD}" dt="2020-12-21T22:31:18.837" v="156" actId="13900"/>
        <pc:sldMkLst>
          <pc:docMk/>
          <pc:sldMk cId="544918944" sldId="354"/>
        </pc:sldMkLst>
        <pc:spChg chg="del">
          <ac:chgData name="Alik Aydın" userId="3b4ff0e38b981cdf" providerId="LiveId" clId="{41580D68-CC92-4029-AB9B-51F45D4D1FBD}" dt="2020-12-21T22:28:49.552" v="137" actId="478"/>
          <ac:spMkLst>
            <pc:docMk/>
            <pc:sldMk cId="544918944" sldId="354"/>
            <ac:spMk id="2" creationId="{A41E42B6-A239-4A2F-AD76-DE8E3C096F37}"/>
          </ac:spMkLst>
        </pc:spChg>
        <pc:spChg chg="mod">
          <ac:chgData name="Alik Aydın" userId="3b4ff0e38b981cdf" providerId="LiveId" clId="{41580D68-CC92-4029-AB9B-51F45D4D1FBD}" dt="2020-12-21T22:31:18.837" v="156" actId="13900"/>
          <ac:spMkLst>
            <pc:docMk/>
            <pc:sldMk cId="544918944" sldId="354"/>
            <ac:spMk id="3" creationId="{0A1CA81D-DBA3-4A78-864F-4327A8807BBE}"/>
          </ac:spMkLst>
        </pc:spChg>
      </pc:sldChg>
      <pc:sldChg chg="delSp modSp add">
        <pc:chgData name="Alik Aydın" userId="3b4ff0e38b981cdf" providerId="LiveId" clId="{41580D68-CC92-4029-AB9B-51F45D4D1FBD}" dt="2020-12-21T22:31:37.116" v="159" actId="13900"/>
        <pc:sldMkLst>
          <pc:docMk/>
          <pc:sldMk cId="652435576" sldId="355"/>
        </pc:sldMkLst>
        <pc:spChg chg="del">
          <ac:chgData name="Alik Aydın" userId="3b4ff0e38b981cdf" providerId="LiveId" clId="{41580D68-CC92-4029-AB9B-51F45D4D1FBD}" dt="2020-12-21T22:30:40.211" v="148" actId="478"/>
          <ac:spMkLst>
            <pc:docMk/>
            <pc:sldMk cId="652435576" sldId="355"/>
            <ac:spMk id="2" creationId="{94AEE4D1-3903-4C31-B493-6F92E1232E05}"/>
          </ac:spMkLst>
        </pc:spChg>
        <pc:spChg chg="mod">
          <ac:chgData name="Alik Aydın" userId="3b4ff0e38b981cdf" providerId="LiveId" clId="{41580D68-CC92-4029-AB9B-51F45D4D1FBD}" dt="2020-12-21T22:31:37.116" v="159" actId="13900"/>
          <ac:spMkLst>
            <pc:docMk/>
            <pc:sldMk cId="652435576" sldId="355"/>
            <ac:spMk id="3" creationId="{8C1F55C1-8B97-49B8-85B3-8A6F16D180E5}"/>
          </ac:spMkLst>
        </pc:spChg>
      </pc:sldChg>
      <pc:sldChg chg="addSp delSp modSp add">
        <pc:chgData name="Alik Aydın" userId="3b4ff0e38b981cdf" providerId="LiveId" clId="{41580D68-CC92-4029-AB9B-51F45D4D1FBD}" dt="2020-12-21T22:40:10.022" v="170" actId="14100"/>
        <pc:sldMkLst>
          <pc:docMk/>
          <pc:sldMk cId="2958516834" sldId="356"/>
        </pc:sldMkLst>
        <pc:spChg chg="del">
          <ac:chgData name="Alik Aydın" userId="3b4ff0e38b981cdf" providerId="LiveId" clId="{41580D68-CC92-4029-AB9B-51F45D4D1FBD}" dt="2020-12-21T22:39:00.768" v="160" actId="478"/>
          <ac:spMkLst>
            <pc:docMk/>
            <pc:sldMk cId="2958516834" sldId="356"/>
            <ac:spMk id="2" creationId="{FCE3C2C6-95D2-4B91-B299-409545D056FF}"/>
          </ac:spMkLst>
        </pc:spChg>
        <pc:spChg chg="del mod">
          <ac:chgData name="Alik Aydın" userId="3b4ff0e38b981cdf" providerId="LiveId" clId="{41580D68-CC92-4029-AB9B-51F45D4D1FBD}" dt="2020-12-21T22:39:49.091" v="163"/>
          <ac:spMkLst>
            <pc:docMk/>
            <pc:sldMk cId="2958516834" sldId="356"/>
            <ac:spMk id="3" creationId="{B61DCE95-B2B8-4898-93F0-AAB240C46417}"/>
          </ac:spMkLst>
        </pc:spChg>
        <pc:picChg chg="add mod">
          <ac:chgData name="Alik Aydın" userId="3b4ff0e38b981cdf" providerId="LiveId" clId="{41580D68-CC92-4029-AB9B-51F45D4D1FBD}" dt="2020-12-21T22:40:10.022" v="170" actId="14100"/>
          <ac:picMkLst>
            <pc:docMk/>
            <pc:sldMk cId="2958516834" sldId="356"/>
            <ac:picMk id="4" creationId="{2669BE37-DFE7-4119-A2E2-99ABE0A3C9EA}"/>
          </ac:picMkLst>
        </pc:picChg>
      </pc:sldChg>
      <pc:sldChg chg="delSp modSp add">
        <pc:chgData name="Alik Aydın" userId="3b4ff0e38b981cdf" providerId="LiveId" clId="{41580D68-CC92-4029-AB9B-51F45D4D1FBD}" dt="2020-12-21T22:41:39.277" v="182" actId="13900"/>
        <pc:sldMkLst>
          <pc:docMk/>
          <pc:sldMk cId="484513293" sldId="357"/>
        </pc:sldMkLst>
        <pc:spChg chg="del">
          <ac:chgData name="Alik Aydın" userId="3b4ff0e38b981cdf" providerId="LiveId" clId="{41580D68-CC92-4029-AB9B-51F45D4D1FBD}" dt="2020-12-21T22:40:18.128" v="171" actId="478"/>
          <ac:spMkLst>
            <pc:docMk/>
            <pc:sldMk cId="484513293" sldId="357"/>
            <ac:spMk id="2" creationId="{F0363F39-B63F-4D90-B4EF-CD66DDA207CC}"/>
          </ac:spMkLst>
        </pc:spChg>
        <pc:spChg chg="mod">
          <ac:chgData name="Alik Aydın" userId="3b4ff0e38b981cdf" providerId="LiveId" clId="{41580D68-CC92-4029-AB9B-51F45D4D1FBD}" dt="2020-12-21T22:41:39.277" v="182" actId="13900"/>
          <ac:spMkLst>
            <pc:docMk/>
            <pc:sldMk cId="484513293" sldId="357"/>
            <ac:spMk id="3" creationId="{778EBFA8-B4EE-4188-BFD9-B112E0E73C73}"/>
          </ac:spMkLst>
        </pc:spChg>
      </pc:sldChg>
      <pc:sldChg chg="delSp modSp add">
        <pc:chgData name="Alik Aydın" userId="3b4ff0e38b981cdf" providerId="LiveId" clId="{41580D68-CC92-4029-AB9B-51F45D4D1FBD}" dt="2020-12-21T22:42:34.140" v="194" actId="20577"/>
        <pc:sldMkLst>
          <pc:docMk/>
          <pc:sldMk cId="4217582882" sldId="358"/>
        </pc:sldMkLst>
        <pc:spChg chg="del">
          <ac:chgData name="Alik Aydın" userId="3b4ff0e38b981cdf" providerId="LiveId" clId="{41580D68-CC92-4029-AB9B-51F45D4D1FBD}" dt="2020-12-21T22:41:51.426" v="183" actId="478"/>
          <ac:spMkLst>
            <pc:docMk/>
            <pc:sldMk cId="4217582882" sldId="358"/>
            <ac:spMk id="2" creationId="{68927EF6-6F2A-4DAB-B433-BB026DF1434C}"/>
          </ac:spMkLst>
        </pc:spChg>
        <pc:spChg chg="mod">
          <ac:chgData name="Alik Aydın" userId="3b4ff0e38b981cdf" providerId="LiveId" clId="{41580D68-CC92-4029-AB9B-51F45D4D1FBD}" dt="2020-12-21T22:42:34.140" v="194" actId="20577"/>
          <ac:spMkLst>
            <pc:docMk/>
            <pc:sldMk cId="4217582882" sldId="358"/>
            <ac:spMk id="3" creationId="{4AC8F4BC-1818-4906-AA8C-07E61F8629F2}"/>
          </ac:spMkLst>
        </pc:spChg>
      </pc:sldChg>
      <pc:sldChg chg="delSp modSp add">
        <pc:chgData name="Alik Aydın" userId="3b4ff0e38b981cdf" providerId="LiveId" clId="{41580D68-CC92-4029-AB9B-51F45D4D1FBD}" dt="2020-12-21T22:43:35.773" v="209" actId="13900"/>
        <pc:sldMkLst>
          <pc:docMk/>
          <pc:sldMk cId="2723404575" sldId="359"/>
        </pc:sldMkLst>
        <pc:spChg chg="del">
          <ac:chgData name="Alik Aydın" userId="3b4ff0e38b981cdf" providerId="LiveId" clId="{41580D68-CC92-4029-AB9B-51F45D4D1FBD}" dt="2020-12-21T22:42:57.694" v="195" actId="478"/>
          <ac:spMkLst>
            <pc:docMk/>
            <pc:sldMk cId="2723404575" sldId="359"/>
            <ac:spMk id="2" creationId="{4579950C-D414-4EB0-99CA-32DAC51376AD}"/>
          </ac:spMkLst>
        </pc:spChg>
        <pc:spChg chg="mod">
          <ac:chgData name="Alik Aydın" userId="3b4ff0e38b981cdf" providerId="LiveId" clId="{41580D68-CC92-4029-AB9B-51F45D4D1FBD}" dt="2020-12-21T22:43:35.773" v="209" actId="13900"/>
          <ac:spMkLst>
            <pc:docMk/>
            <pc:sldMk cId="2723404575" sldId="359"/>
            <ac:spMk id="3" creationId="{6E5036B9-9E39-4E42-AFD5-4CC9311A77C4}"/>
          </ac:spMkLst>
        </pc:spChg>
      </pc:sldChg>
      <pc:sldChg chg="delSp modSp add">
        <pc:chgData name="Alik Aydın" userId="3b4ff0e38b981cdf" providerId="LiveId" clId="{41580D68-CC92-4029-AB9B-51F45D4D1FBD}" dt="2020-12-21T22:43:50.958" v="211" actId="13900"/>
        <pc:sldMkLst>
          <pc:docMk/>
          <pc:sldMk cId="768933583" sldId="360"/>
        </pc:sldMkLst>
        <pc:spChg chg="del">
          <ac:chgData name="Alik Aydın" userId="3b4ff0e38b981cdf" providerId="LiveId" clId="{41580D68-CC92-4029-AB9B-51F45D4D1FBD}" dt="2020-12-21T22:43:18.223" v="201" actId="478"/>
          <ac:spMkLst>
            <pc:docMk/>
            <pc:sldMk cId="768933583" sldId="360"/>
            <ac:spMk id="2" creationId="{FABD1297-7351-44D4-9F09-8EBA154E4B3D}"/>
          </ac:spMkLst>
        </pc:spChg>
        <pc:spChg chg="mod">
          <ac:chgData name="Alik Aydın" userId="3b4ff0e38b981cdf" providerId="LiveId" clId="{41580D68-CC92-4029-AB9B-51F45D4D1FBD}" dt="2020-12-21T22:43:50.958" v="211" actId="13900"/>
          <ac:spMkLst>
            <pc:docMk/>
            <pc:sldMk cId="768933583" sldId="360"/>
            <ac:spMk id="3" creationId="{B4AF61E7-D5E1-4500-A4D1-8BFE9F175255}"/>
          </ac:spMkLst>
        </pc:spChg>
      </pc:sldChg>
      <pc:sldChg chg="delSp modSp add">
        <pc:chgData name="Alik Aydın" userId="3b4ff0e38b981cdf" providerId="LiveId" clId="{41580D68-CC92-4029-AB9B-51F45D4D1FBD}" dt="2020-12-21T22:51:41.382" v="221" actId="13900"/>
        <pc:sldMkLst>
          <pc:docMk/>
          <pc:sldMk cId="825322662" sldId="361"/>
        </pc:sldMkLst>
        <pc:spChg chg="del">
          <ac:chgData name="Alik Aydın" userId="3b4ff0e38b981cdf" providerId="LiveId" clId="{41580D68-CC92-4029-AB9B-51F45D4D1FBD}" dt="2020-12-21T22:46:54.066" v="213" actId="478"/>
          <ac:spMkLst>
            <pc:docMk/>
            <pc:sldMk cId="825322662" sldId="361"/>
            <ac:spMk id="2" creationId="{E25D2E77-637F-4C13-BFB0-C9267F18C491}"/>
          </ac:spMkLst>
        </pc:spChg>
        <pc:spChg chg="mod">
          <ac:chgData name="Alik Aydın" userId="3b4ff0e38b981cdf" providerId="LiveId" clId="{41580D68-CC92-4029-AB9B-51F45D4D1FBD}" dt="2020-12-21T22:51:41.382" v="221" actId="13900"/>
          <ac:spMkLst>
            <pc:docMk/>
            <pc:sldMk cId="825322662" sldId="361"/>
            <ac:spMk id="3" creationId="{4C8EFD89-C214-40A7-B47D-6EA822ABA7C9}"/>
          </ac:spMkLst>
        </pc:spChg>
      </pc:sldChg>
      <pc:sldChg chg="delSp modSp add">
        <pc:chgData name="Alik Aydın" userId="3b4ff0e38b981cdf" providerId="LiveId" clId="{41580D68-CC92-4029-AB9B-51F45D4D1FBD}" dt="2020-12-21T22:52:15.599" v="229" actId="13900"/>
        <pc:sldMkLst>
          <pc:docMk/>
          <pc:sldMk cId="4136365577" sldId="362"/>
        </pc:sldMkLst>
        <pc:spChg chg="del">
          <ac:chgData name="Alik Aydın" userId="3b4ff0e38b981cdf" providerId="LiveId" clId="{41580D68-CC92-4029-AB9B-51F45D4D1FBD}" dt="2020-12-21T22:51:51.944" v="223" actId="478"/>
          <ac:spMkLst>
            <pc:docMk/>
            <pc:sldMk cId="4136365577" sldId="362"/>
            <ac:spMk id="2" creationId="{ABF3688C-31D9-4815-909B-0F73A44B240C}"/>
          </ac:spMkLst>
        </pc:spChg>
        <pc:spChg chg="mod">
          <ac:chgData name="Alik Aydın" userId="3b4ff0e38b981cdf" providerId="LiveId" clId="{41580D68-CC92-4029-AB9B-51F45D4D1FBD}" dt="2020-12-21T22:52:15.599" v="229" actId="13900"/>
          <ac:spMkLst>
            <pc:docMk/>
            <pc:sldMk cId="4136365577" sldId="362"/>
            <ac:spMk id="3" creationId="{4E0B804B-4644-470C-8126-FF34D345AD27}"/>
          </ac:spMkLst>
        </pc:spChg>
      </pc:sldChg>
      <pc:sldChg chg="delSp modSp add">
        <pc:chgData name="Alik Aydın" userId="3b4ff0e38b981cdf" providerId="LiveId" clId="{41580D68-CC92-4029-AB9B-51F45D4D1FBD}" dt="2020-12-21T22:53:36.518" v="246" actId="13900"/>
        <pc:sldMkLst>
          <pc:docMk/>
          <pc:sldMk cId="3962382206" sldId="363"/>
        </pc:sldMkLst>
        <pc:spChg chg="del">
          <ac:chgData name="Alik Aydın" userId="3b4ff0e38b981cdf" providerId="LiveId" clId="{41580D68-CC92-4029-AB9B-51F45D4D1FBD}" dt="2020-12-21T22:52:43.072" v="240" actId="478"/>
          <ac:spMkLst>
            <pc:docMk/>
            <pc:sldMk cId="3962382206" sldId="363"/>
            <ac:spMk id="2" creationId="{2EA25718-7486-4FCA-822D-56657F87F6A5}"/>
          </ac:spMkLst>
        </pc:spChg>
        <pc:spChg chg="mod">
          <ac:chgData name="Alik Aydın" userId="3b4ff0e38b981cdf" providerId="LiveId" clId="{41580D68-CC92-4029-AB9B-51F45D4D1FBD}" dt="2020-12-21T22:53:36.518" v="246" actId="13900"/>
          <ac:spMkLst>
            <pc:docMk/>
            <pc:sldMk cId="3962382206" sldId="363"/>
            <ac:spMk id="3" creationId="{5EAC633A-C90F-4501-89B5-88D08F1E4259}"/>
          </ac:spMkLst>
        </pc:spChg>
      </pc:sldChg>
      <pc:sldChg chg="add del">
        <pc:chgData name="Alik Aydın" userId="3b4ff0e38b981cdf" providerId="LiveId" clId="{41580D68-CC92-4029-AB9B-51F45D4D1FBD}" dt="2020-12-22T12:24:53.146" v="248" actId="2696"/>
        <pc:sldMkLst>
          <pc:docMk/>
          <pc:sldMk cId="318375686" sldId="364"/>
        </pc:sldMkLst>
      </pc:sldChg>
      <pc:sldChg chg="add">
        <pc:chgData name="Alik Aydın" userId="3b4ff0e38b981cdf" providerId="LiveId" clId="{41580D68-CC92-4029-AB9B-51F45D4D1FBD}" dt="2020-12-21T22:52:22.502" v="232"/>
        <pc:sldMkLst>
          <pc:docMk/>
          <pc:sldMk cId="3952086695" sldId="365"/>
        </pc:sldMkLst>
      </pc:sldChg>
      <pc:sldChg chg="add">
        <pc:chgData name="Alik Aydın" userId="3b4ff0e38b981cdf" providerId="LiveId" clId="{41580D68-CC92-4029-AB9B-51F45D4D1FBD}" dt="2020-12-21T22:52:23.886" v="233"/>
        <pc:sldMkLst>
          <pc:docMk/>
          <pc:sldMk cId="1764170893" sldId="366"/>
        </pc:sldMkLst>
      </pc:sldChg>
      <pc:sldChg chg="add">
        <pc:chgData name="Alik Aydın" userId="3b4ff0e38b981cdf" providerId="LiveId" clId="{41580D68-CC92-4029-AB9B-51F45D4D1FBD}" dt="2020-12-21T22:52:25.914" v="234"/>
        <pc:sldMkLst>
          <pc:docMk/>
          <pc:sldMk cId="1316169350" sldId="367"/>
        </pc:sldMkLst>
      </pc:sldChg>
      <pc:sldChg chg="add">
        <pc:chgData name="Alik Aydın" userId="3b4ff0e38b981cdf" providerId="LiveId" clId="{41580D68-CC92-4029-AB9B-51F45D4D1FBD}" dt="2020-12-21T22:52:27.714" v="235"/>
        <pc:sldMkLst>
          <pc:docMk/>
          <pc:sldMk cId="730923691" sldId="368"/>
        </pc:sldMkLst>
      </pc:sldChg>
      <pc:sldChg chg="add">
        <pc:chgData name="Alik Aydın" userId="3b4ff0e38b981cdf" providerId="LiveId" clId="{41580D68-CC92-4029-AB9B-51F45D4D1FBD}" dt="2020-12-21T22:52:29.318" v="236"/>
        <pc:sldMkLst>
          <pc:docMk/>
          <pc:sldMk cId="2859393564" sldId="369"/>
        </pc:sldMkLst>
      </pc:sldChg>
      <pc:sldChg chg="add">
        <pc:chgData name="Alik Aydın" userId="3b4ff0e38b981cdf" providerId="LiveId" clId="{41580D68-CC92-4029-AB9B-51F45D4D1FBD}" dt="2020-12-21T22:52:30.763" v="237"/>
        <pc:sldMkLst>
          <pc:docMk/>
          <pc:sldMk cId="1622166456" sldId="370"/>
        </pc:sldMkLst>
      </pc:sldChg>
      <pc:sldChg chg="add">
        <pc:chgData name="Alik Aydın" userId="3b4ff0e38b981cdf" providerId="LiveId" clId="{41580D68-CC92-4029-AB9B-51F45D4D1FBD}" dt="2020-12-21T22:52:32.364" v="238"/>
        <pc:sldMkLst>
          <pc:docMk/>
          <pc:sldMk cId="1833147362" sldId="371"/>
        </pc:sldMkLst>
      </pc:sldChg>
      <pc:sldChg chg="add">
        <pc:chgData name="Alik Aydın" userId="3b4ff0e38b981cdf" providerId="LiveId" clId="{41580D68-CC92-4029-AB9B-51F45D4D1FBD}" dt="2020-12-21T22:52:33.781" v="239"/>
        <pc:sldMkLst>
          <pc:docMk/>
          <pc:sldMk cId="1346850284" sldId="372"/>
        </pc:sldMkLst>
      </pc:sldChg>
      <pc:sldChg chg="add del">
        <pc:chgData name="Alik Aydın" userId="3b4ff0e38b981cdf" providerId="LiveId" clId="{41580D68-CC92-4029-AB9B-51F45D4D1FBD}" dt="2020-12-22T12:25:19.924" v="251" actId="2696"/>
        <pc:sldMkLst>
          <pc:docMk/>
          <pc:sldMk cId="964396545"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D10F0-15B9-4423-B059-932B21AE70AD}" type="datetimeFigureOut">
              <a:rPr lang="tr-TR" smtClean="0"/>
              <a:pPr/>
              <a:t>28.03.2023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92829-F18A-4703-8E03-66871E367596}" type="slidenum">
              <a:rPr lang="tr-TR" smtClean="0"/>
              <a:pPr/>
              <a:t>‹#›</a:t>
            </a:fld>
            <a:endParaRPr lang="tr-TR"/>
          </a:p>
        </p:txBody>
      </p:sp>
    </p:spTree>
    <p:extLst>
      <p:ext uri="{BB962C8B-B14F-4D97-AF65-F5344CB8AC3E}">
        <p14:creationId xmlns:p14="http://schemas.microsoft.com/office/powerpoint/2010/main" val="238883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757B281C-5159-4971-8228-52B9A72E9ED2}" type="datetimeFigureOut">
              <a:pPr/>
              <a:t>28.03.2023</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a:t>Şirket Logosu</a:t>
            </a:r>
          </a:p>
        </p:txBody>
      </p:sp>
    </p:spTree>
    <p:extLst>
      <p:ext uri="{BB962C8B-B14F-4D97-AF65-F5344CB8AC3E}">
        <p14:creationId xmlns:p14="http://schemas.microsoft.com/office/powerpoint/2010/main" val="5064123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28.03.2023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28.03.2023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936104"/>
          </a:xfrm>
        </p:spPr>
        <p:txBody>
          <a:bodyPr>
            <a:normAutofit fontScale="90000"/>
          </a:bodyPr>
          <a:lstStyle/>
          <a:p>
            <a:br>
              <a:rPr lang="tr-TR" dirty="0"/>
            </a:br>
            <a:br>
              <a:rPr lang="tr-TR" dirty="0"/>
            </a:br>
            <a:r>
              <a:rPr lang="tr-TR" dirty="0"/>
              <a:t>         SOSYOLOJİYE GİRİŞ</a:t>
            </a:r>
          </a:p>
        </p:txBody>
      </p:sp>
      <p:pic>
        <p:nvPicPr>
          <p:cNvPr id="3" name="İçerik Yer Tutucusu 2">
            <a:extLst>
              <a:ext uri="{FF2B5EF4-FFF2-40B4-BE49-F238E27FC236}">
                <a16:creationId xmlns:a16="http://schemas.microsoft.com/office/drawing/2014/main" id="{C048A610-03E6-4FD9-A014-18000EE954F7}"/>
              </a:ext>
            </a:extLst>
          </p:cNvPr>
          <p:cNvPicPr>
            <a:picLocks noGrp="1" noChangeAspect="1"/>
          </p:cNvPicPr>
          <p:nvPr>
            <p:ph idx="1"/>
          </p:nvPr>
        </p:nvPicPr>
        <p:blipFill>
          <a:blip r:embed="rId2"/>
          <a:stretch>
            <a:fillRect/>
          </a:stretch>
        </p:blipFill>
        <p:spPr>
          <a:xfrm>
            <a:off x="251520" y="1052736"/>
            <a:ext cx="8712968" cy="54005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13D0D6-1D03-4568-B049-B8F9E8C03291}"/>
              </a:ext>
            </a:extLst>
          </p:cNvPr>
          <p:cNvSpPr>
            <a:spLocks noGrp="1"/>
          </p:cNvSpPr>
          <p:nvPr>
            <p:ph idx="1"/>
          </p:nvPr>
        </p:nvSpPr>
        <p:spPr>
          <a:xfrm>
            <a:off x="457200" y="548680"/>
            <a:ext cx="8229600" cy="5775920"/>
          </a:xfrm>
        </p:spPr>
        <p:txBody>
          <a:bodyPr/>
          <a:lstStyle/>
          <a:p>
            <a:pPr marL="0" indent="0" algn="just">
              <a:lnSpc>
                <a:spcPct val="300000"/>
              </a:lnSpc>
              <a:buNone/>
            </a:pPr>
            <a:r>
              <a:rPr lang="tr-TR" dirty="0"/>
              <a:t>Yatay toplumsal hareketlilik aynı ya da benzer statülerde arasında gerçekleşen hareketlilik biçimidir. Yatay hareketlilik, aynı toplumsal tabaka içinde yer alan benzer statüler arasında geçişi ifade eder .</a:t>
            </a:r>
          </a:p>
        </p:txBody>
      </p:sp>
    </p:spTree>
    <p:extLst>
      <p:ext uri="{BB962C8B-B14F-4D97-AF65-F5344CB8AC3E}">
        <p14:creationId xmlns:p14="http://schemas.microsoft.com/office/powerpoint/2010/main" val="360085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DBFA2C3-82EB-4608-9A42-DF031CBFF93E}"/>
              </a:ext>
            </a:extLst>
          </p:cNvPr>
          <p:cNvSpPr>
            <a:spLocks noGrp="1"/>
          </p:cNvSpPr>
          <p:nvPr>
            <p:ph idx="1"/>
          </p:nvPr>
        </p:nvSpPr>
        <p:spPr>
          <a:xfrm>
            <a:off x="457200" y="548680"/>
            <a:ext cx="8229600" cy="5775920"/>
          </a:xfrm>
        </p:spPr>
        <p:txBody>
          <a:bodyPr>
            <a:normAutofit fontScale="92500"/>
          </a:bodyPr>
          <a:lstStyle/>
          <a:p>
            <a:pPr marL="0" indent="0" algn="just">
              <a:lnSpc>
                <a:spcPct val="200000"/>
              </a:lnSpc>
              <a:buNone/>
            </a:pPr>
            <a:r>
              <a:rPr lang="tr-TR" dirty="0"/>
              <a:t>Zaman bakımından, genellikle kuşak içi ve kuşaklar arası toplumsal hareketlilik biçimleri ayrımı yapılmaktadır. Kuşak içi toplumsal hareketlilik bir kişinin yaşamı boyunca gösterdiği dikey veya yatay toplumsal hareketliliği anlaşılır. Kişi, yaşamı boyunca aynı tabaka içinde değerlendirilen pek çok işe girip çıkabildiği gibi, başarılarıyla bir üst sınıfa çıkabilir veya başarısızlıkları nedeniyle alt sınıflara inebilir.</a:t>
            </a:r>
          </a:p>
        </p:txBody>
      </p:sp>
    </p:spTree>
    <p:extLst>
      <p:ext uri="{BB962C8B-B14F-4D97-AF65-F5344CB8AC3E}">
        <p14:creationId xmlns:p14="http://schemas.microsoft.com/office/powerpoint/2010/main" val="401448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AC02B0-1C01-4139-89F0-DCCB164ACC89}"/>
              </a:ext>
            </a:extLst>
          </p:cNvPr>
          <p:cNvSpPr>
            <a:spLocks noGrp="1"/>
          </p:cNvSpPr>
          <p:nvPr>
            <p:ph idx="1"/>
          </p:nvPr>
        </p:nvSpPr>
        <p:spPr>
          <a:xfrm>
            <a:off x="457200" y="548680"/>
            <a:ext cx="8229600" cy="5775920"/>
          </a:xfrm>
        </p:spPr>
        <p:txBody>
          <a:bodyPr>
            <a:normAutofit fontScale="92500" lnSpcReduction="10000"/>
          </a:bodyPr>
          <a:lstStyle/>
          <a:p>
            <a:pPr marL="0" indent="0" algn="just">
              <a:lnSpc>
                <a:spcPct val="200000"/>
              </a:lnSpc>
              <a:buNone/>
            </a:pPr>
            <a:r>
              <a:rPr lang="tr-TR" dirty="0"/>
              <a:t>Kuşaklararası toplumsal hareketlilik baba-oğlu ve/veya dede-torun arasındaki yatay veya dikey toplumsal hareketlilik farkını anlatır. Genel olarak bir sonraki kuşaktan kişilerin bir önceki kuşaktan kişilerin bulunduğu tabakadan başka bir tabakaya geçişi, kuşaklar-arası toplumsal hareketlilik olarak tanımlanır. Genel olarak sosyolojik araştırmalarda üzerinde en çok durulan ve araştırılan konu, kuşaklararası toplumsal hareketliliktir.</a:t>
            </a:r>
          </a:p>
        </p:txBody>
      </p:sp>
    </p:spTree>
    <p:extLst>
      <p:ext uri="{BB962C8B-B14F-4D97-AF65-F5344CB8AC3E}">
        <p14:creationId xmlns:p14="http://schemas.microsoft.com/office/powerpoint/2010/main" val="12590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1CA81D-DBA3-4A78-864F-4327A8807BBE}"/>
              </a:ext>
            </a:extLst>
          </p:cNvPr>
          <p:cNvSpPr>
            <a:spLocks noGrp="1"/>
          </p:cNvSpPr>
          <p:nvPr>
            <p:ph idx="1"/>
          </p:nvPr>
        </p:nvSpPr>
        <p:spPr>
          <a:xfrm>
            <a:off x="457200" y="692696"/>
            <a:ext cx="8229600" cy="5631904"/>
          </a:xfrm>
        </p:spPr>
        <p:txBody>
          <a:bodyPr>
            <a:normAutofit fontScale="85000" lnSpcReduction="10000"/>
          </a:bodyPr>
          <a:lstStyle/>
          <a:p>
            <a:pPr marL="0" indent="0">
              <a:buNone/>
            </a:pPr>
            <a:r>
              <a:rPr lang="tr-TR" dirty="0"/>
              <a:t>Yatay Toplumsal Hareketlilik</a:t>
            </a:r>
          </a:p>
          <a:p>
            <a:pPr marL="0" indent="0" algn="just">
              <a:lnSpc>
                <a:spcPct val="200000"/>
              </a:lnSpc>
              <a:buNone/>
            </a:pPr>
            <a:r>
              <a:rPr lang="tr-TR" dirty="0"/>
              <a:t>Hareketliliğin aynı ya da benzer statüler arasında olmasına yatay hareketlilik denir. Yatay toplumsal hareketlilik kişilerin veya toplumsal birliklerin toplumsal tabakalarını değiştirmeden bir konumdan ötekine geçmeleri anlamına gelir. Yatay hareketlilik hem coğrafi hareketliliği hem de belirgin bir gelir ve prestij (saygınlık) farkı yaratmayan meslekler arası hareketliliği kapsar. Yatay hareketlilik özellikle bireyler için önemlidir</a:t>
            </a:r>
          </a:p>
        </p:txBody>
      </p:sp>
    </p:spTree>
    <p:extLst>
      <p:ext uri="{BB962C8B-B14F-4D97-AF65-F5344CB8AC3E}">
        <p14:creationId xmlns:p14="http://schemas.microsoft.com/office/powerpoint/2010/main" val="54491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1F55C1-8B97-49B8-85B3-8A6F16D180E5}"/>
              </a:ext>
            </a:extLst>
          </p:cNvPr>
          <p:cNvSpPr>
            <a:spLocks noGrp="1"/>
          </p:cNvSpPr>
          <p:nvPr>
            <p:ph idx="1"/>
          </p:nvPr>
        </p:nvSpPr>
        <p:spPr>
          <a:xfrm>
            <a:off x="457200" y="548680"/>
            <a:ext cx="8229600" cy="5775920"/>
          </a:xfrm>
        </p:spPr>
        <p:txBody>
          <a:bodyPr>
            <a:normAutofit lnSpcReduction="10000"/>
          </a:bodyPr>
          <a:lstStyle/>
          <a:p>
            <a:pPr marL="0" indent="0" algn="just">
              <a:lnSpc>
                <a:spcPct val="250000"/>
              </a:lnSpc>
              <a:buNone/>
            </a:pPr>
            <a:r>
              <a:rPr lang="tr-TR" dirty="0"/>
              <a:t>Çünkü yatay hareketlilik ile birlikte hem kişinin kendi konumu kendi içine girdiği yeni sosyal şartlarda bireyler de değişmektedir. Ancak vurgulamak gerekir ki, sosyal pozisyonlar birbirine yakın olduğu veya benzediği için, sosyal kişiliğin kendisini yeni kişilere uyarlaması çok güç olmayacaktır.</a:t>
            </a:r>
          </a:p>
        </p:txBody>
      </p:sp>
    </p:spTree>
    <p:extLst>
      <p:ext uri="{BB962C8B-B14F-4D97-AF65-F5344CB8AC3E}">
        <p14:creationId xmlns:p14="http://schemas.microsoft.com/office/powerpoint/2010/main" val="65243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o\psiko23.jpg">
            <a:extLst>
              <a:ext uri="{FF2B5EF4-FFF2-40B4-BE49-F238E27FC236}">
                <a16:creationId xmlns:a16="http://schemas.microsoft.com/office/drawing/2014/main" id="{2669BE37-DFE7-4119-A2E2-99ABE0A3C9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2493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51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78EBFA8-B4EE-4188-BFD9-B112E0E73C73}"/>
              </a:ext>
            </a:extLst>
          </p:cNvPr>
          <p:cNvSpPr>
            <a:spLocks noGrp="1"/>
          </p:cNvSpPr>
          <p:nvPr>
            <p:ph idx="1"/>
          </p:nvPr>
        </p:nvSpPr>
        <p:spPr>
          <a:xfrm>
            <a:off x="457200" y="620688"/>
            <a:ext cx="8229600" cy="5703912"/>
          </a:xfrm>
        </p:spPr>
        <p:txBody>
          <a:bodyPr/>
          <a:lstStyle/>
          <a:p>
            <a:pPr marL="0" indent="0" algn="just">
              <a:lnSpc>
                <a:spcPct val="200000"/>
              </a:lnSpc>
              <a:buNone/>
            </a:pPr>
            <a:r>
              <a:rPr lang="tr-TR" dirty="0"/>
              <a:t>Bir kimse, çalıştığı iş yerini veya mesleğini değiştiriyor fakat hayat tarzı, gelir seviyesi değişmiyorsa, bu kimsenin yatay hareketliliğe uğradığı ileri sürülebilir. Kısaca, yatay hareketliliğin gerçekleşmesi hâlinde ferdin gelirinde ve hayat üslubunda herhangi bir değişiklik olmaz. Ancak bu tip hareketliliği yaşayan birey, benzer sosyal pozisyonlar arasında geçiş yapar. </a:t>
            </a:r>
          </a:p>
        </p:txBody>
      </p:sp>
    </p:spTree>
    <p:extLst>
      <p:ext uri="{BB962C8B-B14F-4D97-AF65-F5344CB8AC3E}">
        <p14:creationId xmlns:p14="http://schemas.microsoft.com/office/powerpoint/2010/main" val="48451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C8F4BC-1818-4906-AA8C-07E61F8629F2}"/>
              </a:ext>
            </a:extLst>
          </p:cNvPr>
          <p:cNvSpPr>
            <a:spLocks noGrp="1"/>
          </p:cNvSpPr>
          <p:nvPr>
            <p:ph idx="1"/>
          </p:nvPr>
        </p:nvSpPr>
        <p:spPr>
          <a:xfrm>
            <a:off x="457200" y="548680"/>
            <a:ext cx="8229600" cy="5775920"/>
          </a:xfrm>
        </p:spPr>
        <p:txBody>
          <a:bodyPr>
            <a:normAutofit fontScale="85000" lnSpcReduction="10000"/>
          </a:bodyPr>
          <a:lstStyle/>
          <a:p>
            <a:pPr marL="0" indent="0" algn="just">
              <a:lnSpc>
                <a:spcPct val="200000"/>
              </a:lnSpc>
              <a:buNone/>
            </a:pPr>
            <a:r>
              <a:rPr lang="tr-TR" dirty="0"/>
              <a:t>Örneğin: İkisi de aynı derecede gelir sağlayan, aynı tahsili gerektiren, aynı hayat üslubuna imkân veren iki meslekten bir diğerine geçme bu tip bir hareketliliktir. Köyde ya da kırsal kesimdeki bir tarım işçisinin göç ederek yerleştiği kentte vasıfsız olarak yaptığı işlerle ortaya çıkan konumu da yine yatay hareketliliği yansıtır. Kentte seyyar satıcılık, inşaat işçiliği, bakkal işletmeciliği yapan bu insan gerçekte toplumsal işlevi açısından tarımsal hayata koşut, fazla vasıf gerektirmeyen bir iş yapmaktadır</a:t>
            </a:r>
          </a:p>
        </p:txBody>
      </p:sp>
    </p:spTree>
    <p:extLst>
      <p:ext uri="{BB962C8B-B14F-4D97-AF65-F5344CB8AC3E}">
        <p14:creationId xmlns:p14="http://schemas.microsoft.com/office/powerpoint/2010/main" val="421758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5036B9-9E39-4E42-AFD5-4CC9311A77C4}"/>
              </a:ext>
            </a:extLst>
          </p:cNvPr>
          <p:cNvSpPr>
            <a:spLocks noGrp="1"/>
          </p:cNvSpPr>
          <p:nvPr>
            <p:ph idx="1"/>
          </p:nvPr>
        </p:nvSpPr>
        <p:spPr>
          <a:xfrm>
            <a:off x="457200" y="620688"/>
            <a:ext cx="8229600" cy="5703912"/>
          </a:xfrm>
        </p:spPr>
        <p:txBody>
          <a:bodyPr>
            <a:normAutofit fontScale="92500" lnSpcReduction="10000"/>
          </a:bodyPr>
          <a:lstStyle/>
          <a:p>
            <a:pPr marL="0" indent="0" algn="just">
              <a:lnSpc>
                <a:spcPct val="200000"/>
              </a:lnSpc>
              <a:buNone/>
            </a:pPr>
            <a:r>
              <a:rPr lang="tr-TR" dirty="0"/>
              <a:t>Ülkemizde köyden kentlere gerçekleştirilen kitlesel göçleri, genel olarak yatay hareketlilik içinde ele almak gerekir. Bu anlamda “gecekondulaşma” olarak nitelendirilen gelişme, yatay hareketlilik sürecinin bir sonucu olarak değerlendirilebilir. Köyden kente göç eden bireyler sosyal pozisyon açısından hemen üst düzey bir konuma geçemedikleri için, genel olarak benzer meslek, iş ve statü içinde yer almışlardır</a:t>
            </a:r>
          </a:p>
        </p:txBody>
      </p:sp>
    </p:spTree>
    <p:extLst>
      <p:ext uri="{BB962C8B-B14F-4D97-AF65-F5344CB8AC3E}">
        <p14:creationId xmlns:p14="http://schemas.microsoft.com/office/powerpoint/2010/main" val="272340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AF61E7-D5E1-4500-A4D1-8BFE9F175255}"/>
              </a:ext>
            </a:extLst>
          </p:cNvPr>
          <p:cNvSpPr>
            <a:spLocks noGrp="1"/>
          </p:cNvSpPr>
          <p:nvPr>
            <p:ph idx="1"/>
          </p:nvPr>
        </p:nvSpPr>
        <p:spPr>
          <a:xfrm>
            <a:off x="457200" y="476672"/>
            <a:ext cx="8229600" cy="5847928"/>
          </a:xfrm>
        </p:spPr>
        <p:txBody>
          <a:bodyPr/>
          <a:lstStyle/>
          <a:p>
            <a:pPr marL="0" indent="0" algn="just">
              <a:lnSpc>
                <a:spcPct val="300000"/>
              </a:lnSpc>
              <a:buNone/>
            </a:pPr>
            <a:r>
              <a:rPr lang="tr-TR" dirty="0"/>
              <a:t>Yine aynı şekilde, kişilerin benzer toplumsal saygınlık ve gelire sahip meslekler arasında yaptıkları geçişler de yatay hareketlilik olarak değerlendirilir. Bir inşaat işçisinin, temizlik işçiliğine geçişi bu duruma bir örnek olarak verilebilir.</a:t>
            </a:r>
          </a:p>
        </p:txBody>
      </p:sp>
    </p:spTree>
    <p:extLst>
      <p:ext uri="{BB962C8B-B14F-4D97-AF65-F5344CB8AC3E}">
        <p14:creationId xmlns:p14="http://schemas.microsoft.com/office/powerpoint/2010/main" val="76893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A9C55B-4A15-46A0-96C4-85D46F15DD77}"/>
              </a:ext>
            </a:extLst>
          </p:cNvPr>
          <p:cNvSpPr>
            <a:spLocks noGrp="1"/>
          </p:cNvSpPr>
          <p:nvPr>
            <p:ph type="title"/>
          </p:nvPr>
        </p:nvSpPr>
        <p:spPr>
          <a:xfrm flipV="1">
            <a:off x="457200" y="-531440"/>
            <a:ext cx="8229600" cy="216024"/>
          </a:xfrm>
        </p:spPr>
        <p:txBody>
          <a:bodyPr>
            <a:normAutofit fontScale="90000"/>
          </a:bodyPr>
          <a:lstStyle/>
          <a:p>
            <a:endParaRPr lang="tr-TR" dirty="0"/>
          </a:p>
        </p:txBody>
      </p:sp>
      <p:pic>
        <p:nvPicPr>
          <p:cNvPr id="4" name="İçerik Yer Tutucusu 3">
            <a:extLst>
              <a:ext uri="{FF2B5EF4-FFF2-40B4-BE49-F238E27FC236}">
                <a16:creationId xmlns:a16="http://schemas.microsoft.com/office/drawing/2014/main" id="{72F14030-46DF-4761-B886-7FCB25956C61}"/>
              </a:ext>
            </a:extLst>
          </p:cNvPr>
          <p:cNvPicPr>
            <a:picLocks noGrp="1" noChangeAspect="1"/>
          </p:cNvPicPr>
          <p:nvPr>
            <p:ph idx="1"/>
          </p:nvPr>
        </p:nvPicPr>
        <p:blipFill>
          <a:blip r:embed="rId2"/>
          <a:stretch>
            <a:fillRect/>
          </a:stretch>
        </p:blipFill>
        <p:spPr>
          <a:xfrm>
            <a:off x="251520" y="260648"/>
            <a:ext cx="8568952" cy="5976664"/>
          </a:xfrm>
          <a:prstGeom prst="rect">
            <a:avLst/>
          </a:prstGeom>
        </p:spPr>
      </p:pic>
    </p:spTree>
    <p:extLst>
      <p:ext uri="{BB962C8B-B14F-4D97-AF65-F5344CB8AC3E}">
        <p14:creationId xmlns:p14="http://schemas.microsoft.com/office/powerpoint/2010/main" val="119371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8EFD89-C214-40A7-B47D-6EA822ABA7C9}"/>
              </a:ext>
            </a:extLst>
          </p:cNvPr>
          <p:cNvSpPr>
            <a:spLocks noGrp="1"/>
          </p:cNvSpPr>
          <p:nvPr>
            <p:ph idx="1"/>
          </p:nvPr>
        </p:nvSpPr>
        <p:spPr>
          <a:xfrm>
            <a:off x="457200" y="476672"/>
            <a:ext cx="8229600" cy="5847928"/>
          </a:xfrm>
        </p:spPr>
        <p:txBody>
          <a:bodyPr>
            <a:normAutofit lnSpcReduction="10000"/>
          </a:bodyPr>
          <a:lstStyle/>
          <a:p>
            <a:pPr marL="0" indent="0">
              <a:buNone/>
            </a:pPr>
            <a:r>
              <a:rPr lang="tr-TR" dirty="0"/>
              <a:t>Dikey Toplumsal Hareketlilik</a:t>
            </a:r>
          </a:p>
          <a:p>
            <a:pPr marL="0" indent="0" algn="just">
              <a:lnSpc>
                <a:spcPct val="200000"/>
              </a:lnSpc>
              <a:buNone/>
            </a:pPr>
            <a:r>
              <a:rPr lang="tr-TR" dirty="0"/>
              <a:t>Dikey toplumsal hareketlilik kişilerin ve grupların bir toplumsal tabakadan ötekine geçmeleri olarak ele alınabilir. Burada bireyin toplumsal konumu, statüsü, prestiji değişmektedir. Dikey hareketlilik bulunduğu statü veya tabakadan yukarı doğru çıkacağı gibi, tam tersine, bulunduğu statü ve tabakadan aşağı doğru da inebilir</a:t>
            </a:r>
          </a:p>
        </p:txBody>
      </p:sp>
    </p:spTree>
    <p:extLst>
      <p:ext uri="{BB962C8B-B14F-4D97-AF65-F5344CB8AC3E}">
        <p14:creationId xmlns:p14="http://schemas.microsoft.com/office/powerpoint/2010/main" val="82532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0B804B-4644-470C-8126-FF34D345AD27}"/>
              </a:ext>
            </a:extLst>
          </p:cNvPr>
          <p:cNvSpPr>
            <a:spLocks noGrp="1"/>
          </p:cNvSpPr>
          <p:nvPr>
            <p:ph idx="1"/>
          </p:nvPr>
        </p:nvSpPr>
        <p:spPr>
          <a:xfrm>
            <a:off x="457200" y="548680"/>
            <a:ext cx="8229600" cy="5775920"/>
          </a:xfrm>
        </p:spPr>
        <p:txBody>
          <a:bodyPr>
            <a:normAutofit fontScale="92500"/>
          </a:bodyPr>
          <a:lstStyle/>
          <a:p>
            <a:pPr marL="0" indent="0" algn="just">
              <a:lnSpc>
                <a:spcPct val="200000"/>
              </a:lnSpc>
              <a:buNone/>
            </a:pPr>
            <a:r>
              <a:rPr lang="tr-TR" dirty="0"/>
              <a:t>Bir çiftçinin oğlunun fabrikatör olması, bir işçinin çalıştığı kurumda işveren olması yukarı doğru dikey hareketliliğe örnek olarak verilebilir. Bir fabrikatörün iflas ederek pazarcı olması, bir bankacının kumar yüzünden işini kaybedip manav dükkânı açması, ailesi zengin bir kızın yoksul biriyle evlenerek alt statüye inmesi aşağı doğru toplumsal hareketliliğe örnek olarak verilebilir.</a:t>
            </a:r>
          </a:p>
        </p:txBody>
      </p:sp>
    </p:spTree>
    <p:extLst>
      <p:ext uri="{BB962C8B-B14F-4D97-AF65-F5344CB8AC3E}">
        <p14:creationId xmlns:p14="http://schemas.microsoft.com/office/powerpoint/2010/main" val="413636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AC633A-C90F-4501-89B5-88D08F1E4259}"/>
              </a:ext>
            </a:extLst>
          </p:cNvPr>
          <p:cNvSpPr>
            <a:spLocks noGrp="1"/>
          </p:cNvSpPr>
          <p:nvPr>
            <p:ph idx="1"/>
          </p:nvPr>
        </p:nvSpPr>
        <p:spPr>
          <a:xfrm>
            <a:off x="457200" y="548680"/>
            <a:ext cx="8229600" cy="5775920"/>
          </a:xfrm>
        </p:spPr>
        <p:txBody>
          <a:bodyPr>
            <a:normAutofit fontScale="92500"/>
          </a:bodyPr>
          <a:lstStyle/>
          <a:p>
            <a:pPr marL="0" indent="0" algn="just">
              <a:lnSpc>
                <a:spcPct val="150000"/>
              </a:lnSpc>
              <a:buNone/>
            </a:pPr>
            <a:r>
              <a:rPr lang="tr-TR" dirty="0"/>
              <a:t>Dikey hareketlilik kuşaklar arasında olabileceği gibi, aynı kuşak içinde de görülebilir. [15] Eğer hareketlilik kuşaklar arasında oluyorsa, örneğin, bir kız veya oğul, ebeveynlerinin sınıfından yukarı çıkıyor veya aşağı iniyorsa buna kuşaklararası hareketlilik denilir. Buna karşılık, hareketlilik, aynı kuşak içinde gerçekleşirse, örneğin genç bir fabrika işçisi işini bırakıp kendi adına bağımsız bir iş yeri açıp işletse, bir doktor çalıştığı hastanenin hisselerini satın alıp hastaneye yönetici olursa bunlar da kuşaklar içi hareketlilik olarak ele alınabilir</a:t>
            </a:r>
          </a:p>
        </p:txBody>
      </p:sp>
    </p:spTree>
    <p:extLst>
      <p:ext uri="{BB962C8B-B14F-4D97-AF65-F5344CB8AC3E}">
        <p14:creationId xmlns:p14="http://schemas.microsoft.com/office/powerpoint/2010/main" val="396238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924944"/>
            <a:ext cx="7871792" cy="3672408"/>
          </a:xfrm>
        </p:spPr>
        <p:txBody>
          <a:bodyPr>
            <a:normAutofit fontScale="90000"/>
          </a:bodyPr>
          <a:lstStyle/>
          <a:p>
            <a:pPr>
              <a:lnSpc>
                <a:spcPct val="200000"/>
              </a:lnSpc>
            </a:pPr>
            <a:r>
              <a:rPr lang="tr-TR" sz="1800" dirty="0">
                <a:effectLst>
                  <a:outerShdw blurRad="38100" dist="38100" dir="2700000" algn="tl">
                    <a:srgbClr val="000000">
                      <a:alpha val="43137"/>
                    </a:srgbClr>
                  </a:outerShdw>
                </a:effectLst>
              </a:rPr>
              <a:t>TOPLUMSAL TABAKALAŞMA VE HAYAT ŞANSLARI</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1-BEDENSEL ÖZELLİKLER VE TOPLUMSAL TABALAŞMA</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2-DOĞURGANLIK VE TOPLUMSAL TABAKALAŞMA</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3-ÖMÜR UZUNLUĞU VE TOPLUMSAL TABAKALAŞMA</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4-SAĞLIK VE TOPLUMSAL TABAKALAŞMA</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5-PSİŞİK ÖZELLİKLER VE TOPLUMSAL TABAKALAŞMA</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6-EĞİTİM ŞANSLARI VE TABAKALAŞMA</a:t>
            </a:r>
            <a:br>
              <a:rPr lang="tr-TR" sz="1800" dirty="0">
                <a:effectLst>
                  <a:outerShdw blurRad="38100" dist="38100" dir="2700000" algn="tl">
                    <a:srgbClr val="000000">
                      <a:alpha val="43137"/>
                    </a:srgbClr>
                  </a:outerShdw>
                </a:effectLst>
              </a:rPr>
            </a:br>
            <a:r>
              <a:rPr lang="tr-TR" sz="1800" dirty="0">
                <a:effectLst>
                  <a:outerShdw blurRad="38100" dist="38100" dir="2700000" algn="tl">
                    <a:srgbClr val="000000">
                      <a:alpha val="43137"/>
                    </a:srgbClr>
                  </a:outerShdw>
                </a:effectLst>
              </a:rPr>
              <a:t>7-TOPLUMSAL SAPMA VE TABAKAŞMA</a:t>
            </a:r>
            <a:br>
              <a:rPr lang="tr-TR" sz="1800" dirty="0">
                <a:effectLst>
                  <a:outerShdw blurRad="38100" dist="38100" dir="2700000" algn="tl">
                    <a:srgbClr val="000000">
                      <a:alpha val="43137"/>
                    </a:srgbClr>
                  </a:outerShdw>
                </a:effectLst>
              </a:rPr>
            </a:br>
            <a:br>
              <a:rPr lang="tr-TR" sz="1800" dirty="0">
                <a:effectLst>
                  <a:outerShdw blurRad="38100" dist="38100" dir="2700000" algn="tl">
                    <a:srgbClr val="000000">
                      <a:alpha val="43137"/>
                    </a:srgbClr>
                  </a:outerShdw>
                </a:effectLst>
              </a:rPr>
            </a:br>
            <a:br>
              <a:rPr lang="tr-TR" sz="1800" dirty="0">
                <a:effectLst>
                  <a:outerShdw blurRad="38100" dist="38100" dir="2700000" algn="tl">
                    <a:srgbClr val="000000">
                      <a:alpha val="43137"/>
                    </a:srgbClr>
                  </a:outerShdw>
                </a:effectLst>
              </a:rPr>
            </a:br>
            <a:endParaRPr lang="tr-T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5843656"/>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704"/>
            <a:ext cx="8447856" cy="5256584"/>
          </a:xfrm>
        </p:spPr>
        <p:txBody>
          <a:bodyPr>
            <a:normAutofit fontScale="90000"/>
          </a:bodyPr>
          <a:lstStyle/>
          <a:p>
            <a:pPr>
              <a:lnSpc>
                <a:spcPct val="150000"/>
              </a:lnSpc>
            </a:pPr>
            <a:r>
              <a:rPr lang="tr-TR" sz="2800" dirty="0"/>
              <a:t>HAYAT STİLİ VE TOPLUMSAL TABAKALAŞMA</a:t>
            </a:r>
            <a:br>
              <a:rPr lang="tr-TR" sz="2800" dirty="0"/>
            </a:br>
            <a:r>
              <a:rPr lang="tr-TR" sz="2800" dirty="0"/>
              <a:t>1- OTURMA BÖLGESİ VE TOPLUMSAL TABAKALAŞMA</a:t>
            </a:r>
            <a:br>
              <a:rPr lang="tr-TR" sz="2800" dirty="0"/>
            </a:br>
            <a:r>
              <a:rPr lang="tr-TR" sz="2800" dirty="0"/>
              <a:t>2- KONUT  VE TOPLUMSAL TABAKALAŞMA</a:t>
            </a:r>
            <a:br>
              <a:rPr lang="tr-TR" sz="2800" dirty="0"/>
            </a:br>
            <a:r>
              <a:rPr lang="tr-TR" sz="2800" dirty="0"/>
              <a:t>3-TÜKETİM BİÇİMLERİ VE TOPLUMSAL TABAKALAŞMA</a:t>
            </a:r>
            <a:br>
              <a:rPr lang="tr-TR" sz="2800" dirty="0"/>
            </a:br>
            <a:r>
              <a:rPr lang="tr-TR" sz="2800" dirty="0"/>
              <a:t>4-TOPLUMSAL ETKİLEŞME VE TOPLUMSAL TABAKALAŞMA</a:t>
            </a:r>
            <a:br>
              <a:rPr lang="tr-TR" sz="2800" dirty="0"/>
            </a:br>
            <a:r>
              <a:rPr lang="tr-TR" sz="2800" dirty="0"/>
              <a:t>5-BOŞ ZAMAN ETKİNLİKLERİ VE TOPLUMSAL TABAKALAŞMA</a:t>
            </a:r>
            <a:br>
              <a:rPr lang="tr-TR" sz="2800" dirty="0"/>
            </a:br>
            <a:r>
              <a:rPr lang="tr-TR" sz="2800" dirty="0"/>
              <a:t>6-DEĞERLER,EĞİLİMLER,ZEVKLER VE TABAKALAŞMA</a:t>
            </a:r>
          </a:p>
        </p:txBody>
      </p:sp>
    </p:spTree>
    <p:extLst>
      <p:ext uri="{BB962C8B-B14F-4D97-AF65-F5344CB8AC3E}">
        <p14:creationId xmlns:p14="http://schemas.microsoft.com/office/powerpoint/2010/main" val="419804675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1AEFE7-F9EF-4312-8CAA-4AF31DD0210E}"/>
              </a:ext>
            </a:extLst>
          </p:cNvPr>
          <p:cNvSpPr>
            <a:spLocks noGrp="1"/>
          </p:cNvSpPr>
          <p:nvPr>
            <p:ph idx="1"/>
          </p:nvPr>
        </p:nvSpPr>
        <p:spPr>
          <a:xfrm>
            <a:off x="457200" y="548680"/>
            <a:ext cx="8229600" cy="5775920"/>
          </a:xfrm>
        </p:spPr>
        <p:txBody>
          <a:bodyPr>
            <a:normAutofit fontScale="92500"/>
          </a:bodyPr>
          <a:lstStyle/>
          <a:p>
            <a:pPr marL="0" indent="0">
              <a:buNone/>
            </a:pPr>
            <a:r>
              <a:rPr lang="tr-TR" dirty="0"/>
              <a:t>TOPLUMSAL TABAKALAŞMA</a:t>
            </a:r>
          </a:p>
          <a:p>
            <a:pPr marL="0" indent="0" algn="just">
              <a:lnSpc>
                <a:spcPct val="200000"/>
              </a:lnSpc>
              <a:buNone/>
            </a:pPr>
            <a:r>
              <a:rPr lang="tr-TR" dirty="0"/>
              <a:t>Hareketlilik (</a:t>
            </a:r>
            <a:r>
              <a:rPr lang="tr-TR" dirty="0" err="1"/>
              <a:t>mobilite</a:t>
            </a:r>
            <a:r>
              <a:rPr lang="tr-TR" dirty="0"/>
              <a:t>) kelimesi yerinde duramama, sürekli bir devinim hâlini, değişim pratiklerini ifade eder. Toplum içerisinden yer alan bireyler belirli konumların, statülerin içinde yer alırlar. Bireyler veya grupların içinde yer aldıkları bu konumları, statüleri bilinçli veya bilinçsiz, isteyerek veya istemeden değiştirmeleri durumu bir hareketliliğe, devinime yol açar. </a:t>
            </a:r>
          </a:p>
        </p:txBody>
      </p:sp>
    </p:spTree>
    <p:extLst>
      <p:ext uri="{BB962C8B-B14F-4D97-AF65-F5344CB8AC3E}">
        <p14:creationId xmlns:p14="http://schemas.microsoft.com/office/powerpoint/2010/main" val="180298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9DD3C4-DEFA-4FBE-A4F8-419B70DE9298}"/>
              </a:ext>
            </a:extLst>
          </p:cNvPr>
          <p:cNvSpPr>
            <a:spLocks noGrp="1"/>
          </p:cNvSpPr>
          <p:nvPr>
            <p:ph idx="1"/>
          </p:nvPr>
        </p:nvSpPr>
        <p:spPr>
          <a:xfrm>
            <a:off x="457200" y="404664"/>
            <a:ext cx="8229600" cy="5703912"/>
          </a:xfrm>
        </p:spPr>
        <p:txBody>
          <a:bodyPr>
            <a:normAutofit lnSpcReduction="10000"/>
          </a:bodyPr>
          <a:lstStyle/>
          <a:p>
            <a:pPr marL="0" indent="0" algn="just">
              <a:lnSpc>
                <a:spcPct val="250000"/>
              </a:lnSpc>
              <a:buNone/>
            </a:pPr>
            <a:r>
              <a:rPr lang="tr-TR" dirty="0"/>
              <a:t>Bu statüler/konumlar arasında aşağı veya yukarı değişiklikler olabildiği gibi, aynı statüler içerisinde de bireyler çeşitli değişimler yaşarlar. Bütün bu değişimler, bireylerin ve grupların gündelik yaşamlarını ve sosyal ilişkilerini etkisi ve yoğunluğu değişik oranlarda olarak mutlaka etkileyecektir. </a:t>
            </a:r>
          </a:p>
        </p:txBody>
      </p:sp>
    </p:spTree>
    <p:extLst>
      <p:ext uri="{BB962C8B-B14F-4D97-AF65-F5344CB8AC3E}">
        <p14:creationId xmlns:p14="http://schemas.microsoft.com/office/powerpoint/2010/main" val="415249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847928"/>
          </a:xfrm>
        </p:spPr>
        <p:txBody>
          <a:bodyPr>
            <a:normAutofit fontScale="92500"/>
          </a:bodyPr>
          <a:lstStyle/>
          <a:p>
            <a:pPr marL="0" indent="0" algn="just">
              <a:lnSpc>
                <a:spcPct val="200000"/>
              </a:lnSpc>
              <a:buNone/>
            </a:pPr>
            <a:r>
              <a:rPr lang="tr-TR" dirty="0"/>
              <a:t>Hareketlilik (</a:t>
            </a:r>
            <a:r>
              <a:rPr lang="tr-TR" dirty="0" err="1"/>
              <a:t>mobilite</a:t>
            </a:r>
            <a:r>
              <a:rPr lang="tr-TR" dirty="0"/>
              <a:t>) toplumsal yapının dinamik boyutuna işaret eder. Toplumu oluşturan bireylerin sosyal pozisyonlarındaki değişimleri, dinamik, değişken ve esnek bir toplumsal sistemin varlığını ortaya koyar. Günümüz modern toplumunda bireylerin sosyal hareketliliklerinin daha fazla arttığına, aşağı ve daha çok yukarı sosyal pozisyonlara geçişlerin çoğaldığına dair genel bir sosyolojik gözlem bulunmaktadır.</a:t>
            </a:r>
          </a:p>
        </p:txBody>
      </p:sp>
    </p:spTree>
    <p:extLst>
      <p:ext uri="{BB962C8B-B14F-4D97-AF65-F5344CB8AC3E}">
        <p14:creationId xmlns:p14="http://schemas.microsoft.com/office/powerpoint/2010/main" val="23653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15FF8A-500B-4C79-91C9-EF797FFF6305}"/>
              </a:ext>
            </a:extLst>
          </p:cNvPr>
          <p:cNvSpPr>
            <a:spLocks noGrp="1"/>
          </p:cNvSpPr>
          <p:nvPr>
            <p:ph idx="1"/>
          </p:nvPr>
        </p:nvSpPr>
        <p:spPr>
          <a:xfrm>
            <a:off x="457200" y="620688"/>
            <a:ext cx="8229600" cy="5703912"/>
          </a:xfrm>
        </p:spPr>
        <p:txBody>
          <a:bodyPr/>
          <a:lstStyle/>
          <a:p>
            <a:pPr marL="0" indent="0" algn="just">
              <a:lnSpc>
                <a:spcPct val="200000"/>
              </a:lnSpc>
              <a:buNone/>
            </a:pPr>
            <a:r>
              <a:rPr lang="tr-TR" dirty="0"/>
              <a:t>Modern toplumda en temel özelliklerinden biri, “mesleki emek piyasasındaki ve geniş mesleki sınıfların sınırlarındaki değişmelerin” insanların bir kuşak içinde (kuşak içi hareketlilik) veya kuşaklar arasında (kuşaklararası hareketlilik) olmak üzere sosyal hiyerarşide yukarı ya da aşağı doğru hareketliliklerine yol açmış olmasıdır.</a:t>
            </a:r>
          </a:p>
        </p:txBody>
      </p:sp>
    </p:spTree>
    <p:extLst>
      <p:ext uri="{BB962C8B-B14F-4D97-AF65-F5344CB8AC3E}">
        <p14:creationId xmlns:p14="http://schemas.microsoft.com/office/powerpoint/2010/main" val="9953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465B9E-A6BA-4671-8E3C-BB4C03518209}"/>
              </a:ext>
            </a:extLst>
          </p:cNvPr>
          <p:cNvSpPr>
            <a:spLocks noGrp="1"/>
          </p:cNvSpPr>
          <p:nvPr>
            <p:ph idx="1"/>
          </p:nvPr>
        </p:nvSpPr>
        <p:spPr>
          <a:xfrm>
            <a:off x="457200" y="620688"/>
            <a:ext cx="8229600" cy="5703912"/>
          </a:xfrm>
        </p:spPr>
        <p:txBody>
          <a:bodyPr/>
          <a:lstStyle/>
          <a:p>
            <a:pPr marL="0" indent="0" algn="just">
              <a:lnSpc>
                <a:spcPct val="200000"/>
              </a:lnSpc>
              <a:buNone/>
            </a:pPr>
            <a:r>
              <a:rPr lang="tr-TR" dirty="0"/>
              <a:t>Toplumlarda hareketlilik toplumun ekonomik, teknolojik ve toplumsal gelişmesini gösteren çok önemli bir göstergedir. Toplumda yeni olanaklar, yeni iş sahaları, yeni fırsatların ortaya çıkması ve bunların bireylerin yetenekleri ve kazanımlarına göre dağıtılması toplumsal yapının çoğulcu, dinamik ve değişken doğasını ortaya koyar</a:t>
            </a:r>
          </a:p>
        </p:txBody>
      </p:sp>
    </p:spTree>
    <p:extLst>
      <p:ext uri="{BB962C8B-B14F-4D97-AF65-F5344CB8AC3E}">
        <p14:creationId xmlns:p14="http://schemas.microsoft.com/office/powerpoint/2010/main" val="14069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ED1713-F1BA-4557-8253-0D4C7FD980E3}"/>
              </a:ext>
            </a:extLst>
          </p:cNvPr>
          <p:cNvSpPr>
            <a:spLocks noGrp="1"/>
          </p:cNvSpPr>
          <p:nvPr>
            <p:ph idx="1"/>
          </p:nvPr>
        </p:nvSpPr>
        <p:spPr>
          <a:xfrm>
            <a:off x="457200" y="476672"/>
            <a:ext cx="8229600" cy="5847928"/>
          </a:xfrm>
        </p:spPr>
        <p:txBody>
          <a:bodyPr>
            <a:normAutofit fontScale="92500" lnSpcReduction="10000"/>
          </a:bodyPr>
          <a:lstStyle/>
          <a:p>
            <a:pPr marL="0" indent="0">
              <a:buNone/>
            </a:pPr>
            <a:r>
              <a:rPr lang="tr-TR" dirty="0"/>
              <a:t>TOPLUMSAL HAREKETLİLİK NEDİR?</a:t>
            </a:r>
          </a:p>
          <a:p>
            <a:pPr marL="0" indent="0" algn="just">
              <a:lnSpc>
                <a:spcPct val="250000"/>
              </a:lnSpc>
              <a:buNone/>
            </a:pPr>
            <a:r>
              <a:rPr lang="tr-TR" dirty="0"/>
              <a:t>En genel anlamda hareketlilik kişilerin zamanda, fiziki mekânda veya sosyal yapıdaki her türlü devinimine veya göçüne işaret eder. Toplumsal hareketlilik bireylerin, ailelerin ve grupların bir statüden başka bir statüye geçişlerini ifade eder. Toplumsal hareketlilik, birey ve grupların statüler arasında giriş çıkış süreci olarak tanımlanır</a:t>
            </a:r>
          </a:p>
        </p:txBody>
      </p:sp>
    </p:spTree>
    <p:extLst>
      <p:ext uri="{BB962C8B-B14F-4D97-AF65-F5344CB8AC3E}">
        <p14:creationId xmlns:p14="http://schemas.microsoft.com/office/powerpoint/2010/main" val="407417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E04B2C-5D53-4520-B020-6BA06696EF16}"/>
              </a:ext>
            </a:extLst>
          </p:cNvPr>
          <p:cNvSpPr>
            <a:spLocks noGrp="1"/>
          </p:cNvSpPr>
          <p:nvPr>
            <p:ph idx="1"/>
          </p:nvPr>
        </p:nvSpPr>
        <p:spPr>
          <a:xfrm>
            <a:off x="457200" y="620688"/>
            <a:ext cx="8229600" cy="5703912"/>
          </a:xfrm>
        </p:spPr>
        <p:txBody>
          <a:bodyPr/>
          <a:lstStyle/>
          <a:p>
            <a:pPr marL="0" indent="0" algn="just">
              <a:lnSpc>
                <a:spcPct val="200000"/>
              </a:lnSpc>
              <a:buNone/>
            </a:pPr>
            <a:r>
              <a:rPr lang="tr-TR" dirty="0"/>
              <a:t>Toplumsal hareketlilik yönü bakımından dikey ve yatay toplumsal hareketlilik olarak iki temel kısımda ele alınmaktadır. Dikey toplumsal hareketlilik, kişilerin veya toplumsal birliklerin bir toplumsal tabakadan ötekine geçmelerini anlatır. Bu, toplumsal </a:t>
            </a:r>
            <a:r>
              <a:rPr lang="tr-TR" dirty="0" err="1"/>
              <a:t>tabakalaşma</a:t>
            </a:r>
            <a:r>
              <a:rPr lang="tr-TR" dirty="0"/>
              <a:t> piramidinde aşağı inme biçiminde olabileceği gibi, yukarıya yükselme biçiminde de olabilir</a:t>
            </a:r>
          </a:p>
        </p:txBody>
      </p:sp>
    </p:spTree>
    <p:extLst>
      <p:ext uri="{BB962C8B-B14F-4D97-AF65-F5344CB8AC3E}">
        <p14:creationId xmlns:p14="http://schemas.microsoft.com/office/powerpoint/2010/main" val="1095332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5632</TotalTime>
  <Words>1111</Words>
  <Application>Microsoft Office PowerPoint</Application>
  <PresentationFormat>Ekran Gösterisi (4:3)</PresentationFormat>
  <Paragraphs>26</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Calibri</vt:lpstr>
      <vt:lpstr>Constantia</vt:lpstr>
      <vt:lpstr>Wingdings 2</vt:lpstr>
      <vt:lpstr>Akış</vt:lpstr>
      <vt:lpstr>           SOSYOLOJİYE 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TOPLUMSAL TABAKALAŞMA VE HAYAT ŞANSLARI 1-BEDENSEL ÖZELLİKLER VE TOPLUMSAL TABALAŞMA 2-DOĞURGANLIK VE TOPLUMSAL TABAKALAŞMA 3-ÖMÜR UZUNLUĞU VE TOPLUMSAL TABAKALAŞMA 4-SAĞLIK VE TOPLUMSAL TABAKALAŞMA 5-PSİŞİK ÖZELLİKLER VE TOPLUMSAL TABAKALAŞMA 6-EĞİTİM ŞANSLARI VE TABAKALAŞMA 7-TOPLUMSAL SAPMA VE TABAKAŞMA   </vt:lpstr>
      <vt:lpstr>HAYAT STİLİ VE TOPLUMSAL TABAKALAŞMA 1- OTURMA BÖLGESİ VE TOPLUMSAL TABAKALAŞMA 2- KONUT  VE TOPLUMSAL TABAKALAŞMA 3-TÜKETİM BİÇİMLERİ VE TOPLUMSAL TABAKALAŞMA 4-TOPLUMSAL ETKİLEŞME VE TOPLUMSAL TABAKALAŞMA 5-BOŞ ZAMAN ETKİNLİKLERİ VE TOPLUMSAL TABAKALAŞMA 6-DEĞERLER,EĞİLİMLER,ZEVKLER VE TABAKALAŞMA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ALTKÜLTÜR</dc:title>
  <dc:creator>aysegul</dc:creator>
  <cp:lastModifiedBy>Alik Aydın</cp:lastModifiedBy>
  <cp:revision>132</cp:revision>
  <dcterms:created xsi:type="dcterms:W3CDTF">2014-06-01T23:06:13Z</dcterms:created>
  <dcterms:modified xsi:type="dcterms:W3CDTF">2023-03-29T06:29:21Z</dcterms:modified>
</cp:coreProperties>
</file>