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68" r:id="rId14"/>
    <p:sldId id="269" r:id="rId15"/>
    <p:sldId id="273" r:id="rId16"/>
    <p:sldId id="270" r:id="rId17"/>
    <p:sldId id="282" r:id="rId18"/>
    <p:sldId id="271" r:id="rId19"/>
    <p:sldId id="283" r:id="rId20"/>
    <p:sldId id="275" r:id="rId21"/>
    <p:sldId id="274" r:id="rId22"/>
    <p:sldId id="276" r:id="rId23"/>
    <p:sldId id="278" r:id="rId24"/>
    <p:sldId id="279" r:id="rId25"/>
    <p:sldId id="280" r:id="rId26"/>
    <p:sldId id="281" r:id="rId27"/>
    <p:sldId id="277" r:id="rId28"/>
    <p:sldId id="284" r:id="rId29"/>
    <p:sldId id="285" r:id="rId30"/>
    <p:sldId id="286" r:id="rId31"/>
    <p:sldId id="287" r:id="rId32"/>
    <p:sldId id="291" r:id="rId33"/>
    <p:sldId id="292" r:id="rId34"/>
    <p:sldId id="289" r:id="rId35"/>
    <p:sldId id="288" r:id="rId36"/>
    <p:sldId id="293" r:id="rId37"/>
    <p:sldId id="290" r:id="rId38"/>
    <p:sldId id="294" r:id="rId39"/>
    <p:sldId id="295" r:id="rId40"/>
    <p:sldId id="296" r:id="rId41"/>
    <p:sldId id="297" r:id="rId42"/>
    <p:sldId id="298" r:id="rId43"/>
    <p:sldId id="299" r:id="rId44"/>
    <p:sldId id="300" r:id="rId45"/>
    <p:sldId id="302" r:id="rId46"/>
    <p:sldId id="301" r:id="rId47"/>
    <p:sldId id="303" r:id="rId48"/>
    <p:sldId id="304" r:id="rId49"/>
    <p:sldId id="305" r:id="rId50"/>
    <p:sldId id="306" r:id="rId51"/>
    <p:sldId id="307" r:id="rId52"/>
    <p:sldId id="308" r:id="rId53"/>
    <p:sldId id="309" r:id="rId54"/>
    <p:sldId id="310" r:id="rId55"/>
    <p:sldId id="311" r:id="rId56"/>
    <p:sldId id="312" r:id="rId57"/>
    <p:sldId id="313" r:id="rId58"/>
    <p:sldId id="315" r:id="rId59"/>
    <p:sldId id="316" r:id="rId60"/>
    <p:sldId id="317" r:id="rId61"/>
    <p:sldId id="319" r:id="rId62"/>
    <p:sldId id="318"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3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B2C2A0-B5B1-4574-BBDD-7DCFA562E28A}" type="doc">
      <dgm:prSet loTypeId="urn:microsoft.com/office/officeart/2005/8/layout/hList6" loCatId="list" qsTypeId="urn:microsoft.com/office/officeart/2005/8/quickstyle/3d1" qsCatId="3D" csTypeId="urn:microsoft.com/office/officeart/2005/8/colors/colorful1#1" csCatId="colorful" phldr="1"/>
      <dgm:spPr/>
      <dgm:t>
        <a:bodyPr/>
        <a:lstStyle/>
        <a:p>
          <a:endParaRPr lang="tr-TR"/>
        </a:p>
      </dgm:t>
    </dgm:pt>
    <dgm:pt modelId="{64307C5C-055F-4360-83EA-F4D4340D0545}">
      <dgm:prSet phldrT="[Metin]" custT="1"/>
      <dgm:spPr/>
      <dgm:t>
        <a:bodyPr/>
        <a:lstStyle/>
        <a:p>
          <a:pPr algn="ctr"/>
          <a:r>
            <a:rPr lang="tr-TR" sz="2000" b="1" dirty="0" smtClean="0">
              <a:solidFill>
                <a:schemeClr val="bg1"/>
              </a:solidFill>
              <a:effectLst>
                <a:outerShdw blurRad="38100" dist="38100" dir="2700000" algn="tl">
                  <a:srgbClr val="000000">
                    <a:alpha val="43137"/>
                  </a:srgbClr>
                </a:outerShdw>
              </a:effectLst>
              <a:latin typeface="Cambria" pitchFamily="18" charset="0"/>
            </a:rPr>
            <a:t>GÖNDERME ÖNCESİ</a:t>
          </a:r>
        </a:p>
        <a:p>
          <a:pPr algn="l"/>
          <a:r>
            <a:rPr lang="tr-TR" sz="1800" b="0" dirty="0" smtClean="0">
              <a:solidFill>
                <a:schemeClr val="bg1"/>
              </a:solidFill>
              <a:effectLst>
                <a:outerShdw blurRad="38100" dist="38100" dir="2700000" algn="tl">
                  <a:srgbClr val="000000">
                    <a:alpha val="43137"/>
                  </a:srgbClr>
                </a:outerShdw>
              </a:effectLst>
              <a:latin typeface="Cambria" pitchFamily="18" charset="0"/>
            </a:rPr>
            <a:t>Akranlarından farklı olan öğrenciler belirlenir. RAM’a gönderilmeden önce çeşitli uyarlama ve düzenlemelerle öğrenci değerlendirilir.</a:t>
          </a:r>
          <a:endParaRPr lang="tr-TR" sz="1800" b="0" dirty="0">
            <a:solidFill>
              <a:schemeClr val="bg1"/>
            </a:solidFill>
            <a:effectLst>
              <a:outerShdw blurRad="38100" dist="38100" dir="2700000" algn="tl">
                <a:srgbClr val="000000">
                  <a:alpha val="43137"/>
                </a:srgbClr>
              </a:outerShdw>
            </a:effectLst>
            <a:latin typeface="Cambria" pitchFamily="18" charset="0"/>
          </a:endParaRPr>
        </a:p>
      </dgm:t>
    </dgm:pt>
    <dgm:pt modelId="{1F2341AD-D103-43A8-9C33-5143041690F8}" type="parTrans" cxnId="{6547FB03-81F9-4676-884D-A65059E805A0}">
      <dgm:prSet/>
      <dgm:spPr/>
      <dgm:t>
        <a:bodyPr/>
        <a:lstStyle/>
        <a:p>
          <a:endParaRPr lang="tr-TR"/>
        </a:p>
      </dgm:t>
    </dgm:pt>
    <dgm:pt modelId="{A448022F-DAD2-42E4-8462-4D55B958D800}" type="sibTrans" cxnId="{6547FB03-81F9-4676-884D-A65059E805A0}">
      <dgm:prSet/>
      <dgm:spPr/>
      <dgm:t>
        <a:bodyPr/>
        <a:lstStyle/>
        <a:p>
          <a:endParaRPr lang="tr-TR"/>
        </a:p>
      </dgm:t>
    </dgm:pt>
    <dgm:pt modelId="{4C89757F-9C2A-492B-AC5D-5BCF2441D490}">
      <dgm:prSet phldrT="[Metin]" custT="1"/>
      <dgm:spPr/>
      <dgm:t>
        <a:bodyPr/>
        <a:lstStyle/>
        <a:p>
          <a:pPr algn="ctr"/>
          <a:r>
            <a:rPr lang="tr-TR" sz="2000" b="1" dirty="0" smtClean="0">
              <a:solidFill>
                <a:schemeClr val="bg1"/>
              </a:solidFill>
              <a:effectLst>
                <a:outerShdw blurRad="38100" dist="38100" dir="2700000" algn="tl">
                  <a:srgbClr val="000000">
                    <a:alpha val="43137"/>
                  </a:srgbClr>
                </a:outerShdw>
              </a:effectLst>
              <a:latin typeface="Cambria" pitchFamily="18" charset="0"/>
            </a:rPr>
            <a:t>GÖNDERME SÜRECİ</a:t>
          </a:r>
        </a:p>
        <a:p>
          <a:pPr algn="l"/>
          <a:r>
            <a:rPr lang="tr-TR" sz="1800" b="0" dirty="0" smtClean="0">
              <a:solidFill>
                <a:schemeClr val="bg1"/>
              </a:solidFill>
              <a:effectLst>
                <a:outerShdw blurRad="38100" dist="38100" dir="2700000" algn="tl">
                  <a:srgbClr val="000000">
                    <a:alpha val="43137"/>
                  </a:srgbClr>
                </a:outerShdw>
              </a:effectLst>
              <a:latin typeface="Cambria" pitchFamily="18" charset="0"/>
            </a:rPr>
            <a:t>Yetersizliği olduğu düşülen öğrenci yapılan uyarlamalara rağmen başarısız ise  yapılan çalışmalar rapor haline getirilir ve öğrenci RAM’a gönderilir.</a:t>
          </a:r>
          <a:endParaRPr lang="tr-TR" sz="1800" b="0" dirty="0">
            <a:solidFill>
              <a:schemeClr val="bg1"/>
            </a:solidFill>
            <a:effectLst>
              <a:outerShdw blurRad="38100" dist="38100" dir="2700000" algn="tl">
                <a:srgbClr val="000000">
                  <a:alpha val="43137"/>
                </a:srgbClr>
              </a:outerShdw>
            </a:effectLst>
            <a:latin typeface="Cambria" pitchFamily="18" charset="0"/>
          </a:endParaRPr>
        </a:p>
      </dgm:t>
    </dgm:pt>
    <dgm:pt modelId="{61697365-FA9A-4DAC-B7A5-B2F5E685DCDA}" type="parTrans" cxnId="{A53FEC72-31DD-4091-BA28-F14D292FE317}">
      <dgm:prSet/>
      <dgm:spPr/>
      <dgm:t>
        <a:bodyPr/>
        <a:lstStyle/>
        <a:p>
          <a:endParaRPr lang="tr-TR"/>
        </a:p>
      </dgm:t>
    </dgm:pt>
    <dgm:pt modelId="{44386B57-F77E-45EA-BE37-1B61B0B1F3BF}" type="sibTrans" cxnId="{A53FEC72-31DD-4091-BA28-F14D292FE317}">
      <dgm:prSet/>
      <dgm:spPr/>
      <dgm:t>
        <a:bodyPr/>
        <a:lstStyle/>
        <a:p>
          <a:endParaRPr lang="tr-TR"/>
        </a:p>
      </dgm:t>
    </dgm:pt>
    <dgm:pt modelId="{43F29CC7-B024-44B4-98BD-3AB893D86631}">
      <dgm:prSet phldrT="[Metin]" custT="1"/>
      <dgm:spPr/>
      <dgm:t>
        <a:bodyPr/>
        <a:lstStyle/>
        <a:p>
          <a:pPr algn="ctr"/>
          <a:r>
            <a:rPr lang="tr-TR" sz="2000" b="1" dirty="0" smtClean="0">
              <a:solidFill>
                <a:schemeClr val="bg1"/>
              </a:solidFill>
              <a:effectLst>
                <a:outerShdw blurRad="38100" dist="38100" dir="2700000" algn="tl">
                  <a:srgbClr val="000000">
                    <a:alpha val="43137"/>
                  </a:srgbClr>
                </a:outerShdw>
              </a:effectLst>
              <a:latin typeface="Cambria" pitchFamily="18" charset="0"/>
            </a:rPr>
            <a:t>AYRINTILI DEĞERLENDİRME</a:t>
          </a:r>
        </a:p>
        <a:p>
          <a:pPr algn="l"/>
          <a:r>
            <a:rPr lang="tr-TR" sz="1800" b="0" dirty="0" smtClean="0">
              <a:solidFill>
                <a:schemeClr val="bg1"/>
              </a:solidFill>
              <a:effectLst>
                <a:outerShdw blurRad="38100" dist="38100" dir="2700000" algn="tl">
                  <a:srgbClr val="000000">
                    <a:alpha val="43137"/>
                  </a:srgbClr>
                </a:outerShdw>
              </a:effectLst>
              <a:latin typeface="Cambria" pitchFamily="18" charset="0"/>
            </a:rPr>
            <a:t>RAM’da ekip tarafından çok yönlü bir değerlendirme yapılır. Özel eğitime uygun olup olmadığına karar verilir. Daha sonra eğitsel değerlendirme yapılır. BEP hazırlanır.</a:t>
          </a:r>
          <a:endParaRPr lang="tr-TR" sz="1800" b="0" dirty="0">
            <a:solidFill>
              <a:schemeClr val="bg1"/>
            </a:solidFill>
            <a:effectLst>
              <a:outerShdw blurRad="38100" dist="38100" dir="2700000" algn="tl">
                <a:srgbClr val="000000">
                  <a:alpha val="43137"/>
                </a:srgbClr>
              </a:outerShdw>
            </a:effectLst>
            <a:latin typeface="Cambria" pitchFamily="18" charset="0"/>
          </a:endParaRPr>
        </a:p>
      </dgm:t>
    </dgm:pt>
    <dgm:pt modelId="{00632757-11FE-4AA9-A971-14E785CFFFAB}" type="parTrans" cxnId="{B7057822-E192-4804-AD4A-C9C632668289}">
      <dgm:prSet/>
      <dgm:spPr/>
      <dgm:t>
        <a:bodyPr/>
        <a:lstStyle/>
        <a:p>
          <a:endParaRPr lang="tr-TR"/>
        </a:p>
      </dgm:t>
    </dgm:pt>
    <dgm:pt modelId="{D5F6C12D-3952-41F5-9EA8-C4197F33F9D2}" type="sibTrans" cxnId="{B7057822-E192-4804-AD4A-C9C632668289}">
      <dgm:prSet/>
      <dgm:spPr/>
      <dgm:t>
        <a:bodyPr/>
        <a:lstStyle/>
        <a:p>
          <a:endParaRPr lang="tr-TR"/>
        </a:p>
      </dgm:t>
    </dgm:pt>
    <dgm:pt modelId="{9D882540-3261-4890-97CA-E316191E8FDB}" type="pres">
      <dgm:prSet presAssocID="{71B2C2A0-B5B1-4574-BBDD-7DCFA562E28A}" presName="Name0" presStyleCnt="0">
        <dgm:presLayoutVars>
          <dgm:dir/>
          <dgm:resizeHandles val="exact"/>
        </dgm:presLayoutVars>
      </dgm:prSet>
      <dgm:spPr/>
      <dgm:t>
        <a:bodyPr/>
        <a:lstStyle/>
        <a:p>
          <a:endParaRPr lang="tr-TR"/>
        </a:p>
      </dgm:t>
    </dgm:pt>
    <dgm:pt modelId="{2198FD97-89DD-41A7-B2C4-76D59BB66847}" type="pres">
      <dgm:prSet presAssocID="{64307C5C-055F-4360-83EA-F4D4340D0545}" presName="node" presStyleLbl="node1" presStyleIdx="0" presStyleCnt="3">
        <dgm:presLayoutVars>
          <dgm:bulletEnabled val="1"/>
        </dgm:presLayoutVars>
      </dgm:prSet>
      <dgm:spPr/>
      <dgm:t>
        <a:bodyPr/>
        <a:lstStyle/>
        <a:p>
          <a:endParaRPr lang="tr-TR"/>
        </a:p>
      </dgm:t>
    </dgm:pt>
    <dgm:pt modelId="{C40C3B19-9BD8-49F5-98E4-946EBA800336}" type="pres">
      <dgm:prSet presAssocID="{A448022F-DAD2-42E4-8462-4D55B958D800}" presName="sibTrans" presStyleCnt="0"/>
      <dgm:spPr/>
    </dgm:pt>
    <dgm:pt modelId="{B8C43EDC-B387-48F4-B8DD-6461E2CED87D}" type="pres">
      <dgm:prSet presAssocID="{4C89757F-9C2A-492B-AC5D-5BCF2441D490}" presName="node" presStyleLbl="node1" presStyleIdx="1" presStyleCnt="3">
        <dgm:presLayoutVars>
          <dgm:bulletEnabled val="1"/>
        </dgm:presLayoutVars>
      </dgm:prSet>
      <dgm:spPr/>
      <dgm:t>
        <a:bodyPr/>
        <a:lstStyle/>
        <a:p>
          <a:endParaRPr lang="tr-TR"/>
        </a:p>
      </dgm:t>
    </dgm:pt>
    <dgm:pt modelId="{90754B84-9A2D-490A-B2C3-B5D5BD61C53F}" type="pres">
      <dgm:prSet presAssocID="{44386B57-F77E-45EA-BE37-1B61B0B1F3BF}" presName="sibTrans" presStyleCnt="0"/>
      <dgm:spPr/>
    </dgm:pt>
    <dgm:pt modelId="{E7AFC294-1718-4A9C-89F5-5A57364EE72A}" type="pres">
      <dgm:prSet presAssocID="{43F29CC7-B024-44B4-98BD-3AB893D86631}" presName="node" presStyleLbl="node1" presStyleIdx="2" presStyleCnt="3">
        <dgm:presLayoutVars>
          <dgm:bulletEnabled val="1"/>
        </dgm:presLayoutVars>
      </dgm:prSet>
      <dgm:spPr/>
      <dgm:t>
        <a:bodyPr/>
        <a:lstStyle/>
        <a:p>
          <a:endParaRPr lang="tr-TR"/>
        </a:p>
      </dgm:t>
    </dgm:pt>
  </dgm:ptLst>
  <dgm:cxnLst>
    <dgm:cxn modelId="{B7057822-E192-4804-AD4A-C9C632668289}" srcId="{71B2C2A0-B5B1-4574-BBDD-7DCFA562E28A}" destId="{43F29CC7-B024-44B4-98BD-3AB893D86631}" srcOrd="2" destOrd="0" parTransId="{00632757-11FE-4AA9-A971-14E785CFFFAB}" sibTransId="{D5F6C12D-3952-41F5-9EA8-C4197F33F9D2}"/>
    <dgm:cxn modelId="{81CF1F02-8E1D-4095-A230-CEB246522D68}" type="presOf" srcId="{4C89757F-9C2A-492B-AC5D-5BCF2441D490}" destId="{B8C43EDC-B387-48F4-B8DD-6461E2CED87D}" srcOrd="0" destOrd="0" presId="urn:microsoft.com/office/officeart/2005/8/layout/hList6"/>
    <dgm:cxn modelId="{A53FEC72-31DD-4091-BA28-F14D292FE317}" srcId="{71B2C2A0-B5B1-4574-BBDD-7DCFA562E28A}" destId="{4C89757F-9C2A-492B-AC5D-5BCF2441D490}" srcOrd="1" destOrd="0" parTransId="{61697365-FA9A-4DAC-B7A5-B2F5E685DCDA}" sibTransId="{44386B57-F77E-45EA-BE37-1B61B0B1F3BF}"/>
    <dgm:cxn modelId="{EA23DB86-6C55-4380-AAB4-659A16CDCF9B}" type="presOf" srcId="{71B2C2A0-B5B1-4574-BBDD-7DCFA562E28A}" destId="{9D882540-3261-4890-97CA-E316191E8FDB}" srcOrd="0" destOrd="0" presId="urn:microsoft.com/office/officeart/2005/8/layout/hList6"/>
    <dgm:cxn modelId="{6BF821A8-D05F-40CE-B0FD-1A9DB2695D7E}" type="presOf" srcId="{43F29CC7-B024-44B4-98BD-3AB893D86631}" destId="{E7AFC294-1718-4A9C-89F5-5A57364EE72A}" srcOrd="0" destOrd="0" presId="urn:microsoft.com/office/officeart/2005/8/layout/hList6"/>
    <dgm:cxn modelId="{6547FB03-81F9-4676-884D-A65059E805A0}" srcId="{71B2C2A0-B5B1-4574-BBDD-7DCFA562E28A}" destId="{64307C5C-055F-4360-83EA-F4D4340D0545}" srcOrd="0" destOrd="0" parTransId="{1F2341AD-D103-43A8-9C33-5143041690F8}" sibTransId="{A448022F-DAD2-42E4-8462-4D55B958D800}"/>
    <dgm:cxn modelId="{3E906DFF-6BFC-489E-85E0-794B736595A4}" type="presOf" srcId="{64307C5C-055F-4360-83EA-F4D4340D0545}" destId="{2198FD97-89DD-41A7-B2C4-76D59BB66847}" srcOrd="0" destOrd="0" presId="urn:microsoft.com/office/officeart/2005/8/layout/hList6"/>
    <dgm:cxn modelId="{DE9CCA1D-2D6F-44BF-AE09-1822DB47B1EC}" type="presParOf" srcId="{9D882540-3261-4890-97CA-E316191E8FDB}" destId="{2198FD97-89DD-41A7-B2C4-76D59BB66847}" srcOrd="0" destOrd="0" presId="urn:microsoft.com/office/officeart/2005/8/layout/hList6"/>
    <dgm:cxn modelId="{F0EF00B6-4EAB-4BE4-A504-5CDF35992781}" type="presParOf" srcId="{9D882540-3261-4890-97CA-E316191E8FDB}" destId="{C40C3B19-9BD8-49F5-98E4-946EBA800336}" srcOrd="1" destOrd="0" presId="urn:microsoft.com/office/officeart/2005/8/layout/hList6"/>
    <dgm:cxn modelId="{468E477B-6A89-47FE-8142-6A5D99C7E6C6}" type="presParOf" srcId="{9D882540-3261-4890-97CA-E316191E8FDB}" destId="{B8C43EDC-B387-48F4-B8DD-6461E2CED87D}" srcOrd="2" destOrd="0" presId="urn:microsoft.com/office/officeart/2005/8/layout/hList6"/>
    <dgm:cxn modelId="{0D308BC6-A10E-43AF-8CF4-DFD71E0D678D}" type="presParOf" srcId="{9D882540-3261-4890-97CA-E316191E8FDB}" destId="{90754B84-9A2D-490A-B2C3-B5D5BD61C53F}" srcOrd="3" destOrd="0" presId="urn:microsoft.com/office/officeart/2005/8/layout/hList6"/>
    <dgm:cxn modelId="{68969A6A-E6D7-43B2-9BC8-DD330C823D8D}" type="presParOf" srcId="{9D882540-3261-4890-97CA-E316191E8FDB}" destId="{E7AFC294-1718-4A9C-89F5-5A57364EE72A}"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5776EA-59EA-4251-8FC7-78DF12CEDB1A}" type="doc">
      <dgm:prSet loTypeId="urn:microsoft.com/office/officeart/2005/8/layout/radial6" loCatId="relationship" qsTypeId="urn:microsoft.com/office/officeart/2005/8/quickstyle/simple1" qsCatId="simple" csTypeId="urn:microsoft.com/office/officeart/2005/8/colors/colorful3" csCatId="colorful" phldr="1"/>
      <dgm:spPr/>
      <dgm:t>
        <a:bodyPr/>
        <a:lstStyle/>
        <a:p>
          <a:endParaRPr lang="tr-TR"/>
        </a:p>
      </dgm:t>
    </dgm:pt>
    <dgm:pt modelId="{E93052A2-507F-416B-8211-E5BCB57BA145}">
      <dgm:prSet phldrT="[Metin]"/>
      <dgm:spPr/>
      <dgm:t>
        <a:bodyPr/>
        <a:lstStyle/>
        <a:p>
          <a:r>
            <a:rPr lang="tr-TR" dirty="0" smtClean="0"/>
            <a:t>BEP</a:t>
          </a:r>
          <a:endParaRPr lang="tr-TR" dirty="0"/>
        </a:p>
      </dgm:t>
    </dgm:pt>
    <dgm:pt modelId="{2370C50B-CEBE-4C94-9B4D-14ED191E5259}" type="parTrans" cxnId="{2413003B-5214-4CC7-A4CE-C7C1AE1087E0}">
      <dgm:prSet/>
      <dgm:spPr/>
      <dgm:t>
        <a:bodyPr/>
        <a:lstStyle/>
        <a:p>
          <a:endParaRPr lang="tr-TR"/>
        </a:p>
      </dgm:t>
    </dgm:pt>
    <dgm:pt modelId="{EA5EF1FE-8495-4903-A76B-664D62616EE8}" type="sibTrans" cxnId="{2413003B-5214-4CC7-A4CE-C7C1AE1087E0}">
      <dgm:prSet/>
      <dgm:spPr/>
      <dgm:t>
        <a:bodyPr/>
        <a:lstStyle/>
        <a:p>
          <a:endParaRPr lang="tr-TR"/>
        </a:p>
      </dgm:t>
    </dgm:pt>
    <dgm:pt modelId="{EF729EF0-C411-4E0F-9A62-95E5604ADA1F}">
      <dgm:prSet phldrT="[Metin]" custT="1"/>
      <dgm:spPr/>
      <dgm:t>
        <a:bodyPr/>
        <a:lstStyle/>
        <a:p>
          <a:r>
            <a:rPr lang="tr-TR" sz="2000" dirty="0" smtClean="0"/>
            <a:t>Eğitsel performans düzeyi</a:t>
          </a:r>
          <a:endParaRPr lang="tr-TR" sz="2000" dirty="0"/>
        </a:p>
      </dgm:t>
    </dgm:pt>
    <dgm:pt modelId="{06A711C8-3FAC-4657-9C96-45C37B05776A}" type="parTrans" cxnId="{3C48C430-CFF9-4B1A-A4EA-4CD841EA464C}">
      <dgm:prSet/>
      <dgm:spPr/>
      <dgm:t>
        <a:bodyPr/>
        <a:lstStyle/>
        <a:p>
          <a:endParaRPr lang="tr-TR"/>
        </a:p>
      </dgm:t>
    </dgm:pt>
    <dgm:pt modelId="{32459485-2BC4-4730-BFA5-891F886EF8CE}" type="sibTrans" cxnId="{3C48C430-CFF9-4B1A-A4EA-4CD841EA464C}">
      <dgm:prSet/>
      <dgm:spPr/>
      <dgm:t>
        <a:bodyPr/>
        <a:lstStyle/>
        <a:p>
          <a:endParaRPr lang="tr-TR"/>
        </a:p>
      </dgm:t>
    </dgm:pt>
    <dgm:pt modelId="{581D5999-FEED-4BE2-A4BC-3CA35C7D6151}">
      <dgm:prSet phldrT="[Metin]" custT="1"/>
      <dgm:spPr/>
      <dgm:t>
        <a:bodyPr/>
        <a:lstStyle/>
        <a:p>
          <a:r>
            <a:rPr lang="tr-TR" sz="2000" dirty="0" smtClean="0"/>
            <a:t>Yıllık amaçlar</a:t>
          </a:r>
          <a:endParaRPr lang="tr-TR" sz="2000" dirty="0"/>
        </a:p>
      </dgm:t>
    </dgm:pt>
    <dgm:pt modelId="{D5F43862-DA7D-4F17-B036-F15FEC7C6330}" type="parTrans" cxnId="{A013306F-5E43-4A2B-9FB3-CCC776601744}">
      <dgm:prSet/>
      <dgm:spPr/>
      <dgm:t>
        <a:bodyPr/>
        <a:lstStyle/>
        <a:p>
          <a:endParaRPr lang="tr-TR"/>
        </a:p>
      </dgm:t>
    </dgm:pt>
    <dgm:pt modelId="{2E1F4A2A-D359-4EC1-B43A-176ADDDF03EC}" type="sibTrans" cxnId="{A013306F-5E43-4A2B-9FB3-CCC776601744}">
      <dgm:prSet/>
      <dgm:spPr/>
      <dgm:t>
        <a:bodyPr/>
        <a:lstStyle/>
        <a:p>
          <a:endParaRPr lang="tr-TR"/>
        </a:p>
      </dgm:t>
    </dgm:pt>
    <dgm:pt modelId="{B2341245-06BA-463D-9956-142AD3205F9A}">
      <dgm:prSet phldrT="[Metin]" custT="1"/>
      <dgm:spPr/>
      <dgm:t>
        <a:bodyPr/>
        <a:lstStyle/>
        <a:p>
          <a:r>
            <a:rPr lang="tr-TR" sz="2000" dirty="0" smtClean="0"/>
            <a:t>KDA</a:t>
          </a:r>
          <a:endParaRPr lang="tr-TR" sz="2000" dirty="0"/>
        </a:p>
      </dgm:t>
    </dgm:pt>
    <dgm:pt modelId="{4D5EDA8B-EB92-43B4-9801-CDE5ADAEC029}" type="parTrans" cxnId="{1123250F-EED0-4D82-A253-BD71729FB150}">
      <dgm:prSet/>
      <dgm:spPr/>
      <dgm:t>
        <a:bodyPr/>
        <a:lstStyle/>
        <a:p>
          <a:endParaRPr lang="tr-TR"/>
        </a:p>
      </dgm:t>
    </dgm:pt>
    <dgm:pt modelId="{652AF320-CAD4-48B8-8BB1-9793BE4DE479}" type="sibTrans" cxnId="{1123250F-EED0-4D82-A253-BD71729FB150}">
      <dgm:prSet/>
      <dgm:spPr/>
      <dgm:t>
        <a:bodyPr/>
        <a:lstStyle/>
        <a:p>
          <a:endParaRPr lang="tr-TR"/>
        </a:p>
      </dgm:t>
    </dgm:pt>
    <dgm:pt modelId="{A4B64840-A0B6-4F4F-8061-E819A18ABB5B}">
      <dgm:prSet phldrT="[Metin]" custT="1"/>
      <dgm:spPr/>
      <dgm:t>
        <a:bodyPr/>
        <a:lstStyle/>
        <a:p>
          <a:r>
            <a:rPr lang="tr-TR" sz="2000" dirty="0" smtClean="0"/>
            <a:t>Özelleştirilmiş eğitim </a:t>
          </a:r>
          <a:r>
            <a:rPr lang="tr-TR" sz="2000" dirty="0" err="1" smtClean="0"/>
            <a:t>hiz</a:t>
          </a:r>
          <a:r>
            <a:rPr lang="tr-TR" sz="2000" dirty="0" smtClean="0"/>
            <a:t>.</a:t>
          </a:r>
          <a:endParaRPr lang="tr-TR" sz="2000" dirty="0"/>
        </a:p>
      </dgm:t>
    </dgm:pt>
    <dgm:pt modelId="{FE63B776-6E8B-4AB4-BEFF-1E167EC4255A}" type="parTrans" cxnId="{A7E79B91-43D4-4CAC-BDE7-98B1EE300B2A}">
      <dgm:prSet/>
      <dgm:spPr/>
      <dgm:t>
        <a:bodyPr/>
        <a:lstStyle/>
        <a:p>
          <a:endParaRPr lang="tr-TR"/>
        </a:p>
      </dgm:t>
    </dgm:pt>
    <dgm:pt modelId="{26EDE78B-39D0-4B99-B8DB-80A44DE38309}" type="sibTrans" cxnId="{A7E79B91-43D4-4CAC-BDE7-98B1EE300B2A}">
      <dgm:prSet/>
      <dgm:spPr/>
      <dgm:t>
        <a:bodyPr/>
        <a:lstStyle/>
        <a:p>
          <a:endParaRPr lang="tr-TR"/>
        </a:p>
      </dgm:t>
    </dgm:pt>
    <dgm:pt modelId="{74D64491-F5EF-48F6-8135-E77478A1583E}">
      <dgm:prSet phldrT="[Metin]" custT="1"/>
      <dgm:spPr/>
      <dgm:t>
        <a:bodyPr/>
        <a:lstStyle/>
        <a:p>
          <a:r>
            <a:rPr lang="tr-TR" sz="2000" dirty="0" err="1" smtClean="0"/>
            <a:t>Hiz</a:t>
          </a:r>
          <a:r>
            <a:rPr lang="tr-TR" sz="2000" dirty="0" smtClean="0"/>
            <a:t>. Başlama bitiş tarihi</a:t>
          </a:r>
          <a:endParaRPr lang="tr-TR" sz="2000" dirty="0"/>
        </a:p>
      </dgm:t>
    </dgm:pt>
    <dgm:pt modelId="{FE3CDC44-B118-408E-B4D7-6D022DCE2875}" type="parTrans" cxnId="{9494D888-8C78-42F9-B6C6-160BC8E59988}">
      <dgm:prSet/>
      <dgm:spPr/>
      <dgm:t>
        <a:bodyPr/>
        <a:lstStyle/>
        <a:p>
          <a:endParaRPr lang="tr-TR"/>
        </a:p>
      </dgm:t>
    </dgm:pt>
    <dgm:pt modelId="{8E6B6480-3DC2-45FD-8016-80C8C8162362}" type="sibTrans" cxnId="{9494D888-8C78-42F9-B6C6-160BC8E59988}">
      <dgm:prSet/>
      <dgm:spPr/>
      <dgm:t>
        <a:bodyPr/>
        <a:lstStyle/>
        <a:p>
          <a:endParaRPr lang="tr-TR"/>
        </a:p>
      </dgm:t>
    </dgm:pt>
    <dgm:pt modelId="{B1A3D5D3-8584-47D5-9A9D-BE17507E1846}">
      <dgm:prSet phldrT="[Metin]" custT="1"/>
      <dgm:spPr/>
      <dgm:t>
        <a:bodyPr/>
        <a:lstStyle/>
        <a:p>
          <a:r>
            <a:rPr lang="tr-TR" sz="2000" dirty="0" smtClean="0"/>
            <a:t>Normal </a:t>
          </a:r>
          <a:r>
            <a:rPr lang="tr-TR" sz="2000" dirty="0" err="1" smtClean="0"/>
            <a:t>eğt</a:t>
          </a:r>
          <a:r>
            <a:rPr lang="tr-TR" sz="2000" dirty="0" smtClean="0"/>
            <a:t>. </a:t>
          </a:r>
          <a:r>
            <a:rPr lang="tr-TR" sz="2000" dirty="0" err="1" smtClean="0"/>
            <a:t>Prog</a:t>
          </a:r>
          <a:r>
            <a:rPr lang="tr-TR" sz="2000" dirty="0" smtClean="0"/>
            <a:t>. Katılım düzeyi</a:t>
          </a:r>
          <a:endParaRPr lang="tr-TR" sz="2000" dirty="0"/>
        </a:p>
      </dgm:t>
    </dgm:pt>
    <dgm:pt modelId="{4E0C03EC-5197-45BF-B1FB-17FFF2660BEE}" type="parTrans" cxnId="{F887BC93-8761-4246-B206-B146D207DFE6}">
      <dgm:prSet/>
      <dgm:spPr/>
      <dgm:t>
        <a:bodyPr/>
        <a:lstStyle/>
        <a:p>
          <a:endParaRPr lang="tr-TR"/>
        </a:p>
      </dgm:t>
    </dgm:pt>
    <dgm:pt modelId="{51BF9FAB-908F-410A-90DF-D3E29056E51B}" type="sibTrans" cxnId="{F887BC93-8761-4246-B206-B146D207DFE6}">
      <dgm:prSet/>
      <dgm:spPr/>
      <dgm:t>
        <a:bodyPr/>
        <a:lstStyle/>
        <a:p>
          <a:endParaRPr lang="tr-TR"/>
        </a:p>
      </dgm:t>
    </dgm:pt>
    <dgm:pt modelId="{943F310B-44E3-4181-8A35-DB449E877C87}">
      <dgm:prSet phldrT="[Metin]" custT="1"/>
      <dgm:spPr/>
      <dgm:t>
        <a:bodyPr/>
        <a:lstStyle/>
        <a:p>
          <a:r>
            <a:rPr lang="tr-TR" sz="2000" dirty="0" smtClean="0"/>
            <a:t>Sorumlu olan kişiler</a:t>
          </a:r>
          <a:endParaRPr lang="tr-TR" sz="2000" dirty="0"/>
        </a:p>
      </dgm:t>
    </dgm:pt>
    <dgm:pt modelId="{2DB42E1A-FF92-4C1A-AA90-A7B416DEC90C}" type="parTrans" cxnId="{75F0F086-A47D-4323-87B9-8F9BCD9966A7}">
      <dgm:prSet/>
      <dgm:spPr/>
      <dgm:t>
        <a:bodyPr/>
        <a:lstStyle/>
        <a:p>
          <a:endParaRPr lang="tr-TR"/>
        </a:p>
      </dgm:t>
    </dgm:pt>
    <dgm:pt modelId="{F93A41B3-ECE2-4A8A-A5D9-77C05621D96F}" type="sibTrans" cxnId="{75F0F086-A47D-4323-87B9-8F9BCD9966A7}">
      <dgm:prSet/>
      <dgm:spPr/>
      <dgm:t>
        <a:bodyPr/>
        <a:lstStyle/>
        <a:p>
          <a:endParaRPr lang="tr-TR"/>
        </a:p>
      </dgm:t>
    </dgm:pt>
    <dgm:pt modelId="{25989715-F095-49E4-B1AE-9F8BB0D924DC}">
      <dgm:prSet phldrT="[Metin]" custT="1"/>
      <dgm:spPr/>
      <dgm:t>
        <a:bodyPr/>
        <a:lstStyle/>
        <a:p>
          <a:r>
            <a:rPr lang="tr-TR" sz="2000" dirty="0" smtClean="0"/>
            <a:t>Ölçümleme işlem süreçleri ve zamanları</a:t>
          </a:r>
          <a:endParaRPr lang="tr-TR" sz="2000" dirty="0"/>
        </a:p>
      </dgm:t>
    </dgm:pt>
    <dgm:pt modelId="{5787A604-CE90-4D3B-8AC8-FAD78834A2C4}" type="parTrans" cxnId="{E2F3AFE6-9DDC-48E2-B26A-E1DF97F41002}">
      <dgm:prSet/>
      <dgm:spPr/>
      <dgm:t>
        <a:bodyPr/>
        <a:lstStyle/>
        <a:p>
          <a:endParaRPr lang="tr-TR"/>
        </a:p>
      </dgm:t>
    </dgm:pt>
    <dgm:pt modelId="{16C7A412-2F59-4D5E-AFC4-82E8FEF44624}" type="sibTrans" cxnId="{E2F3AFE6-9DDC-48E2-B26A-E1DF97F41002}">
      <dgm:prSet/>
      <dgm:spPr/>
      <dgm:t>
        <a:bodyPr/>
        <a:lstStyle/>
        <a:p>
          <a:endParaRPr lang="tr-TR"/>
        </a:p>
      </dgm:t>
    </dgm:pt>
    <dgm:pt modelId="{194C5E90-8EB5-41F4-97A3-8736E87FAE22}" type="pres">
      <dgm:prSet presAssocID="{0A5776EA-59EA-4251-8FC7-78DF12CEDB1A}" presName="Name0" presStyleCnt="0">
        <dgm:presLayoutVars>
          <dgm:chMax val="1"/>
          <dgm:dir/>
          <dgm:animLvl val="ctr"/>
          <dgm:resizeHandles val="exact"/>
        </dgm:presLayoutVars>
      </dgm:prSet>
      <dgm:spPr/>
      <dgm:t>
        <a:bodyPr/>
        <a:lstStyle/>
        <a:p>
          <a:endParaRPr lang="tr-TR"/>
        </a:p>
      </dgm:t>
    </dgm:pt>
    <dgm:pt modelId="{EDCA91B9-FC46-4D9F-B4B2-8CBD56721EE5}" type="pres">
      <dgm:prSet presAssocID="{E93052A2-507F-416B-8211-E5BCB57BA145}" presName="centerShape" presStyleLbl="node0" presStyleIdx="0" presStyleCnt="1"/>
      <dgm:spPr/>
      <dgm:t>
        <a:bodyPr/>
        <a:lstStyle/>
        <a:p>
          <a:endParaRPr lang="tr-TR"/>
        </a:p>
      </dgm:t>
    </dgm:pt>
    <dgm:pt modelId="{C9FA691B-147D-4E88-BB75-329F88AF1B1D}" type="pres">
      <dgm:prSet presAssocID="{EF729EF0-C411-4E0F-9A62-95E5604ADA1F}" presName="node" presStyleLbl="node1" presStyleIdx="0" presStyleCnt="8" custScaleX="159611" custScaleY="120540">
        <dgm:presLayoutVars>
          <dgm:bulletEnabled val="1"/>
        </dgm:presLayoutVars>
      </dgm:prSet>
      <dgm:spPr/>
      <dgm:t>
        <a:bodyPr/>
        <a:lstStyle/>
        <a:p>
          <a:endParaRPr lang="tr-TR"/>
        </a:p>
      </dgm:t>
    </dgm:pt>
    <dgm:pt modelId="{A7161B6B-AE45-4CD2-A9CA-D76D085F7899}" type="pres">
      <dgm:prSet presAssocID="{EF729EF0-C411-4E0F-9A62-95E5604ADA1F}" presName="dummy" presStyleCnt="0"/>
      <dgm:spPr/>
    </dgm:pt>
    <dgm:pt modelId="{8C745AA5-5A7A-4604-A84A-F38060A56B16}" type="pres">
      <dgm:prSet presAssocID="{32459485-2BC4-4730-BFA5-891F886EF8CE}" presName="sibTrans" presStyleLbl="sibTrans2D1" presStyleIdx="0" presStyleCnt="8"/>
      <dgm:spPr/>
      <dgm:t>
        <a:bodyPr/>
        <a:lstStyle/>
        <a:p>
          <a:endParaRPr lang="tr-TR"/>
        </a:p>
      </dgm:t>
    </dgm:pt>
    <dgm:pt modelId="{FD0FDAD4-804F-4577-B0B1-B2527B658D25}" type="pres">
      <dgm:prSet presAssocID="{581D5999-FEED-4BE2-A4BC-3CA35C7D6151}" presName="node" presStyleLbl="node1" presStyleIdx="1" presStyleCnt="8" custScaleX="156788" custScaleY="146387">
        <dgm:presLayoutVars>
          <dgm:bulletEnabled val="1"/>
        </dgm:presLayoutVars>
      </dgm:prSet>
      <dgm:spPr/>
      <dgm:t>
        <a:bodyPr/>
        <a:lstStyle/>
        <a:p>
          <a:endParaRPr lang="tr-TR"/>
        </a:p>
      </dgm:t>
    </dgm:pt>
    <dgm:pt modelId="{95D72737-2F9A-4EA4-B665-CFDBDA80F194}" type="pres">
      <dgm:prSet presAssocID="{581D5999-FEED-4BE2-A4BC-3CA35C7D6151}" presName="dummy" presStyleCnt="0"/>
      <dgm:spPr/>
    </dgm:pt>
    <dgm:pt modelId="{960B970A-9115-4C25-AE5F-DA7ADFF59BC0}" type="pres">
      <dgm:prSet presAssocID="{2E1F4A2A-D359-4EC1-B43A-176ADDDF03EC}" presName="sibTrans" presStyleLbl="sibTrans2D1" presStyleIdx="1" presStyleCnt="8"/>
      <dgm:spPr/>
      <dgm:t>
        <a:bodyPr/>
        <a:lstStyle/>
        <a:p>
          <a:endParaRPr lang="tr-TR"/>
        </a:p>
      </dgm:t>
    </dgm:pt>
    <dgm:pt modelId="{83B1D864-BB33-4F13-BE0C-B201849125AB}" type="pres">
      <dgm:prSet presAssocID="{B2341245-06BA-463D-9956-142AD3205F9A}" presName="node" presStyleLbl="node1" presStyleIdx="2" presStyleCnt="8" custScaleX="117447" custScaleY="133813">
        <dgm:presLayoutVars>
          <dgm:bulletEnabled val="1"/>
        </dgm:presLayoutVars>
      </dgm:prSet>
      <dgm:spPr/>
      <dgm:t>
        <a:bodyPr/>
        <a:lstStyle/>
        <a:p>
          <a:endParaRPr lang="tr-TR"/>
        </a:p>
      </dgm:t>
    </dgm:pt>
    <dgm:pt modelId="{67E3AA84-98F5-4879-AF3A-E728D1187422}" type="pres">
      <dgm:prSet presAssocID="{B2341245-06BA-463D-9956-142AD3205F9A}" presName="dummy" presStyleCnt="0"/>
      <dgm:spPr/>
    </dgm:pt>
    <dgm:pt modelId="{EB2D3311-C59B-4C02-9189-2FAABE6A2EB6}" type="pres">
      <dgm:prSet presAssocID="{652AF320-CAD4-48B8-8BB1-9793BE4DE479}" presName="sibTrans" presStyleLbl="sibTrans2D1" presStyleIdx="2" presStyleCnt="8"/>
      <dgm:spPr/>
      <dgm:t>
        <a:bodyPr/>
        <a:lstStyle/>
        <a:p>
          <a:endParaRPr lang="tr-TR"/>
        </a:p>
      </dgm:t>
    </dgm:pt>
    <dgm:pt modelId="{1E88AE5D-630F-4ECA-8794-C9D3216D0B43}" type="pres">
      <dgm:prSet presAssocID="{A4B64840-A0B6-4F4F-8061-E819A18ABB5B}" presName="node" presStyleLbl="node1" presStyleIdx="3" presStyleCnt="8" custScaleX="148065" custScaleY="132492">
        <dgm:presLayoutVars>
          <dgm:bulletEnabled val="1"/>
        </dgm:presLayoutVars>
      </dgm:prSet>
      <dgm:spPr/>
      <dgm:t>
        <a:bodyPr/>
        <a:lstStyle/>
        <a:p>
          <a:endParaRPr lang="tr-TR"/>
        </a:p>
      </dgm:t>
    </dgm:pt>
    <dgm:pt modelId="{159BC19B-EABE-4469-890E-035AF5809BFD}" type="pres">
      <dgm:prSet presAssocID="{A4B64840-A0B6-4F4F-8061-E819A18ABB5B}" presName="dummy" presStyleCnt="0"/>
      <dgm:spPr/>
    </dgm:pt>
    <dgm:pt modelId="{EAD3D90B-FBDD-4F27-806A-A4DC61BC8143}" type="pres">
      <dgm:prSet presAssocID="{26EDE78B-39D0-4B99-B8DB-80A44DE38309}" presName="sibTrans" presStyleLbl="sibTrans2D1" presStyleIdx="3" presStyleCnt="8"/>
      <dgm:spPr/>
      <dgm:t>
        <a:bodyPr/>
        <a:lstStyle/>
        <a:p>
          <a:endParaRPr lang="tr-TR"/>
        </a:p>
      </dgm:t>
    </dgm:pt>
    <dgm:pt modelId="{A3E68665-28CC-4AF0-AA50-082340813B93}" type="pres">
      <dgm:prSet presAssocID="{74D64491-F5EF-48F6-8135-E77478A1583E}" presName="node" presStyleLbl="node1" presStyleIdx="4" presStyleCnt="8" custScaleX="146744" custScaleY="136199">
        <dgm:presLayoutVars>
          <dgm:bulletEnabled val="1"/>
        </dgm:presLayoutVars>
      </dgm:prSet>
      <dgm:spPr/>
      <dgm:t>
        <a:bodyPr/>
        <a:lstStyle/>
        <a:p>
          <a:endParaRPr lang="tr-TR"/>
        </a:p>
      </dgm:t>
    </dgm:pt>
    <dgm:pt modelId="{2720A330-D60B-46A0-A629-8E09265DF2A8}" type="pres">
      <dgm:prSet presAssocID="{74D64491-F5EF-48F6-8135-E77478A1583E}" presName="dummy" presStyleCnt="0"/>
      <dgm:spPr/>
    </dgm:pt>
    <dgm:pt modelId="{02DA26AD-F4AB-43BD-8190-1E5A81CD7770}" type="pres">
      <dgm:prSet presAssocID="{8E6B6480-3DC2-45FD-8016-80C8C8162362}" presName="sibTrans" presStyleLbl="sibTrans2D1" presStyleIdx="4" presStyleCnt="8"/>
      <dgm:spPr/>
      <dgm:t>
        <a:bodyPr/>
        <a:lstStyle/>
        <a:p>
          <a:endParaRPr lang="tr-TR"/>
        </a:p>
      </dgm:t>
    </dgm:pt>
    <dgm:pt modelId="{4D320B37-D7AA-49F6-B0C9-FE106838CC93}" type="pres">
      <dgm:prSet presAssocID="{B1A3D5D3-8584-47D5-9A9D-BE17507E1846}" presName="node" presStyleLbl="node1" presStyleIdx="5" presStyleCnt="8" custScaleX="155791" custScaleY="150068">
        <dgm:presLayoutVars>
          <dgm:bulletEnabled val="1"/>
        </dgm:presLayoutVars>
      </dgm:prSet>
      <dgm:spPr/>
      <dgm:t>
        <a:bodyPr/>
        <a:lstStyle/>
        <a:p>
          <a:endParaRPr lang="tr-TR"/>
        </a:p>
      </dgm:t>
    </dgm:pt>
    <dgm:pt modelId="{583D0EA9-3E3A-4F7A-BBBF-659DA202E031}" type="pres">
      <dgm:prSet presAssocID="{B1A3D5D3-8584-47D5-9A9D-BE17507E1846}" presName="dummy" presStyleCnt="0"/>
      <dgm:spPr/>
    </dgm:pt>
    <dgm:pt modelId="{86B083F5-6D2F-4095-A3C8-CA23560B4107}" type="pres">
      <dgm:prSet presAssocID="{51BF9FAB-908F-410A-90DF-D3E29056E51B}" presName="sibTrans" presStyleLbl="sibTrans2D1" presStyleIdx="5" presStyleCnt="8"/>
      <dgm:spPr/>
      <dgm:t>
        <a:bodyPr/>
        <a:lstStyle/>
        <a:p>
          <a:endParaRPr lang="tr-TR"/>
        </a:p>
      </dgm:t>
    </dgm:pt>
    <dgm:pt modelId="{5C4803A7-4DEA-43E6-BF7D-85E2F4556794}" type="pres">
      <dgm:prSet presAssocID="{943F310B-44E3-4181-8A35-DB449E877C87}" presName="node" presStyleLbl="node1" presStyleIdx="6" presStyleCnt="8" custScaleX="132848" custScaleY="138935">
        <dgm:presLayoutVars>
          <dgm:bulletEnabled val="1"/>
        </dgm:presLayoutVars>
      </dgm:prSet>
      <dgm:spPr/>
      <dgm:t>
        <a:bodyPr/>
        <a:lstStyle/>
        <a:p>
          <a:endParaRPr lang="tr-TR"/>
        </a:p>
      </dgm:t>
    </dgm:pt>
    <dgm:pt modelId="{360D37ED-7075-4619-96FF-7545E25DEBA8}" type="pres">
      <dgm:prSet presAssocID="{943F310B-44E3-4181-8A35-DB449E877C87}" presName="dummy" presStyleCnt="0"/>
      <dgm:spPr/>
    </dgm:pt>
    <dgm:pt modelId="{EA604FD1-CB0E-4E1E-AF7F-1CA7AE16B04D}" type="pres">
      <dgm:prSet presAssocID="{F93A41B3-ECE2-4A8A-A5D9-77C05621D96F}" presName="sibTrans" presStyleLbl="sibTrans2D1" presStyleIdx="6" presStyleCnt="8"/>
      <dgm:spPr/>
      <dgm:t>
        <a:bodyPr/>
        <a:lstStyle/>
        <a:p>
          <a:endParaRPr lang="tr-TR"/>
        </a:p>
      </dgm:t>
    </dgm:pt>
    <dgm:pt modelId="{32436413-8FC3-4CDC-A788-12DF2ABD2F76}" type="pres">
      <dgm:prSet presAssocID="{25989715-F095-49E4-B1AE-9F8BB0D924DC}" presName="node" presStyleLbl="node1" presStyleIdx="7" presStyleCnt="8" custScaleX="139367" custScaleY="138180">
        <dgm:presLayoutVars>
          <dgm:bulletEnabled val="1"/>
        </dgm:presLayoutVars>
      </dgm:prSet>
      <dgm:spPr/>
      <dgm:t>
        <a:bodyPr/>
        <a:lstStyle/>
        <a:p>
          <a:endParaRPr lang="tr-TR"/>
        </a:p>
      </dgm:t>
    </dgm:pt>
    <dgm:pt modelId="{5DEC1FAA-B461-4CE1-8F83-976F4616EC33}" type="pres">
      <dgm:prSet presAssocID="{25989715-F095-49E4-B1AE-9F8BB0D924DC}" presName="dummy" presStyleCnt="0"/>
      <dgm:spPr/>
    </dgm:pt>
    <dgm:pt modelId="{B1A1EEC6-2405-4614-8729-6526BACC8CE3}" type="pres">
      <dgm:prSet presAssocID="{16C7A412-2F59-4D5E-AFC4-82E8FEF44624}" presName="sibTrans" presStyleLbl="sibTrans2D1" presStyleIdx="7" presStyleCnt="8"/>
      <dgm:spPr/>
      <dgm:t>
        <a:bodyPr/>
        <a:lstStyle/>
        <a:p>
          <a:endParaRPr lang="tr-TR"/>
        </a:p>
      </dgm:t>
    </dgm:pt>
  </dgm:ptLst>
  <dgm:cxnLst>
    <dgm:cxn modelId="{8E4B0BE2-440F-463C-A3E8-865C336231F9}" type="presOf" srcId="{51BF9FAB-908F-410A-90DF-D3E29056E51B}" destId="{86B083F5-6D2F-4095-A3C8-CA23560B4107}" srcOrd="0" destOrd="0" presId="urn:microsoft.com/office/officeart/2005/8/layout/radial6"/>
    <dgm:cxn modelId="{2413003B-5214-4CC7-A4CE-C7C1AE1087E0}" srcId="{0A5776EA-59EA-4251-8FC7-78DF12CEDB1A}" destId="{E93052A2-507F-416B-8211-E5BCB57BA145}" srcOrd="0" destOrd="0" parTransId="{2370C50B-CEBE-4C94-9B4D-14ED191E5259}" sibTransId="{EA5EF1FE-8495-4903-A76B-664D62616EE8}"/>
    <dgm:cxn modelId="{EA7CF3B0-E9B5-4468-8AEC-09A3FA674C92}" type="presOf" srcId="{581D5999-FEED-4BE2-A4BC-3CA35C7D6151}" destId="{FD0FDAD4-804F-4577-B0B1-B2527B658D25}" srcOrd="0" destOrd="0" presId="urn:microsoft.com/office/officeart/2005/8/layout/radial6"/>
    <dgm:cxn modelId="{A7E79B91-43D4-4CAC-BDE7-98B1EE300B2A}" srcId="{E93052A2-507F-416B-8211-E5BCB57BA145}" destId="{A4B64840-A0B6-4F4F-8061-E819A18ABB5B}" srcOrd="3" destOrd="0" parTransId="{FE63B776-6E8B-4AB4-BEFF-1E167EC4255A}" sibTransId="{26EDE78B-39D0-4B99-B8DB-80A44DE38309}"/>
    <dgm:cxn modelId="{52B2804D-D2B9-4DAC-B184-12AD0B965AE7}" type="presOf" srcId="{A4B64840-A0B6-4F4F-8061-E819A18ABB5B}" destId="{1E88AE5D-630F-4ECA-8794-C9D3216D0B43}" srcOrd="0" destOrd="0" presId="urn:microsoft.com/office/officeart/2005/8/layout/radial6"/>
    <dgm:cxn modelId="{E2F3AFE6-9DDC-48E2-B26A-E1DF97F41002}" srcId="{E93052A2-507F-416B-8211-E5BCB57BA145}" destId="{25989715-F095-49E4-B1AE-9F8BB0D924DC}" srcOrd="7" destOrd="0" parTransId="{5787A604-CE90-4D3B-8AC8-FAD78834A2C4}" sibTransId="{16C7A412-2F59-4D5E-AFC4-82E8FEF44624}"/>
    <dgm:cxn modelId="{A013306F-5E43-4A2B-9FB3-CCC776601744}" srcId="{E93052A2-507F-416B-8211-E5BCB57BA145}" destId="{581D5999-FEED-4BE2-A4BC-3CA35C7D6151}" srcOrd="1" destOrd="0" parTransId="{D5F43862-DA7D-4F17-B036-F15FEC7C6330}" sibTransId="{2E1F4A2A-D359-4EC1-B43A-176ADDDF03EC}"/>
    <dgm:cxn modelId="{75DB8FC3-BA1D-4F9E-8725-AD7D3B8B17AE}" type="presOf" srcId="{25989715-F095-49E4-B1AE-9F8BB0D924DC}" destId="{32436413-8FC3-4CDC-A788-12DF2ABD2F76}" srcOrd="0" destOrd="0" presId="urn:microsoft.com/office/officeart/2005/8/layout/radial6"/>
    <dgm:cxn modelId="{F887BC93-8761-4246-B206-B146D207DFE6}" srcId="{E93052A2-507F-416B-8211-E5BCB57BA145}" destId="{B1A3D5D3-8584-47D5-9A9D-BE17507E1846}" srcOrd="5" destOrd="0" parTransId="{4E0C03EC-5197-45BF-B1FB-17FFF2660BEE}" sibTransId="{51BF9FAB-908F-410A-90DF-D3E29056E51B}"/>
    <dgm:cxn modelId="{1987AF9A-AF7F-4919-82CD-1FCF323A251E}" type="presOf" srcId="{E93052A2-507F-416B-8211-E5BCB57BA145}" destId="{EDCA91B9-FC46-4D9F-B4B2-8CBD56721EE5}" srcOrd="0" destOrd="0" presId="urn:microsoft.com/office/officeart/2005/8/layout/radial6"/>
    <dgm:cxn modelId="{0C32C5DA-8A88-455A-A7C0-E7D20426F4A5}" type="presOf" srcId="{2E1F4A2A-D359-4EC1-B43A-176ADDDF03EC}" destId="{960B970A-9115-4C25-AE5F-DA7ADFF59BC0}" srcOrd="0" destOrd="0" presId="urn:microsoft.com/office/officeart/2005/8/layout/radial6"/>
    <dgm:cxn modelId="{3A53C8EF-2DDF-42FE-8175-97A922099D32}" type="presOf" srcId="{B1A3D5D3-8584-47D5-9A9D-BE17507E1846}" destId="{4D320B37-D7AA-49F6-B0C9-FE106838CC93}" srcOrd="0" destOrd="0" presId="urn:microsoft.com/office/officeart/2005/8/layout/radial6"/>
    <dgm:cxn modelId="{09429D99-DF68-4B6B-8632-EC88560E807F}" type="presOf" srcId="{74D64491-F5EF-48F6-8135-E77478A1583E}" destId="{A3E68665-28CC-4AF0-AA50-082340813B93}" srcOrd="0" destOrd="0" presId="urn:microsoft.com/office/officeart/2005/8/layout/radial6"/>
    <dgm:cxn modelId="{3789D079-73B3-4838-8057-1D140DA08DED}" type="presOf" srcId="{0A5776EA-59EA-4251-8FC7-78DF12CEDB1A}" destId="{194C5E90-8EB5-41F4-97A3-8736E87FAE22}" srcOrd="0" destOrd="0" presId="urn:microsoft.com/office/officeart/2005/8/layout/radial6"/>
    <dgm:cxn modelId="{3C48C430-CFF9-4B1A-A4EA-4CD841EA464C}" srcId="{E93052A2-507F-416B-8211-E5BCB57BA145}" destId="{EF729EF0-C411-4E0F-9A62-95E5604ADA1F}" srcOrd="0" destOrd="0" parTransId="{06A711C8-3FAC-4657-9C96-45C37B05776A}" sibTransId="{32459485-2BC4-4730-BFA5-891F886EF8CE}"/>
    <dgm:cxn modelId="{461316E7-C024-4A43-A934-4A9E64B4B3AC}" type="presOf" srcId="{EF729EF0-C411-4E0F-9A62-95E5604ADA1F}" destId="{C9FA691B-147D-4E88-BB75-329F88AF1B1D}" srcOrd="0" destOrd="0" presId="urn:microsoft.com/office/officeart/2005/8/layout/radial6"/>
    <dgm:cxn modelId="{73C12478-F9C0-4E04-B8EA-CBF6EC882408}" type="presOf" srcId="{652AF320-CAD4-48B8-8BB1-9793BE4DE479}" destId="{EB2D3311-C59B-4C02-9189-2FAABE6A2EB6}" srcOrd="0" destOrd="0" presId="urn:microsoft.com/office/officeart/2005/8/layout/radial6"/>
    <dgm:cxn modelId="{BA1D4CAB-E550-46B5-B4D1-E3CBC821C0FD}" type="presOf" srcId="{8E6B6480-3DC2-45FD-8016-80C8C8162362}" destId="{02DA26AD-F4AB-43BD-8190-1E5A81CD7770}" srcOrd="0" destOrd="0" presId="urn:microsoft.com/office/officeart/2005/8/layout/radial6"/>
    <dgm:cxn modelId="{F18B88FC-6B37-4A28-AFD0-20C940C2D177}" type="presOf" srcId="{B2341245-06BA-463D-9956-142AD3205F9A}" destId="{83B1D864-BB33-4F13-BE0C-B201849125AB}" srcOrd="0" destOrd="0" presId="urn:microsoft.com/office/officeart/2005/8/layout/radial6"/>
    <dgm:cxn modelId="{9494D888-8C78-42F9-B6C6-160BC8E59988}" srcId="{E93052A2-507F-416B-8211-E5BCB57BA145}" destId="{74D64491-F5EF-48F6-8135-E77478A1583E}" srcOrd="4" destOrd="0" parTransId="{FE3CDC44-B118-408E-B4D7-6D022DCE2875}" sibTransId="{8E6B6480-3DC2-45FD-8016-80C8C8162362}"/>
    <dgm:cxn modelId="{6547B5C4-2B93-481D-9FFE-04EE31983060}" type="presOf" srcId="{16C7A412-2F59-4D5E-AFC4-82E8FEF44624}" destId="{B1A1EEC6-2405-4614-8729-6526BACC8CE3}" srcOrd="0" destOrd="0" presId="urn:microsoft.com/office/officeart/2005/8/layout/radial6"/>
    <dgm:cxn modelId="{553DAD0A-69F2-487B-AF80-5EC03F2B63A0}" type="presOf" srcId="{943F310B-44E3-4181-8A35-DB449E877C87}" destId="{5C4803A7-4DEA-43E6-BF7D-85E2F4556794}" srcOrd="0" destOrd="0" presId="urn:microsoft.com/office/officeart/2005/8/layout/radial6"/>
    <dgm:cxn modelId="{C8EC8AD6-6C42-4216-866B-BA47415FF6E7}" type="presOf" srcId="{26EDE78B-39D0-4B99-B8DB-80A44DE38309}" destId="{EAD3D90B-FBDD-4F27-806A-A4DC61BC8143}" srcOrd="0" destOrd="0" presId="urn:microsoft.com/office/officeart/2005/8/layout/radial6"/>
    <dgm:cxn modelId="{75F0F086-A47D-4323-87B9-8F9BCD9966A7}" srcId="{E93052A2-507F-416B-8211-E5BCB57BA145}" destId="{943F310B-44E3-4181-8A35-DB449E877C87}" srcOrd="6" destOrd="0" parTransId="{2DB42E1A-FF92-4C1A-AA90-A7B416DEC90C}" sibTransId="{F93A41B3-ECE2-4A8A-A5D9-77C05621D96F}"/>
    <dgm:cxn modelId="{E31B44E4-50D2-4DD6-B09A-946EE17D7BD5}" type="presOf" srcId="{32459485-2BC4-4730-BFA5-891F886EF8CE}" destId="{8C745AA5-5A7A-4604-A84A-F38060A56B16}" srcOrd="0" destOrd="0" presId="urn:microsoft.com/office/officeart/2005/8/layout/radial6"/>
    <dgm:cxn modelId="{A41CFC9D-3C1C-4E4A-9431-2D4B1EFDE441}" type="presOf" srcId="{F93A41B3-ECE2-4A8A-A5D9-77C05621D96F}" destId="{EA604FD1-CB0E-4E1E-AF7F-1CA7AE16B04D}" srcOrd="0" destOrd="0" presId="urn:microsoft.com/office/officeart/2005/8/layout/radial6"/>
    <dgm:cxn modelId="{1123250F-EED0-4D82-A253-BD71729FB150}" srcId="{E93052A2-507F-416B-8211-E5BCB57BA145}" destId="{B2341245-06BA-463D-9956-142AD3205F9A}" srcOrd="2" destOrd="0" parTransId="{4D5EDA8B-EB92-43B4-9801-CDE5ADAEC029}" sibTransId="{652AF320-CAD4-48B8-8BB1-9793BE4DE479}"/>
    <dgm:cxn modelId="{AEBC8A9A-A9B0-4BCD-80CB-22CA1923A8A7}" type="presParOf" srcId="{194C5E90-8EB5-41F4-97A3-8736E87FAE22}" destId="{EDCA91B9-FC46-4D9F-B4B2-8CBD56721EE5}" srcOrd="0" destOrd="0" presId="urn:microsoft.com/office/officeart/2005/8/layout/radial6"/>
    <dgm:cxn modelId="{950A2580-846A-4282-90E4-63F634969DB6}" type="presParOf" srcId="{194C5E90-8EB5-41F4-97A3-8736E87FAE22}" destId="{C9FA691B-147D-4E88-BB75-329F88AF1B1D}" srcOrd="1" destOrd="0" presId="urn:microsoft.com/office/officeart/2005/8/layout/radial6"/>
    <dgm:cxn modelId="{61AD25FE-784D-4BC1-8397-82904C836342}" type="presParOf" srcId="{194C5E90-8EB5-41F4-97A3-8736E87FAE22}" destId="{A7161B6B-AE45-4CD2-A9CA-D76D085F7899}" srcOrd="2" destOrd="0" presId="urn:microsoft.com/office/officeart/2005/8/layout/radial6"/>
    <dgm:cxn modelId="{6B0C734D-BC49-4CAF-9E19-57C2DD3D4339}" type="presParOf" srcId="{194C5E90-8EB5-41F4-97A3-8736E87FAE22}" destId="{8C745AA5-5A7A-4604-A84A-F38060A56B16}" srcOrd="3" destOrd="0" presId="urn:microsoft.com/office/officeart/2005/8/layout/radial6"/>
    <dgm:cxn modelId="{28930E2B-F476-4A2D-B205-8EBDFA2A829F}" type="presParOf" srcId="{194C5E90-8EB5-41F4-97A3-8736E87FAE22}" destId="{FD0FDAD4-804F-4577-B0B1-B2527B658D25}" srcOrd="4" destOrd="0" presId="urn:microsoft.com/office/officeart/2005/8/layout/radial6"/>
    <dgm:cxn modelId="{E4CE6D58-8944-44CE-868B-F0C7C77DBA6B}" type="presParOf" srcId="{194C5E90-8EB5-41F4-97A3-8736E87FAE22}" destId="{95D72737-2F9A-4EA4-B665-CFDBDA80F194}" srcOrd="5" destOrd="0" presId="urn:microsoft.com/office/officeart/2005/8/layout/radial6"/>
    <dgm:cxn modelId="{51FCA082-A60F-424D-9E6D-695B638AED3F}" type="presParOf" srcId="{194C5E90-8EB5-41F4-97A3-8736E87FAE22}" destId="{960B970A-9115-4C25-AE5F-DA7ADFF59BC0}" srcOrd="6" destOrd="0" presId="urn:microsoft.com/office/officeart/2005/8/layout/radial6"/>
    <dgm:cxn modelId="{43C93FD3-4329-4BF8-A91F-569420A06173}" type="presParOf" srcId="{194C5E90-8EB5-41F4-97A3-8736E87FAE22}" destId="{83B1D864-BB33-4F13-BE0C-B201849125AB}" srcOrd="7" destOrd="0" presId="urn:microsoft.com/office/officeart/2005/8/layout/radial6"/>
    <dgm:cxn modelId="{7469C098-16D0-4B6F-94DF-723353404CC5}" type="presParOf" srcId="{194C5E90-8EB5-41F4-97A3-8736E87FAE22}" destId="{67E3AA84-98F5-4879-AF3A-E728D1187422}" srcOrd="8" destOrd="0" presId="urn:microsoft.com/office/officeart/2005/8/layout/radial6"/>
    <dgm:cxn modelId="{EE69073E-8B00-4397-875E-49E4E8CD7DB0}" type="presParOf" srcId="{194C5E90-8EB5-41F4-97A3-8736E87FAE22}" destId="{EB2D3311-C59B-4C02-9189-2FAABE6A2EB6}" srcOrd="9" destOrd="0" presId="urn:microsoft.com/office/officeart/2005/8/layout/radial6"/>
    <dgm:cxn modelId="{21239FA6-3D18-4593-ADB4-008969C3B73B}" type="presParOf" srcId="{194C5E90-8EB5-41F4-97A3-8736E87FAE22}" destId="{1E88AE5D-630F-4ECA-8794-C9D3216D0B43}" srcOrd="10" destOrd="0" presId="urn:microsoft.com/office/officeart/2005/8/layout/radial6"/>
    <dgm:cxn modelId="{7EA19AA6-327E-459B-890B-61BA22AC540A}" type="presParOf" srcId="{194C5E90-8EB5-41F4-97A3-8736E87FAE22}" destId="{159BC19B-EABE-4469-890E-035AF5809BFD}" srcOrd="11" destOrd="0" presId="urn:microsoft.com/office/officeart/2005/8/layout/radial6"/>
    <dgm:cxn modelId="{0B3F3264-2D85-4164-8BFE-9199D2938D9E}" type="presParOf" srcId="{194C5E90-8EB5-41F4-97A3-8736E87FAE22}" destId="{EAD3D90B-FBDD-4F27-806A-A4DC61BC8143}" srcOrd="12" destOrd="0" presId="urn:microsoft.com/office/officeart/2005/8/layout/radial6"/>
    <dgm:cxn modelId="{0F8244D0-EAB0-40AC-8D74-2032B8108220}" type="presParOf" srcId="{194C5E90-8EB5-41F4-97A3-8736E87FAE22}" destId="{A3E68665-28CC-4AF0-AA50-082340813B93}" srcOrd="13" destOrd="0" presId="urn:microsoft.com/office/officeart/2005/8/layout/radial6"/>
    <dgm:cxn modelId="{DD813595-EF17-44D3-9144-5E3EC6992C1F}" type="presParOf" srcId="{194C5E90-8EB5-41F4-97A3-8736E87FAE22}" destId="{2720A330-D60B-46A0-A629-8E09265DF2A8}" srcOrd="14" destOrd="0" presId="urn:microsoft.com/office/officeart/2005/8/layout/radial6"/>
    <dgm:cxn modelId="{C3873FEF-8225-44C1-940C-F7933904D5CB}" type="presParOf" srcId="{194C5E90-8EB5-41F4-97A3-8736E87FAE22}" destId="{02DA26AD-F4AB-43BD-8190-1E5A81CD7770}" srcOrd="15" destOrd="0" presId="urn:microsoft.com/office/officeart/2005/8/layout/radial6"/>
    <dgm:cxn modelId="{C0EF850B-B78D-42F7-B922-53859F7AD0FC}" type="presParOf" srcId="{194C5E90-8EB5-41F4-97A3-8736E87FAE22}" destId="{4D320B37-D7AA-49F6-B0C9-FE106838CC93}" srcOrd="16" destOrd="0" presId="urn:microsoft.com/office/officeart/2005/8/layout/radial6"/>
    <dgm:cxn modelId="{F335D699-A5D5-4E07-BE82-BA12D7AF0D67}" type="presParOf" srcId="{194C5E90-8EB5-41F4-97A3-8736E87FAE22}" destId="{583D0EA9-3E3A-4F7A-BBBF-659DA202E031}" srcOrd="17" destOrd="0" presId="urn:microsoft.com/office/officeart/2005/8/layout/radial6"/>
    <dgm:cxn modelId="{8BD5D54A-E6BF-4C86-84FB-01ACB59ED7A6}" type="presParOf" srcId="{194C5E90-8EB5-41F4-97A3-8736E87FAE22}" destId="{86B083F5-6D2F-4095-A3C8-CA23560B4107}" srcOrd="18" destOrd="0" presId="urn:microsoft.com/office/officeart/2005/8/layout/radial6"/>
    <dgm:cxn modelId="{FEC026B7-2C39-4F0D-AA58-133D70F5C957}" type="presParOf" srcId="{194C5E90-8EB5-41F4-97A3-8736E87FAE22}" destId="{5C4803A7-4DEA-43E6-BF7D-85E2F4556794}" srcOrd="19" destOrd="0" presId="urn:microsoft.com/office/officeart/2005/8/layout/radial6"/>
    <dgm:cxn modelId="{30E73B48-6FCB-4104-9262-18B4FD34CB3C}" type="presParOf" srcId="{194C5E90-8EB5-41F4-97A3-8736E87FAE22}" destId="{360D37ED-7075-4619-96FF-7545E25DEBA8}" srcOrd="20" destOrd="0" presId="urn:microsoft.com/office/officeart/2005/8/layout/radial6"/>
    <dgm:cxn modelId="{0B5AB2EF-E0D8-4717-A62E-380BE4AD3FF0}" type="presParOf" srcId="{194C5E90-8EB5-41F4-97A3-8736E87FAE22}" destId="{EA604FD1-CB0E-4E1E-AF7F-1CA7AE16B04D}" srcOrd="21" destOrd="0" presId="urn:microsoft.com/office/officeart/2005/8/layout/radial6"/>
    <dgm:cxn modelId="{9A3422E7-CC1E-49B9-8411-D579DEC59230}" type="presParOf" srcId="{194C5E90-8EB5-41F4-97A3-8736E87FAE22}" destId="{32436413-8FC3-4CDC-A788-12DF2ABD2F76}" srcOrd="22" destOrd="0" presId="urn:microsoft.com/office/officeart/2005/8/layout/radial6"/>
    <dgm:cxn modelId="{F96785F1-ADF7-4B23-BFC9-8763E01417A7}" type="presParOf" srcId="{194C5E90-8EB5-41F4-97A3-8736E87FAE22}" destId="{5DEC1FAA-B461-4CE1-8F83-976F4616EC33}" srcOrd="23" destOrd="0" presId="urn:microsoft.com/office/officeart/2005/8/layout/radial6"/>
    <dgm:cxn modelId="{52D7CA3B-9CBD-499E-A5FE-4E5363096844}" type="presParOf" srcId="{194C5E90-8EB5-41F4-97A3-8736E87FAE22}" destId="{B1A1EEC6-2405-4614-8729-6526BACC8CE3}" srcOrd="24"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8C8A1B-4048-493F-9EF2-8A88F0DFD38D}" type="doc">
      <dgm:prSet loTypeId="urn:microsoft.com/office/officeart/2005/8/layout/radial1" loCatId="cycle" qsTypeId="urn:microsoft.com/office/officeart/2005/8/quickstyle/3d2" qsCatId="3D" csTypeId="urn:microsoft.com/office/officeart/2005/8/colors/colorful1#2" csCatId="colorful" phldr="1"/>
      <dgm:spPr/>
      <dgm:t>
        <a:bodyPr/>
        <a:lstStyle/>
        <a:p>
          <a:endParaRPr lang="tr-TR"/>
        </a:p>
      </dgm:t>
    </dgm:pt>
    <dgm:pt modelId="{5C10B33D-C419-4AA3-AAF7-64D46E5CA1B2}">
      <dgm:prSet phldrT="[Metin]"/>
      <dgm:spPr/>
      <dgm:t>
        <a:bodyPr/>
        <a:lstStyle/>
        <a:p>
          <a:r>
            <a:rPr lang="tr-TR" dirty="0" smtClean="0"/>
            <a:t>BEP EKİP ÜYELERİ</a:t>
          </a:r>
          <a:endParaRPr lang="tr-TR" dirty="0"/>
        </a:p>
      </dgm:t>
    </dgm:pt>
    <dgm:pt modelId="{9CEE32BD-856A-420F-BE6D-64187EA93989}" type="parTrans" cxnId="{D124D985-49FC-4B97-BDFD-F8DCE5A3E56A}">
      <dgm:prSet/>
      <dgm:spPr/>
      <dgm:t>
        <a:bodyPr/>
        <a:lstStyle/>
        <a:p>
          <a:endParaRPr lang="tr-TR"/>
        </a:p>
      </dgm:t>
    </dgm:pt>
    <dgm:pt modelId="{30E20585-6109-4508-8A20-02361166A381}" type="sibTrans" cxnId="{D124D985-49FC-4B97-BDFD-F8DCE5A3E56A}">
      <dgm:prSet/>
      <dgm:spPr/>
      <dgm:t>
        <a:bodyPr/>
        <a:lstStyle/>
        <a:p>
          <a:endParaRPr lang="tr-TR"/>
        </a:p>
      </dgm:t>
    </dgm:pt>
    <dgm:pt modelId="{F4BCD5B2-5BD8-4B97-B633-236F925D3674}">
      <dgm:prSet phldrT="[Metin]"/>
      <dgm:spPr/>
      <dgm:t>
        <a:bodyPr/>
        <a:lstStyle/>
        <a:p>
          <a:r>
            <a:rPr lang="tr-TR" dirty="0" smtClean="0"/>
            <a:t>Öğrenci</a:t>
          </a:r>
          <a:endParaRPr lang="tr-TR" dirty="0"/>
        </a:p>
      </dgm:t>
    </dgm:pt>
    <dgm:pt modelId="{D7B9FAA9-9208-4CC2-88FD-EF95C891AF51}" type="parTrans" cxnId="{2C6E5280-49D4-4FBC-913D-493A6346396B}">
      <dgm:prSet/>
      <dgm:spPr/>
      <dgm:t>
        <a:bodyPr/>
        <a:lstStyle/>
        <a:p>
          <a:endParaRPr lang="tr-TR"/>
        </a:p>
      </dgm:t>
    </dgm:pt>
    <dgm:pt modelId="{7CC5091A-6022-4F7B-BC4A-02D702DF7388}" type="sibTrans" cxnId="{2C6E5280-49D4-4FBC-913D-493A6346396B}">
      <dgm:prSet/>
      <dgm:spPr/>
      <dgm:t>
        <a:bodyPr/>
        <a:lstStyle/>
        <a:p>
          <a:endParaRPr lang="tr-TR"/>
        </a:p>
      </dgm:t>
    </dgm:pt>
    <dgm:pt modelId="{25623D47-07C4-4075-A8EB-042502CC6E4C}">
      <dgm:prSet phldrT="[Metin]"/>
      <dgm:spPr/>
      <dgm:t>
        <a:bodyPr/>
        <a:lstStyle/>
        <a:p>
          <a:r>
            <a:rPr lang="tr-TR" dirty="0" smtClean="0"/>
            <a:t>Gezici öğretmen</a:t>
          </a:r>
          <a:endParaRPr lang="tr-TR" dirty="0"/>
        </a:p>
      </dgm:t>
    </dgm:pt>
    <dgm:pt modelId="{AA975C93-5DA3-443C-A6D3-B9CC96E138F6}" type="parTrans" cxnId="{2B205ADE-4F0C-4E5F-9008-051999FAE7FE}">
      <dgm:prSet/>
      <dgm:spPr/>
      <dgm:t>
        <a:bodyPr/>
        <a:lstStyle/>
        <a:p>
          <a:endParaRPr lang="tr-TR"/>
        </a:p>
      </dgm:t>
    </dgm:pt>
    <dgm:pt modelId="{871C7C35-5525-4C8B-BC54-EE6CD7D6EF91}" type="sibTrans" cxnId="{2B205ADE-4F0C-4E5F-9008-051999FAE7FE}">
      <dgm:prSet/>
      <dgm:spPr/>
      <dgm:t>
        <a:bodyPr/>
        <a:lstStyle/>
        <a:p>
          <a:endParaRPr lang="tr-TR"/>
        </a:p>
      </dgm:t>
    </dgm:pt>
    <dgm:pt modelId="{041AC99B-AA92-477A-8340-764193B11A27}">
      <dgm:prSet phldrT="[Metin]"/>
      <dgm:spPr/>
      <dgm:t>
        <a:bodyPr/>
        <a:lstStyle/>
        <a:p>
          <a:r>
            <a:rPr lang="tr-TR" dirty="0" smtClean="0"/>
            <a:t>Aile</a:t>
          </a:r>
          <a:endParaRPr lang="tr-TR" dirty="0"/>
        </a:p>
      </dgm:t>
    </dgm:pt>
    <dgm:pt modelId="{B08FAC86-B3E9-40A3-9300-C6A3CF439066}" type="parTrans" cxnId="{37AC5D85-6E6C-4EFC-A73F-7E24B892B6EE}">
      <dgm:prSet/>
      <dgm:spPr/>
      <dgm:t>
        <a:bodyPr/>
        <a:lstStyle/>
        <a:p>
          <a:endParaRPr lang="tr-TR"/>
        </a:p>
      </dgm:t>
    </dgm:pt>
    <dgm:pt modelId="{61894597-5F20-4F19-95FF-67C4F4C6736E}" type="sibTrans" cxnId="{37AC5D85-6E6C-4EFC-A73F-7E24B892B6EE}">
      <dgm:prSet/>
      <dgm:spPr/>
      <dgm:t>
        <a:bodyPr/>
        <a:lstStyle/>
        <a:p>
          <a:endParaRPr lang="tr-TR"/>
        </a:p>
      </dgm:t>
    </dgm:pt>
    <dgm:pt modelId="{AFE1D0F5-ADE8-460C-BB52-CA0AD8B98B41}">
      <dgm:prSet phldrT="[Metin]"/>
      <dgm:spPr/>
      <dgm:t>
        <a:bodyPr/>
        <a:lstStyle/>
        <a:p>
          <a:r>
            <a:rPr lang="tr-TR" dirty="0" smtClean="0"/>
            <a:t>Alan öğretmenleri</a:t>
          </a:r>
          <a:endParaRPr lang="tr-TR" dirty="0"/>
        </a:p>
      </dgm:t>
    </dgm:pt>
    <dgm:pt modelId="{0C1D2240-551B-4A73-83E0-D95C119AD503}" type="parTrans" cxnId="{0CFDBA1B-0B47-4F59-A2AA-B9D21FFBCEB6}">
      <dgm:prSet/>
      <dgm:spPr/>
      <dgm:t>
        <a:bodyPr/>
        <a:lstStyle/>
        <a:p>
          <a:endParaRPr lang="tr-TR"/>
        </a:p>
      </dgm:t>
    </dgm:pt>
    <dgm:pt modelId="{7E60162F-DE6A-44FD-994F-E923CDE68471}" type="sibTrans" cxnId="{0CFDBA1B-0B47-4F59-A2AA-B9D21FFBCEB6}">
      <dgm:prSet/>
      <dgm:spPr/>
      <dgm:t>
        <a:bodyPr/>
        <a:lstStyle/>
        <a:p>
          <a:endParaRPr lang="tr-TR"/>
        </a:p>
      </dgm:t>
    </dgm:pt>
    <dgm:pt modelId="{4D4E6258-389C-4D02-816A-9EE91A52F2E9}">
      <dgm:prSet phldrT="[Metin]"/>
      <dgm:spPr/>
      <dgm:t>
        <a:bodyPr/>
        <a:lstStyle/>
        <a:p>
          <a:r>
            <a:rPr lang="tr-TR" dirty="0" smtClean="0"/>
            <a:t>Okul müdürü</a:t>
          </a:r>
          <a:endParaRPr lang="tr-TR" dirty="0"/>
        </a:p>
      </dgm:t>
    </dgm:pt>
    <dgm:pt modelId="{792502E1-6D0C-46CB-AC03-2428EE324506}" type="parTrans" cxnId="{4C7B5A35-8E50-4BE5-AB66-15C0A28042F0}">
      <dgm:prSet/>
      <dgm:spPr/>
      <dgm:t>
        <a:bodyPr/>
        <a:lstStyle/>
        <a:p>
          <a:endParaRPr lang="tr-TR"/>
        </a:p>
      </dgm:t>
    </dgm:pt>
    <dgm:pt modelId="{63FB8EE7-2897-4AB8-86FF-25F694A334CF}" type="sibTrans" cxnId="{4C7B5A35-8E50-4BE5-AB66-15C0A28042F0}">
      <dgm:prSet/>
      <dgm:spPr/>
      <dgm:t>
        <a:bodyPr/>
        <a:lstStyle/>
        <a:p>
          <a:endParaRPr lang="tr-TR"/>
        </a:p>
      </dgm:t>
    </dgm:pt>
    <dgm:pt modelId="{CD3F48F7-2D6A-4C3D-A714-0CD9AD3919A8}">
      <dgm:prSet phldrT="[Metin]"/>
      <dgm:spPr/>
      <dgm:t>
        <a:bodyPr/>
        <a:lstStyle/>
        <a:p>
          <a:r>
            <a:rPr lang="tr-TR" dirty="0" err="1" smtClean="0"/>
            <a:t>Eğt</a:t>
          </a:r>
          <a:r>
            <a:rPr lang="tr-TR" dirty="0" smtClean="0"/>
            <a:t>. </a:t>
          </a:r>
          <a:r>
            <a:rPr lang="tr-TR" dirty="0" err="1" smtClean="0"/>
            <a:t>Prg</a:t>
          </a:r>
          <a:r>
            <a:rPr lang="tr-TR" dirty="0" smtClean="0"/>
            <a:t>. Haz. Gör. Öğretmen</a:t>
          </a:r>
          <a:endParaRPr lang="tr-TR" dirty="0"/>
        </a:p>
      </dgm:t>
    </dgm:pt>
    <dgm:pt modelId="{8B9D890B-B9D8-4D2C-A730-F21EA12E9F98}" type="parTrans" cxnId="{51523159-F490-4F76-B5AC-CD3BC90FC807}">
      <dgm:prSet/>
      <dgm:spPr/>
      <dgm:t>
        <a:bodyPr/>
        <a:lstStyle/>
        <a:p>
          <a:endParaRPr lang="tr-TR"/>
        </a:p>
      </dgm:t>
    </dgm:pt>
    <dgm:pt modelId="{1D6D60FF-E09E-4ABE-A5FD-70B091A95400}" type="sibTrans" cxnId="{51523159-F490-4F76-B5AC-CD3BC90FC807}">
      <dgm:prSet/>
      <dgm:spPr/>
      <dgm:t>
        <a:bodyPr/>
        <a:lstStyle/>
        <a:p>
          <a:endParaRPr lang="tr-TR"/>
        </a:p>
      </dgm:t>
    </dgm:pt>
    <dgm:pt modelId="{277E6ACC-8690-4CA2-BD68-9516461015D4}">
      <dgm:prSet phldrT="[Metin]"/>
      <dgm:spPr/>
      <dgm:t>
        <a:bodyPr/>
        <a:lstStyle/>
        <a:p>
          <a:r>
            <a:rPr lang="tr-TR" dirty="0" smtClean="0"/>
            <a:t>Sınıf öğretmeni</a:t>
          </a:r>
          <a:endParaRPr lang="tr-TR" dirty="0"/>
        </a:p>
      </dgm:t>
    </dgm:pt>
    <dgm:pt modelId="{753A5556-BA8A-4F7E-A7A4-91DB30D93CC4}" type="parTrans" cxnId="{CAB0C96C-90C7-4D6B-A32C-0253562371E5}">
      <dgm:prSet/>
      <dgm:spPr/>
      <dgm:t>
        <a:bodyPr/>
        <a:lstStyle/>
        <a:p>
          <a:endParaRPr lang="tr-TR"/>
        </a:p>
      </dgm:t>
    </dgm:pt>
    <dgm:pt modelId="{B12DA50A-71A1-4510-84FB-D75AFF151A4F}" type="sibTrans" cxnId="{CAB0C96C-90C7-4D6B-A32C-0253562371E5}">
      <dgm:prSet/>
      <dgm:spPr/>
      <dgm:t>
        <a:bodyPr/>
        <a:lstStyle/>
        <a:p>
          <a:endParaRPr lang="tr-TR"/>
        </a:p>
      </dgm:t>
    </dgm:pt>
    <dgm:pt modelId="{63885014-308B-43B8-8491-3E0B5896F378}" type="pres">
      <dgm:prSet presAssocID="{798C8A1B-4048-493F-9EF2-8A88F0DFD38D}" presName="cycle" presStyleCnt="0">
        <dgm:presLayoutVars>
          <dgm:chMax val="1"/>
          <dgm:dir/>
          <dgm:animLvl val="ctr"/>
          <dgm:resizeHandles val="exact"/>
        </dgm:presLayoutVars>
      </dgm:prSet>
      <dgm:spPr/>
      <dgm:t>
        <a:bodyPr/>
        <a:lstStyle/>
        <a:p>
          <a:endParaRPr lang="tr-TR"/>
        </a:p>
      </dgm:t>
    </dgm:pt>
    <dgm:pt modelId="{6A8868AA-3943-434B-9AE4-3FA08096561C}" type="pres">
      <dgm:prSet presAssocID="{5C10B33D-C419-4AA3-AAF7-64D46E5CA1B2}" presName="centerShape" presStyleLbl="node0" presStyleIdx="0" presStyleCnt="1"/>
      <dgm:spPr/>
      <dgm:t>
        <a:bodyPr/>
        <a:lstStyle/>
        <a:p>
          <a:endParaRPr lang="tr-TR"/>
        </a:p>
      </dgm:t>
    </dgm:pt>
    <dgm:pt modelId="{9FCF66A4-A3B3-47AB-BF0F-E0016536E500}" type="pres">
      <dgm:prSet presAssocID="{D7B9FAA9-9208-4CC2-88FD-EF95C891AF51}" presName="Name9" presStyleLbl="parChTrans1D2" presStyleIdx="0" presStyleCnt="7"/>
      <dgm:spPr/>
      <dgm:t>
        <a:bodyPr/>
        <a:lstStyle/>
        <a:p>
          <a:endParaRPr lang="tr-TR"/>
        </a:p>
      </dgm:t>
    </dgm:pt>
    <dgm:pt modelId="{B7930AAC-BCC3-48D6-9FE1-E6F067E6B13E}" type="pres">
      <dgm:prSet presAssocID="{D7B9FAA9-9208-4CC2-88FD-EF95C891AF51}" presName="connTx" presStyleLbl="parChTrans1D2" presStyleIdx="0" presStyleCnt="7"/>
      <dgm:spPr/>
      <dgm:t>
        <a:bodyPr/>
        <a:lstStyle/>
        <a:p>
          <a:endParaRPr lang="tr-TR"/>
        </a:p>
      </dgm:t>
    </dgm:pt>
    <dgm:pt modelId="{EACBB891-9101-4A71-9111-A4C99609F007}" type="pres">
      <dgm:prSet presAssocID="{F4BCD5B2-5BD8-4B97-B633-236F925D3674}" presName="node" presStyleLbl="node1" presStyleIdx="0" presStyleCnt="7">
        <dgm:presLayoutVars>
          <dgm:bulletEnabled val="1"/>
        </dgm:presLayoutVars>
      </dgm:prSet>
      <dgm:spPr/>
      <dgm:t>
        <a:bodyPr/>
        <a:lstStyle/>
        <a:p>
          <a:endParaRPr lang="tr-TR"/>
        </a:p>
      </dgm:t>
    </dgm:pt>
    <dgm:pt modelId="{A851F1B3-AE00-420C-A3B1-B761EE81E52F}" type="pres">
      <dgm:prSet presAssocID="{792502E1-6D0C-46CB-AC03-2428EE324506}" presName="Name9" presStyleLbl="parChTrans1D2" presStyleIdx="1" presStyleCnt="7"/>
      <dgm:spPr/>
      <dgm:t>
        <a:bodyPr/>
        <a:lstStyle/>
        <a:p>
          <a:endParaRPr lang="tr-TR"/>
        </a:p>
      </dgm:t>
    </dgm:pt>
    <dgm:pt modelId="{B63052AF-5BA2-41FD-AC21-D52996B3B56D}" type="pres">
      <dgm:prSet presAssocID="{792502E1-6D0C-46CB-AC03-2428EE324506}" presName="connTx" presStyleLbl="parChTrans1D2" presStyleIdx="1" presStyleCnt="7"/>
      <dgm:spPr/>
      <dgm:t>
        <a:bodyPr/>
        <a:lstStyle/>
        <a:p>
          <a:endParaRPr lang="tr-TR"/>
        </a:p>
      </dgm:t>
    </dgm:pt>
    <dgm:pt modelId="{F1E490EC-72E5-4CD6-9AE9-375BAC77EBAD}" type="pres">
      <dgm:prSet presAssocID="{4D4E6258-389C-4D02-816A-9EE91A52F2E9}" presName="node" presStyleLbl="node1" presStyleIdx="1" presStyleCnt="7">
        <dgm:presLayoutVars>
          <dgm:bulletEnabled val="1"/>
        </dgm:presLayoutVars>
      </dgm:prSet>
      <dgm:spPr/>
      <dgm:t>
        <a:bodyPr/>
        <a:lstStyle/>
        <a:p>
          <a:endParaRPr lang="tr-TR"/>
        </a:p>
      </dgm:t>
    </dgm:pt>
    <dgm:pt modelId="{7582E530-A1BF-43E3-9DC8-C57A4D49394D}" type="pres">
      <dgm:prSet presAssocID="{AA975C93-5DA3-443C-A6D3-B9CC96E138F6}" presName="Name9" presStyleLbl="parChTrans1D2" presStyleIdx="2" presStyleCnt="7"/>
      <dgm:spPr/>
      <dgm:t>
        <a:bodyPr/>
        <a:lstStyle/>
        <a:p>
          <a:endParaRPr lang="tr-TR"/>
        </a:p>
      </dgm:t>
    </dgm:pt>
    <dgm:pt modelId="{34122FF9-93F7-4725-A054-8E27F8E51FF3}" type="pres">
      <dgm:prSet presAssocID="{AA975C93-5DA3-443C-A6D3-B9CC96E138F6}" presName="connTx" presStyleLbl="parChTrans1D2" presStyleIdx="2" presStyleCnt="7"/>
      <dgm:spPr/>
      <dgm:t>
        <a:bodyPr/>
        <a:lstStyle/>
        <a:p>
          <a:endParaRPr lang="tr-TR"/>
        </a:p>
      </dgm:t>
    </dgm:pt>
    <dgm:pt modelId="{8F854465-3F08-453D-BBED-FB3477B2EB56}" type="pres">
      <dgm:prSet presAssocID="{25623D47-07C4-4075-A8EB-042502CC6E4C}" presName="node" presStyleLbl="node1" presStyleIdx="2" presStyleCnt="7">
        <dgm:presLayoutVars>
          <dgm:bulletEnabled val="1"/>
        </dgm:presLayoutVars>
      </dgm:prSet>
      <dgm:spPr/>
      <dgm:t>
        <a:bodyPr/>
        <a:lstStyle/>
        <a:p>
          <a:endParaRPr lang="tr-TR"/>
        </a:p>
      </dgm:t>
    </dgm:pt>
    <dgm:pt modelId="{DECA1E41-CDFF-405F-8342-41E4956EBA0B}" type="pres">
      <dgm:prSet presAssocID="{B08FAC86-B3E9-40A3-9300-C6A3CF439066}" presName="Name9" presStyleLbl="parChTrans1D2" presStyleIdx="3" presStyleCnt="7"/>
      <dgm:spPr/>
      <dgm:t>
        <a:bodyPr/>
        <a:lstStyle/>
        <a:p>
          <a:endParaRPr lang="tr-TR"/>
        </a:p>
      </dgm:t>
    </dgm:pt>
    <dgm:pt modelId="{7CDB45F7-9E2E-498C-8895-C6B31A78B2D5}" type="pres">
      <dgm:prSet presAssocID="{B08FAC86-B3E9-40A3-9300-C6A3CF439066}" presName="connTx" presStyleLbl="parChTrans1D2" presStyleIdx="3" presStyleCnt="7"/>
      <dgm:spPr/>
      <dgm:t>
        <a:bodyPr/>
        <a:lstStyle/>
        <a:p>
          <a:endParaRPr lang="tr-TR"/>
        </a:p>
      </dgm:t>
    </dgm:pt>
    <dgm:pt modelId="{EF405C03-86BB-42BA-97E9-42BAA4617664}" type="pres">
      <dgm:prSet presAssocID="{041AC99B-AA92-477A-8340-764193B11A27}" presName="node" presStyleLbl="node1" presStyleIdx="3" presStyleCnt="7">
        <dgm:presLayoutVars>
          <dgm:bulletEnabled val="1"/>
        </dgm:presLayoutVars>
      </dgm:prSet>
      <dgm:spPr/>
      <dgm:t>
        <a:bodyPr/>
        <a:lstStyle/>
        <a:p>
          <a:endParaRPr lang="tr-TR"/>
        </a:p>
      </dgm:t>
    </dgm:pt>
    <dgm:pt modelId="{1BB738E0-61E0-4438-8A8C-6AABD66C3F81}" type="pres">
      <dgm:prSet presAssocID="{8B9D890B-B9D8-4D2C-A730-F21EA12E9F98}" presName="Name9" presStyleLbl="parChTrans1D2" presStyleIdx="4" presStyleCnt="7"/>
      <dgm:spPr/>
      <dgm:t>
        <a:bodyPr/>
        <a:lstStyle/>
        <a:p>
          <a:endParaRPr lang="tr-TR"/>
        </a:p>
      </dgm:t>
    </dgm:pt>
    <dgm:pt modelId="{CF3786DB-FDF3-4983-B4D9-15FF2DAED33A}" type="pres">
      <dgm:prSet presAssocID="{8B9D890B-B9D8-4D2C-A730-F21EA12E9F98}" presName="connTx" presStyleLbl="parChTrans1D2" presStyleIdx="4" presStyleCnt="7"/>
      <dgm:spPr/>
      <dgm:t>
        <a:bodyPr/>
        <a:lstStyle/>
        <a:p>
          <a:endParaRPr lang="tr-TR"/>
        </a:p>
      </dgm:t>
    </dgm:pt>
    <dgm:pt modelId="{98DAD58A-03CA-4628-A3E2-B8C712E04C30}" type="pres">
      <dgm:prSet presAssocID="{CD3F48F7-2D6A-4C3D-A714-0CD9AD3919A8}" presName="node" presStyleLbl="node1" presStyleIdx="4" presStyleCnt="7">
        <dgm:presLayoutVars>
          <dgm:bulletEnabled val="1"/>
        </dgm:presLayoutVars>
      </dgm:prSet>
      <dgm:spPr/>
      <dgm:t>
        <a:bodyPr/>
        <a:lstStyle/>
        <a:p>
          <a:endParaRPr lang="tr-TR"/>
        </a:p>
      </dgm:t>
    </dgm:pt>
    <dgm:pt modelId="{D4FCA012-73DF-4550-A4B2-923C5FB96A90}" type="pres">
      <dgm:prSet presAssocID="{753A5556-BA8A-4F7E-A7A4-91DB30D93CC4}" presName="Name9" presStyleLbl="parChTrans1D2" presStyleIdx="5" presStyleCnt="7"/>
      <dgm:spPr/>
      <dgm:t>
        <a:bodyPr/>
        <a:lstStyle/>
        <a:p>
          <a:endParaRPr lang="tr-TR"/>
        </a:p>
      </dgm:t>
    </dgm:pt>
    <dgm:pt modelId="{BC6119C6-CEF8-47A7-93F7-C058F5E1A029}" type="pres">
      <dgm:prSet presAssocID="{753A5556-BA8A-4F7E-A7A4-91DB30D93CC4}" presName="connTx" presStyleLbl="parChTrans1D2" presStyleIdx="5" presStyleCnt="7"/>
      <dgm:spPr/>
      <dgm:t>
        <a:bodyPr/>
        <a:lstStyle/>
        <a:p>
          <a:endParaRPr lang="tr-TR"/>
        </a:p>
      </dgm:t>
    </dgm:pt>
    <dgm:pt modelId="{E38FC4AC-1AE7-4E0D-B407-DBDC518AA128}" type="pres">
      <dgm:prSet presAssocID="{277E6ACC-8690-4CA2-BD68-9516461015D4}" presName="node" presStyleLbl="node1" presStyleIdx="5" presStyleCnt="7">
        <dgm:presLayoutVars>
          <dgm:bulletEnabled val="1"/>
        </dgm:presLayoutVars>
      </dgm:prSet>
      <dgm:spPr/>
      <dgm:t>
        <a:bodyPr/>
        <a:lstStyle/>
        <a:p>
          <a:endParaRPr lang="tr-TR"/>
        </a:p>
      </dgm:t>
    </dgm:pt>
    <dgm:pt modelId="{BAEA63F8-C808-4CD2-BE38-58FB81C77BE5}" type="pres">
      <dgm:prSet presAssocID="{0C1D2240-551B-4A73-83E0-D95C119AD503}" presName="Name9" presStyleLbl="parChTrans1D2" presStyleIdx="6" presStyleCnt="7"/>
      <dgm:spPr/>
      <dgm:t>
        <a:bodyPr/>
        <a:lstStyle/>
        <a:p>
          <a:endParaRPr lang="tr-TR"/>
        </a:p>
      </dgm:t>
    </dgm:pt>
    <dgm:pt modelId="{FE3CC23F-7D07-4A56-AB10-37CC9DD93F1D}" type="pres">
      <dgm:prSet presAssocID="{0C1D2240-551B-4A73-83E0-D95C119AD503}" presName="connTx" presStyleLbl="parChTrans1D2" presStyleIdx="6" presStyleCnt="7"/>
      <dgm:spPr/>
      <dgm:t>
        <a:bodyPr/>
        <a:lstStyle/>
        <a:p>
          <a:endParaRPr lang="tr-TR"/>
        </a:p>
      </dgm:t>
    </dgm:pt>
    <dgm:pt modelId="{5D41C1D1-9132-409F-AB73-F530D6560ECE}" type="pres">
      <dgm:prSet presAssocID="{AFE1D0F5-ADE8-460C-BB52-CA0AD8B98B41}" presName="node" presStyleLbl="node1" presStyleIdx="6" presStyleCnt="7">
        <dgm:presLayoutVars>
          <dgm:bulletEnabled val="1"/>
        </dgm:presLayoutVars>
      </dgm:prSet>
      <dgm:spPr/>
      <dgm:t>
        <a:bodyPr/>
        <a:lstStyle/>
        <a:p>
          <a:endParaRPr lang="tr-TR"/>
        </a:p>
      </dgm:t>
    </dgm:pt>
  </dgm:ptLst>
  <dgm:cxnLst>
    <dgm:cxn modelId="{2C6E5280-49D4-4FBC-913D-493A6346396B}" srcId="{5C10B33D-C419-4AA3-AAF7-64D46E5CA1B2}" destId="{F4BCD5B2-5BD8-4B97-B633-236F925D3674}" srcOrd="0" destOrd="0" parTransId="{D7B9FAA9-9208-4CC2-88FD-EF95C891AF51}" sibTransId="{7CC5091A-6022-4F7B-BC4A-02D702DF7388}"/>
    <dgm:cxn modelId="{2B205ADE-4F0C-4E5F-9008-051999FAE7FE}" srcId="{5C10B33D-C419-4AA3-AAF7-64D46E5CA1B2}" destId="{25623D47-07C4-4075-A8EB-042502CC6E4C}" srcOrd="2" destOrd="0" parTransId="{AA975C93-5DA3-443C-A6D3-B9CC96E138F6}" sibTransId="{871C7C35-5525-4C8B-BC54-EE6CD7D6EF91}"/>
    <dgm:cxn modelId="{4C44F60D-81A9-4B3B-87C9-D516EE05619E}" type="presOf" srcId="{798C8A1B-4048-493F-9EF2-8A88F0DFD38D}" destId="{63885014-308B-43B8-8491-3E0B5896F378}" srcOrd="0" destOrd="0" presId="urn:microsoft.com/office/officeart/2005/8/layout/radial1"/>
    <dgm:cxn modelId="{97D685E4-F9BD-4647-BEE7-A04E92FD6E43}" type="presOf" srcId="{AFE1D0F5-ADE8-460C-BB52-CA0AD8B98B41}" destId="{5D41C1D1-9132-409F-AB73-F530D6560ECE}" srcOrd="0" destOrd="0" presId="urn:microsoft.com/office/officeart/2005/8/layout/radial1"/>
    <dgm:cxn modelId="{9FBA6F9F-AC19-44BE-B445-5478A4DB2EF9}" type="presOf" srcId="{AA975C93-5DA3-443C-A6D3-B9CC96E138F6}" destId="{7582E530-A1BF-43E3-9DC8-C57A4D49394D}" srcOrd="0" destOrd="0" presId="urn:microsoft.com/office/officeart/2005/8/layout/radial1"/>
    <dgm:cxn modelId="{C8530B76-4EAC-4F22-AA19-4AF1B3952C54}" type="presOf" srcId="{25623D47-07C4-4075-A8EB-042502CC6E4C}" destId="{8F854465-3F08-453D-BBED-FB3477B2EB56}" srcOrd="0" destOrd="0" presId="urn:microsoft.com/office/officeart/2005/8/layout/radial1"/>
    <dgm:cxn modelId="{F51CEBB7-EF9B-4DD6-AF88-9AEA5B7ABB2D}" type="presOf" srcId="{753A5556-BA8A-4F7E-A7A4-91DB30D93CC4}" destId="{BC6119C6-CEF8-47A7-93F7-C058F5E1A029}" srcOrd="1" destOrd="0" presId="urn:microsoft.com/office/officeart/2005/8/layout/radial1"/>
    <dgm:cxn modelId="{ACA67D49-2B25-4ADA-911B-1E49BBFB6575}" type="presOf" srcId="{4D4E6258-389C-4D02-816A-9EE91A52F2E9}" destId="{F1E490EC-72E5-4CD6-9AE9-375BAC77EBAD}" srcOrd="0" destOrd="0" presId="urn:microsoft.com/office/officeart/2005/8/layout/radial1"/>
    <dgm:cxn modelId="{0D1ABA86-B59B-4702-B7B9-59EF12D437A0}" type="presOf" srcId="{753A5556-BA8A-4F7E-A7A4-91DB30D93CC4}" destId="{D4FCA012-73DF-4550-A4B2-923C5FB96A90}" srcOrd="0" destOrd="0" presId="urn:microsoft.com/office/officeart/2005/8/layout/radial1"/>
    <dgm:cxn modelId="{6B6690A6-F85E-42F8-BFAA-093A06BDE9F7}" type="presOf" srcId="{F4BCD5B2-5BD8-4B97-B633-236F925D3674}" destId="{EACBB891-9101-4A71-9111-A4C99609F007}" srcOrd="0" destOrd="0" presId="urn:microsoft.com/office/officeart/2005/8/layout/radial1"/>
    <dgm:cxn modelId="{AD2966F7-DCCA-4FBA-B9D5-984DC7539B2D}" type="presOf" srcId="{792502E1-6D0C-46CB-AC03-2428EE324506}" destId="{B63052AF-5BA2-41FD-AC21-D52996B3B56D}" srcOrd="1" destOrd="0" presId="urn:microsoft.com/office/officeart/2005/8/layout/radial1"/>
    <dgm:cxn modelId="{57BC25CE-A347-41F2-96C4-6A9E3F0A0181}" type="presOf" srcId="{041AC99B-AA92-477A-8340-764193B11A27}" destId="{EF405C03-86BB-42BA-97E9-42BAA4617664}" srcOrd="0" destOrd="0" presId="urn:microsoft.com/office/officeart/2005/8/layout/radial1"/>
    <dgm:cxn modelId="{06A51EED-DC75-46F7-8D9D-1755A92C270F}" type="presOf" srcId="{D7B9FAA9-9208-4CC2-88FD-EF95C891AF51}" destId="{B7930AAC-BCC3-48D6-9FE1-E6F067E6B13E}" srcOrd="1" destOrd="0" presId="urn:microsoft.com/office/officeart/2005/8/layout/radial1"/>
    <dgm:cxn modelId="{37AC5D85-6E6C-4EFC-A73F-7E24B892B6EE}" srcId="{5C10B33D-C419-4AA3-AAF7-64D46E5CA1B2}" destId="{041AC99B-AA92-477A-8340-764193B11A27}" srcOrd="3" destOrd="0" parTransId="{B08FAC86-B3E9-40A3-9300-C6A3CF439066}" sibTransId="{61894597-5F20-4F19-95FF-67C4F4C6736E}"/>
    <dgm:cxn modelId="{8BE978EC-7714-4793-8BC3-CD26FCC4B4DE}" type="presOf" srcId="{5C10B33D-C419-4AA3-AAF7-64D46E5CA1B2}" destId="{6A8868AA-3943-434B-9AE4-3FA08096561C}" srcOrd="0" destOrd="0" presId="urn:microsoft.com/office/officeart/2005/8/layout/radial1"/>
    <dgm:cxn modelId="{669A12BF-6EC2-4D57-BA55-774A3124EE22}" type="presOf" srcId="{0C1D2240-551B-4A73-83E0-D95C119AD503}" destId="{BAEA63F8-C808-4CD2-BE38-58FB81C77BE5}" srcOrd="0" destOrd="0" presId="urn:microsoft.com/office/officeart/2005/8/layout/radial1"/>
    <dgm:cxn modelId="{04731F27-4A2E-4931-B49C-92F1FEE9EFB9}" type="presOf" srcId="{B08FAC86-B3E9-40A3-9300-C6A3CF439066}" destId="{7CDB45F7-9E2E-498C-8895-C6B31A78B2D5}" srcOrd="1" destOrd="0" presId="urn:microsoft.com/office/officeart/2005/8/layout/radial1"/>
    <dgm:cxn modelId="{F742FAB0-7D8D-43B0-BC32-E0B089B46138}" type="presOf" srcId="{792502E1-6D0C-46CB-AC03-2428EE324506}" destId="{A851F1B3-AE00-420C-A3B1-B761EE81E52F}" srcOrd="0" destOrd="0" presId="urn:microsoft.com/office/officeart/2005/8/layout/radial1"/>
    <dgm:cxn modelId="{0CFDBA1B-0B47-4F59-A2AA-B9D21FFBCEB6}" srcId="{5C10B33D-C419-4AA3-AAF7-64D46E5CA1B2}" destId="{AFE1D0F5-ADE8-460C-BB52-CA0AD8B98B41}" srcOrd="6" destOrd="0" parTransId="{0C1D2240-551B-4A73-83E0-D95C119AD503}" sibTransId="{7E60162F-DE6A-44FD-994F-E923CDE68471}"/>
    <dgm:cxn modelId="{4C7B5A35-8E50-4BE5-AB66-15C0A28042F0}" srcId="{5C10B33D-C419-4AA3-AAF7-64D46E5CA1B2}" destId="{4D4E6258-389C-4D02-816A-9EE91A52F2E9}" srcOrd="1" destOrd="0" parTransId="{792502E1-6D0C-46CB-AC03-2428EE324506}" sibTransId="{63FB8EE7-2897-4AB8-86FF-25F694A334CF}"/>
    <dgm:cxn modelId="{2FBED3A5-E911-456A-96AC-614FF8C7CCFB}" type="presOf" srcId="{277E6ACC-8690-4CA2-BD68-9516461015D4}" destId="{E38FC4AC-1AE7-4E0D-B407-DBDC518AA128}" srcOrd="0" destOrd="0" presId="urn:microsoft.com/office/officeart/2005/8/layout/radial1"/>
    <dgm:cxn modelId="{D124D985-49FC-4B97-BDFD-F8DCE5A3E56A}" srcId="{798C8A1B-4048-493F-9EF2-8A88F0DFD38D}" destId="{5C10B33D-C419-4AA3-AAF7-64D46E5CA1B2}" srcOrd="0" destOrd="0" parTransId="{9CEE32BD-856A-420F-BE6D-64187EA93989}" sibTransId="{30E20585-6109-4508-8A20-02361166A381}"/>
    <dgm:cxn modelId="{51523159-F490-4F76-B5AC-CD3BC90FC807}" srcId="{5C10B33D-C419-4AA3-AAF7-64D46E5CA1B2}" destId="{CD3F48F7-2D6A-4C3D-A714-0CD9AD3919A8}" srcOrd="4" destOrd="0" parTransId="{8B9D890B-B9D8-4D2C-A730-F21EA12E9F98}" sibTransId="{1D6D60FF-E09E-4ABE-A5FD-70B091A95400}"/>
    <dgm:cxn modelId="{A637734A-3D17-4F85-8077-8178B3F9BFE5}" type="presOf" srcId="{8B9D890B-B9D8-4D2C-A730-F21EA12E9F98}" destId="{1BB738E0-61E0-4438-8A8C-6AABD66C3F81}" srcOrd="0" destOrd="0" presId="urn:microsoft.com/office/officeart/2005/8/layout/radial1"/>
    <dgm:cxn modelId="{35C8B708-4822-45A1-85E2-D4C090B7C1E6}" type="presOf" srcId="{8B9D890B-B9D8-4D2C-A730-F21EA12E9F98}" destId="{CF3786DB-FDF3-4983-B4D9-15FF2DAED33A}" srcOrd="1" destOrd="0" presId="urn:microsoft.com/office/officeart/2005/8/layout/radial1"/>
    <dgm:cxn modelId="{CAB0C96C-90C7-4D6B-A32C-0253562371E5}" srcId="{5C10B33D-C419-4AA3-AAF7-64D46E5CA1B2}" destId="{277E6ACC-8690-4CA2-BD68-9516461015D4}" srcOrd="5" destOrd="0" parTransId="{753A5556-BA8A-4F7E-A7A4-91DB30D93CC4}" sibTransId="{B12DA50A-71A1-4510-84FB-D75AFF151A4F}"/>
    <dgm:cxn modelId="{850F4DC8-C792-458E-91BD-40886EBDCA0D}" type="presOf" srcId="{AA975C93-5DA3-443C-A6D3-B9CC96E138F6}" destId="{34122FF9-93F7-4725-A054-8E27F8E51FF3}" srcOrd="1" destOrd="0" presId="urn:microsoft.com/office/officeart/2005/8/layout/radial1"/>
    <dgm:cxn modelId="{65B2E1B0-785C-47C7-90F1-1C2D3421D82E}" type="presOf" srcId="{CD3F48F7-2D6A-4C3D-A714-0CD9AD3919A8}" destId="{98DAD58A-03CA-4628-A3E2-B8C712E04C30}" srcOrd="0" destOrd="0" presId="urn:microsoft.com/office/officeart/2005/8/layout/radial1"/>
    <dgm:cxn modelId="{316B87AF-7380-4B19-9C28-F42166ABB0F4}" type="presOf" srcId="{B08FAC86-B3E9-40A3-9300-C6A3CF439066}" destId="{DECA1E41-CDFF-405F-8342-41E4956EBA0B}" srcOrd="0" destOrd="0" presId="urn:microsoft.com/office/officeart/2005/8/layout/radial1"/>
    <dgm:cxn modelId="{7C208914-9B05-407E-A86D-72540CDCC56E}" type="presOf" srcId="{D7B9FAA9-9208-4CC2-88FD-EF95C891AF51}" destId="{9FCF66A4-A3B3-47AB-BF0F-E0016536E500}" srcOrd="0" destOrd="0" presId="urn:microsoft.com/office/officeart/2005/8/layout/radial1"/>
    <dgm:cxn modelId="{648957C7-5BCF-4AF8-98E4-C1065B8FE57B}" type="presOf" srcId="{0C1D2240-551B-4A73-83E0-D95C119AD503}" destId="{FE3CC23F-7D07-4A56-AB10-37CC9DD93F1D}" srcOrd="1" destOrd="0" presId="urn:microsoft.com/office/officeart/2005/8/layout/radial1"/>
    <dgm:cxn modelId="{D64717F2-F300-45A8-977F-E423FBBF7680}" type="presParOf" srcId="{63885014-308B-43B8-8491-3E0B5896F378}" destId="{6A8868AA-3943-434B-9AE4-3FA08096561C}" srcOrd="0" destOrd="0" presId="urn:microsoft.com/office/officeart/2005/8/layout/radial1"/>
    <dgm:cxn modelId="{FBE40653-A157-428A-B158-6731E2DBA049}" type="presParOf" srcId="{63885014-308B-43B8-8491-3E0B5896F378}" destId="{9FCF66A4-A3B3-47AB-BF0F-E0016536E500}" srcOrd="1" destOrd="0" presId="urn:microsoft.com/office/officeart/2005/8/layout/radial1"/>
    <dgm:cxn modelId="{0DC8D0B9-DAAA-48C4-B13B-C55E22FA3E4E}" type="presParOf" srcId="{9FCF66A4-A3B3-47AB-BF0F-E0016536E500}" destId="{B7930AAC-BCC3-48D6-9FE1-E6F067E6B13E}" srcOrd="0" destOrd="0" presId="urn:microsoft.com/office/officeart/2005/8/layout/radial1"/>
    <dgm:cxn modelId="{58D8B2EA-008A-43BE-B99B-3C45049058F1}" type="presParOf" srcId="{63885014-308B-43B8-8491-3E0B5896F378}" destId="{EACBB891-9101-4A71-9111-A4C99609F007}" srcOrd="2" destOrd="0" presId="urn:microsoft.com/office/officeart/2005/8/layout/radial1"/>
    <dgm:cxn modelId="{A0F1991C-8DF4-4339-9285-FFAB3033210F}" type="presParOf" srcId="{63885014-308B-43B8-8491-3E0B5896F378}" destId="{A851F1B3-AE00-420C-A3B1-B761EE81E52F}" srcOrd="3" destOrd="0" presId="urn:microsoft.com/office/officeart/2005/8/layout/radial1"/>
    <dgm:cxn modelId="{E603A2C0-16F8-4E9E-8A03-279F1853D8A0}" type="presParOf" srcId="{A851F1B3-AE00-420C-A3B1-B761EE81E52F}" destId="{B63052AF-5BA2-41FD-AC21-D52996B3B56D}" srcOrd="0" destOrd="0" presId="urn:microsoft.com/office/officeart/2005/8/layout/radial1"/>
    <dgm:cxn modelId="{7B086BD7-620A-4A4A-94F9-48D6740FF4D5}" type="presParOf" srcId="{63885014-308B-43B8-8491-3E0B5896F378}" destId="{F1E490EC-72E5-4CD6-9AE9-375BAC77EBAD}" srcOrd="4" destOrd="0" presId="urn:microsoft.com/office/officeart/2005/8/layout/radial1"/>
    <dgm:cxn modelId="{A33E33DD-BE92-46A3-82AA-43EB596710EE}" type="presParOf" srcId="{63885014-308B-43B8-8491-3E0B5896F378}" destId="{7582E530-A1BF-43E3-9DC8-C57A4D49394D}" srcOrd="5" destOrd="0" presId="urn:microsoft.com/office/officeart/2005/8/layout/radial1"/>
    <dgm:cxn modelId="{3C7E5540-4B0B-4650-A7FF-7C48E45475B3}" type="presParOf" srcId="{7582E530-A1BF-43E3-9DC8-C57A4D49394D}" destId="{34122FF9-93F7-4725-A054-8E27F8E51FF3}" srcOrd="0" destOrd="0" presId="urn:microsoft.com/office/officeart/2005/8/layout/radial1"/>
    <dgm:cxn modelId="{899317F1-16DD-4756-8FF6-DB010DB761ED}" type="presParOf" srcId="{63885014-308B-43B8-8491-3E0B5896F378}" destId="{8F854465-3F08-453D-BBED-FB3477B2EB56}" srcOrd="6" destOrd="0" presId="urn:microsoft.com/office/officeart/2005/8/layout/radial1"/>
    <dgm:cxn modelId="{BA4024B8-0B5B-4A5D-883F-96537445132D}" type="presParOf" srcId="{63885014-308B-43B8-8491-3E0B5896F378}" destId="{DECA1E41-CDFF-405F-8342-41E4956EBA0B}" srcOrd="7" destOrd="0" presId="urn:microsoft.com/office/officeart/2005/8/layout/radial1"/>
    <dgm:cxn modelId="{21A329FE-806E-4EFB-91EB-02DFAD9A5007}" type="presParOf" srcId="{DECA1E41-CDFF-405F-8342-41E4956EBA0B}" destId="{7CDB45F7-9E2E-498C-8895-C6B31A78B2D5}" srcOrd="0" destOrd="0" presId="urn:microsoft.com/office/officeart/2005/8/layout/radial1"/>
    <dgm:cxn modelId="{9728DE5C-E232-425F-B9A3-0C4EA26D5AC1}" type="presParOf" srcId="{63885014-308B-43B8-8491-3E0B5896F378}" destId="{EF405C03-86BB-42BA-97E9-42BAA4617664}" srcOrd="8" destOrd="0" presId="urn:microsoft.com/office/officeart/2005/8/layout/radial1"/>
    <dgm:cxn modelId="{5E98C8F2-6AAA-4DF3-BC73-CA30B5A9D5B8}" type="presParOf" srcId="{63885014-308B-43B8-8491-3E0B5896F378}" destId="{1BB738E0-61E0-4438-8A8C-6AABD66C3F81}" srcOrd="9" destOrd="0" presId="urn:microsoft.com/office/officeart/2005/8/layout/radial1"/>
    <dgm:cxn modelId="{E108552D-5D59-4252-8ECC-179828ACF025}" type="presParOf" srcId="{1BB738E0-61E0-4438-8A8C-6AABD66C3F81}" destId="{CF3786DB-FDF3-4983-B4D9-15FF2DAED33A}" srcOrd="0" destOrd="0" presId="urn:microsoft.com/office/officeart/2005/8/layout/radial1"/>
    <dgm:cxn modelId="{F203D77A-9E6D-46D8-B2D7-A92BECC4BF7C}" type="presParOf" srcId="{63885014-308B-43B8-8491-3E0B5896F378}" destId="{98DAD58A-03CA-4628-A3E2-B8C712E04C30}" srcOrd="10" destOrd="0" presId="urn:microsoft.com/office/officeart/2005/8/layout/radial1"/>
    <dgm:cxn modelId="{4F609CA9-7EE1-420E-9C2B-03A347FAA5F2}" type="presParOf" srcId="{63885014-308B-43B8-8491-3E0B5896F378}" destId="{D4FCA012-73DF-4550-A4B2-923C5FB96A90}" srcOrd="11" destOrd="0" presId="urn:microsoft.com/office/officeart/2005/8/layout/radial1"/>
    <dgm:cxn modelId="{43AE92E5-F608-4C8C-AC85-9EB7E868F162}" type="presParOf" srcId="{D4FCA012-73DF-4550-A4B2-923C5FB96A90}" destId="{BC6119C6-CEF8-47A7-93F7-C058F5E1A029}" srcOrd="0" destOrd="0" presId="urn:microsoft.com/office/officeart/2005/8/layout/radial1"/>
    <dgm:cxn modelId="{5FC68C46-C0B0-451B-BA05-0D5751DDB7B0}" type="presParOf" srcId="{63885014-308B-43B8-8491-3E0B5896F378}" destId="{E38FC4AC-1AE7-4E0D-B407-DBDC518AA128}" srcOrd="12" destOrd="0" presId="urn:microsoft.com/office/officeart/2005/8/layout/radial1"/>
    <dgm:cxn modelId="{14392C79-8BBB-49B9-A3E2-BF31201D0EE3}" type="presParOf" srcId="{63885014-308B-43B8-8491-3E0B5896F378}" destId="{BAEA63F8-C808-4CD2-BE38-58FB81C77BE5}" srcOrd="13" destOrd="0" presId="urn:microsoft.com/office/officeart/2005/8/layout/radial1"/>
    <dgm:cxn modelId="{5EBDF579-7A1C-4C0B-B93A-E2C547D26152}" type="presParOf" srcId="{BAEA63F8-C808-4CD2-BE38-58FB81C77BE5}" destId="{FE3CC23F-7D07-4A56-AB10-37CC9DD93F1D}" srcOrd="0" destOrd="0" presId="urn:microsoft.com/office/officeart/2005/8/layout/radial1"/>
    <dgm:cxn modelId="{839EA50A-771A-4A29-9333-74C4A87B92AE}" type="presParOf" srcId="{63885014-308B-43B8-8491-3E0B5896F378}" destId="{5D41C1D1-9132-409F-AB73-F530D6560ECE}" srcOrd="1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58FE4E-2F46-4F95-BD50-AD4D13580ACC}"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tr-TR"/>
        </a:p>
      </dgm:t>
    </dgm:pt>
    <dgm:pt modelId="{04C84B7A-EE79-4EDF-9793-6195CCFE296D}">
      <dgm:prSet phldrT="[Metin]"/>
      <dgm:spPr/>
      <dgm:t>
        <a:bodyPr/>
        <a:lstStyle/>
        <a:p>
          <a:r>
            <a:rPr lang="tr-TR" dirty="0" smtClean="0"/>
            <a:t>BEP FORMLARI</a:t>
          </a:r>
          <a:endParaRPr lang="tr-TR" dirty="0"/>
        </a:p>
      </dgm:t>
    </dgm:pt>
    <dgm:pt modelId="{4D54723A-8B17-4347-A883-C4124E700C6A}" type="parTrans" cxnId="{8694E4A8-1B3E-4CA3-9F82-5ACEAC1F9B02}">
      <dgm:prSet/>
      <dgm:spPr/>
      <dgm:t>
        <a:bodyPr/>
        <a:lstStyle/>
        <a:p>
          <a:endParaRPr lang="tr-TR"/>
        </a:p>
      </dgm:t>
    </dgm:pt>
    <dgm:pt modelId="{91E480CA-4FC7-4F5E-BE8A-899F730163D7}" type="sibTrans" cxnId="{8694E4A8-1B3E-4CA3-9F82-5ACEAC1F9B02}">
      <dgm:prSet/>
      <dgm:spPr/>
      <dgm:t>
        <a:bodyPr/>
        <a:lstStyle/>
        <a:p>
          <a:endParaRPr lang="tr-TR"/>
        </a:p>
      </dgm:t>
    </dgm:pt>
    <dgm:pt modelId="{F81ABEDD-FFB6-41B6-997D-3D22943736A3}">
      <dgm:prSet phldrT="[Metin]"/>
      <dgm:spPr/>
      <dgm:t>
        <a:bodyPr/>
        <a:lstStyle/>
        <a:p>
          <a:r>
            <a:rPr lang="tr-TR" dirty="0" smtClean="0"/>
            <a:t>VAKA İNCELEME ÖZETİ</a:t>
          </a:r>
          <a:endParaRPr lang="tr-TR" dirty="0"/>
        </a:p>
      </dgm:t>
    </dgm:pt>
    <dgm:pt modelId="{FA588340-41B8-4016-BB85-1FEECC1819CB}" type="parTrans" cxnId="{7983E6FF-C99F-4262-9774-AFBE583469B8}">
      <dgm:prSet/>
      <dgm:spPr/>
      <dgm:t>
        <a:bodyPr/>
        <a:lstStyle/>
        <a:p>
          <a:endParaRPr lang="tr-TR"/>
        </a:p>
      </dgm:t>
    </dgm:pt>
    <dgm:pt modelId="{5792EEC8-5B3D-47EF-A307-BD43C980BFE8}" type="sibTrans" cxnId="{7983E6FF-C99F-4262-9774-AFBE583469B8}">
      <dgm:prSet/>
      <dgm:spPr/>
      <dgm:t>
        <a:bodyPr/>
        <a:lstStyle/>
        <a:p>
          <a:endParaRPr lang="tr-TR"/>
        </a:p>
      </dgm:t>
    </dgm:pt>
    <dgm:pt modelId="{7859EF7B-D153-4542-8F7F-346FE7F6437E}">
      <dgm:prSet phldrT="[Metin]"/>
      <dgm:spPr/>
      <dgm:t>
        <a:bodyPr/>
        <a:lstStyle/>
        <a:p>
          <a:r>
            <a:rPr lang="tr-TR" dirty="0" smtClean="0"/>
            <a:t>TÜM HİZMET PLANI</a:t>
          </a:r>
          <a:endParaRPr lang="tr-TR" dirty="0"/>
        </a:p>
      </dgm:t>
    </dgm:pt>
    <dgm:pt modelId="{5AABBBA1-9549-4AFD-ACD4-E913B0EC7E08}" type="parTrans" cxnId="{E55DB85B-3526-4E76-9087-3887C025A34C}">
      <dgm:prSet/>
      <dgm:spPr/>
      <dgm:t>
        <a:bodyPr/>
        <a:lstStyle/>
        <a:p>
          <a:endParaRPr lang="tr-TR"/>
        </a:p>
      </dgm:t>
    </dgm:pt>
    <dgm:pt modelId="{B6516C13-0D4E-4A28-98AA-B438804FE085}" type="sibTrans" cxnId="{E55DB85B-3526-4E76-9087-3887C025A34C}">
      <dgm:prSet/>
      <dgm:spPr/>
      <dgm:t>
        <a:bodyPr/>
        <a:lstStyle/>
        <a:p>
          <a:endParaRPr lang="tr-TR"/>
        </a:p>
      </dgm:t>
    </dgm:pt>
    <dgm:pt modelId="{8B4B1B51-5FA3-4247-8131-CD154CE4F5DF}">
      <dgm:prSet phldrT="[Metin]"/>
      <dgm:spPr/>
      <dgm:t>
        <a:bodyPr/>
        <a:lstStyle/>
        <a:p>
          <a:r>
            <a:rPr lang="tr-TR" dirty="0" smtClean="0"/>
            <a:t>BİREYSEL ÖĞRETİM PLANI</a:t>
          </a:r>
          <a:endParaRPr lang="tr-TR" dirty="0"/>
        </a:p>
      </dgm:t>
    </dgm:pt>
    <dgm:pt modelId="{2502D5DD-2EAF-4751-A03D-BA87E8418621}" type="parTrans" cxnId="{BEC79054-E222-4B43-A725-67D81FADB612}">
      <dgm:prSet/>
      <dgm:spPr/>
      <dgm:t>
        <a:bodyPr/>
        <a:lstStyle/>
        <a:p>
          <a:endParaRPr lang="tr-TR"/>
        </a:p>
      </dgm:t>
    </dgm:pt>
    <dgm:pt modelId="{384CA3F9-551B-406B-B004-7BB944DD9DD7}" type="sibTrans" cxnId="{BEC79054-E222-4B43-A725-67D81FADB612}">
      <dgm:prSet/>
      <dgm:spPr/>
      <dgm:t>
        <a:bodyPr/>
        <a:lstStyle/>
        <a:p>
          <a:endParaRPr lang="tr-TR"/>
        </a:p>
      </dgm:t>
    </dgm:pt>
    <dgm:pt modelId="{112BE138-1DFB-4832-9AFC-F01E67CA4742}" type="pres">
      <dgm:prSet presAssocID="{B358FE4E-2F46-4F95-BD50-AD4D13580ACC}" presName="Name0" presStyleCnt="0">
        <dgm:presLayoutVars>
          <dgm:chMax val="1"/>
          <dgm:dir/>
          <dgm:animLvl val="ctr"/>
          <dgm:resizeHandles val="exact"/>
        </dgm:presLayoutVars>
      </dgm:prSet>
      <dgm:spPr/>
      <dgm:t>
        <a:bodyPr/>
        <a:lstStyle/>
        <a:p>
          <a:endParaRPr lang="tr-TR"/>
        </a:p>
      </dgm:t>
    </dgm:pt>
    <dgm:pt modelId="{C93A84CC-DB08-42C9-90E1-541364F50A6E}" type="pres">
      <dgm:prSet presAssocID="{04C84B7A-EE79-4EDF-9793-6195CCFE296D}" presName="centerShape" presStyleLbl="node0" presStyleIdx="0" presStyleCnt="1"/>
      <dgm:spPr/>
      <dgm:t>
        <a:bodyPr/>
        <a:lstStyle/>
        <a:p>
          <a:endParaRPr lang="tr-TR"/>
        </a:p>
      </dgm:t>
    </dgm:pt>
    <dgm:pt modelId="{5B42CFBB-DB26-4133-A53A-6FA2BF4C2E21}" type="pres">
      <dgm:prSet presAssocID="{F81ABEDD-FFB6-41B6-997D-3D22943736A3}" presName="node" presStyleLbl="node1" presStyleIdx="0" presStyleCnt="3">
        <dgm:presLayoutVars>
          <dgm:bulletEnabled val="1"/>
        </dgm:presLayoutVars>
      </dgm:prSet>
      <dgm:spPr/>
      <dgm:t>
        <a:bodyPr/>
        <a:lstStyle/>
        <a:p>
          <a:endParaRPr lang="tr-TR"/>
        </a:p>
      </dgm:t>
    </dgm:pt>
    <dgm:pt modelId="{5E704989-94BC-48C4-A0E9-628D7ED387BD}" type="pres">
      <dgm:prSet presAssocID="{F81ABEDD-FFB6-41B6-997D-3D22943736A3}" presName="dummy" presStyleCnt="0"/>
      <dgm:spPr/>
    </dgm:pt>
    <dgm:pt modelId="{EAD6C21A-2095-423A-B4D3-D92E7759EFEE}" type="pres">
      <dgm:prSet presAssocID="{5792EEC8-5B3D-47EF-A307-BD43C980BFE8}" presName="sibTrans" presStyleLbl="sibTrans2D1" presStyleIdx="0" presStyleCnt="3"/>
      <dgm:spPr/>
      <dgm:t>
        <a:bodyPr/>
        <a:lstStyle/>
        <a:p>
          <a:endParaRPr lang="tr-TR"/>
        </a:p>
      </dgm:t>
    </dgm:pt>
    <dgm:pt modelId="{EE219E3F-BDA5-4091-994B-D1FD63A85A27}" type="pres">
      <dgm:prSet presAssocID="{7859EF7B-D153-4542-8F7F-346FE7F6437E}" presName="node" presStyleLbl="node1" presStyleIdx="1" presStyleCnt="3">
        <dgm:presLayoutVars>
          <dgm:bulletEnabled val="1"/>
        </dgm:presLayoutVars>
      </dgm:prSet>
      <dgm:spPr/>
      <dgm:t>
        <a:bodyPr/>
        <a:lstStyle/>
        <a:p>
          <a:endParaRPr lang="tr-TR"/>
        </a:p>
      </dgm:t>
    </dgm:pt>
    <dgm:pt modelId="{C88D1B2E-2458-47EE-AE12-63906E013412}" type="pres">
      <dgm:prSet presAssocID="{7859EF7B-D153-4542-8F7F-346FE7F6437E}" presName="dummy" presStyleCnt="0"/>
      <dgm:spPr/>
    </dgm:pt>
    <dgm:pt modelId="{5E1A6192-706B-46B6-A832-33F4552CA572}" type="pres">
      <dgm:prSet presAssocID="{B6516C13-0D4E-4A28-98AA-B438804FE085}" presName="sibTrans" presStyleLbl="sibTrans2D1" presStyleIdx="1" presStyleCnt="3"/>
      <dgm:spPr/>
      <dgm:t>
        <a:bodyPr/>
        <a:lstStyle/>
        <a:p>
          <a:endParaRPr lang="tr-TR"/>
        </a:p>
      </dgm:t>
    </dgm:pt>
    <dgm:pt modelId="{8451E8E6-4875-44A3-9103-FDEB21E48F1C}" type="pres">
      <dgm:prSet presAssocID="{8B4B1B51-5FA3-4247-8131-CD154CE4F5DF}" presName="node" presStyleLbl="node1" presStyleIdx="2" presStyleCnt="3">
        <dgm:presLayoutVars>
          <dgm:bulletEnabled val="1"/>
        </dgm:presLayoutVars>
      </dgm:prSet>
      <dgm:spPr/>
      <dgm:t>
        <a:bodyPr/>
        <a:lstStyle/>
        <a:p>
          <a:endParaRPr lang="tr-TR"/>
        </a:p>
      </dgm:t>
    </dgm:pt>
    <dgm:pt modelId="{4D4935EC-E242-4911-A658-CF42D9378271}" type="pres">
      <dgm:prSet presAssocID="{8B4B1B51-5FA3-4247-8131-CD154CE4F5DF}" presName="dummy" presStyleCnt="0"/>
      <dgm:spPr/>
    </dgm:pt>
    <dgm:pt modelId="{81444691-D5F9-4519-B246-4ED25CCD5D71}" type="pres">
      <dgm:prSet presAssocID="{384CA3F9-551B-406B-B004-7BB944DD9DD7}" presName="sibTrans" presStyleLbl="sibTrans2D1" presStyleIdx="2" presStyleCnt="3"/>
      <dgm:spPr/>
      <dgm:t>
        <a:bodyPr/>
        <a:lstStyle/>
        <a:p>
          <a:endParaRPr lang="tr-TR"/>
        </a:p>
      </dgm:t>
    </dgm:pt>
  </dgm:ptLst>
  <dgm:cxnLst>
    <dgm:cxn modelId="{97307D94-41A1-456A-A99F-660C4358D39C}" type="presOf" srcId="{5792EEC8-5B3D-47EF-A307-BD43C980BFE8}" destId="{EAD6C21A-2095-423A-B4D3-D92E7759EFEE}" srcOrd="0" destOrd="0" presId="urn:microsoft.com/office/officeart/2005/8/layout/radial6"/>
    <dgm:cxn modelId="{4D20BA56-D4E1-41C4-9504-3FFBED0EBC16}" type="presOf" srcId="{8B4B1B51-5FA3-4247-8131-CD154CE4F5DF}" destId="{8451E8E6-4875-44A3-9103-FDEB21E48F1C}" srcOrd="0" destOrd="0" presId="urn:microsoft.com/office/officeart/2005/8/layout/radial6"/>
    <dgm:cxn modelId="{8694E4A8-1B3E-4CA3-9F82-5ACEAC1F9B02}" srcId="{B358FE4E-2F46-4F95-BD50-AD4D13580ACC}" destId="{04C84B7A-EE79-4EDF-9793-6195CCFE296D}" srcOrd="0" destOrd="0" parTransId="{4D54723A-8B17-4347-A883-C4124E700C6A}" sibTransId="{91E480CA-4FC7-4F5E-BE8A-899F730163D7}"/>
    <dgm:cxn modelId="{BEC79054-E222-4B43-A725-67D81FADB612}" srcId="{04C84B7A-EE79-4EDF-9793-6195CCFE296D}" destId="{8B4B1B51-5FA3-4247-8131-CD154CE4F5DF}" srcOrd="2" destOrd="0" parTransId="{2502D5DD-2EAF-4751-A03D-BA87E8418621}" sibTransId="{384CA3F9-551B-406B-B004-7BB944DD9DD7}"/>
    <dgm:cxn modelId="{6B417953-01C1-4261-A614-E76A93BB1C18}" type="presOf" srcId="{B358FE4E-2F46-4F95-BD50-AD4D13580ACC}" destId="{112BE138-1DFB-4832-9AFC-F01E67CA4742}" srcOrd="0" destOrd="0" presId="urn:microsoft.com/office/officeart/2005/8/layout/radial6"/>
    <dgm:cxn modelId="{E55DB85B-3526-4E76-9087-3887C025A34C}" srcId="{04C84B7A-EE79-4EDF-9793-6195CCFE296D}" destId="{7859EF7B-D153-4542-8F7F-346FE7F6437E}" srcOrd="1" destOrd="0" parTransId="{5AABBBA1-9549-4AFD-ACD4-E913B0EC7E08}" sibTransId="{B6516C13-0D4E-4A28-98AA-B438804FE085}"/>
    <dgm:cxn modelId="{EBC0E6B4-231E-401E-8E5B-A8C012208D98}" type="presOf" srcId="{04C84B7A-EE79-4EDF-9793-6195CCFE296D}" destId="{C93A84CC-DB08-42C9-90E1-541364F50A6E}" srcOrd="0" destOrd="0" presId="urn:microsoft.com/office/officeart/2005/8/layout/radial6"/>
    <dgm:cxn modelId="{D4505417-C95B-4C68-9A75-2C26B8262D7D}" type="presOf" srcId="{F81ABEDD-FFB6-41B6-997D-3D22943736A3}" destId="{5B42CFBB-DB26-4133-A53A-6FA2BF4C2E21}" srcOrd="0" destOrd="0" presId="urn:microsoft.com/office/officeart/2005/8/layout/radial6"/>
    <dgm:cxn modelId="{CBCBBFC3-FB5D-4541-B0B3-E148FBA89E20}" type="presOf" srcId="{B6516C13-0D4E-4A28-98AA-B438804FE085}" destId="{5E1A6192-706B-46B6-A832-33F4552CA572}" srcOrd="0" destOrd="0" presId="urn:microsoft.com/office/officeart/2005/8/layout/radial6"/>
    <dgm:cxn modelId="{0BE5D265-0D42-4159-ADBC-55057C2BD163}" type="presOf" srcId="{384CA3F9-551B-406B-B004-7BB944DD9DD7}" destId="{81444691-D5F9-4519-B246-4ED25CCD5D71}" srcOrd="0" destOrd="0" presId="urn:microsoft.com/office/officeart/2005/8/layout/radial6"/>
    <dgm:cxn modelId="{32AA79D6-5FD0-4AAC-A377-C8CD422BF69F}" type="presOf" srcId="{7859EF7B-D153-4542-8F7F-346FE7F6437E}" destId="{EE219E3F-BDA5-4091-994B-D1FD63A85A27}" srcOrd="0" destOrd="0" presId="urn:microsoft.com/office/officeart/2005/8/layout/radial6"/>
    <dgm:cxn modelId="{7983E6FF-C99F-4262-9774-AFBE583469B8}" srcId="{04C84B7A-EE79-4EDF-9793-6195CCFE296D}" destId="{F81ABEDD-FFB6-41B6-997D-3D22943736A3}" srcOrd="0" destOrd="0" parTransId="{FA588340-41B8-4016-BB85-1FEECC1819CB}" sibTransId="{5792EEC8-5B3D-47EF-A307-BD43C980BFE8}"/>
    <dgm:cxn modelId="{C9CCF078-58F0-4800-9F09-CF35221C14A2}" type="presParOf" srcId="{112BE138-1DFB-4832-9AFC-F01E67CA4742}" destId="{C93A84CC-DB08-42C9-90E1-541364F50A6E}" srcOrd="0" destOrd="0" presId="urn:microsoft.com/office/officeart/2005/8/layout/radial6"/>
    <dgm:cxn modelId="{8E2B8C8B-D22E-49F0-9081-F6AFA6193816}" type="presParOf" srcId="{112BE138-1DFB-4832-9AFC-F01E67CA4742}" destId="{5B42CFBB-DB26-4133-A53A-6FA2BF4C2E21}" srcOrd="1" destOrd="0" presId="urn:microsoft.com/office/officeart/2005/8/layout/radial6"/>
    <dgm:cxn modelId="{A37F64BD-E440-4B59-9B87-54A5131E9359}" type="presParOf" srcId="{112BE138-1DFB-4832-9AFC-F01E67CA4742}" destId="{5E704989-94BC-48C4-A0E9-628D7ED387BD}" srcOrd="2" destOrd="0" presId="urn:microsoft.com/office/officeart/2005/8/layout/radial6"/>
    <dgm:cxn modelId="{E36438E8-6AA4-4054-ABCE-B3B70693AAD0}" type="presParOf" srcId="{112BE138-1DFB-4832-9AFC-F01E67CA4742}" destId="{EAD6C21A-2095-423A-B4D3-D92E7759EFEE}" srcOrd="3" destOrd="0" presId="urn:microsoft.com/office/officeart/2005/8/layout/radial6"/>
    <dgm:cxn modelId="{ED5BFF34-B9DC-4EBA-91D4-0F56C13307EB}" type="presParOf" srcId="{112BE138-1DFB-4832-9AFC-F01E67CA4742}" destId="{EE219E3F-BDA5-4091-994B-D1FD63A85A27}" srcOrd="4" destOrd="0" presId="urn:microsoft.com/office/officeart/2005/8/layout/radial6"/>
    <dgm:cxn modelId="{6F9C4BF0-49D5-425A-B335-D8F9A8783F5E}" type="presParOf" srcId="{112BE138-1DFB-4832-9AFC-F01E67CA4742}" destId="{C88D1B2E-2458-47EE-AE12-63906E013412}" srcOrd="5" destOrd="0" presId="urn:microsoft.com/office/officeart/2005/8/layout/radial6"/>
    <dgm:cxn modelId="{E67D501E-8418-43E5-BB90-0656D0FA4F5B}" type="presParOf" srcId="{112BE138-1DFB-4832-9AFC-F01E67CA4742}" destId="{5E1A6192-706B-46B6-A832-33F4552CA572}" srcOrd="6" destOrd="0" presId="urn:microsoft.com/office/officeart/2005/8/layout/radial6"/>
    <dgm:cxn modelId="{63085D62-5637-4040-B81C-416690922185}" type="presParOf" srcId="{112BE138-1DFB-4832-9AFC-F01E67CA4742}" destId="{8451E8E6-4875-44A3-9103-FDEB21E48F1C}" srcOrd="7" destOrd="0" presId="urn:microsoft.com/office/officeart/2005/8/layout/radial6"/>
    <dgm:cxn modelId="{0C933783-1AB5-4EA7-8B77-4E6344D3836C}" type="presParOf" srcId="{112BE138-1DFB-4832-9AFC-F01E67CA4742}" destId="{4D4935EC-E242-4911-A658-CF42D9378271}" srcOrd="8" destOrd="0" presId="urn:microsoft.com/office/officeart/2005/8/layout/radial6"/>
    <dgm:cxn modelId="{E72501FD-6BEA-4534-9B45-C2F8C7035050}" type="presParOf" srcId="{112BE138-1DFB-4832-9AFC-F01E67CA4742}" destId="{81444691-D5F9-4519-B246-4ED25CCD5D71}"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4E442A2-3B03-4C5E-9F82-CB3317D1DBEB}" type="doc">
      <dgm:prSet loTypeId="urn:microsoft.com/office/officeart/2005/8/layout/list1" loCatId="list" qsTypeId="urn:microsoft.com/office/officeart/2005/8/quickstyle/simple1" qsCatId="simple" csTypeId="urn:microsoft.com/office/officeart/2005/8/colors/colorful1#3" csCatId="colorful" phldr="1"/>
      <dgm:spPr/>
      <dgm:t>
        <a:bodyPr/>
        <a:lstStyle/>
        <a:p>
          <a:endParaRPr lang="tr-TR"/>
        </a:p>
      </dgm:t>
    </dgm:pt>
    <dgm:pt modelId="{4A66AE3E-7125-4E69-8F6B-43A5EC741546}">
      <dgm:prSet phldrT="[Metin]" custT="1"/>
      <dgm:spPr/>
      <dgm:t>
        <a:bodyPr/>
        <a:lstStyle/>
        <a:p>
          <a:r>
            <a:rPr lang="tr-TR" sz="2400" dirty="0" smtClean="0"/>
            <a:t>Başvurma</a:t>
          </a:r>
        </a:p>
      </dgm:t>
    </dgm:pt>
    <dgm:pt modelId="{467BE404-C5EB-4D39-9BCD-7BB594E66C60}" type="parTrans" cxnId="{882F8AB9-F6DA-420E-A237-EAE8F3FFBF29}">
      <dgm:prSet/>
      <dgm:spPr/>
      <dgm:t>
        <a:bodyPr/>
        <a:lstStyle/>
        <a:p>
          <a:endParaRPr lang="tr-TR"/>
        </a:p>
      </dgm:t>
    </dgm:pt>
    <dgm:pt modelId="{2CDE89A0-F7FD-4412-A8E5-3C51DB29A48D}" type="sibTrans" cxnId="{882F8AB9-F6DA-420E-A237-EAE8F3FFBF29}">
      <dgm:prSet/>
      <dgm:spPr/>
      <dgm:t>
        <a:bodyPr/>
        <a:lstStyle/>
        <a:p>
          <a:endParaRPr lang="tr-TR"/>
        </a:p>
      </dgm:t>
    </dgm:pt>
    <dgm:pt modelId="{AA3AE0E5-693E-425D-A2BE-9666FC282070}">
      <dgm:prSet phldrT="[Metin]" custT="1"/>
      <dgm:spPr/>
      <dgm:t>
        <a:bodyPr/>
        <a:lstStyle/>
        <a:p>
          <a:r>
            <a:rPr lang="tr-TR" sz="2400" dirty="0" smtClean="0"/>
            <a:t>Ölçümleme</a:t>
          </a:r>
          <a:endParaRPr lang="tr-TR" sz="2400" dirty="0"/>
        </a:p>
      </dgm:t>
    </dgm:pt>
    <dgm:pt modelId="{28B586D6-347C-4434-9C30-7B1AF5602DC6}" type="parTrans" cxnId="{14864FC3-4B34-4BE2-B63D-E7A3BBDC0E4C}">
      <dgm:prSet/>
      <dgm:spPr/>
      <dgm:t>
        <a:bodyPr/>
        <a:lstStyle/>
        <a:p>
          <a:endParaRPr lang="tr-TR"/>
        </a:p>
      </dgm:t>
    </dgm:pt>
    <dgm:pt modelId="{A3E221ED-68F6-4E69-A327-9C3EB8209A85}" type="sibTrans" cxnId="{14864FC3-4B34-4BE2-B63D-E7A3BBDC0E4C}">
      <dgm:prSet/>
      <dgm:spPr/>
      <dgm:t>
        <a:bodyPr/>
        <a:lstStyle/>
        <a:p>
          <a:endParaRPr lang="tr-TR"/>
        </a:p>
      </dgm:t>
    </dgm:pt>
    <dgm:pt modelId="{8D502A90-2A71-4C7B-A548-BDE941334BDC}">
      <dgm:prSet phldrT="[Metin]" custT="1"/>
      <dgm:spPr/>
      <dgm:t>
        <a:bodyPr/>
        <a:lstStyle/>
        <a:p>
          <a:r>
            <a:rPr lang="tr-TR" sz="900" dirty="0" smtClean="0"/>
            <a:t>		</a:t>
          </a:r>
          <a:r>
            <a:rPr lang="tr-TR" sz="2400" dirty="0" smtClean="0"/>
            <a:t>Vaka inceleme özeti</a:t>
          </a:r>
          <a:endParaRPr lang="tr-TR" sz="2400" dirty="0"/>
        </a:p>
      </dgm:t>
    </dgm:pt>
    <dgm:pt modelId="{72D7DA26-8633-44D4-A414-DDD3791D4D45}" type="parTrans" cxnId="{AA449E53-73E0-4D30-B37F-F12CD48E568A}">
      <dgm:prSet/>
      <dgm:spPr/>
      <dgm:t>
        <a:bodyPr/>
        <a:lstStyle/>
        <a:p>
          <a:endParaRPr lang="tr-TR"/>
        </a:p>
      </dgm:t>
    </dgm:pt>
    <dgm:pt modelId="{8681A784-52DF-4FB9-9BB4-DDABBB348BB2}" type="sibTrans" cxnId="{AA449E53-73E0-4D30-B37F-F12CD48E568A}">
      <dgm:prSet/>
      <dgm:spPr/>
      <dgm:t>
        <a:bodyPr/>
        <a:lstStyle/>
        <a:p>
          <a:endParaRPr lang="tr-TR"/>
        </a:p>
      </dgm:t>
    </dgm:pt>
    <dgm:pt modelId="{5971EE23-1CFA-4A18-BA8E-F1A74CEB1AFD}">
      <dgm:prSet phldrT="[Metin]" custT="1"/>
      <dgm:spPr/>
      <dgm:t>
        <a:bodyPr/>
        <a:lstStyle/>
        <a:p>
          <a:r>
            <a:rPr lang="tr-TR" sz="1200" dirty="0" smtClean="0"/>
            <a:t>Gereksinimler ve öncelik sırasına koyma</a:t>
          </a:r>
          <a:endParaRPr lang="tr-TR" sz="1200" dirty="0"/>
        </a:p>
      </dgm:t>
    </dgm:pt>
    <dgm:pt modelId="{33634AB6-9FF8-4464-BAAB-88141F6BE992}" type="parTrans" cxnId="{CE8D6D74-990A-4925-AFC5-54D7D24301CA}">
      <dgm:prSet/>
      <dgm:spPr/>
      <dgm:t>
        <a:bodyPr/>
        <a:lstStyle/>
        <a:p>
          <a:endParaRPr lang="tr-TR"/>
        </a:p>
      </dgm:t>
    </dgm:pt>
    <dgm:pt modelId="{238218D8-2AA2-4A06-962E-8CA95BCBE87E}" type="sibTrans" cxnId="{CE8D6D74-990A-4925-AFC5-54D7D24301CA}">
      <dgm:prSet/>
      <dgm:spPr/>
      <dgm:t>
        <a:bodyPr/>
        <a:lstStyle/>
        <a:p>
          <a:endParaRPr lang="tr-TR"/>
        </a:p>
      </dgm:t>
    </dgm:pt>
    <dgm:pt modelId="{C6AD0992-D7D9-4C4F-8BAF-809564EEEA2D}">
      <dgm:prSet phldrT="[Metin]" custT="1"/>
      <dgm:spPr/>
      <dgm:t>
        <a:bodyPr/>
        <a:lstStyle/>
        <a:p>
          <a:r>
            <a:rPr lang="tr-TR" sz="2400" smtClean="0"/>
            <a:t>Yetersizliğin değerlendirilmesi</a:t>
          </a:r>
          <a:endParaRPr lang="tr-TR" sz="2400" dirty="0"/>
        </a:p>
      </dgm:t>
    </dgm:pt>
    <dgm:pt modelId="{D1C74F1D-A7F3-4299-9708-97AC733C8F12}" type="parTrans" cxnId="{662BA264-9E0C-4F43-B007-B9C918027776}">
      <dgm:prSet/>
      <dgm:spPr/>
      <dgm:t>
        <a:bodyPr/>
        <a:lstStyle/>
        <a:p>
          <a:endParaRPr lang="tr-TR"/>
        </a:p>
      </dgm:t>
    </dgm:pt>
    <dgm:pt modelId="{201E078E-C244-45E2-9F32-E38336592A8A}" type="sibTrans" cxnId="{662BA264-9E0C-4F43-B007-B9C918027776}">
      <dgm:prSet/>
      <dgm:spPr/>
      <dgm:t>
        <a:bodyPr/>
        <a:lstStyle/>
        <a:p>
          <a:endParaRPr lang="tr-TR"/>
        </a:p>
      </dgm:t>
    </dgm:pt>
    <dgm:pt modelId="{B99FC738-AFD0-49FF-A55F-2648795CA0FB}">
      <dgm:prSet phldrT="[Metin]" custT="1"/>
      <dgm:spPr/>
      <dgm:t>
        <a:bodyPr/>
        <a:lstStyle/>
        <a:p>
          <a:r>
            <a:rPr lang="tr-TR" sz="2400" smtClean="0"/>
            <a:t>Özrün değerlendirilmesi</a:t>
          </a:r>
          <a:endParaRPr lang="tr-TR" sz="2400" dirty="0"/>
        </a:p>
      </dgm:t>
    </dgm:pt>
    <dgm:pt modelId="{C2DD660D-8954-4391-92BE-2767F840DB45}" type="parTrans" cxnId="{49E564B1-5785-43A5-BCC0-B9C67D249D8D}">
      <dgm:prSet/>
      <dgm:spPr/>
      <dgm:t>
        <a:bodyPr/>
        <a:lstStyle/>
        <a:p>
          <a:endParaRPr lang="tr-TR"/>
        </a:p>
      </dgm:t>
    </dgm:pt>
    <dgm:pt modelId="{A9B79189-617A-4B19-8186-13E4BA9FA0F2}" type="sibTrans" cxnId="{49E564B1-5785-43A5-BCC0-B9C67D249D8D}">
      <dgm:prSet/>
      <dgm:spPr/>
      <dgm:t>
        <a:bodyPr/>
        <a:lstStyle/>
        <a:p>
          <a:endParaRPr lang="tr-TR"/>
        </a:p>
      </dgm:t>
    </dgm:pt>
    <dgm:pt modelId="{FE9926BF-374D-411F-A8CB-1830BB8F7EAF}">
      <dgm:prSet phldrT="[Metin]" custT="1"/>
      <dgm:spPr/>
      <dgm:t>
        <a:bodyPr/>
        <a:lstStyle/>
        <a:p>
          <a:r>
            <a:rPr lang="tr-TR" sz="1200" dirty="0" smtClean="0"/>
            <a:t>Yıllık amaç koyma ve sıralama</a:t>
          </a:r>
          <a:endParaRPr lang="tr-TR" sz="1200" dirty="0"/>
        </a:p>
      </dgm:t>
    </dgm:pt>
    <dgm:pt modelId="{9836F7AA-2522-4B20-ACBA-DFFD9CBBC75A}" type="parTrans" cxnId="{1795D567-5D8E-4680-8AC2-980866A4CEF0}">
      <dgm:prSet/>
      <dgm:spPr/>
      <dgm:t>
        <a:bodyPr/>
        <a:lstStyle/>
        <a:p>
          <a:endParaRPr lang="tr-TR"/>
        </a:p>
      </dgm:t>
    </dgm:pt>
    <dgm:pt modelId="{835CC1E8-B9AD-4B81-9C02-9440082A14B7}" type="sibTrans" cxnId="{1795D567-5D8E-4680-8AC2-980866A4CEF0}">
      <dgm:prSet/>
      <dgm:spPr/>
      <dgm:t>
        <a:bodyPr/>
        <a:lstStyle/>
        <a:p>
          <a:endParaRPr lang="tr-TR"/>
        </a:p>
      </dgm:t>
    </dgm:pt>
    <dgm:pt modelId="{F3F1AC15-251B-4723-9333-9C132909E00B}">
      <dgm:prSet phldrT="[Metin]" custT="1"/>
      <dgm:spPr/>
      <dgm:t>
        <a:bodyPr/>
        <a:lstStyle/>
        <a:p>
          <a:r>
            <a:rPr lang="tr-TR" sz="1200" dirty="0" smtClean="0"/>
            <a:t>KDA oluşturma</a:t>
          </a:r>
          <a:endParaRPr lang="tr-TR" sz="1200" dirty="0"/>
        </a:p>
      </dgm:t>
    </dgm:pt>
    <dgm:pt modelId="{8311A5B0-EC02-4E11-8A59-B4A5323C20FD}" type="parTrans" cxnId="{76C29E76-AA6D-4687-BDC6-3473234F89CE}">
      <dgm:prSet/>
      <dgm:spPr/>
      <dgm:t>
        <a:bodyPr/>
        <a:lstStyle/>
        <a:p>
          <a:endParaRPr lang="tr-TR"/>
        </a:p>
      </dgm:t>
    </dgm:pt>
    <dgm:pt modelId="{CF43638C-69E6-4160-996D-24D838A9C9A8}" type="sibTrans" cxnId="{76C29E76-AA6D-4687-BDC6-3473234F89CE}">
      <dgm:prSet/>
      <dgm:spPr/>
      <dgm:t>
        <a:bodyPr/>
        <a:lstStyle/>
        <a:p>
          <a:endParaRPr lang="tr-TR"/>
        </a:p>
      </dgm:t>
    </dgm:pt>
    <dgm:pt modelId="{75FBBCCB-477D-4AE7-870F-05406277D6A4}">
      <dgm:prSet phldrT="[Metin]" custT="1"/>
      <dgm:spPr/>
      <dgm:t>
        <a:bodyPr/>
        <a:lstStyle/>
        <a:p>
          <a:r>
            <a:rPr lang="tr-TR" sz="1200" dirty="0" smtClean="0"/>
            <a:t>		</a:t>
          </a:r>
          <a:r>
            <a:rPr lang="tr-TR" sz="2400" dirty="0" smtClean="0"/>
            <a:t>BEP: Tüm hizmet planı</a:t>
          </a:r>
          <a:endParaRPr lang="tr-TR" sz="2400" dirty="0"/>
        </a:p>
      </dgm:t>
    </dgm:pt>
    <dgm:pt modelId="{126BDDB9-772E-47AE-B8EE-B4D26257D20F}" type="parTrans" cxnId="{94D7166B-00E5-487E-886B-2EDEA9FE1BD7}">
      <dgm:prSet/>
      <dgm:spPr/>
      <dgm:t>
        <a:bodyPr/>
        <a:lstStyle/>
        <a:p>
          <a:endParaRPr lang="tr-TR"/>
        </a:p>
      </dgm:t>
    </dgm:pt>
    <dgm:pt modelId="{0EBE03FA-FF31-422E-A470-F60DB8086D4D}" type="sibTrans" cxnId="{94D7166B-00E5-487E-886B-2EDEA9FE1BD7}">
      <dgm:prSet/>
      <dgm:spPr/>
      <dgm:t>
        <a:bodyPr/>
        <a:lstStyle/>
        <a:p>
          <a:endParaRPr lang="tr-TR"/>
        </a:p>
      </dgm:t>
    </dgm:pt>
    <dgm:pt modelId="{5ECFC615-C51E-44B6-BC33-1F4008804E9F}">
      <dgm:prSet phldrT="[Metin]" custT="1"/>
      <dgm:spPr/>
      <dgm:t>
        <a:bodyPr/>
        <a:lstStyle/>
        <a:p>
          <a:r>
            <a:rPr lang="tr-TR" sz="1200" dirty="0" smtClean="0"/>
            <a:t>Öğretim amaçları</a:t>
          </a:r>
          <a:endParaRPr lang="tr-TR" sz="1200" dirty="0"/>
        </a:p>
      </dgm:t>
    </dgm:pt>
    <dgm:pt modelId="{50B70280-452C-40D8-B15C-7EB6EDD9A38A}" type="parTrans" cxnId="{170D426E-186E-4EE9-863B-F75CB9D09CC8}">
      <dgm:prSet/>
      <dgm:spPr/>
      <dgm:t>
        <a:bodyPr/>
        <a:lstStyle/>
        <a:p>
          <a:endParaRPr lang="tr-TR"/>
        </a:p>
      </dgm:t>
    </dgm:pt>
    <dgm:pt modelId="{511C6564-7585-45EC-A14C-AA411ED002DA}" type="sibTrans" cxnId="{170D426E-186E-4EE9-863B-F75CB9D09CC8}">
      <dgm:prSet/>
      <dgm:spPr/>
      <dgm:t>
        <a:bodyPr/>
        <a:lstStyle/>
        <a:p>
          <a:endParaRPr lang="tr-TR"/>
        </a:p>
      </dgm:t>
    </dgm:pt>
    <dgm:pt modelId="{5C585D5A-D4C5-42FF-A7D6-4D277B103332}">
      <dgm:prSet phldrT="[Metin]" custT="1"/>
      <dgm:spPr/>
      <dgm:t>
        <a:bodyPr/>
        <a:lstStyle/>
        <a:p>
          <a:r>
            <a:rPr lang="tr-TR" sz="1200" dirty="0" smtClean="0"/>
            <a:t>Ortam</a:t>
          </a:r>
          <a:endParaRPr lang="tr-TR" sz="1200" dirty="0"/>
        </a:p>
      </dgm:t>
    </dgm:pt>
    <dgm:pt modelId="{5EC13E58-A507-4D56-A547-DD62236A0607}" type="parTrans" cxnId="{61FE4C25-CA37-4251-AC43-DAB4DFCAA821}">
      <dgm:prSet/>
      <dgm:spPr/>
      <dgm:t>
        <a:bodyPr/>
        <a:lstStyle/>
        <a:p>
          <a:endParaRPr lang="tr-TR"/>
        </a:p>
      </dgm:t>
    </dgm:pt>
    <dgm:pt modelId="{93BE6990-22A3-438A-92A9-CF166478D09E}" type="sibTrans" cxnId="{61FE4C25-CA37-4251-AC43-DAB4DFCAA821}">
      <dgm:prSet/>
      <dgm:spPr/>
      <dgm:t>
        <a:bodyPr/>
        <a:lstStyle/>
        <a:p>
          <a:endParaRPr lang="tr-TR"/>
        </a:p>
      </dgm:t>
    </dgm:pt>
    <dgm:pt modelId="{08EDC5E0-9783-4342-9F0A-705EB91CC805}">
      <dgm:prSet phldrT="[Metin]" custT="1"/>
      <dgm:spPr/>
      <dgm:t>
        <a:bodyPr/>
        <a:lstStyle/>
        <a:p>
          <a:r>
            <a:rPr lang="tr-TR" sz="1200" dirty="0" smtClean="0"/>
            <a:t>Davranış yönetimi</a:t>
          </a:r>
          <a:endParaRPr lang="tr-TR" sz="1200" dirty="0"/>
        </a:p>
      </dgm:t>
    </dgm:pt>
    <dgm:pt modelId="{EAE05F41-ABDB-46DE-A4A4-710D7756BE68}" type="parTrans" cxnId="{311A11BF-9F78-4ACB-90CD-1A6CF13FF3CD}">
      <dgm:prSet/>
      <dgm:spPr/>
      <dgm:t>
        <a:bodyPr/>
        <a:lstStyle/>
        <a:p>
          <a:endParaRPr lang="tr-TR"/>
        </a:p>
      </dgm:t>
    </dgm:pt>
    <dgm:pt modelId="{58ADB9A6-E56F-4BF3-A03D-4FCB09723E0D}" type="sibTrans" cxnId="{311A11BF-9F78-4ACB-90CD-1A6CF13FF3CD}">
      <dgm:prSet/>
      <dgm:spPr/>
      <dgm:t>
        <a:bodyPr/>
        <a:lstStyle/>
        <a:p>
          <a:endParaRPr lang="tr-TR"/>
        </a:p>
      </dgm:t>
    </dgm:pt>
    <dgm:pt modelId="{77ADBA7E-BC4A-4767-8D29-CE83C2666065}">
      <dgm:prSet phldrT="[Metin]" custT="1"/>
      <dgm:spPr/>
      <dgm:t>
        <a:bodyPr/>
        <a:lstStyle/>
        <a:p>
          <a:r>
            <a:rPr lang="tr-TR" sz="1200" dirty="0" smtClean="0"/>
            <a:t>Öğretim teknikleri</a:t>
          </a:r>
          <a:endParaRPr lang="tr-TR" sz="1200" dirty="0"/>
        </a:p>
      </dgm:t>
    </dgm:pt>
    <dgm:pt modelId="{D803B402-1649-4CD8-A0C9-200934EB6DD8}" type="parTrans" cxnId="{59A3CC63-3E8D-4768-9011-5804A783E0E1}">
      <dgm:prSet/>
      <dgm:spPr/>
      <dgm:t>
        <a:bodyPr/>
        <a:lstStyle/>
        <a:p>
          <a:endParaRPr lang="tr-TR"/>
        </a:p>
      </dgm:t>
    </dgm:pt>
    <dgm:pt modelId="{9FAF5F2E-7B78-4D66-8DEE-8085371BA1E3}" type="sibTrans" cxnId="{59A3CC63-3E8D-4768-9011-5804A783E0E1}">
      <dgm:prSet/>
      <dgm:spPr/>
      <dgm:t>
        <a:bodyPr/>
        <a:lstStyle/>
        <a:p>
          <a:endParaRPr lang="tr-TR"/>
        </a:p>
      </dgm:t>
    </dgm:pt>
    <dgm:pt modelId="{C5D9DBC0-2783-4474-9ED6-B175F0B4DFC2}">
      <dgm:prSet phldrT="[Metin]" custT="1"/>
      <dgm:spPr/>
      <dgm:t>
        <a:bodyPr/>
        <a:lstStyle/>
        <a:p>
          <a:r>
            <a:rPr lang="tr-TR" sz="1200" dirty="0" smtClean="0"/>
            <a:t>Öğretim malzemeleri</a:t>
          </a:r>
          <a:endParaRPr lang="tr-TR" sz="1200" dirty="0"/>
        </a:p>
      </dgm:t>
    </dgm:pt>
    <dgm:pt modelId="{D324F3FE-66C8-4E06-BCFA-ECA749F294E2}" type="parTrans" cxnId="{42794B13-9C6F-4CE5-886A-01FEFFFA5E2E}">
      <dgm:prSet/>
      <dgm:spPr/>
      <dgm:t>
        <a:bodyPr/>
        <a:lstStyle/>
        <a:p>
          <a:endParaRPr lang="tr-TR"/>
        </a:p>
      </dgm:t>
    </dgm:pt>
    <dgm:pt modelId="{C8965650-77A9-403C-839E-6AFA9CB7904B}" type="sibTrans" cxnId="{42794B13-9C6F-4CE5-886A-01FEFFFA5E2E}">
      <dgm:prSet/>
      <dgm:spPr/>
      <dgm:t>
        <a:bodyPr/>
        <a:lstStyle/>
        <a:p>
          <a:endParaRPr lang="tr-TR"/>
        </a:p>
      </dgm:t>
    </dgm:pt>
    <dgm:pt modelId="{5F072754-1560-4657-9B39-ED4A4783ED32}">
      <dgm:prSet phldrT="[Metin]" custT="1"/>
      <dgm:spPr/>
      <dgm:t>
        <a:bodyPr/>
        <a:lstStyle/>
        <a:p>
          <a:r>
            <a:rPr lang="tr-TR" sz="2000" dirty="0" smtClean="0"/>
            <a:t>BÖP: Bireysel öğretim planı</a:t>
          </a:r>
          <a:endParaRPr lang="tr-TR" sz="2000" dirty="0"/>
        </a:p>
      </dgm:t>
    </dgm:pt>
    <dgm:pt modelId="{38494A13-0E3C-41B0-80ED-4EC919A5F60C}" type="parTrans" cxnId="{38288208-A107-49E9-9C34-E9B5A478BC0C}">
      <dgm:prSet/>
      <dgm:spPr/>
      <dgm:t>
        <a:bodyPr/>
        <a:lstStyle/>
        <a:p>
          <a:endParaRPr lang="tr-TR"/>
        </a:p>
      </dgm:t>
    </dgm:pt>
    <dgm:pt modelId="{201A9EEE-6D77-4AD6-AD00-B46E20138390}" type="sibTrans" cxnId="{38288208-A107-49E9-9C34-E9B5A478BC0C}">
      <dgm:prSet/>
      <dgm:spPr/>
      <dgm:t>
        <a:bodyPr/>
        <a:lstStyle/>
        <a:p>
          <a:endParaRPr lang="tr-TR"/>
        </a:p>
      </dgm:t>
    </dgm:pt>
    <dgm:pt modelId="{45CB9473-CDFF-459B-85D4-26228E6A9C19}">
      <dgm:prSet phldrT="[Metin]" custT="1"/>
      <dgm:spPr/>
      <dgm:t>
        <a:bodyPr/>
        <a:lstStyle/>
        <a:p>
          <a:r>
            <a:rPr lang="tr-TR" sz="2400" dirty="0" smtClean="0"/>
            <a:t>Özrün betimi</a:t>
          </a:r>
          <a:endParaRPr lang="tr-TR" sz="2400" dirty="0"/>
        </a:p>
      </dgm:t>
    </dgm:pt>
    <dgm:pt modelId="{36539DD2-111F-4B1F-A48F-B0D6BB1CE982}" type="sibTrans" cxnId="{F1268211-5068-4380-99F4-6F5E4BFF3818}">
      <dgm:prSet/>
      <dgm:spPr/>
      <dgm:t>
        <a:bodyPr/>
        <a:lstStyle/>
        <a:p>
          <a:endParaRPr lang="tr-TR"/>
        </a:p>
      </dgm:t>
    </dgm:pt>
    <dgm:pt modelId="{94FAD60A-B717-4D43-8946-C601D8352E1D}" type="parTrans" cxnId="{F1268211-5068-4380-99F4-6F5E4BFF3818}">
      <dgm:prSet/>
      <dgm:spPr/>
      <dgm:t>
        <a:bodyPr/>
        <a:lstStyle/>
        <a:p>
          <a:endParaRPr lang="tr-TR"/>
        </a:p>
      </dgm:t>
    </dgm:pt>
    <dgm:pt modelId="{975BB65A-5B61-49D7-8DB9-F504960DE563}">
      <dgm:prSet phldrT="[Metin]" custT="1"/>
      <dgm:spPr/>
      <dgm:t>
        <a:bodyPr/>
        <a:lstStyle/>
        <a:p>
          <a:r>
            <a:rPr lang="tr-TR" sz="2400" dirty="0" smtClean="0"/>
            <a:t>Yetersizliğin betimi</a:t>
          </a:r>
          <a:endParaRPr lang="tr-TR" sz="2400" dirty="0"/>
        </a:p>
      </dgm:t>
    </dgm:pt>
    <dgm:pt modelId="{F3633F37-40D2-47B7-95E5-4F86EA0374DA}" type="sibTrans" cxnId="{DA979648-9618-4D08-AC04-234A23A7E572}">
      <dgm:prSet/>
      <dgm:spPr/>
      <dgm:t>
        <a:bodyPr/>
        <a:lstStyle/>
        <a:p>
          <a:endParaRPr lang="tr-TR"/>
        </a:p>
      </dgm:t>
    </dgm:pt>
    <dgm:pt modelId="{BA6AB94D-04DE-489D-BBAD-5FDCF42DA90C}" type="parTrans" cxnId="{DA979648-9618-4D08-AC04-234A23A7E572}">
      <dgm:prSet/>
      <dgm:spPr/>
      <dgm:t>
        <a:bodyPr/>
        <a:lstStyle/>
        <a:p>
          <a:endParaRPr lang="tr-TR"/>
        </a:p>
      </dgm:t>
    </dgm:pt>
    <dgm:pt modelId="{B91D8DBA-0463-4EC3-866E-1528C57FF718}" type="pres">
      <dgm:prSet presAssocID="{B4E442A2-3B03-4C5E-9F82-CB3317D1DBEB}" presName="linear" presStyleCnt="0">
        <dgm:presLayoutVars>
          <dgm:dir/>
          <dgm:animLvl val="lvl"/>
          <dgm:resizeHandles val="exact"/>
        </dgm:presLayoutVars>
      </dgm:prSet>
      <dgm:spPr/>
      <dgm:t>
        <a:bodyPr/>
        <a:lstStyle/>
        <a:p>
          <a:endParaRPr lang="tr-TR"/>
        </a:p>
      </dgm:t>
    </dgm:pt>
    <dgm:pt modelId="{A1E43296-CD1D-47A5-8E66-3890E4FF9B5E}" type="pres">
      <dgm:prSet presAssocID="{4A66AE3E-7125-4E69-8F6B-43A5EC741546}" presName="parentLin" presStyleCnt="0"/>
      <dgm:spPr/>
    </dgm:pt>
    <dgm:pt modelId="{9F0986CF-BE42-4838-AB11-4951004C831C}" type="pres">
      <dgm:prSet presAssocID="{4A66AE3E-7125-4E69-8F6B-43A5EC741546}" presName="parentLeftMargin" presStyleLbl="node1" presStyleIdx="0" presStyleCnt="9"/>
      <dgm:spPr/>
      <dgm:t>
        <a:bodyPr/>
        <a:lstStyle/>
        <a:p>
          <a:endParaRPr lang="tr-TR"/>
        </a:p>
      </dgm:t>
    </dgm:pt>
    <dgm:pt modelId="{6D032D92-5F2B-4A9A-A4E5-AADA6451435F}" type="pres">
      <dgm:prSet presAssocID="{4A66AE3E-7125-4E69-8F6B-43A5EC741546}" presName="parentText" presStyleLbl="node1" presStyleIdx="0" presStyleCnt="9">
        <dgm:presLayoutVars>
          <dgm:chMax val="0"/>
          <dgm:bulletEnabled val="1"/>
        </dgm:presLayoutVars>
      </dgm:prSet>
      <dgm:spPr/>
      <dgm:t>
        <a:bodyPr/>
        <a:lstStyle/>
        <a:p>
          <a:endParaRPr lang="tr-TR"/>
        </a:p>
      </dgm:t>
    </dgm:pt>
    <dgm:pt modelId="{A144E70D-BA1A-4F23-8DF7-8C03211BD108}" type="pres">
      <dgm:prSet presAssocID="{4A66AE3E-7125-4E69-8F6B-43A5EC741546}" presName="negativeSpace" presStyleCnt="0"/>
      <dgm:spPr/>
    </dgm:pt>
    <dgm:pt modelId="{14645BC4-75B5-430B-BBB9-AF407FBA2AE4}" type="pres">
      <dgm:prSet presAssocID="{4A66AE3E-7125-4E69-8F6B-43A5EC741546}" presName="childText" presStyleLbl="conFgAcc1" presStyleIdx="0" presStyleCnt="9">
        <dgm:presLayoutVars>
          <dgm:bulletEnabled val="1"/>
        </dgm:presLayoutVars>
      </dgm:prSet>
      <dgm:spPr/>
    </dgm:pt>
    <dgm:pt modelId="{E6D530FA-44D2-459F-9A8B-D5B1E5ACCA89}" type="pres">
      <dgm:prSet presAssocID="{2CDE89A0-F7FD-4412-A8E5-3C51DB29A48D}" presName="spaceBetweenRectangles" presStyleCnt="0"/>
      <dgm:spPr/>
    </dgm:pt>
    <dgm:pt modelId="{E549B346-2CB1-4C4D-AA05-4E5FAF081172}" type="pres">
      <dgm:prSet presAssocID="{AA3AE0E5-693E-425D-A2BE-9666FC282070}" presName="parentLin" presStyleCnt="0"/>
      <dgm:spPr/>
    </dgm:pt>
    <dgm:pt modelId="{9E2D2152-348F-47F0-B289-6A11584029A1}" type="pres">
      <dgm:prSet presAssocID="{AA3AE0E5-693E-425D-A2BE-9666FC282070}" presName="parentLeftMargin" presStyleLbl="node1" presStyleIdx="0" presStyleCnt="9"/>
      <dgm:spPr/>
      <dgm:t>
        <a:bodyPr/>
        <a:lstStyle/>
        <a:p>
          <a:endParaRPr lang="tr-TR"/>
        </a:p>
      </dgm:t>
    </dgm:pt>
    <dgm:pt modelId="{06C75954-F74F-446A-AF54-86369F0E711F}" type="pres">
      <dgm:prSet presAssocID="{AA3AE0E5-693E-425D-A2BE-9666FC282070}" presName="parentText" presStyleLbl="node1" presStyleIdx="1" presStyleCnt="9">
        <dgm:presLayoutVars>
          <dgm:chMax val="0"/>
          <dgm:bulletEnabled val="1"/>
        </dgm:presLayoutVars>
      </dgm:prSet>
      <dgm:spPr/>
      <dgm:t>
        <a:bodyPr/>
        <a:lstStyle/>
        <a:p>
          <a:endParaRPr lang="tr-TR"/>
        </a:p>
      </dgm:t>
    </dgm:pt>
    <dgm:pt modelId="{375A385E-8C17-4F63-9A6A-70D4DE4259A9}" type="pres">
      <dgm:prSet presAssocID="{AA3AE0E5-693E-425D-A2BE-9666FC282070}" presName="negativeSpace" presStyleCnt="0"/>
      <dgm:spPr/>
    </dgm:pt>
    <dgm:pt modelId="{92D3D8C1-8F78-4AD8-B2DC-4D1545E4EEE4}" type="pres">
      <dgm:prSet presAssocID="{AA3AE0E5-693E-425D-A2BE-9666FC282070}" presName="childText" presStyleLbl="conFgAcc1" presStyleIdx="1" presStyleCnt="9">
        <dgm:presLayoutVars>
          <dgm:bulletEnabled val="1"/>
        </dgm:presLayoutVars>
      </dgm:prSet>
      <dgm:spPr/>
    </dgm:pt>
    <dgm:pt modelId="{EDD13656-D877-4B79-A434-45E847ACF195}" type="pres">
      <dgm:prSet presAssocID="{A3E221ED-68F6-4E69-A327-9C3EB8209A85}" presName="spaceBetweenRectangles" presStyleCnt="0"/>
      <dgm:spPr/>
    </dgm:pt>
    <dgm:pt modelId="{AD689293-8885-40B3-83E9-2A9EB9B1BE77}" type="pres">
      <dgm:prSet presAssocID="{C6AD0992-D7D9-4C4F-8BAF-809564EEEA2D}" presName="parentLin" presStyleCnt="0"/>
      <dgm:spPr/>
    </dgm:pt>
    <dgm:pt modelId="{78787F07-8125-4E1C-B814-F181DFAD3DE4}" type="pres">
      <dgm:prSet presAssocID="{C6AD0992-D7D9-4C4F-8BAF-809564EEEA2D}" presName="parentLeftMargin" presStyleLbl="node1" presStyleIdx="1" presStyleCnt="9"/>
      <dgm:spPr/>
      <dgm:t>
        <a:bodyPr/>
        <a:lstStyle/>
        <a:p>
          <a:endParaRPr lang="tr-TR"/>
        </a:p>
      </dgm:t>
    </dgm:pt>
    <dgm:pt modelId="{3DE0CD03-052A-4C07-B819-FB94E1D265EB}" type="pres">
      <dgm:prSet presAssocID="{C6AD0992-D7D9-4C4F-8BAF-809564EEEA2D}" presName="parentText" presStyleLbl="node1" presStyleIdx="2" presStyleCnt="9">
        <dgm:presLayoutVars>
          <dgm:chMax val="0"/>
          <dgm:bulletEnabled val="1"/>
        </dgm:presLayoutVars>
      </dgm:prSet>
      <dgm:spPr/>
      <dgm:t>
        <a:bodyPr/>
        <a:lstStyle/>
        <a:p>
          <a:endParaRPr lang="tr-TR"/>
        </a:p>
      </dgm:t>
    </dgm:pt>
    <dgm:pt modelId="{963E45C1-77E9-4944-A6E3-21D9998D2853}" type="pres">
      <dgm:prSet presAssocID="{C6AD0992-D7D9-4C4F-8BAF-809564EEEA2D}" presName="negativeSpace" presStyleCnt="0"/>
      <dgm:spPr/>
    </dgm:pt>
    <dgm:pt modelId="{248CD6F9-21A1-45C9-8DB0-03C8FB25DFBE}" type="pres">
      <dgm:prSet presAssocID="{C6AD0992-D7D9-4C4F-8BAF-809564EEEA2D}" presName="childText" presStyleLbl="conFgAcc1" presStyleIdx="2" presStyleCnt="9">
        <dgm:presLayoutVars>
          <dgm:bulletEnabled val="1"/>
        </dgm:presLayoutVars>
      </dgm:prSet>
      <dgm:spPr/>
    </dgm:pt>
    <dgm:pt modelId="{61B87EAC-71B7-4D9D-B20F-D0F6D4D5B25C}" type="pres">
      <dgm:prSet presAssocID="{201E078E-C244-45E2-9F32-E38336592A8A}" presName="spaceBetweenRectangles" presStyleCnt="0"/>
      <dgm:spPr/>
    </dgm:pt>
    <dgm:pt modelId="{8C90BBD1-FED5-449D-B2BF-984A84C09C0E}" type="pres">
      <dgm:prSet presAssocID="{975BB65A-5B61-49D7-8DB9-F504960DE563}" presName="parentLin" presStyleCnt="0"/>
      <dgm:spPr/>
    </dgm:pt>
    <dgm:pt modelId="{D2D4B520-C070-4067-A7B7-31AB6920CE6C}" type="pres">
      <dgm:prSet presAssocID="{975BB65A-5B61-49D7-8DB9-F504960DE563}" presName="parentLeftMargin" presStyleLbl="node1" presStyleIdx="2" presStyleCnt="9"/>
      <dgm:spPr/>
      <dgm:t>
        <a:bodyPr/>
        <a:lstStyle/>
        <a:p>
          <a:endParaRPr lang="tr-TR"/>
        </a:p>
      </dgm:t>
    </dgm:pt>
    <dgm:pt modelId="{99C9873B-672D-466B-9050-CA49167ECCA3}" type="pres">
      <dgm:prSet presAssocID="{975BB65A-5B61-49D7-8DB9-F504960DE563}" presName="parentText" presStyleLbl="node1" presStyleIdx="3" presStyleCnt="9">
        <dgm:presLayoutVars>
          <dgm:chMax val="0"/>
          <dgm:bulletEnabled val="1"/>
        </dgm:presLayoutVars>
      </dgm:prSet>
      <dgm:spPr/>
      <dgm:t>
        <a:bodyPr/>
        <a:lstStyle/>
        <a:p>
          <a:endParaRPr lang="tr-TR"/>
        </a:p>
      </dgm:t>
    </dgm:pt>
    <dgm:pt modelId="{A885620C-D74B-410F-968E-FC7E3F375377}" type="pres">
      <dgm:prSet presAssocID="{975BB65A-5B61-49D7-8DB9-F504960DE563}" presName="negativeSpace" presStyleCnt="0"/>
      <dgm:spPr/>
    </dgm:pt>
    <dgm:pt modelId="{CE9F04B3-98B4-4CF2-B0EA-899881DC3744}" type="pres">
      <dgm:prSet presAssocID="{975BB65A-5B61-49D7-8DB9-F504960DE563}" presName="childText" presStyleLbl="conFgAcc1" presStyleIdx="3" presStyleCnt="9">
        <dgm:presLayoutVars>
          <dgm:bulletEnabled val="1"/>
        </dgm:presLayoutVars>
      </dgm:prSet>
      <dgm:spPr/>
    </dgm:pt>
    <dgm:pt modelId="{9E8CAAAF-1297-41A4-B317-338C5DB4149B}" type="pres">
      <dgm:prSet presAssocID="{F3633F37-40D2-47B7-95E5-4F86EA0374DA}" presName="spaceBetweenRectangles" presStyleCnt="0"/>
      <dgm:spPr/>
    </dgm:pt>
    <dgm:pt modelId="{07AD662A-DA85-4A62-91E6-8DCC25E82C1B}" type="pres">
      <dgm:prSet presAssocID="{B99FC738-AFD0-49FF-A55F-2648795CA0FB}" presName="parentLin" presStyleCnt="0"/>
      <dgm:spPr/>
    </dgm:pt>
    <dgm:pt modelId="{1936EA4D-E539-46B7-AC85-0941C54D89FB}" type="pres">
      <dgm:prSet presAssocID="{B99FC738-AFD0-49FF-A55F-2648795CA0FB}" presName="parentLeftMargin" presStyleLbl="node1" presStyleIdx="3" presStyleCnt="9"/>
      <dgm:spPr/>
      <dgm:t>
        <a:bodyPr/>
        <a:lstStyle/>
        <a:p>
          <a:endParaRPr lang="tr-TR"/>
        </a:p>
      </dgm:t>
    </dgm:pt>
    <dgm:pt modelId="{4BA9C5E1-829E-4189-ACE5-CA067DD33600}" type="pres">
      <dgm:prSet presAssocID="{B99FC738-AFD0-49FF-A55F-2648795CA0FB}" presName="parentText" presStyleLbl="node1" presStyleIdx="4" presStyleCnt="9">
        <dgm:presLayoutVars>
          <dgm:chMax val="0"/>
          <dgm:bulletEnabled val="1"/>
        </dgm:presLayoutVars>
      </dgm:prSet>
      <dgm:spPr/>
      <dgm:t>
        <a:bodyPr/>
        <a:lstStyle/>
        <a:p>
          <a:endParaRPr lang="tr-TR"/>
        </a:p>
      </dgm:t>
    </dgm:pt>
    <dgm:pt modelId="{7ECF2CE8-F8A3-41C2-9323-5015CAF90DC3}" type="pres">
      <dgm:prSet presAssocID="{B99FC738-AFD0-49FF-A55F-2648795CA0FB}" presName="negativeSpace" presStyleCnt="0"/>
      <dgm:spPr/>
    </dgm:pt>
    <dgm:pt modelId="{F7AABA96-9B79-448A-9656-5F6BFFE07021}" type="pres">
      <dgm:prSet presAssocID="{B99FC738-AFD0-49FF-A55F-2648795CA0FB}" presName="childText" presStyleLbl="conFgAcc1" presStyleIdx="4" presStyleCnt="9">
        <dgm:presLayoutVars>
          <dgm:bulletEnabled val="1"/>
        </dgm:presLayoutVars>
      </dgm:prSet>
      <dgm:spPr/>
    </dgm:pt>
    <dgm:pt modelId="{6CEEC4D5-C6E5-45D9-8087-2C0BB84DF8EC}" type="pres">
      <dgm:prSet presAssocID="{A9B79189-617A-4B19-8186-13E4BA9FA0F2}" presName="spaceBetweenRectangles" presStyleCnt="0"/>
      <dgm:spPr/>
    </dgm:pt>
    <dgm:pt modelId="{D1824C0A-4C02-4469-85D5-551E9655C4D8}" type="pres">
      <dgm:prSet presAssocID="{45CB9473-CDFF-459B-85D4-26228E6A9C19}" presName="parentLin" presStyleCnt="0"/>
      <dgm:spPr/>
    </dgm:pt>
    <dgm:pt modelId="{F7A08256-7877-4D3A-8FDE-981ACBEC9632}" type="pres">
      <dgm:prSet presAssocID="{45CB9473-CDFF-459B-85D4-26228E6A9C19}" presName="parentLeftMargin" presStyleLbl="node1" presStyleIdx="4" presStyleCnt="9"/>
      <dgm:spPr/>
      <dgm:t>
        <a:bodyPr/>
        <a:lstStyle/>
        <a:p>
          <a:endParaRPr lang="tr-TR"/>
        </a:p>
      </dgm:t>
    </dgm:pt>
    <dgm:pt modelId="{F080B3BD-B504-462E-8A71-09635C1E758A}" type="pres">
      <dgm:prSet presAssocID="{45CB9473-CDFF-459B-85D4-26228E6A9C19}" presName="parentText" presStyleLbl="node1" presStyleIdx="5" presStyleCnt="9">
        <dgm:presLayoutVars>
          <dgm:chMax val="0"/>
          <dgm:bulletEnabled val="1"/>
        </dgm:presLayoutVars>
      </dgm:prSet>
      <dgm:spPr/>
      <dgm:t>
        <a:bodyPr/>
        <a:lstStyle/>
        <a:p>
          <a:endParaRPr lang="tr-TR"/>
        </a:p>
      </dgm:t>
    </dgm:pt>
    <dgm:pt modelId="{8FC68DF8-71F7-4B93-876E-E72A9E3DD381}" type="pres">
      <dgm:prSet presAssocID="{45CB9473-CDFF-459B-85D4-26228E6A9C19}" presName="negativeSpace" presStyleCnt="0"/>
      <dgm:spPr/>
    </dgm:pt>
    <dgm:pt modelId="{E1193A1D-0842-415E-96AA-6878C1328203}" type="pres">
      <dgm:prSet presAssocID="{45CB9473-CDFF-459B-85D4-26228E6A9C19}" presName="childText" presStyleLbl="conFgAcc1" presStyleIdx="5" presStyleCnt="9">
        <dgm:presLayoutVars>
          <dgm:bulletEnabled val="1"/>
        </dgm:presLayoutVars>
      </dgm:prSet>
      <dgm:spPr/>
    </dgm:pt>
    <dgm:pt modelId="{99AE1E3F-0750-4148-B334-967B44EB0CA3}" type="pres">
      <dgm:prSet presAssocID="{36539DD2-111F-4B1F-A48F-B0D6BB1CE982}" presName="spaceBetweenRectangles" presStyleCnt="0"/>
      <dgm:spPr/>
    </dgm:pt>
    <dgm:pt modelId="{C02AE6F0-F61A-4A09-BEF1-E3A814ADD80D}" type="pres">
      <dgm:prSet presAssocID="{8D502A90-2A71-4C7B-A548-BDE941334BDC}" presName="parentLin" presStyleCnt="0"/>
      <dgm:spPr/>
    </dgm:pt>
    <dgm:pt modelId="{6CEB81C3-E3D6-44CB-9FDF-7798B4912FE9}" type="pres">
      <dgm:prSet presAssocID="{8D502A90-2A71-4C7B-A548-BDE941334BDC}" presName="parentLeftMargin" presStyleLbl="node1" presStyleIdx="5" presStyleCnt="9"/>
      <dgm:spPr/>
      <dgm:t>
        <a:bodyPr/>
        <a:lstStyle/>
        <a:p>
          <a:endParaRPr lang="tr-TR"/>
        </a:p>
      </dgm:t>
    </dgm:pt>
    <dgm:pt modelId="{7E0CD982-41B0-4F0E-8AE3-8282581E9F08}" type="pres">
      <dgm:prSet presAssocID="{8D502A90-2A71-4C7B-A548-BDE941334BDC}" presName="parentText" presStyleLbl="node1" presStyleIdx="6" presStyleCnt="9">
        <dgm:presLayoutVars>
          <dgm:chMax val="0"/>
          <dgm:bulletEnabled val="1"/>
        </dgm:presLayoutVars>
      </dgm:prSet>
      <dgm:spPr/>
      <dgm:t>
        <a:bodyPr/>
        <a:lstStyle/>
        <a:p>
          <a:endParaRPr lang="tr-TR"/>
        </a:p>
      </dgm:t>
    </dgm:pt>
    <dgm:pt modelId="{D57BF5F7-D30B-49EA-9E4A-FD1F8F0FB967}" type="pres">
      <dgm:prSet presAssocID="{8D502A90-2A71-4C7B-A548-BDE941334BDC}" presName="negativeSpace" presStyleCnt="0"/>
      <dgm:spPr/>
    </dgm:pt>
    <dgm:pt modelId="{41614F1E-F986-4F07-8F2E-8B22F75A5338}" type="pres">
      <dgm:prSet presAssocID="{8D502A90-2A71-4C7B-A548-BDE941334BDC}" presName="childText" presStyleLbl="conFgAcc1" presStyleIdx="6" presStyleCnt="9">
        <dgm:presLayoutVars>
          <dgm:bulletEnabled val="1"/>
        </dgm:presLayoutVars>
      </dgm:prSet>
      <dgm:spPr/>
      <dgm:t>
        <a:bodyPr/>
        <a:lstStyle/>
        <a:p>
          <a:endParaRPr lang="tr-TR"/>
        </a:p>
      </dgm:t>
    </dgm:pt>
    <dgm:pt modelId="{21537E4F-0C7E-4C6F-BA2C-091F48A3C300}" type="pres">
      <dgm:prSet presAssocID="{8681A784-52DF-4FB9-9BB4-DDABBB348BB2}" presName="spaceBetweenRectangles" presStyleCnt="0"/>
      <dgm:spPr/>
    </dgm:pt>
    <dgm:pt modelId="{034BB22A-F0A5-4888-B5D4-4BD6A3E70F22}" type="pres">
      <dgm:prSet presAssocID="{75FBBCCB-477D-4AE7-870F-05406277D6A4}" presName="parentLin" presStyleCnt="0"/>
      <dgm:spPr/>
    </dgm:pt>
    <dgm:pt modelId="{6E0E5A6B-5F90-4245-995C-9960604A75DA}" type="pres">
      <dgm:prSet presAssocID="{75FBBCCB-477D-4AE7-870F-05406277D6A4}" presName="parentLeftMargin" presStyleLbl="node1" presStyleIdx="6" presStyleCnt="9"/>
      <dgm:spPr/>
      <dgm:t>
        <a:bodyPr/>
        <a:lstStyle/>
        <a:p>
          <a:endParaRPr lang="tr-TR"/>
        </a:p>
      </dgm:t>
    </dgm:pt>
    <dgm:pt modelId="{4A4FA242-F2AF-4782-9020-4DFA14AE2561}" type="pres">
      <dgm:prSet presAssocID="{75FBBCCB-477D-4AE7-870F-05406277D6A4}" presName="parentText" presStyleLbl="node1" presStyleIdx="7" presStyleCnt="9">
        <dgm:presLayoutVars>
          <dgm:chMax val="0"/>
          <dgm:bulletEnabled val="1"/>
        </dgm:presLayoutVars>
      </dgm:prSet>
      <dgm:spPr/>
      <dgm:t>
        <a:bodyPr/>
        <a:lstStyle/>
        <a:p>
          <a:endParaRPr lang="tr-TR"/>
        </a:p>
      </dgm:t>
    </dgm:pt>
    <dgm:pt modelId="{1F18E853-8078-46C6-B60F-2B296828BF7B}" type="pres">
      <dgm:prSet presAssocID="{75FBBCCB-477D-4AE7-870F-05406277D6A4}" presName="negativeSpace" presStyleCnt="0"/>
      <dgm:spPr/>
    </dgm:pt>
    <dgm:pt modelId="{69FE9585-4A77-48EB-AD5B-1C42C7112BD9}" type="pres">
      <dgm:prSet presAssocID="{75FBBCCB-477D-4AE7-870F-05406277D6A4}" presName="childText" presStyleLbl="conFgAcc1" presStyleIdx="7" presStyleCnt="9">
        <dgm:presLayoutVars>
          <dgm:bulletEnabled val="1"/>
        </dgm:presLayoutVars>
      </dgm:prSet>
      <dgm:spPr/>
      <dgm:t>
        <a:bodyPr/>
        <a:lstStyle/>
        <a:p>
          <a:endParaRPr lang="tr-TR"/>
        </a:p>
      </dgm:t>
    </dgm:pt>
    <dgm:pt modelId="{9579A47C-E455-4596-B1A7-2E48775E7FB7}" type="pres">
      <dgm:prSet presAssocID="{0EBE03FA-FF31-422E-A470-F60DB8086D4D}" presName="spaceBetweenRectangles" presStyleCnt="0"/>
      <dgm:spPr/>
    </dgm:pt>
    <dgm:pt modelId="{54E6E8E0-4B63-487D-8B9B-DEEC170220FC}" type="pres">
      <dgm:prSet presAssocID="{5F072754-1560-4657-9B39-ED4A4783ED32}" presName="parentLin" presStyleCnt="0"/>
      <dgm:spPr/>
    </dgm:pt>
    <dgm:pt modelId="{F7652BCD-A5BC-4461-BC77-17F3014E8E86}" type="pres">
      <dgm:prSet presAssocID="{5F072754-1560-4657-9B39-ED4A4783ED32}" presName="parentLeftMargin" presStyleLbl="node1" presStyleIdx="7" presStyleCnt="9"/>
      <dgm:spPr/>
      <dgm:t>
        <a:bodyPr/>
        <a:lstStyle/>
        <a:p>
          <a:endParaRPr lang="tr-TR"/>
        </a:p>
      </dgm:t>
    </dgm:pt>
    <dgm:pt modelId="{407C72D5-919D-4D21-930B-08FE6C12E454}" type="pres">
      <dgm:prSet presAssocID="{5F072754-1560-4657-9B39-ED4A4783ED32}" presName="parentText" presStyleLbl="node1" presStyleIdx="8" presStyleCnt="9">
        <dgm:presLayoutVars>
          <dgm:chMax val="0"/>
          <dgm:bulletEnabled val="1"/>
        </dgm:presLayoutVars>
      </dgm:prSet>
      <dgm:spPr/>
      <dgm:t>
        <a:bodyPr/>
        <a:lstStyle/>
        <a:p>
          <a:endParaRPr lang="tr-TR"/>
        </a:p>
      </dgm:t>
    </dgm:pt>
    <dgm:pt modelId="{D19F26ED-C0F4-4AF1-A237-C63E629603CA}" type="pres">
      <dgm:prSet presAssocID="{5F072754-1560-4657-9B39-ED4A4783ED32}" presName="negativeSpace" presStyleCnt="0"/>
      <dgm:spPr/>
    </dgm:pt>
    <dgm:pt modelId="{7DB19721-6158-4304-B52E-5AEADAE824B6}" type="pres">
      <dgm:prSet presAssocID="{5F072754-1560-4657-9B39-ED4A4783ED32}" presName="childText" presStyleLbl="conFgAcc1" presStyleIdx="8" presStyleCnt="9">
        <dgm:presLayoutVars>
          <dgm:bulletEnabled val="1"/>
        </dgm:presLayoutVars>
      </dgm:prSet>
      <dgm:spPr/>
    </dgm:pt>
  </dgm:ptLst>
  <dgm:cxnLst>
    <dgm:cxn modelId="{1067128F-E067-4E79-B0D8-316E5EBAD4CC}" type="presOf" srcId="{B4E442A2-3B03-4C5E-9F82-CB3317D1DBEB}" destId="{B91D8DBA-0463-4EC3-866E-1528C57FF718}" srcOrd="0" destOrd="0" presId="urn:microsoft.com/office/officeart/2005/8/layout/list1"/>
    <dgm:cxn modelId="{BEFEABF8-116C-41ED-817D-BA91974460DC}" type="presOf" srcId="{5F072754-1560-4657-9B39-ED4A4783ED32}" destId="{F7652BCD-A5BC-4461-BC77-17F3014E8E86}" srcOrd="0" destOrd="0" presId="urn:microsoft.com/office/officeart/2005/8/layout/list1"/>
    <dgm:cxn modelId="{135C694B-13FF-4338-B235-33A6C8A761B1}" type="presOf" srcId="{45CB9473-CDFF-459B-85D4-26228E6A9C19}" destId="{F7A08256-7877-4D3A-8FDE-981ACBEC9632}" srcOrd="0" destOrd="0" presId="urn:microsoft.com/office/officeart/2005/8/layout/list1"/>
    <dgm:cxn modelId="{F1268211-5068-4380-99F4-6F5E4BFF3818}" srcId="{B4E442A2-3B03-4C5E-9F82-CB3317D1DBEB}" destId="{45CB9473-CDFF-459B-85D4-26228E6A9C19}" srcOrd="5" destOrd="0" parTransId="{94FAD60A-B717-4D43-8946-C601D8352E1D}" sibTransId="{36539DD2-111F-4B1F-A48F-B0D6BB1CE982}"/>
    <dgm:cxn modelId="{55A58C4A-6CF7-4E67-81FB-31224A0EE3FA}" type="presOf" srcId="{AA3AE0E5-693E-425D-A2BE-9666FC282070}" destId="{06C75954-F74F-446A-AF54-86369F0E711F}" srcOrd="1" destOrd="0" presId="urn:microsoft.com/office/officeart/2005/8/layout/list1"/>
    <dgm:cxn modelId="{8CAE4C3B-BD5F-40FC-AD7C-0E3EA9E18528}" type="presOf" srcId="{4A66AE3E-7125-4E69-8F6B-43A5EC741546}" destId="{9F0986CF-BE42-4838-AB11-4951004C831C}" srcOrd="0" destOrd="0" presId="urn:microsoft.com/office/officeart/2005/8/layout/list1"/>
    <dgm:cxn modelId="{49E564B1-5785-43A5-BCC0-B9C67D249D8D}" srcId="{B4E442A2-3B03-4C5E-9F82-CB3317D1DBEB}" destId="{B99FC738-AFD0-49FF-A55F-2648795CA0FB}" srcOrd="4" destOrd="0" parTransId="{C2DD660D-8954-4391-92BE-2767F840DB45}" sibTransId="{A9B79189-617A-4B19-8186-13E4BA9FA0F2}"/>
    <dgm:cxn modelId="{04CAB8A5-46B2-4D33-AE9C-8E3A96A114F5}" type="presOf" srcId="{B99FC738-AFD0-49FF-A55F-2648795CA0FB}" destId="{4BA9C5E1-829E-4189-ACE5-CA067DD33600}" srcOrd="1" destOrd="0" presId="urn:microsoft.com/office/officeart/2005/8/layout/list1"/>
    <dgm:cxn modelId="{BAFD0284-D50A-4E69-955F-8A96785FCC42}" type="presOf" srcId="{5F072754-1560-4657-9B39-ED4A4783ED32}" destId="{407C72D5-919D-4D21-930B-08FE6C12E454}" srcOrd="1" destOrd="0" presId="urn:microsoft.com/office/officeart/2005/8/layout/list1"/>
    <dgm:cxn modelId="{76C29E76-AA6D-4687-BDC6-3473234F89CE}" srcId="{8D502A90-2A71-4C7B-A548-BDE941334BDC}" destId="{F3F1AC15-251B-4723-9333-9C132909E00B}" srcOrd="2" destOrd="0" parTransId="{8311A5B0-EC02-4E11-8A59-B4A5323C20FD}" sibTransId="{CF43638C-69E6-4160-996D-24D838A9C9A8}"/>
    <dgm:cxn modelId="{5A213E61-2038-4A58-ACA5-939FEE2D6D4C}" type="presOf" srcId="{C5D9DBC0-2783-4474-9ED6-B175F0B4DFC2}" destId="{69FE9585-4A77-48EB-AD5B-1C42C7112BD9}" srcOrd="0" destOrd="4" presId="urn:microsoft.com/office/officeart/2005/8/layout/list1"/>
    <dgm:cxn modelId="{401929E4-0429-4FCD-A7BB-960933111034}" type="presOf" srcId="{75FBBCCB-477D-4AE7-870F-05406277D6A4}" destId="{6E0E5A6B-5F90-4245-995C-9960604A75DA}" srcOrd="0" destOrd="0" presId="urn:microsoft.com/office/officeart/2005/8/layout/list1"/>
    <dgm:cxn modelId="{61FE4C25-CA37-4251-AC43-DAB4DFCAA821}" srcId="{75FBBCCB-477D-4AE7-870F-05406277D6A4}" destId="{5C585D5A-D4C5-42FF-A7D6-4D277B103332}" srcOrd="1" destOrd="0" parTransId="{5EC13E58-A507-4D56-A547-DD62236A0607}" sibTransId="{93BE6990-22A3-438A-92A9-CF166478D09E}"/>
    <dgm:cxn modelId="{2BAC0F81-9AE5-4ABB-A4B9-B25C971F9BEB}" type="presOf" srcId="{975BB65A-5B61-49D7-8DB9-F504960DE563}" destId="{99C9873B-672D-466B-9050-CA49167ECCA3}" srcOrd="1" destOrd="0" presId="urn:microsoft.com/office/officeart/2005/8/layout/list1"/>
    <dgm:cxn modelId="{1E9ADBC8-94E1-4594-86DA-9EF83A351A7E}" type="presOf" srcId="{FE9926BF-374D-411F-A8CB-1830BB8F7EAF}" destId="{41614F1E-F986-4F07-8F2E-8B22F75A5338}" srcOrd="0" destOrd="1" presId="urn:microsoft.com/office/officeart/2005/8/layout/list1"/>
    <dgm:cxn modelId="{1B3ADDD4-81A3-470D-829E-AAB954655C97}" type="presOf" srcId="{5C585D5A-D4C5-42FF-A7D6-4D277B103332}" destId="{69FE9585-4A77-48EB-AD5B-1C42C7112BD9}" srcOrd="0" destOrd="1" presId="urn:microsoft.com/office/officeart/2005/8/layout/list1"/>
    <dgm:cxn modelId="{E0C87EF8-CD08-4FAA-8449-D06C6FAD85FE}" type="presOf" srcId="{AA3AE0E5-693E-425D-A2BE-9666FC282070}" destId="{9E2D2152-348F-47F0-B289-6A11584029A1}" srcOrd="0" destOrd="0" presId="urn:microsoft.com/office/officeart/2005/8/layout/list1"/>
    <dgm:cxn modelId="{63D1D876-2618-4D68-AD80-F107FCE873ED}" type="presOf" srcId="{8D502A90-2A71-4C7B-A548-BDE941334BDC}" destId="{7E0CD982-41B0-4F0E-8AE3-8282581E9F08}" srcOrd="1" destOrd="0" presId="urn:microsoft.com/office/officeart/2005/8/layout/list1"/>
    <dgm:cxn modelId="{59A3CC63-3E8D-4768-9011-5804A783E0E1}" srcId="{75FBBCCB-477D-4AE7-870F-05406277D6A4}" destId="{77ADBA7E-BC4A-4767-8D29-CE83C2666065}" srcOrd="3" destOrd="0" parTransId="{D803B402-1649-4CD8-A0C9-200934EB6DD8}" sibTransId="{9FAF5F2E-7B78-4D66-8DEE-8085371BA1E3}"/>
    <dgm:cxn modelId="{751B83CD-DBD5-47E4-B0EC-184DCB54BF7B}" type="presOf" srcId="{45CB9473-CDFF-459B-85D4-26228E6A9C19}" destId="{F080B3BD-B504-462E-8A71-09635C1E758A}" srcOrd="1" destOrd="0" presId="urn:microsoft.com/office/officeart/2005/8/layout/list1"/>
    <dgm:cxn modelId="{2F0A81CC-220D-4B35-8CC8-59244CD88923}" type="presOf" srcId="{77ADBA7E-BC4A-4767-8D29-CE83C2666065}" destId="{69FE9585-4A77-48EB-AD5B-1C42C7112BD9}" srcOrd="0" destOrd="3" presId="urn:microsoft.com/office/officeart/2005/8/layout/list1"/>
    <dgm:cxn modelId="{311A11BF-9F78-4ACB-90CD-1A6CF13FF3CD}" srcId="{75FBBCCB-477D-4AE7-870F-05406277D6A4}" destId="{08EDC5E0-9783-4342-9F0A-705EB91CC805}" srcOrd="2" destOrd="0" parTransId="{EAE05F41-ABDB-46DE-A4A4-710D7756BE68}" sibTransId="{58ADB9A6-E56F-4BF3-A03D-4FCB09723E0D}"/>
    <dgm:cxn modelId="{42794B13-9C6F-4CE5-886A-01FEFFFA5E2E}" srcId="{75FBBCCB-477D-4AE7-870F-05406277D6A4}" destId="{C5D9DBC0-2783-4474-9ED6-B175F0B4DFC2}" srcOrd="4" destOrd="0" parTransId="{D324F3FE-66C8-4E06-BCFA-ECA749F294E2}" sibTransId="{C8965650-77A9-403C-839E-6AFA9CB7904B}"/>
    <dgm:cxn modelId="{94D7166B-00E5-487E-886B-2EDEA9FE1BD7}" srcId="{B4E442A2-3B03-4C5E-9F82-CB3317D1DBEB}" destId="{75FBBCCB-477D-4AE7-870F-05406277D6A4}" srcOrd="7" destOrd="0" parTransId="{126BDDB9-772E-47AE-B8EE-B4D26257D20F}" sibTransId="{0EBE03FA-FF31-422E-A470-F60DB8086D4D}"/>
    <dgm:cxn modelId="{77A35EFB-00F5-4E11-AD1C-9EB35E639D33}" type="presOf" srcId="{C6AD0992-D7D9-4C4F-8BAF-809564EEEA2D}" destId="{78787F07-8125-4E1C-B814-F181DFAD3DE4}" srcOrd="0" destOrd="0" presId="urn:microsoft.com/office/officeart/2005/8/layout/list1"/>
    <dgm:cxn modelId="{8EDE5FB5-3C6E-4A13-91CF-7F1DA3E113DC}" type="presOf" srcId="{8D502A90-2A71-4C7B-A548-BDE941334BDC}" destId="{6CEB81C3-E3D6-44CB-9FDF-7798B4912FE9}" srcOrd="0" destOrd="0" presId="urn:microsoft.com/office/officeart/2005/8/layout/list1"/>
    <dgm:cxn modelId="{662BA264-9E0C-4F43-B007-B9C918027776}" srcId="{B4E442A2-3B03-4C5E-9F82-CB3317D1DBEB}" destId="{C6AD0992-D7D9-4C4F-8BAF-809564EEEA2D}" srcOrd="2" destOrd="0" parTransId="{D1C74F1D-A7F3-4299-9708-97AC733C8F12}" sibTransId="{201E078E-C244-45E2-9F32-E38336592A8A}"/>
    <dgm:cxn modelId="{AA449E53-73E0-4D30-B37F-F12CD48E568A}" srcId="{B4E442A2-3B03-4C5E-9F82-CB3317D1DBEB}" destId="{8D502A90-2A71-4C7B-A548-BDE941334BDC}" srcOrd="6" destOrd="0" parTransId="{72D7DA26-8633-44D4-A414-DDD3791D4D45}" sibTransId="{8681A784-52DF-4FB9-9BB4-DDABBB348BB2}"/>
    <dgm:cxn modelId="{1795D567-5D8E-4680-8AC2-980866A4CEF0}" srcId="{8D502A90-2A71-4C7B-A548-BDE941334BDC}" destId="{FE9926BF-374D-411F-A8CB-1830BB8F7EAF}" srcOrd="1" destOrd="0" parTransId="{9836F7AA-2522-4B20-ACBA-DFFD9CBBC75A}" sibTransId="{835CC1E8-B9AD-4B81-9C02-9440082A14B7}"/>
    <dgm:cxn modelId="{D9372FEC-3EB0-4AD7-8706-66FAFEAFF69F}" type="presOf" srcId="{5ECFC615-C51E-44B6-BC33-1F4008804E9F}" destId="{69FE9585-4A77-48EB-AD5B-1C42C7112BD9}" srcOrd="0" destOrd="0" presId="urn:microsoft.com/office/officeart/2005/8/layout/list1"/>
    <dgm:cxn modelId="{A56B9B0E-C776-411F-BBFE-695EE9F885B7}" type="presOf" srcId="{F3F1AC15-251B-4723-9333-9C132909E00B}" destId="{41614F1E-F986-4F07-8F2E-8B22F75A5338}" srcOrd="0" destOrd="2" presId="urn:microsoft.com/office/officeart/2005/8/layout/list1"/>
    <dgm:cxn modelId="{608BB681-2B94-449D-9D1F-01AC90B37ECA}" type="presOf" srcId="{4A66AE3E-7125-4E69-8F6B-43A5EC741546}" destId="{6D032D92-5F2B-4A9A-A4E5-AADA6451435F}" srcOrd="1" destOrd="0" presId="urn:microsoft.com/office/officeart/2005/8/layout/list1"/>
    <dgm:cxn modelId="{6D0D1799-4716-4248-9C54-060285713E8F}" type="presOf" srcId="{08EDC5E0-9783-4342-9F0A-705EB91CC805}" destId="{69FE9585-4A77-48EB-AD5B-1C42C7112BD9}" srcOrd="0" destOrd="2" presId="urn:microsoft.com/office/officeart/2005/8/layout/list1"/>
    <dgm:cxn modelId="{0F0E4443-9CD5-46F8-B7B3-9682ECC3BEA2}" type="presOf" srcId="{75FBBCCB-477D-4AE7-870F-05406277D6A4}" destId="{4A4FA242-F2AF-4782-9020-4DFA14AE2561}" srcOrd="1" destOrd="0" presId="urn:microsoft.com/office/officeart/2005/8/layout/list1"/>
    <dgm:cxn modelId="{170D426E-186E-4EE9-863B-F75CB9D09CC8}" srcId="{75FBBCCB-477D-4AE7-870F-05406277D6A4}" destId="{5ECFC615-C51E-44B6-BC33-1F4008804E9F}" srcOrd="0" destOrd="0" parTransId="{50B70280-452C-40D8-B15C-7EB6EDD9A38A}" sibTransId="{511C6564-7585-45EC-A14C-AA411ED002DA}"/>
    <dgm:cxn modelId="{14864FC3-4B34-4BE2-B63D-E7A3BBDC0E4C}" srcId="{B4E442A2-3B03-4C5E-9F82-CB3317D1DBEB}" destId="{AA3AE0E5-693E-425D-A2BE-9666FC282070}" srcOrd="1" destOrd="0" parTransId="{28B586D6-347C-4434-9C30-7B1AF5602DC6}" sibTransId="{A3E221ED-68F6-4E69-A327-9C3EB8209A85}"/>
    <dgm:cxn modelId="{A22D4EFF-893F-4156-8296-D7A5C3985FB4}" type="presOf" srcId="{B99FC738-AFD0-49FF-A55F-2648795CA0FB}" destId="{1936EA4D-E539-46B7-AC85-0941C54D89FB}" srcOrd="0" destOrd="0" presId="urn:microsoft.com/office/officeart/2005/8/layout/list1"/>
    <dgm:cxn modelId="{D562114D-E688-4BF9-BF45-868234B8253D}" type="presOf" srcId="{C6AD0992-D7D9-4C4F-8BAF-809564EEEA2D}" destId="{3DE0CD03-052A-4C07-B819-FB94E1D265EB}" srcOrd="1" destOrd="0" presId="urn:microsoft.com/office/officeart/2005/8/layout/list1"/>
    <dgm:cxn modelId="{EAD1EA8E-68D7-48F3-B7A2-41A343A9799E}" type="presOf" srcId="{5971EE23-1CFA-4A18-BA8E-F1A74CEB1AFD}" destId="{41614F1E-F986-4F07-8F2E-8B22F75A5338}" srcOrd="0" destOrd="0" presId="urn:microsoft.com/office/officeart/2005/8/layout/list1"/>
    <dgm:cxn modelId="{B5AE8B1A-69A2-43DA-ADF1-6E8411AE8493}" type="presOf" srcId="{975BB65A-5B61-49D7-8DB9-F504960DE563}" destId="{D2D4B520-C070-4067-A7B7-31AB6920CE6C}" srcOrd="0" destOrd="0" presId="urn:microsoft.com/office/officeart/2005/8/layout/list1"/>
    <dgm:cxn modelId="{38288208-A107-49E9-9C34-E9B5A478BC0C}" srcId="{B4E442A2-3B03-4C5E-9F82-CB3317D1DBEB}" destId="{5F072754-1560-4657-9B39-ED4A4783ED32}" srcOrd="8" destOrd="0" parTransId="{38494A13-0E3C-41B0-80ED-4EC919A5F60C}" sibTransId="{201A9EEE-6D77-4AD6-AD00-B46E20138390}"/>
    <dgm:cxn modelId="{CE8D6D74-990A-4925-AFC5-54D7D24301CA}" srcId="{8D502A90-2A71-4C7B-A548-BDE941334BDC}" destId="{5971EE23-1CFA-4A18-BA8E-F1A74CEB1AFD}" srcOrd="0" destOrd="0" parTransId="{33634AB6-9FF8-4464-BAAB-88141F6BE992}" sibTransId="{238218D8-2AA2-4A06-962E-8CA95BCBE87E}"/>
    <dgm:cxn modelId="{882F8AB9-F6DA-420E-A237-EAE8F3FFBF29}" srcId="{B4E442A2-3B03-4C5E-9F82-CB3317D1DBEB}" destId="{4A66AE3E-7125-4E69-8F6B-43A5EC741546}" srcOrd="0" destOrd="0" parTransId="{467BE404-C5EB-4D39-9BCD-7BB594E66C60}" sibTransId="{2CDE89A0-F7FD-4412-A8E5-3C51DB29A48D}"/>
    <dgm:cxn modelId="{DA979648-9618-4D08-AC04-234A23A7E572}" srcId="{B4E442A2-3B03-4C5E-9F82-CB3317D1DBEB}" destId="{975BB65A-5B61-49D7-8DB9-F504960DE563}" srcOrd="3" destOrd="0" parTransId="{BA6AB94D-04DE-489D-BBAD-5FDCF42DA90C}" sibTransId="{F3633F37-40D2-47B7-95E5-4F86EA0374DA}"/>
    <dgm:cxn modelId="{066B5789-99D5-4666-9928-8C00245E0D27}" type="presParOf" srcId="{B91D8DBA-0463-4EC3-866E-1528C57FF718}" destId="{A1E43296-CD1D-47A5-8E66-3890E4FF9B5E}" srcOrd="0" destOrd="0" presId="urn:microsoft.com/office/officeart/2005/8/layout/list1"/>
    <dgm:cxn modelId="{66DD18E5-9552-4CBF-872F-78A1FB091E6B}" type="presParOf" srcId="{A1E43296-CD1D-47A5-8E66-3890E4FF9B5E}" destId="{9F0986CF-BE42-4838-AB11-4951004C831C}" srcOrd="0" destOrd="0" presId="urn:microsoft.com/office/officeart/2005/8/layout/list1"/>
    <dgm:cxn modelId="{10F55632-5612-4CC7-8B19-107B2EB53094}" type="presParOf" srcId="{A1E43296-CD1D-47A5-8E66-3890E4FF9B5E}" destId="{6D032D92-5F2B-4A9A-A4E5-AADA6451435F}" srcOrd="1" destOrd="0" presId="urn:microsoft.com/office/officeart/2005/8/layout/list1"/>
    <dgm:cxn modelId="{A2C8CBCF-DA5E-497B-9EE3-DE3237F06EC2}" type="presParOf" srcId="{B91D8DBA-0463-4EC3-866E-1528C57FF718}" destId="{A144E70D-BA1A-4F23-8DF7-8C03211BD108}" srcOrd="1" destOrd="0" presId="urn:microsoft.com/office/officeart/2005/8/layout/list1"/>
    <dgm:cxn modelId="{6D9F2AAE-62E0-4B45-8F8B-AF0C284C6F5C}" type="presParOf" srcId="{B91D8DBA-0463-4EC3-866E-1528C57FF718}" destId="{14645BC4-75B5-430B-BBB9-AF407FBA2AE4}" srcOrd="2" destOrd="0" presId="urn:microsoft.com/office/officeart/2005/8/layout/list1"/>
    <dgm:cxn modelId="{E75C8551-566F-4355-A1D3-5629E021CAA9}" type="presParOf" srcId="{B91D8DBA-0463-4EC3-866E-1528C57FF718}" destId="{E6D530FA-44D2-459F-9A8B-D5B1E5ACCA89}" srcOrd="3" destOrd="0" presId="urn:microsoft.com/office/officeart/2005/8/layout/list1"/>
    <dgm:cxn modelId="{A2B4C824-0D54-4F19-B257-3B5BDE62307E}" type="presParOf" srcId="{B91D8DBA-0463-4EC3-866E-1528C57FF718}" destId="{E549B346-2CB1-4C4D-AA05-4E5FAF081172}" srcOrd="4" destOrd="0" presId="urn:microsoft.com/office/officeart/2005/8/layout/list1"/>
    <dgm:cxn modelId="{CC5ED214-6717-489A-A81E-67CA09B9BD2F}" type="presParOf" srcId="{E549B346-2CB1-4C4D-AA05-4E5FAF081172}" destId="{9E2D2152-348F-47F0-B289-6A11584029A1}" srcOrd="0" destOrd="0" presId="urn:microsoft.com/office/officeart/2005/8/layout/list1"/>
    <dgm:cxn modelId="{544715EA-5131-49A2-B3BC-E4390C5B1DAA}" type="presParOf" srcId="{E549B346-2CB1-4C4D-AA05-4E5FAF081172}" destId="{06C75954-F74F-446A-AF54-86369F0E711F}" srcOrd="1" destOrd="0" presId="urn:microsoft.com/office/officeart/2005/8/layout/list1"/>
    <dgm:cxn modelId="{D9D4C20A-144C-41F2-A68F-D6DC90146ABA}" type="presParOf" srcId="{B91D8DBA-0463-4EC3-866E-1528C57FF718}" destId="{375A385E-8C17-4F63-9A6A-70D4DE4259A9}" srcOrd="5" destOrd="0" presId="urn:microsoft.com/office/officeart/2005/8/layout/list1"/>
    <dgm:cxn modelId="{8BFA3324-2D72-4743-93CC-266E7906AC57}" type="presParOf" srcId="{B91D8DBA-0463-4EC3-866E-1528C57FF718}" destId="{92D3D8C1-8F78-4AD8-B2DC-4D1545E4EEE4}" srcOrd="6" destOrd="0" presId="urn:microsoft.com/office/officeart/2005/8/layout/list1"/>
    <dgm:cxn modelId="{3A880E6E-9BBD-43E1-927F-C2D5F656F993}" type="presParOf" srcId="{B91D8DBA-0463-4EC3-866E-1528C57FF718}" destId="{EDD13656-D877-4B79-A434-45E847ACF195}" srcOrd="7" destOrd="0" presId="urn:microsoft.com/office/officeart/2005/8/layout/list1"/>
    <dgm:cxn modelId="{9B49687B-5D94-46A0-897E-637471451551}" type="presParOf" srcId="{B91D8DBA-0463-4EC3-866E-1528C57FF718}" destId="{AD689293-8885-40B3-83E9-2A9EB9B1BE77}" srcOrd="8" destOrd="0" presId="urn:microsoft.com/office/officeart/2005/8/layout/list1"/>
    <dgm:cxn modelId="{5158198E-5CAB-44B0-93AA-B1136ADADF43}" type="presParOf" srcId="{AD689293-8885-40B3-83E9-2A9EB9B1BE77}" destId="{78787F07-8125-4E1C-B814-F181DFAD3DE4}" srcOrd="0" destOrd="0" presId="urn:microsoft.com/office/officeart/2005/8/layout/list1"/>
    <dgm:cxn modelId="{D31092F1-DEA5-4C49-A886-8EA3FD5A7E39}" type="presParOf" srcId="{AD689293-8885-40B3-83E9-2A9EB9B1BE77}" destId="{3DE0CD03-052A-4C07-B819-FB94E1D265EB}" srcOrd="1" destOrd="0" presId="urn:microsoft.com/office/officeart/2005/8/layout/list1"/>
    <dgm:cxn modelId="{F92F662A-940D-4B95-B6CB-192CB6F57D43}" type="presParOf" srcId="{B91D8DBA-0463-4EC3-866E-1528C57FF718}" destId="{963E45C1-77E9-4944-A6E3-21D9998D2853}" srcOrd="9" destOrd="0" presId="urn:microsoft.com/office/officeart/2005/8/layout/list1"/>
    <dgm:cxn modelId="{47C56C85-7A18-4104-A0A1-CD5CD19DFBA3}" type="presParOf" srcId="{B91D8DBA-0463-4EC3-866E-1528C57FF718}" destId="{248CD6F9-21A1-45C9-8DB0-03C8FB25DFBE}" srcOrd="10" destOrd="0" presId="urn:microsoft.com/office/officeart/2005/8/layout/list1"/>
    <dgm:cxn modelId="{70A81AF4-41FB-46E0-8A19-E6703D0E5C15}" type="presParOf" srcId="{B91D8DBA-0463-4EC3-866E-1528C57FF718}" destId="{61B87EAC-71B7-4D9D-B20F-D0F6D4D5B25C}" srcOrd="11" destOrd="0" presId="urn:microsoft.com/office/officeart/2005/8/layout/list1"/>
    <dgm:cxn modelId="{C58774D1-255A-4E56-932F-AA433EE45ED0}" type="presParOf" srcId="{B91D8DBA-0463-4EC3-866E-1528C57FF718}" destId="{8C90BBD1-FED5-449D-B2BF-984A84C09C0E}" srcOrd="12" destOrd="0" presId="urn:microsoft.com/office/officeart/2005/8/layout/list1"/>
    <dgm:cxn modelId="{832887D5-6A31-4BC6-B719-ACE00225365D}" type="presParOf" srcId="{8C90BBD1-FED5-449D-B2BF-984A84C09C0E}" destId="{D2D4B520-C070-4067-A7B7-31AB6920CE6C}" srcOrd="0" destOrd="0" presId="urn:microsoft.com/office/officeart/2005/8/layout/list1"/>
    <dgm:cxn modelId="{42D341F7-CEA7-4478-89DA-9B7FD6347AE6}" type="presParOf" srcId="{8C90BBD1-FED5-449D-B2BF-984A84C09C0E}" destId="{99C9873B-672D-466B-9050-CA49167ECCA3}" srcOrd="1" destOrd="0" presId="urn:microsoft.com/office/officeart/2005/8/layout/list1"/>
    <dgm:cxn modelId="{B19D9391-F2C6-479D-A3EC-6D544F980C54}" type="presParOf" srcId="{B91D8DBA-0463-4EC3-866E-1528C57FF718}" destId="{A885620C-D74B-410F-968E-FC7E3F375377}" srcOrd="13" destOrd="0" presId="urn:microsoft.com/office/officeart/2005/8/layout/list1"/>
    <dgm:cxn modelId="{63BF2552-C7C6-435A-97E1-162DFC9FC5D5}" type="presParOf" srcId="{B91D8DBA-0463-4EC3-866E-1528C57FF718}" destId="{CE9F04B3-98B4-4CF2-B0EA-899881DC3744}" srcOrd="14" destOrd="0" presId="urn:microsoft.com/office/officeart/2005/8/layout/list1"/>
    <dgm:cxn modelId="{F68E4B54-27E0-49C2-99ED-EA92CC54DD60}" type="presParOf" srcId="{B91D8DBA-0463-4EC3-866E-1528C57FF718}" destId="{9E8CAAAF-1297-41A4-B317-338C5DB4149B}" srcOrd="15" destOrd="0" presId="urn:microsoft.com/office/officeart/2005/8/layout/list1"/>
    <dgm:cxn modelId="{E48C3BA5-157B-4448-B218-89AC36A4DB65}" type="presParOf" srcId="{B91D8DBA-0463-4EC3-866E-1528C57FF718}" destId="{07AD662A-DA85-4A62-91E6-8DCC25E82C1B}" srcOrd="16" destOrd="0" presId="urn:microsoft.com/office/officeart/2005/8/layout/list1"/>
    <dgm:cxn modelId="{9AF2D595-027A-4397-922F-BF380EA94EA1}" type="presParOf" srcId="{07AD662A-DA85-4A62-91E6-8DCC25E82C1B}" destId="{1936EA4D-E539-46B7-AC85-0941C54D89FB}" srcOrd="0" destOrd="0" presId="urn:microsoft.com/office/officeart/2005/8/layout/list1"/>
    <dgm:cxn modelId="{30DEEF1F-E813-4343-AFB4-C71175F24FF8}" type="presParOf" srcId="{07AD662A-DA85-4A62-91E6-8DCC25E82C1B}" destId="{4BA9C5E1-829E-4189-ACE5-CA067DD33600}" srcOrd="1" destOrd="0" presId="urn:microsoft.com/office/officeart/2005/8/layout/list1"/>
    <dgm:cxn modelId="{752AF564-751B-4DB4-BF3E-2D00E45F462D}" type="presParOf" srcId="{B91D8DBA-0463-4EC3-866E-1528C57FF718}" destId="{7ECF2CE8-F8A3-41C2-9323-5015CAF90DC3}" srcOrd="17" destOrd="0" presId="urn:microsoft.com/office/officeart/2005/8/layout/list1"/>
    <dgm:cxn modelId="{BCF162DA-11BA-485C-A508-C70624DC29AD}" type="presParOf" srcId="{B91D8DBA-0463-4EC3-866E-1528C57FF718}" destId="{F7AABA96-9B79-448A-9656-5F6BFFE07021}" srcOrd="18" destOrd="0" presId="urn:microsoft.com/office/officeart/2005/8/layout/list1"/>
    <dgm:cxn modelId="{F88661A7-B213-4930-BD8F-C843B00128F1}" type="presParOf" srcId="{B91D8DBA-0463-4EC3-866E-1528C57FF718}" destId="{6CEEC4D5-C6E5-45D9-8087-2C0BB84DF8EC}" srcOrd="19" destOrd="0" presId="urn:microsoft.com/office/officeart/2005/8/layout/list1"/>
    <dgm:cxn modelId="{75D73F8B-0833-4B15-B7D4-23003202CF81}" type="presParOf" srcId="{B91D8DBA-0463-4EC3-866E-1528C57FF718}" destId="{D1824C0A-4C02-4469-85D5-551E9655C4D8}" srcOrd="20" destOrd="0" presId="urn:microsoft.com/office/officeart/2005/8/layout/list1"/>
    <dgm:cxn modelId="{091C8388-7EEC-45CB-835D-5D984B391D20}" type="presParOf" srcId="{D1824C0A-4C02-4469-85D5-551E9655C4D8}" destId="{F7A08256-7877-4D3A-8FDE-981ACBEC9632}" srcOrd="0" destOrd="0" presId="urn:microsoft.com/office/officeart/2005/8/layout/list1"/>
    <dgm:cxn modelId="{140A48A7-0108-44BC-9748-F82C24D058A1}" type="presParOf" srcId="{D1824C0A-4C02-4469-85D5-551E9655C4D8}" destId="{F080B3BD-B504-462E-8A71-09635C1E758A}" srcOrd="1" destOrd="0" presId="urn:microsoft.com/office/officeart/2005/8/layout/list1"/>
    <dgm:cxn modelId="{8DFEA7C9-8D68-4864-9F83-44C5B33A9394}" type="presParOf" srcId="{B91D8DBA-0463-4EC3-866E-1528C57FF718}" destId="{8FC68DF8-71F7-4B93-876E-E72A9E3DD381}" srcOrd="21" destOrd="0" presId="urn:microsoft.com/office/officeart/2005/8/layout/list1"/>
    <dgm:cxn modelId="{35EDD0AD-78A1-46FD-924C-919ECF395F72}" type="presParOf" srcId="{B91D8DBA-0463-4EC3-866E-1528C57FF718}" destId="{E1193A1D-0842-415E-96AA-6878C1328203}" srcOrd="22" destOrd="0" presId="urn:microsoft.com/office/officeart/2005/8/layout/list1"/>
    <dgm:cxn modelId="{D05A565D-53AA-4218-B641-2F4DA5ABB6C6}" type="presParOf" srcId="{B91D8DBA-0463-4EC3-866E-1528C57FF718}" destId="{99AE1E3F-0750-4148-B334-967B44EB0CA3}" srcOrd="23" destOrd="0" presId="urn:microsoft.com/office/officeart/2005/8/layout/list1"/>
    <dgm:cxn modelId="{F12FCB24-4394-4FD7-A233-A20EADEC8A98}" type="presParOf" srcId="{B91D8DBA-0463-4EC3-866E-1528C57FF718}" destId="{C02AE6F0-F61A-4A09-BEF1-E3A814ADD80D}" srcOrd="24" destOrd="0" presId="urn:microsoft.com/office/officeart/2005/8/layout/list1"/>
    <dgm:cxn modelId="{54D8A8C7-1CB5-4790-88F1-800072D6A0A2}" type="presParOf" srcId="{C02AE6F0-F61A-4A09-BEF1-E3A814ADD80D}" destId="{6CEB81C3-E3D6-44CB-9FDF-7798B4912FE9}" srcOrd="0" destOrd="0" presId="urn:microsoft.com/office/officeart/2005/8/layout/list1"/>
    <dgm:cxn modelId="{0E6F9112-6216-4BD9-B91C-ED61E749A0AB}" type="presParOf" srcId="{C02AE6F0-F61A-4A09-BEF1-E3A814ADD80D}" destId="{7E0CD982-41B0-4F0E-8AE3-8282581E9F08}" srcOrd="1" destOrd="0" presId="urn:microsoft.com/office/officeart/2005/8/layout/list1"/>
    <dgm:cxn modelId="{3E2EAFCF-FAED-4B8A-BD30-0A2CBE81FCB3}" type="presParOf" srcId="{B91D8DBA-0463-4EC3-866E-1528C57FF718}" destId="{D57BF5F7-D30B-49EA-9E4A-FD1F8F0FB967}" srcOrd="25" destOrd="0" presId="urn:microsoft.com/office/officeart/2005/8/layout/list1"/>
    <dgm:cxn modelId="{6E967DFB-DBD8-4C4A-A014-9438856E7259}" type="presParOf" srcId="{B91D8DBA-0463-4EC3-866E-1528C57FF718}" destId="{41614F1E-F986-4F07-8F2E-8B22F75A5338}" srcOrd="26" destOrd="0" presId="urn:microsoft.com/office/officeart/2005/8/layout/list1"/>
    <dgm:cxn modelId="{9AB9F475-131B-4CC4-9D86-24361FEFEDA6}" type="presParOf" srcId="{B91D8DBA-0463-4EC3-866E-1528C57FF718}" destId="{21537E4F-0C7E-4C6F-BA2C-091F48A3C300}" srcOrd="27" destOrd="0" presId="urn:microsoft.com/office/officeart/2005/8/layout/list1"/>
    <dgm:cxn modelId="{5C312624-FAE4-46B7-9C93-455E1391C80F}" type="presParOf" srcId="{B91D8DBA-0463-4EC3-866E-1528C57FF718}" destId="{034BB22A-F0A5-4888-B5D4-4BD6A3E70F22}" srcOrd="28" destOrd="0" presId="urn:microsoft.com/office/officeart/2005/8/layout/list1"/>
    <dgm:cxn modelId="{BAE3BEAB-FF24-4387-980C-7D7D9BB889B9}" type="presParOf" srcId="{034BB22A-F0A5-4888-B5D4-4BD6A3E70F22}" destId="{6E0E5A6B-5F90-4245-995C-9960604A75DA}" srcOrd="0" destOrd="0" presId="urn:microsoft.com/office/officeart/2005/8/layout/list1"/>
    <dgm:cxn modelId="{6C5FCFF2-EEE9-45A2-8259-0C7C61CD7F40}" type="presParOf" srcId="{034BB22A-F0A5-4888-B5D4-4BD6A3E70F22}" destId="{4A4FA242-F2AF-4782-9020-4DFA14AE2561}" srcOrd="1" destOrd="0" presId="urn:microsoft.com/office/officeart/2005/8/layout/list1"/>
    <dgm:cxn modelId="{D0218220-0BA4-436D-8E6A-D0696E0E41A8}" type="presParOf" srcId="{B91D8DBA-0463-4EC3-866E-1528C57FF718}" destId="{1F18E853-8078-46C6-B60F-2B296828BF7B}" srcOrd="29" destOrd="0" presId="urn:microsoft.com/office/officeart/2005/8/layout/list1"/>
    <dgm:cxn modelId="{AD7CE122-D65D-4701-B5D5-F915DD7623F0}" type="presParOf" srcId="{B91D8DBA-0463-4EC3-866E-1528C57FF718}" destId="{69FE9585-4A77-48EB-AD5B-1C42C7112BD9}" srcOrd="30" destOrd="0" presId="urn:microsoft.com/office/officeart/2005/8/layout/list1"/>
    <dgm:cxn modelId="{C515A3BF-9F86-41E3-89DA-2E10C4EC56CD}" type="presParOf" srcId="{B91D8DBA-0463-4EC3-866E-1528C57FF718}" destId="{9579A47C-E455-4596-B1A7-2E48775E7FB7}" srcOrd="31" destOrd="0" presId="urn:microsoft.com/office/officeart/2005/8/layout/list1"/>
    <dgm:cxn modelId="{437AE432-5EBC-4FA4-8145-F6E870E31846}" type="presParOf" srcId="{B91D8DBA-0463-4EC3-866E-1528C57FF718}" destId="{54E6E8E0-4B63-487D-8B9B-DEEC170220FC}" srcOrd="32" destOrd="0" presId="urn:microsoft.com/office/officeart/2005/8/layout/list1"/>
    <dgm:cxn modelId="{5EC0CBC8-D9AB-4481-8A57-6A1DD7FF77A4}" type="presParOf" srcId="{54E6E8E0-4B63-487D-8B9B-DEEC170220FC}" destId="{F7652BCD-A5BC-4461-BC77-17F3014E8E86}" srcOrd="0" destOrd="0" presId="urn:microsoft.com/office/officeart/2005/8/layout/list1"/>
    <dgm:cxn modelId="{5F0F260B-F2ED-4C43-B87A-BD88698AAAC9}" type="presParOf" srcId="{54E6E8E0-4B63-487D-8B9B-DEEC170220FC}" destId="{407C72D5-919D-4D21-930B-08FE6C12E454}" srcOrd="1" destOrd="0" presId="urn:microsoft.com/office/officeart/2005/8/layout/list1"/>
    <dgm:cxn modelId="{8D554EE1-9E12-4356-A09F-CD7EE1A0D6C9}" type="presParOf" srcId="{B91D8DBA-0463-4EC3-866E-1528C57FF718}" destId="{D19F26ED-C0F4-4AF1-A237-C63E629603CA}" srcOrd="33" destOrd="0" presId="urn:microsoft.com/office/officeart/2005/8/layout/list1"/>
    <dgm:cxn modelId="{2098B4EA-7B82-4B89-8E9C-FA72CA1E426C}" type="presParOf" srcId="{B91D8DBA-0463-4EC3-866E-1528C57FF718}" destId="{7DB19721-6158-4304-B52E-5AEADAE824B6}" srcOrd="3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32BC1F8-A3F1-4BE9-BD56-AF66AFBDCF8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7A539430-8312-43B6-B851-20E2F3CD79E5}">
      <dgm:prSet phldrT="[Metin]"/>
      <dgm:spPr/>
      <dgm:t>
        <a:bodyPr/>
        <a:lstStyle/>
        <a:p>
          <a:r>
            <a:rPr lang="tr-TR" dirty="0" smtClean="0"/>
            <a:t>Zihinsel işlevde bulunma, uyumsal davranış, akademik başarı, tıbbi/gelişimsel özgeçmiş ve dil.</a:t>
          </a:r>
          <a:endParaRPr lang="tr-TR" dirty="0"/>
        </a:p>
      </dgm:t>
    </dgm:pt>
    <dgm:pt modelId="{345A83E3-A5C3-44A2-B38C-CD5E8F782BD4}" type="parTrans" cxnId="{F6AD8DA0-18A6-4B35-8D8B-7818CBF6E0D2}">
      <dgm:prSet/>
      <dgm:spPr/>
      <dgm:t>
        <a:bodyPr/>
        <a:lstStyle/>
        <a:p>
          <a:endParaRPr lang="tr-TR"/>
        </a:p>
      </dgm:t>
    </dgm:pt>
    <dgm:pt modelId="{C1CE8460-A623-435B-B2A5-CF4728C20125}" type="sibTrans" cxnId="{F6AD8DA0-18A6-4B35-8D8B-7818CBF6E0D2}">
      <dgm:prSet/>
      <dgm:spPr/>
      <dgm:t>
        <a:bodyPr/>
        <a:lstStyle/>
        <a:p>
          <a:endParaRPr lang="tr-TR"/>
        </a:p>
      </dgm:t>
    </dgm:pt>
    <dgm:pt modelId="{83BE1C7C-8394-420B-9705-0F90E913109F}">
      <dgm:prSet phldrT="[Metin]"/>
      <dgm:spPr/>
      <dgm:t>
        <a:bodyPr/>
        <a:lstStyle/>
        <a:p>
          <a:r>
            <a:rPr lang="tr-TR" dirty="0" smtClean="0"/>
            <a:t>İşitme yetersizliği</a:t>
          </a:r>
          <a:endParaRPr lang="tr-TR" dirty="0"/>
        </a:p>
      </dgm:t>
    </dgm:pt>
    <dgm:pt modelId="{7C9313A7-00FD-4787-8331-0570DB5BE66A}" type="parTrans" cxnId="{6F44C112-CBAB-4E56-B2BA-EA8ADE607E4B}">
      <dgm:prSet/>
      <dgm:spPr/>
      <dgm:t>
        <a:bodyPr/>
        <a:lstStyle/>
        <a:p>
          <a:endParaRPr lang="tr-TR"/>
        </a:p>
      </dgm:t>
    </dgm:pt>
    <dgm:pt modelId="{A474FE6B-0B0D-4F6D-B6E6-B66F2055AA61}" type="sibTrans" cxnId="{6F44C112-CBAB-4E56-B2BA-EA8ADE607E4B}">
      <dgm:prSet/>
      <dgm:spPr/>
      <dgm:t>
        <a:bodyPr/>
        <a:lstStyle/>
        <a:p>
          <a:endParaRPr lang="tr-TR"/>
        </a:p>
      </dgm:t>
    </dgm:pt>
    <dgm:pt modelId="{30B06E06-1313-4D71-8978-AF9B7AD9F056}">
      <dgm:prSet phldrT="[Metin]"/>
      <dgm:spPr/>
      <dgm:t>
        <a:bodyPr/>
        <a:lstStyle/>
        <a:p>
          <a:r>
            <a:rPr lang="tr-TR" dirty="0" smtClean="0"/>
            <a:t>İşitme, dil, konuşma, akademik, sosyal ve duygusal gelişim ve algısal devimsel alanlarında değerlendirme</a:t>
          </a:r>
          <a:endParaRPr lang="tr-TR" dirty="0"/>
        </a:p>
      </dgm:t>
    </dgm:pt>
    <dgm:pt modelId="{F7821DA1-9097-42E8-AF56-2F56037537F9}" type="parTrans" cxnId="{347FD8CA-8F4C-425B-AA26-ABF98459226C}">
      <dgm:prSet/>
      <dgm:spPr/>
      <dgm:t>
        <a:bodyPr/>
        <a:lstStyle/>
        <a:p>
          <a:endParaRPr lang="tr-TR"/>
        </a:p>
      </dgm:t>
    </dgm:pt>
    <dgm:pt modelId="{889B6D70-DBA9-480D-A7C1-938E4752FFD3}" type="sibTrans" cxnId="{347FD8CA-8F4C-425B-AA26-ABF98459226C}">
      <dgm:prSet/>
      <dgm:spPr/>
      <dgm:t>
        <a:bodyPr/>
        <a:lstStyle/>
        <a:p>
          <a:endParaRPr lang="tr-TR"/>
        </a:p>
      </dgm:t>
    </dgm:pt>
    <dgm:pt modelId="{7A6302C6-E351-487A-B7BD-DAB7A2CAC563}">
      <dgm:prSet phldrT="[Metin]"/>
      <dgm:spPr/>
      <dgm:t>
        <a:bodyPr/>
        <a:lstStyle/>
        <a:p>
          <a:r>
            <a:rPr lang="tr-TR" dirty="0" smtClean="0"/>
            <a:t>Görme yetersizliği</a:t>
          </a:r>
          <a:endParaRPr lang="tr-TR" dirty="0"/>
        </a:p>
      </dgm:t>
    </dgm:pt>
    <dgm:pt modelId="{F528F850-961F-4D8E-AAB7-87A37B7DD086}" type="parTrans" cxnId="{E36967B1-6C4A-4045-9DC2-321E1EDC5EE1}">
      <dgm:prSet/>
      <dgm:spPr/>
      <dgm:t>
        <a:bodyPr/>
        <a:lstStyle/>
        <a:p>
          <a:endParaRPr lang="tr-TR"/>
        </a:p>
      </dgm:t>
    </dgm:pt>
    <dgm:pt modelId="{765D5198-9997-425E-9CDA-DC14F89E3ED3}" type="sibTrans" cxnId="{E36967B1-6C4A-4045-9DC2-321E1EDC5EE1}">
      <dgm:prSet/>
      <dgm:spPr/>
      <dgm:t>
        <a:bodyPr/>
        <a:lstStyle/>
        <a:p>
          <a:endParaRPr lang="tr-TR"/>
        </a:p>
      </dgm:t>
    </dgm:pt>
    <dgm:pt modelId="{11489D0D-5F76-4CAE-B446-D280824D3FE9}">
      <dgm:prSet phldrT="[Metin]"/>
      <dgm:spPr/>
      <dgm:t>
        <a:bodyPr/>
        <a:lstStyle/>
        <a:p>
          <a:r>
            <a:rPr lang="tr-TR" dirty="0" smtClean="0"/>
            <a:t>Görme, akademik başarı, zihinsel, sosyal/duygusal</a:t>
          </a:r>
          <a:endParaRPr lang="tr-TR" dirty="0"/>
        </a:p>
      </dgm:t>
    </dgm:pt>
    <dgm:pt modelId="{9115007C-68F6-4A52-835F-50236B17ED74}" type="parTrans" cxnId="{57DA7FF3-435B-4D1C-B7E5-7FF3984E53E1}">
      <dgm:prSet/>
      <dgm:spPr/>
      <dgm:t>
        <a:bodyPr/>
        <a:lstStyle/>
        <a:p>
          <a:endParaRPr lang="tr-TR"/>
        </a:p>
      </dgm:t>
    </dgm:pt>
    <dgm:pt modelId="{77A59DD5-0401-47D3-B5FD-B06AD4FF2E1A}" type="sibTrans" cxnId="{57DA7FF3-435B-4D1C-B7E5-7FF3984E53E1}">
      <dgm:prSet/>
      <dgm:spPr/>
      <dgm:t>
        <a:bodyPr/>
        <a:lstStyle/>
        <a:p>
          <a:endParaRPr lang="tr-TR"/>
        </a:p>
      </dgm:t>
    </dgm:pt>
    <dgm:pt modelId="{A5A0B1C6-9674-4058-98A9-5F13AF65202F}">
      <dgm:prSet phldrT="[Metin]"/>
      <dgm:spPr/>
      <dgm:t>
        <a:bodyPr/>
        <a:lstStyle/>
        <a:p>
          <a:r>
            <a:rPr lang="tr-TR" dirty="0" smtClean="0"/>
            <a:t>Zihinsel yetersizlik</a:t>
          </a:r>
          <a:endParaRPr lang="tr-TR" dirty="0"/>
        </a:p>
      </dgm:t>
    </dgm:pt>
    <dgm:pt modelId="{218F2D29-F007-4E6B-A001-DE5C16B6A402}" type="sibTrans" cxnId="{B1B0B699-A7F3-43DF-A100-0B9615ED0D81}">
      <dgm:prSet/>
      <dgm:spPr/>
      <dgm:t>
        <a:bodyPr/>
        <a:lstStyle/>
        <a:p>
          <a:endParaRPr lang="tr-TR"/>
        </a:p>
      </dgm:t>
    </dgm:pt>
    <dgm:pt modelId="{DE95D874-BB00-4057-A4B8-CEF3819E577C}" type="parTrans" cxnId="{B1B0B699-A7F3-43DF-A100-0B9615ED0D81}">
      <dgm:prSet/>
      <dgm:spPr/>
      <dgm:t>
        <a:bodyPr/>
        <a:lstStyle/>
        <a:p>
          <a:endParaRPr lang="tr-TR"/>
        </a:p>
      </dgm:t>
    </dgm:pt>
    <dgm:pt modelId="{296B4DB5-2364-455A-B8E5-D31CF7D620AA}">
      <dgm:prSet phldrT="[Metin]"/>
      <dgm:spPr/>
      <dgm:t>
        <a:bodyPr/>
        <a:lstStyle/>
        <a:p>
          <a:r>
            <a:rPr lang="tr-TR" dirty="0" smtClean="0"/>
            <a:t>Ortopedik ve diğer sağ. </a:t>
          </a:r>
          <a:r>
            <a:rPr lang="tr-TR" dirty="0" err="1" smtClean="0"/>
            <a:t>Pr</a:t>
          </a:r>
          <a:r>
            <a:rPr lang="tr-TR" dirty="0" smtClean="0"/>
            <a:t>.</a:t>
          </a:r>
          <a:endParaRPr lang="tr-TR" dirty="0"/>
        </a:p>
      </dgm:t>
    </dgm:pt>
    <dgm:pt modelId="{B4F6EB61-32C9-441C-ADB7-407C8EA5EA4F}" type="parTrans" cxnId="{72AE0956-0D76-4E8B-8EB3-6501CFE59E9E}">
      <dgm:prSet/>
      <dgm:spPr/>
      <dgm:t>
        <a:bodyPr/>
        <a:lstStyle/>
        <a:p>
          <a:endParaRPr lang="tr-TR"/>
        </a:p>
      </dgm:t>
    </dgm:pt>
    <dgm:pt modelId="{E7D00EA6-70A1-47BB-8796-EEA0212DFB71}" type="sibTrans" cxnId="{72AE0956-0D76-4E8B-8EB3-6501CFE59E9E}">
      <dgm:prSet/>
      <dgm:spPr/>
      <dgm:t>
        <a:bodyPr/>
        <a:lstStyle/>
        <a:p>
          <a:endParaRPr lang="tr-TR"/>
        </a:p>
      </dgm:t>
    </dgm:pt>
    <dgm:pt modelId="{AB7B665E-602B-47BB-B9BC-C3EB5DB42E61}">
      <dgm:prSet phldrT="[Metin]"/>
      <dgm:spPr/>
      <dgm:t>
        <a:bodyPr/>
        <a:lstStyle/>
        <a:p>
          <a:r>
            <a:rPr lang="tr-TR" dirty="0" smtClean="0"/>
            <a:t>Tıbbi, devimsel, uyumsal davranış, zihinsel, akademik başarı ve sosyal/duygusal</a:t>
          </a:r>
          <a:endParaRPr lang="tr-TR" dirty="0"/>
        </a:p>
      </dgm:t>
    </dgm:pt>
    <dgm:pt modelId="{CA146535-59BE-4259-AE28-FBA4FD931095}" type="parTrans" cxnId="{7E48B072-BC57-423C-B4CC-4A4E69846F28}">
      <dgm:prSet/>
      <dgm:spPr/>
      <dgm:t>
        <a:bodyPr/>
        <a:lstStyle/>
        <a:p>
          <a:endParaRPr lang="tr-TR"/>
        </a:p>
      </dgm:t>
    </dgm:pt>
    <dgm:pt modelId="{41EB2598-90FA-472D-9C99-4776912A2FC8}" type="sibTrans" cxnId="{7E48B072-BC57-423C-B4CC-4A4E69846F28}">
      <dgm:prSet/>
      <dgm:spPr/>
      <dgm:t>
        <a:bodyPr/>
        <a:lstStyle/>
        <a:p>
          <a:endParaRPr lang="tr-TR"/>
        </a:p>
      </dgm:t>
    </dgm:pt>
    <dgm:pt modelId="{34E09368-CE01-49DC-B709-F466F06DB64A}">
      <dgm:prSet phldrT="[Metin]"/>
      <dgm:spPr/>
      <dgm:t>
        <a:bodyPr/>
        <a:lstStyle/>
        <a:p>
          <a:r>
            <a:rPr lang="tr-TR" dirty="0" smtClean="0"/>
            <a:t>Konuşma bozuklukları</a:t>
          </a:r>
          <a:endParaRPr lang="tr-TR" dirty="0"/>
        </a:p>
      </dgm:t>
    </dgm:pt>
    <dgm:pt modelId="{F34BF551-8C54-4FCC-81B6-24931E097AE8}" type="parTrans" cxnId="{7E1FCD32-3C9F-4116-B182-02E615C2707E}">
      <dgm:prSet/>
      <dgm:spPr/>
      <dgm:t>
        <a:bodyPr/>
        <a:lstStyle/>
        <a:p>
          <a:endParaRPr lang="tr-TR"/>
        </a:p>
      </dgm:t>
    </dgm:pt>
    <dgm:pt modelId="{6D061CC1-97C9-4DF2-9CDD-BBB7EE89AA24}" type="sibTrans" cxnId="{7E1FCD32-3C9F-4116-B182-02E615C2707E}">
      <dgm:prSet/>
      <dgm:spPr/>
      <dgm:t>
        <a:bodyPr/>
        <a:lstStyle/>
        <a:p>
          <a:endParaRPr lang="tr-TR"/>
        </a:p>
      </dgm:t>
    </dgm:pt>
    <dgm:pt modelId="{01D9D853-F8EB-43BC-AF63-5F4D6E1A89FB}">
      <dgm:prSet phldrT="[Metin]"/>
      <dgm:spPr/>
      <dgm:t>
        <a:bodyPr/>
        <a:lstStyle/>
        <a:p>
          <a:r>
            <a:rPr lang="tr-TR" dirty="0" smtClean="0"/>
            <a:t>İşitme, eklemleme, akıcılık, ses, dil, akademik başarı ve sosyal/duygusal</a:t>
          </a:r>
          <a:endParaRPr lang="tr-TR" dirty="0"/>
        </a:p>
      </dgm:t>
    </dgm:pt>
    <dgm:pt modelId="{C77703B6-A437-4994-84B3-280714DD030D}" type="parTrans" cxnId="{D6B39CC6-4073-4D00-9201-A16C89830038}">
      <dgm:prSet/>
      <dgm:spPr/>
      <dgm:t>
        <a:bodyPr/>
        <a:lstStyle/>
        <a:p>
          <a:endParaRPr lang="tr-TR"/>
        </a:p>
      </dgm:t>
    </dgm:pt>
    <dgm:pt modelId="{A5847C59-4D96-4020-A8EF-BD496A3EA2CC}" type="sibTrans" cxnId="{D6B39CC6-4073-4D00-9201-A16C89830038}">
      <dgm:prSet/>
      <dgm:spPr/>
      <dgm:t>
        <a:bodyPr/>
        <a:lstStyle/>
        <a:p>
          <a:endParaRPr lang="tr-TR"/>
        </a:p>
      </dgm:t>
    </dgm:pt>
    <dgm:pt modelId="{B832084D-2189-4067-B5C1-BE03479FC23A}">
      <dgm:prSet phldrT="[Metin]"/>
      <dgm:spPr/>
      <dgm:t>
        <a:bodyPr/>
        <a:lstStyle/>
        <a:p>
          <a:r>
            <a:rPr lang="tr-TR" dirty="0" smtClean="0"/>
            <a:t>Çok özürlü</a:t>
          </a:r>
          <a:endParaRPr lang="tr-TR" dirty="0"/>
        </a:p>
      </dgm:t>
    </dgm:pt>
    <dgm:pt modelId="{0D05EB9D-DFC9-4585-960F-50C8794210C5}" type="parTrans" cxnId="{1E709BF1-A6BC-4B2A-96A1-352749D70D1C}">
      <dgm:prSet/>
      <dgm:spPr/>
      <dgm:t>
        <a:bodyPr/>
        <a:lstStyle/>
        <a:p>
          <a:endParaRPr lang="tr-TR"/>
        </a:p>
      </dgm:t>
    </dgm:pt>
    <dgm:pt modelId="{4B3B50AB-D7B9-4B2C-B306-AE81CDB2C95D}" type="sibTrans" cxnId="{1E709BF1-A6BC-4B2A-96A1-352749D70D1C}">
      <dgm:prSet/>
      <dgm:spPr/>
      <dgm:t>
        <a:bodyPr/>
        <a:lstStyle/>
        <a:p>
          <a:endParaRPr lang="tr-TR"/>
        </a:p>
      </dgm:t>
    </dgm:pt>
    <dgm:pt modelId="{B7235699-EB23-4156-B69F-DB80B1DB83EF}">
      <dgm:prSet phldrT="[Metin]"/>
      <dgm:spPr/>
      <dgm:t>
        <a:bodyPr/>
        <a:lstStyle/>
        <a:p>
          <a:r>
            <a:rPr lang="tr-TR" dirty="0" smtClean="0"/>
            <a:t>Tıbbi, zihinsel, devimsel, uyumsal davranış, sosyal/duygusal, akademik başarı, dil, konuşma, işitme ve görme</a:t>
          </a:r>
          <a:endParaRPr lang="tr-TR" dirty="0"/>
        </a:p>
      </dgm:t>
    </dgm:pt>
    <dgm:pt modelId="{5138A84C-1537-4194-82BB-F0B4F5368CD0}" type="parTrans" cxnId="{758E8C0D-312F-44D3-97F3-E89BCAA2E7E8}">
      <dgm:prSet/>
      <dgm:spPr/>
      <dgm:t>
        <a:bodyPr/>
        <a:lstStyle/>
        <a:p>
          <a:endParaRPr lang="tr-TR"/>
        </a:p>
      </dgm:t>
    </dgm:pt>
    <dgm:pt modelId="{43403317-DD26-47EB-B2B5-9F29559452BF}" type="sibTrans" cxnId="{758E8C0D-312F-44D3-97F3-E89BCAA2E7E8}">
      <dgm:prSet/>
      <dgm:spPr/>
      <dgm:t>
        <a:bodyPr/>
        <a:lstStyle/>
        <a:p>
          <a:endParaRPr lang="tr-TR"/>
        </a:p>
      </dgm:t>
    </dgm:pt>
    <dgm:pt modelId="{DB32AC3A-DE2C-4B85-BB76-6D7CB4971B01}">
      <dgm:prSet phldrT="[Metin]"/>
      <dgm:spPr/>
      <dgm:t>
        <a:bodyPr/>
        <a:lstStyle/>
        <a:p>
          <a:r>
            <a:rPr lang="tr-TR" dirty="0" smtClean="0"/>
            <a:t>Özel öğrenme güçlükleri</a:t>
          </a:r>
          <a:endParaRPr lang="tr-TR" dirty="0"/>
        </a:p>
      </dgm:t>
    </dgm:pt>
    <dgm:pt modelId="{84DE42A8-BC2C-47DA-BB20-885C101F81BA}" type="parTrans" cxnId="{02138D30-63BA-4CED-8D19-B69C2AD12617}">
      <dgm:prSet/>
      <dgm:spPr/>
      <dgm:t>
        <a:bodyPr/>
        <a:lstStyle/>
        <a:p>
          <a:endParaRPr lang="tr-TR"/>
        </a:p>
      </dgm:t>
    </dgm:pt>
    <dgm:pt modelId="{5BB23E64-C278-4B0B-BB42-7689BACA0B2D}" type="sibTrans" cxnId="{02138D30-63BA-4CED-8D19-B69C2AD12617}">
      <dgm:prSet/>
      <dgm:spPr/>
      <dgm:t>
        <a:bodyPr/>
        <a:lstStyle/>
        <a:p>
          <a:endParaRPr lang="tr-TR"/>
        </a:p>
      </dgm:t>
    </dgm:pt>
    <dgm:pt modelId="{B816CC66-4324-4E17-8415-D223D2C4F12E}">
      <dgm:prSet phldrT="[Metin]"/>
      <dgm:spPr/>
      <dgm:t>
        <a:bodyPr/>
        <a:lstStyle/>
        <a:p>
          <a:r>
            <a:rPr lang="tr-TR" dirty="0" smtClean="0"/>
            <a:t>Zihinsel, akademik performans, dil, sosyal/duygusal ve sınıf içi davranışlar.</a:t>
          </a:r>
          <a:endParaRPr lang="tr-TR" dirty="0"/>
        </a:p>
      </dgm:t>
    </dgm:pt>
    <dgm:pt modelId="{12596A89-64C3-4B8B-843E-72458E40B559}" type="parTrans" cxnId="{45BBC9A7-057D-447B-B731-5A55FB4C2E14}">
      <dgm:prSet/>
      <dgm:spPr/>
      <dgm:t>
        <a:bodyPr/>
        <a:lstStyle/>
        <a:p>
          <a:endParaRPr lang="tr-TR"/>
        </a:p>
      </dgm:t>
    </dgm:pt>
    <dgm:pt modelId="{D64D48AB-1BEB-405E-80AD-B83D54BE171E}" type="sibTrans" cxnId="{45BBC9A7-057D-447B-B731-5A55FB4C2E14}">
      <dgm:prSet/>
      <dgm:spPr/>
      <dgm:t>
        <a:bodyPr/>
        <a:lstStyle/>
        <a:p>
          <a:endParaRPr lang="tr-TR"/>
        </a:p>
      </dgm:t>
    </dgm:pt>
    <dgm:pt modelId="{91029B17-75C5-4A9D-B747-C2193DC22FC9}">
      <dgm:prSet phldrT="[Metin]"/>
      <dgm:spPr/>
      <dgm:t>
        <a:bodyPr/>
        <a:lstStyle/>
        <a:p>
          <a:r>
            <a:rPr lang="tr-TR" dirty="0" smtClean="0"/>
            <a:t>Duygusal bozukluklar</a:t>
          </a:r>
          <a:endParaRPr lang="tr-TR" dirty="0"/>
        </a:p>
      </dgm:t>
    </dgm:pt>
    <dgm:pt modelId="{8293F1C4-1331-48DA-BF2F-BE4470EF9B15}" type="parTrans" cxnId="{B0941917-63BA-49EF-8303-0599F82A9124}">
      <dgm:prSet/>
      <dgm:spPr/>
      <dgm:t>
        <a:bodyPr/>
        <a:lstStyle/>
        <a:p>
          <a:endParaRPr lang="tr-TR"/>
        </a:p>
      </dgm:t>
    </dgm:pt>
    <dgm:pt modelId="{987A7938-43ED-43BC-B272-FCAEF0CCA5CF}" type="sibTrans" cxnId="{B0941917-63BA-49EF-8303-0599F82A9124}">
      <dgm:prSet/>
      <dgm:spPr/>
      <dgm:t>
        <a:bodyPr/>
        <a:lstStyle/>
        <a:p>
          <a:endParaRPr lang="tr-TR"/>
        </a:p>
      </dgm:t>
    </dgm:pt>
    <dgm:pt modelId="{BFF75DCC-B9E2-451B-9CA3-BD1DE8C9BD7C}">
      <dgm:prSet phldrT="[Metin]"/>
      <dgm:spPr/>
      <dgm:t>
        <a:bodyPr/>
        <a:lstStyle/>
        <a:p>
          <a:r>
            <a:rPr lang="tr-TR" dirty="0" smtClean="0"/>
            <a:t>Zihinsel, sosyal/duygusal, uyumsal davranış, akademik başarı, tıbbi/gelişimsel özgeçmiş.</a:t>
          </a:r>
          <a:endParaRPr lang="tr-TR" dirty="0"/>
        </a:p>
      </dgm:t>
    </dgm:pt>
    <dgm:pt modelId="{1C31A5D9-0977-42E0-8B38-969D5A5BB125}" type="parTrans" cxnId="{2F366F11-A281-4A41-98FC-3126C7426EBD}">
      <dgm:prSet/>
      <dgm:spPr/>
      <dgm:t>
        <a:bodyPr/>
        <a:lstStyle/>
        <a:p>
          <a:endParaRPr lang="tr-TR"/>
        </a:p>
      </dgm:t>
    </dgm:pt>
    <dgm:pt modelId="{D4667588-5326-4993-9447-0A27A5AB9F35}" type="sibTrans" cxnId="{2F366F11-A281-4A41-98FC-3126C7426EBD}">
      <dgm:prSet/>
      <dgm:spPr/>
      <dgm:t>
        <a:bodyPr/>
        <a:lstStyle/>
        <a:p>
          <a:endParaRPr lang="tr-TR"/>
        </a:p>
      </dgm:t>
    </dgm:pt>
    <dgm:pt modelId="{88D51591-14EB-44CA-8A8A-DE221C42D59B}">
      <dgm:prSet phldrT="[Metin]"/>
      <dgm:spPr/>
      <dgm:t>
        <a:bodyPr/>
        <a:lstStyle/>
        <a:p>
          <a:r>
            <a:rPr lang="tr-TR" dirty="0" smtClean="0"/>
            <a:t>Üstün zekalı</a:t>
          </a:r>
          <a:endParaRPr lang="tr-TR" dirty="0"/>
        </a:p>
      </dgm:t>
    </dgm:pt>
    <dgm:pt modelId="{DF91CC4C-354E-4211-B4F8-8F3E97647228}" type="parTrans" cxnId="{9664C543-1E22-4AD4-8A6B-8E683D9FC5F4}">
      <dgm:prSet/>
      <dgm:spPr/>
      <dgm:t>
        <a:bodyPr/>
        <a:lstStyle/>
        <a:p>
          <a:endParaRPr lang="tr-TR"/>
        </a:p>
      </dgm:t>
    </dgm:pt>
    <dgm:pt modelId="{84B9989B-5603-454E-9F31-59D97A7097DB}" type="sibTrans" cxnId="{9664C543-1E22-4AD4-8A6B-8E683D9FC5F4}">
      <dgm:prSet/>
      <dgm:spPr/>
      <dgm:t>
        <a:bodyPr/>
        <a:lstStyle/>
        <a:p>
          <a:endParaRPr lang="tr-TR"/>
        </a:p>
      </dgm:t>
    </dgm:pt>
    <dgm:pt modelId="{78665261-0499-43C5-B98A-FA3E86BB8D02}">
      <dgm:prSet phldrT="[Metin]"/>
      <dgm:spPr/>
      <dgm:t>
        <a:bodyPr/>
        <a:lstStyle/>
        <a:p>
          <a:r>
            <a:rPr lang="tr-TR" dirty="0" smtClean="0"/>
            <a:t>Zihinsel, akademik başarı, yaratıcılık, sosyal/duygusal.</a:t>
          </a:r>
          <a:endParaRPr lang="tr-TR" dirty="0"/>
        </a:p>
      </dgm:t>
    </dgm:pt>
    <dgm:pt modelId="{D51660D0-5DD1-425E-AD01-06FD27B6BE8E}" type="parTrans" cxnId="{6A2984B1-AFA5-4FC5-A9F5-FDCE54118E67}">
      <dgm:prSet/>
      <dgm:spPr/>
      <dgm:t>
        <a:bodyPr/>
        <a:lstStyle/>
        <a:p>
          <a:endParaRPr lang="tr-TR"/>
        </a:p>
      </dgm:t>
    </dgm:pt>
    <dgm:pt modelId="{0DA3B8F7-5E00-4A14-A807-EAB97DB56CE7}" type="sibTrans" cxnId="{6A2984B1-AFA5-4FC5-A9F5-FDCE54118E67}">
      <dgm:prSet/>
      <dgm:spPr/>
      <dgm:t>
        <a:bodyPr/>
        <a:lstStyle/>
        <a:p>
          <a:endParaRPr lang="tr-TR"/>
        </a:p>
      </dgm:t>
    </dgm:pt>
    <dgm:pt modelId="{4F2F965B-5B8F-4E3B-8AD7-BDC8C7F0CA58}" type="pres">
      <dgm:prSet presAssocID="{232BC1F8-A3F1-4BE9-BD56-AF66AFBDCF8F}" presName="Name0" presStyleCnt="0">
        <dgm:presLayoutVars>
          <dgm:dir/>
          <dgm:animLvl val="lvl"/>
          <dgm:resizeHandles val="exact"/>
        </dgm:presLayoutVars>
      </dgm:prSet>
      <dgm:spPr/>
      <dgm:t>
        <a:bodyPr/>
        <a:lstStyle/>
        <a:p>
          <a:endParaRPr lang="tr-TR"/>
        </a:p>
      </dgm:t>
    </dgm:pt>
    <dgm:pt modelId="{B4D43CEB-2D71-439B-B4A2-276898F12279}" type="pres">
      <dgm:prSet presAssocID="{A5A0B1C6-9674-4058-98A9-5F13AF65202F}" presName="linNode" presStyleCnt="0"/>
      <dgm:spPr/>
    </dgm:pt>
    <dgm:pt modelId="{9BC149F5-D87A-4BA9-9B4B-42C2076CAEF5}" type="pres">
      <dgm:prSet presAssocID="{A5A0B1C6-9674-4058-98A9-5F13AF65202F}" presName="parentText" presStyleLbl="node1" presStyleIdx="0" presStyleCnt="9">
        <dgm:presLayoutVars>
          <dgm:chMax val="1"/>
          <dgm:bulletEnabled val="1"/>
        </dgm:presLayoutVars>
      </dgm:prSet>
      <dgm:spPr/>
      <dgm:t>
        <a:bodyPr/>
        <a:lstStyle/>
        <a:p>
          <a:endParaRPr lang="tr-TR"/>
        </a:p>
      </dgm:t>
    </dgm:pt>
    <dgm:pt modelId="{BD6117D9-9B46-419D-B63A-09FF62A93151}" type="pres">
      <dgm:prSet presAssocID="{A5A0B1C6-9674-4058-98A9-5F13AF65202F}" presName="descendantText" presStyleLbl="alignAccFollowNode1" presStyleIdx="0" presStyleCnt="9">
        <dgm:presLayoutVars>
          <dgm:bulletEnabled val="1"/>
        </dgm:presLayoutVars>
      </dgm:prSet>
      <dgm:spPr/>
      <dgm:t>
        <a:bodyPr/>
        <a:lstStyle/>
        <a:p>
          <a:endParaRPr lang="tr-TR"/>
        </a:p>
      </dgm:t>
    </dgm:pt>
    <dgm:pt modelId="{08308692-457D-41B8-872A-2A8EE29F5098}" type="pres">
      <dgm:prSet presAssocID="{218F2D29-F007-4E6B-A001-DE5C16B6A402}" presName="sp" presStyleCnt="0"/>
      <dgm:spPr/>
    </dgm:pt>
    <dgm:pt modelId="{A466453B-3524-4FB1-9E08-7BECAD94615E}" type="pres">
      <dgm:prSet presAssocID="{83BE1C7C-8394-420B-9705-0F90E913109F}" presName="linNode" presStyleCnt="0"/>
      <dgm:spPr/>
    </dgm:pt>
    <dgm:pt modelId="{0917EC9D-80D1-4886-ABE0-BD0BDC14711E}" type="pres">
      <dgm:prSet presAssocID="{83BE1C7C-8394-420B-9705-0F90E913109F}" presName="parentText" presStyleLbl="node1" presStyleIdx="1" presStyleCnt="9">
        <dgm:presLayoutVars>
          <dgm:chMax val="1"/>
          <dgm:bulletEnabled val="1"/>
        </dgm:presLayoutVars>
      </dgm:prSet>
      <dgm:spPr/>
      <dgm:t>
        <a:bodyPr/>
        <a:lstStyle/>
        <a:p>
          <a:endParaRPr lang="tr-TR"/>
        </a:p>
      </dgm:t>
    </dgm:pt>
    <dgm:pt modelId="{FC61E844-A498-4E92-827F-46FD91B9D2CC}" type="pres">
      <dgm:prSet presAssocID="{83BE1C7C-8394-420B-9705-0F90E913109F}" presName="descendantText" presStyleLbl="alignAccFollowNode1" presStyleIdx="1" presStyleCnt="9">
        <dgm:presLayoutVars>
          <dgm:bulletEnabled val="1"/>
        </dgm:presLayoutVars>
      </dgm:prSet>
      <dgm:spPr/>
      <dgm:t>
        <a:bodyPr/>
        <a:lstStyle/>
        <a:p>
          <a:endParaRPr lang="tr-TR"/>
        </a:p>
      </dgm:t>
    </dgm:pt>
    <dgm:pt modelId="{F6A4739D-1553-45E9-819A-884157CA8498}" type="pres">
      <dgm:prSet presAssocID="{A474FE6B-0B0D-4F6D-B6E6-B66F2055AA61}" presName="sp" presStyleCnt="0"/>
      <dgm:spPr/>
    </dgm:pt>
    <dgm:pt modelId="{D38CC988-C38B-48DD-9617-DEC162A05832}" type="pres">
      <dgm:prSet presAssocID="{7A6302C6-E351-487A-B7BD-DAB7A2CAC563}" presName="linNode" presStyleCnt="0"/>
      <dgm:spPr/>
    </dgm:pt>
    <dgm:pt modelId="{FD013BA7-947F-4F79-B817-4E185F2815D1}" type="pres">
      <dgm:prSet presAssocID="{7A6302C6-E351-487A-B7BD-DAB7A2CAC563}" presName="parentText" presStyleLbl="node1" presStyleIdx="2" presStyleCnt="9">
        <dgm:presLayoutVars>
          <dgm:chMax val="1"/>
          <dgm:bulletEnabled val="1"/>
        </dgm:presLayoutVars>
      </dgm:prSet>
      <dgm:spPr/>
      <dgm:t>
        <a:bodyPr/>
        <a:lstStyle/>
        <a:p>
          <a:endParaRPr lang="tr-TR"/>
        </a:p>
      </dgm:t>
    </dgm:pt>
    <dgm:pt modelId="{4BDB736E-7ACF-472F-905A-28B881F8BE8A}" type="pres">
      <dgm:prSet presAssocID="{7A6302C6-E351-487A-B7BD-DAB7A2CAC563}" presName="descendantText" presStyleLbl="alignAccFollowNode1" presStyleIdx="2" presStyleCnt="9">
        <dgm:presLayoutVars>
          <dgm:bulletEnabled val="1"/>
        </dgm:presLayoutVars>
      </dgm:prSet>
      <dgm:spPr/>
      <dgm:t>
        <a:bodyPr/>
        <a:lstStyle/>
        <a:p>
          <a:endParaRPr lang="tr-TR"/>
        </a:p>
      </dgm:t>
    </dgm:pt>
    <dgm:pt modelId="{5CCC071D-8759-41F8-9CF8-DA33F2964C3A}" type="pres">
      <dgm:prSet presAssocID="{765D5198-9997-425E-9CDA-DC14F89E3ED3}" presName="sp" presStyleCnt="0"/>
      <dgm:spPr/>
    </dgm:pt>
    <dgm:pt modelId="{2551071D-610F-4AD6-881B-9F3EEBC57C7E}" type="pres">
      <dgm:prSet presAssocID="{296B4DB5-2364-455A-B8E5-D31CF7D620AA}" presName="linNode" presStyleCnt="0"/>
      <dgm:spPr/>
    </dgm:pt>
    <dgm:pt modelId="{529BFCAA-694E-475C-BD79-9FDD22E8DE7D}" type="pres">
      <dgm:prSet presAssocID="{296B4DB5-2364-455A-B8E5-D31CF7D620AA}" presName="parentText" presStyleLbl="node1" presStyleIdx="3" presStyleCnt="9">
        <dgm:presLayoutVars>
          <dgm:chMax val="1"/>
          <dgm:bulletEnabled val="1"/>
        </dgm:presLayoutVars>
      </dgm:prSet>
      <dgm:spPr/>
      <dgm:t>
        <a:bodyPr/>
        <a:lstStyle/>
        <a:p>
          <a:endParaRPr lang="tr-TR"/>
        </a:p>
      </dgm:t>
    </dgm:pt>
    <dgm:pt modelId="{E7ECA9A3-5AD4-4F14-B133-FB2E46E15301}" type="pres">
      <dgm:prSet presAssocID="{296B4DB5-2364-455A-B8E5-D31CF7D620AA}" presName="descendantText" presStyleLbl="alignAccFollowNode1" presStyleIdx="3" presStyleCnt="9">
        <dgm:presLayoutVars>
          <dgm:bulletEnabled val="1"/>
        </dgm:presLayoutVars>
      </dgm:prSet>
      <dgm:spPr/>
      <dgm:t>
        <a:bodyPr/>
        <a:lstStyle/>
        <a:p>
          <a:endParaRPr lang="tr-TR"/>
        </a:p>
      </dgm:t>
    </dgm:pt>
    <dgm:pt modelId="{EF9C5730-9EF4-4340-9A0C-EE8C26002C3C}" type="pres">
      <dgm:prSet presAssocID="{E7D00EA6-70A1-47BB-8796-EEA0212DFB71}" presName="sp" presStyleCnt="0"/>
      <dgm:spPr/>
    </dgm:pt>
    <dgm:pt modelId="{3906357C-3E62-4C7A-BA0C-7A0950517CE1}" type="pres">
      <dgm:prSet presAssocID="{34E09368-CE01-49DC-B709-F466F06DB64A}" presName="linNode" presStyleCnt="0"/>
      <dgm:spPr/>
    </dgm:pt>
    <dgm:pt modelId="{194BABB8-2043-467B-8C08-24EA8B4194DE}" type="pres">
      <dgm:prSet presAssocID="{34E09368-CE01-49DC-B709-F466F06DB64A}" presName="parentText" presStyleLbl="node1" presStyleIdx="4" presStyleCnt="9">
        <dgm:presLayoutVars>
          <dgm:chMax val="1"/>
          <dgm:bulletEnabled val="1"/>
        </dgm:presLayoutVars>
      </dgm:prSet>
      <dgm:spPr/>
      <dgm:t>
        <a:bodyPr/>
        <a:lstStyle/>
        <a:p>
          <a:endParaRPr lang="tr-TR"/>
        </a:p>
      </dgm:t>
    </dgm:pt>
    <dgm:pt modelId="{F63A2A13-20EB-48C2-B7E9-292D5FF0D63C}" type="pres">
      <dgm:prSet presAssocID="{34E09368-CE01-49DC-B709-F466F06DB64A}" presName="descendantText" presStyleLbl="alignAccFollowNode1" presStyleIdx="4" presStyleCnt="9">
        <dgm:presLayoutVars>
          <dgm:bulletEnabled val="1"/>
        </dgm:presLayoutVars>
      </dgm:prSet>
      <dgm:spPr/>
      <dgm:t>
        <a:bodyPr/>
        <a:lstStyle/>
        <a:p>
          <a:endParaRPr lang="tr-TR"/>
        </a:p>
      </dgm:t>
    </dgm:pt>
    <dgm:pt modelId="{2A4C897D-23E1-4AC6-92E9-998D80E49986}" type="pres">
      <dgm:prSet presAssocID="{6D061CC1-97C9-4DF2-9CDD-BBB7EE89AA24}" presName="sp" presStyleCnt="0"/>
      <dgm:spPr/>
    </dgm:pt>
    <dgm:pt modelId="{13275268-DDDD-43B1-A776-328B7310231E}" type="pres">
      <dgm:prSet presAssocID="{B832084D-2189-4067-B5C1-BE03479FC23A}" presName="linNode" presStyleCnt="0"/>
      <dgm:spPr/>
    </dgm:pt>
    <dgm:pt modelId="{1A10ECB9-4AE5-4025-BC1F-D21C3BAF0EE3}" type="pres">
      <dgm:prSet presAssocID="{B832084D-2189-4067-B5C1-BE03479FC23A}" presName="parentText" presStyleLbl="node1" presStyleIdx="5" presStyleCnt="9">
        <dgm:presLayoutVars>
          <dgm:chMax val="1"/>
          <dgm:bulletEnabled val="1"/>
        </dgm:presLayoutVars>
      </dgm:prSet>
      <dgm:spPr/>
      <dgm:t>
        <a:bodyPr/>
        <a:lstStyle/>
        <a:p>
          <a:endParaRPr lang="tr-TR"/>
        </a:p>
      </dgm:t>
    </dgm:pt>
    <dgm:pt modelId="{9A990538-8A92-4E32-A28B-AF19D61FD84F}" type="pres">
      <dgm:prSet presAssocID="{B832084D-2189-4067-B5C1-BE03479FC23A}" presName="descendantText" presStyleLbl="alignAccFollowNode1" presStyleIdx="5" presStyleCnt="9">
        <dgm:presLayoutVars>
          <dgm:bulletEnabled val="1"/>
        </dgm:presLayoutVars>
      </dgm:prSet>
      <dgm:spPr/>
      <dgm:t>
        <a:bodyPr/>
        <a:lstStyle/>
        <a:p>
          <a:endParaRPr lang="tr-TR"/>
        </a:p>
      </dgm:t>
    </dgm:pt>
    <dgm:pt modelId="{1333D723-2481-4325-8B03-E3A2FCC5F38A}" type="pres">
      <dgm:prSet presAssocID="{4B3B50AB-D7B9-4B2C-B306-AE81CDB2C95D}" presName="sp" presStyleCnt="0"/>
      <dgm:spPr/>
    </dgm:pt>
    <dgm:pt modelId="{121C8452-476A-4AD4-85EF-E6731B302A7B}" type="pres">
      <dgm:prSet presAssocID="{DB32AC3A-DE2C-4B85-BB76-6D7CB4971B01}" presName="linNode" presStyleCnt="0"/>
      <dgm:spPr/>
    </dgm:pt>
    <dgm:pt modelId="{5FBEE8BB-5DC3-4EFF-84E7-8ACF6702FC47}" type="pres">
      <dgm:prSet presAssocID="{DB32AC3A-DE2C-4B85-BB76-6D7CB4971B01}" presName="parentText" presStyleLbl="node1" presStyleIdx="6" presStyleCnt="9">
        <dgm:presLayoutVars>
          <dgm:chMax val="1"/>
          <dgm:bulletEnabled val="1"/>
        </dgm:presLayoutVars>
      </dgm:prSet>
      <dgm:spPr/>
      <dgm:t>
        <a:bodyPr/>
        <a:lstStyle/>
        <a:p>
          <a:endParaRPr lang="tr-TR"/>
        </a:p>
      </dgm:t>
    </dgm:pt>
    <dgm:pt modelId="{A265AC7F-3824-4F8A-8CE0-0CD426E41C16}" type="pres">
      <dgm:prSet presAssocID="{DB32AC3A-DE2C-4B85-BB76-6D7CB4971B01}" presName="descendantText" presStyleLbl="alignAccFollowNode1" presStyleIdx="6" presStyleCnt="9">
        <dgm:presLayoutVars>
          <dgm:bulletEnabled val="1"/>
        </dgm:presLayoutVars>
      </dgm:prSet>
      <dgm:spPr/>
      <dgm:t>
        <a:bodyPr/>
        <a:lstStyle/>
        <a:p>
          <a:endParaRPr lang="tr-TR"/>
        </a:p>
      </dgm:t>
    </dgm:pt>
    <dgm:pt modelId="{29D1FA6D-D3E6-4565-BC14-F90847C159A7}" type="pres">
      <dgm:prSet presAssocID="{5BB23E64-C278-4B0B-BB42-7689BACA0B2D}" presName="sp" presStyleCnt="0"/>
      <dgm:spPr/>
    </dgm:pt>
    <dgm:pt modelId="{EC529627-6A7D-4442-AA9F-D329057C62EE}" type="pres">
      <dgm:prSet presAssocID="{91029B17-75C5-4A9D-B747-C2193DC22FC9}" presName="linNode" presStyleCnt="0"/>
      <dgm:spPr/>
    </dgm:pt>
    <dgm:pt modelId="{76DE3D08-F032-4794-BF10-719F2599CF76}" type="pres">
      <dgm:prSet presAssocID="{91029B17-75C5-4A9D-B747-C2193DC22FC9}" presName="parentText" presStyleLbl="node1" presStyleIdx="7" presStyleCnt="9">
        <dgm:presLayoutVars>
          <dgm:chMax val="1"/>
          <dgm:bulletEnabled val="1"/>
        </dgm:presLayoutVars>
      </dgm:prSet>
      <dgm:spPr/>
      <dgm:t>
        <a:bodyPr/>
        <a:lstStyle/>
        <a:p>
          <a:endParaRPr lang="tr-TR"/>
        </a:p>
      </dgm:t>
    </dgm:pt>
    <dgm:pt modelId="{17A122D8-EC8F-4E0B-AEC7-415FE307EBC7}" type="pres">
      <dgm:prSet presAssocID="{91029B17-75C5-4A9D-B747-C2193DC22FC9}" presName="descendantText" presStyleLbl="alignAccFollowNode1" presStyleIdx="7" presStyleCnt="9">
        <dgm:presLayoutVars>
          <dgm:bulletEnabled val="1"/>
        </dgm:presLayoutVars>
      </dgm:prSet>
      <dgm:spPr/>
      <dgm:t>
        <a:bodyPr/>
        <a:lstStyle/>
        <a:p>
          <a:endParaRPr lang="tr-TR"/>
        </a:p>
      </dgm:t>
    </dgm:pt>
    <dgm:pt modelId="{318A9160-223F-452E-A4B3-4935D878A545}" type="pres">
      <dgm:prSet presAssocID="{987A7938-43ED-43BC-B272-FCAEF0CCA5CF}" presName="sp" presStyleCnt="0"/>
      <dgm:spPr/>
    </dgm:pt>
    <dgm:pt modelId="{52707B6E-18E5-4C28-A0ED-B3681E478037}" type="pres">
      <dgm:prSet presAssocID="{88D51591-14EB-44CA-8A8A-DE221C42D59B}" presName="linNode" presStyleCnt="0"/>
      <dgm:spPr/>
    </dgm:pt>
    <dgm:pt modelId="{CF941AE6-798C-4E71-B60B-A939A6AB7EA5}" type="pres">
      <dgm:prSet presAssocID="{88D51591-14EB-44CA-8A8A-DE221C42D59B}" presName="parentText" presStyleLbl="node1" presStyleIdx="8" presStyleCnt="9">
        <dgm:presLayoutVars>
          <dgm:chMax val="1"/>
          <dgm:bulletEnabled val="1"/>
        </dgm:presLayoutVars>
      </dgm:prSet>
      <dgm:spPr/>
      <dgm:t>
        <a:bodyPr/>
        <a:lstStyle/>
        <a:p>
          <a:endParaRPr lang="tr-TR"/>
        </a:p>
      </dgm:t>
    </dgm:pt>
    <dgm:pt modelId="{956A7415-4310-4179-9273-7F865C769D04}" type="pres">
      <dgm:prSet presAssocID="{88D51591-14EB-44CA-8A8A-DE221C42D59B}" presName="descendantText" presStyleLbl="alignAccFollowNode1" presStyleIdx="8" presStyleCnt="9">
        <dgm:presLayoutVars>
          <dgm:bulletEnabled val="1"/>
        </dgm:presLayoutVars>
      </dgm:prSet>
      <dgm:spPr/>
      <dgm:t>
        <a:bodyPr/>
        <a:lstStyle/>
        <a:p>
          <a:endParaRPr lang="tr-TR"/>
        </a:p>
      </dgm:t>
    </dgm:pt>
  </dgm:ptLst>
  <dgm:cxnLst>
    <dgm:cxn modelId="{A2BA6312-94CB-4394-9D1F-FD40D6F53835}" type="presOf" srcId="{91029B17-75C5-4A9D-B747-C2193DC22FC9}" destId="{76DE3D08-F032-4794-BF10-719F2599CF76}" srcOrd="0" destOrd="0" presId="urn:microsoft.com/office/officeart/2005/8/layout/vList5"/>
    <dgm:cxn modelId="{D6B39CC6-4073-4D00-9201-A16C89830038}" srcId="{34E09368-CE01-49DC-B709-F466F06DB64A}" destId="{01D9D853-F8EB-43BC-AF63-5F4D6E1A89FB}" srcOrd="0" destOrd="0" parTransId="{C77703B6-A437-4994-84B3-280714DD030D}" sibTransId="{A5847C59-4D96-4020-A8EF-BD496A3EA2CC}"/>
    <dgm:cxn modelId="{F6AD8DA0-18A6-4B35-8D8B-7818CBF6E0D2}" srcId="{A5A0B1C6-9674-4058-98A9-5F13AF65202F}" destId="{7A539430-8312-43B6-B851-20E2F3CD79E5}" srcOrd="0" destOrd="0" parTransId="{345A83E3-A5C3-44A2-B38C-CD5E8F782BD4}" sibTransId="{C1CE8460-A623-435B-B2A5-CF4728C20125}"/>
    <dgm:cxn modelId="{50595904-D82C-47CD-810E-421E6819A24B}" type="presOf" srcId="{A5A0B1C6-9674-4058-98A9-5F13AF65202F}" destId="{9BC149F5-D87A-4BA9-9B4B-42C2076CAEF5}" srcOrd="0" destOrd="0" presId="urn:microsoft.com/office/officeart/2005/8/layout/vList5"/>
    <dgm:cxn modelId="{FA4CEFA9-65D3-4312-9E87-EA9DC8087A57}" type="presOf" srcId="{BFF75DCC-B9E2-451B-9CA3-BD1DE8C9BD7C}" destId="{17A122D8-EC8F-4E0B-AEC7-415FE307EBC7}" srcOrd="0" destOrd="0" presId="urn:microsoft.com/office/officeart/2005/8/layout/vList5"/>
    <dgm:cxn modelId="{B1B0B699-A7F3-43DF-A100-0B9615ED0D81}" srcId="{232BC1F8-A3F1-4BE9-BD56-AF66AFBDCF8F}" destId="{A5A0B1C6-9674-4058-98A9-5F13AF65202F}" srcOrd="0" destOrd="0" parTransId="{DE95D874-BB00-4057-A4B8-CEF3819E577C}" sibTransId="{218F2D29-F007-4E6B-A001-DE5C16B6A402}"/>
    <dgm:cxn modelId="{758E8C0D-312F-44D3-97F3-E89BCAA2E7E8}" srcId="{B832084D-2189-4067-B5C1-BE03479FC23A}" destId="{B7235699-EB23-4156-B69F-DB80B1DB83EF}" srcOrd="0" destOrd="0" parTransId="{5138A84C-1537-4194-82BB-F0B4F5368CD0}" sibTransId="{43403317-DD26-47EB-B2B5-9F29559452BF}"/>
    <dgm:cxn modelId="{FA335F23-9FD1-4971-8364-1148503EA17F}" type="presOf" srcId="{AB7B665E-602B-47BB-B9BC-C3EB5DB42E61}" destId="{E7ECA9A3-5AD4-4F14-B133-FB2E46E15301}" srcOrd="0" destOrd="0" presId="urn:microsoft.com/office/officeart/2005/8/layout/vList5"/>
    <dgm:cxn modelId="{9664C543-1E22-4AD4-8A6B-8E683D9FC5F4}" srcId="{232BC1F8-A3F1-4BE9-BD56-AF66AFBDCF8F}" destId="{88D51591-14EB-44CA-8A8A-DE221C42D59B}" srcOrd="8" destOrd="0" parTransId="{DF91CC4C-354E-4211-B4F8-8F3E97647228}" sibTransId="{84B9989B-5603-454E-9F31-59D97A7097DB}"/>
    <dgm:cxn modelId="{A3A43BFB-A965-44C9-BA04-486E8E488F64}" type="presOf" srcId="{B816CC66-4324-4E17-8415-D223D2C4F12E}" destId="{A265AC7F-3824-4F8A-8CE0-0CD426E41C16}" srcOrd="0" destOrd="0" presId="urn:microsoft.com/office/officeart/2005/8/layout/vList5"/>
    <dgm:cxn modelId="{881B2763-3EB1-4DC9-94FB-6F4C2F5B88A9}" type="presOf" srcId="{7A6302C6-E351-487A-B7BD-DAB7A2CAC563}" destId="{FD013BA7-947F-4F79-B817-4E185F2815D1}" srcOrd="0" destOrd="0" presId="urn:microsoft.com/office/officeart/2005/8/layout/vList5"/>
    <dgm:cxn modelId="{F0F8F7E3-BD73-4456-991B-0BDF01062188}" type="presOf" srcId="{30B06E06-1313-4D71-8978-AF9B7AD9F056}" destId="{FC61E844-A498-4E92-827F-46FD91B9D2CC}" srcOrd="0" destOrd="0" presId="urn:microsoft.com/office/officeart/2005/8/layout/vList5"/>
    <dgm:cxn modelId="{2F366F11-A281-4A41-98FC-3126C7426EBD}" srcId="{91029B17-75C5-4A9D-B747-C2193DC22FC9}" destId="{BFF75DCC-B9E2-451B-9CA3-BD1DE8C9BD7C}" srcOrd="0" destOrd="0" parTransId="{1C31A5D9-0977-42E0-8B38-969D5A5BB125}" sibTransId="{D4667588-5326-4993-9447-0A27A5AB9F35}"/>
    <dgm:cxn modelId="{B603104D-0BCE-4B16-A97A-38C23A966447}" type="presOf" srcId="{DB32AC3A-DE2C-4B85-BB76-6D7CB4971B01}" destId="{5FBEE8BB-5DC3-4EFF-84E7-8ACF6702FC47}" srcOrd="0" destOrd="0" presId="urn:microsoft.com/office/officeart/2005/8/layout/vList5"/>
    <dgm:cxn modelId="{09C9CCC6-2221-4767-A940-E677F0834E18}" type="presOf" srcId="{11489D0D-5F76-4CAE-B446-D280824D3FE9}" destId="{4BDB736E-7ACF-472F-905A-28B881F8BE8A}" srcOrd="0" destOrd="0" presId="urn:microsoft.com/office/officeart/2005/8/layout/vList5"/>
    <dgm:cxn modelId="{F6016F76-5987-48F0-A7D5-59D1F9E91F0B}" type="presOf" srcId="{B832084D-2189-4067-B5C1-BE03479FC23A}" destId="{1A10ECB9-4AE5-4025-BC1F-D21C3BAF0EE3}" srcOrd="0" destOrd="0" presId="urn:microsoft.com/office/officeart/2005/8/layout/vList5"/>
    <dgm:cxn modelId="{B0941917-63BA-49EF-8303-0599F82A9124}" srcId="{232BC1F8-A3F1-4BE9-BD56-AF66AFBDCF8F}" destId="{91029B17-75C5-4A9D-B747-C2193DC22FC9}" srcOrd="7" destOrd="0" parTransId="{8293F1C4-1331-48DA-BF2F-BE4470EF9B15}" sibTransId="{987A7938-43ED-43BC-B272-FCAEF0CCA5CF}"/>
    <dgm:cxn modelId="{8635F236-F9C4-4775-AB73-D8C03D273046}" type="presOf" srcId="{01D9D853-F8EB-43BC-AF63-5F4D6E1A89FB}" destId="{F63A2A13-20EB-48C2-B7E9-292D5FF0D63C}" srcOrd="0" destOrd="0" presId="urn:microsoft.com/office/officeart/2005/8/layout/vList5"/>
    <dgm:cxn modelId="{933BF6B3-50AB-4FCA-A0F4-CCC363F6138E}" type="presOf" srcId="{34E09368-CE01-49DC-B709-F466F06DB64A}" destId="{194BABB8-2043-467B-8C08-24EA8B4194DE}" srcOrd="0" destOrd="0" presId="urn:microsoft.com/office/officeart/2005/8/layout/vList5"/>
    <dgm:cxn modelId="{E36967B1-6C4A-4045-9DC2-321E1EDC5EE1}" srcId="{232BC1F8-A3F1-4BE9-BD56-AF66AFBDCF8F}" destId="{7A6302C6-E351-487A-B7BD-DAB7A2CAC563}" srcOrd="2" destOrd="0" parTransId="{F528F850-961F-4D8E-AAB7-87A37B7DD086}" sibTransId="{765D5198-9997-425E-9CDA-DC14F89E3ED3}"/>
    <dgm:cxn modelId="{970958AA-048C-4B0A-A6D1-77699A4CFDC7}" type="presOf" srcId="{83BE1C7C-8394-420B-9705-0F90E913109F}" destId="{0917EC9D-80D1-4886-ABE0-BD0BDC14711E}" srcOrd="0" destOrd="0" presId="urn:microsoft.com/office/officeart/2005/8/layout/vList5"/>
    <dgm:cxn modelId="{6F44C112-CBAB-4E56-B2BA-EA8ADE607E4B}" srcId="{232BC1F8-A3F1-4BE9-BD56-AF66AFBDCF8F}" destId="{83BE1C7C-8394-420B-9705-0F90E913109F}" srcOrd="1" destOrd="0" parTransId="{7C9313A7-00FD-4787-8331-0570DB5BE66A}" sibTransId="{A474FE6B-0B0D-4F6D-B6E6-B66F2055AA61}"/>
    <dgm:cxn modelId="{34381B2E-C63B-4209-8FC7-50582988590F}" type="presOf" srcId="{232BC1F8-A3F1-4BE9-BD56-AF66AFBDCF8F}" destId="{4F2F965B-5B8F-4E3B-8AD7-BDC8C7F0CA58}" srcOrd="0" destOrd="0" presId="urn:microsoft.com/office/officeart/2005/8/layout/vList5"/>
    <dgm:cxn modelId="{4C603D57-D276-430C-9108-95095A964C37}" type="presOf" srcId="{B7235699-EB23-4156-B69F-DB80B1DB83EF}" destId="{9A990538-8A92-4E32-A28B-AF19D61FD84F}" srcOrd="0" destOrd="0" presId="urn:microsoft.com/office/officeart/2005/8/layout/vList5"/>
    <dgm:cxn modelId="{C6D912BB-6193-49BC-850C-BEC370709BBA}" type="presOf" srcId="{7A539430-8312-43B6-B851-20E2F3CD79E5}" destId="{BD6117D9-9B46-419D-B63A-09FF62A93151}" srcOrd="0" destOrd="0" presId="urn:microsoft.com/office/officeart/2005/8/layout/vList5"/>
    <dgm:cxn modelId="{45BBC9A7-057D-447B-B731-5A55FB4C2E14}" srcId="{DB32AC3A-DE2C-4B85-BB76-6D7CB4971B01}" destId="{B816CC66-4324-4E17-8415-D223D2C4F12E}" srcOrd="0" destOrd="0" parTransId="{12596A89-64C3-4B8B-843E-72458E40B559}" sibTransId="{D64D48AB-1BEB-405E-80AD-B83D54BE171E}"/>
    <dgm:cxn modelId="{72AE0956-0D76-4E8B-8EB3-6501CFE59E9E}" srcId="{232BC1F8-A3F1-4BE9-BD56-AF66AFBDCF8F}" destId="{296B4DB5-2364-455A-B8E5-D31CF7D620AA}" srcOrd="3" destOrd="0" parTransId="{B4F6EB61-32C9-441C-ADB7-407C8EA5EA4F}" sibTransId="{E7D00EA6-70A1-47BB-8796-EEA0212DFB71}"/>
    <dgm:cxn modelId="{347FD8CA-8F4C-425B-AA26-ABF98459226C}" srcId="{83BE1C7C-8394-420B-9705-0F90E913109F}" destId="{30B06E06-1313-4D71-8978-AF9B7AD9F056}" srcOrd="0" destOrd="0" parTransId="{F7821DA1-9097-42E8-AF56-2F56037537F9}" sibTransId="{889B6D70-DBA9-480D-A7C1-938E4752FFD3}"/>
    <dgm:cxn modelId="{7E1FCD32-3C9F-4116-B182-02E615C2707E}" srcId="{232BC1F8-A3F1-4BE9-BD56-AF66AFBDCF8F}" destId="{34E09368-CE01-49DC-B709-F466F06DB64A}" srcOrd="4" destOrd="0" parTransId="{F34BF551-8C54-4FCC-81B6-24931E097AE8}" sibTransId="{6D061CC1-97C9-4DF2-9CDD-BBB7EE89AA24}"/>
    <dgm:cxn modelId="{57DA7FF3-435B-4D1C-B7E5-7FF3984E53E1}" srcId="{7A6302C6-E351-487A-B7BD-DAB7A2CAC563}" destId="{11489D0D-5F76-4CAE-B446-D280824D3FE9}" srcOrd="0" destOrd="0" parTransId="{9115007C-68F6-4A52-835F-50236B17ED74}" sibTransId="{77A59DD5-0401-47D3-B5FD-B06AD4FF2E1A}"/>
    <dgm:cxn modelId="{02138D30-63BA-4CED-8D19-B69C2AD12617}" srcId="{232BC1F8-A3F1-4BE9-BD56-AF66AFBDCF8F}" destId="{DB32AC3A-DE2C-4B85-BB76-6D7CB4971B01}" srcOrd="6" destOrd="0" parTransId="{84DE42A8-BC2C-47DA-BB20-885C101F81BA}" sibTransId="{5BB23E64-C278-4B0B-BB42-7689BACA0B2D}"/>
    <dgm:cxn modelId="{1E709BF1-A6BC-4B2A-96A1-352749D70D1C}" srcId="{232BC1F8-A3F1-4BE9-BD56-AF66AFBDCF8F}" destId="{B832084D-2189-4067-B5C1-BE03479FC23A}" srcOrd="5" destOrd="0" parTransId="{0D05EB9D-DFC9-4585-960F-50C8794210C5}" sibTransId="{4B3B50AB-D7B9-4B2C-B306-AE81CDB2C95D}"/>
    <dgm:cxn modelId="{2B5D6956-E7C3-4DA1-9802-DE80AF0C010D}" type="presOf" srcId="{78665261-0499-43C5-B98A-FA3E86BB8D02}" destId="{956A7415-4310-4179-9273-7F865C769D04}" srcOrd="0" destOrd="0" presId="urn:microsoft.com/office/officeart/2005/8/layout/vList5"/>
    <dgm:cxn modelId="{6785A1B9-7ECE-4E45-AE32-73CD2C21F4CC}" type="presOf" srcId="{296B4DB5-2364-455A-B8E5-D31CF7D620AA}" destId="{529BFCAA-694E-475C-BD79-9FDD22E8DE7D}" srcOrd="0" destOrd="0" presId="urn:microsoft.com/office/officeart/2005/8/layout/vList5"/>
    <dgm:cxn modelId="{FE376F13-20F2-47B2-A9C5-4626CDB067A4}" type="presOf" srcId="{88D51591-14EB-44CA-8A8A-DE221C42D59B}" destId="{CF941AE6-798C-4E71-B60B-A939A6AB7EA5}" srcOrd="0" destOrd="0" presId="urn:microsoft.com/office/officeart/2005/8/layout/vList5"/>
    <dgm:cxn modelId="{7E48B072-BC57-423C-B4CC-4A4E69846F28}" srcId="{296B4DB5-2364-455A-B8E5-D31CF7D620AA}" destId="{AB7B665E-602B-47BB-B9BC-C3EB5DB42E61}" srcOrd="0" destOrd="0" parTransId="{CA146535-59BE-4259-AE28-FBA4FD931095}" sibTransId="{41EB2598-90FA-472D-9C99-4776912A2FC8}"/>
    <dgm:cxn modelId="{6A2984B1-AFA5-4FC5-A9F5-FDCE54118E67}" srcId="{88D51591-14EB-44CA-8A8A-DE221C42D59B}" destId="{78665261-0499-43C5-B98A-FA3E86BB8D02}" srcOrd="0" destOrd="0" parTransId="{D51660D0-5DD1-425E-AD01-06FD27B6BE8E}" sibTransId="{0DA3B8F7-5E00-4A14-A807-EAB97DB56CE7}"/>
    <dgm:cxn modelId="{1A079279-A1DA-4244-B20A-F8207831F3F4}" type="presParOf" srcId="{4F2F965B-5B8F-4E3B-8AD7-BDC8C7F0CA58}" destId="{B4D43CEB-2D71-439B-B4A2-276898F12279}" srcOrd="0" destOrd="0" presId="urn:microsoft.com/office/officeart/2005/8/layout/vList5"/>
    <dgm:cxn modelId="{7F2F55DA-9FAE-41E1-A5BA-7E56B3F56DDF}" type="presParOf" srcId="{B4D43CEB-2D71-439B-B4A2-276898F12279}" destId="{9BC149F5-D87A-4BA9-9B4B-42C2076CAEF5}" srcOrd="0" destOrd="0" presId="urn:microsoft.com/office/officeart/2005/8/layout/vList5"/>
    <dgm:cxn modelId="{5050863E-27F0-497F-AECC-19C43DB98032}" type="presParOf" srcId="{B4D43CEB-2D71-439B-B4A2-276898F12279}" destId="{BD6117D9-9B46-419D-B63A-09FF62A93151}" srcOrd="1" destOrd="0" presId="urn:microsoft.com/office/officeart/2005/8/layout/vList5"/>
    <dgm:cxn modelId="{85B182F7-20C4-40A2-8C65-2045566384BF}" type="presParOf" srcId="{4F2F965B-5B8F-4E3B-8AD7-BDC8C7F0CA58}" destId="{08308692-457D-41B8-872A-2A8EE29F5098}" srcOrd="1" destOrd="0" presId="urn:microsoft.com/office/officeart/2005/8/layout/vList5"/>
    <dgm:cxn modelId="{2E09770C-0790-45C2-A20B-AD24B71310A3}" type="presParOf" srcId="{4F2F965B-5B8F-4E3B-8AD7-BDC8C7F0CA58}" destId="{A466453B-3524-4FB1-9E08-7BECAD94615E}" srcOrd="2" destOrd="0" presId="urn:microsoft.com/office/officeart/2005/8/layout/vList5"/>
    <dgm:cxn modelId="{13CFC4E5-AF27-48B7-A287-092F7032379F}" type="presParOf" srcId="{A466453B-3524-4FB1-9E08-7BECAD94615E}" destId="{0917EC9D-80D1-4886-ABE0-BD0BDC14711E}" srcOrd="0" destOrd="0" presId="urn:microsoft.com/office/officeart/2005/8/layout/vList5"/>
    <dgm:cxn modelId="{008AC441-2DAE-474C-A115-4A643FCFC3D1}" type="presParOf" srcId="{A466453B-3524-4FB1-9E08-7BECAD94615E}" destId="{FC61E844-A498-4E92-827F-46FD91B9D2CC}" srcOrd="1" destOrd="0" presId="urn:microsoft.com/office/officeart/2005/8/layout/vList5"/>
    <dgm:cxn modelId="{CBD9B9FC-0EDC-4AE7-A754-CFADCEFDDC1C}" type="presParOf" srcId="{4F2F965B-5B8F-4E3B-8AD7-BDC8C7F0CA58}" destId="{F6A4739D-1553-45E9-819A-884157CA8498}" srcOrd="3" destOrd="0" presId="urn:microsoft.com/office/officeart/2005/8/layout/vList5"/>
    <dgm:cxn modelId="{035FD678-76BF-4657-AF66-CD7871D6519E}" type="presParOf" srcId="{4F2F965B-5B8F-4E3B-8AD7-BDC8C7F0CA58}" destId="{D38CC988-C38B-48DD-9617-DEC162A05832}" srcOrd="4" destOrd="0" presId="urn:microsoft.com/office/officeart/2005/8/layout/vList5"/>
    <dgm:cxn modelId="{D811EA88-DF00-4FD5-AF85-BFEC077F3631}" type="presParOf" srcId="{D38CC988-C38B-48DD-9617-DEC162A05832}" destId="{FD013BA7-947F-4F79-B817-4E185F2815D1}" srcOrd="0" destOrd="0" presId="urn:microsoft.com/office/officeart/2005/8/layout/vList5"/>
    <dgm:cxn modelId="{A0975F93-0C30-4DDA-BE59-A9256BD3C57D}" type="presParOf" srcId="{D38CC988-C38B-48DD-9617-DEC162A05832}" destId="{4BDB736E-7ACF-472F-905A-28B881F8BE8A}" srcOrd="1" destOrd="0" presId="urn:microsoft.com/office/officeart/2005/8/layout/vList5"/>
    <dgm:cxn modelId="{29B8ED34-1A18-458A-903E-399EE16C40CD}" type="presParOf" srcId="{4F2F965B-5B8F-4E3B-8AD7-BDC8C7F0CA58}" destId="{5CCC071D-8759-41F8-9CF8-DA33F2964C3A}" srcOrd="5" destOrd="0" presId="urn:microsoft.com/office/officeart/2005/8/layout/vList5"/>
    <dgm:cxn modelId="{019A8161-B231-44B6-9C03-ECAF4F762FF1}" type="presParOf" srcId="{4F2F965B-5B8F-4E3B-8AD7-BDC8C7F0CA58}" destId="{2551071D-610F-4AD6-881B-9F3EEBC57C7E}" srcOrd="6" destOrd="0" presId="urn:microsoft.com/office/officeart/2005/8/layout/vList5"/>
    <dgm:cxn modelId="{EEEDD536-7097-46A7-9E9D-F45B6D92D3F1}" type="presParOf" srcId="{2551071D-610F-4AD6-881B-9F3EEBC57C7E}" destId="{529BFCAA-694E-475C-BD79-9FDD22E8DE7D}" srcOrd="0" destOrd="0" presId="urn:microsoft.com/office/officeart/2005/8/layout/vList5"/>
    <dgm:cxn modelId="{84150F11-6A0B-47B0-84FE-C177B87CC553}" type="presParOf" srcId="{2551071D-610F-4AD6-881B-9F3EEBC57C7E}" destId="{E7ECA9A3-5AD4-4F14-B133-FB2E46E15301}" srcOrd="1" destOrd="0" presId="urn:microsoft.com/office/officeart/2005/8/layout/vList5"/>
    <dgm:cxn modelId="{4B79E648-5C0C-4ECF-BF40-BF61EC7FFCC0}" type="presParOf" srcId="{4F2F965B-5B8F-4E3B-8AD7-BDC8C7F0CA58}" destId="{EF9C5730-9EF4-4340-9A0C-EE8C26002C3C}" srcOrd="7" destOrd="0" presId="urn:microsoft.com/office/officeart/2005/8/layout/vList5"/>
    <dgm:cxn modelId="{5A74534B-2FBD-4D85-A11B-EB948B486AC9}" type="presParOf" srcId="{4F2F965B-5B8F-4E3B-8AD7-BDC8C7F0CA58}" destId="{3906357C-3E62-4C7A-BA0C-7A0950517CE1}" srcOrd="8" destOrd="0" presId="urn:microsoft.com/office/officeart/2005/8/layout/vList5"/>
    <dgm:cxn modelId="{4602949E-DE07-4F9F-9ED4-97246C09F4D8}" type="presParOf" srcId="{3906357C-3E62-4C7A-BA0C-7A0950517CE1}" destId="{194BABB8-2043-467B-8C08-24EA8B4194DE}" srcOrd="0" destOrd="0" presId="urn:microsoft.com/office/officeart/2005/8/layout/vList5"/>
    <dgm:cxn modelId="{6AFBD966-A1E4-4BD1-AC75-D219DB0F5819}" type="presParOf" srcId="{3906357C-3E62-4C7A-BA0C-7A0950517CE1}" destId="{F63A2A13-20EB-48C2-B7E9-292D5FF0D63C}" srcOrd="1" destOrd="0" presId="urn:microsoft.com/office/officeart/2005/8/layout/vList5"/>
    <dgm:cxn modelId="{85DA7B94-3AB0-43EE-A5C8-A7456B7EF224}" type="presParOf" srcId="{4F2F965B-5B8F-4E3B-8AD7-BDC8C7F0CA58}" destId="{2A4C897D-23E1-4AC6-92E9-998D80E49986}" srcOrd="9" destOrd="0" presId="urn:microsoft.com/office/officeart/2005/8/layout/vList5"/>
    <dgm:cxn modelId="{231FE3EC-1C2B-4057-B0D2-A73E1151150D}" type="presParOf" srcId="{4F2F965B-5B8F-4E3B-8AD7-BDC8C7F0CA58}" destId="{13275268-DDDD-43B1-A776-328B7310231E}" srcOrd="10" destOrd="0" presId="urn:microsoft.com/office/officeart/2005/8/layout/vList5"/>
    <dgm:cxn modelId="{96844F00-BB81-4476-89E7-B4ADFF0048AC}" type="presParOf" srcId="{13275268-DDDD-43B1-A776-328B7310231E}" destId="{1A10ECB9-4AE5-4025-BC1F-D21C3BAF0EE3}" srcOrd="0" destOrd="0" presId="urn:microsoft.com/office/officeart/2005/8/layout/vList5"/>
    <dgm:cxn modelId="{B904E266-A239-430C-BDE0-0FA0CF32A67A}" type="presParOf" srcId="{13275268-DDDD-43B1-A776-328B7310231E}" destId="{9A990538-8A92-4E32-A28B-AF19D61FD84F}" srcOrd="1" destOrd="0" presId="urn:microsoft.com/office/officeart/2005/8/layout/vList5"/>
    <dgm:cxn modelId="{0120B850-7698-4BD3-928D-013A8A779530}" type="presParOf" srcId="{4F2F965B-5B8F-4E3B-8AD7-BDC8C7F0CA58}" destId="{1333D723-2481-4325-8B03-E3A2FCC5F38A}" srcOrd="11" destOrd="0" presId="urn:microsoft.com/office/officeart/2005/8/layout/vList5"/>
    <dgm:cxn modelId="{99524262-9545-436F-A30C-664930CA02C1}" type="presParOf" srcId="{4F2F965B-5B8F-4E3B-8AD7-BDC8C7F0CA58}" destId="{121C8452-476A-4AD4-85EF-E6731B302A7B}" srcOrd="12" destOrd="0" presId="urn:microsoft.com/office/officeart/2005/8/layout/vList5"/>
    <dgm:cxn modelId="{A46D0845-458B-4A44-ADC2-6FFF508D8AA6}" type="presParOf" srcId="{121C8452-476A-4AD4-85EF-E6731B302A7B}" destId="{5FBEE8BB-5DC3-4EFF-84E7-8ACF6702FC47}" srcOrd="0" destOrd="0" presId="urn:microsoft.com/office/officeart/2005/8/layout/vList5"/>
    <dgm:cxn modelId="{AF81829B-C93A-437E-AE58-3E3414BD5304}" type="presParOf" srcId="{121C8452-476A-4AD4-85EF-E6731B302A7B}" destId="{A265AC7F-3824-4F8A-8CE0-0CD426E41C16}" srcOrd="1" destOrd="0" presId="urn:microsoft.com/office/officeart/2005/8/layout/vList5"/>
    <dgm:cxn modelId="{C1CD2007-6F2F-4E5C-947D-5448844F665B}" type="presParOf" srcId="{4F2F965B-5B8F-4E3B-8AD7-BDC8C7F0CA58}" destId="{29D1FA6D-D3E6-4565-BC14-F90847C159A7}" srcOrd="13" destOrd="0" presId="urn:microsoft.com/office/officeart/2005/8/layout/vList5"/>
    <dgm:cxn modelId="{3887C750-32DD-40F3-833A-436D14F5878D}" type="presParOf" srcId="{4F2F965B-5B8F-4E3B-8AD7-BDC8C7F0CA58}" destId="{EC529627-6A7D-4442-AA9F-D329057C62EE}" srcOrd="14" destOrd="0" presId="urn:microsoft.com/office/officeart/2005/8/layout/vList5"/>
    <dgm:cxn modelId="{76AFF6C6-94F3-423F-A864-DD20C8909E4B}" type="presParOf" srcId="{EC529627-6A7D-4442-AA9F-D329057C62EE}" destId="{76DE3D08-F032-4794-BF10-719F2599CF76}" srcOrd="0" destOrd="0" presId="urn:microsoft.com/office/officeart/2005/8/layout/vList5"/>
    <dgm:cxn modelId="{6A5A6E11-ECC5-45E8-965A-EAEF41BD3263}" type="presParOf" srcId="{EC529627-6A7D-4442-AA9F-D329057C62EE}" destId="{17A122D8-EC8F-4E0B-AEC7-415FE307EBC7}" srcOrd="1" destOrd="0" presId="urn:microsoft.com/office/officeart/2005/8/layout/vList5"/>
    <dgm:cxn modelId="{1175F8B3-A38C-4D7E-A608-2638B8C0A978}" type="presParOf" srcId="{4F2F965B-5B8F-4E3B-8AD7-BDC8C7F0CA58}" destId="{318A9160-223F-452E-A4B3-4935D878A545}" srcOrd="15" destOrd="0" presId="urn:microsoft.com/office/officeart/2005/8/layout/vList5"/>
    <dgm:cxn modelId="{2FDA673C-809B-4B2A-9836-BB45B1D7FB5A}" type="presParOf" srcId="{4F2F965B-5B8F-4E3B-8AD7-BDC8C7F0CA58}" destId="{52707B6E-18E5-4C28-A0ED-B3681E478037}" srcOrd="16" destOrd="0" presId="urn:microsoft.com/office/officeart/2005/8/layout/vList5"/>
    <dgm:cxn modelId="{CE201331-E4C3-4ED2-B029-1D83AEFC0C2E}" type="presParOf" srcId="{52707B6E-18E5-4C28-A0ED-B3681E478037}" destId="{CF941AE6-798C-4E71-B60B-A939A6AB7EA5}" srcOrd="0" destOrd="0" presId="urn:microsoft.com/office/officeart/2005/8/layout/vList5"/>
    <dgm:cxn modelId="{5F39F8E9-0EFA-406C-AE95-3E7A122AB983}" type="presParOf" srcId="{52707B6E-18E5-4C28-A0ED-B3681E478037}" destId="{956A7415-4310-4179-9273-7F865C769D0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B1B8082-4F2F-4208-A65E-B7BAD927E79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tr-TR"/>
        </a:p>
      </dgm:t>
    </dgm:pt>
    <dgm:pt modelId="{4BAE5A0E-D15B-4B29-AD07-2FA490EC804B}">
      <dgm:prSet phldrT="[Metin]"/>
      <dgm:spPr/>
      <dgm:t>
        <a:bodyPr/>
        <a:lstStyle/>
        <a:p>
          <a:r>
            <a:rPr lang="tr-TR" dirty="0" smtClean="0"/>
            <a:t>Erken çocukluk</a:t>
          </a:r>
          <a:endParaRPr lang="tr-TR" dirty="0"/>
        </a:p>
      </dgm:t>
    </dgm:pt>
    <dgm:pt modelId="{5998DB15-3B2B-4F68-B69C-354881694CEC}" type="parTrans" cxnId="{86F37722-D7F3-4E34-9521-AE61F6C20F7F}">
      <dgm:prSet/>
      <dgm:spPr/>
      <dgm:t>
        <a:bodyPr/>
        <a:lstStyle/>
        <a:p>
          <a:endParaRPr lang="tr-TR"/>
        </a:p>
      </dgm:t>
    </dgm:pt>
    <dgm:pt modelId="{EA257941-260D-4ECE-B090-C6405E55C24C}" type="sibTrans" cxnId="{86F37722-D7F3-4E34-9521-AE61F6C20F7F}">
      <dgm:prSet/>
      <dgm:spPr/>
      <dgm:t>
        <a:bodyPr/>
        <a:lstStyle/>
        <a:p>
          <a:endParaRPr lang="tr-TR"/>
        </a:p>
      </dgm:t>
    </dgm:pt>
    <dgm:pt modelId="{5CAB9FF3-7CE4-4051-982A-39209C2104F0}">
      <dgm:prSet phldrT="[Metin]"/>
      <dgm:spPr/>
      <dgm:t>
        <a:bodyPr/>
        <a:lstStyle/>
        <a:p>
          <a:r>
            <a:rPr lang="tr-TR" dirty="0" smtClean="0"/>
            <a:t>Öz bakım iletişim, sosyal beceriler ve okula hazırlık beceri</a:t>
          </a:r>
          <a:endParaRPr lang="tr-TR" dirty="0"/>
        </a:p>
      </dgm:t>
    </dgm:pt>
    <dgm:pt modelId="{7D3E2A28-1E00-4A32-93FD-C6223D52F4CC}" type="parTrans" cxnId="{CE515E86-738D-479A-95B1-E690CAA59AEC}">
      <dgm:prSet/>
      <dgm:spPr/>
      <dgm:t>
        <a:bodyPr/>
        <a:lstStyle/>
        <a:p>
          <a:endParaRPr lang="tr-TR"/>
        </a:p>
      </dgm:t>
    </dgm:pt>
    <dgm:pt modelId="{50B99166-ABC9-4C71-85DC-DEB662CDC5DB}" type="sibTrans" cxnId="{CE515E86-738D-479A-95B1-E690CAA59AEC}">
      <dgm:prSet/>
      <dgm:spPr/>
      <dgm:t>
        <a:bodyPr/>
        <a:lstStyle/>
        <a:p>
          <a:endParaRPr lang="tr-TR"/>
        </a:p>
      </dgm:t>
    </dgm:pt>
    <dgm:pt modelId="{5D763F26-2B4C-4D08-8B05-C72083928785}">
      <dgm:prSet phldrT="[Metin]"/>
      <dgm:spPr/>
      <dgm:t>
        <a:bodyPr/>
        <a:lstStyle/>
        <a:p>
          <a:r>
            <a:rPr lang="tr-TR" dirty="0" smtClean="0"/>
            <a:t>Çocukluk </a:t>
          </a:r>
          <a:endParaRPr lang="tr-TR" dirty="0"/>
        </a:p>
      </dgm:t>
    </dgm:pt>
    <dgm:pt modelId="{1F00C5D7-EF01-41EC-859F-26A70806C3C6}" type="parTrans" cxnId="{F3AC5DF9-B366-47EC-B549-C9650CA77584}">
      <dgm:prSet/>
      <dgm:spPr/>
      <dgm:t>
        <a:bodyPr/>
        <a:lstStyle/>
        <a:p>
          <a:endParaRPr lang="tr-TR"/>
        </a:p>
      </dgm:t>
    </dgm:pt>
    <dgm:pt modelId="{E7CCD3B1-5869-487F-8E6C-17924969A212}" type="sibTrans" cxnId="{F3AC5DF9-B366-47EC-B549-C9650CA77584}">
      <dgm:prSet/>
      <dgm:spPr/>
      <dgm:t>
        <a:bodyPr/>
        <a:lstStyle/>
        <a:p>
          <a:endParaRPr lang="tr-TR"/>
        </a:p>
      </dgm:t>
    </dgm:pt>
    <dgm:pt modelId="{7DE00DE7-06E0-46C0-922F-E2C057408C9E}">
      <dgm:prSet phldrT="[Metin]"/>
      <dgm:spPr/>
      <dgm:t>
        <a:bodyPr/>
        <a:lstStyle/>
        <a:p>
          <a:r>
            <a:rPr lang="tr-TR" dirty="0" smtClean="0"/>
            <a:t>Okuma, yazma, aritmetik ve diğer disiplin alanları, iletişim, günlük yaşam becerileri</a:t>
          </a:r>
          <a:endParaRPr lang="tr-TR" dirty="0"/>
        </a:p>
      </dgm:t>
    </dgm:pt>
    <dgm:pt modelId="{FFFFD4EE-1A30-4067-9577-F732B5A89E74}" type="parTrans" cxnId="{88BF3168-0BED-40FD-B637-146C2A50058D}">
      <dgm:prSet/>
      <dgm:spPr/>
      <dgm:t>
        <a:bodyPr/>
        <a:lstStyle/>
        <a:p>
          <a:endParaRPr lang="tr-TR"/>
        </a:p>
      </dgm:t>
    </dgm:pt>
    <dgm:pt modelId="{07A54FA5-2D7D-4081-8AD1-AB92F96E0B23}" type="sibTrans" cxnId="{88BF3168-0BED-40FD-B637-146C2A50058D}">
      <dgm:prSet/>
      <dgm:spPr/>
      <dgm:t>
        <a:bodyPr/>
        <a:lstStyle/>
        <a:p>
          <a:endParaRPr lang="tr-TR"/>
        </a:p>
      </dgm:t>
    </dgm:pt>
    <dgm:pt modelId="{0E055622-3CF8-4F8E-B3AF-8CBB6AB7A64D}">
      <dgm:prSet phldrT="[Metin]"/>
      <dgm:spPr/>
      <dgm:t>
        <a:bodyPr/>
        <a:lstStyle/>
        <a:p>
          <a:r>
            <a:rPr lang="tr-TR" dirty="0" smtClean="0"/>
            <a:t>Ergenlik</a:t>
          </a:r>
          <a:endParaRPr lang="tr-TR" dirty="0"/>
        </a:p>
      </dgm:t>
    </dgm:pt>
    <dgm:pt modelId="{E3BEE803-AF95-4DBE-A2AD-A03C6A9831CA}" type="parTrans" cxnId="{77869861-DBE4-49D9-A977-046AE551F50C}">
      <dgm:prSet/>
      <dgm:spPr/>
      <dgm:t>
        <a:bodyPr/>
        <a:lstStyle/>
        <a:p>
          <a:endParaRPr lang="tr-TR"/>
        </a:p>
      </dgm:t>
    </dgm:pt>
    <dgm:pt modelId="{D79C7521-4C4D-4C8B-99E5-1D514CA46C35}" type="sibTrans" cxnId="{77869861-DBE4-49D9-A977-046AE551F50C}">
      <dgm:prSet/>
      <dgm:spPr/>
      <dgm:t>
        <a:bodyPr/>
        <a:lstStyle/>
        <a:p>
          <a:endParaRPr lang="tr-TR"/>
        </a:p>
      </dgm:t>
    </dgm:pt>
    <dgm:pt modelId="{601573BD-9475-44D3-9A7C-5A8CFFD59802}">
      <dgm:prSet phldrT="[Metin]"/>
      <dgm:spPr/>
      <dgm:t>
        <a:bodyPr/>
        <a:lstStyle/>
        <a:p>
          <a:r>
            <a:rPr lang="tr-TR" dirty="0" smtClean="0"/>
            <a:t>Gençlik </a:t>
          </a:r>
          <a:endParaRPr lang="tr-TR" dirty="0"/>
        </a:p>
      </dgm:t>
    </dgm:pt>
    <dgm:pt modelId="{99AA9EBD-980E-4964-8E83-D2B206C8A0BB}" type="parTrans" cxnId="{A6E0B642-BF3B-4B61-B61D-72A486B46BDA}">
      <dgm:prSet/>
      <dgm:spPr/>
      <dgm:t>
        <a:bodyPr/>
        <a:lstStyle/>
        <a:p>
          <a:endParaRPr lang="tr-TR"/>
        </a:p>
      </dgm:t>
    </dgm:pt>
    <dgm:pt modelId="{0613F534-F68E-4571-98B8-D34619B56949}" type="sibTrans" cxnId="{A6E0B642-BF3B-4B61-B61D-72A486B46BDA}">
      <dgm:prSet/>
      <dgm:spPr/>
      <dgm:t>
        <a:bodyPr/>
        <a:lstStyle/>
        <a:p>
          <a:endParaRPr lang="tr-TR"/>
        </a:p>
      </dgm:t>
    </dgm:pt>
    <dgm:pt modelId="{32972CCE-FBE5-4AFC-8B34-B08CAF44700F}">
      <dgm:prSet phldrT="[Metin]"/>
      <dgm:spPr/>
      <dgm:t>
        <a:bodyPr/>
        <a:lstStyle/>
        <a:p>
          <a:r>
            <a:rPr lang="tr-TR" dirty="0" smtClean="0"/>
            <a:t>Günlük yaşam becerileri ve meslek öncesi becerileri, iletişim.</a:t>
          </a:r>
          <a:endParaRPr lang="tr-TR" dirty="0"/>
        </a:p>
      </dgm:t>
    </dgm:pt>
    <dgm:pt modelId="{A86AD957-6821-4BAD-9899-8B8EBD0ED9FD}" type="parTrans" cxnId="{E9B57BC4-7052-4E90-B850-918CC24B082A}">
      <dgm:prSet/>
      <dgm:spPr/>
      <dgm:t>
        <a:bodyPr/>
        <a:lstStyle/>
        <a:p>
          <a:endParaRPr lang="tr-TR"/>
        </a:p>
      </dgm:t>
    </dgm:pt>
    <dgm:pt modelId="{21995B4F-15A2-4738-B146-D18572CDF55C}" type="sibTrans" cxnId="{E9B57BC4-7052-4E90-B850-918CC24B082A}">
      <dgm:prSet/>
      <dgm:spPr/>
      <dgm:t>
        <a:bodyPr/>
        <a:lstStyle/>
        <a:p>
          <a:endParaRPr lang="tr-TR"/>
        </a:p>
      </dgm:t>
    </dgm:pt>
    <dgm:pt modelId="{E7AE36E1-0DDE-4F2F-8F08-FA863B11677C}">
      <dgm:prSet phldrT="[Metin]"/>
      <dgm:spPr/>
      <dgm:t>
        <a:bodyPr/>
        <a:lstStyle/>
        <a:p>
          <a:r>
            <a:rPr lang="tr-TR" dirty="0" smtClean="0"/>
            <a:t>Günlük yaşım becerileri, meslek öncesi becerileri, iletişim</a:t>
          </a:r>
          <a:endParaRPr lang="tr-TR" dirty="0"/>
        </a:p>
      </dgm:t>
    </dgm:pt>
    <dgm:pt modelId="{97F743DB-1A2D-45B7-A9F3-57C1BFA08080}" type="parTrans" cxnId="{4329CA13-BD75-44D4-8D0A-EC221BC63E76}">
      <dgm:prSet/>
      <dgm:spPr/>
      <dgm:t>
        <a:bodyPr/>
        <a:lstStyle/>
        <a:p>
          <a:endParaRPr lang="tr-TR"/>
        </a:p>
      </dgm:t>
    </dgm:pt>
    <dgm:pt modelId="{E3040CF6-62B6-455F-9022-E7DEE48FF3F9}" type="sibTrans" cxnId="{4329CA13-BD75-44D4-8D0A-EC221BC63E76}">
      <dgm:prSet/>
      <dgm:spPr/>
      <dgm:t>
        <a:bodyPr/>
        <a:lstStyle/>
        <a:p>
          <a:endParaRPr lang="tr-TR"/>
        </a:p>
      </dgm:t>
    </dgm:pt>
    <dgm:pt modelId="{9FC8F503-380C-473C-862A-6D6F6DF9048F}" type="pres">
      <dgm:prSet presAssocID="{CB1B8082-4F2F-4208-A65E-B7BAD927E79B}" presName="Name0" presStyleCnt="0">
        <dgm:presLayoutVars>
          <dgm:dir/>
          <dgm:animLvl val="lvl"/>
          <dgm:resizeHandles val="exact"/>
        </dgm:presLayoutVars>
      </dgm:prSet>
      <dgm:spPr/>
      <dgm:t>
        <a:bodyPr/>
        <a:lstStyle/>
        <a:p>
          <a:endParaRPr lang="tr-TR"/>
        </a:p>
      </dgm:t>
    </dgm:pt>
    <dgm:pt modelId="{9D11D3C5-EE96-4BBB-B1CE-F225B844D7F7}" type="pres">
      <dgm:prSet presAssocID="{4BAE5A0E-D15B-4B29-AD07-2FA490EC804B}" presName="composite" presStyleCnt="0"/>
      <dgm:spPr/>
    </dgm:pt>
    <dgm:pt modelId="{4281BD95-75A8-4B5F-8B3D-C428F1FA7396}" type="pres">
      <dgm:prSet presAssocID="{4BAE5A0E-D15B-4B29-AD07-2FA490EC804B}" presName="parTx" presStyleLbl="alignNode1" presStyleIdx="0" presStyleCnt="4">
        <dgm:presLayoutVars>
          <dgm:chMax val="0"/>
          <dgm:chPref val="0"/>
          <dgm:bulletEnabled val="1"/>
        </dgm:presLayoutVars>
      </dgm:prSet>
      <dgm:spPr/>
      <dgm:t>
        <a:bodyPr/>
        <a:lstStyle/>
        <a:p>
          <a:endParaRPr lang="tr-TR"/>
        </a:p>
      </dgm:t>
    </dgm:pt>
    <dgm:pt modelId="{2A0B3A2D-92B5-4639-AF53-BFFF6890DE30}" type="pres">
      <dgm:prSet presAssocID="{4BAE5A0E-D15B-4B29-AD07-2FA490EC804B}" presName="desTx" presStyleLbl="alignAccFollowNode1" presStyleIdx="0" presStyleCnt="4">
        <dgm:presLayoutVars>
          <dgm:bulletEnabled val="1"/>
        </dgm:presLayoutVars>
      </dgm:prSet>
      <dgm:spPr/>
      <dgm:t>
        <a:bodyPr/>
        <a:lstStyle/>
        <a:p>
          <a:endParaRPr lang="tr-TR"/>
        </a:p>
      </dgm:t>
    </dgm:pt>
    <dgm:pt modelId="{7E1CF47B-C15D-43AE-AD8C-F4FCDEEF5DB8}" type="pres">
      <dgm:prSet presAssocID="{EA257941-260D-4ECE-B090-C6405E55C24C}" presName="space" presStyleCnt="0"/>
      <dgm:spPr/>
    </dgm:pt>
    <dgm:pt modelId="{4A2732A4-F7C6-4160-BD8B-1146A6498801}" type="pres">
      <dgm:prSet presAssocID="{5D763F26-2B4C-4D08-8B05-C72083928785}" presName="composite" presStyleCnt="0"/>
      <dgm:spPr/>
    </dgm:pt>
    <dgm:pt modelId="{85A3CCDC-092C-442A-9E74-852F2B3A217E}" type="pres">
      <dgm:prSet presAssocID="{5D763F26-2B4C-4D08-8B05-C72083928785}" presName="parTx" presStyleLbl="alignNode1" presStyleIdx="1" presStyleCnt="4">
        <dgm:presLayoutVars>
          <dgm:chMax val="0"/>
          <dgm:chPref val="0"/>
          <dgm:bulletEnabled val="1"/>
        </dgm:presLayoutVars>
      </dgm:prSet>
      <dgm:spPr/>
      <dgm:t>
        <a:bodyPr/>
        <a:lstStyle/>
        <a:p>
          <a:endParaRPr lang="tr-TR"/>
        </a:p>
      </dgm:t>
    </dgm:pt>
    <dgm:pt modelId="{851E688C-EC29-46E3-9E6B-3E5616946AB4}" type="pres">
      <dgm:prSet presAssocID="{5D763F26-2B4C-4D08-8B05-C72083928785}" presName="desTx" presStyleLbl="alignAccFollowNode1" presStyleIdx="1" presStyleCnt="4">
        <dgm:presLayoutVars>
          <dgm:bulletEnabled val="1"/>
        </dgm:presLayoutVars>
      </dgm:prSet>
      <dgm:spPr/>
      <dgm:t>
        <a:bodyPr/>
        <a:lstStyle/>
        <a:p>
          <a:endParaRPr lang="tr-TR"/>
        </a:p>
      </dgm:t>
    </dgm:pt>
    <dgm:pt modelId="{4CAC9718-F570-4923-ABCD-4F2BB78A2152}" type="pres">
      <dgm:prSet presAssocID="{E7CCD3B1-5869-487F-8E6C-17924969A212}" presName="space" presStyleCnt="0"/>
      <dgm:spPr/>
    </dgm:pt>
    <dgm:pt modelId="{62BCECEB-298C-4D18-95A4-CFDA0B4FCAE0}" type="pres">
      <dgm:prSet presAssocID="{0E055622-3CF8-4F8E-B3AF-8CBB6AB7A64D}" presName="composite" presStyleCnt="0"/>
      <dgm:spPr/>
    </dgm:pt>
    <dgm:pt modelId="{ED06F58C-C6A3-4607-B2B2-2B847B671E95}" type="pres">
      <dgm:prSet presAssocID="{0E055622-3CF8-4F8E-B3AF-8CBB6AB7A64D}" presName="parTx" presStyleLbl="alignNode1" presStyleIdx="2" presStyleCnt="4">
        <dgm:presLayoutVars>
          <dgm:chMax val="0"/>
          <dgm:chPref val="0"/>
          <dgm:bulletEnabled val="1"/>
        </dgm:presLayoutVars>
      </dgm:prSet>
      <dgm:spPr/>
      <dgm:t>
        <a:bodyPr/>
        <a:lstStyle/>
        <a:p>
          <a:endParaRPr lang="tr-TR"/>
        </a:p>
      </dgm:t>
    </dgm:pt>
    <dgm:pt modelId="{38B85909-5F78-4CA4-8A4F-125ECB20F9D9}" type="pres">
      <dgm:prSet presAssocID="{0E055622-3CF8-4F8E-B3AF-8CBB6AB7A64D}" presName="desTx" presStyleLbl="alignAccFollowNode1" presStyleIdx="2" presStyleCnt="4">
        <dgm:presLayoutVars>
          <dgm:bulletEnabled val="1"/>
        </dgm:presLayoutVars>
      </dgm:prSet>
      <dgm:spPr/>
      <dgm:t>
        <a:bodyPr/>
        <a:lstStyle/>
        <a:p>
          <a:endParaRPr lang="tr-TR"/>
        </a:p>
      </dgm:t>
    </dgm:pt>
    <dgm:pt modelId="{C76F349F-7D7D-4740-85AB-18387C479543}" type="pres">
      <dgm:prSet presAssocID="{D79C7521-4C4D-4C8B-99E5-1D514CA46C35}" presName="space" presStyleCnt="0"/>
      <dgm:spPr/>
    </dgm:pt>
    <dgm:pt modelId="{BDD47B2B-C6D7-445E-A57B-C089F25889C7}" type="pres">
      <dgm:prSet presAssocID="{601573BD-9475-44D3-9A7C-5A8CFFD59802}" presName="composite" presStyleCnt="0"/>
      <dgm:spPr/>
    </dgm:pt>
    <dgm:pt modelId="{B3D2574B-3660-4642-A100-DF8BE5BDB529}" type="pres">
      <dgm:prSet presAssocID="{601573BD-9475-44D3-9A7C-5A8CFFD59802}" presName="parTx" presStyleLbl="alignNode1" presStyleIdx="3" presStyleCnt="4">
        <dgm:presLayoutVars>
          <dgm:chMax val="0"/>
          <dgm:chPref val="0"/>
          <dgm:bulletEnabled val="1"/>
        </dgm:presLayoutVars>
      </dgm:prSet>
      <dgm:spPr/>
      <dgm:t>
        <a:bodyPr/>
        <a:lstStyle/>
        <a:p>
          <a:endParaRPr lang="tr-TR"/>
        </a:p>
      </dgm:t>
    </dgm:pt>
    <dgm:pt modelId="{CAD59B62-8118-4B3A-82A2-E58BDA21D24C}" type="pres">
      <dgm:prSet presAssocID="{601573BD-9475-44D3-9A7C-5A8CFFD59802}" presName="desTx" presStyleLbl="alignAccFollowNode1" presStyleIdx="3" presStyleCnt="4">
        <dgm:presLayoutVars>
          <dgm:bulletEnabled val="1"/>
        </dgm:presLayoutVars>
      </dgm:prSet>
      <dgm:spPr/>
      <dgm:t>
        <a:bodyPr/>
        <a:lstStyle/>
        <a:p>
          <a:endParaRPr lang="tr-TR"/>
        </a:p>
      </dgm:t>
    </dgm:pt>
  </dgm:ptLst>
  <dgm:cxnLst>
    <dgm:cxn modelId="{A6E0B642-BF3B-4B61-B61D-72A486B46BDA}" srcId="{CB1B8082-4F2F-4208-A65E-B7BAD927E79B}" destId="{601573BD-9475-44D3-9A7C-5A8CFFD59802}" srcOrd="3" destOrd="0" parTransId="{99AA9EBD-980E-4964-8E83-D2B206C8A0BB}" sibTransId="{0613F534-F68E-4571-98B8-D34619B56949}"/>
    <dgm:cxn modelId="{698398ED-E4CE-4370-A62E-3478D9F3D5FE}" type="presOf" srcId="{CB1B8082-4F2F-4208-A65E-B7BAD927E79B}" destId="{9FC8F503-380C-473C-862A-6D6F6DF9048F}" srcOrd="0" destOrd="0" presId="urn:microsoft.com/office/officeart/2005/8/layout/hList1"/>
    <dgm:cxn modelId="{5CE4799D-1A0C-4A80-88FF-C2E723BCC88F}" type="presOf" srcId="{5D763F26-2B4C-4D08-8B05-C72083928785}" destId="{85A3CCDC-092C-442A-9E74-852F2B3A217E}" srcOrd="0" destOrd="0" presId="urn:microsoft.com/office/officeart/2005/8/layout/hList1"/>
    <dgm:cxn modelId="{F3AC5DF9-B366-47EC-B549-C9650CA77584}" srcId="{CB1B8082-4F2F-4208-A65E-B7BAD927E79B}" destId="{5D763F26-2B4C-4D08-8B05-C72083928785}" srcOrd="1" destOrd="0" parTransId="{1F00C5D7-EF01-41EC-859F-26A70806C3C6}" sibTransId="{E7CCD3B1-5869-487F-8E6C-17924969A212}"/>
    <dgm:cxn modelId="{1D89E36A-604B-46F6-B1BF-59C37A940509}" type="presOf" srcId="{0E055622-3CF8-4F8E-B3AF-8CBB6AB7A64D}" destId="{ED06F58C-C6A3-4607-B2B2-2B847B671E95}" srcOrd="0" destOrd="0" presId="urn:microsoft.com/office/officeart/2005/8/layout/hList1"/>
    <dgm:cxn modelId="{E9B57BC4-7052-4E90-B850-918CC24B082A}" srcId="{601573BD-9475-44D3-9A7C-5A8CFFD59802}" destId="{32972CCE-FBE5-4AFC-8B34-B08CAF44700F}" srcOrd="0" destOrd="0" parTransId="{A86AD957-6821-4BAD-9899-8B8EBD0ED9FD}" sibTransId="{21995B4F-15A2-4738-B146-D18572CDF55C}"/>
    <dgm:cxn modelId="{4329CA13-BD75-44D4-8D0A-EC221BC63E76}" srcId="{0E055622-3CF8-4F8E-B3AF-8CBB6AB7A64D}" destId="{E7AE36E1-0DDE-4F2F-8F08-FA863B11677C}" srcOrd="0" destOrd="0" parTransId="{97F743DB-1A2D-45B7-A9F3-57C1BFA08080}" sibTransId="{E3040CF6-62B6-455F-9022-E7DEE48FF3F9}"/>
    <dgm:cxn modelId="{77869861-DBE4-49D9-A977-046AE551F50C}" srcId="{CB1B8082-4F2F-4208-A65E-B7BAD927E79B}" destId="{0E055622-3CF8-4F8E-B3AF-8CBB6AB7A64D}" srcOrd="2" destOrd="0" parTransId="{E3BEE803-AF95-4DBE-A2AD-A03C6A9831CA}" sibTransId="{D79C7521-4C4D-4C8B-99E5-1D514CA46C35}"/>
    <dgm:cxn modelId="{F19FD037-8E32-4469-BEBE-0D64008F0E5A}" type="presOf" srcId="{4BAE5A0E-D15B-4B29-AD07-2FA490EC804B}" destId="{4281BD95-75A8-4B5F-8B3D-C428F1FA7396}" srcOrd="0" destOrd="0" presId="urn:microsoft.com/office/officeart/2005/8/layout/hList1"/>
    <dgm:cxn modelId="{88BF3168-0BED-40FD-B637-146C2A50058D}" srcId="{5D763F26-2B4C-4D08-8B05-C72083928785}" destId="{7DE00DE7-06E0-46C0-922F-E2C057408C9E}" srcOrd="0" destOrd="0" parTransId="{FFFFD4EE-1A30-4067-9577-F732B5A89E74}" sibTransId="{07A54FA5-2D7D-4081-8AD1-AB92F96E0B23}"/>
    <dgm:cxn modelId="{58DD82EF-06DE-4464-9003-980604EEEBD0}" type="presOf" srcId="{5CAB9FF3-7CE4-4051-982A-39209C2104F0}" destId="{2A0B3A2D-92B5-4639-AF53-BFFF6890DE30}" srcOrd="0" destOrd="0" presId="urn:microsoft.com/office/officeart/2005/8/layout/hList1"/>
    <dgm:cxn modelId="{E664C998-91D3-4BB7-A860-F510768FAE31}" type="presOf" srcId="{601573BD-9475-44D3-9A7C-5A8CFFD59802}" destId="{B3D2574B-3660-4642-A100-DF8BE5BDB529}" srcOrd="0" destOrd="0" presId="urn:microsoft.com/office/officeart/2005/8/layout/hList1"/>
    <dgm:cxn modelId="{5D88C56F-E78D-448A-9645-01CDBCD885DD}" type="presOf" srcId="{E7AE36E1-0DDE-4F2F-8F08-FA863B11677C}" destId="{38B85909-5F78-4CA4-8A4F-125ECB20F9D9}" srcOrd="0" destOrd="0" presId="urn:microsoft.com/office/officeart/2005/8/layout/hList1"/>
    <dgm:cxn modelId="{A13DFBCD-A845-4DFF-B939-7E685F8D2615}" type="presOf" srcId="{32972CCE-FBE5-4AFC-8B34-B08CAF44700F}" destId="{CAD59B62-8118-4B3A-82A2-E58BDA21D24C}" srcOrd="0" destOrd="0" presId="urn:microsoft.com/office/officeart/2005/8/layout/hList1"/>
    <dgm:cxn modelId="{32577063-5F1E-4A47-9AA0-E4E363BE4162}" type="presOf" srcId="{7DE00DE7-06E0-46C0-922F-E2C057408C9E}" destId="{851E688C-EC29-46E3-9E6B-3E5616946AB4}" srcOrd="0" destOrd="0" presId="urn:microsoft.com/office/officeart/2005/8/layout/hList1"/>
    <dgm:cxn modelId="{86F37722-D7F3-4E34-9521-AE61F6C20F7F}" srcId="{CB1B8082-4F2F-4208-A65E-B7BAD927E79B}" destId="{4BAE5A0E-D15B-4B29-AD07-2FA490EC804B}" srcOrd="0" destOrd="0" parTransId="{5998DB15-3B2B-4F68-B69C-354881694CEC}" sibTransId="{EA257941-260D-4ECE-B090-C6405E55C24C}"/>
    <dgm:cxn modelId="{CE515E86-738D-479A-95B1-E690CAA59AEC}" srcId="{4BAE5A0E-D15B-4B29-AD07-2FA490EC804B}" destId="{5CAB9FF3-7CE4-4051-982A-39209C2104F0}" srcOrd="0" destOrd="0" parTransId="{7D3E2A28-1E00-4A32-93FD-C6223D52F4CC}" sibTransId="{50B99166-ABC9-4C71-85DC-DEB662CDC5DB}"/>
    <dgm:cxn modelId="{D46DF863-AAB8-4E2B-B614-4E057FE279E9}" type="presParOf" srcId="{9FC8F503-380C-473C-862A-6D6F6DF9048F}" destId="{9D11D3C5-EE96-4BBB-B1CE-F225B844D7F7}" srcOrd="0" destOrd="0" presId="urn:microsoft.com/office/officeart/2005/8/layout/hList1"/>
    <dgm:cxn modelId="{1ECC85DD-3FC4-4A6F-B7B5-5C21CB5EC991}" type="presParOf" srcId="{9D11D3C5-EE96-4BBB-B1CE-F225B844D7F7}" destId="{4281BD95-75A8-4B5F-8B3D-C428F1FA7396}" srcOrd="0" destOrd="0" presId="urn:microsoft.com/office/officeart/2005/8/layout/hList1"/>
    <dgm:cxn modelId="{F945C028-DBF5-426F-AFE0-2DEC77ED5B99}" type="presParOf" srcId="{9D11D3C5-EE96-4BBB-B1CE-F225B844D7F7}" destId="{2A0B3A2D-92B5-4639-AF53-BFFF6890DE30}" srcOrd="1" destOrd="0" presId="urn:microsoft.com/office/officeart/2005/8/layout/hList1"/>
    <dgm:cxn modelId="{A537DB92-7AC9-496A-AF27-FBF03B404871}" type="presParOf" srcId="{9FC8F503-380C-473C-862A-6D6F6DF9048F}" destId="{7E1CF47B-C15D-43AE-AD8C-F4FCDEEF5DB8}" srcOrd="1" destOrd="0" presId="urn:microsoft.com/office/officeart/2005/8/layout/hList1"/>
    <dgm:cxn modelId="{E0838DBD-A96F-4BA6-8F7E-E3F5D2A66AB5}" type="presParOf" srcId="{9FC8F503-380C-473C-862A-6D6F6DF9048F}" destId="{4A2732A4-F7C6-4160-BD8B-1146A6498801}" srcOrd="2" destOrd="0" presId="urn:microsoft.com/office/officeart/2005/8/layout/hList1"/>
    <dgm:cxn modelId="{318B731C-0213-4335-A2DB-A2B48C62035F}" type="presParOf" srcId="{4A2732A4-F7C6-4160-BD8B-1146A6498801}" destId="{85A3CCDC-092C-442A-9E74-852F2B3A217E}" srcOrd="0" destOrd="0" presId="urn:microsoft.com/office/officeart/2005/8/layout/hList1"/>
    <dgm:cxn modelId="{F67B3260-6399-4163-BCCB-D1D1E98A554A}" type="presParOf" srcId="{4A2732A4-F7C6-4160-BD8B-1146A6498801}" destId="{851E688C-EC29-46E3-9E6B-3E5616946AB4}" srcOrd="1" destOrd="0" presId="urn:microsoft.com/office/officeart/2005/8/layout/hList1"/>
    <dgm:cxn modelId="{B7D408F8-8AF8-4B8A-8CA3-20104BFE741F}" type="presParOf" srcId="{9FC8F503-380C-473C-862A-6D6F6DF9048F}" destId="{4CAC9718-F570-4923-ABCD-4F2BB78A2152}" srcOrd="3" destOrd="0" presId="urn:microsoft.com/office/officeart/2005/8/layout/hList1"/>
    <dgm:cxn modelId="{52BFFE09-A76A-43B1-A794-C8EBDE09A7A3}" type="presParOf" srcId="{9FC8F503-380C-473C-862A-6D6F6DF9048F}" destId="{62BCECEB-298C-4D18-95A4-CFDA0B4FCAE0}" srcOrd="4" destOrd="0" presId="urn:microsoft.com/office/officeart/2005/8/layout/hList1"/>
    <dgm:cxn modelId="{2B2CC73D-7CBE-4723-A7DC-D626C75C22BD}" type="presParOf" srcId="{62BCECEB-298C-4D18-95A4-CFDA0B4FCAE0}" destId="{ED06F58C-C6A3-4607-B2B2-2B847B671E95}" srcOrd="0" destOrd="0" presId="urn:microsoft.com/office/officeart/2005/8/layout/hList1"/>
    <dgm:cxn modelId="{40439119-352B-44F7-8E01-BADC9E863DBB}" type="presParOf" srcId="{62BCECEB-298C-4D18-95A4-CFDA0B4FCAE0}" destId="{38B85909-5F78-4CA4-8A4F-125ECB20F9D9}" srcOrd="1" destOrd="0" presId="urn:microsoft.com/office/officeart/2005/8/layout/hList1"/>
    <dgm:cxn modelId="{9F17E073-B09F-4A4F-AE16-303ABE18B70C}" type="presParOf" srcId="{9FC8F503-380C-473C-862A-6D6F6DF9048F}" destId="{C76F349F-7D7D-4740-85AB-18387C479543}" srcOrd="5" destOrd="0" presId="urn:microsoft.com/office/officeart/2005/8/layout/hList1"/>
    <dgm:cxn modelId="{BFF6455A-2F03-46D9-B451-DDD445678EC6}" type="presParOf" srcId="{9FC8F503-380C-473C-862A-6D6F6DF9048F}" destId="{BDD47B2B-C6D7-445E-A57B-C089F25889C7}" srcOrd="6" destOrd="0" presId="urn:microsoft.com/office/officeart/2005/8/layout/hList1"/>
    <dgm:cxn modelId="{BAC48020-9F35-42C5-80B4-9E0AE81A7076}" type="presParOf" srcId="{BDD47B2B-C6D7-445E-A57B-C089F25889C7}" destId="{B3D2574B-3660-4642-A100-DF8BE5BDB529}" srcOrd="0" destOrd="0" presId="urn:microsoft.com/office/officeart/2005/8/layout/hList1"/>
    <dgm:cxn modelId="{9C1553D2-7113-4213-970C-C5C256125C21}" type="presParOf" srcId="{BDD47B2B-C6D7-445E-A57B-C089F25889C7}" destId="{CAD59B62-8118-4B3A-82A2-E58BDA21D24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1EAA3F1-B074-49E7-92A5-328EFF7F106F}" type="doc">
      <dgm:prSet loTypeId="urn:microsoft.com/office/officeart/2005/8/layout/vProcess5" loCatId="process" qsTypeId="urn:microsoft.com/office/officeart/2005/8/quickstyle/simple1" qsCatId="simple" csTypeId="urn:microsoft.com/office/officeart/2005/8/colors/colorful1#4" csCatId="colorful" phldr="1"/>
      <dgm:spPr/>
      <dgm:t>
        <a:bodyPr/>
        <a:lstStyle/>
        <a:p>
          <a:endParaRPr lang="tr-TR"/>
        </a:p>
      </dgm:t>
    </dgm:pt>
    <dgm:pt modelId="{762467BA-3FC0-4C44-AE55-146B007B4FD0}">
      <dgm:prSet phldrT="[Metin]"/>
      <dgm:spPr/>
      <dgm:t>
        <a:bodyPr/>
        <a:lstStyle/>
        <a:p>
          <a:r>
            <a:rPr lang="tr-TR" dirty="0" smtClean="0"/>
            <a:t>Gereksinimler listelenir (Top norm)</a:t>
          </a:r>
          <a:endParaRPr lang="tr-TR" dirty="0"/>
        </a:p>
      </dgm:t>
    </dgm:pt>
    <dgm:pt modelId="{C5D26F4D-CA52-4A7A-93A8-751E4334D521}" type="parTrans" cxnId="{20435B79-EEFD-469B-BA66-6E08224A506C}">
      <dgm:prSet/>
      <dgm:spPr/>
      <dgm:t>
        <a:bodyPr/>
        <a:lstStyle/>
        <a:p>
          <a:endParaRPr lang="tr-TR"/>
        </a:p>
      </dgm:t>
    </dgm:pt>
    <dgm:pt modelId="{8849950A-39B5-4EEB-A07B-762DBB3BDDD0}" type="sibTrans" cxnId="{20435B79-EEFD-469B-BA66-6E08224A506C}">
      <dgm:prSet/>
      <dgm:spPr/>
      <dgm:t>
        <a:bodyPr/>
        <a:lstStyle/>
        <a:p>
          <a:endParaRPr lang="tr-TR"/>
        </a:p>
      </dgm:t>
    </dgm:pt>
    <dgm:pt modelId="{D57DED08-FD44-4D47-9EFD-BD0767C7CA8C}">
      <dgm:prSet phldrT="[Metin]"/>
      <dgm:spPr/>
      <dgm:t>
        <a:bodyPr/>
        <a:lstStyle/>
        <a:p>
          <a:r>
            <a:rPr lang="tr-TR" dirty="0" smtClean="0"/>
            <a:t>Yıllık amaçlar (ger. Doğrultusunda)</a:t>
          </a:r>
          <a:endParaRPr lang="tr-TR" dirty="0"/>
        </a:p>
      </dgm:t>
    </dgm:pt>
    <dgm:pt modelId="{CAF80973-118C-42E1-9868-9D5A14FB238A}" type="parTrans" cxnId="{40FF426E-3E76-4F27-8B23-BF363B24F30A}">
      <dgm:prSet/>
      <dgm:spPr/>
      <dgm:t>
        <a:bodyPr/>
        <a:lstStyle/>
        <a:p>
          <a:endParaRPr lang="tr-TR"/>
        </a:p>
      </dgm:t>
    </dgm:pt>
    <dgm:pt modelId="{D0021B4E-294A-4909-9E66-E2C154C616C7}" type="sibTrans" cxnId="{40FF426E-3E76-4F27-8B23-BF363B24F30A}">
      <dgm:prSet/>
      <dgm:spPr/>
      <dgm:t>
        <a:bodyPr/>
        <a:lstStyle/>
        <a:p>
          <a:endParaRPr lang="tr-TR"/>
        </a:p>
      </dgm:t>
    </dgm:pt>
    <dgm:pt modelId="{65C6CD8B-F5E2-4541-94EC-EA737A962C08}">
      <dgm:prSet phldrT="[Metin]"/>
      <dgm:spPr/>
      <dgm:t>
        <a:bodyPr/>
        <a:lstStyle/>
        <a:p>
          <a:r>
            <a:rPr lang="tr-TR" dirty="0" smtClean="0"/>
            <a:t>KDA</a:t>
          </a:r>
          <a:endParaRPr lang="tr-TR" dirty="0"/>
        </a:p>
      </dgm:t>
    </dgm:pt>
    <dgm:pt modelId="{DC4153B4-5CE7-44FA-8BB4-AC948B0AFEEA}" type="parTrans" cxnId="{BB80C589-6D6B-4E6A-A68C-9A3219472CA0}">
      <dgm:prSet/>
      <dgm:spPr/>
      <dgm:t>
        <a:bodyPr/>
        <a:lstStyle/>
        <a:p>
          <a:endParaRPr lang="tr-TR"/>
        </a:p>
      </dgm:t>
    </dgm:pt>
    <dgm:pt modelId="{B6968146-5A6F-4078-A7AA-00299761060E}" type="sibTrans" cxnId="{BB80C589-6D6B-4E6A-A68C-9A3219472CA0}">
      <dgm:prSet/>
      <dgm:spPr/>
      <dgm:t>
        <a:bodyPr/>
        <a:lstStyle/>
        <a:p>
          <a:endParaRPr lang="tr-TR"/>
        </a:p>
      </dgm:t>
    </dgm:pt>
    <dgm:pt modelId="{FF6E79A9-12EF-44FA-8835-589C987D2066}">
      <dgm:prSet phldrT="[Metin]"/>
      <dgm:spPr/>
      <dgm:t>
        <a:bodyPr/>
        <a:lstStyle/>
        <a:p>
          <a:r>
            <a:rPr lang="tr-TR" dirty="0" smtClean="0"/>
            <a:t>Hizmet nerede, ne süreyle, kim ve nasıl </a:t>
          </a:r>
          <a:r>
            <a:rPr lang="tr-TR" dirty="0" err="1" smtClean="0"/>
            <a:t>verilcek</a:t>
          </a:r>
          <a:r>
            <a:rPr lang="tr-TR" dirty="0" smtClean="0"/>
            <a:t>?</a:t>
          </a:r>
          <a:endParaRPr lang="tr-TR" dirty="0"/>
        </a:p>
      </dgm:t>
    </dgm:pt>
    <dgm:pt modelId="{CC8CA1FA-08B4-43BF-A022-3E4DEC26ECD6}" type="parTrans" cxnId="{9CEBC23D-D7E8-49D7-A1BD-DE44045451AF}">
      <dgm:prSet/>
      <dgm:spPr/>
      <dgm:t>
        <a:bodyPr/>
        <a:lstStyle/>
        <a:p>
          <a:endParaRPr lang="tr-TR"/>
        </a:p>
      </dgm:t>
    </dgm:pt>
    <dgm:pt modelId="{3298DA97-BDF1-437A-9855-BCE72DFBC27D}" type="sibTrans" cxnId="{9CEBC23D-D7E8-49D7-A1BD-DE44045451AF}">
      <dgm:prSet/>
      <dgm:spPr/>
      <dgm:t>
        <a:bodyPr/>
        <a:lstStyle/>
        <a:p>
          <a:endParaRPr lang="tr-TR"/>
        </a:p>
      </dgm:t>
    </dgm:pt>
    <dgm:pt modelId="{F2825DFC-3BBD-47FD-AFEA-0E36DD561E82}" type="pres">
      <dgm:prSet presAssocID="{81EAA3F1-B074-49E7-92A5-328EFF7F106F}" presName="outerComposite" presStyleCnt="0">
        <dgm:presLayoutVars>
          <dgm:chMax val="5"/>
          <dgm:dir/>
          <dgm:resizeHandles val="exact"/>
        </dgm:presLayoutVars>
      </dgm:prSet>
      <dgm:spPr/>
      <dgm:t>
        <a:bodyPr/>
        <a:lstStyle/>
        <a:p>
          <a:endParaRPr lang="tr-TR"/>
        </a:p>
      </dgm:t>
    </dgm:pt>
    <dgm:pt modelId="{ED48559D-C6B1-4080-B3E3-5A8CCEA1E464}" type="pres">
      <dgm:prSet presAssocID="{81EAA3F1-B074-49E7-92A5-328EFF7F106F}" presName="dummyMaxCanvas" presStyleCnt="0">
        <dgm:presLayoutVars/>
      </dgm:prSet>
      <dgm:spPr/>
    </dgm:pt>
    <dgm:pt modelId="{0BCC9674-E68A-4451-8B27-0C2E3AA44FAC}" type="pres">
      <dgm:prSet presAssocID="{81EAA3F1-B074-49E7-92A5-328EFF7F106F}" presName="FourNodes_1" presStyleLbl="node1" presStyleIdx="0" presStyleCnt="4">
        <dgm:presLayoutVars>
          <dgm:bulletEnabled val="1"/>
        </dgm:presLayoutVars>
      </dgm:prSet>
      <dgm:spPr/>
      <dgm:t>
        <a:bodyPr/>
        <a:lstStyle/>
        <a:p>
          <a:endParaRPr lang="tr-TR"/>
        </a:p>
      </dgm:t>
    </dgm:pt>
    <dgm:pt modelId="{0C630AD3-07BE-4FCB-836A-9D1F46125B56}" type="pres">
      <dgm:prSet presAssocID="{81EAA3F1-B074-49E7-92A5-328EFF7F106F}" presName="FourNodes_2" presStyleLbl="node1" presStyleIdx="1" presStyleCnt="4">
        <dgm:presLayoutVars>
          <dgm:bulletEnabled val="1"/>
        </dgm:presLayoutVars>
      </dgm:prSet>
      <dgm:spPr/>
      <dgm:t>
        <a:bodyPr/>
        <a:lstStyle/>
        <a:p>
          <a:endParaRPr lang="tr-TR"/>
        </a:p>
      </dgm:t>
    </dgm:pt>
    <dgm:pt modelId="{3CB1ACC3-DF15-4F75-A6B3-AF883734BEC5}" type="pres">
      <dgm:prSet presAssocID="{81EAA3F1-B074-49E7-92A5-328EFF7F106F}" presName="FourNodes_3" presStyleLbl="node1" presStyleIdx="2" presStyleCnt="4">
        <dgm:presLayoutVars>
          <dgm:bulletEnabled val="1"/>
        </dgm:presLayoutVars>
      </dgm:prSet>
      <dgm:spPr/>
      <dgm:t>
        <a:bodyPr/>
        <a:lstStyle/>
        <a:p>
          <a:endParaRPr lang="tr-TR"/>
        </a:p>
      </dgm:t>
    </dgm:pt>
    <dgm:pt modelId="{29A0E9D7-77C0-48FD-ADD1-B45EFA7260CC}" type="pres">
      <dgm:prSet presAssocID="{81EAA3F1-B074-49E7-92A5-328EFF7F106F}" presName="FourNodes_4" presStyleLbl="node1" presStyleIdx="3" presStyleCnt="4">
        <dgm:presLayoutVars>
          <dgm:bulletEnabled val="1"/>
        </dgm:presLayoutVars>
      </dgm:prSet>
      <dgm:spPr/>
      <dgm:t>
        <a:bodyPr/>
        <a:lstStyle/>
        <a:p>
          <a:endParaRPr lang="tr-TR"/>
        </a:p>
      </dgm:t>
    </dgm:pt>
    <dgm:pt modelId="{23C5FC4B-508A-4530-B62A-3685C2198D6D}" type="pres">
      <dgm:prSet presAssocID="{81EAA3F1-B074-49E7-92A5-328EFF7F106F}" presName="FourConn_1-2" presStyleLbl="fgAccFollowNode1" presStyleIdx="0" presStyleCnt="3">
        <dgm:presLayoutVars>
          <dgm:bulletEnabled val="1"/>
        </dgm:presLayoutVars>
      </dgm:prSet>
      <dgm:spPr/>
      <dgm:t>
        <a:bodyPr/>
        <a:lstStyle/>
        <a:p>
          <a:endParaRPr lang="tr-TR"/>
        </a:p>
      </dgm:t>
    </dgm:pt>
    <dgm:pt modelId="{717C84D6-A032-444D-91C5-6E95A1C7D20C}" type="pres">
      <dgm:prSet presAssocID="{81EAA3F1-B074-49E7-92A5-328EFF7F106F}" presName="FourConn_2-3" presStyleLbl="fgAccFollowNode1" presStyleIdx="1" presStyleCnt="3">
        <dgm:presLayoutVars>
          <dgm:bulletEnabled val="1"/>
        </dgm:presLayoutVars>
      </dgm:prSet>
      <dgm:spPr/>
      <dgm:t>
        <a:bodyPr/>
        <a:lstStyle/>
        <a:p>
          <a:endParaRPr lang="tr-TR"/>
        </a:p>
      </dgm:t>
    </dgm:pt>
    <dgm:pt modelId="{BF26C03B-4B70-4629-91D5-0F3120FA2ED6}" type="pres">
      <dgm:prSet presAssocID="{81EAA3F1-B074-49E7-92A5-328EFF7F106F}" presName="FourConn_3-4" presStyleLbl="fgAccFollowNode1" presStyleIdx="2" presStyleCnt="3">
        <dgm:presLayoutVars>
          <dgm:bulletEnabled val="1"/>
        </dgm:presLayoutVars>
      </dgm:prSet>
      <dgm:spPr/>
      <dgm:t>
        <a:bodyPr/>
        <a:lstStyle/>
        <a:p>
          <a:endParaRPr lang="tr-TR"/>
        </a:p>
      </dgm:t>
    </dgm:pt>
    <dgm:pt modelId="{C5CCE7B0-DCFE-487B-B5A6-2595D6E35DF1}" type="pres">
      <dgm:prSet presAssocID="{81EAA3F1-B074-49E7-92A5-328EFF7F106F}" presName="FourNodes_1_text" presStyleLbl="node1" presStyleIdx="3" presStyleCnt="4">
        <dgm:presLayoutVars>
          <dgm:bulletEnabled val="1"/>
        </dgm:presLayoutVars>
      </dgm:prSet>
      <dgm:spPr/>
      <dgm:t>
        <a:bodyPr/>
        <a:lstStyle/>
        <a:p>
          <a:endParaRPr lang="tr-TR"/>
        </a:p>
      </dgm:t>
    </dgm:pt>
    <dgm:pt modelId="{E57233DA-9D79-459B-A7A8-A8993275A2FA}" type="pres">
      <dgm:prSet presAssocID="{81EAA3F1-B074-49E7-92A5-328EFF7F106F}" presName="FourNodes_2_text" presStyleLbl="node1" presStyleIdx="3" presStyleCnt="4">
        <dgm:presLayoutVars>
          <dgm:bulletEnabled val="1"/>
        </dgm:presLayoutVars>
      </dgm:prSet>
      <dgm:spPr/>
      <dgm:t>
        <a:bodyPr/>
        <a:lstStyle/>
        <a:p>
          <a:endParaRPr lang="tr-TR"/>
        </a:p>
      </dgm:t>
    </dgm:pt>
    <dgm:pt modelId="{3BC2AC37-837A-4772-9EB2-491B19918C87}" type="pres">
      <dgm:prSet presAssocID="{81EAA3F1-B074-49E7-92A5-328EFF7F106F}" presName="FourNodes_3_text" presStyleLbl="node1" presStyleIdx="3" presStyleCnt="4">
        <dgm:presLayoutVars>
          <dgm:bulletEnabled val="1"/>
        </dgm:presLayoutVars>
      </dgm:prSet>
      <dgm:spPr/>
      <dgm:t>
        <a:bodyPr/>
        <a:lstStyle/>
        <a:p>
          <a:endParaRPr lang="tr-TR"/>
        </a:p>
      </dgm:t>
    </dgm:pt>
    <dgm:pt modelId="{06F5047C-768B-4C28-A357-5FA2EA05E4A7}" type="pres">
      <dgm:prSet presAssocID="{81EAA3F1-B074-49E7-92A5-328EFF7F106F}" presName="FourNodes_4_text" presStyleLbl="node1" presStyleIdx="3" presStyleCnt="4">
        <dgm:presLayoutVars>
          <dgm:bulletEnabled val="1"/>
        </dgm:presLayoutVars>
      </dgm:prSet>
      <dgm:spPr/>
      <dgm:t>
        <a:bodyPr/>
        <a:lstStyle/>
        <a:p>
          <a:endParaRPr lang="tr-TR"/>
        </a:p>
      </dgm:t>
    </dgm:pt>
  </dgm:ptLst>
  <dgm:cxnLst>
    <dgm:cxn modelId="{5FAA04F3-076E-407E-8F71-A8EB29B3497B}" type="presOf" srcId="{762467BA-3FC0-4C44-AE55-146B007B4FD0}" destId="{C5CCE7B0-DCFE-487B-B5A6-2595D6E35DF1}" srcOrd="1" destOrd="0" presId="urn:microsoft.com/office/officeart/2005/8/layout/vProcess5"/>
    <dgm:cxn modelId="{F2D7DF9D-E2E6-488B-8D0A-49F94DFCBA66}" type="presOf" srcId="{D0021B4E-294A-4909-9E66-E2C154C616C7}" destId="{717C84D6-A032-444D-91C5-6E95A1C7D20C}" srcOrd="0" destOrd="0" presId="urn:microsoft.com/office/officeart/2005/8/layout/vProcess5"/>
    <dgm:cxn modelId="{20435B79-EEFD-469B-BA66-6E08224A506C}" srcId="{81EAA3F1-B074-49E7-92A5-328EFF7F106F}" destId="{762467BA-3FC0-4C44-AE55-146B007B4FD0}" srcOrd="0" destOrd="0" parTransId="{C5D26F4D-CA52-4A7A-93A8-751E4334D521}" sibTransId="{8849950A-39B5-4EEB-A07B-762DBB3BDDD0}"/>
    <dgm:cxn modelId="{FAA3B4E4-044C-4E55-ADBA-8DD8D995EE3B}" type="presOf" srcId="{FF6E79A9-12EF-44FA-8835-589C987D2066}" destId="{29A0E9D7-77C0-48FD-ADD1-B45EFA7260CC}" srcOrd="0" destOrd="0" presId="urn:microsoft.com/office/officeart/2005/8/layout/vProcess5"/>
    <dgm:cxn modelId="{CA6489D9-8728-48DC-902B-EA043731CB32}" type="presOf" srcId="{762467BA-3FC0-4C44-AE55-146B007B4FD0}" destId="{0BCC9674-E68A-4451-8B27-0C2E3AA44FAC}" srcOrd="0" destOrd="0" presId="urn:microsoft.com/office/officeart/2005/8/layout/vProcess5"/>
    <dgm:cxn modelId="{775FEA56-EE80-4CF7-BF58-2CCE8C11CE69}" type="presOf" srcId="{65C6CD8B-F5E2-4541-94EC-EA737A962C08}" destId="{3BC2AC37-837A-4772-9EB2-491B19918C87}" srcOrd="1" destOrd="0" presId="urn:microsoft.com/office/officeart/2005/8/layout/vProcess5"/>
    <dgm:cxn modelId="{40FF426E-3E76-4F27-8B23-BF363B24F30A}" srcId="{81EAA3F1-B074-49E7-92A5-328EFF7F106F}" destId="{D57DED08-FD44-4D47-9EFD-BD0767C7CA8C}" srcOrd="1" destOrd="0" parTransId="{CAF80973-118C-42E1-9868-9D5A14FB238A}" sibTransId="{D0021B4E-294A-4909-9E66-E2C154C616C7}"/>
    <dgm:cxn modelId="{14FE5BF6-62E1-483F-A141-72A197B7094E}" type="presOf" srcId="{D57DED08-FD44-4D47-9EFD-BD0767C7CA8C}" destId="{E57233DA-9D79-459B-A7A8-A8993275A2FA}" srcOrd="1" destOrd="0" presId="urn:microsoft.com/office/officeart/2005/8/layout/vProcess5"/>
    <dgm:cxn modelId="{BB80C589-6D6B-4E6A-A68C-9A3219472CA0}" srcId="{81EAA3F1-B074-49E7-92A5-328EFF7F106F}" destId="{65C6CD8B-F5E2-4541-94EC-EA737A962C08}" srcOrd="2" destOrd="0" parTransId="{DC4153B4-5CE7-44FA-8BB4-AC948B0AFEEA}" sibTransId="{B6968146-5A6F-4078-A7AA-00299761060E}"/>
    <dgm:cxn modelId="{9CEBC23D-D7E8-49D7-A1BD-DE44045451AF}" srcId="{81EAA3F1-B074-49E7-92A5-328EFF7F106F}" destId="{FF6E79A9-12EF-44FA-8835-589C987D2066}" srcOrd="3" destOrd="0" parTransId="{CC8CA1FA-08B4-43BF-A022-3E4DEC26ECD6}" sibTransId="{3298DA97-BDF1-437A-9855-BCE72DFBC27D}"/>
    <dgm:cxn modelId="{4B2407B5-D025-46BF-975A-47C20453A0C8}" type="presOf" srcId="{FF6E79A9-12EF-44FA-8835-589C987D2066}" destId="{06F5047C-768B-4C28-A357-5FA2EA05E4A7}" srcOrd="1" destOrd="0" presId="urn:microsoft.com/office/officeart/2005/8/layout/vProcess5"/>
    <dgm:cxn modelId="{E1372488-6851-4EAA-B94E-D7AC17896950}" type="presOf" srcId="{8849950A-39B5-4EEB-A07B-762DBB3BDDD0}" destId="{23C5FC4B-508A-4530-B62A-3685C2198D6D}" srcOrd="0" destOrd="0" presId="urn:microsoft.com/office/officeart/2005/8/layout/vProcess5"/>
    <dgm:cxn modelId="{16F7E279-FF8D-45B9-8F01-836A662022AF}" type="presOf" srcId="{D57DED08-FD44-4D47-9EFD-BD0767C7CA8C}" destId="{0C630AD3-07BE-4FCB-836A-9D1F46125B56}" srcOrd="0" destOrd="0" presId="urn:microsoft.com/office/officeart/2005/8/layout/vProcess5"/>
    <dgm:cxn modelId="{A4BF397F-E1C9-4088-A9B2-41E0C297E1A0}" type="presOf" srcId="{81EAA3F1-B074-49E7-92A5-328EFF7F106F}" destId="{F2825DFC-3BBD-47FD-AFEA-0E36DD561E82}" srcOrd="0" destOrd="0" presId="urn:microsoft.com/office/officeart/2005/8/layout/vProcess5"/>
    <dgm:cxn modelId="{8D12412C-ACBE-482D-8FB5-F7508B75B00A}" type="presOf" srcId="{B6968146-5A6F-4078-A7AA-00299761060E}" destId="{BF26C03B-4B70-4629-91D5-0F3120FA2ED6}" srcOrd="0" destOrd="0" presId="urn:microsoft.com/office/officeart/2005/8/layout/vProcess5"/>
    <dgm:cxn modelId="{C1C25411-B9FD-491B-B024-4FAD8F0BD10C}" type="presOf" srcId="{65C6CD8B-F5E2-4541-94EC-EA737A962C08}" destId="{3CB1ACC3-DF15-4F75-A6B3-AF883734BEC5}" srcOrd="0" destOrd="0" presId="urn:microsoft.com/office/officeart/2005/8/layout/vProcess5"/>
    <dgm:cxn modelId="{754EE3EA-4570-473E-97AA-30B5DFE273DF}" type="presParOf" srcId="{F2825DFC-3BBD-47FD-AFEA-0E36DD561E82}" destId="{ED48559D-C6B1-4080-B3E3-5A8CCEA1E464}" srcOrd="0" destOrd="0" presId="urn:microsoft.com/office/officeart/2005/8/layout/vProcess5"/>
    <dgm:cxn modelId="{0C4D9209-501D-4437-994C-828C9FB4FF38}" type="presParOf" srcId="{F2825DFC-3BBD-47FD-AFEA-0E36DD561E82}" destId="{0BCC9674-E68A-4451-8B27-0C2E3AA44FAC}" srcOrd="1" destOrd="0" presId="urn:microsoft.com/office/officeart/2005/8/layout/vProcess5"/>
    <dgm:cxn modelId="{02175A68-C9C6-4291-A12C-88CA3447E89F}" type="presParOf" srcId="{F2825DFC-3BBD-47FD-AFEA-0E36DD561E82}" destId="{0C630AD3-07BE-4FCB-836A-9D1F46125B56}" srcOrd="2" destOrd="0" presId="urn:microsoft.com/office/officeart/2005/8/layout/vProcess5"/>
    <dgm:cxn modelId="{59E7DD50-94B2-423A-9777-EC794E169CE4}" type="presParOf" srcId="{F2825DFC-3BBD-47FD-AFEA-0E36DD561E82}" destId="{3CB1ACC3-DF15-4F75-A6B3-AF883734BEC5}" srcOrd="3" destOrd="0" presId="urn:microsoft.com/office/officeart/2005/8/layout/vProcess5"/>
    <dgm:cxn modelId="{B1E5E0E1-56DA-40F6-A285-0E6366E3DC67}" type="presParOf" srcId="{F2825DFC-3BBD-47FD-AFEA-0E36DD561E82}" destId="{29A0E9D7-77C0-48FD-ADD1-B45EFA7260CC}" srcOrd="4" destOrd="0" presId="urn:microsoft.com/office/officeart/2005/8/layout/vProcess5"/>
    <dgm:cxn modelId="{DB4C76A9-C2EE-4388-97A3-E194668E8F6E}" type="presParOf" srcId="{F2825DFC-3BBD-47FD-AFEA-0E36DD561E82}" destId="{23C5FC4B-508A-4530-B62A-3685C2198D6D}" srcOrd="5" destOrd="0" presId="urn:microsoft.com/office/officeart/2005/8/layout/vProcess5"/>
    <dgm:cxn modelId="{49EB9DE5-9E72-479C-970D-EF95836DF70A}" type="presParOf" srcId="{F2825DFC-3BBD-47FD-AFEA-0E36DD561E82}" destId="{717C84D6-A032-444D-91C5-6E95A1C7D20C}" srcOrd="6" destOrd="0" presId="urn:microsoft.com/office/officeart/2005/8/layout/vProcess5"/>
    <dgm:cxn modelId="{3948A42A-A236-4D2F-985A-E489773E5FA9}" type="presParOf" srcId="{F2825DFC-3BBD-47FD-AFEA-0E36DD561E82}" destId="{BF26C03B-4B70-4629-91D5-0F3120FA2ED6}" srcOrd="7" destOrd="0" presId="urn:microsoft.com/office/officeart/2005/8/layout/vProcess5"/>
    <dgm:cxn modelId="{E4B7379F-0D5E-4D7E-85E4-1FDDD5CE4516}" type="presParOf" srcId="{F2825DFC-3BBD-47FD-AFEA-0E36DD561E82}" destId="{C5CCE7B0-DCFE-487B-B5A6-2595D6E35DF1}" srcOrd="8" destOrd="0" presId="urn:microsoft.com/office/officeart/2005/8/layout/vProcess5"/>
    <dgm:cxn modelId="{E99A1DFF-0D2B-4E6C-B1D9-338F988C4F70}" type="presParOf" srcId="{F2825DFC-3BBD-47FD-AFEA-0E36DD561E82}" destId="{E57233DA-9D79-459B-A7A8-A8993275A2FA}" srcOrd="9" destOrd="0" presId="urn:microsoft.com/office/officeart/2005/8/layout/vProcess5"/>
    <dgm:cxn modelId="{AA47158C-B4E5-480B-AF33-9EE2F03CDB2A}" type="presParOf" srcId="{F2825DFC-3BBD-47FD-AFEA-0E36DD561E82}" destId="{3BC2AC37-837A-4772-9EB2-491B19918C87}" srcOrd="10" destOrd="0" presId="urn:microsoft.com/office/officeart/2005/8/layout/vProcess5"/>
    <dgm:cxn modelId="{F377609C-EA1B-416C-8787-6904572D1AD8}" type="presParOf" srcId="{F2825DFC-3BBD-47FD-AFEA-0E36DD561E82}" destId="{06F5047C-768B-4C28-A357-5FA2EA05E4A7}"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98FD97-89DD-41A7-B2C4-76D59BB66847}">
      <dsp:nvSpPr>
        <dsp:cNvPr id="0" name=""/>
        <dsp:cNvSpPr/>
      </dsp:nvSpPr>
      <dsp:spPr>
        <a:xfrm rot="16200000">
          <a:off x="-879425" y="880410"/>
          <a:ext cx="4320480" cy="2559659"/>
        </a:xfrm>
        <a:prstGeom prst="flowChartManualOperation">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a:lnSpc>
              <a:spcPct val="90000"/>
            </a:lnSpc>
            <a:spcBef>
              <a:spcPct val="0"/>
            </a:spcBef>
            <a:spcAft>
              <a:spcPct val="35000"/>
            </a:spcAft>
          </a:pPr>
          <a:r>
            <a:rPr lang="tr-TR" sz="2000" b="1" kern="1200" dirty="0" smtClean="0">
              <a:solidFill>
                <a:schemeClr val="bg1"/>
              </a:solidFill>
              <a:effectLst>
                <a:outerShdw blurRad="38100" dist="38100" dir="2700000" algn="tl">
                  <a:srgbClr val="000000">
                    <a:alpha val="43137"/>
                  </a:srgbClr>
                </a:outerShdw>
              </a:effectLst>
              <a:latin typeface="Cambria" pitchFamily="18" charset="0"/>
            </a:rPr>
            <a:t>GÖNDERME ÖNCESİ</a:t>
          </a:r>
        </a:p>
        <a:p>
          <a:pPr lvl="0" algn="l" defTabSz="889000">
            <a:lnSpc>
              <a:spcPct val="90000"/>
            </a:lnSpc>
            <a:spcBef>
              <a:spcPct val="0"/>
            </a:spcBef>
            <a:spcAft>
              <a:spcPct val="35000"/>
            </a:spcAft>
          </a:pPr>
          <a:r>
            <a:rPr lang="tr-TR" sz="1800" b="0" kern="1200" dirty="0" smtClean="0">
              <a:solidFill>
                <a:schemeClr val="bg1"/>
              </a:solidFill>
              <a:effectLst>
                <a:outerShdw blurRad="38100" dist="38100" dir="2700000" algn="tl">
                  <a:srgbClr val="000000">
                    <a:alpha val="43137"/>
                  </a:srgbClr>
                </a:outerShdw>
              </a:effectLst>
              <a:latin typeface="Cambria" pitchFamily="18" charset="0"/>
            </a:rPr>
            <a:t>Akranlarından farklı olan öğrenciler belirlenir. RAM’a gönderilmeden önce çeşitli uyarlama ve düzenlemelerle öğrenci değerlendirilir.</a:t>
          </a:r>
          <a:endParaRPr lang="tr-TR" sz="1800" b="0" kern="1200" dirty="0">
            <a:solidFill>
              <a:schemeClr val="bg1"/>
            </a:solidFill>
            <a:effectLst>
              <a:outerShdw blurRad="38100" dist="38100" dir="2700000" algn="tl">
                <a:srgbClr val="000000">
                  <a:alpha val="43137"/>
                </a:srgbClr>
              </a:outerShdw>
            </a:effectLst>
            <a:latin typeface="Cambria" pitchFamily="18" charset="0"/>
          </a:endParaRPr>
        </a:p>
      </dsp:txBody>
      <dsp:txXfrm rot="5400000">
        <a:off x="985" y="864096"/>
        <a:ext cx="2559659" cy="2592288"/>
      </dsp:txXfrm>
    </dsp:sp>
    <dsp:sp modelId="{B8C43EDC-B387-48F4-B8DD-6461E2CED87D}">
      <dsp:nvSpPr>
        <dsp:cNvPr id="0" name=""/>
        <dsp:cNvSpPr/>
      </dsp:nvSpPr>
      <dsp:spPr>
        <a:xfrm rot="16200000">
          <a:off x="1872208" y="880410"/>
          <a:ext cx="4320480" cy="2559659"/>
        </a:xfrm>
        <a:prstGeom prst="flowChartManualOperati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a:lnSpc>
              <a:spcPct val="90000"/>
            </a:lnSpc>
            <a:spcBef>
              <a:spcPct val="0"/>
            </a:spcBef>
            <a:spcAft>
              <a:spcPct val="35000"/>
            </a:spcAft>
          </a:pPr>
          <a:r>
            <a:rPr lang="tr-TR" sz="2000" b="1" kern="1200" dirty="0" smtClean="0">
              <a:solidFill>
                <a:schemeClr val="bg1"/>
              </a:solidFill>
              <a:effectLst>
                <a:outerShdw blurRad="38100" dist="38100" dir="2700000" algn="tl">
                  <a:srgbClr val="000000">
                    <a:alpha val="43137"/>
                  </a:srgbClr>
                </a:outerShdw>
              </a:effectLst>
              <a:latin typeface="Cambria" pitchFamily="18" charset="0"/>
            </a:rPr>
            <a:t>GÖNDERME SÜRECİ</a:t>
          </a:r>
        </a:p>
        <a:p>
          <a:pPr lvl="0" algn="l" defTabSz="889000">
            <a:lnSpc>
              <a:spcPct val="90000"/>
            </a:lnSpc>
            <a:spcBef>
              <a:spcPct val="0"/>
            </a:spcBef>
            <a:spcAft>
              <a:spcPct val="35000"/>
            </a:spcAft>
          </a:pPr>
          <a:r>
            <a:rPr lang="tr-TR" sz="1800" b="0" kern="1200" dirty="0" smtClean="0">
              <a:solidFill>
                <a:schemeClr val="bg1"/>
              </a:solidFill>
              <a:effectLst>
                <a:outerShdw blurRad="38100" dist="38100" dir="2700000" algn="tl">
                  <a:srgbClr val="000000">
                    <a:alpha val="43137"/>
                  </a:srgbClr>
                </a:outerShdw>
              </a:effectLst>
              <a:latin typeface="Cambria" pitchFamily="18" charset="0"/>
            </a:rPr>
            <a:t>Yetersizliği olduğu düşülen öğrenci yapılan uyarlamalara rağmen başarısız ise  yapılan çalışmalar rapor haline getirilir ve öğrenci RAM’a gönderilir.</a:t>
          </a:r>
          <a:endParaRPr lang="tr-TR" sz="1800" b="0" kern="1200" dirty="0">
            <a:solidFill>
              <a:schemeClr val="bg1"/>
            </a:solidFill>
            <a:effectLst>
              <a:outerShdw blurRad="38100" dist="38100" dir="2700000" algn="tl">
                <a:srgbClr val="000000">
                  <a:alpha val="43137"/>
                </a:srgbClr>
              </a:outerShdw>
            </a:effectLst>
            <a:latin typeface="Cambria" pitchFamily="18" charset="0"/>
          </a:endParaRPr>
        </a:p>
      </dsp:txBody>
      <dsp:txXfrm rot="5400000">
        <a:off x="2752618" y="864096"/>
        <a:ext cx="2559659" cy="2592288"/>
      </dsp:txXfrm>
    </dsp:sp>
    <dsp:sp modelId="{E7AFC294-1718-4A9C-89F5-5A57364EE72A}">
      <dsp:nvSpPr>
        <dsp:cNvPr id="0" name=""/>
        <dsp:cNvSpPr/>
      </dsp:nvSpPr>
      <dsp:spPr>
        <a:xfrm rot="16200000">
          <a:off x="4623841" y="880410"/>
          <a:ext cx="4320480" cy="2559659"/>
        </a:xfrm>
        <a:prstGeom prst="flowChartManualOperati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a:lnSpc>
              <a:spcPct val="90000"/>
            </a:lnSpc>
            <a:spcBef>
              <a:spcPct val="0"/>
            </a:spcBef>
            <a:spcAft>
              <a:spcPct val="35000"/>
            </a:spcAft>
          </a:pPr>
          <a:r>
            <a:rPr lang="tr-TR" sz="2000" b="1" kern="1200" dirty="0" smtClean="0">
              <a:solidFill>
                <a:schemeClr val="bg1"/>
              </a:solidFill>
              <a:effectLst>
                <a:outerShdw blurRad="38100" dist="38100" dir="2700000" algn="tl">
                  <a:srgbClr val="000000">
                    <a:alpha val="43137"/>
                  </a:srgbClr>
                </a:outerShdw>
              </a:effectLst>
              <a:latin typeface="Cambria" pitchFamily="18" charset="0"/>
            </a:rPr>
            <a:t>AYRINTILI DEĞERLENDİRME</a:t>
          </a:r>
        </a:p>
        <a:p>
          <a:pPr lvl="0" algn="l" defTabSz="889000">
            <a:lnSpc>
              <a:spcPct val="90000"/>
            </a:lnSpc>
            <a:spcBef>
              <a:spcPct val="0"/>
            </a:spcBef>
            <a:spcAft>
              <a:spcPct val="35000"/>
            </a:spcAft>
          </a:pPr>
          <a:r>
            <a:rPr lang="tr-TR" sz="1800" b="0" kern="1200" dirty="0" smtClean="0">
              <a:solidFill>
                <a:schemeClr val="bg1"/>
              </a:solidFill>
              <a:effectLst>
                <a:outerShdw blurRad="38100" dist="38100" dir="2700000" algn="tl">
                  <a:srgbClr val="000000">
                    <a:alpha val="43137"/>
                  </a:srgbClr>
                </a:outerShdw>
              </a:effectLst>
              <a:latin typeface="Cambria" pitchFamily="18" charset="0"/>
            </a:rPr>
            <a:t>RAM’da ekip tarafından çok yönlü bir değerlendirme yapılır. Özel eğitime uygun olup olmadığına karar verilir. Daha sonra eğitsel değerlendirme yapılır. BEP hazırlanır.</a:t>
          </a:r>
          <a:endParaRPr lang="tr-TR" sz="1800" b="0" kern="1200" dirty="0">
            <a:solidFill>
              <a:schemeClr val="bg1"/>
            </a:solidFill>
            <a:effectLst>
              <a:outerShdw blurRad="38100" dist="38100" dir="2700000" algn="tl">
                <a:srgbClr val="000000">
                  <a:alpha val="43137"/>
                </a:srgbClr>
              </a:outerShdw>
            </a:effectLst>
            <a:latin typeface="Cambria" pitchFamily="18" charset="0"/>
          </a:endParaRPr>
        </a:p>
      </dsp:txBody>
      <dsp:txXfrm rot="5400000">
        <a:off x="5504251" y="864096"/>
        <a:ext cx="2559659" cy="25922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A1EEC6-2405-4614-8729-6526BACC8CE3}">
      <dsp:nvSpPr>
        <dsp:cNvPr id="0" name=""/>
        <dsp:cNvSpPr/>
      </dsp:nvSpPr>
      <dsp:spPr>
        <a:xfrm>
          <a:off x="1853150" y="540128"/>
          <a:ext cx="5321189" cy="5321189"/>
        </a:xfrm>
        <a:prstGeom prst="blockArc">
          <a:avLst>
            <a:gd name="adj1" fmla="val 13500000"/>
            <a:gd name="adj2" fmla="val 16200000"/>
            <a:gd name="adj3" fmla="val 3436"/>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604FD1-CB0E-4E1E-AF7F-1CA7AE16B04D}">
      <dsp:nvSpPr>
        <dsp:cNvPr id="0" name=""/>
        <dsp:cNvSpPr/>
      </dsp:nvSpPr>
      <dsp:spPr>
        <a:xfrm>
          <a:off x="1853150" y="540128"/>
          <a:ext cx="5321189" cy="5321189"/>
        </a:xfrm>
        <a:prstGeom prst="blockArc">
          <a:avLst>
            <a:gd name="adj1" fmla="val 10800000"/>
            <a:gd name="adj2" fmla="val 13500000"/>
            <a:gd name="adj3" fmla="val 3436"/>
          </a:avLst>
        </a:prstGeom>
        <a:solidFill>
          <a:schemeClr val="accent3">
            <a:hueOff val="9643083"/>
            <a:satOff val="-14469"/>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B083F5-6D2F-4095-A3C8-CA23560B4107}">
      <dsp:nvSpPr>
        <dsp:cNvPr id="0" name=""/>
        <dsp:cNvSpPr/>
      </dsp:nvSpPr>
      <dsp:spPr>
        <a:xfrm>
          <a:off x="1853150" y="540128"/>
          <a:ext cx="5321189" cy="5321189"/>
        </a:xfrm>
        <a:prstGeom prst="blockArc">
          <a:avLst>
            <a:gd name="adj1" fmla="val 8100000"/>
            <a:gd name="adj2" fmla="val 10800000"/>
            <a:gd name="adj3" fmla="val 3436"/>
          </a:avLst>
        </a:prstGeom>
        <a:solidFill>
          <a:schemeClr val="accent3">
            <a:hueOff val="8035903"/>
            <a:satOff val="-12057"/>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DA26AD-F4AB-43BD-8190-1E5A81CD7770}">
      <dsp:nvSpPr>
        <dsp:cNvPr id="0" name=""/>
        <dsp:cNvSpPr/>
      </dsp:nvSpPr>
      <dsp:spPr>
        <a:xfrm>
          <a:off x="1853150" y="540128"/>
          <a:ext cx="5321189" cy="5321189"/>
        </a:xfrm>
        <a:prstGeom prst="blockArc">
          <a:avLst>
            <a:gd name="adj1" fmla="val 5400000"/>
            <a:gd name="adj2" fmla="val 8100000"/>
            <a:gd name="adj3" fmla="val 3436"/>
          </a:avLst>
        </a:prstGeom>
        <a:solidFill>
          <a:schemeClr val="accent3">
            <a:hueOff val="6428722"/>
            <a:satOff val="-9646"/>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D3D90B-FBDD-4F27-806A-A4DC61BC8143}">
      <dsp:nvSpPr>
        <dsp:cNvPr id="0" name=""/>
        <dsp:cNvSpPr/>
      </dsp:nvSpPr>
      <dsp:spPr>
        <a:xfrm>
          <a:off x="1853150" y="540128"/>
          <a:ext cx="5321189" cy="5321189"/>
        </a:xfrm>
        <a:prstGeom prst="blockArc">
          <a:avLst>
            <a:gd name="adj1" fmla="val 2700000"/>
            <a:gd name="adj2" fmla="val 5400000"/>
            <a:gd name="adj3" fmla="val 3436"/>
          </a:avLst>
        </a:prstGeom>
        <a:solidFill>
          <a:schemeClr val="accent3">
            <a:hueOff val="4821541"/>
            <a:satOff val="-7234"/>
            <a:lumOff val="-117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B2D3311-C59B-4C02-9189-2FAABE6A2EB6}">
      <dsp:nvSpPr>
        <dsp:cNvPr id="0" name=""/>
        <dsp:cNvSpPr/>
      </dsp:nvSpPr>
      <dsp:spPr>
        <a:xfrm>
          <a:off x="1853150" y="540128"/>
          <a:ext cx="5321189" cy="5321189"/>
        </a:xfrm>
        <a:prstGeom prst="blockArc">
          <a:avLst>
            <a:gd name="adj1" fmla="val 0"/>
            <a:gd name="adj2" fmla="val 2700000"/>
            <a:gd name="adj3" fmla="val 3436"/>
          </a:avLst>
        </a:prstGeom>
        <a:solidFill>
          <a:schemeClr val="accent3">
            <a:hueOff val="3214361"/>
            <a:satOff val="-4823"/>
            <a:lumOff val="-78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60B970A-9115-4C25-AE5F-DA7ADFF59BC0}">
      <dsp:nvSpPr>
        <dsp:cNvPr id="0" name=""/>
        <dsp:cNvSpPr/>
      </dsp:nvSpPr>
      <dsp:spPr>
        <a:xfrm>
          <a:off x="1853150" y="540128"/>
          <a:ext cx="5321189" cy="5321189"/>
        </a:xfrm>
        <a:prstGeom prst="blockArc">
          <a:avLst>
            <a:gd name="adj1" fmla="val 18900000"/>
            <a:gd name="adj2" fmla="val 0"/>
            <a:gd name="adj3" fmla="val 3436"/>
          </a:avLst>
        </a:prstGeom>
        <a:solidFill>
          <a:schemeClr val="accent3">
            <a:hueOff val="1607181"/>
            <a:satOff val="-2411"/>
            <a:lumOff val="-39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745AA5-5A7A-4604-A84A-F38060A56B16}">
      <dsp:nvSpPr>
        <dsp:cNvPr id="0" name=""/>
        <dsp:cNvSpPr/>
      </dsp:nvSpPr>
      <dsp:spPr>
        <a:xfrm>
          <a:off x="1853150" y="540128"/>
          <a:ext cx="5321189" cy="5321189"/>
        </a:xfrm>
        <a:prstGeom prst="blockArc">
          <a:avLst>
            <a:gd name="adj1" fmla="val 16200000"/>
            <a:gd name="adj2" fmla="val 18900000"/>
            <a:gd name="adj3" fmla="val 3436"/>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CA91B9-FC46-4D9F-B4B2-8CBD56721EE5}">
      <dsp:nvSpPr>
        <dsp:cNvPr id="0" name=""/>
        <dsp:cNvSpPr/>
      </dsp:nvSpPr>
      <dsp:spPr>
        <a:xfrm>
          <a:off x="3606820" y="2293799"/>
          <a:ext cx="1813848" cy="1813848"/>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2533650">
            <a:lnSpc>
              <a:spcPct val="90000"/>
            </a:lnSpc>
            <a:spcBef>
              <a:spcPct val="0"/>
            </a:spcBef>
            <a:spcAft>
              <a:spcPct val="35000"/>
            </a:spcAft>
          </a:pPr>
          <a:r>
            <a:rPr lang="tr-TR" sz="5700" kern="1200" dirty="0" smtClean="0"/>
            <a:t>BEP</a:t>
          </a:r>
          <a:endParaRPr lang="tr-TR" sz="5700" kern="1200" dirty="0"/>
        </a:p>
      </dsp:txBody>
      <dsp:txXfrm>
        <a:off x="3872452" y="2559431"/>
        <a:ext cx="1282584" cy="1282584"/>
      </dsp:txXfrm>
    </dsp:sp>
    <dsp:sp modelId="{C9FA691B-147D-4E88-BB75-329F88AF1B1D}">
      <dsp:nvSpPr>
        <dsp:cNvPr id="0" name=""/>
        <dsp:cNvSpPr/>
      </dsp:nvSpPr>
      <dsp:spPr>
        <a:xfrm>
          <a:off x="3500459" y="-179407"/>
          <a:ext cx="2026571" cy="1530489"/>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smtClean="0"/>
            <a:t>Eğitsel performans düzeyi</a:t>
          </a:r>
          <a:endParaRPr lang="tr-TR" sz="2000" kern="1200" dirty="0"/>
        </a:p>
      </dsp:txBody>
      <dsp:txXfrm>
        <a:off x="3797243" y="44728"/>
        <a:ext cx="1433003" cy="1082219"/>
      </dsp:txXfrm>
    </dsp:sp>
    <dsp:sp modelId="{FD0FDAD4-804F-4577-B0B1-B2527B658D25}">
      <dsp:nvSpPr>
        <dsp:cNvPr id="0" name=""/>
        <dsp:cNvSpPr/>
      </dsp:nvSpPr>
      <dsp:spPr>
        <a:xfrm>
          <a:off x="5367384" y="422386"/>
          <a:ext cx="1990728" cy="1858667"/>
        </a:xfrm>
        <a:prstGeom prst="ellipse">
          <a:avLst/>
        </a:prstGeom>
        <a:solidFill>
          <a:schemeClr val="accent3">
            <a:hueOff val="1607181"/>
            <a:satOff val="-2411"/>
            <a:lumOff val="-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smtClean="0"/>
            <a:t>Yıllık amaçlar</a:t>
          </a:r>
          <a:endParaRPr lang="tr-TR" sz="2000" kern="1200" dirty="0"/>
        </a:p>
      </dsp:txBody>
      <dsp:txXfrm>
        <a:off x="5658919" y="694581"/>
        <a:ext cx="1407658" cy="1314277"/>
      </dsp:txXfrm>
    </dsp:sp>
    <dsp:sp modelId="{83B1D864-BB33-4F13-BE0C-B201849125AB}">
      <dsp:nvSpPr>
        <dsp:cNvPr id="0" name=""/>
        <dsp:cNvSpPr/>
      </dsp:nvSpPr>
      <dsp:spPr>
        <a:xfrm>
          <a:off x="6383022" y="2351215"/>
          <a:ext cx="1491217" cy="1699016"/>
        </a:xfrm>
        <a:prstGeom prst="ellipse">
          <a:avLst/>
        </a:prstGeom>
        <a:solidFill>
          <a:schemeClr val="accent3">
            <a:hueOff val="3214361"/>
            <a:satOff val="-4823"/>
            <a:lumOff val="-7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smtClean="0"/>
            <a:t>KDA</a:t>
          </a:r>
          <a:endParaRPr lang="tr-TR" sz="2000" kern="1200" dirty="0"/>
        </a:p>
      </dsp:txBody>
      <dsp:txXfrm>
        <a:off x="6601406" y="2600030"/>
        <a:ext cx="1054449" cy="1201386"/>
      </dsp:txXfrm>
    </dsp:sp>
    <dsp:sp modelId="{1E88AE5D-630F-4ECA-8794-C9D3216D0B43}">
      <dsp:nvSpPr>
        <dsp:cNvPr id="0" name=""/>
        <dsp:cNvSpPr/>
      </dsp:nvSpPr>
      <dsp:spPr>
        <a:xfrm>
          <a:off x="5422762" y="4208605"/>
          <a:ext cx="1879972" cy="1682243"/>
        </a:xfrm>
        <a:prstGeom prst="ellipse">
          <a:avLst/>
        </a:prstGeom>
        <a:solidFill>
          <a:schemeClr val="accent3">
            <a:hueOff val="4821541"/>
            <a:satOff val="-7234"/>
            <a:lumOff val="-11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smtClean="0"/>
            <a:t>Özelleştirilmiş eğitim </a:t>
          </a:r>
          <a:r>
            <a:rPr lang="tr-TR" sz="2000" kern="1200" dirty="0" err="1" smtClean="0"/>
            <a:t>hiz</a:t>
          </a:r>
          <a:r>
            <a:rPr lang="tr-TR" sz="2000" kern="1200" dirty="0" smtClean="0"/>
            <a:t>.</a:t>
          </a:r>
          <a:endParaRPr lang="tr-TR" sz="2000" kern="1200" dirty="0"/>
        </a:p>
      </dsp:txBody>
      <dsp:txXfrm>
        <a:off x="5698078" y="4454964"/>
        <a:ext cx="1329340" cy="1189525"/>
      </dsp:txXfrm>
    </dsp:sp>
    <dsp:sp modelId="{A3E68665-28CC-4AF0-AA50-082340813B93}">
      <dsp:nvSpPr>
        <dsp:cNvPr id="0" name=""/>
        <dsp:cNvSpPr/>
      </dsp:nvSpPr>
      <dsp:spPr>
        <a:xfrm>
          <a:off x="3582145" y="4950954"/>
          <a:ext cx="1863200" cy="1729310"/>
        </a:xfrm>
        <a:prstGeom prst="ellipse">
          <a:avLst/>
        </a:prstGeom>
        <a:solidFill>
          <a:schemeClr val="accent3">
            <a:hueOff val="6428722"/>
            <a:satOff val="-9646"/>
            <a:lumOff val="-15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err="1" smtClean="0"/>
            <a:t>Hiz</a:t>
          </a:r>
          <a:r>
            <a:rPr lang="tr-TR" sz="2000" kern="1200" dirty="0" smtClean="0"/>
            <a:t>. Başlama bitiş tarihi</a:t>
          </a:r>
          <a:endParaRPr lang="tr-TR" sz="2000" kern="1200" dirty="0"/>
        </a:p>
      </dsp:txBody>
      <dsp:txXfrm>
        <a:off x="3855004" y="5204206"/>
        <a:ext cx="1317482" cy="1222806"/>
      </dsp:txXfrm>
    </dsp:sp>
    <dsp:sp modelId="{4D320B37-D7AA-49F6-B0C9-FE106838CC93}">
      <dsp:nvSpPr>
        <dsp:cNvPr id="0" name=""/>
        <dsp:cNvSpPr/>
      </dsp:nvSpPr>
      <dsp:spPr>
        <a:xfrm>
          <a:off x="1675707" y="4097024"/>
          <a:ext cx="1978069" cy="1905404"/>
        </a:xfrm>
        <a:prstGeom prst="ellipse">
          <a:avLst/>
        </a:prstGeom>
        <a:solidFill>
          <a:schemeClr val="accent3">
            <a:hueOff val="8035903"/>
            <a:satOff val="-12057"/>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smtClean="0"/>
            <a:t>Normal </a:t>
          </a:r>
          <a:r>
            <a:rPr lang="tr-TR" sz="2000" kern="1200" dirty="0" err="1" smtClean="0"/>
            <a:t>eğt</a:t>
          </a:r>
          <a:r>
            <a:rPr lang="tr-TR" sz="2000" kern="1200" dirty="0" smtClean="0"/>
            <a:t>. </a:t>
          </a:r>
          <a:r>
            <a:rPr lang="tr-TR" sz="2000" kern="1200" dirty="0" err="1" smtClean="0"/>
            <a:t>Prog</a:t>
          </a:r>
          <a:r>
            <a:rPr lang="tr-TR" sz="2000" kern="1200" dirty="0" smtClean="0"/>
            <a:t>. Katılım düzeyi</a:t>
          </a:r>
          <a:endParaRPr lang="tr-TR" sz="2000" kern="1200" dirty="0"/>
        </a:p>
      </dsp:txBody>
      <dsp:txXfrm>
        <a:off x="1965388" y="4376064"/>
        <a:ext cx="1398707" cy="1347324"/>
      </dsp:txXfrm>
    </dsp:sp>
    <dsp:sp modelId="{5C4803A7-4DEA-43E6-BF7D-85E2F4556794}">
      <dsp:nvSpPr>
        <dsp:cNvPr id="0" name=""/>
        <dsp:cNvSpPr/>
      </dsp:nvSpPr>
      <dsp:spPr>
        <a:xfrm>
          <a:off x="1055477" y="2318698"/>
          <a:ext cx="1686763" cy="1764049"/>
        </a:xfrm>
        <a:prstGeom prst="ellipse">
          <a:avLst/>
        </a:prstGeom>
        <a:solidFill>
          <a:schemeClr val="accent3">
            <a:hueOff val="9643083"/>
            <a:satOff val="-14469"/>
            <a:lumOff val="-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smtClean="0"/>
            <a:t>Sorumlu olan kişiler</a:t>
          </a:r>
          <a:endParaRPr lang="tr-TR" sz="2000" kern="1200" dirty="0"/>
        </a:p>
      </dsp:txBody>
      <dsp:txXfrm>
        <a:off x="1302498" y="2577037"/>
        <a:ext cx="1192721" cy="1247371"/>
      </dsp:txXfrm>
    </dsp:sp>
    <dsp:sp modelId="{32436413-8FC3-4CDC-A788-12DF2ABD2F76}">
      <dsp:nvSpPr>
        <dsp:cNvPr id="0" name=""/>
        <dsp:cNvSpPr/>
      </dsp:nvSpPr>
      <dsp:spPr>
        <a:xfrm>
          <a:off x="1779974" y="474488"/>
          <a:ext cx="1769534" cy="1754463"/>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smtClean="0"/>
            <a:t>Ölçümleme işlem süreçleri ve zamanları</a:t>
          </a:r>
          <a:endParaRPr lang="tr-TR" sz="2000" kern="1200" dirty="0"/>
        </a:p>
      </dsp:txBody>
      <dsp:txXfrm>
        <a:off x="2039116" y="731423"/>
        <a:ext cx="1251250" cy="12405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8868AA-3943-434B-9AE4-3FA08096561C}">
      <dsp:nvSpPr>
        <dsp:cNvPr id="0" name=""/>
        <dsp:cNvSpPr/>
      </dsp:nvSpPr>
      <dsp:spPr>
        <a:xfrm>
          <a:off x="3689330" y="2677522"/>
          <a:ext cx="1765339" cy="1765339"/>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tr-TR" sz="2800" kern="1200" dirty="0" smtClean="0"/>
            <a:t>BEP EKİP ÜYELERİ</a:t>
          </a:r>
          <a:endParaRPr lang="tr-TR" sz="2800" kern="1200" dirty="0"/>
        </a:p>
      </dsp:txBody>
      <dsp:txXfrm>
        <a:off x="3947858" y="2936050"/>
        <a:ext cx="1248283" cy="1248283"/>
      </dsp:txXfrm>
    </dsp:sp>
    <dsp:sp modelId="{9FCF66A4-A3B3-47AB-BF0F-E0016536E500}">
      <dsp:nvSpPr>
        <dsp:cNvPr id="0" name=""/>
        <dsp:cNvSpPr/>
      </dsp:nvSpPr>
      <dsp:spPr>
        <a:xfrm rot="16200000">
          <a:off x="4129905" y="2218053"/>
          <a:ext cx="884188" cy="34750"/>
        </a:xfrm>
        <a:custGeom>
          <a:avLst/>
          <a:gdLst/>
          <a:ahLst/>
          <a:cxnLst/>
          <a:rect l="0" t="0" r="0" b="0"/>
          <a:pathLst>
            <a:path>
              <a:moveTo>
                <a:pt x="0" y="17375"/>
              </a:moveTo>
              <a:lnTo>
                <a:pt x="884188" y="17375"/>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49895" y="2213324"/>
        <a:ext cx="44209" cy="44209"/>
      </dsp:txXfrm>
    </dsp:sp>
    <dsp:sp modelId="{EACBB891-9101-4A71-9111-A4C99609F007}">
      <dsp:nvSpPr>
        <dsp:cNvPr id="0" name=""/>
        <dsp:cNvSpPr/>
      </dsp:nvSpPr>
      <dsp:spPr>
        <a:xfrm>
          <a:off x="3689330" y="27994"/>
          <a:ext cx="1765339" cy="1765339"/>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kern="1200" dirty="0" smtClean="0"/>
            <a:t>Öğrenci</a:t>
          </a:r>
          <a:endParaRPr lang="tr-TR" sz="1800" kern="1200" dirty="0"/>
        </a:p>
      </dsp:txBody>
      <dsp:txXfrm>
        <a:off x="3947858" y="286522"/>
        <a:ext cx="1248283" cy="1248283"/>
      </dsp:txXfrm>
    </dsp:sp>
    <dsp:sp modelId="{A851F1B3-AE00-420C-A3B1-B761EE81E52F}">
      <dsp:nvSpPr>
        <dsp:cNvPr id="0" name=""/>
        <dsp:cNvSpPr/>
      </dsp:nvSpPr>
      <dsp:spPr>
        <a:xfrm rot="19285714">
          <a:off x="5165648" y="2716840"/>
          <a:ext cx="884188" cy="34750"/>
        </a:xfrm>
        <a:custGeom>
          <a:avLst/>
          <a:gdLst/>
          <a:ahLst/>
          <a:cxnLst/>
          <a:rect l="0" t="0" r="0" b="0"/>
          <a:pathLst>
            <a:path>
              <a:moveTo>
                <a:pt x="0" y="17375"/>
              </a:moveTo>
              <a:lnTo>
                <a:pt x="884188" y="17375"/>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585637" y="2712111"/>
        <a:ext cx="44209" cy="44209"/>
      </dsp:txXfrm>
    </dsp:sp>
    <dsp:sp modelId="{F1E490EC-72E5-4CD6-9AE9-375BAC77EBAD}">
      <dsp:nvSpPr>
        <dsp:cNvPr id="0" name=""/>
        <dsp:cNvSpPr/>
      </dsp:nvSpPr>
      <dsp:spPr>
        <a:xfrm>
          <a:off x="5760814" y="1025569"/>
          <a:ext cx="1765339" cy="1765339"/>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kern="1200" dirty="0" smtClean="0"/>
            <a:t>Okul müdürü</a:t>
          </a:r>
          <a:endParaRPr lang="tr-TR" sz="1800" kern="1200" dirty="0"/>
        </a:p>
      </dsp:txBody>
      <dsp:txXfrm>
        <a:off x="6019342" y="1284097"/>
        <a:ext cx="1248283" cy="1248283"/>
      </dsp:txXfrm>
    </dsp:sp>
    <dsp:sp modelId="{7582E530-A1BF-43E3-9DC8-C57A4D49394D}">
      <dsp:nvSpPr>
        <dsp:cNvPr id="0" name=""/>
        <dsp:cNvSpPr/>
      </dsp:nvSpPr>
      <dsp:spPr>
        <a:xfrm rot="771429">
          <a:off x="5421455" y="3837605"/>
          <a:ext cx="884188" cy="34750"/>
        </a:xfrm>
        <a:custGeom>
          <a:avLst/>
          <a:gdLst/>
          <a:ahLst/>
          <a:cxnLst/>
          <a:rect l="0" t="0" r="0" b="0"/>
          <a:pathLst>
            <a:path>
              <a:moveTo>
                <a:pt x="0" y="17375"/>
              </a:moveTo>
              <a:lnTo>
                <a:pt x="884188" y="17375"/>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841444" y="3832875"/>
        <a:ext cx="44209" cy="44209"/>
      </dsp:txXfrm>
    </dsp:sp>
    <dsp:sp modelId="{8F854465-3F08-453D-BBED-FB3477B2EB56}">
      <dsp:nvSpPr>
        <dsp:cNvPr id="0" name=""/>
        <dsp:cNvSpPr/>
      </dsp:nvSpPr>
      <dsp:spPr>
        <a:xfrm>
          <a:off x="6272428" y="3267098"/>
          <a:ext cx="1765339" cy="1765339"/>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kern="1200" dirty="0" smtClean="0"/>
            <a:t>Gezici öğretmen</a:t>
          </a:r>
          <a:endParaRPr lang="tr-TR" sz="1800" kern="1200" dirty="0"/>
        </a:p>
      </dsp:txBody>
      <dsp:txXfrm>
        <a:off x="6530956" y="3525626"/>
        <a:ext cx="1248283" cy="1248283"/>
      </dsp:txXfrm>
    </dsp:sp>
    <dsp:sp modelId="{DECA1E41-CDFF-405F-8342-41E4956EBA0B}">
      <dsp:nvSpPr>
        <dsp:cNvPr id="0" name=""/>
        <dsp:cNvSpPr/>
      </dsp:nvSpPr>
      <dsp:spPr>
        <a:xfrm rot="3857143">
          <a:off x="4704699" y="4736388"/>
          <a:ext cx="884188" cy="34750"/>
        </a:xfrm>
        <a:custGeom>
          <a:avLst/>
          <a:gdLst/>
          <a:ahLst/>
          <a:cxnLst/>
          <a:rect l="0" t="0" r="0" b="0"/>
          <a:pathLst>
            <a:path>
              <a:moveTo>
                <a:pt x="0" y="17375"/>
              </a:moveTo>
              <a:lnTo>
                <a:pt x="884188" y="17375"/>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124688" y="4731659"/>
        <a:ext cx="44209" cy="44209"/>
      </dsp:txXfrm>
    </dsp:sp>
    <dsp:sp modelId="{EF405C03-86BB-42BA-97E9-42BAA4617664}">
      <dsp:nvSpPr>
        <dsp:cNvPr id="0" name=""/>
        <dsp:cNvSpPr/>
      </dsp:nvSpPr>
      <dsp:spPr>
        <a:xfrm>
          <a:off x="4838917" y="5064665"/>
          <a:ext cx="1765339" cy="1765339"/>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kern="1200" dirty="0" smtClean="0"/>
            <a:t>Aile</a:t>
          </a:r>
          <a:endParaRPr lang="tr-TR" sz="1800" kern="1200" dirty="0"/>
        </a:p>
      </dsp:txBody>
      <dsp:txXfrm>
        <a:off x="5097445" y="5323193"/>
        <a:ext cx="1248283" cy="1248283"/>
      </dsp:txXfrm>
    </dsp:sp>
    <dsp:sp modelId="{1BB738E0-61E0-4438-8A8C-6AABD66C3F81}">
      <dsp:nvSpPr>
        <dsp:cNvPr id="0" name=""/>
        <dsp:cNvSpPr/>
      </dsp:nvSpPr>
      <dsp:spPr>
        <a:xfrm rot="6942857">
          <a:off x="3555112" y="4736388"/>
          <a:ext cx="884188" cy="34750"/>
        </a:xfrm>
        <a:custGeom>
          <a:avLst/>
          <a:gdLst/>
          <a:ahLst/>
          <a:cxnLst/>
          <a:rect l="0" t="0" r="0" b="0"/>
          <a:pathLst>
            <a:path>
              <a:moveTo>
                <a:pt x="0" y="17375"/>
              </a:moveTo>
              <a:lnTo>
                <a:pt x="884188" y="17375"/>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rot="10800000">
        <a:off x="3975101" y="4731659"/>
        <a:ext cx="44209" cy="44209"/>
      </dsp:txXfrm>
    </dsp:sp>
    <dsp:sp modelId="{98DAD58A-03CA-4628-A3E2-B8C712E04C30}">
      <dsp:nvSpPr>
        <dsp:cNvPr id="0" name=""/>
        <dsp:cNvSpPr/>
      </dsp:nvSpPr>
      <dsp:spPr>
        <a:xfrm>
          <a:off x="2539742" y="5064665"/>
          <a:ext cx="1765339" cy="1765339"/>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kern="1200" dirty="0" err="1" smtClean="0"/>
            <a:t>Eğt</a:t>
          </a:r>
          <a:r>
            <a:rPr lang="tr-TR" sz="1800" kern="1200" dirty="0" smtClean="0"/>
            <a:t>. </a:t>
          </a:r>
          <a:r>
            <a:rPr lang="tr-TR" sz="1800" kern="1200" dirty="0" err="1" smtClean="0"/>
            <a:t>Prg</a:t>
          </a:r>
          <a:r>
            <a:rPr lang="tr-TR" sz="1800" kern="1200" dirty="0" smtClean="0"/>
            <a:t>. Haz. Gör. Öğretmen</a:t>
          </a:r>
          <a:endParaRPr lang="tr-TR" sz="1800" kern="1200" dirty="0"/>
        </a:p>
      </dsp:txBody>
      <dsp:txXfrm>
        <a:off x="2798270" y="5323193"/>
        <a:ext cx="1248283" cy="1248283"/>
      </dsp:txXfrm>
    </dsp:sp>
    <dsp:sp modelId="{D4FCA012-73DF-4550-A4B2-923C5FB96A90}">
      <dsp:nvSpPr>
        <dsp:cNvPr id="0" name=""/>
        <dsp:cNvSpPr/>
      </dsp:nvSpPr>
      <dsp:spPr>
        <a:xfrm rot="10028571">
          <a:off x="2838356" y="3837605"/>
          <a:ext cx="884188" cy="34750"/>
        </a:xfrm>
        <a:custGeom>
          <a:avLst/>
          <a:gdLst/>
          <a:ahLst/>
          <a:cxnLst/>
          <a:rect l="0" t="0" r="0" b="0"/>
          <a:pathLst>
            <a:path>
              <a:moveTo>
                <a:pt x="0" y="17375"/>
              </a:moveTo>
              <a:lnTo>
                <a:pt x="884188" y="17375"/>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rot="10800000">
        <a:off x="3258345" y="3832875"/>
        <a:ext cx="44209" cy="44209"/>
      </dsp:txXfrm>
    </dsp:sp>
    <dsp:sp modelId="{E38FC4AC-1AE7-4E0D-B407-DBDC518AA128}">
      <dsp:nvSpPr>
        <dsp:cNvPr id="0" name=""/>
        <dsp:cNvSpPr/>
      </dsp:nvSpPr>
      <dsp:spPr>
        <a:xfrm>
          <a:off x="1106231" y="3267098"/>
          <a:ext cx="1765339" cy="1765339"/>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kern="1200" dirty="0" smtClean="0"/>
            <a:t>Sınıf öğretmeni</a:t>
          </a:r>
          <a:endParaRPr lang="tr-TR" sz="1800" kern="1200" dirty="0"/>
        </a:p>
      </dsp:txBody>
      <dsp:txXfrm>
        <a:off x="1364759" y="3525626"/>
        <a:ext cx="1248283" cy="1248283"/>
      </dsp:txXfrm>
    </dsp:sp>
    <dsp:sp modelId="{BAEA63F8-C808-4CD2-BE38-58FB81C77BE5}">
      <dsp:nvSpPr>
        <dsp:cNvPr id="0" name=""/>
        <dsp:cNvSpPr/>
      </dsp:nvSpPr>
      <dsp:spPr>
        <a:xfrm rot="13114286">
          <a:off x="3094163" y="2716840"/>
          <a:ext cx="884188" cy="34750"/>
        </a:xfrm>
        <a:custGeom>
          <a:avLst/>
          <a:gdLst/>
          <a:ahLst/>
          <a:cxnLst/>
          <a:rect l="0" t="0" r="0" b="0"/>
          <a:pathLst>
            <a:path>
              <a:moveTo>
                <a:pt x="0" y="17375"/>
              </a:moveTo>
              <a:lnTo>
                <a:pt x="884188" y="17375"/>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rot="10800000">
        <a:off x="3514153" y="2712111"/>
        <a:ext cx="44209" cy="44209"/>
      </dsp:txXfrm>
    </dsp:sp>
    <dsp:sp modelId="{5D41C1D1-9132-409F-AB73-F530D6560ECE}">
      <dsp:nvSpPr>
        <dsp:cNvPr id="0" name=""/>
        <dsp:cNvSpPr/>
      </dsp:nvSpPr>
      <dsp:spPr>
        <a:xfrm>
          <a:off x="1617845" y="1025569"/>
          <a:ext cx="1765339" cy="1765339"/>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kern="1200" dirty="0" smtClean="0"/>
            <a:t>Alan öğretmenleri</a:t>
          </a:r>
          <a:endParaRPr lang="tr-TR" sz="1800" kern="1200" dirty="0"/>
        </a:p>
      </dsp:txBody>
      <dsp:txXfrm>
        <a:off x="1876373" y="1284097"/>
        <a:ext cx="1248283" cy="12482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444691-D5F9-4519-B246-4ED25CCD5D71}">
      <dsp:nvSpPr>
        <dsp:cNvPr id="0" name=""/>
        <dsp:cNvSpPr/>
      </dsp:nvSpPr>
      <dsp:spPr>
        <a:xfrm>
          <a:off x="1646774" y="802075"/>
          <a:ext cx="5350448" cy="5350448"/>
        </a:xfrm>
        <a:prstGeom prst="blockArc">
          <a:avLst>
            <a:gd name="adj1" fmla="val 9000000"/>
            <a:gd name="adj2" fmla="val 16200000"/>
            <a:gd name="adj3" fmla="val 4644"/>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E1A6192-706B-46B6-A832-33F4552CA572}">
      <dsp:nvSpPr>
        <dsp:cNvPr id="0" name=""/>
        <dsp:cNvSpPr/>
      </dsp:nvSpPr>
      <dsp:spPr>
        <a:xfrm>
          <a:off x="1646774" y="802075"/>
          <a:ext cx="5350448" cy="5350448"/>
        </a:xfrm>
        <a:prstGeom prst="blockArc">
          <a:avLst>
            <a:gd name="adj1" fmla="val 1800000"/>
            <a:gd name="adj2" fmla="val 9000000"/>
            <a:gd name="adj3" fmla="val 4644"/>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D6C21A-2095-423A-B4D3-D92E7759EFEE}">
      <dsp:nvSpPr>
        <dsp:cNvPr id="0" name=""/>
        <dsp:cNvSpPr/>
      </dsp:nvSpPr>
      <dsp:spPr>
        <a:xfrm>
          <a:off x="1646774" y="802075"/>
          <a:ext cx="5350448" cy="5350448"/>
        </a:xfrm>
        <a:prstGeom prst="blockArc">
          <a:avLst>
            <a:gd name="adj1" fmla="val 16200000"/>
            <a:gd name="adj2" fmla="val 180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93A84CC-DB08-42C9-90E1-541364F50A6E}">
      <dsp:nvSpPr>
        <dsp:cNvPr id="0" name=""/>
        <dsp:cNvSpPr/>
      </dsp:nvSpPr>
      <dsp:spPr>
        <a:xfrm>
          <a:off x="3089553" y="2244855"/>
          <a:ext cx="2464890" cy="2464890"/>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tr-TR" sz="3000" kern="1200" dirty="0" smtClean="0"/>
            <a:t>BEP FORMLARI</a:t>
          </a:r>
          <a:endParaRPr lang="tr-TR" sz="3000" kern="1200" dirty="0"/>
        </a:p>
      </dsp:txBody>
      <dsp:txXfrm>
        <a:off x="3450528" y="2605830"/>
        <a:ext cx="1742940" cy="1742940"/>
      </dsp:txXfrm>
    </dsp:sp>
    <dsp:sp modelId="{5B42CFBB-DB26-4133-A53A-6FA2BF4C2E21}">
      <dsp:nvSpPr>
        <dsp:cNvPr id="0" name=""/>
        <dsp:cNvSpPr/>
      </dsp:nvSpPr>
      <dsp:spPr>
        <a:xfrm>
          <a:off x="3459287" y="1479"/>
          <a:ext cx="1725423" cy="1725423"/>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tr-TR" sz="2100" kern="1200" dirty="0" smtClean="0"/>
            <a:t>VAKA İNCELEME ÖZETİ</a:t>
          </a:r>
          <a:endParaRPr lang="tr-TR" sz="2100" kern="1200" dirty="0"/>
        </a:p>
      </dsp:txBody>
      <dsp:txXfrm>
        <a:off x="3711969" y="254161"/>
        <a:ext cx="1220059" cy="1220059"/>
      </dsp:txXfrm>
    </dsp:sp>
    <dsp:sp modelId="{EE219E3F-BDA5-4091-994B-D1FD63A85A27}">
      <dsp:nvSpPr>
        <dsp:cNvPr id="0" name=""/>
        <dsp:cNvSpPr/>
      </dsp:nvSpPr>
      <dsp:spPr>
        <a:xfrm>
          <a:off x="5722306" y="3921143"/>
          <a:ext cx="1725423" cy="1725423"/>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tr-TR" sz="2100" kern="1200" dirty="0" smtClean="0"/>
            <a:t>TÜM HİZMET PLANI</a:t>
          </a:r>
          <a:endParaRPr lang="tr-TR" sz="2100" kern="1200" dirty="0"/>
        </a:p>
      </dsp:txBody>
      <dsp:txXfrm>
        <a:off x="5974988" y="4173825"/>
        <a:ext cx="1220059" cy="1220059"/>
      </dsp:txXfrm>
    </dsp:sp>
    <dsp:sp modelId="{8451E8E6-4875-44A3-9103-FDEB21E48F1C}">
      <dsp:nvSpPr>
        <dsp:cNvPr id="0" name=""/>
        <dsp:cNvSpPr/>
      </dsp:nvSpPr>
      <dsp:spPr>
        <a:xfrm>
          <a:off x="1196268" y="3921143"/>
          <a:ext cx="1725423" cy="1725423"/>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tr-TR" sz="2100" kern="1200" dirty="0" smtClean="0"/>
            <a:t>BİREYSEL ÖĞRETİM PLANI</a:t>
          </a:r>
          <a:endParaRPr lang="tr-TR" sz="2100" kern="1200" dirty="0"/>
        </a:p>
      </dsp:txBody>
      <dsp:txXfrm>
        <a:off x="1448950" y="4173825"/>
        <a:ext cx="1220059" cy="12200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645BC4-75B5-430B-BBB9-AF407FBA2AE4}">
      <dsp:nvSpPr>
        <dsp:cNvPr id="0" name=""/>
        <dsp:cNvSpPr/>
      </dsp:nvSpPr>
      <dsp:spPr>
        <a:xfrm>
          <a:off x="0" y="214132"/>
          <a:ext cx="8929718" cy="3276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032D92-5F2B-4A9A-A4E5-AADA6451435F}">
      <dsp:nvSpPr>
        <dsp:cNvPr id="0" name=""/>
        <dsp:cNvSpPr/>
      </dsp:nvSpPr>
      <dsp:spPr>
        <a:xfrm>
          <a:off x="446485" y="22252"/>
          <a:ext cx="6250802" cy="3837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65" tIns="0" rIns="236265" bIns="0" numCol="1" spcCol="1270" anchor="ctr" anchorCtr="0">
          <a:noAutofit/>
        </a:bodyPr>
        <a:lstStyle/>
        <a:p>
          <a:pPr lvl="0" algn="l" defTabSz="1066800">
            <a:lnSpc>
              <a:spcPct val="90000"/>
            </a:lnSpc>
            <a:spcBef>
              <a:spcPct val="0"/>
            </a:spcBef>
            <a:spcAft>
              <a:spcPct val="35000"/>
            </a:spcAft>
          </a:pPr>
          <a:r>
            <a:rPr lang="tr-TR" sz="2400" kern="1200" dirty="0" smtClean="0"/>
            <a:t>Başvurma</a:t>
          </a:r>
        </a:p>
      </dsp:txBody>
      <dsp:txXfrm>
        <a:off x="465219" y="40986"/>
        <a:ext cx="6213334" cy="346292"/>
      </dsp:txXfrm>
    </dsp:sp>
    <dsp:sp modelId="{92D3D8C1-8F78-4AD8-B2DC-4D1545E4EEE4}">
      <dsp:nvSpPr>
        <dsp:cNvPr id="0" name=""/>
        <dsp:cNvSpPr/>
      </dsp:nvSpPr>
      <dsp:spPr>
        <a:xfrm>
          <a:off x="0" y="803812"/>
          <a:ext cx="8929718" cy="3276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C75954-F74F-446A-AF54-86369F0E711F}">
      <dsp:nvSpPr>
        <dsp:cNvPr id="0" name=""/>
        <dsp:cNvSpPr/>
      </dsp:nvSpPr>
      <dsp:spPr>
        <a:xfrm>
          <a:off x="446485" y="611932"/>
          <a:ext cx="6250802" cy="3837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65" tIns="0" rIns="236265" bIns="0" numCol="1" spcCol="1270" anchor="ctr" anchorCtr="0">
          <a:noAutofit/>
        </a:bodyPr>
        <a:lstStyle/>
        <a:p>
          <a:pPr lvl="0" algn="l" defTabSz="1066800">
            <a:lnSpc>
              <a:spcPct val="90000"/>
            </a:lnSpc>
            <a:spcBef>
              <a:spcPct val="0"/>
            </a:spcBef>
            <a:spcAft>
              <a:spcPct val="35000"/>
            </a:spcAft>
          </a:pPr>
          <a:r>
            <a:rPr lang="tr-TR" sz="2400" kern="1200" dirty="0" smtClean="0"/>
            <a:t>Ölçümleme</a:t>
          </a:r>
          <a:endParaRPr lang="tr-TR" sz="2400" kern="1200" dirty="0"/>
        </a:p>
      </dsp:txBody>
      <dsp:txXfrm>
        <a:off x="465219" y="630666"/>
        <a:ext cx="6213334" cy="346292"/>
      </dsp:txXfrm>
    </dsp:sp>
    <dsp:sp modelId="{248CD6F9-21A1-45C9-8DB0-03C8FB25DFBE}">
      <dsp:nvSpPr>
        <dsp:cNvPr id="0" name=""/>
        <dsp:cNvSpPr/>
      </dsp:nvSpPr>
      <dsp:spPr>
        <a:xfrm>
          <a:off x="0" y="1393492"/>
          <a:ext cx="8929718" cy="3276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E0CD03-052A-4C07-B819-FB94E1D265EB}">
      <dsp:nvSpPr>
        <dsp:cNvPr id="0" name=""/>
        <dsp:cNvSpPr/>
      </dsp:nvSpPr>
      <dsp:spPr>
        <a:xfrm>
          <a:off x="446485" y="1201612"/>
          <a:ext cx="6250802" cy="3837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65" tIns="0" rIns="236265" bIns="0" numCol="1" spcCol="1270" anchor="ctr" anchorCtr="0">
          <a:noAutofit/>
        </a:bodyPr>
        <a:lstStyle/>
        <a:p>
          <a:pPr lvl="0" algn="l" defTabSz="1066800">
            <a:lnSpc>
              <a:spcPct val="90000"/>
            </a:lnSpc>
            <a:spcBef>
              <a:spcPct val="0"/>
            </a:spcBef>
            <a:spcAft>
              <a:spcPct val="35000"/>
            </a:spcAft>
          </a:pPr>
          <a:r>
            <a:rPr lang="tr-TR" sz="2400" kern="1200" smtClean="0"/>
            <a:t>Yetersizliğin değerlendirilmesi</a:t>
          </a:r>
          <a:endParaRPr lang="tr-TR" sz="2400" kern="1200" dirty="0"/>
        </a:p>
      </dsp:txBody>
      <dsp:txXfrm>
        <a:off x="465219" y="1220346"/>
        <a:ext cx="6213334" cy="346292"/>
      </dsp:txXfrm>
    </dsp:sp>
    <dsp:sp modelId="{CE9F04B3-98B4-4CF2-B0EA-899881DC3744}">
      <dsp:nvSpPr>
        <dsp:cNvPr id="0" name=""/>
        <dsp:cNvSpPr/>
      </dsp:nvSpPr>
      <dsp:spPr>
        <a:xfrm>
          <a:off x="0" y="1983172"/>
          <a:ext cx="8929718" cy="3276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C9873B-672D-466B-9050-CA49167ECCA3}">
      <dsp:nvSpPr>
        <dsp:cNvPr id="0" name=""/>
        <dsp:cNvSpPr/>
      </dsp:nvSpPr>
      <dsp:spPr>
        <a:xfrm>
          <a:off x="446485" y="1791292"/>
          <a:ext cx="6250802" cy="38376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65" tIns="0" rIns="236265" bIns="0" numCol="1" spcCol="1270" anchor="ctr" anchorCtr="0">
          <a:noAutofit/>
        </a:bodyPr>
        <a:lstStyle/>
        <a:p>
          <a:pPr lvl="0" algn="l" defTabSz="1066800">
            <a:lnSpc>
              <a:spcPct val="90000"/>
            </a:lnSpc>
            <a:spcBef>
              <a:spcPct val="0"/>
            </a:spcBef>
            <a:spcAft>
              <a:spcPct val="35000"/>
            </a:spcAft>
          </a:pPr>
          <a:r>
            <a:rPr lang="tr-TR" sz="2400" kern="1200" dirty="0" smtClean="0"/>
            <a:t>Yetersizliğin betimi</a:t>
          </a:r>
          <a:endParaRPr lang="tr-TR" sz="2400" kern="1200" dirty="0"/>
        </a:p>
      </dsp:txBody>
      <dsp:txXfrm>
        <a:off x="465219" y="1810026"/>
        <a:ext cx="6213334" cy="346292"/>
      </dsp:txXfrm>
    </dsp:sp>
    <dsp:sp modelId="{F7AABA96-9B79-448A-9656-5F6BFFE07021}">
      <dsp:nvSpPr>
        <dsp:cNvPr id="0" name=""/>
        <dsp:cNvSpPr/>
      </dsp:nvSpPr>
      <dsp:spPr>
        <a:xfrm>
          <a:off x="0" y="2572852"/>
          <a:ext cx="8929718" cy="3276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A9C5E1-829E-4189-ACE5-CA067DD33600}">
      <dsp:nvSpPr>
        <dsp:cNvPr id="0" name=""/>
        <dsp:cNvSpPr/>
      </dsp:nvSpPr>
      <dsp:spPr>
        <a:xfrm>
          <a:off x="446485" y="2380972"/>
          <a:ext cx="6250802" cy="38376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65" tIns="0" rIns="236265" bIns="0" numCol="1" spcCol="1270" anchor="ctr" anchorCtr="0">
          <a:noAutofit/>
        </a:bodyPr>
        <a:lstStyle/>
        <a:p>
          <a:pPr lvl="0" algn="l" defTabSz="1066800">
            <a:lnSpc>
              <a:spcPct val="90000"/>
            </a:lnSpc>
            <a:spcBef>
              <a:spcPct val="0"/>
            </a:spcBef>
            <a:spcAft>
              <a:spcPct val="35000"/>
            </a:spcAft>
          </a:pPr>
          <a:r>
            <a:rPr lang="tr-TR" sz="2400" kern="1200" smtClean="0"/>
            <a:t>Özrün değerlendirilmesi</a:t>
          </a:r>
          <a:endParaRPr lang="tr-TR" sz="2400" kern="1200" dirty="0"/>
        </a:p>
      </dsp:txBody>
      <dsp:txXfrm>
        <a:off x="465219" y="2399706"/>
        <a:ext cx="6213334" cy="346292"/>
      </dsp:txXfrm>
    </dsp:sp>
    <dsp:sp modelId="{E1193A1D-0842-415E-96AA-6878C1328203}">
      <dsp:nvSpPr>
        <dsp:cNvPr id="0" name=""/>
        <dsp:cNvSpPr/>
      </dsp:nvSpPr>
      <dsp:spPr>
        <a:xfrm>
          <a:off x="0" y="3162532"/>
          <a:ext cx="8929718" cy="3276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80B3BD-B504-462E-8A71-09635C1E758A}">
      <dsp:nvSpPr>
        <dsp:cNvPr id="0" name=""/>
        <dsp:cNvSpPr/>
      </dsp:nvSpPr>
      <dsp:spPr>
        <a:xfrm>
          <a:off x="446485" y="2970652"/>
          <a:ext cx="6250802" cy="3837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65" tIns="0" rIns="236265" bIns="0" numCol="1" spcCol="1270" anchor="ctr" anchorCtr="0">
          <a:noAutofit/>
        </a:bodyPr>
        <a:lstStyle/>
        <a:p>
          <a:pPr lvl="0" algn="l" defTabSz="1066800">
            <a:lnSpc>
              <a:spcPct val="90000"/>
            </a:lnSpc>
            <a:spcBef>
              <a:spcPct val="0"/>
            </a:spcBef>
            <a:spcAft>
              <a:spcPct val="35000"/>
            </a:spcAft>
          </a:pPr>
          <a:r>
            <a:rPr lang="tr-TR" sz="2400" kern="1200" dirty="0" smtClean="0"/>
            <a:t>Özrün betimi</a:t>
          </a:r>
          <a:endParaRPr lang="tr-TR" sz="2400" kern="1200" dirty="0"/>
        </a:p>
      </dsp:txBody>
      <dsp:txXfrm>
        <a:off x="465219" y="2989386"/>
        <a:ext cx="6213334" cy="346292"/>
      </dsp:txXfrm>
    </dsp:sp>
    <dsp:sp modelId="{41614F1E-F986-4F07-8F2E-8B22F75A5338}">
      <dsp:nvSpPr>
        <dsp:cNvPr id="0" name=""/>
        <dsp:cNvSpPr/>
      </dsp:nvSpPr>
      <dsp:spPr>
        <a:xfrm>
          <a:off x="0" y="3752212"/>
          <a:ext cx="8929718" cy="921375"/>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045" tIns="270764" rIns="693045" bIns="85344" numCol="1" spcCol="1270" anchor="t" anchorCtr="0">
          <a:noAutofit/>
        </a:bodyPr>
        <a:lstStyle/>
        <a:p>
          <a:pPr marL="114300" lvl="1" indent="-114300" algn="l" defTabSz="533400">
            <a:lnSpc>
              <a:spcPct val="90000"/>
            </a:lnSpc>
            <a:spcBef>
              <a:spcPct val="0"/>
            </a:spcBef>
            <a:spcAft>
              <a:spcPct val="15000"/>
            </a:spcAft>
            <a:buChar char="••"/>
          </a:pPr>
          <a:r>
            <a:rPr lang="tr-TR" sz="1200" kern="1200" dirty="0" smtClean="0"/>
            <a:t>Gereksinimler ve öncelik sırasına koyma</a:t>
          </a:r>
          <a:endParaRPr lang="tr-TR" sz="1200" kern="1200" dirty="0"/>
        </a:p>
        <a:p>
          <a:pPr marL="114300" lvl="1" indent="-114300" algn="l" defTabSz="533400">
            <a:lnSpc>
              <a:spcPct val="90000"/>
            </a:lnSpc>
            <a:spcBef>
              <a:spcPct val="0"/>
            </a:spcBef>
            <a:spcAft>
              <a:spcPct val="15000"/>
            </a:spcAft>
            <a:buChar char="••"/>
          </a:pPr>
          <a:r>
            <a:rPr lang="tr-TR" sz="1200" kern="1200" dirty="0" smtClean="0"/>
            <a:t>Yıllık amaç koyma ve sıralama</a:t>
          </a:r>
          <a:endParaRPr lang="tr-TR" sz="1200" kern="1200" dirty="0"/>
        </a:p>
        <a:p>
          <a:pPr marL="114300" lvl="1" indent="-114300" algn="l" defTabSz="533400">
            <a:lnSpc>
              <a:spcPct val="90000"/>
            </a:lnSpc>
            <a:spcBef>
              <a:spcPct val="0"/>
            </a:spcBef>
            <a:spcAft>
              <a:spcPct val="15000"/>
            </a:spcAft>
            <a:buChar char="••"/>
          </a:pPr>
          <a:r>
            <a:rPr lang="tr-TR" sz="1200" kern="1200" dirty="0" smtClean="0"/>
            <a:t>KDA oluşturma</a:t>
          </a:r>
          <a:endParaRPr lang="tr-TR" sz="1200" kern="1200" dirty="0"/>
        </a:p>
      </dsp:txBody>
      <dsp:txXfrm>
        <a:off x="0" y="3752212"/>
        <a:ext cx="8929718" cy="921375"/>
      </dsp:txXfrm>
    </dsp:sp>
    <dsp:sp modelId="{7E0CD982-41B0-4F0E-8AE3-8282581E9F08}">
      <dsp:nvSpPr>
        <dsp:cNvPr id="0" name=""/>
        <dsp:cNvSpPr/>
      </dsp:nvSpPr>
      <dsp:spPr>
        <a:xfrm>
          <a:off x="446485" y="3560332"/>
          <a:ext cx="6250802" cy="3837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65" tIns="0" rIns="236265" bIns="0" numCol="1" spcCol="1270" anchor="ctr" anchorCtr="0">
          <a:noAutofit/>
        </a:bodyPr>
        <a:lstStyle/>
        <a:p>
          <a:pPr lvl="0" algn="l" defTabSz="400050">
            <a:lnSpc>
              <a:spcPct val="90000"/>
            </a:lnSpc>
            <a:spcBef>
              <a:spcPct val="0"/>
            </a:spcBef>
            <a:spcAft>
              <a:spcPct val="35000"/>
            </a:spcAft>
          </a:pPr>
          <a:r>
            <a:rPr lang="tr-TR" sz="900" kern="1200" dirty="0" smtClean="0"/>
            <a:t>		</a:t>
          </a:r>
          <a:r>
            <a:rPr lang="tr-TR" sz="2400" kern="1200" dirty="0" smtClean="0"/>
            <a:t>Vaka inceleme özeti</a:t>
          </a:r>
          <a:endParaRPr lang="tr-TR" sz="2400" kern="1200" dirty="0"/>
        </a:p>
      </dsp:txBody>
      <dsp:txXfrm>
        <a:off x="465219" y="3579066"/>
        <a:ext cx="6213334" cy="346292"/>
      </dsp:txXfrm>
    </dsp:sp>
    <dsp:sp modelId="{69FE9585-4A77-48EB-AD5B-1C42C7112BD9}">
      <dsp:nvSpPr>
        <dsp:cNvPr id="0" name=""/>
        <dsp:cNvSpPr/>
      </dsp:nvSpPr>
      <dsp:spPr>
        <a:xfrm>
          <a:off x="0" y="4935667"/>
          <a:ext cx="8929718" cy="13104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045" tIns="270764" rIns="693045" bIns="85344" numCol="1" spcCol="1270" anchor="t" anchorCtr="0">
          <a:noAutofit/>
        </a:bodyPr>
        <a:lstStyle/>
        <a:p>
          <a:pPr marL="114300" lvl="1" indent="-114300" algn="l" defTabSz="533400">
            <a:lnSpc>
              <a:spcPct val="90000"/>
            </a:lnSpc>
            <a:spcBef>
              <a:spcPct val="0"/>
            </a:spcBef>
            <a:spcAft>
              <a:spcPct val="15000"/>
            </a:spcAft>
            <a:buChar char="••"/>
          </a:pPr>
          <a:r>
            <a:rPr lang="tr-TR" sz="1200" kern="1200" dirty="0" smtClean="0"/>
            <a:t>Öğretim amaçları</a:t>
          </a:r>
          <a:endParaRPr lang="tr-TR" sz="1200" kern="1200" dirty="0"/>
        </a:p>
        <a:p>
          <a:pPr marL="114300" lvl="1" indent="-114300" algn="l" defTabSz="533400">
            <a:lnSpc>
              <a:spcPct val="90000"/>
            </a:lnSpc>
            <a:spcBef>
              <a:spcPct val="0"/>
            </a:spcBef>
            <a:spcAft>
              <a:spcPct val="15000"/>
            </a:spcAft>
            <a:buChar char="••"/>
          </a:pPr>
          <a:r>
            <a:rPr lang="tr-TR" sz="1200" kern="1200" dirty="0" smtClean="0"/>
            <a:t>Ortam</a:t>
          </a:r>
          <a:endParaRPr lang="tr-TR" sz="1200" kern="1200" dirty="0"/>
        </a:p>
        <a:p>
          <a:pPr marL="114300" lvl="1" indent="-114300" algn="l" defTabSz="533400">
            <a:lnSpc>
              <a:spcPct val="90000"/>
            </a:lnSpc>
            <a:spcBef>
              <a:spcPct val="0"/>
            </a:spcBef>
            <a:spcAft>
              <a:spcPct val="15000"/>
            </a:spcAft>
            <a:buChar char="••"/>
          </a:pPr>
          <a:r>
            <a:rPr lang="tr-TR" sz="1200" kern="1200" dirty="0" smtClean="0"/>
            <a:t>Davranış yönetimi</a:t>
          </a:r>
          <a:endParaRPr lang="tr-TR" sz="1200" kern="1200" dirty="0"/>
        </a:p>
        <a:p>
          <a:pPr marL="114300" lvl="1" indent="-114300" algn="l" defTabSz="533400">
            <a:lnSpc>
              <a:spcPct val="90000"/>
            </a:lnSpc>
            <a:spcBef>
              <a:spcPct val="0"/>
            </a:spcBef>
            <a:spcAft>
              <a:spcPct val="15000"/>
            </a:spcAft>
            <a:buChar char="••"/>
          </a:pPr>
          <a:r>
            <a:rPr lang="tr-TR" sz="1200" kern="1200" dirty="0" smtClean="0"/>
            <a:t>Öğretim teknikleri</a:t>
          </a:r>
          <a:endParaRPr lang="tr-TR" sz="1200" kern="1200" dirty="0"/>
        </a:p>
        <a:p>
          <a:pPr marL="114300" lvl="1" indent="-114300" algn="l" defTabSz="533400">
            <a:lnSpc>
              <a:spcPct val="90000"/>
            </a:lnSpc>
            <a:spcBef>
              <a:spcPct val="0"/>
            </a:spcBef>
            <a:spcAft>
              <a:spcPct val="15000"/>
            </a:spcAft>
            <a:buChar char="••"/>
          </a:pPr>
          <a:r>
            <a:rPr lang="tr-TR" sz="1200" kern="1200" dirty="0" smtClean="0"/>
            <a:t>Öğretim malzemeleri</a:t>
          </a:r>
          <a:endParaRPr lang="tr-TR" sz="1200" kern="1200" dirty="0"/>
        </a:p>
      </dsp:txBody>
      <dsp:txXfrm>
        <a:off x="0" y="4935667"/>
        <a:ext cx="8929718" cy="1310400"/>
      </dsp:txXfrm>
    </dsp:sp>
    <dsp:sp modelId="{4A4FA242-F2AF-4782-9020-4DFA14AE2561}">
      <dsp:nvSpPr>
        <dsp:cNvPr id="0" name=""/>
        <dsp:cNvSpPr/>
      </dsp:nvSpPr>
      <dsp:spPr>
        <a:xfrm>
          <a:off x="446485" y="4743787"/>
          <a:ext cx="6250802" cy="3837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65" tIns="0" rIns="236265" bIns="0" numCol="1" spcCol="1270" anchor="ctr" anchorCtr="0">
          <a:noAutofit/>
        </a:bodyPr>
        <a:lstStyle/>
        <a:p>
          <a:pPr lvl="0" algn="l" defTabSz="533400">
            <a:lnSpc>
              <a:spcPct val="90000"/>
            </a:lnSpc>
            <a:spcBef>
              <a:spcPct val="0"/>
            </a:spcBef>
            <a:spcAft>
              <a:spcPct val="35000"/>
            </a:spcAft>
          </a:pPr>
          <a:r>
            <a:rPr lang="tr-TR" sz="1200" kern="1200" dirty="0" smtClean="0"/>
            <a:t>		</a:t>
          </a:r>
          <a:r>
            <a:rPr lang="tr-TR" sz="2400" kern="1200" dirty="0" smtClean="0"/>
            <a:t>BEP: Tüm hizmet planı</a:t>
          </a:r>
          <a:endParaRPr lang="tr-TR" sz="2400" kern="1200" dirty="0"/>
        </a:p>
      </dsp:txBody>
      <dsp:txXfrm>
        <a:off x="465219" y="4762521"/>
        <a:ext cx="6213334" cy="346292"/>
      </dsp:txXfrm>
    </dsp:sp>
    <dsp:sp modelId="{7DB19721-6158-4304-B52E-5AEADAE824B6}">
      <dsp:nvSpPr>
        <dsp:cNvPr id="0" name=""/>
        <dsp:cNvSpPr/>
      </dsp:nvSpPr>
      <dsp:spPr>
        <a:xfrm>
          <a:off x="0" y="6508147"/>
          <a:ext cx="8929718" cy="3276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7C72D5-919D-4D21-930B-08FE6C12E454}">
      <dsp:nvSpPr>
        <dsp:cNvPr id="0" name=""/>
        <dsp:cNvSpPr/>
      </dsp:nvSpPr>
      <dsp:spPr>
        <a:xfrm>
          <a:off x="446485" y="6316267"/>
          <a:ext cx="6250802" cy="38376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65" tIns="0" rIns="236265" bIns="0" numCol="1" spcCol="1270" anchor="ctr" anchorCtr="0">
          <a:noAutofit/>
        </a:bodyPr>
        <a:lstStyle/>
        <a:p>
          <a:pPr lvl="0" algn="l" defTabSz="889000">
            <a:lnSpc>
              <a:spcPct val="90000"/>
            </a:lnSpc>
            <a:spcBef>
              <a:spcPct val="0"/>
            </a:spcBef>
            <a:spcAft>
              <a:spcPct val="35000"/>
            </a:spcAft>
          </a:pPr>
          <a:r>
            <a:rPr lang="tr-TR" sz="2000" kern="1200" dirty="0" smtClean="0"/>
            <a:t>BÖP: Bireysel öğretim planı</a:t>
          </a:r>
          <a:endParaRPr lang="tr-TR" sz="2000" kern="1200" dirty="0"/>
        </a:p>
      </dsp:txBody>
      <dsp:txXfrm>
        <a:off x="465219" y="6335001"/>
        <a:ext cx="6213334" cy="3462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6117D9-9B46-419D-B63A-09FF62A93151}">
      <dsp:nvSpPr>
        <dsp:cNvPr id="0" name=""/>
        <dsp:cNvSpPr/>
      </dsp:nvSpPr>
      <dsp:spPr>
        <a:xfrm rot="5400000">
          <a:off x="5926254" y="-2559572"/>
          <a:ext cx="583331" cy="585216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t>Zihinsel işlevde bulunma, uyumsal davranış, akademik başarı, tıbbi/gelişimsel özgeçmiş ve dil.</a:t>
          </a:r>
          <a:endParaRPr lang="tr-TR" sz="1600" kern="1200" dirty="0"/>
        </a:p>
      </dsp:txBody>
      <dsp:txXfrm rot="-5400000">
        <a:off x="3291840" y="103318"/>
        <a:ext cx="5823684" cy="526379"/>
      </dsp:txXfrm>
    </dsp:sp>
    <dsp:sp modelId="{9BC149F5-D87A-4BA9-9B4B-42C2076CAEF5}">
      <dsp:nvSpPr>
        <dsp:cNvPr id="0" name=""/>
        <dsp:cNvSpPr/>
      </dsp:nvSpPr>
      <dsp:spPr>
        <a:xfrm>
          <a:off x="0" y="1925"/>
          <a:ext cx="3291840" cy="7291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kern="1200" dirty="0" smtClean="0"/>
            <a:t>Zihinsel yetersizlik</a:t>
          </a:r>
          <a:endParaRPr lang="tr-TR" sz="2200" kern="1200" dirty="0"/>
        </a:p>
      </dsp:txBody>
      <dsp:txXfrm>
        <a:off x="35595" y="37520"/>
        <a:ext cx="3220650" cy="657974"/>
      </dsp:txXfrm>
    </dsp:sp>
    <dsp:sp modelId="{FC61E844-A498-4E92-827F-46FD91B9D2CC}">
      <dsp:nvSpPr>
        <dsp:cNvPr id="0" name=""/>
        <dsp:cNvSpPr/>
      </dsp:nvSpPr>
      <dsp:spPr>
        <a:xfrm rot="5400000">
          <a:off x="5926254" y="-1793949"/>
          <a:ext cx="583331" cy="585216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t>İşitme, dil, konuşma, akademik, sosyal ve duygusal gelişim ve algısal devimsel alanlarında değerlendirme</a:t>
          </a:r>
          <a:endParaRPr lang="tr-TR" sz="1600" kern="1200" dirty="0"/>
        </a:p>
      </dsp:txBody>
      <dsp:txXfrm rot="-5400000">
        <a:off x="3291840" y="868941"/>
        <a:ext cx="5823684" cy="526379"/>
      </dsp:txXfrm>
    </dsp:sp>
    <dsp:sp modelId="{0917EC9D-80D1-4886-ABE0-BD0BDC14711E}">
      <dsp:nvSpPr>
        <dsp:cNvPr id="0" name=""/>
        <dsp:cNvSpPr/>
      </dsp:nvSpPr>
      <dsp:spPr>
        <a:xfrm>
          <a:off x="0" y="767548"/>
          <a:ext cx="3291840" cy="7291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kern="1200" dirty="0" smtClean="0"/>
            <a:t>İşitme yetersizliği</a:t>
          </a:r>
          <a:endParaRPr lang="tr-TR" sz="2200" kern="1200" dirty="0"/>
        </a:p>
      </dsp:txBody>
      <dsp:txXfrm>
        <a:off x="35595" y="803143"/>
        <a:ext cx="3220650" cy="657974"/>
      </dsp:txXfrm>
    </dsp:sp>
    <dsp:sp modelId="{4BDB736E-7ACF-472F-905A-28B881F8BE8A}">
      <dsp:nvSpPr>
        <dsp:cNvPr id="0" name=""/>
        <dsp:cNvSpPr/>
      </dsp:nvSpPr>
      <dsp:spPr>
        <a:xfrm rot="5400000">
          <a:off x="5926254" y="-1028326"/>
          <a:ext cx="583331" cy="585216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t>Görme, akademik başarı, zihinsel, sosyal/duygusal</a:t>
          </a:r>
          <a:endParaRPr lang="tr-TR" sz="1600" kern="1200" dirty="0"/>
        </a:p>
      </dsp:txBody>
      <dsp:txXfrm rot="-5400000">
        <a:off x="3291840" y="1634564"/>
        <a:ext cx="5823684" cy="526379"/>
      </dsp:txXfrm>
    </dsp:sp>
    <dsp:sp modelId="{FD013BA7-947F-4F79-B817-4E185F2815D1}">
      <dsp:nvSpPr>
        <dsp:cNvPr id="0" name=""/>
        <dsp:cNvSpPr/>
      </dsp:nvSpPr>
      <dsp:spPr>
        <a:xfrm>
          <a:off x="0" y="1533171"/>
          <a:ext cx="3291840" cy="7291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kern="1200" dirty="0" smtClean="0"/>
            <a:t>Görme yetersizliği</a:t>
          </a:r>
          <a:endParaRPr lang="tr-TR" sz="2200" kern="1200" dirty="0"/>
        </a:p>
      </dsp:txBody>
      <dsp:txXfrm>
        <a:off x="35595" y="1568766"/>
        <a:ext cx="3220650" cy="657974"/>
      </dsp:txXfrm>
    </dsp:sp>
    <dsp:sp modelId="{E7ECA9A3-5AD4-4F14-B133-FB2E46E15301}">
      <dsp:nvSpPr>
        <dsp:cNvPr id="0" name=""/>
        <dsp:cNvSpPr/>
      </dsp:nvSpPr>
      <dsp:spPr>
        <a:xfrm rot="5400000">
          <a:off x="5926254" y="-262703"/>
          <a:ext cx="583331" cy="585216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t>Tıbbi, devimsel, uyumsal davranış, zihinsel, akademik başarı ve sosyal/duygusal</a:t>
          </a:r>
          <a:endParaRPr lang="tr-TR" sz="1600" kern="1200" dirty="0"/>
        </a:p>
      </dsp:txBody>
      <dsp:txXfrm rot="-5400000">
        <a:off x="3291840" y="2400187"/>
        <a:ext cx="5823684" cy="526379"/>
      </dsp:txXfrm>
    </dsp:sp>
    <dsp:sp modelId="{529BFCAA-694E-475C-BD79-9FDD22E8DE7D}">
      <dsp:nvSpPr>
        <dsp:cNvPr id="0" name=""/>
        <dsp:cNvSpPr/>
      </dsp:nvSpPr>
      <dsp:spPr>
        <a:xfrm>
          <a:off x="0" y="2298794"/>
          <a:ext cx="3291840" cy="7291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kern="1200" dirty="0" smtClean="0"/>
            <a:t>Ortopedik ve diğer sağ. </a:t>
          </a:r>
          <a:r>
            <a:rPr lang="tr-TR" sz="2200" kern="1200" dirty="0" err="1" smtClean="0"/>
            <a:t>Pr</a:t>
          </a:r>
          <a:r>
            <a:rPr lang="tr-TR" sz="2200" kern="1200" dirty="0" smtClean="0"/>
            <a:t>.</a:t>
          </a:r>
          <a:endParaRPr lang="tr-TR" sz="2200" kern="1200" dirty="0"/>
        </a:p>
      </dsp:txBody>
      <dsp:txXfrm>
        <a:off x="35595" y="2334389"/>
        <a:ext cx="3220650" cy="657974"/>
      </dsp:txXfrm>
    </dsp:sp>
    <dsp:sp modelId="{F63A2A13-20EB-48C2-B7E9-292D5FF0D63C}">
      <dsp:nvSpPr>
        <dsp:cNvPr id="0" name=""/>
        <dsp:cNvSpPr/>
      </dsp:nvSpPr>
      <dsp:spPr>
        <a:xfrm rot="5400000">
          <a:off x="5926254" y="502919"/>
          <a:ext cx="583331" cy="585216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t>İşitme, eklemleme, akıcılık, ses, dil, akademik başarı ve sosyal/duygusal</a:t>
          </a:r>
          <a:endParaRPr lang="tr-TR" sz="1600" kern="1200" dirty="0"/>
        </a:p>
      </dsp:txBody>
      <dsp:txXfrm rot="-5400000">
        <a:off x="3291840" y="3165809"/>
        <a:ext cx="5823684" cy="526379"/>
      </dsp:txXfrm>
    </dsp:sp>
    <dsp:sp modelId="{194BABB8-2043-467B-8C08-24EA8B4194DE}">
      <dsp:nvSpPr>
        <dsp:cNvPr id="0" name=""/>
        <dsp:cNvSpPr/>
      </dsp:nvSpPr>
      <dsp:spPr>
        <a:xfrm>
          <a:off x="0" y="3064417"/>
          <a:ext cx="3291840" cy="7291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kern="1200" dirty="0" smtClean="0"/>
            <a:t>Konuşma bozuklukları</a:t>
          </a:r>
          <a:endParaRPr lang="tr-TR" sz="2200" kern="1200" dirty="0"/>
        </a:p>
      </dsp:txBody>
      <dsp:txXfrm>
        <a:off x="35595" y="3100012"/>
        <a:ext cx="3220650" cy="657974"/>
      </dsp:txXfrm>
    </dsp:sp>
    <dsp:sp modelId="{9A990538-8A92-4E32-A28B-AF19D61FD84F}">
      <dsp:nvSpPr>
        <dsp:cNvPr id="0" name=""/>
        <dsp:cNvSpPr/>
      </dsp:nvSpPr>
      <dsp:spPr>
        <a:xfrm rot="5400000">
          <a:off x="5926254" y="1268543"/>
          <a:ext cx="583331" cy="585216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t>Tıbbi, zihinsel, devimsel, uyumsal davranış, sosyal/duygusal, akademik başarı, dil, konuşma, işitme ve görme</a:t>
          </a:r>
          <a:endParaRPr lang="tr-TR" sz="1600" kern="1200" dirty="0"/>
        </a:p>
      </dsp:txBody>
      <dsp:txXfrm rot="-5400000">
        <a:off x="3291840" y="3931433"/>
        <a:ext cx="5823684" cy="526379"/>
      </dsp:txXfrm>
    </dsp:sp>
    <dsp:sp modelId="{1A10ECB9-4AE5-4025-BC1F-D21C3BAF0EE3}">
      <dsp:nvSpPr>
        <dsp:cNvPr id="0" name=""/>
        <dsp:cNvSpPr/>
      </dsp:nvSpPr>
      <dsp:spPr>
        <a:xfrm>
          <a:off x="0" y="3830040"/>
          <a:ext cx="3291840" cy="7291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kern="1200" dirty="0" smtClean="0"/>
            <a:t>Çok özürlü</a:t>
          </a:r>
          <a:endParaRPr lang="tr-TR" sz="2200" kern="1200" dirty="0"/>
        </a:p>
      </dsp:txBody>
      <dsp:txXfrm>
        <a:off x="35595" y="3865635"/>
        <a:ext cx="3220650" cy="657974"/>
      </dsp:txXfrm>
    </dsp:sp>
    <dsp:sp modelId="{A265AC7F-3824-4F8A-8CE0-0CD426E41C16}">
      <dsp:nvSpPr>
        <dsp:cNvPr id="0" name=""/>
        <dsp:cNvSpPr/>
      </dsp:nvSpPr>
      <dsp:spPr>
        <a:xfrm rot="5400000">
          <a:off x="5926254" y="2034166"/>
          <a:ext cx="583331" cy="585216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t>Zihinsel, akademik performans, dil, sosyal/duygusal ve sınıf içi davranışlar.</a:t>
          </a:r>
          <a:endParaRPr lang="tr-TR" sz="1600" kern="1200" dirty="0"/>
        </a:p>
      </dsp:txBody>
      <dsp:txXfrm rot="-5400000">
        <a:off x="3291840" y="4697056"/>
        <a:ext cx="5823684" cy="526379"/>
      </dsp:txXfrm>
    </dsp:sp>
    <dsp:sp modelId="{5FBEE8BB-5DC3-4EFF-84E7-8ACF6702FC47}">
      <dsp:nvSpPr>
        <dsp:cNvPr id="0" name=""/>
        <dsp:cNvSpPr/>
      </dsp:nvSpPr>
      <dsp:spPr>
        <a:xfrm>
          <a:off x="0" y="4595663"/>
          <a:ext cx="3291840" cy="7291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kern="1200" dirty="0" smtClean="0"/>
            <a:t>Özel öğrenme güçlükleri</a:t>
          </a:r>
          <a:endParaRPr lang="tr-TR" sz="2200" kern="1200" dirty="0"/>
        </a:p>
      </dsp:txBody>
      <dsp:txXfrm>
        <a:off x="35595" y="4631258"/>
        <a:ext cx="3220650" cy="657974"/>
      </dsp:txXfrm>
    </dsp:sp>
    <dsp:sp modelId="{17A122D8-EC8F-4E0B-AEC7-415FE307EBC7}">
      <dsp:nvSpPr>
        <dsp:cNvPr id="0" name=""/>
        <dsp:cNvSpPr/>
      </dsp:nvSpPr>
      <dsp:spPr>
        <a:xfrm rot="5400000">
          <a:off x="5926254" y="2799789"/>
          <a:ext cx="583331" cy="585216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t>Zihinsel, sosyal/duygusal, uyumsal davranış, akademik başarı, tıbbi/gelişimsel özgeçmiş.</a:t>
          </a:r>
          <a:endParaRPr lang="tr-TR" sz="1600" kern="1200" dirty="0"/>
        </a:p>
      </dsp:txBody>
      <dsp:txXfrm rot="-5400000">
        <a:off x="3291840" y="5462679"/>
        <a:ext cx="5823684" cy="526379"/>
      </dsp:txXfrm>
    </dsp:sp>
    <dsp:sp modelId="{76DE3D08-F032-4794-BF10-719F2599CF76}">
      <dsp:nvSpPr>
        <dsp:cNvPr id="0" name=""/>
        <dsp:cNvSpPr/>
      </dsp:nvSpPr>
      <dsp:spPr>
        <a:xfrm>
          <a:off x="0" y="5361286"/>
          <a:ext cx="3291840" cy="7291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kern="1200" dirty="0" smtClean="0"/>
            <a:t>Duygusal bozukluklar</a:t>
          </a:r>
          <a:endParaRPr lang="tr-TR" sz="2200" kern="1200" dirty="0"/>
        </a:p>
      </dsp:txBody>
      <dsp:txXfrm>
        <a:off x="35595" y="5396881"/>
        <a:ext cx="3220650" cy="657974"/>
      </dsp:txXfrm>
    </dsp:sp>
    <dsp:sp modelId="{956A7415-4310-4179-9273-7F865C769D04}">
      <dsp:nvSpPr>
        <dsp:cNvPr id="0" name=""/>
        <dsp:cNvSpPr/>
      </dsp:nvSpPr>
      <dsp:spPr>
        <a:xfrm rot="5400000">
          <a:off x="5926254" y="3565412"/>
          <a:ext cx="583331" cy="585216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t>Zihinsel, akademik başarı, yaratıcılık, sosyal/duygusal.</a:t>
          </a:r>
          <a:endParaRPr lang="tr-TR" sz="1600" kern="1200" dirty="0"/>
        </a:p>
      </dsp:txBody>
      <dsp:txXfrm rot="-5400000">
        <a:off x="3291840" y="6228302"/>
        <a:ext cx="5823684" cy="526379"/>
      </dsp:txXfrm>
    </dsp:sp>
    <dsp:sp modelId="{CF941AE6-798C-4E71-B60B-A939A6AB7EA5}">
      <dsp:nvSpPr>
        <dsp:cNvPr id="0" name=""/>
        <dsp:cNvSpPr/>
      </dsp:nvSpPr>
      <dsp:spPr>
        <a:xfrm>
          <a:off x="0" y="6126909"/>
          <a:ext cx="3291840" cy="7291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kern="1200" dirty="0" smtClean="0"/>
            <a:t>Üstün zekalı</a:t>
          </a:r>
          <a:endParaRPr lang="tr-TR" sz="2200" kern="1200" dirty="0"/>
        </a:p>
      </dsp:txBody>
      <dsp:txXfrm>
        <a:off x="35595" y="6162504"/>
        <a:ext cx="3220650" cy="65797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81BD95-75A8-4B5F-8B3D-C428F1FA7396}">
      <dsp:nvSpPr>
        <dsp:cNvPr id="0" name=""/>
        <dsp:cNvSpPr/>
      </dsp:nvSpPr>
      <dsp:spPr>
        <a:xfrm>
          <a:off x="3437" y="919355"/>
          <a:ext cx="2067222"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tr-TR" sz="2200" kern="1200" dirty="0" smtClean="0"/>
            <a:t>Erken çocukluk</a:t>
          </a:r>
          <a:endParaRPr lang="tr-TR" sz="2200" kern="1200" dirty="0"/>
        </a:p>
      </dsp:txBody>
      <dsp:txXfrm>
        <a:off x="3437" y="919355"/>
        <a:ext cx="2067222" cy="633600"/>
      </dsp:txXfrm>
    </dsp:sp>
    <dsp:sp modelId="{2A0B3A2D-92B5-4639-AF53-BFFF6890DE30}">
      <dsp:nvSpPr>
        <dsp:cNvPr id="0" name=""/>
        <dsp:cNvSpPr/>
      </dsp:nvSpPr>
      <dsp:spPr>
        <a:xfrm>
          <a:off x="3437" y="1552955"/>
          <a:ext cx="2067222" cy="278548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Öz bakım iletişim, sosyal beceriler ve okula hazırlık beceri</a:t>
          </a:r>
          <a:endParaRPr lang="tr-TR" sz="2200" kern="1200" dirty="0"/>
        </a:p>
      </dsp:txBody>
      <dsp:txXfrm>
        <a:off x="3437" y="1552955"/>
        <a:ext cx="2067222" cy="2785488"/>
      </dsp:txXfrm>
    </dsp:sp>
    <dsp:sp modelId="{85A3CCDC-092C-442A-9E74-852F2B3A217E}">
      <dsp:nvSpPr>
        <dsp:cNvPr id="0" name=""/>
        <dsp:cNvSpPr/>
      </dsp:nvSpPr>
      <dsp:spPr>
        <a:xfrm>
          <a:off x="2360071" y="919355"/>
          <a:ext cx="2067222"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tr-TR" sz="2200" kern="1200" dirty="0" smtClean="0"/>
            <a:t>Çocukluk </a:t>
          </a:r>
          <a:endParaRPr lang="tr-TR" sz="2200" kern="1200" dirty="0"/>
        </a:p>
      </dsp:txBody>
      <dsp:txXfrm>
        <a:off x="2360071" y="919355"/>
        <a:ext cx="2067222" cy="633600"/>
      </dsp:txXfrm>
    </dsp:sp>
    <dsp:sp modelId="{851E688C-EC29-46E3-9E6B-3E5616946AB4}">
      <dsp:nvSpPr>
        <dsp:cNvPr id="0" name=""/>
        <dsp:cNvSpPr/>
      </dsp:nvSpPr>
      <dsp:spPr>
        <a:xfrm>
          <a:off x="2360071" y="1552955"/>
          <a:ext cx="2067222" cy="278548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Okuma, yazma, aritmetik ve diğer disiplin alanları, iletişim, günlük yaşam becerileri</a:t>
          </a:r>
          <a:endParaRPr lang="tr-TR" sz="2200" kern="1200" dirty="0"/>
        </a:p>
      </dsp:txBody>
      <dsp:txXfrm>
        <a:off x="2360071" y="1552955"/>
        <a:ext cx="2067222" cy="2785488"/>
      </dsp:txXfrm>
    </dsp:sp>
    <dsp:sp modelId="{ED06F58C-C6A3-4607-B2B2-2B847B671E95}">
      <dsp:nvSpPr>
        <dsp:cNvPr id="0" name=""/>
        <dsp:cNvSpPr/>
      </dsp:nvSpPr>
      <dsp:spPr>
        <a:xfrm>
          <a:off x="4716705" y="919355"/>
          <a:ext cx="2067222"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tr-TR" sz="2200" kern="1200" dirty="0" smtClean="0"/>
            <a:t>Ergenlik</a:t>
          </a:r>
          <a:endParaRPr lang="tr-TR" sz="2200" kern="1200" dirty="0"/>
        </a:p>
      </dsp:txBody>
      <dsp:txXfrm>
        <a:off x="4716705" y="919355"/>
        <a:ext cx="2067222" cy="633600"/>
      </dsp:txXfrm>
    </dsp:sp>
    <dsp:sp modelId="{38B85909-5F78-4CA4-8A4F-125ECB20F9D9}">
      <dsp:nvSpPr>
        <dsp:cNvPr id="0" name=""/>
        <dsp:cNvSpPr/>
      </dsp:nvSpPr>
      <dsp:spPr>
        <a:xfrm>
          <a:off x="4716705" y="1552955"/>
          <a:ext cx="2067222" cy="278548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Günlük yaşım becerileri, meslek öncesi becerileri, iletişim</a:t>
          </a:r>
          <a:endParaRPr lang="tr-TR" sz="2200" kern="1200" dirty="0"/>
        </a:p>
      </dsp:txBody>
      <dsp:txXfrm>
        <a:off x="4716705" y="1552955"/>
        <a:ext cx="2067222" cy="2785488"/>
      </dsp:txXfrm>
    </dsp:sp>
    <dsp:sp modelId="{B3D2574B-3660-4642-A100-DF8BE5BDB529}">
      <dsp:nvSpPr>
        <dsp:cNvPr id="0" name=""/>
        <dsp:cNvSpPr/>
      </dsp:nvSpPr>
      <dsp:spPr>
        <a:xfrm>
          <a:off x="7073339" y="919355"/>
          <a:ext cx="2067222"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tr-TR" sz="2200" kern="1200" dirty="0" smtClean="0"/>
            <a:t>Gençlik </a:t>
          </a:r>
          <a:endParaRPr lang="tr-TR" sz="2200" kern="1200" dirty="0"/>
        </a:p>
      </dsp:txBody>
      <dsp:txXfrm>
        <a:off x="7073339" y="919355"/>
        <a:ext cx="2067222" cy="633600"/>
      </dsp:txXfrm>
    </dsp:sp>
    <dsp:sp modelId="{CAD59B62-8118-4B3A-82A2-E58BDA21D24C}">
      <dsp:nvSpPr>
        <dsp:cNvPr id="0" name=""/>
        <dsp:cNvSpPr/>
      </dsp:nvSpPr>
      <dsp:spPr>
        <a:xfrm>
          <a:off x="7073339" y="1552955"/>
          <a:ext cx="2067222" cy="278548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Günlük yaşam becerileri ve meslek öncesi becerileri, iletişim.</a:t>
          </a:r>
          <a:endParaRPr lang="tr-TR" sz="2200" kern="1200" dirty="0"/>
        </a:p>
      </dsp:txBody>
      <dsp:txXfrm>
        <a:off x="7073339" y="1552955"/>
        <a:ext cx="2067222" cy="278548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CC9674-E68A-4451-8B27-0C2E3AA44FAC}">
      <dsp:nvSpPr>
        <dsp:cNvPr id="0" name=""/>
        <dsp:cNvSpPr/>
      </dsp:nvSpPr>
      <dsp:spPr>
        <a:xfrm>
          <a:off x="0" y="0"/>
          <a:ext cx="6915198" cy="141447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tr-TR" sz="3600" kern="1200" dirty="0" smtClean="0"/>
            <a:t>Gereksinimler listelenir (Top norm)</a:t>
          </a:r>
          <a:endParaRPr lang="tr-TR" sz="3600" kern="1200" dirty="0"/>
        </a:p>
      </dsp:txBody>
      <dsp:txXfrm>
        <a:off x="41428" y="41428"/>
        <a:ext cx="5269350" cy="1331616"/>
      </dsp:txXfrm>
    </dsp:sp>
    <dsp:sp modelId="{0C630AD3-07BE-4FCB-836A-9D1F46125B56}">
      <dsp:nvSpPr>
        <dsp:cNvPr id="0" name=""/>
        <dsp:cNvSpPr/>
      </dsp:nvSpPr>
      <dsp:spPr>
        <a:xfrm>
          <a:off x="579147" y="1671649"/>
          <a:ext cx="6915198" cy="141447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tr-TR" sz="3600" kern="1200" dirty="0" smtClean="0"/>
            <a:t>Yıllık amaçlar (ger. Doğrultusunda)</a:t>
          </a:r>
          <a:endParaRPr lang="tr-TR" sz="3600" kern="1200" dirty="0"/>
        </a:p>
      </dsp:txBody>
      <dsp:txXfrm>
        <a:off x="620575" y="1713077"/>
        <a:ext cx="5333787" cy="1331616"/>
      </dsp:txXfrm>
    </dsp:sp>
    <dsp:sp modelId="{3CB1ACC3-DF15-4F75-A6B3-AF883734BEC5}">
      <dsp:nvSpPr>
        <dsp:cNvPr id="0" name=""/>
        <dsp:cNvSpPr/>
      </dsp:nvSpPr>
      <dsp:spPr>
        <a:xfrm>
          <a:off x="1149651" y="3343298"/>
          <a:ext cx="6915198" cy="141447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tr-TR" sz="3600" kern="1200" dirty="0" smtClean="0"/>
            <a:t>KDA</a:t>
          </a:r>
          <a:endParaRPr lang="tr-TR" sz="3600" kern="1200" dirty="0"/>
        </a:p>
      </dsp:txBody>
      <dsp:txXfrm>
        <a:off x="1191079" y="3384726"/>
        <a:ext cx="5342431" cy="1331616"/>
      </dsp:txXfrm>
    </dsp:sp>
    <dsp:sp modelId="{29A0E9D7-77C0-48FD-ADD1-B45EFA7260CC}">
      <dsp:nvSpPr>
        <dsp:cNvPr id="0" name=""/>
        <dsp:cNvSpPr/>
      </dsp:nvSpPr>
      <dsp:spPr>
        <a:xfrm>
          <a:off x="1728799" y="5014947"/>
          <a:ext cx="6915198" cy="141447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tr-TR" sz="3600" kern="1200" dirty="0" smtClean="0"/>
            <a:t>Hizmet nerede, ne süreyle, kim ve nasıl </a:t>
          </a:r>
          <a:r>
            <a:rPr lang="tr-TR" sz="3600" kern="1200" dirty="0" err="1" smtClean="0"/>
            <a:t>verilcek</a:t>
          </a:r>
          <a:r>
            <a:rPr lang="tr-TR" sz="3600" kern="1200" dirty="0" smtClean="0"/>
            <a:t>?</a:t>
          </a:r>
          <a:endParaRPr lang="tr-TR" sz="3600" kern="1200" dirty="0"/>
        </a:p>
      </dsp:txBody>
      <dsp:txXfrm>
        <a:off x="1770227" y="5056375"/>
        <a:ext cx="5333787" cy="1331616"/>
      </dsp:txXfrm>
    </dsp:sp>
    <dsp:sp modelId="{23C5FC4B-508A-4530-B62A-3685C2198D6D}">
      <dsp:nvSpPr>
        <dsp:cNvPr id="0" name=""/>
        <dsp:cNvSpPr/>
      </dsp:nvSpPr>
      <dsp:spPr>
        <a:xfrm>
          <a:off x="5995791" y="1083357"/>
          <a:ext cx="919407" cy="919407"/>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p>
      </dsp:txBody>
      <dsp:txXfrm>
        <a:off x="6202658" y="1083357"/>
        <a:ext cx="505673" cy="691854"/>
      </dsp:txXfrm>
    </dsp:sp>
    <dsp:sp modelId="{717C84D6-A032-444D-91C5-6E95A1C7D20C}">
      <dsp:nvSpPr>
        <dsp:cNvPr id="0" name=""/>
        <dsp:cNvSpPr/>
      </dsp:nvSpPr>
      <dsp:spPr>
        <a:xfrm>
          <a:off x="6574939" y="2755006"/>
          <a:ext cx="919407" cy="919407"/>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p>
      </dsp:txBody>
      <dsp:txXfrm>
        <a:off x="6781806" y="2755006"/>
        <a:ext cx="505673" cy="691854"/>
      </dsp:txXfrm>
    </dsp:sp>
    <dsp:sp modelId="{BF26C03B-4B70-4629-91D5-0F3120FA2ED6}">
      <dsp:nvSpPr>
        <dsp:cNvPr id="0" name=""/>
        <dsp:cNvSpPr/>
      </dsp:nvSpPr>
      <dsp:spPr>
        <a:xfrm>
          <a:off x="7145443" y="4426655"/>
          <a:ext cx="919407" cy="919407"/>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p>
      </dsp:txBody>
      <dsp:txXfrm>
        <a:off x="7352310" y="4426655"/>
        <a:ext cx="505673" cy="69185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3E2C6C-A2B0-47C9-AA4A-0B7D827A53CB}" type="datetimeFigureOut">
              <a:rPr lang="tr-TR" smtClean="0"/>
              <a:t>21.9.2018</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B1725-F651-4357-B173-8A14C9F8A178}" type="slidenum">
              <a:rPr lang="tr-TR" smtClean="0"/>
              <a:t>‹#›</a:t>
            </a:fld>
            <a:endParaRPr lang="tr-TR"/>
          </a:p>
        </p:txBody>
      </p:sp>
    </p:spTree>
    <p:extLst>
      <p:ext uri="{BB962C8B-B14F-4D97-AF65-F5344CB8AC3E}">
        <p14:creationId xmlns:p14="http://schemas.microsoft.com/office/powerpoint/2010/main" val="748144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E0B1725-F651-4357-B173-8A14C9F8A178}" type="slidenum">
              <a:rPr lang="tr-TR" smtClean="0"/>
              <a:t>73</a:t>
            </a:fld>
            <a:endParaRPr lang="tr-TR"/>
          </a:p>
        </p:txBody>
      </p:sp>
    </p:spTree>
    <p:extLst>
      <p:ext uri="{BB962C8B-B14F-4D97-AF65-F5344CB8AC3E}">
        <p14:creationId xmlns:p14="http://schemas.microsoft.com/office/powerpoint/2010/main" val="3792147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21.9.2018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21.9.2018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pPr/>
              <a:t>21.9.2018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pPr/>
              <a:t>21.9.2018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pPr/>
              <a:t>21.9.2018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pPr/>
              <a:t>21.9.2018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pPr/>
              <a:t>21.9.2018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21.9.2018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21.9.2018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21.9.2018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21.9.2018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pPr/>
              <a:t>21.9.2018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Bireyselleştirilmiş Eğitim Programları ve geçiş planları</a:t>
            </a:r>
            <a:endParaRPr lang="tr-TR" dirty="0"/>
          </a:p>
        </p:txBody>
      </p:sp>
      <p:sp>
        <p:nvSpPr>
          <p:cNvPr id="3" name="Alt Başlık 2"/>
          <p:cNvSpPr>
            <a:spLocks noGrp="1"/>
          </p:cNvSpPr>
          <p:nvPr>
            <p:ph type="subTitle" idx="1"/>
          </p:nvPr>
        </p:nvSpPr>
        <p:spPr/>
        <p:txBody>
          <a:bodyPr/>
          <a:lstStyle/>
          <a:p>
            <a:r>
              <a:rPr lang="tr-TR" dirty="0" smtClean="0"/>
              <a:t>Hazırlayan: </a:t>
            </a:r>
            <a:r>
              <a:rPr lang="tr-TR" dirty="0" err="1" smtClean="0"/>
              <a:t>Öğr</a:t>
            </a:r>
            <a:r>
              <a:rPr lang="tr-TR" dirty="0" smtClean="0"/>
              <a:t>. Gör. Hakan METİN</a:t>
            </a:r>
            <a:endParaRPr lang="tr-TR" dirty="0"/>
          </a:p>
        </p:txBody>
      </p:sp>
    </p:spTree>
    <p:extLst>
      <p:ext uri="{BB962C8B-B14F-4D97-AF65-F5344CB8AC3E}">
        <p14:creationId xmlns:p14="http://schemas.microsoft.com/office/powerpoint/2010/main" val="39822564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Tarihsel gelişim</a:t>
            </a:r>
            <a:endParaRPr lang="tr-TR" dirty="0"/>
          </a:p>
        </p:txBody>
      </p:sp>
      <p:sp>
        <p:nvSpPr>
          <p:cNvPr id="3" name="İçerik Yer Tutucusu 2"/>
          <p:cNvSpPr>
            <a:spLocks noGrp="1"/>
          </p:cNvSpPr>
          <p:nvPr>
            <p:ph idx="1"/>
          </p:nvPr>
        </p:nvSpPr>
        <p:spPr/>
        <p:txBody>
          <a:bodyPr/>
          <a:lstStyle/>
          <a:p>
            <a:pPr marL="514350" indent="-514350">
              <a:buFont typeface="+mj-lt"/>
              <a:buAutoNum type="arabicPeriod"/>
            </a:pPr>
            <a:r>
              <a:rPr lang="tr-TR" dirty="0" smtClean="0"/>
              <a:t>Özel eğitimin tarihsel gelişimi</a:t>
            </a:r>
          </a:p>
          <a:p>
            <a:pPr marL="514350" indent="-514350">
              <a:buFont typeface="+mj-lt"/>
              <a:buAutoNum type="arabicPeriod"/>
            </a:pPr>
            <a:r>
              <a:rPr lang="tr-TR" dirty="0" smtClean="0"/>
              <a:t>Öğretmen yeterlilikleri</a:t>
            </a:r>
          </a:p>
          <a:p>
            <a:pPr marL="514350" indent="-514350">
              <a:buFont typeface="+mj-lt"/>
              <a:buAutoNum type="arabicPeriod"/>
            </a:pPr>
            <a:r>
              <a:rPr lang="tr-TR" dirty="0" err="1" smtClean="0"/>
              <a:t>Bep’in</a:t>
            </a:r>
            <a:r>
              <a:rPr lang="tr-TR" dirty="0" smtClean="0"/>
              <a:t> tarihsel gelişimi</a:t>
            </a:r>
            <a:endParaRPr lang="tr-TR" dirty="0"/>
          </a:p>
        </p:txBody>
      </p:sp>
    </p:spTree>
    <p:extLst>
      <p:ext uri="{BB962C8B-B14F-4D97-AF65-F5344CB8AC3E}">
        <p14:creationId xmlns:p14="http://schemas.microsoft.com/office/powerpoint/2010/main" val="7519701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Temel kavramlar</a:t>
            </a:r>
            <a:endParaRPr lang="tr-TR" dirty="0"/>
          </a:p>
        </p:txBody>
      </p:sp>
      <p:sp>
        <p:nvSpPr>
          <p:cNvPr id="3" name="İçerik Yer Tutucusu 2"/>
          <p:cNvSpPr>
            <a:spLocks noGrp="1"/>
          </p:cNvSpPr>
          <p:nvPr>
            <p:ph idx="1"/>
          </p:nvPr>
        </p:nvSpPr>
        <p:spPr/>
        <p:txBody>
          <a:bodyPr>
            <a:normAutofit lnSpcReduction="10000"/>
          </a:bodyPr>
          <a:lstStyle/>
          <a:p>
            <a:r>
              <a:rPr lang="tr-TR" b="1" dirty="0" smtClean="0"/>
              <a:t>Program: </a:t>
            </a:r>
            <a:r>
              <a:rPr lang="tr-TR" dirty="0" smtClean="0"/>
              <a:t>yapılması öngörülen eylemleri ve alt basamaklarını kimleri, nasıl yapacağını belirten ayrıntılı akış planıdır. </a:t>
            </a:r>
          </a:p>
          <a:p>
            <a:r>
              <a:rPr lang="tr-TR" b="1" dirty="0" smtClean="0"/>
              <a:t>Eğitim programı: </a:t>
            </a:r>
            <a:r>
              <a:rPr lang="tr-TR" dirty="0" smtClean="0"/>
              <a:t>bireyler için düzenlenen, milli eğitim politikalarına ters düşmeyen bütün etkinlikleri ve politikaları kapsar.</a:t>
            </a:r>
          </a:p>
          <a:p>
            <a:pPr lvl="1"/>
            <a:r>
              <a:rPr lang="tr-TR" dirty="0" smtClean="0"/>
              <a:t>Öğrencinin yapına ve toplumsal normlara göre, gösterilmesi gereken bedensel, bilişsel, duygusal ve toplumsa davranışları kazanması için tüm eğitsel yaşantıların planıdır. </a:t>
            </a:r>
          </a:p>
          <a:p>
            <a:endParaRPr lang="tr-TR" dirty="0"/>
          </a:p>
        </p:txBody>
      </p:sp>
    </p:spTree>
    <p:extLst>
      <p:ext uri="{BB962C8B-B14F-4D97-AF65-F5344CB8AC3E}">
        <p14:creationId xmlns:p14="http://schemas.microsoft.com/office/powerpoint/2010/main" val="14317280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Bir eğitim kurumunda ulusal eğitimin amaçları doğrultusunda o eğitim kurumunun amaçlarına ulaşmak için saptanmış öğretim programlarını, ders içi ve dışı etkinlikleri, içeriğin etkili bir biçimde kazandırılmasını sağlayan süreç, yöntem ve teknikleri ve amaçları ne ölçüde kazındığını kontrol etmek için değerlendirme etkinliklerini kapsar.</a:t>
            </a:r>
            <a:endParaRPr lang="tr-TR" dirty="0"/>
          </a:p>
        </p:txBody>
      </p:sp>
    </p:spTree>
    <p:extLst>
      <p:ext uri="{BB962C8B-B14F-4D97-AF65-F5344CB8AC3E}">
        <p14:creationId xmlns:p14="http://schemas.microsoft.com/office/powerpoint/2010/main" val="40281166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Müfredat programı</a:t>
            </a:r>
            <a:endParaRPr lang="tr-TR" dirty="0"/>
          </a:p>
        </p:txBody>
      </p:sp>
      <p:sp>
        <p:nvSpPr>
          <p:cNvPr id="3" name="İçerik Yer Tutucusu 2"/>
          <p:cNvSpPr>
            <a:spLocks noGrp="1"/>
          </p:cNvSpPr>
          <p:nvPr>
            <p:ph idx="1"/>
          </p:nvPr>
        </p:nvSpPr>
        <p:spPr/>
        <p:txBody>
          <a:bodyPr/>
          <a:lstStyle/>
          <a:p>
            <a:r>
              <a:rPr lang="tr-TR" dirty="0" smtClean="0"/>
              <a:t>Derslerin düzenli bir şekilde haftalık ve yıllık dağılımının gösterildiği plandır.</a:t>
            </a:r>
            <a:endParaRPr lang="tr-TR" dirty="0"/>
          </a:p>
        </p:txBody>
      </p:sp>
    </p:spTree>
    <p:extLst>
      <p:ext uri="{BB962C8B-B14F-4D97-AF65-F5344CB8AC3E}">
        <p14:creationId xmlns:p14="http://schemas.microsoft.com/office/powerpoint/2010/main" val="19081432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Öğretim programları: </a:t>
            </a:r>
            <a:endParaRPr lang="tr-TR" dirty="0"/>
          </a:p>
        </p:txBody>
      </p:sp>
      <p:sp>
        <p:nvSpPr>
          <p:cNvPr id="3" name="İçerik Yer Tutucusu 2"/>
          <p:cNvSpPr>
            <a:spLocks noGrp="1"/>
          </p:cNvSpPr>
          <p:nvPr>
            <p:ph idx="1"/>
          </p:nvPr>
        </p:nvSpPr>
        <p:spPr/>
        <p:txBody>
          <a:bodyPr>
            <a:normAutofit lnSpcReduction="10000"/>
          </a:bodyPr>
          <a:lstStyle/>
          <a:p>
            <a:r>
              <a:rPr lang="tr-TR" dirty="0" smtClean="0"/>
              <a:t>Yönetmeliklerle düzenlenen sosyal kol etkinlikleri, özel günlerin kutlanması, rehberlik hizmetleri, sağlık etkinlikleri, geziler, yetiştirme kursları sanatsal etkinlikler, kültürel çalışmalar vb. etkinlikleri içerir. </a:t>
            </a:r>
          </a:p>
          <a:p>
            <a:r>
              <a:rPr lang="tr-TR" dirty="0" smtClean="0"/>
              <a:t>Bir eğitim kurumunu bitirmek için kurumun amaçları doğrultusunda okunması gerekli ders, ünite, konuları ve konu gereçlerini içeren plandır. </a:t>
            </a:r>
            <a:endParaRPr lang="tr-TR" dirty="0"/>
          </a:p>
        </p:txBody>
      </p:sp>
    </p:spTree>
    <p:extLst>
      <p:ext uri="{BB962C8B-B14F-4D97-AF65-F5344CB8AC3E}">
        <p14:creationId xmlns:p14="http://schemas.microsoft.com/office/powerpoint/2010/main" val="32792739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Programın öğeleri</a:t>
            </a:r>
            <a:endParaRPr lang="tr-TR" dirty="0"/>
          </a:p>
        </p:txBody>
      </p:sp>
      <p:sp>
        <p:nvSpPr>
          <p:cNvPr id="3" name="İçerik Yer Tutucusu 2"/>
          <p:cNvSpPr>
            <a:spLocks noGrp="1"/>
          </p:cNvSpPr>
          <p:nvPr>
            <p:ph idx="1"/>
          </p:nvPr>
        </p:nvSpPr>
        <p:spPr/>
        <p:txBody>
          <a:bodyPr>
            <a:normAutofit/>
          </a:bodyPr>
          <a:lstStyle/>
          <a:p>
            <a:r>
              <a:rPr lang="tr-TR" dirty="0" smtClean="0"/>
              <a:t>Toplumsal normların gerektirdiği davranışların betimlendiği </a:t>
            </a:r>
            <a:r>
              <a:rPr lang="tr-TR" b="1" dirty="0" smtClean="0"/>
              <a:t>amaçlar,</a:t>
            </a:r>
            <a:r>
              <a:rPr lang="tr-TR" dirty="0" smtClean="0"/>
              <a:t> amaçların gerçekleşmesi için gerekli yaşantılardan oluşan </a:t>
            </a:r>
            <a:r>
              <a:rPr lang="tr-TR" b="1" dirty="0" smtClean="0"/>
              <a:t>içerik </a:t>
            </a:r>
            <a:r>
              <a:rPr lang="tr-TR" dirty="0" smtClean="0"/>
              <a:t>ve içeriğin etkili bir biçimde öğrencilere kazandırılması için yararlanılan yöntem, her türlü araç-gereç, personel ve tekniği kapsayan </a:t>
            </a:r>
            <a:r>
              <a:rPr lang="tr-TR" b="1" dirty="0" smtClean="0"/>
              <a:t>öğretim süreci </a:t>
            </a:r>
            <a:r>
              <a:rPr lang="tr-TR" dirty="0" smtClean="0"/>
              <a:t>ve normların gerektirdiği davranışların kazanılıp, kazanılmadığını anlamak için yapılan </a:t>
            </a:r>
            <a:r>
              <a:rPr lang="tr-TR" b="1" dirty="0" smtClean="0"/>
              <a:t>değerlendirme</a:t>
            </a:r>
            <a:r>
              <a:rPr lang="tr-TR" dirty="0" smtClean="0"/>
              <a:t>dir. </a:t>
            </a:r>
            <a:endParaRPr lang="tr-TR" dirty="0"/>
          </a:p>
        </p:txBody>
      </p:sp>
    </p:spTree>
    <p:extLst>
      <p:ext uri="{BB962C8B-B14F-4D97-AF65-F5344CB8AC3E}">
        <p14:creationId xmlns:p14="http://schemas.microsoft.com/office/powerpoint/2010/main" val="39073749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b="1" dirty="0" smtClean="0"/>
              <a:t>Amaçlar: </a:t>
            </a:r>
            <a:r>
              <a:rPr lang="tr-TR" dirty="0" smtClean="0"/>
              <a:t>eğitim yaşantıları sonucunda öğrencinin göstereceği en son davranışların betimidir. </a:t>
            </a:r>
          </a:p>
          <a:p>
            <a:r>
              <a:rPr lang="tr-TR" b="1" dirty="0" smtClean="0"/>
              <a:t>İçerik: </a:t>
            </a:r>
            <a:r>
              <a:rPr lang="tr-TR" dirty="0" smtClean="0"/>
              <a:t>amaçların öğrencide gerçekleşmesine hizmet edecek yaşantıların içerdiği içeriktir.</a:t>
            </a:r>
          </a:p>
          <a:p>
            <a:r>
              <a:rPr lang="tr-TR" b="1" dirty="0" smtClean="0"/>
              <a:t>Öğretim süreçleri: </a:t>
            </a:r>
            <a:r>
              <a:rPr lang="tr-TR" dirty="0" smtClean="0"/>
              <a:t>içeriğin sunumu, öğretim süreçleri, yöntem, araç-gereç, personel ve organizasyonu kapsar. Hangi personel, araç-gereç ve düzenlemeyle yaşantıların nasıl sunulacağı öğretim süreçlerinde belirtilir. </a:t>
            </a:r>
          </a:p>
          <a:p>
            <a:r>
              <a:rPr lang="tr-TR" b="1" dirty="0" smtClean="0"/>
              <a:t>Değerlendirme:</a:t>
            </a:r>
            <a:r>
              <a:rPr lang="tr-TR" dirty="0" smtClean="0"/>
              <a:t> amaçlarda belirlenmiş olan davranışların, ne ölçüde öğrencilerde gerçekleştiği değerlendirmeyle belirlenir. </a:t>
            </a:r>
          </a:p>
          <a:p>
            <a:endParaRPr lang="tr-TR" dirty="0"/>
          </a:p>
        </p:txBody>
      </p:sp>
    </p:spTree>
    <p:extLst>
      <p:ext uri="{BB962C8B-B14F-4D97-AF65-F5344CB8AC3E}">
        <p14:creationId xmlns:p14="http://schemas.microsoft.com/office/powerpoint/2010/main" val="29916499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514350" indent="-514350">
              <a:buFont typeface="+mj-lt"/>
              <a:buAutoNum type="arabicPeriod"/>
            </a:pPr>
            <a:r>
              <a:rPr lang="tr-TR" dirty="0" smtClean="0"/>
              <a:t>Zorunlu eğitim</a:t>
            </a:r>
          </a:p>
          <a:p>
            <a:pPr marL="514350" indent="-514350">
              <a:buFont typeface="+mj-lt"/>
              <a:buAutoNum type="arabicPeriod"/>
            </a:pPr>
            <a:r>
              <a:rPr lang="tr-TR" dirty="0" smtClean="0"/>
              <a:t>Özel eğitim gerektiren çocukların zorunlu eğitimi</a:t>
            </a:r>
          </a:p>
          <a:p>
            <a:pPr marL="914400" lvl="1" indent="-514350"/>
            <a:r>
              <a:rPr lang="tr-TR" dirty="0" smtClean="0"/>
              <a:t>Özel eğitim gerektiren bireylerin ayrı eğitim kurumlarına yerleştirilme nedenleri</a:t>
            </a:r>
          </a:p>
          <a:p>
            <a:pPr marL="914400" lvl="1" indent="-514350"/>
            <a:r>
              <a:rPr lang="tr-TR" dirty="0" smtClean="0"/>
              <a:t>Tıp modeline göre eğitim ortamına yerleştirme</a:t>
            </a:r>
          </a:p>
          <a:p>
            <a:pPr marL="914400" lvl="1" indent="-514350"/>
            <a:r>
              <a:rPr lang="tr-TR" dirty="0" smtClean="0"/>
              <a:t>Eğitsel değerlendirmeye </a:t>
            </a:r>
            <a:r>
              <a:rPr lang="tr-TR" dirty="0"/>
              <a:t>göre eğitim ortamına yerleştirme</a:t>
            </a:r>
          </a:p>
        </p:txBody>
      </p:sp>
    </p:spTree>
    <p:extLst>
      <p:ext uri="{BB962C8B-B14F-4D97-AF65-F5344CB8AC3E}">
        <p14:creationId xmlns:p14="http://schemas.microsoft.com/office/powerpoint/2010/main" val="26680541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Programları yetersizliği olan çocuklara göre uyarlama</a:t>
            </a:r>
            <a:endParaRPr lang="tr-TR" dirty="0"/>
          </a:p>
        </p:txBody>
      </p:sp>
      <p:sp>
        <p:nvSpPr>
          <p:cNvPr id="3" name="İçerik Yer Tutucusu 2"/>
          <p:cNvSpPr>
            <a:spLocks noGrp="1"/>
          </p:cNvSpPr>
          <p:nvPr>
            <p:ph idx="1"/>
          </p:nvPr>
        </p:nvSpPr>
        <p:spPr/>
        <p:txBody>
          <a:bodyPr>
            <a:normAutofit lnSpcReduction="10000"/>
          </a:bodyPr>
          <a:lstStyle/>
          <a:p>
            <a:r>
              <a:rPr lang="tr-TR" dirty="0" smtClean="0"/>
              <a:t>Ortamlar ve programlar yetersizliği olan çocuklara göre düzenlenmediğinde, onların akranları gibi öğrenebilmeleri için ortamlar, eğitim programları ve öğretim uygulamalarında değişikliğe gereksinim vardır. </a:t>
            </a:r>
          </a:p>
          <a:p>
            <a:r>
              <a:rPr lang="tr-TR" dirty="0" smtClean="0"/>
              <a:t>Hazırlanan temel eğitim programını ve ders programını çocuğun yapabildiklerine ve gereksinimlerine göre uyarlamayı öğretmenlere kazandırmak gerekir. </a:t>
            </a:r>
            <a:endParaRPr lang="tr-TR" dirty="0"/>
          </a:p>
        </p:txBody>
      </p:sp>
    </p:spTree>
    <p:extLst>
      <p:ext uri="{BB962C8B-B14F-4D97-AF65-F5344CB8AC3E}">
        <p14:creationId xmlns:p14="http://schemas.microsoft.com/office/powerpoint/2010/main" val="1477032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BEP</a:t>
            </a:r>
            <a:endParaRPr lang="tr-TR" dirty="0"/>
          </a:p>
        </p:txBody>
      </p:sp>
      <p:sp>
        <p:nvSpPr>
          <p:cNvPr id="3" name="İçerik Yer Tutucusu 2"/>
          <p:cNvSpPr>
            <a:spLocks noGrp="1"/>
          </p:cNvSpPr>
          <p:nvPr>
            <p:ph idx="1"/>
          </p:nvPr>
        </p:nvSpPr>
        <p:spPr/>
        <p:txBody>
          <a:bodyPr/>
          <a:lstStyle/>
          <a:p>
            <a:r>
              <a:rPr lang="tr-TR" dirty="0" smtClean="0"/>
              <a:t>ABD 1975 PL.94-142 Sayıl Tüm </a:t>
            </a:r>
            <a:r>
              <a:rPr lang="tr-TR" dirty="0" err="1" smtClean="0"/>
              <a:t>Eğngelli</a:t>
            </a:r>
            <a:r>
              <a:rPr lang="tr-TR" dirty="0" smtClean="0"/>
              <a:t> </a:t>
            </a:r>
            <a:r>
              <a:rPr lang="tr-TR" dirty="0" err="1" smtClean="0"/>
              <a:t>Çoculra</a:t>
            </a:r>
            <a:r>
              <a:rPr lang="tr-TR" dirty="0" smtClean="0"/>
              <a:t> İçin Eğitim Yasası</a:t>
            </a:r>
          </a:p>
          <a:p>
            <a:pPr lvl="1"/>
            <a:r>
              <a:rPr lang="tr-TR" dirty="0" smtClean="0"/>
              <a:t>Tüm engelli çocuklara parasız, uygun eğitim hakkı</a:t>
            </a:r>
          </a:p>
          <a:p>
            <a:pPr lvl="1"/>
            <a:r>
              <a:rPr lang="tr-TR" dirty="0"/>
              <a:t>Tüm engelli </a:t>
            </a:r>
            <a:r>
              <a:rPr lang="tr-TR" dirty="0" smtClean="0"/>
              <a:t>çocuklara engellerine bakmaksızın zorunlu eğitimden yararlanma hakkı</a:t>
            </a:r>
          </a:p>
          <a:p>
            <a:pPr lvl="1"/>
            <a:r>
              <a:rPr lang="tr-TR" dirty="0"/>
              <a:t>Tüm engelli </a:t>
            </a:r>
            <a:r>
              <a:rPr lang="tr-TR" dirty="0" smtClean="0"/>
              <a:t>çocuklara fark gözetmeksizin değerlendirme, hakkı getirmiştir.</a:t>
            </a:r>
          </a:p>
          <a:p>
            <a:pPr lvl="1"/>
            <a:r>
              <a:rPr lang="tr-TR" dirty="0" smtClean="0"/>
              <a:t>En az kısıtlayıcı eğitim</a:t>
            </a:r>
            <a:endParaRPr lang="tr-TR" dirty="0"/>
          </a:p>
        </p:txBody>
      </p:sp>
    </p:spTree>
    <p:extLst>
      <p:ext uri="{BB962C8B-B14F-4D97-AF65-F5344CB8AC3E}">
        <p14:creationId xmlns:p14="http://schemas.microsoft.com/office/powerpoint/2010/main" val="16651911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İDEA 1990 </a:t>
            </a:r>
          </a:p>
          <a:p>
            <a:r>
              <a:rPr lang="tr-TR" dirty="0" smtClean="0"/>
              <a:t>BAHP: 3 Yaşına kadar ailelere verilen hizmet</a:t>
            </a:r>
          </a:p>
          <a:p>
            <a:r>
              <a:rPr lang="tr-TR" dirty="0" smtClean="0"/>
              <a:t> BEP: okul öncesinden lise sonuna kadar</a:t>
            </a:r>
          </a:p>
          <a:p>
            <a:r>
              <a:rPr lang="tr-TR" dirty="0" smtClean="0"/>
              <a:t>BGHP: 14 yaş sonrası öğrenciler için </a:t>
            </a:r>
            <a:endParaRPr lang="tr-TR" dirty="0"/>
          </a:p>
        </p:txBody>
      </p:sp>
    </p:spTree>
    <p:extLst>
      <p:ext uri="{BB962C8B-B14F-4D97-AF65-F5344CB8AC3E}">
        <p14:creationId xmlns:p14="http://schemas.microsoft.com/office/powerpoint/2010/main" val="36147116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573 KHK ve Özel Eğitim Hizmetleri Yönetmeliği </a:t>
            </a:r>
            <a:endParaRPr lang="tr-TR" dirty="0"/>
          </a:p>
        </p:txBody>
      </p:sp>
      <p:sp>
        <p:nvSpPr>
          <p:cNvPr id="3" name="İçerik Yer Tutucusu 2"/>
          <p:cNvSpPr>
            <a:spLocks noGrp="1"/>
          </p:cNvSpPr>
          <p:nvPr>
            <p:ph idx="1"/>
          </p:nvPr>
        </p:nvSpPr>
        <p:spPr/>
        <p:txBody>
          <a:bodyPr/>
          <a:lstStyle/>
          <a:p>
            <a:r>
              <a:rPr lang="tr-TR" dirty="0" smtClean="0"/>
              <a:t>1997 de yayımlanan bu kararname ile BEP zorunlu hale gelmiştir.</a:t>
            </a:r>
          </a:p>
          <a:p>
            <a:r>
              <a:rPr lang="tr-TR" dirty="0" smtClean="0"/>
              <a:t>ÖEHY uygulama yol ve yöntemlerini açıklamıştır. </a:t>
            </a:r>
            <a:endParaRPr lang="tr-TR" dirty="0"/>
          </a:p>
        </p:txBody>
      </p:sp>
    </p:spTree>
    <p:extLst>
      <p:ext uri="{BB962C8B-B14F-4D97-AF65-F5344CB8AC3E}">
        <p14:creationId xmlns:p14="http://schemas.microsoft.com/office/powerpoint/2010/main" val="3009573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573 KHK</a:t>
            </a:r>
            <a:endParaRPr lang="tr-TR" dirty="0"/>
          </a:p>
        </p:txBody>
      </p:sp>
      <p:sp>
        <p:nvSpPr>
          <p:cNvPr id="3" name="İçerik Yer Tutucusu 2"/>
          <p:cNvSpPr>
            <a:spLocks noGrp="1"/>
          </p:cNvSpPr>
          <p:nvPr>
            <p:ph idx="1"/>
          </p:nvPr>
        </p:nvSpPr>
        <p:spPr/>
        <p:txBody>
          <a:bodyPr>
            <a:normAutofit fontScale="70000" lnSpcReduction="20000"/>
          </a:bodyPr>
          <a:lstStyle/>
          <a:p>
            <a:pPr marL="514350" indent="-514350">
              <a:buFont typeface="+mj-lt"/>
              <a:buAutoNum type="arabicPeriod"/>
            </a:pPr>
            <a:r>
              <a:rPr lang="tr-TR" dirty="0" smtClean="0"/>
              <a:t>Eğitim hakkı getirmiş</a:t>
            </a:r>
          </a:p>
          <a:p>
            <a:pPr marL="514350" indent="-514350">
              <a:buFont typeface="+mj-lt"/>
              <a:buAutoNum type="arabicPeriod"/>
            </a:pPr>
            <a:r>
              <a:rPr lang="tr-TR" dirty="0" smtClean="0"/>
              <a:t>Normalleştirmeyi öngörmekte</a:t>
            </a:r>
          </a:p>
          <a:p>
            <a:pPr marL="514350" indent="-514350">
              <a:buFont typeface="+mj-lt"/>
              <a:buAutoNum type="arabicPeriod"/>
            </a:pPr>
            <a:r>
              <a:rPr lang="tr-TR" dirty="0" smtClean="0"/>
              <a:t>BEP programı çocuğa uyarlama</a:t>
            </a:r>
          </a:p>
          <a:p>
            <a:pPr marL="514350" indent="-514350">
              <a:buFont typeface="+mj-lt"/>
              <a:buAutoNum type="arabicPeriod"/>
            </a:pPr>
            <a:r>
              <a:rPr lang="tr-TR" dirty="0" smtClean="0"/>
              <a:t>Tıp yerine eğitim modeli</a:t>
            </a:r>
          </a:p>
          <a:p>
            <a:pPr marL="514350" indent="-514350">
              <a:buFont typeface="+mj-lt"/>
              <a:buAutoNum type="arabicPeriod"/>
            </a:pPr>
            <a:r>
              <a:rPr lang="tr-TR" dirty="0" smtClean="0"/>
              <a:t>Etiketlemeden ziyade eğitim fırsatı</a:t>
            </a:r>
          </a:p>
          <a:p>
            <a:pPr marL="514350" indent="-514350">
              <a:buFont typeface="+mj-lt"/>
              <a:buAutoNum type="arabicPeriod"/>
            </a:pPr>
            <a:r>
              <a:rPr lang="tr-TR" dirty="0" smtClean="0"/>
              <a:t>BEP hazırlama</a:t>
            </a:r>
          </a:p>
          <a:p>
            <a:pPr marL="514350" indent="-514350">
              <a:buFont typeface="+mj-lt"/>
              <a:buAutoNum type="arabicPeriod"/>
            </a:pPr>
            <a:r>
              <a:rPr lang="tr-TR" dirty="0" smtClean="0"/>
              <a:t>Zorunlu erken çocukluk eğitimi</a:t>
            </a:r>
          </a:p>
          <a:p>
            <a:pPr marL="514350" indent="-514350">
              <a:buFont typeface="+mj-lt"/>
              <a:buAutoNum type="arabicPeriod"/>
            </a:pPr>
            <a:r>
              <a:rPr lang="tr-TR" dirty="0" smtClean="0"/>
              <a:t>Ailelerin eğitime katılma hakkı</a:t>
            </a:r>
          </a:p>
          <a:p>
            <a:pPr marL="514350" indent="-514350">
              <a:buFont typeface="+mj-lt"/>
              <a:buAutoNum type="arabicPeriod"/>
            </a:pPr>
            <a:r>
              <a:rPr lang="tr-TR" dirty="0" smtClean="0"/>
              <a:t>Ailelerin BEP ve Değ. Katılması</a:t>
            </a:r>
          </a:p>
          <a:p>
            <a:pPr marL="514350" indent="-514350">
              <a:buFont typeface="+mj-lt"/>
              <a:buAutoNum type="arabicPeriod"/>
            </a:pPr>
            <a:r>
              <a:rPr lang="tr-TR" dirty="0" smtClean="0"/>
              <a:t>Uygun eğitim programları</a:t>
            </a:r>
          </a:p>
          <a:p>
            <a:pPr marL="514350" indent="-514350">
              <a:buFont typeface="+mj-lt"/>
              <a:buAutoNum type="arabicPeriod"/>
            </a:pPr>
            <a:r>
              <a:rPr lang="tr-TR" dirty="0" smtClean="0"/>
              <a:t>En az sınırlandırılmış eğitim</a:t>
            </a:r>
          </a:p>
          <a:p>
            <a:pPr marL="514350" indent="-514350">
              <a:buFont typeface="+mj-lt"/>
              <a:buAutoNum type="arabicPeriod"/>
            </a:pPr>
            <a:r>
              <a:rPr lang="tr-TR" dirty="0" smtClean="0"/>
              <a:t>Profesyonel özel eğitim öğretmenliği</a:t>
            </a:r>
            <a:endParaRPr lang="tr-TR" dirty="0"/>
          </a:p>
        </p:txBody>
      </p:sp>
    </p:spTree>
    <p:extLst>
      <p:ext uri="{BB962C8B-B14F-4D97-AF65-F5344CB8AC3E}">
        <p14:creationId xmlns:p14="http://schemas.microsoft.com/office/powerpoint/2010/main" val="2232642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467544" y="116632"/>
            <a:ext cx="8136904" cy="432048"/>
          </a:xfrm>
          <a:prstGeom prst="rect">
            <a:avLst/>
          </a:prstGeom>
        </p:spPr>
        <p:txBody>
          <a:bodyP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2800" b="1" smtClean="0">
                <a:effectLst>
                  <a:outerShdw blurRad="38100" dist="38100" dir="2700000" algn="tl">
                    <a:srgbClr val="000000">
                      <a:alpha val="43137"/>
                    </a:srgbClr>
                  </a:outerShdw>
                </a:effectLst>
                <a:latin typeface="Cambria" pitchFamily="18" charset="0"/>
              </a:rPr>
              <a:t>DEĞERLENDİRME SÜRECİNİN AŞAMALARI</a:t>
            </a:r>
            <a:endParaRPr lang="tr-TR" sz="2800" b="1" dirty="0">
              <a:effectLst>
                <a:outerShdw blurRad="38100" dist="38100" dir="2700000" algn="tl">
                  <a:srgbClr val="000000">
                    <a:alpha val="43137"/>
                  </a:srgbClr>
                </a:outerShdw>
              </a:effectLst>
              <a:latin typeface="Cambria" pitchFamily="18" charset="0"/>
            </a:endParaRPr>
          </a:p>
        </p:txBody>
      </p:sp>
      <p:grpSp>
        <p:nvGrpSpPr>
          <p:cNvPr id="3" name="23 Grup"/>
          <p:cNvGrpSpPr/>
          <p:nvPr/>
        </p:nvGrpSpPr>
        <p:grpSpPr>
          <a:xfrm>
            <a:off x="1043608" y="548680"/>
            <a:ext cx="6264696" cy="6120680"/>
            <a:chOff x="1043608" y="548680"/>
            <a:chExt cx="6264696" cy="6120680"/>
          </a:xfrm>
        </p:grpSpPr>
        <p:sp>
          <p:nvSpPr>
            <p:cNvPr id="4" name="6 Yuvarlatılmış Çapraz Köşeli Dikdörtgen"/>
            <p:cNvSpPr/>
            <p:nvPr/>
          </p:nvSpPr>
          <p:spPr bwMode="auto">
            <a:xfrm>
              <a:off x="2771800" y="548680"/>
              <a:ext cx="2952328" cy="792088"/>
            </a:xfrm>
            <a:prstGeom prst="round2DiagRect">
              <a:avLst>
                <a:gd name="adj1" fmla="val 16667"/>
                <a:gd name="adj2" fmla="val 0"/>
              </a:avLst>
            </a:prstGeom>
            <a:gradFill>
              <a:gsLst>
                <a:gs pos="0">
                  <a:srgbClr val="FFEFD1"/>
                </a:gs>
                <a:gs pos="64999">
                  <a:srgbClr val="F0EBD5"/>
                </a:gs>
                <a:gs pos="100000">
                  <a:srgbClr val="D1C39F"/>
                </a:gs>
              </a:gsLst>
              <a:lin ang="162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tr-TR" dirty="0" smtClean="0">
                  <a:solidFill>
                    <a:schemeClr val="bg1"/>
                  </a:solidFill>
                  <a:effectLst>
                    <a:outerShdw blurRad="38100" dist="38100" dir="2700000" algn="tl">
                      <a:srgbClr val="000000">
                        <a:alpha val="43137"/>
                      </a:srgbClr>
                    </a:outerShdw>
                  </a:effectLst>
                  <a:latin typeface="Segoe" pitchFamily="34" charset="0"/>
                </a:rPr>
                <a:t>FARKINA VARMA/TARAMA</a:t>
              </a:r>
            </a:p>
          </p:txBody>
        </p:sp>
        <p:sp>
          <p:nvSpPr>
            <p:cNvPr id="5" name="7 Yuvarlatılmış Çapraz Köşeli Dikdörtgen"/>
            <p:cNvSpPr/>
            <p:nvPr/>
          </p:nvSpPr>
          <p:spPr bwMode="auto">
            <a:xfrm>
              <a:off x="1043608" y="1412776"/>
              <a:ext cx="2016224" cy="792088"/>
            </a:xfrm>
            <a:prstGeom prst="round2DiagRect">
              <a:avLst>
                <a:gd name="adj1" fmla="val 16667"/>
                <a:gd name="adj2" fmla="val 0"/>
              </a:avLst>
            </a:prstGeom>
            <a:gradFill>
              <a:gsLst>
                <a:gs pos="0">
                  <a:srgbClr val="FFEFD1"/>
                </a:gs>
                <a:gs pos="64999">
                  <a:srgbClr val="F0EBD5"/>
                </a:gs>
                <a:gs pos="100000">
                  <a:srgbClr val="D1C39F"/>
                </a:gs>
              </a:gsLst>
              <a:lin ang="162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tr-TR" dirty="0" smtClean="0">
                  <a:solidFill>
                    <a:schemeClr val="bg1"/>
                  </a:solidFill>
                  <a:effectLst>
                    <a:outerShdw blurRad="38100" dist="38100" dir="2700000" algn="tl">
                      <a:srgbClr val="000000">
                        <a:alpha val="43137"/>
                      </a:srgbClr>
                    </a:outerShdw>
                  </a:effectLst>
                  <a:latin typeface="Segoe" pitchFamily="34" charset="0"/>
                </a:rPr>
                <a:t>Gönderme öncesi süreç</a:t>
              </a:r>
            </a:p>
          </p:txBody>
        </p:sp>
        <p:sp>
          <p:nvSpPr>
            <p:cNvPr id="6" name="8 Yuvarlatılmış Çapraz Köşeli Dikdörtgen"/>
            <p:cNvSpPr/>
            <p:nvPr/>
          </p:nvSpPr>
          <p:spPr bwMode="auto">
            <a:xfrm>
              <a:off x="5364088" y="1412776"/>
              <a:ext cx="1944216" cy="792088"/>
            </a:xfrm>
            <a:prstGeom prst="round2DiagRect">
              <a:avLst>
                <a:gd name="adj1" fmla="val 16667"/>
                <a:gd name="adj2" fmla="val 0"/>
              </a:avLst>
            </a:prstGeom>
            <a:gradFill>
              <a:gsLst>
                <a:gs pos="0">
                  <a:srgbClr val="FFEFD1"/>
                </a:gs>
                <a:gs pos="64999">
                  <a:srgbClr val="F0EBD5"/>
                </a:gs>
                <a:gs pos="100000">
                  <a:srgbClr val="D1C39F"/>
                </a:gs>
              </a:gsLst>
              <a:lin ang="162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tr-TR" dirty="0" smtClean="0">
                  <a:solidFill>
                    <a:schemeClr val="bg1"/>
                  </a:solidFill>
                  <a:effectLst>
                    <a:outerShdw blurRad="38100" dist="38100" dir="2700000" algn="tl">
                      <a:srgbClr val="000000">
                        <a:alpha val="43137"/>
                      </a:srgbClr>
                    </a:outerShdw>
                  </a:effectLst>
                  <a:latin typeface="Segoe" pitchFamily="34" charset="0"/>
                </a:rPr>
                <a:t>Başvuru/</a:t>
              </a:r>
            </a:p>
            <a:p>
              <a:pPr algn="ctr" defTabSz="914099" fontAlgn="base">
                <a:spcBef>
                  <a:spcPct val="0"/>
                </a:spcBef>
                <a:spcAft>
                  <a:spcPct val="0"/>
                </a:spcAft>
              </a:pPr>
              <a:r>
                <a:rPr lang="tr-TR" dirty="0" smtClean="0">
                  <a:solidFill>
                    <a:schemeClr val="bg1"/>
                  </a:solidFill>
                  <a:effectLst>
                    <a:outerShdw blurRad="38100" dist="38100" dir="2700000" algn="tl">
                      <a:srgbClr val="000000">
                        <a:alpha val="43137"/>
                      </a:srgbClr>
                    </a:outerShdw>
                  </a:effectLst>
                  <a:latin typeface="Segoe" pitchFamily="34" charset="0"/>
                </a:rPr>
                <a:t>Gönderme</a:t>
              </a:r>
            </a:p>
          </p:txBody>
        </p:sp>
        <p:sp>
          <p:nvSpPr>
            <p:cNvPr id="7" name="9 Yuvarlatılmış Çapraz Köşeli Dikdörtgen"/>
            <p:cNvSpPr/>
            <p:nvPr/>
          </p:nvSpPr>
          <p:spPr bwMode="auto">
            <a:xfrm>
              <a:off x="2843808" y="2348880"/>
              <a:ext cx="2952328" cy="792088"/>
            </a:xfrm>
            <a:prstGeom prst="round2DiagRect">
              <a:avLst>
                <a:gd name="adj1" fmla="val 16667"/>
                <a:gd name="adj2" fmla="val 0"/>
              </a:avLst>
            </a:prstGeom>
            <a:gradFill>
              <a:gsLst>
                <a:gs pos="0">
                  <a:srgbClr val="FFEFD1"/>
                </a:gs>
                <a:gs pos="64999">
                  <a:srgbClr val="F0EBD5"/>
                </a:gs>
                <a:gs pos="100000">
                  <a:srgbClr val="D1C39F"/>
                </a:gs>
              </a:gsLst>
              <a:lin ang="162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tr-TR" dirty="0" smtClean="0">
                  <a:solidFill>
                    <a:schemeClr val="bg1"/>
                  </a:solidFill>
                  <a:effectLst>
                    <a:outerShdw blurRad="38100" dist="38100" dir="2700000" algn="tl">
                      <a:srgbClr val="000000">
                        <a:alpha val="43137"/>
                      </a:srgbClr>
                    </a:outerShdw>
                  </a:effectLst>
                  <a:latin typeface="Segoe" pitchFamily="34" charset="0"/>
                </a:rPr>
                <a:t>TANILAMA</a:t>
              </a:r>
            </a:p>
          </p:txBody>
        </p:sp>
        <p:sp>
          <p:nvSpPr>
            <p:cNvPr id="8" name="10 Yuvarlatılmış Çapraz Köşeli Dikdörtgen"/>
            <p:cNvSpPr/>
            <p:nvPr/>
          </p:nvSpPr>
          <p:spPr bwMode="auto">
            <a:xfrm>
              <a:off x="2843808" y="3212976"/>
              <a:ext cx="2952328" cy="792088"/>
            </a:xfrm>
            <a:prstGeom prst="round2DiagRect">
              <a:avLst>
                <a:gd name="adj1" fmla="val 16667"/>
                <a:gd name="adj2" fmla="val 0"/>
              </a:avLst>
            </a:prstGeom>
            <a:gradFill>
              <a:gsLst>
                <a:gs pos="0">
                  <a:srgbClr val="FFEFD1"/>
                </a:gs>
                <a:gs pos="64999">
                  <a:srgbClr val="F0EBD5"/>
                </a:gs>
                <a:gs pos="100000">
                  <a:srgbClr val="D1C39F"/>
                </a:gs>
              </a:gsLst>
              <a:lin ang="162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tr-TR" dirty="0" smtClean="0">
                  <a:solidFill>
                    <a:schemeClr val="bg1"/>
                  </a:solidFill>
                  <a:effectLst>
                    <a:outerShdw blurRad="38100" dist="38100" dir="2700000" algn="tl">
                      <a:srgbClr val="000000">
                        <a:alpha val="43137"/>
                      </a:srgbClr>
                    </a:outerShdw>
                  </a:effectLst>
                  <a:latin typeface="Segoe" pitchFamily="34" charset="0"/>
                </a:rPr>
                <a:t>ÖZEL EĞİTİME UYGUNLUK</a:t>
              </a:r>
            </a:p>
          </p:txBody>
        </p:sp>
        <p:sp>
          <p:nvSpPr>
            <p:cNvPr id="9" name="11 Yuvarlatılmış Çapraz Köşeli Dikdörtgen"/>
            <p:cNvSpPr/>
            <p:nvPr/>
          </p:nvSpPr>
          <p:spPr bwMode="auto">
            <a:xfrm>
              <a:off x="2843808" y="4077072"/>
              <a:ext cx="2952328" cy="792088"/>
            </a:xfrm>
            <a:prstGeom prst="round2DiagRect">
              <a:avLst>
                <a:gd name="adj1" fmla="val 16667"/>
                <a:gd name="adj2" fmla="val 0"/>
              </a:avLst>
            </a:prstGeom>
            <a:gradFill>
              <a:gsLst>
                <a:gs pos="0">
                  <a:srgbClr val="FFEFD1"/>
                </a:gs>
                <a:gs pos="64999">
                  <a:srgbClr val="F0EBD5"/>
                </a:gs>
                <a:gs pos="100000">
                  <a:srgbClr val="D1C39F"/>
                </a:gs>
              </a:gsLst>
              <a:lin ang="162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tr-TR" dirty="0" smtClean="0">
                  <a:solidFill>
                    <a:schemeClr val="bg1"/>
                  </a:solidFill>
                  <a:effectLst>
                    <a:outerShdw blurRad="38100" dist="38100" dir="2700000" algn="tl">
                      <a:srgbClr val="000000">
                        <a:alpha val="43137"/>
                      </a:srgbClr>
                    </a:outerShdw>
                  </a:effectLst>
                  <a:latin typeface="Segoe" pitchFamily="34" charset="0"/>
                </a:rPr>
                <a:t>PROGRAMI PLANLAMA/ BEP GELİŞTİRME</a:t>
              </a:r>
            </a:p>
          </p:txBody>
        </p:sp>
        <p:sp>
          <p:nvSpPr>
            <p:cNvPr id="10" name="12 Yuvarlatılmış Çapraz Köşeli Dikdörtgen"/>
            <p:cNvSpPr/>
            <p:nvPr/>
          </p:nvSpPr>
          <p:spPr bwMode="auto">
            <a:xfrm>
              <a:off x="2843808" y="4941168"/>
              <a:ext cx="2952328" cy="792088"/>
            </a:xfrm>
            <a:prstGeom prst="round2DiagRect">
              <a:avLst>
                <a:gd name="adj1" fmla="val 16667"/>
                <a:gd name="adj2" fmla="val 0"/>
              </a:avLst>
            </a:prstGeom>
            <a:gradFill>
              <a:gsLst>
                <a:gs pos="0">
                  <a:srgbClr val="FFEFD1"/>
                </a:gs>
                <a:gs pos="64999">
                  <a:srgbClr val="F0EBD5"/>
                </a:gs>
                <a:gs pos="100000">
                  <a:srgbClr val="D1C39F"/>
                </a:gs>
              </a:gsLst>
              <a:lin ang="162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tr-TR" dirty="0" smtClean="0">
                  <a:solidFill>
                    <a:schemeClr val="bg1"/>
                  </a:solidFill>
                  <a:effectLst>
                    <a:outerShdw blurRad="38100" dist="38100" dir="2700000" algn="tl">
                      <a:srgbClr val="000000">
                        <a:alpha val="43137"/>
                      </a:srgbClr>
                    </a:outerShdw>
                  </a:effectLst>
                  <a:latin typeface="Segoe" pitchFamily="34" charset="0"/>
                </a:rPr>
                <a:t>GELİŞİMİ İZLEME</a:t>
              </a:r>
            </a:p>
          </p:txBody>
        </p:sp>
        <p:sp>
          <p:nvSpPr>
            <p:cNvPr id="11" name="13 Yuvarlatılmış Çapraz Köşeli Dikdörtgen"/>
            <p:cNvSpPr/>
            <p:nvPr/>
          </p:nvSpPr>
          <p:spPr bwMode="auto">
            <a:xfrm>
              <a:off x="2843808" y="5877272"/>
              <a:ext cx="2952328" cy="792088"/>
            </a:xfrm>
            <a:prstGeom prst="round2DiagRect">
              <a:avLst>
                <a:gd name="adj1" fmla="val 16667"/>
                <a:gd name="adj2" fmla="val 0"/>
              </a:avLst>
            </a:prstGeom>
            <a:gradFill>
              <a:gsLst>
                <a:gs pos="0">
                  <a:srgbClr val="FFEFD1"/>
                </a:gs>
                <a:gs pos="64999">
                  <a:srgbClr val="F0EBD5"/>
                </a:gs>
                <a:gs pos="100000">
                  <a:srgbClr val="D1C39F"/>
                </a:gs>
              </a:gsLst>
              <a:lin ang="162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tr-TR" dirty="0" smtClean="0">
                  <a:solidFill>
                    <a:schemeClr val="bg1"/>
                  </a:solidFill>
                  <a:effectLst>
                    <a:outerShdw blurRad="38100" dist="38100" dir="2700000" algn="tl">
                      <a:srgbClr val="000000">
                        <a:alpha val="43137"/>
                      </a:srgbClr>
                    </a:outerShdw>
                  </a:effectLst>
                  <a:latin typeface="Segoe" pitchFamily="34" charset="0"/>
                </a:rPr>
                <a:t>PROGRAMI DEĞERLENDİRME</a:t>
              </a:r>
            </a:p>
          </p:txBody>
        </p:sp>
        <p:cxnSp>
          <p:nvCxnSpPr>
            <p:cNvPr id="12" name="15 Düz Ok Bağlayıcısı"/>
            <p:cNvCxnSpPr>
              <a:stCxn id="4" idx="1"/>
              <a:endCxn id="5" idx="0"/>
            </p:cNvCxnSpPr>
            <p:nvPr/>
          </p:nvCxnSpPr>
          <p:spPr>
            <a:xfrm flipH="1">
              <a:off x="3059832" y="1340768"/>
              <a:ext cx="1188132" cy="468052"/>
            </a:xfrm>
            <a:prstGeom prst="straightConnector1">
              <a:avLst/>
            </a:prstGeom>
            <a:ln w="3175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13" name="16 Düz Ok Bağlayıcısı"/>
            <p:cNvCxnSpPr>
              <a:endCxn id="6" idx="2"/>
            </p:cNvCxnSpPr>
            <p:nvPr/>
          </p:nvCxnSpPr>
          <p:spPr>
            <a:xfrm>
              <a:off x="4283968" y="1340768"/>
              <a:ext cx="1080120" cy="468052"/>
            </a:xfrm>
            <a:prstGeom prst="straightConnector1">
              <a:avLst/>
            </a:prstGeom>
            <a:ln w="3175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5518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BEP: Kişinin gereksinimlerine göre yapması gereken eylemleri ve alt basamaklarını nasıl ve kiminle yapacağını gösteren bir akış planıdır. </a:t>
            </a:r>
          </a:p>
          <a:p>
            <a:r>
              <a:rPr lang="tr-TR" dirty="0" smtClean="0"/>
              <a:t>BEP, öğrenciyle işbirliği yaparak çalışacak olan aileler ve uzmanlar ile birlikte geliştirilen, değiştirilen ve koordine edilen bir </a:t>
            </a:r>
            <a:r>
              <a:rPr lang="tr-TR" dirty="0" err="1" smtClean="0"/>
              <a:t>dökümandır</a:t>
            </a:r>
            <a:r>
              <a:rPr lang="tr-TR" dirty="0" smtClean="0"/>
              <a:t>. </a:t>
            </a:r>
            <a:endParaRPr lang="tr-TR" dirty="0"/>
          </a:p>
        </p:txBody>
      </p:sp>
    </p:spTree>
    <p:extLst>
      <p:ext uri="{BB962C8B-B14F-4D97-AF65-F5344CB8AC3E}">
        <p14:creationId xmlns:p14="http://schemas.microsoft.com/office/powerpoint/2010/main" val="6264603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ÖEHY (2012)</a:t>
            </a:r>
            <a:endParaRPr lang="tr-TR" dirty="0"/>
          </a:p>
        </p:txBody>
      </p:sp>
      <p:sp>
        <p:nvSpPr>
          <p:cNvPr id="3" name="İçerik Yer Tutucusu 2"/>
          <p:cNvSpPr>
            <a:spLocks noGrp="1"/>
          </p:cNvSpPr>
          <p:nvPr>
            <p:ph idx="1"/>
          </p:nvPr>
        </p:nvSpPr>
        <p:spPr/>
        <p:txBody>
          <a:bodyPr>
            <a:normAutofit fontScale="85000" lnSpcReduction="10000"/>
          </a:bodyPr>
          <a:lstStyle/>
          <a:p>
            <a:r>
              <a:rPr lang="tr-TR" dirty="0" smtClean="0"/>
              <a:t>MADDE 69 : Özel eğitime ihtiyacı olan bireylerin gelişim özellikleri, eğitim performansları ve ihtiyaçları doğrultusunda hedeflenen amaçlara yönelik hazırlanan ve bireylere verilecek destek eğitim hizmetlerin de içeren özel eğitim programıdır. </a:t>
            </a:r>
          </a:p>
          <a:p>
            <a:r>
              <a:rPr lang="tr-TR" dirty="0" smtClean="0"/>
              <a:t>MADDE 6: </a:t>
            </a:r>
            <a:r>
              <a:rPr lang="tr-TR" dirty="0"/>
              <a:t>Özel eğitime ihtiyacı olan bireylerin </a:t>
            </a:r>
            <a:r>
              <a:rPr lang="tr-TR" dirty="0" smtClean="0"/>
              <a:t>bireysel yeterlilikleri ve tüm gelişim alanlarındaki özellikleri ve akademik disiplin alanlarındaki yeterlilikleri dikkate alınarak, bireyselleştirilmiş eğitim planı geliştirilir ve eğitim programları bireyselleştirilerek uygulanır.</a:t>
            </a:r>
            <a:endParaRPr lang="tr-TR" dirty="0"/>
          </a:p>
        </p:txBody>
      </p:sp>
    </p:spTree>
    <p:extLst>
      <p:ext uri="{BB962C8B-B14F-4D97-AF65-F5344CB8AC3E}">
        <p14:creationId xmlns:p14="http://schemas.microsoft.com/office/powerpoint/2010/main" val="12055033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0000" lnSpcReduction="20000"/>
          </a:bodyPr>
          <a:lstStyle/>
          <a:p>
            <a:pPr>
              <a:buFont typeface="Wingdings" pitchFamily="2" charset="2"/>
              <a:buChar char="ü"/>
            </a:pPr>
            <a:r>
              <a:rPr lang="tr-TR" dirty="0">
                <a:effectLst>
                  <a:outerShdw blurRad="38100" dist="38100" dir="2700000" algn="tl">
                    <a:srgbClr val="000000">
                      <a:alpha val="43137"/>
                    </a:srgbClr>
                  </a:outerShdw>
                </a:effectLst>
                <a:latin typeface="Cambria" pitchFamily="18" charset="0"/>
              </a:rPr>
              <a:t>Bireyselleştirilmiş Eğitim Programı (BEP); rehberlik araştırma merkezlerinde “Eğitsel Değerlendirme ve İzleme Ekibi” tarafından gerçekleştirilen “Ayrıntılı Değerlendirme Süreci” sonunda, “Özel Eğitim Hizmetlerinden Yararlanması Uygun Görülen” özel </a:t>
            </a:r>
            <a:r>
              <a:rPr lang="tr-TR" dirty="0" err="1">
                <a:effectLst>
                  <a:outerShdw blurRad="38100" dist="38100" dir="2700000" algn="tl">
                    <a:srgbClr val="000000">
                      <a:alpha val="43137"/>
                    </a:srgbClr>
                  </a:outerShdw>
                </a:effectLst>
                <a:latin typeface="Cambria" pitchFamily="18" charset="0"/>
              </a:rPr>
              <a:t>gereksinimli</a:t>
            </a:r>
            <a:r>
              <a:rPr lang="tr-TR" dirty="0">
                <a:effectLst>
                  <a:outerShdw blurRad="38100" dist="38100" dir="2700000" algn="tl">
                    <a:srgbClr val="000000">
                      <a:alpha val="43137"/>
                    </a:srgbClr>
                  </a:outerShdw>
                </a:effectLst>
                <a:latin typeface="Cambria" pitchFamily="18" charset="0"/>
              </a:rPr>
              <a:t> öğrenciler için “ekip” tarafından hazırlanan programdır.</a:t>
            </a:r>
          </a:p>
          <a:p>
            <a:pPr>
              <a:buFont typeface="Wingdings" pitchFamily="2" charset="2"/>
              <a:buChar char="ü"/>
            </a:pPr>
            <a:endParaRPr lang="tr-TR" dirty="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dirty="0">
                <a:effectLst>
                  <a:outerShdw blurRad="38100" dist="38100" dir="2700000" algn="tl">
                    <a:srgbClr val="000000">
                      <a:alpha val="43137"/>
                    </a:srgbClr>
                  </a:outerShdw>
                </a:effectLst>
                <a:latin typeface="Cambria" pitchFamily="18" charset="0"/>
              </a:rPr>
              <a:t>BEP; </a:t>
            </a:r>
            <a:r>
              <a:rPr lang="tr-TR" i="1" dirty="0">
                <a:effectLst>
                  <a:outerShdw blurRad="38100" dist="38100" dir="2700000" algn="tl">
                    <a:srgbClr val="000000">
                      <a:alpha val="43137"/>
                    </a:srgbClr>
                  </a:outerShdw>
                </a:effectLst>
                <a:latin typeface="Cambria" pitchFamily="18" charset="0"/>
              </a:rPr>
              <a:t>özel </a:t>
            </a:r>
            <a:r>
              <a:rPr lang="tr-TR" i="1" dirty="0" err="1">
                <a:effectLst>
                  <a:outerShdw blurRad="38100" dist="38100" dir="2700000" algn="tl">
                    <a:srgbClr val="000000">
                      <a:alpha val="43137"/>
                    </a:srgbClr>
                  </a:outerShdw>
                </a:effectLst>
                <a:latin typeface="Cambria" pitchFamily="18" charset="0"/>
              </a:rPr>
              <a:t>gereksinimli</a:t>
            </a:r>
            <a:r>
              <a:rPr lang="tr-TR" i="1" dirty="0">
                <a:effectLst>
                  <a:outerShdw blurRad="38100" dist="38100" dir="2700000" algn="tl">
                    <a:srgbClr val="000000">
                      <a:alpha val="43137"/>
                    </a:srgbClr>
                  </a:outerShdw>
                </a:effectLst>
                <a:latin typeface="Cambria" pitchFamily="18" charset="0"/>
              </a:rPr>
              <a:t> öğrencinin zihinsel, duygusal, sosyal dil ve iletişim alanlarında yapabildiklerini dikkate alarak, kazandırılacak davranışların neler olduğu, bu davranışların nerede, nasıl, kimler tarafından hangi yöntemlerle ve ne kadar sürede kazandırılacağını belirten, gerekli destek eğitim hizmetlerini içeren, içinde ailenin de yer aldığı bir ekip tarafından hazırlanan yazılı bir programdır.</a:t>
            </a:r>
          </a:p>
          <a:p>
            <a:endParaRPr lang="tr-TR" dirty="0"/>
          </a:p>
        </p:txBody>
      </p:sp>
    </p:spTree>
    <p:extLst>
      <p:ext uri="{BB962C8B-B14F-4D97-AF65-F5344CB8AC3E}">
        <p14:creationId xmlns:p14="http://schemas.microsoft.com/office/powerpoint/2010/main" val="24591154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smtClean="0"/>
              <a:t>Bep</a:t>
            </a:r>
            <a:r>
              <a:rPr lang="tr-TR" dirty="0" smtClean="0"/>
              <a:t> özel eğitim gereksinimi olan öğrencilerin (ÖGOÖ)eğitsel performans düzeylerine dayalı olarak ölçülebilir yıllık amaç ve kısa dönemli amaçlar, belirli eğitsel yerleştirme ortamı ve ilgili hizmetleri ve belirli eğitim programından yararlanması için öğrenciye gerekli olan destekleri içerir. </a:t>
            </a:r>
            <a:endParaRPr lang="tr-TR" dirty="0"/>
          </a:p>
        </p:txBody>
      </p:sp>
    </p:spTree>
    <p:extLst>
      <p:ext uri="{BB962C8B-B14F-4D97-AF65-F5344CB8AC3E}">
        <p14:creationId xmlns:p14="http://schemas.microsoft.com/office/powerpoint/2010/main" val="8624454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dirty="0" smtClean="0"/>
              <a:t>Eğitim programından hareketle, bireyselleştirilmiş eğitim programı, anne baba, özel eğitim öğretmenleri, okul yöneticileri ve diğer ilgili uzmanların oluşturduğu ekibin denetiminde bedensel, toplumsal, </a:t>
            </a:r>
            <a:r>
              <a:rPr lang="tr-TR" dirty="0" err="1" smtClean="0"/>
              <a:t>duyuşsal</a:t>
            </a:r>
            <a:r>
              <a:rPr lang="tr-TR" dirty="0" smtClean="0"/>
              <a:t> ve bilişsel alanlarda yapabildiklerini dikkate alarak, yetersizliği olan kişinin yaşına göre göstermesi beklenen toplumsal normların gerektirdiği bedensel, toplumsal, </a:t>
            </a:r>
            <a:r>
              <a:rPr lang="tr-TR" dirty="0" err="1" smtClean="0"/>
              <a:t>duyuşsal</a:t>
            </a:r>
            <a:r>
              <a:rPr lang="tr-TR" dirty="0" smtClean="0"/>
              <a:t> ve bilişsel davranışları göstermesi için gerekli </a:t>
            </a:r>
            <a:r>
              <a:rPr lang="tr-TR" smtClean="0"/>
              <a:t>ek eğitsel </a:t>
            </a:r>
            <a:r>
              <a:rPr lang="tr-TR" dirty="0" smtClean="0"/>
              <a:t>yaşantıların, ortamların ve görev alacak kişilerin ve çalışmaların sürelerin gösterildiği plandır. </a:t>
            </a:r>
            <a:endParaRPr lang="tr-TR" dirty="0"/>
          </a:p>
        </p:txBody>
      </p:sp>
    </p:spTree>
    <p:extLst>
      <p:ext uri="{BB962C8B-B14F-4D97-AF65-F5344CB8AC3E}">
        <p14:creationId xmlns:p14="http://schemas.microsoft.com/office/powerpoint/2010/main" val="33152755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467544" y="404664"/>
            <a:ext cx="8136904" cy="72008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3200" b="1" smtClean="0">
                <a:effectLst>
                  <a:outerShdw blurRad="38100" dist="38100" dir="2700000" algn="tl">
                    <a:srgbClr val="000000">
                      <a:alpha val="43137"/>
                    </a:srgbClr>
                  </a:outerShdw>
                </a:effectLst>
                <a:latin typeface="Cambria" pitchFamily="18" charset="0"/>
              </a:rPr>
              <a:t>BEP Hangi Öğrenciler İçin Hazırlanır?</a:t>
            </a:r>
            <a:endParaRPr lang="tr-TR" sz="3200" b="1" dirty="0">
              <a:effectLst>
                <a:outerShdw blurRad="38100" dist="38100" dir="2700000" algn="tl">
                  <a:srgbClr val="000000">
                    <a:alpha val="43137"/>
                  </a:srgbClr>
                </a:outerShdw>
              </a:effectLst>
              <a:latin typeface="Cambria" pitchFamily="18" charset="0"/>
            </a:endParaRPr>
          </a:p>
        </p:txBody>
      </p:sp>
      <p:sp>
        <p:nvSpPr>
          <p:cNvPr id="3" name="Rectangle 5"/>
          <p:cNvSpPr txBox="1">
            <a:spLocks noChangeArrowheads="1"/>
          </p:cNvSpPr>
          <p:nvPr/>
        </p:nvSpPr>
        <p:spPr>
          <a:xfrm>
            <a:off x="467544" y="1196753"/>
            <a:ext cx="8388424" cy="108012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ü"/>
            </a:pPr>
            <a:r>
              <a:rPr lang="tr-TR" sz="2000" smtClean="0">
                <a:effectLst>
                  <a:outerShdw blurRad="38100" dist="38100" dir="2700000" algn="tl">
                    <a:srgbClr val="000000">
                      <a:alpha val="43137"/>
                    </a:srgbClr>
                  </a:outerShdw>
                </a:effectLst>
                <a:latin typeface="Cambria" pitchFamily="18" charset="0"/>
              </a:rPr>
              <a:t>BEP, değerlendirme sürecinin basamaklarını oluşturan </a:t>
            </a:r>
            <a:r>
              <a:rPr lang="tr-TR" sz="2000" i="1" smtClean="0">
                <a:effectLst>
                  <a:outerShdw blurRad="38100" dist="38100" dir="2700000" algn="tl">
                    <a:srgbClr val="000000">
                      <a:alpha val="43137"/>
                    </a:srgbClr>
                  </a:outerShdw>
                </a:effectLst>
                <a:latin typeface="Cambria" pitchFamily="18" charset="0"/>
              </a:rPr>
              <a:t>gönderme öncesi, gönderme </a:t>
            </a:r>
            <a:r>
              <a:rPr lang="tr-TR" sz="2000" smtClean="0">
                <a:effectLst>
                  <a:outerShdw blurRad="38100" dist="38100" dir="2700000" algn="tl">
                    <a:srgbClr val="000000">
                      <a:alpha val="43137"/>
                    </a:srgbClr>
                  </a:outerShdw>
                </a:effectLst>
                <a:latin typeface="Cambria" pitchFamily="18" charset="0"/>
              </a:rPr>
              <a:t>ve</a:t>
            </a:r>
            <a:r>
              <a:rPr lang="tr-TR" sz="2000" i="1" smtClean="0">
                <a:effectLst>
                  <a:outerShdw blurRad="38100" dist="38100" dir="2700000" algn="tl">
                    <a:srgbClr val="000000">
                      <a:alpha val="43137"/>
                    </a:srgbClr>
                  </a:outerShdw>
                </a:effectLst>
                <a:latin typeface="Cambria" pitchFamily="18" charset="0"/>
              </a:rPr>
              <a:t> ayrıntılı değerlendirme </a:t>
            </a:r>
            <a:r>
              <a:rPr lang="tr-TR" sz="2000" smtClean="0">
                <a:effectLst>
                  <a:outerShdw blurRad="38100" dist="38100" dir="2700000" algn="tl">
                    <a:srgbClr val="000000">
                      <a:alpha val="43137"/>
                    </a:srgbClr>
                  </a:outerShdw>
                </a:effectLst>
                <a:latin typeface="Cambria" pitchFamily="18" charset="0"/>
              </a:rPr>
              <a:t>süreçleri sonunda özel eğitim hizmetlerinden yararlanması uygun görülen çocuklar için hazırlanır.</a:t>
            </a:r>
          </a:p>
          <a:p>
            <a:pPr>
              <a:buFont typeface="Wingdings" pitchFamily="2" charset="2"/>
              <a:buChar char="ü"/>
            </a:pPr>
            <a:endParaRPr lang="tr-TR" sz="2000" i="1" smtClean="0">
              <a:effectLst>
                <a:outerShdw blurRad="38100" dist="38100" dir="2700000" algn="tl">
                  <a:srgbClr val="000000">
                    <a:alpha val="43137"/>
                  </a:srgbClr>
                </a:outerShdw>
              </a:effectLst>
              <a:latin typeface="Cambria" pitchFamily="18" charset="0"/>
            </a:endParaRPr>
          </a:p>
          <a:p>
            <a:pPr>
              <a:buFont typeface="Wingdings" pitchFamily="2" charset="2"/>
              <a:buChar char="ü"/>
            </a:pPr>
            <a:endParaRPr lang="tr-TR" sz="2000" i="1" dirty="0" smtClean="0">
              <a:effectLst>
                <a:outerShdw blurRad="38100" dist="38100" dir="2700000" algn="tl">
                  <a:srgbClr val="000000">
                    <a:alpha val="43137"/>
                  </a:srgbClr>
                </a:outerShdw>
              </a:effectLst>
              <a:latin typeface="Cambria" pitchFamily="18" charset="0"/>
            </a:endParaRPr>
          </a:p>
        </p:txBody>
      </p:sp>
      <p:graphicFrame>
        <p:nvGraphicFramePr>
          <p:cNvPr id="4" name="5 Diyagram"/>
          <p:cNvGraphicFramePr/>
          <p:nvPr/>
        </p:nvGraphicFramePr>
        <p:xfrm>
          <a:off x="539552" y="2276872"/>
          <a:ext cx="8064896"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90615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Özel eğitim işlemleri kapsamında yapılacak olanlar</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Şüphelenilmiş olan öğrencinin gelişimsel özellikleri tanımlanmalıdır.</a:t>
            </a:r>
          </a:p>
          <a:p>
            <a:r>
              <a:rPr lang="tr-TR" dirty="0" smtClean="0"/>
              <a:t>Okulda başarılı olmasını engelleyen problemleri belirlemek için öğrenci değerlendirilmelidir.</a:t>
            </a:r>
          </a:p>
          <a:p>
            <a:r>
              <a:rPr lang="tr-TR" dirty="0" smtClean="0"/>
              <a:t>Öğrencinin yetersizlik türü belirlenmelidir.</a:t>
            </a:r>
          </a:p>
          <a:p>
            <a:r>
              <a:rPr lang="tr-TR" dirty="0" smtClean="0"/>
              <a:t>Yetersizlik türü için en az sınırlandırılmış ortamın hangisi olduğu belirlenmelidir.</a:t>
            </a:r>
          </a:p>
          <a:p>
            <a:r>
              <a:rPr lang="tr-TR" dirty="0" smtClean="0"/>
              <a:t>Destek hizmet türleri belirlenmelidir.</a:t>
            </a:r>
          </a:p>
          <a:p>
            <a:r>
              <a:rPr lang="tr-TR" dirty="0" smtClean="0"/>
              <a:t>Gereksinimlerine uygun uyarlamalar belirlenmeli</a:t>
            </a:r>
          </a:p>
          <a:p>
            <a:r>
              <a:rPr lang="tr-TR" dirty="0" smtClean="0"/>
              <a:t>Okulda fiziksel düzenlemeler yapılmalı</a:t>
            </a:r>
            <a:endParaRPr lang="tr-TR" dirty="0"/>
          </a:p>
        </p:txBody>
      </p:sp>
    </p:spTree>
    <p:extLst>
      <p:ext uri="{BB962C8B-B14F-4D97-AF65-F5344CB8AC3E}">
        <p14:creationId xmlns:p14="http://schemas.microsoft.com/office/powerpoint/2010/main" val="40577980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smtClean="0"/>
              <a:t>Bep</a:t>
            </a:r>
            <a:r>
              <a:rPr lang="tr-TR" dirty="0" smtClean="0"/>
              <a:t> hazırlanırken öğrenci gereksinimleri göz önünde bulundurulmalı ve mevcut program bu gereksinimler doğrultusunda uyarlanmalıdır.</a:t>
            </a:r>
            <a:endParaRPr lang="tr-TR" dirty="0"/>
          </a:p>
        </p:txBody>
      </p:sp>
    </p:spTree>
    <p:extLst>
      <p:ext uri="{BB962C8B-B14F-4D97-AF65-F5344CB8AC3E}">
        <p14:creationId xmlns:p14="http://schemas.microsoft.com/office/powerpoint/2010/main" val="26822372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Özel eğitime gereksinim duyan bireyler için sadece müfredat programında yer alan ve okulda gereksinim duyacağı becerileri değil ayrıca programda yer almayan çocuğun gereksinim duyduğu gelişim alanlarına da yer verilmelidir. </a:t>
            </a:r>
          </a:p>
          <a:p>
            <a:endParaRPr lang="tr-TR" dirty="0"/>
          </a:p>
        </p:txBody>
      </p:sp>
    </p:spTree>
    <p:extLst>
      <p:ext uri="{BB962C8B-B14F-4D97-AF65-F5344CB8AC3E}">
        <p14:creationId xmlns:p14="http://schemas.microsoft.com/office/powerpoint/2010/main" val="22215598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Öğrenciye sağlanacak olan müfredat uyarlamaların ve desteklerin ne kadar olacağına öğrencinin bireysel öğrenme özelliklerine göre karar verilir. </a:t>
            </a:r>
          </a:p>
          <a:p>
            <a:r>
              <a:rPr lang="tr-TR" dirty="0" smtClean="0"/>
              <a:t>Çok sayıda ve daha karmaşık gereksinimleri olan öğrencileri için önemli eğitsel değişiklikler gerekebilir (NCSE, 2006) (ulusal özel eğitim konseyi)</a:t>
            </a:r>
            <a:endParaRPr lang="tr-TR" dirty="0"/>
          </a:p>
        </p:txBody>
      </p:sp>
    </p:spTree>
    <p:extLst>
      <p:ext uri="{BB962C8B-B14F-4D97-AF65-F5344CB8AC3E}">
        <p14:creationId xmlns:p14="http://schemas.microsoft.com/office/powerpoint/2010/main" val="21368994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Bu eğitsel değişiklikler</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BEP çocuğun devam ettiği programdan ne kadar yararlanacağı, uyarlama ve değişiklik yapılacağını içermelidir.</a:t>
            </a:r>
          </a:p>
          <a:p>
            <a:r>
              <a:rPr lang="tr-TR" dirty="0" smtClean="0"/>
              <a:t>Müfredata devam edebilen öğrenci için </a:t>
            </a:r>
            <a:r>
              <a:rPr lang="tr-TR" dirty="0" err="1" smtClean="0"/>
              <a:t>bep</a:t>
            </a:r>
            <a:r>
              <a:rPr lang="tr-TR" dirty="0" smtClean="0"/>
              <a:t> gerekmez</a:t>
            </a:r>
          </a:p>
          <a:p>
            <a:r>
              <a:rPr lang="tr-TR" dirty="0" smtClean="0"/>
              <a:t>Öğrenci gereksinimine göre </a:t>
            </a:r>
            <a:r>
              <a:rPr lang="tr-TR" dirty="0" err="1" smtClean="0"/>
              <a:t>bep’in</a:t>
            </a:r>
            <a:r>
              <a:rPr lang="tr-TR" dirty="0" smtClean="0"/>
              <a:t> kapsamı değişir.</a:t>
            </a:r>
          </a:p>
          <a:p>
            <a:r>
              <a:rPr lang="tr-TR" dirty="0" smtClean="0"/>
              <a:t>Karmaşık gereksinimi olan öğrenciler için çeşitli gelişim alanlarındaki amaçların kazandırılması gerekebilir. </a:t>
            </a:r>
            <a:endParaRPr lang="tr-TR" dirty="0"/>
          </a:p>
        </p:txBody>
      </p:sp>
    </p:spTree>
    <p:extLst>
      <p:ext uri="{BB962C8B-B14F-4D97-AF65-F5344CB8AC3E}">
        <p14:creationId xmlns:p14="http://schemas.microsoft.com/office/powerpoint/2010/main" val="16921929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smtClean="0"/>
              <a:t>Bep</a:t>
            </a:r>
            <a:r>
              <a:rPr lang="tr-TR" dirty="0" smtClean="0"/>
              <a:t> </a:t>
            </a:r>
            <a:r>
              <a:rPr lang="tr-TR" dirty="0" err="1" smtClean="0"/>
              <a:t>geilişim</a:t>
            </a:r>
            <a:r>
              <a:rPr lang="tr-TR" dirty="0" smtClean="0"/>
              <a:t> süreci bir öğrencinin özel eğitime gereksinimi olduğu tanımlandığı anda başlar ve her öğretim yılı başında yeniden geliştirilir. Bazı bilgiler aynı kalacak olmasına rağmen, birçok bileşen değerlendirme verileri, mevcut performans düzeyi, yıllık ve kısa dönemli amaçlar, geçiş hizmet planları ve yıl sonu özetleri bir öğretim yılından gelecek öğretim yılına değişebilecektir. </a:t>
            </a:r>
            <a:endParaRPr lang="tr-TR" dirty="0"/>
          </a:p>
        </p:txBody>
      </p:sp>
    </p:spTree>
    <p:extLst>
      <p:ext uri="{BB962C8B-B14F-4D97-AF65-F5344CB8AC3E}">
        <p14:creationId xmlns:p14="http://schemas.microsoft.com/office/powerpoint/2010/main" val="12069570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BEP ne?</a:t>
            </a:r>
            <a:endParaRPr lang="tr-TR" dirty="0"/>
          </a:p>
        </p:txBody>
      </p:sp>
      <p:sp>
        <p:nvSpPr>
          <p:cNvPr id="3" name="İçerik Yer Tutucusu 2"/>
          <p:cNvSpPr>
            <a:spLocks noGrp="1"/>
          </p:cNvSpPr>
          <p:nvPr>
            <p:ph idx="1"/>
          </p:nvPr>
        </p:nvSpPr>
        <p:spPr/>
        <p:txBody>
          <a:bodyPr>
            <a:normAutofit fontScale="70000" lnSpcReduction="20000"/>
          </a:bodyPr>
          <a:lstStyle/>
          <a:p>
            <a:r>
              <a:rPr lang="tr-TR" dirty="0" smtClean="0"/>
              <a:t>ÖGOÖ belirli özel eğitim gereksinimlerini karşılamak için geliştirilir.</a:t>
            </a:r>
          </a:p>
          <a:p>
            <a:r>
              <a:rPr lang="tr-TR" dirty="0" smtClean="0"/>
              <a:t>Öğrenci, aileler, öğretmenler ve diğer personelin birlikte çalışmasını gerektiren bir ekip çalışmasıdır. Ekipte yer alan bireyler öğrencini ihtiyaçları doğrultusunda zam içerisinde değişebilir.</a:t>
            </a:r>
          </a:p>
          <a:p>
            <a:r>
              <a:rPr lang="tr-TR" dirty="0" smtClean="0"/>
              <a:t>Öğrencinin eğitim programındaki ilerlemişini izlenmesi v değerlendirilmesine yardımcı olmak için planlanan bir dokümandır. </a:t>
            </a:r>
          </a:p>
          <a:p>
            <a:r>
              <a:rPr lang="tr-TR" dirty="0" smtClean="0"/>
              <a:t>Öğrencinin gelişim  ve ilerlemesi için aileler, öğrenciler ve personelin birbiriyle iletişim kurmalarını sağlayan bir dokümandır. </a:t>
            </a:r>
          </a:p>
          <a:p>
            <a:r>
              <a:rPr lang="tr-TR" dirty="0" smtClean="0"/>
              <a:t>Öğrencini öğretim yılı boyunca çalışacağı ölçülebilir yıllık amaç ve kısa dönemli amaçların bir özetidir. </a:t>
            </a:r>
          </a:p>
          <a:p>
            <a:r>
              <a:rPr lang="tr-TR" dirty="0" smtClean="0"/>
              <a:t>Örcinin daha etkili öğrenesini sağlayacak olan öğrenciye uygun eğitim programının belenmesi için alınacak olan yerleştirme karar için bir özettir. </a:t>
            </a:r>
          </a:p>
          <a:p>
            <a:r>
              <a:rPr lang="tr-TR" dirty="0" smtClean="0"/>
              <a:t>Geçiş hizmetlerinin planlanması için bir rehberdir. </a:t>
            </a:r>
          </a:p>
        </p:txBody>
      </p:sp>
    </p:spTree>
    <p:extLst>
      <p:ext uri="{BB962C8B-B14F-4D97-AF65-F5344CB8AC3E}">
        <p14:creationId xmlns:p14="http://schemas.microsoft.com/office/powerpoint/2010/main" val="26398100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BEP’in</a:t>
            </a:r>
            <a:r>
              <a:rPr lang="tr-TR" dirty="0" smtClean="0"/>
              <a:t> amaçları ve işlevi</a:t>
            </a:r>
            <a:endParaRPr lang="tr-TR" dirty="0"/>
          </a:p>
        </p:txBody>
      </p:sp>
      <p:sp>
        <p:nvSpPr>
          <p:cNvPr id="3" name="İçerik Yer Tutucusu 2"/>
          <p:cNvSpPr>
            <a:spLocks noGrp="1"/>
          </p:cNvSpPr>
          <p:nvPr>
            <p:ph idx="1"/>
          </p:nvPr>
        </p:nvSpPr>
        <p:spPr/>
        <p:txBody>
          <a:bodyPr/>
          <a:lstStyle/>
          <a:p>
            <a:r>
              <a:rPr lang="tr-TR" dirty="0" smtClean="0"/>
              <a:t>Bireyselleştirilmiş amaçlar</a:t>
            </a:r>
          </a:p>
          <a:p>
            <a:r>
              <a:rPr lang="tr-TR" dirty="0" smtClean="0"/>
              <a:t>Bu amaçların nasıl başarılacağı</a:t>
            </a:r>
          </a:p>
          <a:p>
            <a:r>
              <a:rPr lang="tr-TR" dirty="0" smtClean="0"/>
              <a:t>Ek hizmetler ve bu hizmetlerin nasıl sağlanacağı</a:t>
            </a:r>
          </a:p>
          <a:p>
            <a:r>
              <a:rPr lang="tr-TR" dirty="0" err="1" smtClean="0"/>
              <a:t>BEP’in</a:t>
            </a:r>
            <a:r>
              <a:rPr lang="tr-TR" dirty="0" smtClean="0"/>
              <a:t> çeşitli beklentileri için sorumluluk </a:t>
            </a:r>
            <a:endParaRPr lang="tr-TR" dirty="0"/>
          </a:p>
        </p:txBody>
      </p:sp>
    </p:spTree>
    <p:extLst>
      <p:ext uri="{BB962C8B-B14F-4D97-AF65-F5344CB8AC3E}">
        <p14:creationId xmlns:p14="http://schemas.microsoft.com/office/powerpoint/2010/main" val="37586807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fontScale="85000" lnSpcReduction="10000"/>
          </a:bodyPr>
          <a:lstStyle/>
          <a:p>
            <a:r>
              <a:rPr lang="tr-TR" dirty="0" smtClean="0"/>
              <a:t>BEP öğrenci gelişiminin ve ilerlemesinin izlenmesinde öğretmene yardımcı olur.</a:t>
            </a:r>
          </a:p>
          <a:p>
            <a:r>
              <a:rPr lang="tr-TR" dirty="0" smtClean="0"/>
              <a:t>BEP program geliştirme ve geçiş hizmetlerini planlama sürecinde sürekli olarak yardımcı olur.</a:t>
            </a:r>
          </a:p>
          <a:p>
            <a:r>
              <a:rPr lang="tr-TR" dirty="0" smtClean="0"/>
              <a:t>BEP öğrencinin gereksinimleri doğrultusunda eğitim programı hazırlamak için sınıf içi ve sınıf dışı destek hizmetlerinin sağlanmasına rehberlik eder.</a:t>
            </a:r>
          </a:p>
          <a:p>
            <a:r>
              <a:rPr lang="tr-TR" dirty="0" smtClean="0"/>
              <a:t>BEP in geliştirilmesi, öğrencinin ihtiyaçlarının karmaşıklığına bağlı olarak küçük yada büyük bir grup ve aileler ile görüş alışverişinde bulunularak bir öğretmen tarafından üstlenilebilir. </a:t>
            </a:r>
            <a:endParaRPr lang="tr-TR" dirty="0"/>
          </a:p>
        </p:txBody>
      </p:sp>
    </p:spTree>
    <p:extLst>
      <p:ext uri="{BB962C8B-B14F-4D97-AF65-F5344CB8AC3E}">
        <p14:creationId xmlns:p14="http://schemas.microsoft.com/office/powerpoint/2010/main" val="33515283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BEP ilkeleri</a:t>
            </a:r>
            <a:endParaRPr lang="tr-TR" dirty="0"/>
          </a:p>
        </p:txBody>
      </p:sp>
      <p:sp>
        <p:nvSpPr>
          <p:cNvPr id="3" name="İçerik Yer Tutucusu 2"/>
          <p:cNvSpPr>
            <a:spLocks noGrp="1"/>
          </p:cNvSpPr>
          <p:nvPr>
            <p:ph idx="1"/>
          </p:nvPr>
        </p:nvSpPr>
        <p:spPr/>
        <p:txBody>
          <a:bodyPr/>
          <a:lstStyle/>
          <a:p>
            <a:pPr marL="514350" indent="-514350">
              <a:buFont typeface="+mj-lt"/>
              <a:buAutoNum type="arabicPeriod"/>
            </a:pPr>
            <a:r>
              <a:rPr lang="tr-TR" dirty="0" smtClean="0"/>
              <a:t>Bireyselleştirilmiş ve öğrenci merkezlidir</a:t>
            </a:r>
          </a:p>
          <a:p>
            <a:pPr marL="514350" indent="-514350">
              <a:buFont typeface="+mj-lt"/>
              <a:buAutoNum type="arabicPeriod"/>
            </a:pPr>
            <a:r>
              <a:rPr lang="tr-TR" dirty="0" smtClean="0"/>
              <a:t>Kapsamlıdır</a:t>
            </a:r>
          </a:p>
          <a:p>
            <a:pPr marL="514350" indent="-514350">
              <a:buFont typeface="+mj-lt"/>
              <a:buAutoNum type="arabicPeriod"/>
            </a:pPr>
            <a:r>
              <a:rPr lang="tr-TR" dirty="0" smtClean="0"/>
              <a:t>Bütünseldir</a:t>
            </a:r>
          </a:p>
          <a:p>
            <a:pPr marL="514350" indent="-514350">
              <a:buFont typeface="+mj-lt"/>
              <a:buAutoNum type="arabicPeriod"/>
            </a:pPr>
            <a:r>
              <a:rPr lang="tr-TR" dirty="0" smtClean="0"/>
              <a:t>İşbirliğine dayalıdır</a:t>
            </a:r>
          </a:p>
          <a:p>
            <a:pPr marL="514350" indent="-514350">
              <a:buFont typeface="+mj-lt"/>
              <a:buAutoNum type="arabicPeriod"/>
            </a:pPr>
            <a:r>
              <a:rPr lang="tr-TR" dirty="0" smtClean="0"/>
              <a:t>Ulaşılabilir (NCSE 2006)</a:t>
            </a:r>
            <a:endParaRPr lang="tr-TR" dirty="0"/>
          </a:p>
        </p:txBody>
      </p:sp>
    </p:spTree>
    <p:extLst>
      <p:ext uri="{BB962C8B-B14F-4D97-AF65-F5344CB8AC3E}">
        <p14:creationId xmlns:p14="http://schemas.microsoft.com/office/powerpoint/2010/main" val="38305793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Bep</a:t>
            </a:r>
            <a:r>
              <a:rPr lang="tr-TR" dirty="0" smtClean="0"/>
              <a:t> neden geliştirilir.</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Yazılı hale getirilmiş olan </a:t>
            </a:r>
            <a:r>
              <a:rPr lang="tr-TR" dirty="0" err="1" smtClean="0"/>
              <a:t>bep</a:t>
            </a:r>
            <a:r>
              <a:rPr lang="tr-TR" dirty="0" smtClean="0"/>
              <a:t>, ÖGOÖ öğretimine nereden başlayıp, sırasıyla </a:t>
            </a:r>
            <a:r>
              <a:rPr lang="tr-TR" dirty="0" err="1" smtClean="0"/>
              <a:t>nelerihn</a:t>
            </a:r>
            <a:r>
              <a:rPr lang="tr-TR" dirty="0" smtClean="0"/>
              <a:t> öğretilmesi ve nasıl öğretilmesine ilişkin bir dizi eğitsel kararı yönlendirir. </a:t>
            </a:r>
            <a:r>
              <a:rPr lang="tr-TR" dirty="0" err="1" smtClean="0"/>
              <a:t>Bep’deki</a:t>
            </a:r>
            <a:r>
              <a:rPr lang="tr-TR" dirty="0" smtClean="0"/>
              <a:t> eğitsel ölçümlemeyle öğrencinin yapabildiklerinin düzeyi belirlenir. Öğrencinin yapabildikleri, öğretim amaçlarından yıllık amaçlara, </a:t>
            </a:r>
            <a:r>
              <a:rPr lang="tr-TR" dirty="0" err="1" smtClean="0"/>
              <a:t>öğr</a:t>
            </a:r>
            <a:r>
              <a:rPr lang="tr-TR" dirty="0" smtClean="0"/>
              <a:t>. Uyarlamalarından yerleştirmeye, programın hazırlanmasından hizmetlere, araç-gereçlere ve sorumlu kişilerin kimler olacağına rehberlik eder. </a:t>
            </a:r>
            <a:endParaRPr lang="tr-T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Eğitsel ölçümleme sonucu öğrencinin yapabildiklerine dayalı geliştirilen </a:t>
            </a:r>
            <a:r>
              <a:rPr lang="tr-TR" dirty="0" err="1" smtClean="0"/>
              <a:t>bep</a:t>
            </a:r>
            <a:r>
              <a:rPr lang="tr-TR" dirty="0" smtClean="0"/>
              <a:t>, çocuğa hizmet verelerin kendi aralarındaki iletişimini de kolaylaştırır. Ayrıca, çocuğun eğitim gereksinimleri ve ilerlemelerine ilişkin anne babayı bilgilendirmek içinde </a:t>
            </a:r>
            <a:r>
              <a:rPr lang="tr-TR" dirty="0" err="1" smtClean="0"/>
              <a:t>bep</a:t>
            </a:r>
            <a:r>
              <a:rPr lang="tr-TR" dirty="0" smtClean="0"/>
              <a:t> ten yararlanılır. </a:t>
            </a:r>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BEP Geliştirmek İçin Yapılması Gerekenler</a:t>
            </a:r>
            <a:endParaRPr lang="tr-TR" dirty="0"/>
          </a:p>
        </p:txBody>
      </p:sp>
      <p:sp>
        <p:nvSpPr>
          <p:cNvPr id="3" name="İçerik Yer Tutucusu 2"/>
          <p:cNvSpPr>
            <a:spLocks noGrp="1"/>
          </p:cNvSpPr>
          <p:nvPr>
            <p:ph idx="1"/>
          </p:nvPr>
        </p:nvSpPr>
        <p:spPr/>
        <p:txBody>
          <a:bodyPr>
            <a:normAutofit lnSpcReduction="10000"/>
          </a:bodyPr>
          <a:lstStyle/>
          <a:p>
            <a:r>
              <a:rPr lang="tr-TR" dirty="0" smtClean="0"/>
              <a:t>Var olan programda çocuğun yapabildiklerini belirleme</a:t>
            </a:r>
          </a:p>
          <a:p>
            <a:r>
              <a:rPr lang="tr-TR" dirty="0" smtClean="0"/>
              <a:t>Yapabildiklerine göre gereksinimleri doğrultusunda programı uyarlama ve destek eğitim hizmeti sağlama</a:t>
            </a:r>
          </a:p>
          <a:p>
            <a:r>
              <a:rPr lang="tr-TR" dirty="0" smtClean="0"/>
              <a:t>Çocuğun yetersizliği, yapabildiklerine ve ortam seçeneklerine göre devam edeceği ortama karar verme</a:t>
            </a:r>
          </a:p>
          <a:p>
            <a:r>
              <a:rPr lang="tr-TR" dirty="0" smtClean="0"/>
              <a:t>BEP uygulanması için gerekli önlemler alma</a:t>
            </a:r>
            <a:endParaRPr lang="tr-TR" dirty="0"/>
          </a:p>
        </p:txBody>
      </p:sp>
    </p:spTree>
    <p:extLst>
      <p:ext uri="{BB962C8B-B14F-4D97-AF65-F5344CB8AC3E}">
        <p14:creationId xmlns:p14="http://schemas.microsoft.com/office/powerpoint/2010/main" val="17446261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BEP de Bulunması Gereken Temel Bilgiler</a:t>
            </a:r>
            <a:endParaRPr lang="tr-TR" dirty="0"/>
          </a:p>
        </p:txBody>
      </p:sp>
      <p:sp>
        <p:nvSpPr>
          <p:cNvPr id="3" name="İçerik Yer Tutucusu 2"/>
          <p:cNvSpPr>
            <a:spLocks noGrp="1"/>
          </p:cNvSpPr>
          <p:nvPr>
            <p:ph idx="1"/>
          </p:nvPr>
        </p:nvSpPr>
        <p:spPr>
          <a:xfrm>
            <a:off x="457200" y="1600200"/>
            <a:ext cx="8229600" cy="4997152"/>
          </a:xfrm>
        </p:spPr>
        <p:txBody>
          <a:bodyPr>
            <a:normAutofit fontScale="55000" lnSpcReduction="20000"/>
          </a:bodyPr>
          <a:lstStyle/>
          <a:p>
            <a:pPr marL="514350" indent="-514350">
              <a:buFont typeface="+mj-lt"/>
              <a:buAutoNum type="arabicPeriod"/>
            </a:pPr>
            <a:r>
              <a:rPr lang="tr-TR" dirty="0" smtClean="0"/>
              <a:t>Çocuğun mevcut eğitsel performans ve başarı düzeyine yer verilmeli</a:t>
            </a:r>
          </a:p>
          <a:p>
            <a:pPr marL="514350" indent="-514350">
              <a:buFont typeface="+mj-lt"/>
              <a:buAutoNum type="arabicPeriod"/>
            </a:pPr>
            <a:r>
              <a:rPr lang="tr-TR" dirty="0" smtClean="0"/>
              <a:t>Performansı doğrultusunda güçlü yanlarının ve gereksinimlerinin belirtilmesi</a:t>
            </a:r>
          </a:p>
          <a:p>
            <a:pPr marL="514350" indent="-514350">
              <a:buFont typeface="+mj-lt"/>
              <a:buAutoNum type="arabicPeriod"/>
            </a:pPr>
            <a:r>
              <a:rPr lang="tr-TR" dirty="0" smtClean="0"/>
              <a:t>Gereksinimleri doğrultusunda yıllık ve kısa dönemli amaçlar</a:t>
            </a:r>
          </a:p>
          <a:p>
            <a:pPr marL="514350" indent="-514350">
              <a:buFont typeface="+mj-lt"/>
              <a:buAutoNum type="arabicPeriod"/>
            </a:pPr>
            <a:r>
              <a:rPr lang="tr-TR" dirty="0" smtClean="0"/>
              <a:t>Bu yıllık amaçların nasıl ve ne aralıklarla ölçüleceği</a:t>
            </a:r>
          </a:p>
          <a:p>
            <a:pPr marL="514350" indent="-514350">
              <a:buFont typeface="+mj-lt"/>
              <a:buAutoNum type="arabicPeriod"/>
            </a:pPr>
            <a:r>
              <a:rPr lang="tr-TR" dirty="0" smtClean="0"/>
              <a:t>Sağlanacak özel eğitim, gerekli sınıf düzenlemeleri, ek yardımlar ve desteklere </a:t>
            </a:r>
          </a:p>
          <a:p>
            <a:pPr marL="514350" indent="-514350">
              <a:buFont typeface="+mj-lt"/>
              <a:buAutoNum type="arabicPeriod"/>
            </a:pPr>
            <a:r>
              <a:rPr lang="tr-TR" dirty="0" smtClean="0"/>
              <a:t>Ders dışı etkinliklerin neler olduğu ve nerede yapılacağı</a:t>
            </a:r>
          </a:p>
          <a:p>
            <a:pPr marL="514350" indent="-514350">
              <a:buFont typeface="+mj-lt"/>
              <a:buAutoNum type="arabicPeriod"/>
            </a:pPr>
            <a:r>
              <a:rPr lang="tr-TR" dirty="0" smtClean="0"/>
              <a:t>Merkezi sınavlarda ne tür uyarlamalara yada hangi alternatif değerlendirme süreçlerine katılacağı</a:t>
            </a:r>
          </a:p>
          <a:p>
            <a:pPr marL="514350" indent="-514350">
              <a:buFont typeface="+mj-lt"/>
              <a:buAutoNum type="arabicPeriod"/>
            </a:pPr>
            <a:r>
              <a:rPr lang="tr-TR" dirty="0" smtClean="0"/>
              <a:t>Sağlanacak ek hizmetlerin ne zaman başlayıp biteceği</a:t>
            </a:r>
          </a:p>
          <a:p>
            <a:pPr marL="514350" indent="-514350">
              <a:buFont typeface="+mj-lt"/>
              <a:buAutoNum type="arabicPeriod"/>
            </a:pPr>
            <a:r>
              <a:rPr lang="tr-TR" dirty="0" smtClean="0"/>
              <a:t>Geçiş hizmeti planlarının belirtilmesi</a:t>
            </a:r>
          </a:p>
          <a:p>
            <a:pPr marL="514350" indent="-514350">
              <a:buFont typeface="+mj-lt"/>
              <a:buAutoNum type="arabicPeriod"/>
            </a:pPr>
            <a:r>
              <a:rPr lang="tr-TR" dirty="0" smtClean="0"/>
              <a:t>Önceki </a:t>
            </a:r>
            <a:r>
              <a:rPr lang="tr-TR" dirty="0" err="1" smtClean="0"/>
              <a:t>bep</a:t>
            </a:r>
            <a:r>
              <a:rPr lang="tr-TR" dirty="0" smtClean="0"/>
              <a:t> in gözden geçirilmesi ve rapor hazırlama dönemlerinin belirtilmesi gerekir. </a:t>
            </a:r>
          </a:p>
          <a:p>
            <a:pPr marL="514350" indent="-514350">
              <a:buFont typeface="+mj-lt"/>
              <a:buAutoNum type="arabicPeriod"/>
            </a:pPr>
            <a:r>
              <a:rPr lang="tr-TR" dirty="0" smtClean="0"/>
              <a:t>Gözden geçirme ve değerlendirmenin nasıl yapılacağı, değerlendirme araçlarının neler olacağı</a:t>
            </a:r>
          </a:p>
          <a:p>
            <a:pPr marL="514350" indent="-514350">
              <a:buFont typeface="+mj-lt"/>
              <a:buAutoNum type="arabicPeriod"/>
            </a:pPr>
            <a:r>
              <a:rPr lang="tr-TR" dirty="0" smtClean="0"/>
              <a:t>Destek hizmeti sağlayacak olan personelin ismi</a:t>
            </a:r>
          </a:p>
          <a:p>
            <a:pPr marL="514350" indent="-514350">
              <a:buFont typeface="+mj-lt"/>
              <a:buAutoNum type="arabicPeriod"/>
            </a:pPr>
            <a:r>
              <a:rPr lang="tr-TR" dirty="0" smtClean="0"/>
              <a:t>Öğretim yılı sonunda öğrencinin göstereceği gelişim ile ilgili özet bilginin verilmesi</a:t>
            </a:r>
          </a:p>
          <a:p>
            <a:pPr marL="514350" indent="-514350">
              <a:buFont typeface="+mj-lt"/>
              <a:buAutoNum type="arabicPeriod"/>
            </a:pPr>
            <a:r>
              <a:rPr lang="tr-TR" dirty="0" smtClean="0"/>
              <a:t>Ailenin uygun bulduğuna dair imzası gerekir.</a:t>
            </a:r>
            <a:endParaRPr lang="tr-TR" dirty="0"/>
          </a:p>
        </p:txBody>
      </p:sp>
    </p:spTree>
    <p:extLst>
      <p:ext uri="{BB962C8B-B14F-4D97-AF65-F5344CB8AC3E}">
        <p14:creationId xmlns:p14="http://schemas.microsoft.com/office/powerpoint/2010/main" val="8460319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yagram"/>
          <p:cNvGraphicFramePr/>
          <p:nvPr/>
        </p:nvGraphicFramePr>
        <p:xfrm>
          <a:off x="214282" y="142852"/>
          <a:ext cx="8929718" cy="65008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yagram"/>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Programın kapsadığı alanlar</a:t>
            </a:r>
            <a:endParaRPr lang="tr-TR" dirty="0"/>
          </a:p>
        </p:txBody>
      </p:sp>
      <p:sp>
        <p:nvSpPr>
          <p:cNvPr id="3" name="2 İçerik Yer Tutucusu"/>
          <p:cNvSpPr>
            <a:spLocks noGrp="1"/>
          </p:cNvSpPr>
          <p:nvPr>
            <p:ph idx="1"/>
          </p:nvPr>
        </p:nvSpPr>
        <p:spPr/>
        <p:txBody>
          <a:bodyPr>
            <a:normAutofit/>
          </a:bodyPr>
          <a:lstStyle/>
          <a:p>
            <a:r>
              <a:rPr lang="tr-TR" dirty="0" smtClean="0"/>
              <a:t>Yıllık yada altı aylık plan yazma</a:t>
            </a:r>
          </a:p>
          <a:p>
            <a:r>
              <a:rPr lang="tr-TR" dirty="0" err="1" smtClean="0"/>
              <a:t>Bep</a:t>
            </a:r>
            <a:endParaRPr lang="tr-TR" dirty="0" smtClean="0"/>
          </a:p>
          <a:p>
            <a:pPr lvl="1"/>
            <a:r>
              <a:rPr lang="tr-TR" dirty="0" smtClean="0"/>
              <a:t>Nasıl bir yol izleneceği</a:t>
            </a:r>
          </a:p>
          <a:p>
            <a:pPr lvl="1"/>
            <a:r>
              <a:rPr lang="tr-TR" dirty="0" err="1" smtClean="0"/>
              <a:t>Öğr</a:t>
            </a:r>
            <a:r>
              <a:rPr lang="tr-TR" dirty="0" smtClean="0"/>
              <a:t>. İlerleme göstermediğinde </a:t>
            </a:r>
            <a:r>
              <a:rPr lang="tr-TR" dirty="0" err="1" smtClean="0"/>
              <a:t>öğr</a:t>
            </a:r>
            <a:r>
              <a:rPr lang="tr-TR" dirty="0" smtClean="0"/>
              <a:t>. Uyarlamaların nasıl yapılacağı</a:t>
            </a:r>
          </a:p>
          <a:p>
            <a:pPr lvl="1"/>
            <a:r>
              <a:rPr lang="tr-TR" dirty="0" smtClean="0"/>
              <a:t>Aile ve çalışan arasında iletişim</a:t>
            </a:r>
          </a:p>
          <a:p>
            <a:pPr lvl="1"/>
            <a:r>
              <a:rPr lang="tr-TR" dirty="0" smtClean="0"/>
              <a:t>Yasa gereği</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500042"/>
            <a:ext cx="8501122" cy="6072230"/>
          </a:xfrm>
        </p:spPr>
        <p:txBody>
          <a:bodyPr>
            <a:normAutofit lnSpcReduction="10000"/>
          </a:bodyPr>
          <a:lstStyle/>
          <a:p>
            <a:r>
              <a:rPr lang="tr-TR" dirty="0" smtClean="0"/>
              <a:t>Program neleri içerir</a:t>
            </a:r>
          </a:p>
          <a:p>
            <a:pPr lvl="1"/>
            <a:r>
              <a:rPr lang="tr-TR" dirty="0" err="1" smtClean="0"/>
              <a:t>Öğr</a:t>
            </a:r>
            <a:r>
              <a:rPr lang="tr-TR" dirty="0" smtClean="0"/>
              <a:t>. Yetersizliğinin betimi</a:t>
            </a:r>
          </a:p>
          <a:p>
            <a:pPr lvl="1"/>
            <a:r>
              <a:rPr lang="tr-TR" dirty="0" err="1" smtClean="0"/>
              <a:t>Öğr</a:t>
            </a:r>
            <a:r>
              <a:rPr lang="tr-TR" dirty="0" smtClean="0"/>
              <a:t>. Özrünün betimi</a:t>
            </a:r>
          </a:p>
          <a:p>
            <a:pPr lvl="1"/>
            <a:r>
              <a:rPr lang="tr-TR" dirty="0" err="1" smtClean="0"/>
              <a:t>Öğr</a:t>
            </a:r>
            <a:r>
              <a:rPr lang="tr-TR" dirty="0" smtClean="0"/>
              <a:t>. Top. Normların gerektirdiği davranışları yapabilme düzeyi</a:t>
            </a:r>
          </a:p>
          <a:p>
            <a:pPr lvl="1"/>
            <a:r>
              <a:rPr lang="tr-TR" dirty="0" err="1" smtClean="0"/>
              <a:t>Öğr</a:t>
            </a:r>
            <a:r>
              <a:rPr lang="tr-TR" dirty="0" smtClean="0"/>
              <a:t>. Gereksinimlerini</a:t>
            </a:r>
          </a:p>
          <a:p>
            <a:pPr lvl="1"/>
            <a:r>
              <a:rPr lang="tr-TR" dirty="0" smtClean="0"/>
              <a:t>Yıllık amaçları</a:t>
            </a:r>
          </a:p>
          <a:p>
            <a:pPr lvl="2"/>
            <a:r>
              <a:rPr lang="tr-TR" dirty="0" smtClean="0"/>
              <a:t>KDA</a:t>
            </a:r>
          </a:p>
          <a:p>
            <a:pPr lvl="2"/>
            <a:r>
              <a:rPr lang="tr-TR" dirty="0" smtClean="0"/>
              <a:t>Özel </a:t>
            </a:r>
            <a:r>
              <a:rPr lang="tr-TR" dirty="0" err="1" smtClean="0"/>
              <a:t>eğt</a:t>
            </a:r>
            <a:r>
              <a:rPr lang="tr-TR" dirty="0" smtClean="0"/>
              <a:t>. Ve diğer hizmetleri</a:t>
            </a:r>
          </a:p>
          <a:p>
            <a:pPr lvl="2"/>
            <a:r>
              <a:rPr lang="tr-TR" dirty="0" smtClean="0"/>
              <a:t>En az sınırlandırılmış ortama yönelik olarak </a:t>
            </a:r>
            <a:r>
              <a:rPr lang="tr-TR" dirty="0" err="1" smtClean="0"/>
              <a:t>çocğun</a:t>
            </a:r>
            <a:r>
              <a:rPr lang="tr-TR" dirty="0" smtClean="0"/>
              <a:t> normal okullara katılma süresini</a:t>
            </a:r>
          </a:p>
          <a:p>
            <a:pPr lvl="2"/>
            <a:r>
              <a:rPr lang="tr-TR" dirty="0" smtClean="0"/>
              <a:t>Değerlendirme ölçütleri, yöntemleri ve zamanlamasını</a:t>
            </a:r>
          </a:p>
          <a:p>
            <a:pPr lvl="2"/>
            <a:r>
              <a:rPr lang="tr-TR" dirty="0" err="1" smtClean="0"/>
              <a:t>Bep</a:t>
            </a:r>
            <a:r>
              <a:rPr lang="tr-TR" dirty="0" smtClean="0"/>
              <a:t> uygulamaktan sorumlu kişileri</a:t>
            </a:r>
          </a:p>
          <a:p>
            <a:endParaRPr lang="tr-T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yagram"/>
          <p:cNvGraphicFramePr/>
          <p:nvPr/>
        </p:nvGraphicFramePr>
        <p:xfrm>
          <a:off x="285720" y="214290"/>
          <a:ext cx="8643998" cy="65008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yagram"/>
          <p:cNvGraphicFramePr/>
          <p:nvPr/>
        </p:nvGraphicFramePr>
        <p:xfrm>
          <a:off x="214282" y="0"/>
          <a:ext cx="8929718"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Vaka inceleme özeti</a:t>
            </a:r>
            <a:endParaRPr lang="tr-TR" dirty="0"/>
          </a:p>
        </p:txBody>
      </p:sp>
      <p:sp>
        <p:nvSpPr>
          <p:cNvPr id="3" name="2 İçerik Yer Tutucusu"/>
          <p:cNvSpPr>
            <a:spLocks noGrp="1"/>
          </p:cNvSpPr>
          <p:nvPr>
            <p:ph idx="1"/>
          </p:nvPr>
        </p:nvSpPr>
        <p:spPr/>
        <p:txBody>
          <a:bodyPr/>
          <a:lstStyle/>
          <a:p>
            <a:r>
              <a:rPr lang="tr-TR" dirty="0" smtClean="0"/>
              <a:t>Değerlendirme ve ölçümleme sonuçlarına dayalı olarak öğrencinin toplumsal normların gerektirdiği davranışları yapabilme kapasitesi ve toplumsal normların gerektirdiği davranışlardan yaptıkları özetlendiği gibi yerleştirme önerilerine de yer verilir. </a:t>
            </a:r>
            <a:endParaRPr lang="tr-T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err="1" smtClean="0"/>
              <a:t>Bep’i</a:t>
            </a:r>
            <a:r>
              <a:rPr lang="tr-TR" dirty="0" smtClean="0"/>
              <a:t> geliştirmenin ilk basamağı öğrencinin toplumsal normların gerektirdiği davranışları yapabilme düzeyini (kapasite) kestirmek için yapılan değerlendirmedir. </a:t>
            </a:r>
          </a:p>
          <a:p>
            <a:pPr lvl="1"/>
            <a:r>
              <a:rPr lang="tr-TR" dirty="0" smtClean="0"/>
              <a:t>Yetersizliğin varlığı</a:t>
            </a:r>
          </a:p>
          <a:p>
            <a:pPr lvl="1"/>
            <a:r>
              <a:rPr lang="tr-TR" dirty="0" smtClean="0"/>
              <a:t>Özel eğitim hizmetlerine uygunluğu</a:t>
            </a: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Özel eğitimden yararlanma</a:t>
            </a:r>
            <a:endParaRPr lang="tr-TR" dirty="0"/>
          </a:p>
        </p:txBody>
      </p:sp>
      <p:sp>
        <p:nvSpPr>
          <p:cNvPr id="3" name="2 İçerik Yer Tutucusu"/>
          <p:cNvSpPr>
            <a:spLocks noGrp="1"/>
          </p:cNvSpPr>
          <p:nvPr>
            <p:ph idx="1"/>
          </p:nvPr>
        </p:nvSpPr>
        <p:spPr/>
        <p:txBody>
          <a:bodyPr/>
          <a:lstStyle/>
          <a:p>
            <a:r>
              <a:rPr lang="tr-TR" dirty="0" smtClean="0"/>
              <a:t>Değerlendirme sonucuna bağlı olarak öğrencinin özel eğitim hizmetlerinden yararlanıp yararlanamayacağına karar verilir.</a:t>
            </a:r>
          </a:p>
          <a:p>
            <a:pPr lvl="1"/>
            <a:r>
              <a:rPr lang="tr-TR" dirty="0" smtClean="0"/>
              <a:t>SBT (ÖEH UYGUNLUK İÇİN)</a:t>
            </a:r>
          </a:p>
          <a:p>
            <a:pPr lvl="1"/>
            <a:r>
              <a:rPr lang="tr-TR" dirty="0" smtClean="0"/>
              <a:t>ZEKA TESTLERİ</a:t>
            </a:r>
          </a:p>
          <a:p>
            <a:pPr lvl="1"/>
            <a:r>
              <a:rPr lang="tr-TR" dirty="0" smtClean="0"/>
              <a:t>İŞİTME-GÖRME RAPORLARI</a:t>
            </a:r>
          </a:p>
          <a:p>
            <a:pPr lvl="1"/>
            <a:r>
              <a:rPr lang="tr-TR" smtClean="0"/>
              <a:t>ÖBT (PLANLAMA İÇİN)</a:t>
            </a: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smtClean="0"/>
              <a:t>Bağıl testler yetersizliğin değerlendirilmesinde</a:t>
            </a:r>
          </a:p>
          <a:p>
            <a:r>
              <a:rPr lang="tr-TR" dirty="0" smtClean="0"/>
              <a:t>ÖBT özrün değerlendirilmesinde uygundur.</a:t>
            </a:r>
          </a:p>
          <a:p>
            <a:r>
              <a:rPr lang="tr-TR" dirty="0" smtClean="0"/>
              <a:t>Nitelikli değerlendirme çocuğun alacağı hizmetin kalitesini belirler.</a:t>
            </a:r>
          </a:p>
          <a:p>
            <a:r>
              <a:rPr lang="tr-TR" dirty="0" smtClean="0"/>
              <a:t>Değerlendirme sadece yerleştirmede değil eğitim programı ve hizmetlerin sağlanmasında da kullanılır. </a:t>
            </a:r>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Özel eğitime uygunluğunu belirleme</a:t>
            </a:r>
            <a:endParaRPr lang="tr-TR" dirty="0"/>
          </a:p>
        </p:txBody>
      </p:sp>
      <p:sp>
        <p:nvSpPr>
          <p:cNvPr id="3" name="2 İçerik Yer Tutucusu"/>
          <p:cNvSpPr>
            <a:spLocks noGrp="1"/>
          </p:cNvSpPr>
          <p:nvPr>
            <p:ph idx="1"/>
          </p:nvPr>
        </p:nvSpPr>
        <p:spPr/>
        <p:txBody>
          <a:bodyPr/>
          <a:lstStyle/>
          <a:p>
            <a:r>
              <a:rPr lang="tr-TR" dirty="0" smtClean="0"/>
              <a:t>Çocuğun yetersizliği ve kapasitesi, yönetmeliklerde belirtilen uygunluk ölçütünü karşılıyor mu?</a:t>
            </a:r>
          </a:p>
          <a:p>
            <a:r>
              <a:rPr lang="tr-TR" dirty="0" smtClean="0"/>
              <a:t>Kurul ve </a:t>
            </a:r>
            <a:r>
              <a:rPr lang="tr-TR" dirty="0" err="1" smtClean="0"/>
              <a:t>bep</a:t>
            </a:r>
            <a:r>
              <a:rPr lang="tr-TR" dirty="0" smtClean="0"/>
              <a:t> oluşturma</a:t>
            </a:r>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Hangi alanlar değerlendirilecek?</a:t>
            </a:r>
            <a:endParaRPr lang="tr-TR" dirty="0"/>
          </a:p>
        </p:txBody>
      </p:sp>
      <p:sp>
        <p:nvSpPr>
          <p:cNvPr id="5" name="4 İçerik Yer Tutucusu"/>
          <p:cNvSpPr>
            <a:spLocks noGrp="1"/>
          </p:cNvSpPr>
          <p:nvPr>
            <p:ph idx="1"/>
          </p:nvPr>
        </p:nvSpPr>
        <p:spPr/>
        <p:txBody>
          <a:bodyPr/>
          <a:lstStyle/>
          <a:p>
            <a:endParaRPr lang="tr-T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İçerik Yer Tutucusu"/>
          <p:cNvGraphicFramePr>
            <a:graphicFrameLocks/>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Yaptıklarını özetleme</a:t>
            </a:r>
            <a:endParaRPr lang="tr-TR" dirty="0"/>
          </a:p>
        </p:txBody>
      </p:sp>
      <p:sp>
        <p:nvSpPr>
          <p:cNvPr id="3" name="2 İçerik Yer Tutucusu"/>
          <p:cNvSpPr>
            <a:spLocks noGrp="1"/>
          </p:cNvSpPr>
          <p:nvPr>
            <p:ph idx="1"/>
          </p:nvPr>
        </p:nvSpPr>
        <p:spPr/>
        <p:txBody>
          <a:bodyPr/>
          <a:lstStyle/>
          <a:p>
            <a:r>
              <a:rPr lang="tr-TR" dirty="0" smtClean="0"/>
              <a:t>BEP geliştirirken ilk iş, öğrencinin toplumsal normların gerektirdiği davranışları yapabilme düzeyinin özetlemektir. </a:t>
            </a:r>
          </a:p>
          <a:p>
            <a:r>
              <a:rPr lang="tr-TR" dirty="0" smtClean="0"/>
              <a:t>Yapabildiklerine göre eğitsel bildirimler oluşturulurken dikkat edilir. </a:t>
            </a:r>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Dikkat edilmesi gerekenler</a:t>
            </a:r>
            <a:endParaRPr lang="tr-TR" dirty="0"/>
          </a:p>
        </p:txBody>
      </p:sp>
      <p:sp>
        <p:nvSpPr>
          <p:cNvPr id="3" name="2 İçerik Yer Tutucusu"/>
          <p:cNvSpPr>
            <a:spLocks noGrp="1"/>
          </p:cNvSpPr>
          <p:nvPr>
            <p:ph idx="1"/>
          </p:nvPr>
        </p:nvSpPr>
        <p:spPr/>
        <p:txBody>
          <a:bodyPr>
            <a:normAutofit fontScale="85000" lnSpcReduction="20000"/>
          </a:bodyPr>
          <a:lstStyle/>
          <a:p>
            <a:r>
              <a:rPr lang="tr-TR" dirty="0" smtClean="0"/>
              <a:t>Öğrencinin yaptıkları açık ve belirgin şekilde betimlenmelidir.</a:t>
            </a:r>
          </a:p>
          <a:p>
            <a:r>
              <a:rPr lang="tr-TR" dirty="0" smtClean="0"/>
              <a:t>Öğrencinin yaptıkları özetlenirken kazanmış olduğu davranışlar ve kazanması gereken davranışlar, gereksinimler olarak birlikte yazılmalıdır.</a:t>
            </a:r>
          </a:p>
          <a:p>
            <a:r>
              <a:rPr lang="tr-TR" dirty="0" smtClean="0"/>
              <a:t>Zayıf ve güçlü alanları birlikte belirtilmeli</a:t>
            </a:r>
          </a:p>
          <a:p>
            <a:r>
              <a:rPr lang="tr-TR" dirty="0" smtClean="0"/>
              <a:t>Etiket kullanılmamalı</a:t>
            </a:r>
          </a:p>
          <a:p>
            <a:r>
              <a:rPr lang="tr-TR" dirty="0" smtClean="0"/>
              <a:t>Davranışlardan yapabilme düzeyini özetlerken yetersizliğin eğitim alanlarından hangilerini etkilediği açıkça betimlenmeli</a:t>
            </a:r>
          </a:p>
          <a:p>
            <a:r>
              <a:rPr lang="tr-TR" dirty="0" smtClean="0"/>
              <a:t>Değerlendirme sadece başta değiş süreç içerisinde de devam ettirilmelidir. </a:t>
            </a:r>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USER\Desktop\IMG_20180919_114604.jpg"/>
          <p:cNvPicPr>
            <a:picLocks noChangeAspect="1" noChangeArrowheads="1"/>
          </p:cNvPicPr>
          <p:nvPr/>
        </p:nvPicPr>
        <p:blipFill>
          <a:blip r:embed="rId2"/>
          <a:srcRect/>
          <a:stretch>
            <a:fillRect/>
          </a:stretch>
        </p:blipFill>
        <p:spPr bwMode="auto">
          <a:xfrm>
            <a:off x="2000232" y="-25"/>
            <a:ext cx="5214974" cy="6953299"/>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Vaka inceleme özet formu doldurma</a:t>
            </a:r>
            <a:endParaRPr lang="tr-TR" dirty="0"/>
          </a:p>
        </p:txBody>
      </p:sp>
      <p:sp>
        <p:nvSpPr>
          <p:cNvPr id="3" name="2 İçerik Yer Tutucusu"/>
          <p:cNvSpPr>
            <a:spLocks noGrp="1"/>
          </p:cNvSpPr>
          <p:nvPr>
            <p:ph idx="1"/>
          </p:nvPr>
        </p:nvSpPr>
        <p:spPr/>
        <p:txBody>
          <a:bodyPr/>
          <a:lstStyle/>
          <a:p>
            <a:r>
              <a:rPr lang="tr-TR" dirty="0" smtClean="0"/>
              <a:t>Görüşme, gözlem ve ölçü araçlarında elde edilen bilgilerin özet olarak yazıldığı formdur. </a:t>
            </a:r>
          </a:p>
          <a:p>
            <a:r>
              <a:rPr lang="tr-TR" dirty="0" smtClean="0"/>
              <a:t>Hekim raporları yetersizliğin betiminde</a:t>
            </a:r>
          </a:p>
          <a:p>
            <a:r>
              <a:rPr lang="tr-TR" dirty="0" smtClean="0"/>
              <a:t>Yetersizliğin öğrenme üzerine etkileri yetersizliğin işlevsel betiminde</a:t>
            </a:r>
          </a:p>
          <a:p>
            <a:r>
              <a:rPr lang="tr-TR" dirty="0" smtClean="0"/>
              <a:t>Toplumsal normlara göre yapıp yapamadığı davranışlar ise özür başlığı altında yer almalıdır. </a:t>
            </a:r>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14290"/>
            <a:ext cx="8501122" cy="6429420"/>
          </a:xfrm>
        </p:spPr>
        <p:txBody>
          <a:bodyPr/>
          <a:lstStyle/>
          <a:p>
            <a:r>
              <a:rPr lang="tr-TR" dirty="0" smtClean="0"/>
              <a:t>Başvurma nedeni:</a:t>
            </a:r>
          </a:p>
          <a:p>
            <a:r>
              <a:rPr lang="tr-TR" dirty="0" smtClean="0"/>
              <a:t>Özgeçmiş bilgileri:</a:t>
            </a:r>
          </a:p>
          <a:p>
            <a:r>
              <a:rPr lang="tr-TR" dirty="0" smtClean="0"/>
              <a:t>Gelişimsel özgeçmiş:</a:t>
            </a:r>
          </a:p>
          <a:p>
            <a:r>
              <a:rPr lang="tr-TR" dirty="0" smtClean="0"/>
              <a:t>Görme ve işitmesine ilişkin bilgiler:</a:t>
            </a:r>
          </a:p>
          <a:p>
            <a:r>
              <a:rPr lang="tr-TR" dirty="0" smtClean="0"/>
              <a:t>Eğitimsel özgeçmiş ve alınan özel eğitim:</a:t>
            </a:r>
          </a:p>
          <a:p>
            <a:r>
              <a:rPr lang="tr-TR" dirty="0" smtClean="0"/>
              <a:t>Yetersizliğin betimi:</a:t>
            </a:r>
          </a:p>
          <a:p>
            <a:r>
              <a:rPr lang="tr-TR" dirty="0" smtClean="0"/>
              <a:t>Yetersizliğin işlevsel betimi: </a:t>
            </a:r>
          </a:p>
          <a:p>
            <a:r>
              <a:rPr lang="tr-TR" dirty="0" smtClean="0"/>
              <a:t>Eğitsel işlevde bulunma düzeyi yada toplumsal normların gerektirdiği davranışlardan yaptıkları</a:t>
            </a:r>
          </a:p>
          <a:p>
            <a:r>
              <a:rPr lang="tr-TR" dirty="0" smtClean="0"/>
              <a:t>Özrün işlevsel betimi</a:t>
            </a:r>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Gelişim dönemlerine göre toplumsal normların gerektirdiği davranışlar</a:t>
            </a:r>
            <a:endParaRPr lang="tr-TR" dirty="0"/>
          </a:p>
        </p:txBody>
      </p:sp>
      <p:graphicFrame>
        <p:nvGraphicFramePr>
          <p:cNvPr id="5" name="4 İçerik Yer Tutucusu"/>
          <p:cNvGraphicFramePr>
            <a:graphicFrameLocks noGrp="1"/>
          </p:cNvGraphicFramePr>
          <p:nvPr>
            <p:ph idx="1"/>
          </p:nvPr>
        </p:nvGraphicFramePr>
        <p:xfrm>
          <a:off x="0" y="1600200"/>
          <a:ext cx="9144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Öğrenci </a:t>
            </a:r>
            <a:r>
              <a:rPr lang="tr-TR" smtClean="0"/>
              <a:t>gereksinimlerini belirleme</a:t>
            </a:r>
            <a:endParaRPr lang="tr-TR"/>
          </a:p>
        </p:txBody>
      </p:sp>
      <p:sp>
        <p:nvSpPr>
          <p:cNvPr id="3" name="2 İçerik Yer Tutucusu"/>
          <p:cNvSpPr>
            <a:spLocks noGrp="1"/>
          </p:cNvSpPr>
          <p:nvPr>
            <p:ph idx="1"/>
          </p:nvPr>
        </p:nvSpPr>
        <p:spPr/>
        <p:txBody>
          <a:bodyPr/>
          <a:lstStyle/>
          <a:p>
            <a:r>
              <a:rPr lang="tr-TR" dirty="0" smtClean="0"/>
              <a:t>Gereksinim öğrencinin toplumsal normlara bağlı olarak gerçekleştirmesi gereken davranışlarla sahip olduğu davranışlar arasındaki farkla belirlenir. </a:t>
            </a:r>
          </a:p>
          <a:p>
            <a:r>
              <a:rPr lang="tr-TR" dirty="0" smtClean="0"/>
              <a:t>Akranlarının davranışları</a:t>
            </a:r>
          </a:p>
          <a:p>
            <a:r>
              <a:rPr lang="tr-TR" dirty="0" smtClean="0"/>
              <a:t>Ders rehber kitapları</a:t>
            </a:r>
          </a:p>
          <a:p>
            <a:r>
              <a:rPr lang="tr-TR" dirty="0" smtClean="0"/>
              <a:t>Kontrol listeleri</a:t>
            </a:r>
            <a:endParaRPr lang="tr-T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Gereksinimler listelenerek önem sırasına göre sıralanmalıdır. </a:t>
            </a:r>
            <a:endParaRPr lang="tr-T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Eğitim ortamı seçme</a:t>
            </a:r>
            <a:endParaRPr lang="tr-TR" dirty="0"/>
          </a:p>
        </p:txBody>
      </p:sp>
      <p:sp>
        <p:nvSpPr>
          <p:cNvPr id="3" name="2 İçerik Yer Tutucusu"/>
          <p:cNvSpPr>
            <a:spLocks noGrp="1"/>
          </p:cNvSpPr>
          <p:nvPr>
            <p:ph idx="1"/>
          </p:nvPr>
        </p:nvSpPr>
        <p:spPr/>
        <p:txBody>
          <a:bodyPr>
            <a:normAutofit fontScale="85000" lnSpcReduction="20000"/>
          </a:bodyPr>
          <a:lstStyle/>
          <a:p>
            <a:r>
              <a:rPr lang="tr-TR" dirty="0" smtClean="0"/>
              <a:t>Özel eğitim ortamları ve hizmetleri çeşitli ve esnek olmalıdır.</a:t>
            </a:r>
          </a:p>
          <a:p>
            <a:r>
              <a:rPr lang="tr-TR" dirty="0" smtClean="0"/>
              <a:t>Normal sınıf</a:t>
            </a:r>
          </a:p>
          <a:p>
            <a:r>
              <a:rPr lang="tr-TR" dirty="0" smtClean="0"/>
              <a:t>Özel eğitim sınıfı</a:t>
            </a:r>
          </a:p>
          <a:p>
            <a:r>
              <a:rPr lang="tr-TR" dirty="0" smtClean="0"/>
              <a:t>Özel eğitim okulu</a:t>
            </a:r>
          </a:p>
          <a:p>
            <a:r>
              <a:rPr lang="tr-TR" dirty="0" smtClean="0"/>
              <a:t>Evde </a:t>
            </a:r>
          </a:p>
          <a:p>
            <a:r>
              <a:rPr lang="tr-TR" dirty="0" smtClean="0"/>
              <a:t>Hastanede</a:t>
            </a:r>
          </a:p>
          <a:p>
            <a:r>
              <a:rPr lang="tr-TR" dirty="0" smtClean="0"/>
              <a:t>Kurumlarda öğretim</a:t>
            </a:r>
          </a:p>
          <a:p>
            <a:r>
              <a:rPr lang="tr-TR" dirty="0" smtClean="0"/>
              <a:t>Kaynak oda</a:t>
            </a:r>
          </a:p>
          <a:p>
            <a:r>
              <a:rPr lang="tr-TR" dirty="0" smtClean="0"/>
              <a:t>Gezici öğretmen</a:t>
            </a:r>
          </a:p>
          <a:p>
            <a:r>
              <a:rPr lang="tr-TR" dirty="0" smtClean="0"/>
              <a:t>EN AZ SINIRLAYICI ORTAMDA EĞİTİM</a:t>
            </a:r>
          </a:p>
          <a:p>
            <a:endParaRPr lang="tr-T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Vaka inceleme özeti örneği</a:t>
            </a:r>
            <a:endParaRPr lang="tr-TR" dirty="0"/>
          </a:p>
        </p:txBody>
      </p:sp>
      <p:sp>
        <p:nvSpPr>
          <p:cNvPr id="3" name="2 İçerik Yer Tutucusu"/>
          <p:cNvSpPr>
            <a:spLocks noGrp="1"/>
          </p:cNvSpPr>
          <p:nvPr>
            <p:ph idx="1"/>
          </p:nvPr>
        </p:nvSpPr>
        <p:spPr/>
        <p:txBody>
          <a:bodyPr/>
          <a:lstStyle/>
          <a:p>
            <a:endParaRPr lang="tr-T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Tüm hizmet planı</a:t>
            </a:r>
            <a:endParaRPr lang="tr-TR" dirty="0"/>
          </a:p>
        </p:txBody>
      </p:sp>
      <p:sp>
        <p:nvSpPr>
          <p:cNvPr id="3" name="2 İçerik Yer Tutucusu"/>
          <p:cNvSpPr>
            <a:spLocks noGrp="1"/>
          </p:cNvSpPr>
          <p:nvPr>
            <p:ph idx="1"/>
          </p:nvPr>
        </p:nvSpPr>
        <p:spPr/>
        <p:txBody>
          <a:bodyPr/>
          <a:lstStyle/>
          <a:p>
            <a:r>
              <a:rPr lang="tr-TR" dirty="0" smtClean="0"/>
              <a:t>Gereksinim listesi</a:t>
            </a:r>
          </a:p>
          <a:p>
            <a:r>
              <a:rPr lang="tr-TR" dirty="0" smtClean="0"/>
              <a:t>Yıllı amaçlar (Top. Gereksinim doğrultusunda)</a:t>
            </a:r>
          </a:p>
          <a:p>
            <a:r>
              <a:rPr lang="tr-TR" dirty="0" smtClean="0"/>
              <a:t>KDA</a:t>
            </a:r>
          </a:p>
          <a:p>
            <a:r>
              <a:rPr lang="tr-TR" dirty="0" smtClean="0"/>
              <a:t>Ortamlar</a:t>
            </a:r>
          </a:p>
          <a:p>
            <a:r>
              <a:rPr lang="tr-TR" dirty="0" smtClean="0"/>
              <a:t>Sorumlu personel</a:t>
            </a:r>
          </a:p>
          <a:p>
            <a:r>
              <a:rPr lang="tr-TR" dirty="0" smtClean="0"/>
              <a:t>Hizmetin verileceği ortam</a:t>
            </a:r>
          </a:p>
          <a:p>
            <a:r>
              <a:rPr lang="tr-TR" dirty="0" smtClean="0"/>
              <a:t>Ek hizmet ve süresi dahil olmak üzer planlanır.</a:t>
            </a:r>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Tüm hizmet planının etkililiğini, var olan personel, ortam ve hizmetler etkiler. </a:t>
            </a:r>
          </a:p>
          <a:p>
            <a:r>
              <a:rPr lang="tr-TR" dirty="0" smtClean="0"/>
              <a:t>Hizmetlerin sağlanması, personel, ortam, mali kaynaklar v yetersizlikten etkilenme derecesi bahane edilmeden, çocuğun gereksinimlerine göre gerçekçi eğitim planlarının hazırlanmasına bağlıdır. </a:t>
            </a:r>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İçerik Yer Tutucusu"/>
          <p:cNvGraphicFramePr>
            <a:graphicFrameLocks/>
          </p:cNvGraphicFramePr>
          <p:nvPr/>
        </p:nvGraphicFramePr>
        <p:xfrm>
          <a:off x="285720" y="214290"/>
          <a:ext cx="8643998" cy="6429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5" name="4 İçerik Yer Tutucusu"/>
          <p:cNvSpPr>
            <a:spLocks noGrp="1"/>
          </p:cNvSpPr>
          <p:nvPr>
            <p:ph idx="1"/>
          </p:nvPr>
        </p:nvSpPr>
        <p:spPr/>
        <p:txBody>
          <a:bodyPr/>
          <a:lstStyle/>
          <a:p>
            <a:r>
              <a:rPr lang="tr-TR" dirty="0" smtClean="0"/>
              <a:t>Tüm hizmet planı yerleştirme ekibinin ürettiği bilgilere dayalı geliştirilir. </a:t>
            </a:r>
          </a:p>
          <a:p>
            <a:r>
              <a:rPr lang="tr-TR" dirty="0" smtClean="0"/>
              <a:t>Genel bir plan olup, çocuk için konulan yıllık amaçları ve ilişkili kısa dönemli amaçları içerir. </a:t>
            </a:r>
            <a:endParaRPr lang="tr-T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0" y="0"/>
          <a:ext cx="9144000" cy="6872900"/>
        </p:xfrm>
        <a:graphic>
          <a:graphicData uri="http://schemas.openxmlformats.org/drawingml/2006/table">
            <a:tbl>
              <a:tblPr firstRow="1" bandRow="1">
                <a:tableStyleId>{5C22544A-7EE6-4342-B048-85BDC9FD1C3A}</a:tableStyleId>
              </a:tblPr>
              <a:tblGrid>
                <a:gridCol w="2286000"/>
                <a:gridCol w="2286000"/>
                <a:gridCol w="2286000"/>
                <a:gridCol w="2286000"/>
              </a:tblGrid>
              <a:tr h="598106">
                <a:tc gridSpan="4">
                  <a:txBody>
                    <a:bodyPr/>
                    <a:lstStyle/>
                    <a:p>
                      <a:pPr algn="ctr"/>
                      <a:r>
                        <a:rPr lang="tr-TR" dirty="0" smtClean="0"/>
                        <a:t>TÜM HİZMET PLANI</a:t>
                      </a:r>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625181">
                <a:tc gridSpan="2">
                  <a:txBody>
                    <a:bodyPr/>
                    <a:lstStyle/>
                    <a:p>
                      <a:r>
                        <a:rPr lang="tr-TR" dirty="0" smtClean="0"/>
                        <a:t>Öğrencinin</a:t>
                      </a:r>
                      <a:r>
                        <a:rPr lang="tr-TR" baseline="0" dirty="0" smtClean="0"/>
                        <a:t> Adı Soyadı:</a:t>
                      </a:r>
                    </a:p>
                    <a:p>
                      <a:r>
                        <a:rPr lang="tr-TR" baseline="0" dirty="0" smtClean="0"/>
                        <a:t>İl-ilçe: </a:t>
                      </a:r>
                      <a:endParaRPr lang="tr-TR" dirty="0"/>
                    </a:p>
                  </a:txBody>
                  <a:tcPr/>
                </a:tc>
                <a:tc hMerge="1">
                  <a:txBody>
                    <a:bodyPr/>
                    <a:lstStyle/>
                    <a:p>
                      <a:endParaRPr lang="tr-TR" dirty="0"/>
                    </a:p>
                  </a:txBody>
                  <a:tcPr/>
                </a:tc>
                <a:tc gridSpan="2">
                  <a:txBody>
                    <a:bodyPr/>
                    <a:lstStyle/>
                    <a:p>
                      <a:r>
                        <a:rPr lang="tr-TR" dirty="0" smtClean="0"/>
                        <a:t>Tarih:</a:t>
                      </a:r>
                    </a:p>
                    <a:p>
                      <a:r>
                        <a:rPr lang="tr-TR" dirty="0" smtClean="0"/>
                        <a:t>Okul:</a:t>
                      </a:r>
                      <a:endParaRPr lang="tr-TR" dirty="0"/>
                    </a:p>
                  </a:txBody>
                  <a:tcPr/>
                </a:tc>
                <a:tc hMerge="1">
                  <a:txBody>
                    <a:bodyPr/>
                    <a:lstStyle/>
                    <a:p>
                      <a:endParaRPr lang="tr-TR" dirty="0"/>
                    </a:p>
                  </a:txBody>
                  <a:tcPr/>
                </a:tc>
              </a:tr>
              <a:tr h="1428984">
                <a:tc gridSpan="2">
                  <a:txBody>
                    <a:bodyPr/>
                    <a:lstStyle/>
                    <a:p>
                      <a:r>
                        <a:rPr lang="tr-TR" dirty="0" smtClean="0"/>
                        <a:t>Öncelik Sırasına</a:t>
                      </a:r>
                      <a:r>
                        <a:rPr lang="tr-TR" baseline="0" dirty="0" smtClean="0"/>
                        <a:t> Konulmuş Gereksinimler</a:t>
                      </a:r>
                    </a:p>
                    <a:p>
                      <a:r>
                        <a:rPr lang="tr-TR" baseline="0" dirty="0" smtClean="0"/>
                        <a:t>1</a:t>
                      </a:r>
                    </a:p>
                    <a:p>
                      <a:r>
                        <a:rPr lang="tr-TR" baseline="0" dirty="0" smtClean="0"/>
                        <a:t>2</a:t>
                      </a:r>
                    </a:p>
                    <a:p>
                      <a:r>
                        <a:rPr lang="tr-TR" baseline="0" dirty="0" smtClean="0"/>
                        <a:t>3</a:t>
                      </a:r>
                    </a:p>
                  </a:txBody>
                  <a:tcPr/>
                </a:tc>
                <a:tc hMerge="1">
                  <a:txBody>
                    <a:bodyPr/>
                    <a:lstStyle/>
                    <a:p>
                      <a:endParaRPr lang="tr-TR" dirty="0"/>
                    </a:p>
                  </a:txBody>
                  <a:tcPr/>
                </a:tc>
                <a:tc gridSpan="2">
                  <a:txBody>
                    <a:bodyPr/>
                    <a:lstStyle/>
                    <a:p>
                      <a:r>
                        <a:rPr lang="tr-TR" dirty="0" smtClean="0"/>
                        <a:t>Öncelik Sırasına</a:t>
                      </a:r>
                      <a:r>
                        <a:rPr lang="tr-TR" baseline="0" dirty="0" smtClean="0"/>
                        <a:t> Konulmuş Yıllık Amaçlar</a:t>
                      </a:r>
                    </a:p>
                    <a:p>
                      <a:r>
                        <a:rPr lang="tr-TR" baseline="0" dirty="0" smtClean="0"/>
                        <a:t>1</a:t>
                      </a:r>
                    </a:p>
                    <a:p>
                      <a:r>
                        <a:rPr lang="tr-TR" baseline="0" dirty="0" smtClean="0"/>
                        <a:t>2</a:t>
                      </a:r>
                    </a:p>
                    <a:p>
                      <a:r>
                        <a:rPr lang="tr-TR" baseline="0" dirty="0" smtClean="0"/>
                        <a:t>3</a:t>
                      </a:r>
                      <a:endParaRPr lang="tr-TR" dirty="0"/>
                    </a:p>
                  </a:txBody>
                  <a:tcPr/>
                </a:tc>
                <a:tc hMerge="1">
                  <a:txBody>
                    <a:bodyPr/>
                    <a:lstStyle/>
                    <a:p>
                      <a:endParaRPr lang="tr-TR" dirty="0"/>
                    </a:p>
                  </a:txBody>
                  <a:tcPr/>
                </a:tc>
              </a:tr>
              <a:tr h="598106">
                <a:tc gridSpan="4">
                  <a:txBody>
                    <a:bodyPr/>
                    <a:lstStyle/>
                    <a:p>
                      <a:r>
                        <a:rPr lang="tr-TR" dirty="0" smtClean="0"/>
                        <a:t>Kısa Dönemli Amaçlar:</a:t>
                      </a:r>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598106">
                <a:tc gridSpan="4">
                  <a:txBody>
                    <a:bodyPr/>
                    <a:lstStyle/>
                    <a:p>
                      <a:r>
                        <a:rPr lang="tr-TR" dirty="0" smtClean="0"/>
                        <a:t>Özel Eğitim Yada Destek Hizmetler</a:t>
                      </a:r>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1161050">
                <a:tc>
                  <a:txBody>
                    <a:bodyPr/>
                    <a:lstStyle/>
                    <a:p>
                      <a:r>
                        <a:rPr lang="tr-TR" dirty="0" smtClean="0"/>
                        <a:t>Nasıl?</a:t>
                      </a:r>
                    </a:p>
                    <a:p>
                      <a:pPr marL="342900" indent="-342900">
                        <a:buAutoNum type="arabicPeriod"/>
                      </a:pPr>
                      <a:r>
                        <a:rPr lang="tr-TR" baseline="0" dirty="0" smtClean="0"/>
                        <a:t>Birebir</a:t>
                      </a:r>
                    </a:p>
                    <a:p>
                      <a:pPr marL="342900" indent="-342900">
                        <a:buAutoNum type="arabicPeriod"/>
                      </a:pPr>
                      <a:r>
                        <a:rPr lang="tr-TR" baseline="0" dirty="0" smtClean="0"/>
                        <a:t>Küçük Grup</a:t>
                      </a:r>
                      <a:endParaRPr lang="tr-TR" dirty="0"/>
                    </a:p>
                  </a:txBody>
                  <a:tcPr/>
                </a:tc>
                <a:tc>
                  <a:txBody>
                    <a:bodyPr/>
                    <a:lstStyle/>
                    <a:p>
                      <a:r>
                        <a:rPr lang="tr-TR" dirty="0" smtClean="0"/>
                        <a:t>Nerede?</a:t>
                      </a:r>
                    </a:p>
                    <a:p>
                      <a:pPr marL="342900" indent="-342900">
                        <a:buAutoNum type="arabicPeriod"/>
                      </a:pPr>
                      <a:r>
                        <a:rPr lang="tr-TR" baseline="0" dirty="0" smtClean="0"/>
                        <a:t>Kaynak Odada</a:t>
                      </a:r>
                    </a:p>
                    <a:p>
                      <a:pPr marL="342900" indent="-342900">
                        <a:buAutoNum type="arabicPeriod"/>
                      </a:pPr>
                      <a:r>
                        <a:rPr lang="tr-TR" baseline="0" dirty="0" smtClean="0"/>
                        <a:t>Özel Eğitim Okulu</a:t>
                      </a:r>
                      <a:endParaRPr lang="tr-TR" dirty="0"/>
                    </a:p>
                  </a:txBody>
                  <a:tcPr/>
                </a:tc>
                <a:tc>
                  <a:txBody>
                    <a:bodyPr/>
                    <a:lstStyle/>
                    <a:p>
                      <a:r>
                        <a:rPr lang="tr-TR" dirty="0" smtClean="0"/>
                        <a:t>Kim ?</a:t>
                      </a:r>
                    </a:p>
                    <a:p>
                      <a:pPr marL="342900" indent="-342900">
                        <a:buAutoNum type="arabicPeriod"/>
                      </a:pPr>
                      <a:r>
                        <a:rPr lang="tr-TR" baseline="0" dirty="0" smtClean="0"/>
                        <a:t>Fizyoterapist</a:t>
                      </a:r>
                    </a:p>
                    <a:p>
                      <a:pPr marL="342900" indent="-342900">
                        <a:buAutoNum type="arabicPeriod"/>
                      </a:pPr>
                      <a:r>
                        <a:rPr lang="tr-TR" baseline="0" dirty="0" smtClean="0"/>
                        <a:t>Özel </a:t>
                      </a:r>
                      <a:r>
                        <a:rPr lang="tr-TR" baseline="0" dirty="0" err="1" smtClean="0"/>
                        <a:t>Eğt</a:t>
                      </a:r>
                      <a:r>
                        <a:rPr lang="tr-TR" baseline="0" dirty="0" smtClean="0"/>
                        <a:t>. </a:t>
                      </a:r>
                      <a:r>
                        <a:rPr lang="tr-TR" baseline="0" dirty="0" err="1" smtClean="0"/>
                        <a:t>Öğr</a:t>
                      </a:r>
                      <a:r>
                        <a:rPr lang="tr-TR" baseline="0" dirty="0" smtClean="0"/>
                        <a:t>.</a:t>
                      </a:r>
                      <a:endParaRPr lang="tr-TR" dirty="0"/>
                    </a:p>
                  </a:txBody>
                  <a:tcPr/>
                </a:tc>
                <a:tc>
                  <a:txBody>
                    <a:bodyPr/>
                    <a:lstStyle/>
                    <a:p>
                      <a:r>
                        <a:rPr lang="tr-TR" dirty="0" smtClean="0"/>
                        <a:t>Ne süreyle?</a:t>
                      </a:r>
                    </a:p>
                    <a:p>
                      <a:pPr marL="342900" indent="-342900">
                        <a:buAutoNum type="arabicPeriod"/>
                      </a:pPr>
                      <a:r>
                        <a:rPr lang="tr-TR" dirty="0" smtClean="0"/>
                        <a:t>Haftada</a:t>
                      </a:r>
                      <a:r>
                        <a:rPr lang="tr-TR" baseline="0" dirty="0" smtClean="0"/>
                        <a:t> üç gün</a:t>
                      </a:r>
                    </a:p>
                    <a:p>
                      <a:pPr marL="342900" indent="-342900">
                        <a:buAutoNum type="arabicPeriod"/>
                      </a:pPr>
                      <a:r>
                        <a:rPr lang="tr-TR" baseline="0" dirty="0" smtClean="0"/>
                        <a:t>Her gün</a:t>
                      </a:r>
                      <a:endParaRPr lang="tr-TR" dirty="0"/>
                    </a:p>
                  </a:txBody>
                  <a:tcPr/>
                </a:tc>
              </a:tr>
              <a:tr h="625181">
                <a:tc>
                  <a:txBody>
                    <a:bodyPr/>
                    <a:lstStyle/>
                    <a:p>
                      <a:r>
                        <a:rPr lang="tr-TR" dirty="0" smtClean="0"/>
                        <a:t>Program/Yerleştirme</a:t>
                      </a:r>
                      <a:endParaRPr lang="tr-TR" dirty="0"/>
                    </a:p>
                  </a:txBody>
                  <a:tcPr/>
                </a:tc>
                <a:tc>
                  <a:txBody>
                    <a:bodyPr/>
                    <a:lstStyle/>
                    <a:p>
                      <a:endParaRPr lang="tr-TR" dirty="0"/>
                    </a:p>
                  </a:txBody>
                  <a:tcPr/>
                </a:tc>
                <a:tc>
                  <a:txBody>
                    <a:bodyPr/>
                    <a:lstStyle/>
                    <a:p>
                      <a:endParaRPr lang="tr-TR" dirty="0"/>
                    </a:p>
                  </a:txBody>
                  <a:tcPr/>
                </a:tc>
                <a:tc>
                  <a:txBody>
                    <a:bodyPr/>
                    <a:lstStyle/>
                    <a:p>
                      <a:endParaRPr lang="tr-TR"/>
                    </a:p>
                  </a:txBody>
                  <a:tcPr/>
                </a:tc>
              </a:tr>
              <a:tr h="598106">
                <a:tc gridSpan="2">
                  <a:txBody>
                    <a:bodyPr/>
                    <a:lstStyle/>
                    <a:p>
                      <a:r>
                        <a:rPr lang="tr-TR" dirty="0" smtClean="0"/>
                        <a:t>Programa Giriş Tarihi</a:t>
                      </a:r>
                      <a:endParaRPr lang="tr-TR" dirty="0"/>
                    </a:p>
                  </a:txBody>
                  <a:tcPr/>
                </a:tc>
                <a:tc hMerge="1">
                  <a:txBody>
                    <a:bodyPr/>
                    <a:lstStyle/>
                    <a:p>
                      <a:endParaRPr lang="tr-TR" dirty="0"/>
                    </a:p>
                  </a:txBody>
                  <a:tcPr/>
                </a:tc>
                <a:tc gridSpan="2">
                  <a:txBody>
                    <a:bodyPr/>
                    <a:lstStyle/>
                    <a:p>
                      <a:r>
                        <a:rPr lang="tr-TR" dirty="0" smtClean="0"/>
                        <a:t>Gözden Geçirme Tarihi</a:t>
                      </a:r>
                      <a:endParaRPr lang="tr-TR" dirty="0"/>
                    </a:p>
                  </a:txBody>
                  <a:tcPr/>
                </a:tc>
                <a:tc hMerge="1">
                  <a:txBody>
                    <a:bodyPr/>
                    <a:lstStyle/>
                    <a:p>
                      <a:endParaRPr lang="tr-TR" dirty="0"/>
                    </a:p>
                  </a:txBody>
                  <a:tcPr/>
                </a:tc>
              </a:tr>
              <a:tr h="625181">
                <a:tc>
                  <a:txBody>
                    <a:bodyPr/>
                    <a:lstStyle/>
                    <a:p>
                      <a:r>
                        <a:rPr lang="tr-TR" dirty="0" smtClean="0"/>
                        <a:t>Bütünleştirme Süresi</a:t>
                      </a:r>
                      <a:endParaRPr lang="tr-TR" dirty="0"/>
                    </a:p>
                  </a:txBody>
                  <a:tcPr/>
                </a:tc>
                <a:tc>
                  <a:txBody>
                    <a:bodyPr/>
                    <a:lstStyle/>
                    <a:p>
                      <a:endParaRPr lang="tr-TR" dirty="0"/>
                    </a:p>
                  </a:txBody>
                  <a:tcPr/>
                </a:tc>
                <a:tc>
                  <a:txBody>
                    <a:bodyPr/>
                    <a:lstStyle/>
                    <a:p>
                      <a:r>
                        <a:rPr lang="tr-TR" dirty="0" smtClean="0"/>
                        <a:t>Komite</a:t>
                      </a:r>
                      <a:r>
                        <a:rPr lang="tr-TR" baseline="0" dirty="0" smtClean="0"/>
                        <a:t> Üyeleri</a:t>
                      </a:r>
                      <a:endParaRPr lang="tr-TR" dirty="0"/>
                    </a:p>
                  </a:txBody>
                  <a:tcPr/>
                </a:tc>
                <a:tc>
                  <a:txBody>
                    <a:bodyPr/>
                    <a:lstStyle/>
                    <a:p>
                      <a:endParaRPr lang="tr-TR" dirty="0"/>
                    </a:p>
                  </a:txBody>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Yıllık ve kısa dönemli amaçlar</a:t>
            </a:r>
            <a:endParaRPr lang="tr-TR" dirty="0"/>
          </a:p>
        </p:txBody>
      </p:sp>
      <p:sp>
        <p:nvSpPr>
          <p:cNvPr id="3" name="2 İçerik Yer Tutucusu"/>
          <p:cNvSpPr>
            <a:spLocks noGrp="1"/>
          </p:cNvSpPr>
          <p:nvPr>
            <p:ph idx="1"/>
          </p:nvPr>
        </p:nvSpPr>
        <p:spPr/>
        <p:txBody>
          <a:bodyPr/>
          <a:lstStyle/>
          <a:p>
            <a:r>
              <a:rPr lang="tr-TR" dirty="0" smtClean="0"/>
              <a:t>Eğitimin genel amaçları tüm öğrenciler için aynı olmasına karşın öğrenci yeterliliklerinden kaynaklı olarak bu amaçların öğrencilerde gerçekleşme düzeyleri farklıdır.</a:t>
            </a:r>
          </a:p>
          <a:p>
            <a:r>
              <a:rPr lang="tr-TR" dirty="0" smtClean="0"/>
              <a:t>Özel eğitim gerektiren bireylerin yeterliliklerine uygun olarak yıllık ve KDA konulmalıdır. </a:t>
            </a:r>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Amaçların nitelikleri</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MEB genel amaçları </a:t>
            </a:r>
          </a:p>
          <a:p>
            <a:r>
              <a:rPr lang="tr-TR" dirty="0" smtClean="0"/>
              <a:t>Okuma, yazma ve okuduğunu anlama, matematik becerileri, tarih, siyaset, bilim yabancı dil, felsefeyle ilgili amaçların kazandırılması</a:t>
            </a:r>
          </a:p>
          <a:p>
            <a:r>
              <a:rPr lang="tr-TR" dirty="0" smtClean="0"/>
              <a:t>Her çocukta bu amaçların gerçekleşme düzeyi farklı olabilir.</a:t>
            </a:r>
          </a:p>
          <a:p>
            <a:r>
              <a:rPr lang="tr-TR" dirty="0" smtClean="0"/>
              <a:t>Çocuk için amaçları belirleyip oluşturma eğitsel anlamda yapacaklarının ve göstereceği davranışların kesin olarak betimlenmesi süreci olarak açıklanabilir.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Amaçlar yazılı olmalıdır!</a:t>
            </a:r>
            <a:endParaRPr lang="tr-TR" dirty="0"/>
          </a:p>
        </p:txBody>
      </p:sp>
      <p:sp>
        <p:nvSpPr>
          <p:cNvPr id="3" name="2 İçerik Yer Tutucusu"/>
          <p:cNvSpPr>
            <a:spLocks noGrp="1"/>
          </p:cNvSpPr>
          <p:nvPr>
            <p:ph idx="1"/>
          </p:nvPr>
        </p:nvSpPr>
        <p:spPr/>
        <p:txBody>
          <a:bodyPr/>
          <a:lstStyle/>
          <a:p>
            <a:r>
              <a:rPr lang="tr-TR" dirty="0" smtClean="0"/>
              <a:t>Öğretim düzensizliği</a:t>
            </a:r>
          </a:p>
          <a:p>
            <a:r>
              <a:rPr lang="tr-TR" dirty="0" smtClean="0"/>
              <a:t>Etkililiği</a:t>
            </a:r>
          </a:p>
          <a:p>
            <a:r>
              <a:rPr lang="tr-TR" dirty="0" smtClean="0"/>
              <a:t>Verimsiz</a:t>
            </a:r>
          </a:p>
          <a:p>
            <a:r>
              <a:rPr lang="tr-TR" dirty="0" smtClean="0"/>
              <a:t>Nesnel değerlendirme?</a:t>
            </a:r>
          </a:p>
          <a:p>
            <a:endParaRPr lang="tr-TR" dirty="0" smtClean="0"/>
          </a:p>
          <a:p>
            <a:endParaRPr lang="tr-T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Amaçların yazılı olmasının yararları:</a:t>
            </a:r>
          </a:p>
          <a:p>
            <a:r>
              <a:rPr lang="tr-TR" dirty="0" smtClean="0"/>
              <a:t>Öğretmen amaçlara odaklanır</a:t>
            </a:r>
          </a:p>
          <a:p>
            <a:r>
              <a:rPr lang="tr-TR" dirty="0" smtClean="0"/>
              <a:t>Öğretimin yönü tayin edilir</a:t>
            </a:r>
          </a:p>
          <a:p>
            <a:r>
              <a:rPr lang="tr-TR" dirty="0" smtClean="0"/>
              <a:t>Kazandırılacak kavramlar beceriler bellidir</a:t>
            </a:r>
          </a:p>
          <a:p>
            <a:r>
              <a:rPr lang="tr-TR" dirty="0" smtClean="0"/>
              <a:t>Öğrenmeler tesadüfi değildir</a:t>
            </a:r>
          </a:p>
          <a:p>
            <a:r>
              <a:rPr lang="tr-TR" dirty="0" smtClean="0"/>
              <a:t>Etkili ve verimli öğrenme olur.</a:t>
            </a:r>
          </a:p>
          <a:p>
            <a:r>
              <a:rPr lang="tr-TR" dirty="0" err="1" smtClean="0"/>
              <a:t>Bep</a:t>
            </a:r>
            <a:r>
              <a:rPr lang="tr-TR" dirty="0" smtClean="0"/>
              <a:t> ekibi sorumluluk alıp takip edebilir.</a:t>
            </a:r>
          </a:p>
          <a:p>
            <a:r>
              <a:rPr lang="tr-TR" dirty="0" smtClean="0"/>
              <a:t>Gerektiğinde düzenlenir</a:t>
            </a:r>
          </a:p>
          <a:p>
            <a:r>
              <a:rPr lang="tr-TR" dirty="0" smtClean="0"/>
              <a:t>Öğrenci amacın farkında olarak gayret eder.</a:t>
            </a:r>
          </a:p>
          <a:p>
            <a:r>
              <a:rPr lang="tr-TR" dirty="0" smtClean="0"/>
              <a:t>Aile öğretmen iletişimini arttırır.</a:t>
            </a:r>
          </a:p>
          <a:p>
            <a:r>
              <a:rPr lang="tr-TR" dirty="0" smtClean="0"/>
              <a:t>Hizmet ve yerleştirmelerin uygunluğu değerlendirilebilir. </a:t>
            </a:r>
            <a:endParaRPr lang="tr-T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Amaçların uygunluğu</a:t>
            </a:r>
            <a:endParaRPr lang="tr-TR" dirty="0"/>
          </a:p>
        </p:txBody>
      </p:sp>
      <p:sp>
        <p:nvSpPr>
          <p:cNvPr id="3" name="2 İçerik Yer Tutucusu"/>
          <p:cNvSpPr>
            <a:spLocks noGrp="1"/>
          </p:cNvSpPr>
          <p:nvPr>
            <p:ph idx="1"/>
          </p:nvPr>
        </p:nvSpPr>
        <p:spPr/>
        <p:txBody>
          <a:bodyPr>
            <a:normAutofit lnSpcReduction="10000"/>
          </a:bodyPr>
          <a:lstStyle/>
          <a:p>
            <a:pPr marL="514350" indent="-514350">
              <a:buFont typeface="+mj-lt"/>
              <a:buAutoNum type="arabicPeriod"/>
            </a:pPr>
            <a:r>
              <a:rPr lang="tr-TR" dirty="0" smtClean="0"/>
              <a:t>İşlevsel</a:t>
            </a:r>
          </a:p>
          <a:p>
            <a:pPr marL="514350" indent="-514350">
              <a:buFont typeface="+mj-lt"/>
              <a:buAutoNum type="arabicPeriod"/>
            </a:pPr>
            <a:r>
              <a:rPr lang="tr-TR" dirty="0" smtClean="0"/>
              <a:t>Gerçekçi ve uygulanabilir</a:t>
            </a:r>
          </a:p>
          <a:p>
            <a:pPr marL="514350" indent="-514350">
              <a:buFont typeface="+mj-lt"/>
              <a:buAutoNum type="arabicPeriod"/>
            </a:pPr>
            <a:r>
              <a:rPr lang="tr-TR" dirty="0" smtClean="0"/>
              <a:t>Öğrencinin yararına olmalı</a:t>
            </a:r>
          </a:p>
          <a:p>
            <a:pPr marL="514350" indent="-514350">
              <a:buFont typeface="+mj-lt"/>
              <a:buAutoNum type="arabicPeriod"/>
            </a:pPr>
            <a:r>
              <a:rPr lang="tr-TR" dirty="0" smtClean="0"/>
              <a:t>Edinimli sınırlı olmamalı</a:t>
            </a:r>
          </a:p>
          <a:p>
            <a:pPr marL="514350" indent="-514350">
              <a:buFont typeface="+mj-lt"/>
              <a:buAutoNum type="arabicPeriod"/>
            </a:pPr>
            <a:r>
              <a:rPr lang="tr-TR" dirty="0" smtClean="0"/>
              <a:t>Öğrenci katılımıyla belirlenmeli</a:t>
            </a:r>
          </a:p>
          <a:p>
            <a:pPr marL="514350" indent="-514350">
              <a:buFont typeface="+mj-lt"/>
              <a:buAutoNum type="arabicPeriod"/>
            </a:pPr>
            <a:r>
              <a:rPr lang="tr-TR" dirty="0" smtClean="0"/>
              <a:t>Yaşa uygun olmalı</a:t>
            </a:r>
          </a:p>
          <a:p>
            <a:pPr marL="514350" indent="-514350">
              <a:buFont typeface="+mj-lt"/>
              <a:buAutoNum type="arabicPeriod"/>
            </a:pPr>
            <a:r>
              <a:rPr lang="tr-TR" dirty="0" smtClean="0"/>
              <a:t>Nasıl yapıldığından ziyade davranış </a:t>
            </a:r>
            <a:r>
              <a:rPr lang="tr-TR" smtClean="0"/>
              <a:t>üzerine odaklanılmalıdır. </a:t>
            </a:r>
            <a:endParaRPr lang="tr-T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Yıllık amaçlar</a:t>
            </a:r>
            <a:endParaRPr lang="tr-TR" dirty="0"/>
          </a:p>
        </p:txBody>
      </p:sp>
      <p:sp>
        <p:nvSpPr>
          <p:cNvPr id="3" name="İçerik Yer Tutucusu 2"/>
          <p:cNvSpPr>
            <a:spLocks noGrp="1"/>
          </p:cNvSpPr>
          <p:nvPr>
            <p:ph idx="1"/>
          </p:nvPr>
        </p:nvSpPr>
        <p:spPr/>
        <p:txBody>
          <a:bodyPr>
            <a:normAutofit fontScale="85000" lnSpcReduction="20000"/>
          </a:bodyPr>
          <a:lstStyle/>
          <a:p>
            <a:pPr marL="514350" indent="-514350">
              <a:buFont typeface="+mj-lt"/>
              <a:buAutoNum type="arabicPeriod"/>
            </a:pPr>
            <a:r>
              <a:rPr lang="tr-TR" dirty="0" smtClean="0"/>
              <a:t>Eğitsel ölçümlemeyle, öğrencinin var olan toplumsal normların gerektirdiği davranışları yapabilme düzeyi belirginleşir. </a:t>
            </a:r>
          </a:p>
          <a:p>
            <a:pPr marL="514350" indent="-514350">
              <a:buFont typeface="+mj-lt"/>
              <a:buAutoNum type="arabicPeriod"/>
            </a:pPr>
            <a:r>
              <a:rPr lang="tr-TR" dirty="0" smtClean="0"/>
              <a:t>Öğrencinin yaşı ve zorunlu eğitim için kalan süresi dikkate alınarak yıllık amaçlar oluşturulmalıdır.</a:t>
            </a:r>
          </a:p>
          <a:p>
            <a:pPr marL="514350" indent="-514350">
              <a:buFont typeface="+mj-lt"/>
              <a:buAutoNum type="arabicPeriod"/>
            </a:pPr>
            <a:r>
              <a:rPr lang="tr-TR" dirty="0" smtClean="0"/>
              <a:t>Öğrencinin özel eğitim programında geçireceği süre göz önünde bulundurularak yıllık amaçlar oluşturulmalıdır.</a:t>
            </a:r>
          </a:p>
          <a:p>
            <a:pPr marL="514350" indent="-514350">
              <a:buFont typeface="+mj-lt"/>
              <a:buAutoNum type="arabicPeriod"/>
            </a:pPr>
            <a:r>
              <a:rPr lang="tr-TR" dirty="0" smtClean="0"/>
              <a:t>Öğrencinin bir yıl sonunda neleri yapabileceği kestirilerek yıllık amaçların belirlendiği hatırda tutulara, yıllık amaçların gerekirse değiştirileceği göz önünde tutularak oluşturulmalıdır. </a:t>
            </a:r>
            <a:endParaRPr lang="tr-TR" dirty="0"/>
          </a:p>
        </p:txBody>
      </p:sp>
    </p:spTree>
    <p:extLst>
      <p:ext uri="{BB962C8B-B14F-4D97-AF65-F5344CB8AC3E}">
        <p14:creationId xmlns:p14="http://schemas.microsoft.com/office/powerpoint/2010/main" val="35842535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Liste yapılarak yıllık amaçlar seçilir.</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308757046"/>
              </p:ext>
            </p:extLst>
          </p:nvPr>
        </p:nvGraphicFramePr>
        <p:xfrm>
          <a:off x="457200" y="1600200"/>
          <a:ext cx="8229600" cy="292608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tr-TR" dirty="0" smtClean="0"/>
                        <a:t>Okuma becerileri </a:t>
                      </a:r>
                      <a:endParaRPr lang="tr-TR" dirty="0"/>
                    </a:p>
                  </a:txBody>
                  <a:tcPr/>
                </a:tc>
                <a:tc>
                  <a:txBody>
                    <a:bodyPr/>
                    <a:lstStyle/>
                    <a:p>
                      <a:r>
                        <a:rPr lang="tr-TR" dirty="0" smtClean="0"/>
                        <a:t>Aritmetik becerileri</a:t>
                      </a:r>
                      <a:endParaRPr lang="tr-TR" dirty="0"/>
                    </a:p>
                  </a:txBody>
                  <a:tcPr/>
                </a:tc>
                <a:tc>
                  <a:txBody>
                    <a:bodyPr/>
                    <a:lstStyle/>
                    <a:p>
                      <a:r>
                        <a:rPr lang="tr-TR" dirty="0" smtClean="0"/>
                        <a:t>İletişim becerileri</a:t>
                      </a:r>
                      <a:endParaRPr lang="tr-TR" dirty="0"/>
                    </a:p>
                  </a:txBody>
                  <a:tcPr/>
                </a:tc>
                <a:tc>
                  <a:txBody>
                    <a:bodyPr/>
                    <a:lstStyle/>
                    <a:p>
                      <a:r>
                        <a:rPr lang="tr-TR" dirty="0" smtClean="0"/>
                        <a:t>Sosyal beceriler</a:t>
                      </a:r>
                      <a:endParaRPr lang="tr-TR" dirty="0"/>
                    </a:p>
                  </a:txBody>
                  <a:tcPr/>
                </a:tc>
                <a:tc>
                  <a:txBody>
                    <a:bodyPr/>
                    <a:lstStyle/>
                    <a:p>
                      <a:r>
                        <a:rPr lang="tr-TR" dirty="0" smtClean="0"/>
                        <a:t>Mesleki ve meslek öncesi beceriler</a:t>
                      </a:r>
                      <a:endParaRPr lang="tr-TR" dirty="0"/>
                    </a:p>
                  </a:txBody>
                  <a:tcPr/>
                </a:tc>
              </a:tr>
              <a:tr h="370840">
                <a:tc>
                  <a:txBody>
                    <a:bodyPr/>
                    <a:lstStyle/>
                    <a:p>
                      <a:r>
                        <a:rPr lang="tr-TR" dirty="0" smtClean="0"/>
                        <a:t>Okumaya hazırlık. Harflerden</a:t>
                      </a:r>
                      <a:r>
                        <a:rPr lang="tr-TR" baseline="0" dirty="0" smtClean="0"/>
                        <a:t> yene sözcük okuma. Sözcük dağarcığı</a:t>
                      </a:r>
                    </a:p>
                  </a:txBody>
                  <a:tcPr/>
                </a:tc>
                <a:tc>
                  <a:txBody>
                    <a:bodyPr/>
                    <a:lstStyle/>
                    <a:p>
                      <a:r>
                        <a:rPr lang="tr-TR" dirty="0" smtClean="0"/>
                        <a:t>Sayma.</a:t>
                      </a:r>
                    </a:p>
                    <a:p>
                      <a:r>
                        <a:rPr lang="tr-TR" dirty="0" smtClean="0"/>
                        <a:t>Dört işlem.</a:t>
                      </a:r>
                    </a:p>
                    <a:p>
                      <a:r>
                        <a:rPr lang="tr-TR" dirty="0" smtClean="0"/>
                        <a:t>Ölçme.</a:t>
                      </a:r>
                    </a:p>
                    <a:p>
                      <a:r>
                        <a:rPr lang="tr-TR" dirty="0" smtClean="0"/>
                        <a:t>Saati söyleme</a:t>
                      </a:r>
                    </a:p>
                    <a:p>
                      <a:r>
                        <a:rPr lang="tr-TR" dirty="0" smtClean="0"/>
                        <a:t>Problem çözme</a:t>
                      </a:r>
                      <a:endParaRPr lang="tr-TR" dirty="0"/>
                    </a:p>
                  </a:txBody>
                  <a:tcPr/>
                </a:tc>
                <a:tc>
                  <a:txBody>
                    <a:bodyPr/>
                    <a:lstStyle/>
                    <a:p>
                      <a:r>
                        <a:rPr lang="tr-TR" dirty="0" smtClean="0"/>
                        <a:t>Dinleme.</a:t>
                      </a:r>
                    </a:p>
                    <a:p>
                      <a:r>
                        <a:rPr lang="tr-TR" dirty="0" smtClean="0"/>
                        <a:t>Söyleneni anlama.</a:t>
                      </a:r>
                    </a:p>
                    <a:p>
                      <a:r>
                        <a:rPr lang="tr-TR" dirty="0" smtClean="0"/>
                        <a:t>İsteklerini belirtme.</a:t>
                      </a:r>
                    </a:p>
                    <a:p>
                      <a:r>
                        <a:rPr lang="tr-TR" dirty="0" smtClean="0"/>
                        <a:t>Komutları yerine getirme.</a:t>
                      </a:r>
                    </a:p>
                  </a:txBody>
                  <a:tcPr/>
                </a:tc>
                <a:tc>
                  <a:txBody>
                    <a:bodyPr/>
                    <a:lstStyle/>
                    <a:p>
                      <a:r>
                        <a:rPr lang="tr-TR" dirty="0" smtClean="0"/>
                        <a:t>Yazı yazma.</a:t>
                      </a:r>
                    </a:p>
                    <a:p>
                      <a:r>
                        <a:rPr lang="tr-TR" dirty="0" smtClean="0"/>
                        <a:t>Dikte etme.</a:t>
                      </a:r>
                    </a:p>
                    <a:p>
                      <a:r>
                        <a:rPr lang="tr-TR" dirty="0" smtClean="0"/>
                        <a:t>Dilbilgisi.</a:t>
                      </a:r>
                    </a:p>
                    <a:p>
                      <a:r>
                        <a:rPr lang="tr-TR" dirty="0" smtClean="0"/>
                        <a:t>Konuşma.</a:t>
                      </a:r>
                      <a:endParaRPr lang="tr-TR" dirty="0"/>
                    </a:p>
                  </a:txBody>
                  <a:tcPr/>
                </a:tc>
                <a:tc>
                  <a:txBody>
                    <a:bodyPr/>
                    <a:lstStyle/>
                    <a:p>
                      <a:r>
                        <a:rPr lang="tr-TR" dirty="0" smtClean="0"/>
                        <a:t>Mesleğe hazırlık.</a:t>
                      </a:r>
                    </a:p>
                    <a:p>
                      <a:r>
                        <a:rPr lang="tr-TR" dirty="0" smtClean="0"/>
                        <a:t>İşte çalışma.</a:t>
                      </a:r>
                      <a:endParaRPr lang="tr-TR" dirty="0"/>
                    </a:p>
                  </a:txBody>
                  <a:tcPr/>
                </a:tc>
              </a:tr>
            </a:tbl>
          </a:graphicData>
        </a:graphic>
      </p:graphicFrame>
    </p:spTree>
    <p:extLst>
      <p:ext uri="{BB962C8B-B14F-4D97-AF65-F5344CB8AC3E}">
        <p14:creationId xmlns:p14="http://schemas.microsoft.com/office/powerpoint/2010/main" val="41545283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YA oluştururken yaşanabilecek problemler</a:t>
            </a:r>
            <a:endParaRPr lang="tr-TR" dirty="0"/>
          </a:p>
        </p:txBody>
      </p:sp>
      <p:sp>
        <p:nvSpPr>
          <p:cNvPr id="3" name="İçerik Yer Tutucusu 2"/>
          <p:cNvSpPr>
            <a:spLocks noGrp="1"/>
          </p:cNvSpPr>
          <p:nvPr>
            <p:ph idx="1"/>
          </p:nvPr>
        </p:nvSpPr>
        <p:spPr/>
        <p:txBody>
          <a:bodyPr/>
          <a:lstStyle/>
          <a:p>
            <a:pPr marL="514350" indent="-514350">
              <a:buFont typeface="+mj-lt"/>
              <a:buAutoNum type="alphaLcPeriod"/>
            </a:pPr>
            <a:r>
              <a:rPr lang="tr-TR" dirty="0" smtClean="0"/>
              <a:t>Çok ayrıntılı yazılmış olabilir (5 </a:t>
            </a:r>
            <a:r>
              <a:rPr lang="tr-TR" dirty="0" err="1" smtClean="0"/>
              <a:t>sn</a:t>
            </a:r>
            <a:r>
              <a:rPr lang="tr-TR" dirty="0" smtClean="0"/>
              <a:t> okur).</a:t>
            </a:r>
          </a:p>
          <a:p>
            <a:pPr marL="514350" indent="-514350">
              <a:buFont typeface="+mj-lt"/>
              <a:buAutoNum type="alphaLcPeriod"/>
            </a:pPr>
            <a:r>
              <a:rPr lang="tr-TR" dirty="0" smtClean="0"/>
              <a:t>Sınırlı alanda yazılmış olabilir (kerevit).</a:t>
            </a:r>
          </a:p>
          <a:p>
            <a:pPr marL="514350" indent="-514350">
              <a:buFont typeface="+mj-lt"/>
              <a:buAutoNum type="alphaLcPeriod"/>
            </a:pPr>
            <a:r>
              <a:rPr lang="tr-TR" dirty="0" err="1" smtClean="0"/>
              <a:t>Öğretimsel</a:t>
            </a:r>
            <a:r>
              <a:rPr lang="tr-TR" dirty="0" smtClean="0"/>
              <a:t> programla sınırlı olabilir (KÜEÇMP).</a:t>
            </a:r>
          </a:p>
          <a:p>
            <a:pPr marL="514350" indent="-514350">
              <a:buFont typeface="+mj-lt"/>
              <a:buAutoNum type="alphaLcPeriod"/>
            </a:pPr>
            <a:r>
              <a:rPr lang="tr-TR" dirty="0" smtClean="0"/>
              <a:t>Geniş alanda yazılabilir (iyi olma).</a:t>
            </a:r>
          </a:p>
          <a:p>
            <a:pPr marL="514350" indent="-514350">
              <a:buFont typeface="+mj-lt"/>
              <a:buAutoNum type="alphaLcPeriod"/>
            </a:pPr>
            <a:r>
              <a:rPr lang="tr-TR" dirty="0" smtClean="0"/>
              <a:t>Uygulayıcının yapacağın </a:t>
            </a:r>
            <a:r>
              <a:rPr lang="tr-TR" dirty="0" err="1" smtClean="0"/>
              <a:t>belitme</a:t>
            </a:r>
            <a:r>
              <a:rPr lang="tr-TR" dirty="0" smtClean="0"/>
              <a:t> (DDP uygula)</a:t>
            </a:r>
          </a:p>
          <a:p>
            <a:pPr marL="514350" indent="-514350">
              <a:buFont typeface="+mj-lt"/>
              <a:buAutoNum type="alphaLcPeriod"/>
            </a:pPr>
            <a:r>
              <a:rPr lang="tr-TR" dirty="0" smtClean="0"/>
              <a:t>Sınıf düzeyindeki başarı belirtilebilir (3. sınıf düzeyi)</a:t>
            </a:r>
            <a:endParaRPr lang="tr-TR" dirty="0"/>
          </a:p>
        </p:txBody>
      </p:sp>
    </p:spTree>
    <p:extLst>
      <p:ext uri="{BB962C8B-B14F-4D97-AF65-F5344CB8AC3E}">
        <p14:creationId xmlns:p14="http://schemas.microsoft.com/office/powerpoint/2010/main" val="21620800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Yıllık amaç örnekleri</a:t>
            </a:r>
            <a:endParaRPr lang="tr-TR" dirty="0"/>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1865436752"/>
              </p:ext>
            </p:extLst>
          </p:nvPr>
        </p:nvGraphicFramePr>
        <p:xfrm>
          <a:off x="0" y="1600200"/>
          <a:ext cx="9036496" cy="5141168"/>
        </p:xfrm>
        <a:graphic>
          <a:graphicData uri="http://schemas.openxmlformats.org/drawingml/2006/table">
            <a:tbl>
              <a:tblPr firstRow="1" bandRow="1">
                <a:tableStyleId>{5C22544A-7EE6-4342-B048-85BDC9FD1C3A}</a:tableStyleId>
              </a:tblPr>
              <a:tblGrid>
                <a:gridCol w="4518248"/>
                <a:gridCol w="4518248"/>
              </a:tblGrid>
              <a:tr h="1042563">
                <a:tc>
                  <a:txBody>
                    <a:bodyPr/>
                    <a:lstStyle/>
                    <a:p>
                      <a:r>
                        <a:rPr lang="tr-TR" dirty="0" smtClean="0"/>
                        <a:t>Toplumsal normların gerektirdiği davranışları</a:t>
                      </a:r>
                      <a:r>
                        <a:rPr lang="tr-TR" baseline="0" dirty="0" smtClean="0"/>
                        <a:t> yapabilme düzeyi: </a:t>
                      </a:r>
                    </a:p>
                  </a:txBody>
                  <a:tcPr/>
                </a:tc>
                <a:tc>
                  <a:txBody>
                    <a:bodyPr/>
                    <a:lstStyle/>
                    <a:p>
                      <a:r>
                        <a:rPr lang="tr-TR" dirty="0" smtClean="0"/>
                        <a:t>Yıllık amaçlar </a:t>
                      </a:r>
                      <a:endParaRPr lang="tr-TR" dirty="0"/>
                    </a:p>
                  </a:txBody>
                  <a:tcPr/>
                </a:tc>
              </a:tr>
              <a:tr h="4098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aseline="0" dirty="0" smtClean="0"/>
                        <a:t>Tüm heceleri, sesli ve sessiz harfleri okur ve fişlerden dakikada 18 sözcük okur; kişilerle iletişim kurarken iki yada  üç sözcüklü cümlelerle iletişim kurar. Çizgiler çizer. Tek basamaklı sayılarla toplama ve çıkarma işlemlerini parmaklarını sayarken yapar. Bağımsız çalışırken sürenin yaklaşık üçte birinde dikkate der; (yaklaşık ün kez) arkadaşlarına vurur, çelme takar ve onlarla alay eder. </a:t>
                      </a:r>
                      <a:endParaRPr lang="tr-TR" dirty="0" smtClean="0"/>
                    </a:p>
                    <a:p>
                      <a:endParaRPr lang="tr-TR" dirty="0"/>
                    </a:p>
                  </a:txBody>
                  <a:tcPr/>
                </a:tc>
                <a:tc>
                  <a:txBody>
                    <a:bodyPr/>
                    <a:lstStyle/>
                    <a:p>
                      <a:pPr marL="342900" indent="-342900">
                        <a:buFont typeface="+mj-lt"/>
                        <a:buAutoNum type="arabicPeriod"/>
                      </a:pPr>
                      <a:r>
                        <a:rPr lang="tr-TR" dirty="0" smtClean="0"/>
                        <a:t>Sesli okuma hızını</a:t>
                      </a:r>
                      <a:r>
                        <a:rPr lang="tr-TR" baseline="0" dirty="0" smtClean="0"/>
                        <a:t> ve cümleleri doğru okumayı arttırır.</a:t>
                      </a:r>
                    </a:p>
                    <a:p>
                      <a:pPr marL="342900" indent="-342900">
                        <a:buFont typeface="+mj-lt"/>
                        <a:buAutoNum type="arabicPeriod"/>
                      </a:pPr>
                      <a:r>
                        <a:rPr lang="tr-TR" baseline="0" dirty="0" smtClean="0"/>
                        <a:t>Cümlelerle konuşur.</a:t>
                      </a:r>
                    </a:p>
                    <a:p>
                      <a:pPr marL="342900" indent="-342900">
                        <a:buFont typeface="+mj-lt"/>
                        <a:buAutoNum type="arabicPeriod"/>
                      </a:pPr>
                      <a:r>
                        <a:rPr lang="tr-TR" baseline="0" dirty="0" smtClean="0"/>
                        <a:t>Doğru ve hızlı bir şekilde eldeli toplar ve deste bozarak çıkarır.</a:t>
                      </a:r>
                    </a:p>
                    <a:p>
                      <a:pPr marL="342900" indent="-342900">
                        <a:buFont typeface="+mj-lt"/>
                        <a:buAutoNum type="arabicPeriod"/>
                      </a:pPr>
                      <a:r>
                        <a:rPr lang="tr-TR" baseline="0" dirty="0" smtClean="0"/>
                        <a:t>Bağımsız çalışma sırasında uygun ders çalışma davranışları gösterir.</a:t>
                      </a:r>
                    </a:p>
                    <a:p>
                      <a:pPr marL="342900" indent="-342900">
                        <a:buFont typeface="+mj-lt"/>
                        <a:buAutoNum type="arabicPeriod"/>
                      </a:pPr>
                      <a:r>
                        <a:rPr lang="tr-TR" baseline="0" dirty="0" smtClean="0"/>
                        <a:t>Arkadaşlarıyla uygun bir şekilde (onları rahatsız etmeden ve engellemeden) oynar ve çalışır. </a:t>
                      </a:r>
                      <a:endParaRPr lang="tr-TR" dirty="0"/>
                    </a:p>
                  </a:txBody>
                  <a:tcPr/>
                </a:tc>
              </a:tr>
            </a:tbl>
          </a:graphicData>
        </a:graphic>
      </p:graphicFrame>
    </p:spTree>
    <p:extLst>
      <p:ext uri="{BB962C8B-B14F-4D97-AF65-F5344CB8AC3E}">
        <p14:creationId xmlns:p14="http://schemas.microsoft.com/office/powerpoint/2010/main" val="20377039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23528" y="274638"/>
            <a:ext cx="8363272" cy="346050"/>
          </a:xfrm>
        </p:spPr>
        <p:txBody>
          <a:bodyPr>
            <a:noAutofit/>
          </a:bodyPr>
          <a:lstStyle/>
          <a:p>
            <a:r>
              <a:rPr lang="tr-TR" sz="2000" dirty="0" smtClean="0"/>
              <a:t>KDA Örnekleri</a:t>
            </a:r>
            <a:endParaRPr lang="tr-TR" sz="20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4199699211"/>
              </p:ext>
            </p:extLst>
          </p:nvPr>
        </p:nvGraphicFramePr>
        <p:xfrm>
          <a:off x="0" y="981074"/>
          <a:ext cx="9144000" cy="6894334"/>
        </p:xfrm>
        <a:graphic>
          <a:graphicData uri="http://schemas.openxmlformats.org/drawingml/2006/table">
            <a:tbl>
              <a:tblPr firstRow="1" bandRow="1">
                <a:tableStyleId>{5C22544A-7EE6-4342-B048-85BDC9FD1C3A}</a:tableStyleId>
              </a:tblPr>
              <a:tblGrid>
                <a:gridCol w="4572000"/>
                <a:gridCol w="4572000"/>
              </a:tblGrid>
              <a:tr h="383927">
                <a:tc gridSpan="2">
                  <a:txBody>
                    <a:bodyPr/>
                    <a:lstStyle/>
                    <a:p>
                      <a:pPr algn="ctr"/>
                      <a:r>
                        <a:rPr lang="tr-TR" dirty="0" smtClean="0"/>
                        <a:t>Dil ve İletişim</a:t>
                      </a:r>
                      <a:endParaRPr lang="tr-TR" dirty="0"/>
                    </a:p>
                  </a:txBody>
                  <a:tcPr/>
                </a:tc>
                <a:tc hMerge="1">
                  <a:txBody>
                    <a:bodyPr/>
                    <a:lstStyle/>
                    <a:p>
                      <a:endParaRPr lang="tr-TR" dirty="0"/>
                    </a:p>
                  </a:txBody>
                  <a:tcPr/>
                </a:tc>
              </a:tr>
              <a:tr h="383927">
                <a:tc>
                  <a:txBody>
                    <a:bodyPr/>
                    <a:lstStyle/>
                    <a:p>
                      <a:r>
                        <a:rPr lang="tr-TR" dirty="0" smtClean="0"/>
                        <a:t>Yıllık Amaçlar</a:t>
                      </a:r>
                      <a:endParaRPr lang="tr-TR" dirty="0"/>
                    </a:p>
                  </a:txBody>
                  <a:tcPr/>
                </a:tc>
                <a:tc>
                  <a:txBody>
                    <a:bodyPr/>
                    <a:lstStyle/>
                    <a:p>
                      <a:r>
                        <a:rPr lang="tr-TR" dirty="0" smtClean="0"/>
                        <a:t>KDA</a:t>
                      </a:r>
                      <a:endParaRPr lang="tr-TR" dirty="0"/>
                    </a:p>
                  </a:txBody>
                  <a:tcPr/>
                </a:tc>
              </a:tr>
              <a:tr h="383927">
                <a:tc>
                  <a:txBody>
                    <a:bodyPr/>
                    <a:lstStyle/>
                    <a:p>
                      <a:r>
                        <a:rPr lang="tr-TR" dirty="0" smtClean="0"/>
                        <a:t>Dört</a:t>
                      </a:r>
                      <a:r>
                        <a:rPr lang="tr-TR" baseline="0" dirty="0" smtClean="0"/>
                        <a:t> v daha fazla kelimeden oluşan yönergelere uygun şekilde davranır.</a:t>
                      </a:r>
                    </a:p>
                    <a:p>
                      <a:endParaRPr lang="tr-TR" baseline="0" dirty="0" smtClean="0"/>
                    </a:p>
                    <a:p>
                      <a:endParaRPr lang="tr-TR" baseline="0" dirty="0" smtClean="0"/>
                    </a:p>
                    <a:p>
                      <a:endParaRPr lang="tr-TR" baseline="0" dirty="0" smtClean="0"/>
                    </a:p>
                    <a:p>
                      <a:endParaRPr lang="tr-TR" baseline="0" dirty="0" smtClean="0"/>
                    </a:p>
                    <a:p>
                      <a:endParaRPr lang="tr-TR" baseline="0" dirty="0" smtClean="0"/>
                    </a:p>
                    <a:p>
                      <a:endParaRPr lang="tr-TR" baseline="0" dirty="0" smtClean="0"/>
                    </a:p>
                    <a:p>
                      <a:endParaRPr lang="tr-TR" baseline="0" dirty="0" smtClean="0"/>
                    </a:p>
                    <a:p>
                      <a:r>
                        <a:rPr lang="tr-TR" baseline="0" dirty="0" smtClean="0"/>
                        <a:t>Evde, okulda, arkadaşlarıyla yaptıklarını, ihtiyaçlarını, isteklerini cümleler kurarak (tek yad iki kelimelik) anlatır. </a:t>
                      </a:r>
                    </a:p>
                    <a:p>
                      <a:endParaRPr lang="tr-TR" baseline="0" dirty="0" smtClean="0"/>
                    </a:p>
                    <a:p>
                      <a:endParaRPr lang="tr-TR" baseline="0" dirty="0" smtClean="0"/>
                    </a:p>
                    <a:p>
                      <a:endParaRPr lang="tr-TR" baseline="0" dirty="0" smtClean="0"/>
                    </a:p>
                    <a:p>
                      <a:endParaRPr lang="tr-TR" baseline="0" dirty="0" smtClean="0"/>
                    </a:p>
                    <a:p>
                      <a:endParaRPr lang="tr-TR" baseline="0" dirty="0" smtClean="0"/>
                    </a:p>
                    <a:p>
                      <a:r>
                        <a:rPr lang="tr-TR" baseline="0" dirty="0" smtClean="0"/>
                        <a:t>Kendisine sorulan soruya cevap verir. </a:t>
                      </a:r>
                    </a:p>
                    <a:p>
                      <a:endParaRPr lang="tr-TR" dirty="0"/>
                    </a:p>
                  </a:txBody>
                  <a:tcPr/>
                </a:tc>
                <a:tc>
                  <a:txBody>
                    <a:bodyPr/>
                    <a:lstStyle/>
                    <a:p>
                      <a:pPr marL="342900" indent="-342900">
                        <a:buFont typeface="+mj-lt"/>
                        <a:buAutoNum type="arabicPeriod"/>
                      </a:pPr>
                      <a:r>
                        <a:rPr lang="tr-TR" dirty="0" smtClean="0"/>
                        <a:t>E. Günlük yaşantıda</a:t>
                      </a:r>
                      <a:r>
                        <a:rPr lang="tr-TR" baseline="0" dirty="0" smtClean="0"/>
                        <a:t> söylenen 2-3 kelimelik yönergeleri yerine getirir.</a:t>
                      </a:r>
                    </a:p>
                    <a:p>
                      <a:pPr marL="342900" indent="-342900">
                        <a:buFont typeface="+mj-lt"/>
                        <a:buAutoNum type="arabicPeriod"/>
                      </a:pPr>
                      <a:r>
                        <a:rPr lang="tr-TR" baseline="0" dirty="0" smtClean="0"/>
                        <a:t>E. 2-3 kelimeden oluşan akademik yönergeleri yerine getirir.</a:t>
                      </a:r>
                    </a:p>
                    <a:p>
                      <a:pPr marL="342900" indent="-342900">
                        <a:buFont typeface="+mj-lt"/>
                        <a:buAutoNum type="arabicPeriod"/>
                      </a:pPr>
                      <a:r>
                        <a:rPr lang="tr-TR" baseline="0" dirty="0" smtClean="0"/>
                        <a:t>E. Günlük yaşantıda söylenen 4 ve daha fazla kelimelik yönergeleri yerine getirir.</a:t>
                      </a:r>
                    </a:p>
                    <a:p>
                      <a:pPr marL="342900" indent="-342900">
                        <a:buFont typeface="+mj-lt"/>
                        <a:buAutoNum type="arabicPeriod"/>
                      </a:pPr>
                      <a:r>
                        <a:rPr lang="tr-TR" baseline="0" dirty="0" smtClean="0"/>
                        <a:t>E. 4 ve daha fazla kelimeden oluşan akademik yönergeleri yerine getirir.</a:t>
                      </a:r>
                    </a:p>
                    <a:p>
                      <a:pPr marL="0" indent="0">
                        <a:buFont typeface="+mj-lt"/>
                        <a:buNone/>
                      </a:pPr>
                      <a:endParaRPr lang="tr-TR" baseline="0" dirty="0" smtClean="0"/>
                    </a:p>
                    <a:p>
                      <a:pPr marL="342900" indent="-342900">
                        <a:buFont typeface="+mj-lt"/>
                        <a:buAutoNum type="arabicPeriod"/>
                      </a:pPr>
                      <a:r>
                        <a:rPr lang="tr-TR" baseline="0" dirty="0" smtClean="0"/>
                        <a:t>E. Evde ve okulda karnının acıktığını, tuvaleti geldiğini, su içmek istediğini (tek-iki) basit cümleler kurarak anlatır.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tr-TR" baseline="0" dirty="0" smtClean="0"/>
                        <a:t>E. Okulda yaptıklarını, yeni öğrendiği şeyleri basit cümleler kurarak anlatır.</a:t>
                      </a:r>
                    </a:p>
                    <a:p>
                      <a:pPr marL="342900" indent="-342900">
                        <a:buFont typeface="+mj-lt"/>
                        <a:buAutoNum type="arabicPeriod"/>
                      </a:pPr>
                      <a:r>
                        <a:rPr lang="tr-TR" baseline="0" dirty="0" smtClean="0"/>
                        <a:t>E. evde yaptıklarını,   basit cümleler kurarak anlatır.</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tr-TR" baseline="0" dirty="0" smtClean="0"/>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tr-TR" baseline="0" dirty="0" smtClean="0"/>
                        <a:t>E. Günlük yaşantısı ile ilgili sorulan sorulara tek yada iki kelimelik cümlelerle yanıt verir.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tr-TR" baseline="0" dirty="0" smtClean="0"/>
                        <a:t>E. Derslerle ilgili sorulan sorulara cevap verir. </a:t>
                      </a:r>
                    </a:p>
                    <a:p>
                      <a:pPr marL="342900" indent="-342900">
                        <a:buFont typeface="+mj-lt"/>
                        <a:buAutoNum type="arabicPeriod"/>
                      </a:pPr>
                      <a:endParaRPr lang="tr-TR" dirty="0"/>
                    </a:p>
                  </a:txBody>
                  <a:tcPr/>
                </a:tc>
              </a:tr>
            </a:tbl>
          </a:graphicData>
        </a:graphic>
      </p:graphicFrame>
    </p:spTree>
    <p:extLst>
      <p:ext uri="{BB962C8B-B14F-4D97-AF65-F5344CB8AC3E}">
        <p14:creationId xmlns:p14="http://schemas.microsoft.com/office/powerpoint/2010/main" val="31995986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512" y="274638"/>
            <a:ext cx="8507288" cy="490066"/>
          </a:xfrm>
        </p:spPr>
        <p:txBody>
          <a:bodyPr>
            <a:normAutofit/>
          </a:bodyPr>
          <a:lstStyle/>
          <a:p>
            <a:r>
              <a:rPr lang="tr-TR" sz="2000" dirty="0" smtClean="0"/>
              <a:t>Yıllık amaç, KDA ve Öğretim Planı arasındaki farklar</a:t>
            </a:r>
            <a:endParaRPr lang="tr-TR" sz="20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37139195"/>
              </p:ext>
            </p:extLst>
          </p:nvPr>
        </p:nvGraphicFramePr>
        <p:xfrm>
          <a:off x="0" y="908720"/>
          <a:ext cx="9144001" cy="5949280"/>
        </p:xfrm>
        <a:graphic>
          <a:graphicData uri="http://schemas.openxmlformats.org/drawingml/2006/table">
            <a:tbl>
              <a:tblPr firstRow="1" bandRow="1">
                <a:tableStyleId>{5C22544A-7EE6-4342-B048-85BDC9FD1C3A}</a:tableStyleId>
              </a:tblPr>
              <a:tblGrid>
                <a:gridCol w="2168783"/>
                <a:gridCol w="4048163"/>
                <a:gridCol w="2927055"/>
              </a:tblGrid>
              <a:tr h="454761">
                <a:tc>
                  <a:txBody>
                    <a:bodyPr/>
                    <a:lstStyle/>
                    <a:p>
                      <a:pPr algn="ctr"/>
                      <a:r>
                        <a:rPr lang="tr-TR" dirty="0" smtClean="0"/>
                        <a:t>Yıllık Amaç</a:t>
                      </a:r>
                      <a:endParaRPr lang="tr-TR" dirty="0"/>
                    </a:p>
                  </a:txBody>
                  <a:tcPr/>
                </a:tc>
                <a:tc>
                  <a:txBody>
                    <a:bodyPr/>
                    <a:lstStyle/>
                    <a:p>
                      <a:pPr algn="ctr"/>
                      <a:r>
                        <a:rPr lang="tr-TR" dirty="0" smtClean="0"/>
                        <a:t>KDA</a:t>
                      </a:r>
                      <a:endParaRPr lang="tr-TR" dirty="0"/>
                    </a:p>
                  </a:txBody>
                  <a:tcPr/>
                </a:tc>
                <a:tc>
                  <a:txBody>
                    <a:bodyPr/>
                    <a:lstStyle/>
                    <a:p>
                      <a:pPr algn="ctr"/>
                      <a:r>
                        <a:rPr lang="tr-TR" dirty="0" smtClean="0"/>
                        <a:t>Öğretim Planı</a:t>
                      </a:r>
                      <a:endParaRPr lang="tr-TR" dirty="0"/>
                    </a:p>
                  </a:txBody>
                  <a:tcPr/>
                </a:tc>
              </a:tr>
              <a:tr h="5494519">
                <a:tc>
                  <a:txBody>
                    <a:bodyPr/>
                    <a:lstStyle/>
                    <a:p>
                      <a:r>
                        <a:rPr lang="tr-TR" dirty="0" smtClean="0"/>
                        <a:t>Beklenen sonuçlara</a:t>
                      </a:r>
                      <a:r>
                        <a:rPr lang="tr-TR" baseline="0" dirty="0" smtClean="0"/>
                        <a:t> ilişkin genel bildirimler belirsizdir. Kısa dönemli </a:t>
                      </a:r>
                      <a:r>
                        <a:rPr lang="tr-TR" baseline="0" dirty="0" err="1" smtClean="0"/>
                        <a:t>öğretimsel</a:t>
                      </a:r>
                      <a:r>
                        <a:rPr lang="tr-TR" baseline="0" dirty="0" smtClean="0"/>
                        <a:t> amaçların geliştirilmesinin dayanağını oluşturur. </a:t>
                      </a:r>
                      <a:r>
                        <a:rPr lang="tr-TR" baseline="0" dirty="0" err="1" smtClean="0"/>
                        <a:t>BEP’in</a:t>
                      </a:r>
                      <a:r>
                        <a:rPr lang="tr-TR" baseline="0" dirty="0" smtClean="0"/>
                        <a:t> bir bölümü ve gereğidir.  </a:t>
                      </a:r>
                      <a:endParaRPr lang="tr-TR" dirty="0"/>
                    </a:p>
                  </a:txBody>
                  <a:tcPr/>
                </a:tc>
                <a:tc>
                  <a:txBody>
                    <a:bodyPr/>
                    <a:lstStyle/>
                    <a:p>
                      <a:r>
                        <a:rPr lang="tr-TR" dirty="0" smtClean="0"/>
                        <a:t>Çocuğun halihazırda toplumsal normların gerektirdiği davranışlardan yaptıklarıyla, yaptıklarına göre oluşturulan yıllık amaçlar arasında</a:t>
                      </a:r>
                      <a:r>
                        <a:rPr lang="tr-TR" baseline="0" dirty="0" smtClean="0"/>
                        <a:t> ölçülebilir ara basamaklardır.</a:t>
                      </a:r>
                      <a:endParaRPr lang="tr-TR" dirty="0" smtClean="0"/>
                    </a:p>
                    <a:p>
                      <a:r>
                        <a:rPr lang="tr-TR" dirty="0" smtClean="0"/>
                        <a:t>Yıllık</a:t>
                      </a:r>
                      <a:r>
                        <a:rPr lang="tr-TR" baseline="0" dirty="0" smtClean="0"/>
                        <a:t> amaçların mantıklı bir şekilde ayrıştırılması ve sıraya konulmasıyla geliştirilir.</a:t>
                      </a:r>
                    </a:p>
                    <a:p>
                      <a:r>
                        <a:rPr lang="tr-TR" baseline="0" dirty="0" smtClean="0"/>
                        <a:t>Yıllık amaçlara dönük ilerlemeler için mihenk taşı olarak hizmet eder.</a:t>
                      </a:r>
                    </a:p>
                    <a:p>
                      <a:r>
                        <a:rPr lang="tr-TR" baseline="0" dirty="0" smtClean="0"/>
                        <a:t>Belirlenen sürede öğrencinin yapması beklenenleri betimlemek için kullanılabilir.</a:t>
                      </a:r>
                    </a:p>
                    <a:p>
                      <a:r>
                        <a:rPr lang="tr-TR" baseline="0" dirty="0" smtClean="0"/>
                        <a:t>Üç aylık öngörülerde bulunularak ayrıntılı öğretim planlarının geliştirilmesinin temelini oluşturur.</a:t>
                      </a:r>
                    </a:p>
                  </a:txBody>
                  <a:tcPr/>
                </a:tc>
                <a:tc>
                  <a:txBody>
                    <a:bodyPr/>
                    <a:lstStyle/>
                    <a:p>
                      <a:r>
                        <a:rPr lang="tr-TR" dirty="0" smtClean="0"/>
                        <a:t>Günlük yada haftalık amaçlardan oluşur. Daha belirgin amaçlar olup, öğretim planında uygulamaya geçirilir.</a:t>
                      </a:r>
                      <a:r>
                        <a:rPr lang="tr-TR" baseline="0" dirty="0" smtClean="0"/>
                        <a:t> Öğretim planı bireyselleştirilmiş eğitim programından daha </a:t>
                      </a:r>
                      <a:r>
                        <a:rPr lang="tr-TR" baseline="0" dirty="0" err="1" smtClean="0"/>
                        <a:t>ayrıntılandırılmıştır</a:t>
                      </a:r>
                      <a:r>
                        <a:rPr lang="tr-TR" baseline="0" dirty="0" smtClean="0"/>
                        <a:t>. Öğretim planında amaçların gerçekleşmesinde kullanılıan8 teknik, stratejik ve araç gereçlerin listelenmesini içirir.</a:t>
                      </a:r>
                    </a:p>
                    <a:p>
                      <a:r>
                        <a:rPr lang="tr-TR" baseline="0" dirty="0" smtClean="0"/>
                        <a:t>Öğretim planı yasanın gereği değildir. Yönetmeliklerin gereğidir. </a:t>
                      </a:r>
                      <a:endParaRPr lang="tr-TR" dirty="0"/>
                    </a:p>
                  </a:txBody>
                  <a:tcPr/>
                </a:tc>
              </a:tr>
            </a:tbl>
          </a:graphicData>
        </a:graphic>
      </p:graphicFrame>
    </p:spTree>
    <p:extLst>
      <p:ext uri="{BB962C8B-B14F-4D97-AF65-F5344CB8AC3E}">
        <p14:creationId xmlns:p14="http://schemas.microsoft.com/office/powerpoint/2010/main" val="407061310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91264" cy="778098"/>
          </a:xfrm>
        </p:spPr>
        <p:txBody>
          <a:bodyPr>
            <a:normAutofit/>
          </a:bodyPr>
          <a:lstStyle/>
          <a:p>
            <a:r>
              <a:rPr lang="tr-TR" sz="2800" dirty="0" smtClean="0"/>
              <a:t>Ölçümleme ve zamanlamasını planlama</a:t>
            </a:r>
            <a:endParaRPr lang="tr-TR" sz="28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752415708"/>
              </p:ext>
            </p:extLst>
          </p:nvPr>
        </p:nvGraphicFramePr>
        <p:xfrm>
          <a:off x="0" y="2276872"/>
          <a:ext cx="9144000" cy="3744417"/>
        </p:xfrm>
        <a:graphic>
          <a:graphicData uri="http://schemas.openxmlformats.org/drawingml/2006/table">
            <a:tbl>
              <a:tblPr firstRow="1" bandRow="1">
                <a:tableStyleId>{5C22544A-7EE6-4342-B048-85BDC9FD1C3A}</a:tableStyleId>
              </a:tblPr>
              <a:tblGrid>
                <a:gridCol w="1840205"/>
                <a:gridCol w="1200133"/>
                <a:gridCol w="2400267"/>
                <a:gridCol w="2160240"/>
                <a:gridCol w="1543155"/>
              </a:tblGrid>
              <a:tr h="794271">
                <a:tc>
                  <a:txBody>
                    <a:bodyPr/>
                    <a:lstStyle/>
                    <a:p>
                      <a:r>
                        <a:rPr lang="tr-TR" smtClean="0"/>
                        <a:t>Değerlendirme İşlem Süreci</a:t>
                      </a:r>
                      <a:endParaRPr lang="tr-TR" dirty="0"/>
                    </a:p>
                  </a:txBody>
                  <a:tcPr/>
                </a:tc>
                <a:tc>
                  <a:txBody>
                    <a:bodyPr/>
                    <a:lstStyle/>
                    <a:p>
                      <a:r>
                        <a:rPr lang="tr-TR" dirty="0" smtClean="0"/>
                        <a:t>Davranış</a:t>
                      </a:r>
                      <a:endParaRPr lang="tr-TR" dirty="0"/>
                    </a:p>
                  </a:txBody>
                  <a:tcPr/>
                </a:tc>
                <a:tc>
                  <a:txBody>
                    <a:bodyPr/>
                    <a:lstStyle/>
                    <a:p>
                      <a:r>
                        <a:rPr lang="tr-TR" dirty="0" smtClean="0"/>
                        <a:t>Ölçüt</a:t>
                      </a:r>
                      <a:endParaRPr lang="tr-TR" dirty="0"/>
                    </a:p>
                  </a:txBody>
                  <a:tcPr/>
                </a:tc>
                <a:tc>
                  <a:txBody>
                    <a:bodyPr/>
                    <a:lstStyle/>
                    <a:p>
                      <a:r>
                        <a:rPr lang="tr-TR" dirty="0" smtClean="0"/>
                        <a:t>Değerlendirmenin</a:t>
                      </a:r>
                      <a:r>
                        <a:rPr lang="tr-TR" baseline="0" dirty="0" smtClean="0"/>
                        <a:t> Zamanlaması</a:t>
                      </a:r>
                      <a:endParaRPr lang="tr-TR" dirty="0"/>
                    </a:p>
                  </a:txBody>
                  <a:tcPr/>
                </a:tc>
                <a:tc>
                  <a:txBody>
                    <a:bodyPr/>
                    <a:lstStyle/>
                    <a:p>
                      <a:r>
                        <a:rPr lang="tr-TR" smtClean="0"/>
                        <a:t>Amacın</a:t>
                      </a:r>
                      <a:r>
                        <a:rPr lang="tr-TR" baseline="0" smtClean="0"/>
                        <a:t> Kazanılması</a:t>
                      </a:r>
                      <a:endParaRPr lang="tr-TR" dirty="0"/>
                    </a:p>
                  </a:txBody>
                  <a:tcPr/>
                </a:tc>
              </a:tr>
              <a:tr h="1475073">
                <a:tc>
                  <a:txBody>
                    <a:bodyPr/>
                    <a:lstStyle/>
                    <a:p>
                      <a:r>
                        <a:rPr lang="tr-TR" dirty="0" smtClean="0"/>
                        <a:t>Tek basamaktı 30 çıkarma</a:t>
                      </a:r>
                      <a:r>
                        <a:rPr lang="tr-TR" baseline="0" dirty="0" smtClean="0"/>
                        <a:t> işlemi yazılı verilir</a:t>
                      </a:r>
                      <a:endParaRPr lang="tr-TR" dirty="0"/>
                    </a:p>
                  </a:txBody>
                  <a:tcPr/>
                </a:tc>
                <a:tc>
                  <a:txBody>
                    <a:bodyPr/>
                    <a:lstStyle/>
                    <a:p>
                      <a:r>
                        <a:rPr lang="tr-TR" dirty="0" smtClean="0"/>
                        <a:t>Yanıtları yazar</a:t>
                      </a:r>
                      <a:endParaRPr lang="tr-TR" dirty="0"/>
                    </a:p>
                  </a:txBody>
                  <a:tcPr/>
                </a:tc>
                <a:tc>
                  <a:txBody>
                    <a:bodyPr/>
                    <a:lstStyle/>
                    <a:p>
                      <a:r>
                        <a:rPr lang="tr-TR" dirty="0" smtClean="0"/>
                        <a:t>Dakikada 20 doğru yanıtı, yanlışsız</a:t>
                      </a:r>
                      <a:r>
                        <a:rPr lang="tr-TR" baseline="0" dirty="0" smtClean="0"/>
                        <a:t> </a:t>
                      </a:r>
                      <a:r>
                        <a:rPr lang="tr-TR" baseline="0" dirty="0" err="1" smtClean="0"/>
                        <a:t>ard</a:t>
                      </a:r>
                      <a:r>
                        <a:rPr lang="tr-TR" baseline="0" dirty="0" smtClean="0"/>
                        <a:t> arda beş kere yazar. </a:t>
                      </a:r>
                      <a:endParaRPr lang="tr-TR" dirty="0"/>
                    </a:p>
                  </a:txBody>
                  <a:tcPr/>
                </a:tc>
                <a:tc>
                  <a:txBody>
                    <a:bodyPr/>
                    <a:lstStyle/>
                    <a:p>
                      <a:r>
                        <a:rPr lang="tr-TR" dirty="0" smtClean="0"/>
                        <a:t>Her gün</a:t>
                      </a:r>
                      <a:endParaRPr lang="tr-TR" dirty="0"/>
                    </a:p>
                  </a:txBody>
                  <a:tcPr/>
                </a:tc>
                <a:tc>
                  <a:txBody>
                    <a:bodyPr/>
                    <a:lstStyle/>
                    <a:p>
                      <a:r>
                        <a:rPr lang="tr-TR" dirty="0" smtClean="0"/>
                        <a:t>Kazanıldı </a:t>
                      </a:r>
                      <a:endParaRPr lang="tr-TR" dirty="0"/>
                    </a:p>
                  </a:txBody>
                  <a:tcPr/>
                </a:tc>
              </a:tr>
              <a:tr h="1475073">
                <a:tc>
                  <a:txBody>
                    <a:bodyPr/>
                    <a:lstStyle/>
                    <a:p>
                      <a:r>
                        <a:rPr lang="tr-TR" dirty="0" smtClean="0"/>
                        <a:t>Üç basamaklı 20 toplama işlemi verilir</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Yanıtları yazar</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Dakikada 10 doğru yanıtı, yanlışsız</a:t>
                      </a:r>
                      <a:r>
                        <a:rPr lang="tr-TR" baseline="0" dirty="0" smtClean="0"/>
                        <a:t> </a:t>
                      </a:r>
                      <a:r>
                        <a:rPr lang="tr-TR" baseline="0" dirty="0" err="1" smtClean="0"/>
                        <a:t>ard</a:t>
                      </a:r>
                      <a:r>
                        <a:rPr lang="tr-TR" baseline="0" dirty="0" smtClean="0"/>
                        <a:t> arda beş kere yazar. </a:t>
                      </a:r>
                      <a:endParaRPr lang="tr-TR" dirty="0" smtClean="0"/>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Her gün</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Kazanıldı </a:t>
                      </a:r>
                    </a:p>
                    <a:p>
                      <a:endParaRPr lang="tr-TR" dirty="0"/>
                    </a:p>
                  </a:txBody>
                  <a:tcPr/>
                </a:tc>
              </a:tr>
            </a:tbl>
          </a:graphicData>
        </a:graphic>
      </p:graphicFrame>
      <p:sp>
        <p:nvSpPr>
          <p:cNvPr id="5" name="Metin kutusu 4"/>
          <p:cNvSpPr txBox="1"/>
          <p:nvPr/>
        </p:nvSpPr>
        <p:spPr>
          <a:xfrm>
            <a:off x="1187624" y="1628800"/>
            <a:ext cx="4176464" cy="369332"/>
          </a:xfrm>
          <a:prstGeom prst="rect">
            <a:avLst/>
          </a:prstGeom>
          <a:noFill/>
        </p:spPr>
        <p:txBody>
          <a:bodyPr wrap="square" rtlCol="0">
            <a:spAutoFit/>
          </a:bodyPr>
          <a:lstStyle/>
          <a:p>
            <a:r>
              <a:rPr lang="tr-TR" dirty="0" smtClean="0"/>
              <a:t>Amaçların değerlendirilmesi:</a:t>
            </a:r>
            <a:endParaRPr lang="tr-TR" dirty="0"/>
          </a:p>
        </p:txBody>
      </p:sp>
    </p:spTree>
    <p:extLst>
      <p:ext uri="{BB962C8B-B14F-4D97-AF65-F5344CB8AC3E}">
        <p14:creationId xmlns:p14="http://schemas.microsoft.com/office/powerpoint/2010/main" val="284304098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Özel eğitim hizmetleri ve ilişkili hizmetler</a:t>
            </a:r>
            <a:endParaRPr lang="tr-TR" dirty="0"/>
          </a:p>
        </p:txBody>
      </p:sp>
      <p:sp>
        <p:nvSpPr>
          <p:cNvPr id="3" name="İçerik Yer Tutucusu 2"/>
          <p:cNvSpPr>
            <a:spLocks noGrp="1"/>
          </p:cNvSpPr>
          <p:nvPr>
            <p:ph idx="1"/>
          </p:nvPr>
        </p:nvSpPr>
        <p:spPr/>
        <p:txBody>
          <a:bodyPr/>
          <a:lstStyle/>
          <a:p>
            <a:r>
              <a:rPr lang="tr-TR" dirty="0" smtClean="0"/>
              <a:t>Yetersizliği olan çocuğun yapması beklenen davranışları, kimler, nerelerde ve nasıl kazandıracakları özel eğitim ve diğer hizmetler başlığı altında planlanır. </a:t>
            </a:r>
            <a:endParaRPr lang="tr-TR" dirty="0"/>
          </a:p>
        </p:txBody>
      </p:sp>
    </p:spTree>
    <p:extLst>
      <p:ext uri="{BB962C8B-B14F-4D97-AF65-F5344CB8AC3E}">
        <p14:creationId xmlns:p14="http://schemas.microsoft.com/office/powerpoint/2010/main" val="30016897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Hizmetleri belirlerken</a:t>
            </a:r>
            <a:endParaRPr lang="tr-TR" dirty="0"/>
          </a:p>
        </p:txBody>
      </p:sp>
      <p:sp>
        <p:nvSpPr>
          <p:cNvPr id="3" name="İçerik Yer Tutucusu 2"/>
          <p:cNvSpPr>
            <a:spLocks noGrp="1"/>
          </p:cNvSpPr>
          <p:nvPr>
            <p:ph idx="1"/>
          </p:nvPr>
        </p:nvSpPr>
        <p:spPr/>
        <p:txBody>
          <a:bodyPr>
            <a:normAutofit fontScale="92500"/>
          </a:bodyPr>
          <a:lstStyle/>
          <a:p>
            <a:pPr marL="514350" indent="-514350">
              <a:buFont typeface="+mj-lt"/>
              <a:buAutoNum type="arabicPeriod"/>
            </a:pPr>
            <a:r>
              <a:rPr lang="tr-TR" dirty="0" smtClean="0"/>
              <a:t>Çocuğun yeterlilikleri ve amaçlar sıralandıktan sonra hizmetlere ilişkin karar alınmalıdır.</a:t>
            </a:r>
          </a:p>
          <a:p>
            <a:pPr marL="514350" indent="-514350">
              <a:buFont typeface="+mj-lt"/>
              <a:buAutoNum type="arabicPeriod"/>
            </a:pPr>
            <a:r>
              <a:rPr lang="tr-TR" dirty="0" smtClean="0"/>
              <a:t>Yeterlilikleri dikkate alınarak özel eğitime yerleştirme kararı verilmeli ve hizmetler sağlanmalı</a:t>
            </a:r>
          </a:p>
          <a:p>
            <a:pPr marL="514350" indent="-514350">
              <a:buFont typeface="+mj-lt"/>
              <a:buAutoNum type="arabicPeriod"/>
            </a:pPr>
            <a:r>
              <a:rPr lang="tr-TR" dirty="0" err="1" smtClean="0"/>
              <a:t>Bep’te</a:t>
            </a:r>
            <a:r>
              <a:rPr lang="tr-TR" dirty="0" smtClean="0"/>
              <a:t> gerekli olan hizmetlere yer verilmelidir. (hizmeti sağlamada çaba için)</a:t>
            </a:r>
          </a:p>
          <a:p>
            <a:pPr marL="514350" indent="-514350">
              <a:buFont typeface="+mj-lt"/>
              <a:buAutoNum type="arabicPeriod"/>
            </a:pPr>
            <a:r>
              <a:rPr lang="tr-TR" dirty="0" smtClean="0"/>
              <a:t>Ekibin uygun göreceği hizmetlere yer verilmeli</a:t>
            </a:r>
          </a:p>
          <a:p>
            <a:pPr marL="514350" indent="-514350">
              <a:buFont typeface="+mj-lt"/>
              <a:buAutoNum type="arabicPeriod"/>
            </a:pPr>
            <a:endParaRPr lang="tr-TR" dirty="0"/>
          </a:p>
        </p:txBody>
      </p:sp>
    </p:spTree>
    <p:extLst>
      <p:ext uri="{BB962C8B-B14F-4D97-AF65-F5344CB8AC3E}">
        <p14:creationId xmlns:p14="http://schemas.microsoft.com/office/powerpoint/2010/main" val="194185615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smtClean="0"/>
              <a:t>BEP’in</a:t>
            </a:r>
            <a:r>
              <a:rPr lang="tr-TR" dirty="0" smtClean="0"/>
              <a:t> Geliştirilmesinde ve uygulanmasında öğretmenin rolü</a:t>
            </a:r>
            <a:endParaRPr lang="tr-TR" dirty="0"/>
          </a:p>
        </p:txBody>
      </p:sp>
      <p:sp>
        <p:nvSpPr>
          <p:cNvPr id="3" name="İçerik Yer Tutucusu 2"/>
          <p:cNvSpPr>
            <a:spLocks noGrp="1"/>
          </p:cNvSpPr>
          <p:nvPr>
            <p:ph idx="1"/>
          </p:nvPr>
        </p:nvSpPr>
        <p:spPr/>
        <p:txBody>
          <a:bodyPr>
            <a:normAutofit lnSpcReduction="10000"/>
          </a:bodyPr>
          <a:lstStyle/>
          <a:p>
            <a:r>
              <a:rPr lang="tr-TR" dirty="0" smtClean="0"/>
              <a:t>Özel eğitim öğretmeninin sorumlulukları ve rolleri</a:t>
            </a:r>
          </a:p>
          <a:p>
            <a:pPr lvl="1"/>
            <a:r>
              <a:rPr lang="tr-TR" dirty="0" smtClean="0"/>
              <a:t>Ölçümleme becerileri</a:t>
            </a:r>
          </a:p>
          <a:p>
            <a:pPr lvl="1"/>
            <a:r>
              <a:rPr lang="tr-TR" dirty="0" smtClean="0"/>
              <a:t>Planlama becerileri</a:t>
            </a:r>
          </a:p>
          <a:p>
            <a:pPr lvl="1"/>
            <a:r>
              <a:rPr lang="tr-TR" dirty="0" smtClean="0"/>
              <a:t>Sağaltım becerileri</a:t>
            </a:r>
          </a:p>
          <a:p>
            <a:pPr lvl="1"/>
            <a:r>
              <a:rPr lang="tr-TR" dirty="0" smtClean="0"/>
              <a:t>İzleme becerileri</a:t>
            </a:r>
          </a:p>
          <a:p>
            <a:pPr lvl="1"/>
            <a:r>
              <a:rPr lang="tr-TR" dirty="0" smtClean="0"/>
              <a:t>Yasa ve yönetmelikleri bilme</a:t>
            </a:r>
          </a:p>
          <a:p>
            <a:pPr lvl="1"/>
            <a:r>
              <a:rPr lang="tr-TR" dirty="0" smtClean="0"/>
              <a:t>Aileyle iletişim kurabilme</a:t>
            </a:r>
          </a:p>
          <a:p>
            <a:pPr lvl="1"/>
            <a:r>
              <a:rPr lang="tr-TR" dirty="0" smtClean="0"/>
              <a:t>Danışma becerileri</a:t>
            </a:r>
            <a:endParaRPr lang="tr-TR" dirty="0"/>
          </a:p>
        </p:txBody>
      </p:sp>
    </p:spTree>
    <p:extLst>
      <p:ext uri="{BB962C8B-B14F-4D97-AF65-F5344CB8AC3E}">
        <p14:creationId xmlns:p14="http://schemas.microsoft.com/office/powerpoint/2010/main" val="408511170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Normal sınıf öğretmeninin sorumlulukları ve rolleri</a:t>
            </a:r>
          </a:p>
          <a:p>
            <a:pPr lvl="1"/>
            <a:r>
              <a:rPr lang="tr-TR" dirty="0" smtClean="0"/>
              <a:t>Farkına varma</a:t>
            </a:r>
          </a:p>
          <a:p>
            <a:pPr lvl="1"/>
            <a:r>
              <a:rPr lang="tr-TR" dirty="0" smtClean="0"/>
              <a:t>Gözlem ve ölçümlemede yardımcı olma</a:t>
            </a:r>
          </a:p>
          <a:p>
            <a:pPr lvl="1"/>
            <a:r>
              <a:rPr lang="tr-TR" dirty="0" err="1" smtClean="0"/>
              <a:t>Bep</a:t>
            </a:r>
            <a:r>
              <a:rPr lang="tr-TR" dirty="0" smtClean="0"/>
              <a:t> için işbirliği</a:t>
            </a:r>
          </a:p>
          <a:p>
            <a:pPr lvl="1"/>
            <a:r>
              <a:rPr lang="tr-TR" dirty="0" smtClean="0"/>
              <a:t>Çocuktan sorumlu olabilir</a:t>
            </a:r>
          </a:p>
          <a:p>
            <a:pPr lvl="1"/>
            <a:r>
              <a:rPr lang="tr-TR" dirty="0" smtClean="0"/>
              <a:t>Öğretme ve koordinasyon</a:t>
            </a:r>
            <a:endParaRPr lang="tr-TR" dirty="0"/>
          </a:p>
        </p:txBody>
      </p:sp>
    </p:spTree>
    <p:extLst>
      <p:ext uri="{BB962C8B-B14F-4D97-AF65-F5344CB8AC3E}">
        <p14:creationId xmlns:p14="http://schemas.microsoft.com/office/powerpoint/2010/main" val="290903511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Diğer özel eğitim hizmetleri</a:t>
            </a:r>
          </a:p>
          <a:p>
            <a:pPr lvl="1"/>
            <a:r>
              <a:rPr lang="tr-TR" dirty="0" smtClean="0"/>
              <a:t>Beden eğitimi</a:t>
            </a:r>
          </a:p>
          <a:p>
            <a:pPr lvl="1"/>
            <a:r>
              <a:rPr lang="tr-TR" dirty="0" smtClean="0"/>
              <a:t>Mesleki eğitim</a:t>
            </a:r>
          </a:p>
          <a:p>
            <a:pPr lvl="1"/>
            <a:r>
              <a:rPr lang="tr-TR" dirty="0" smtClean="0"/>
              <a:t>Özel özel eğitim kurumları</a:t>
            </a:r>
          </a:p>
          <a:p>
            <a:pPr lvl="1"/>
            <a:endParaRPr lang="tr-TR" dirty="0"/>
          </a:p>
        </p:txBody>
      </p:sp>
    </p:spTree>
    <p:extLst>
      <p:ext uri="{BB962C8B-B14F-4D97-AF65-F5344CB8AC3E}">
        <p14:creationId xmlns:p14="http://schemas.microsoft.com/office/powerpoint/2010/main" val="404239301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Diğer ilişkili hizmetlerin belirlenmesi</a:t>
            </a:r>
          </a:p>
          <a:p>
            <a:pPr lvl="1"/>
            <a:r>
              <a:rPr lang="tr-TR" dirty="0" err="1" smtClean="0"/>
              <a:t>Odyoloji</a:t>
            </a:r>
            <a:endParaRPr lang="tr-TR" dirty="0" smtClean="0"/>
          </a:p>
          <a:p>
            <a:pPr lvl="1"/>
            <a:r>
              <a:rPr lang="tr-TR" dirty="0" smtClean="0"/>
              <a:t>Danışmanlık hizmetleri</a:t>
            </a:r>
          </a:p>
          <a:p>
            <a:pPr lvl="1"/>
            <a:r>
              <a:rPr lang="tr-TR" dirty="0" smtClean="0"/>
              <a:t>Uğraşı terapisti</a:t>
            </a:r>
          </a:p>
          <a:p>
            <a:pPr lvl="1"/>
            <a:r>
              <a:rPr lang="tr-TR" dirty="0" smtClean="0"/>
              <a:t>Aile eğitim</a:t>
            </a:r>
          </a:p>
          <a:p>
            <a:pPr lvl="1"/>
            <a:r>
              <a:rPr lang="tr-TR" dirty="0" smtClean="0"/>
              <a:t>Psikolojik hizmetler</a:t>
            </a:r>
          </a:p>
          <a:p>
            <a:pPr lvl="1"/>
            <a:r>
              <a:rPr lang="tr-TR" dirty="0" smtClean="0"/>
              <a:t>Dil ve konuşma sağaltımı</a:t>
            </a:r>
          </a:p>
          <a:p>
            <a:pPr lvl="1"/>
            <a:r>
              <a:rPr lang="tr-TR" dirty="0" smtClean="0"/>
              <a:t>Ulaşım </a:t>
            </a:r>
            <a:endParaRPr lang="tr-TR" dirty="0"/>
          </a:p>
        </p:txBody>
      </p:sp>
    </p:spTree>
    <p:extLst>
      <p:ext uri="{BB962C8B-B14F-4D97-AF65-F5344CB8AC3E}">
        <p14:creationId xmlns:p14="http://schemas.microsoft.com/office/powerpoint/2010/main" val="206694331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Hizmetin zamanlanması</a:t>
            </a:r>
            <a:endParaRPr lang="tr-TR" dirty="0"/>
          </a:p>
        </p:txBody>
      </p:sp>
      <p:sp>
        <p:nvSpPr>
          <p:cNvPr id="3" name="İçerik Yer Tutucusu 2"/>
          <p:cNvSpPr>
            <a:spLocks noGrp="1"/>
          </p:cNvSpPr>
          <p:nvPr>
            <p:ph idx="1"/>
          </p:nvPr>
        </p:nvSpPr>
        <p:spPr/>
        <p:txBody>
          <a:bodyPr/>
          <a:lstStyle/>
          <a:p>
            <a:r>
              <a:rPr lang="tr-TR" dirty="0" smtClean="0"/>
              <a:t>BEP te mutlaka hizmetin başlama ve bitiş tarihleri yer almalıdır. </a:t>
            </a:r>
            <a:endParaRPr lang="tr-TR" dirty="0"/>
          </a:p>
        </p:txBody>
      </p:sp>
    </p:spTree>
    <p:extLst>
      <p:ext uri="{BB962C8B-B14F-4D97-AF65-F5344CB8AC3E}">
        <p14:creationId xmlns:p14="http://schemas.microsoft.com/office/powerpoint/2010/main" val="425472424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Tüm </a:t>
            </a:r>
            <a:r>
              <a:rPr lang="tr-TR" smtClean="0"/>
              <a:t>hizmet plan örnekleri</a:t>
            </a:r>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5043248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798</TotalTime>
  <Words>3677</Words>
  <Application>Microsoft Office PowerPoint</Application>
  <PresentationFormat>Ekran Gösterisi (4:3)</PresentationFormat>
  <Paragraphs>512</Paragraphs>
  <Slides>83</Slides>
  <Notes>1</Notes>
  <HiddenSlides>0</HiddenSlides>
  <MMClips>0</MMClips>
  <ScaleCrop>false</ScaleCrop>
  <HeadingPairs>
    <vt:vector size="4" baseType="variant">
      <vt:variant>
        <vt:lpstr>Tema</vt:lpstr>
      </vt:variant>
      <vt:variant>
        <vt:i4>1</vt:i4>
      </vt:variant>
      <vt:variant>
        <vt:lpstr>Slayt Başlıkları</vt:lpstr>
      </vt:variant>
      <vt:variant>
        <vt:i4>83</vt:i4>
      </vt:variant>
    </vt:vector>
  </HeadingPairs>
  <TitlesOfParts>
    <vt:vector size="84" baseType="lpstr">
      <vt:lpstr>Ofis Teması</vt:lpstr>
      <vt:lpstr>Bireyselleştirilmiş Eğitim Programları ve geçiş planları</vt:lpstr>
      <vt:lpstr>Tarihsel gelişim</vt:lpstr>
      <vt:lpstr>Temel kavramlar</vt:lpstr>
      <vt:lpstr>PowerPoint Sunusu</vt:lpstr>
      <vt:lpstr>Müfredat programı</vt:lpstr>
      <vt:lpstr>Öğretim programları: </vt:lpstr>
      <vt:lpstr>Programın öğeleri</vt:lpstr>
      <vt:lpstr>PowerPoint Sunusu</vt:lpstr>
      <vt:lpstr>PowerPoint Sunusu</vt:lpstr>
      <vt:lpstr>Programları yetersizliği olan çocuklara göre uyarlama</vt:lpstr>
      <vt:lpstr>BEP</vt:lpstr>
      <vt:lpstr>PowerPoint Sunusu</vt:lpstr>
      <vt:lpstr>573 KHK ve Özel Eğitim Hizmetleri Yönetmeliği </vt:lpstr>
      <vt:lpstr>573 KHK</vt:lpstr>
      <vt:lpstr>PowerPoint Sunusu</vt:lpstr>
      <vt:lpstr>PowerPoint Sunusu</vt:lpstr>
      <vt:lpstr>ÖEHY (2012)</vt:lpstr>
      <vt:lpstr>PowerPoint Sunusu</vt:lpstr>
      <vt:lpstr>PowerPoint Sunusu</vt:lpstr>
      <vt:lpstr>PowerPoint Sunusu</vt:lpstr>
      <vt:lpstr>PowerPoint Sunusu</vt:lpstr>
      <vt:lpstr>Özel eğitim işlemleri kapsamında yapılacak olanlar</vt:lpstr>
      <vt:lpstr>PowerPoint Sunusu</vt:lpstr>
      <vt:lpstr>PowerPoint Sunusu</vt:lpstr>
      <vt:lpstr>PowerPoint Sunusu</vt:lpstr>
      <vt:lpstr>Bu eğitsel değişiklikler</vt:lpstr>
      <vt:lpstr>PowerPoint Sunusu</vt:lpstr>
      <vt:lpstr>BEP ne?</vt:lpstr>
      <vt:lpstr>BEP’in amaçları ve işlevi</vt:lpstr>
      <vt:lpstr>PowerPoint Sunusu</vt:lpstr>
      <vt:lpstr>BEP ilkeleri</vt:lpstr>
      <vt:lpstr>Bep neden geliştirilir.</vt:lpstr>
      <vt:lpstr>PowerPoint Sunusu</vt:lpstr>
      <vt:lpstr>BEP Geliştirmek İçin Yapılması Gerekenler</vt:lpstr>
      <vt:lpstr>BEP de Bulunması Gereken Temel Bilgiler</vt:lpstr>
      <vt:lpstr>PowerPoint Sunusu</vt:lpstr>
      <vt:lpstr>PowerPoint Sunusu</vt:lpstr>
      <vt:lpstr>Programın kapsadığı alanlar</vt:lpstr>
      <vt:lpstr>PowerPoint Sunusu</vt:lpstr>
      <vt:lpstr>PowerPoint Sunusu</vt:lpstr>
      <vt:lpstr>PowerPoint Sunusu</vt:lpstr>
      <vt:lpstr>Vaka inceleme özeti</vt:lpstr>
      <vt:lpstr>PowerPoint Sunusu</vt:lpstr>
      <vt:lpstr>Özel eğitimden yararlanma</vt:lpstr>
      <vt:lpstr>PowerPoint Sunusu</vt:lpstr>
      <vt:lpstr>Özel eğitime uygunluğunu belirleme</vt:lpstr>
      <vt:lpstr>Hangi alanlar değerlendirilecek?</vt:lpstr>
      <vt:lpstr>PowerPoint Sunusu</vt:lpstr>
      <vt:lpstr>Yaptıklarını özetleme</vt:lpstr>
      <vt:lpstr>Dikkat edilmesi gerekenler</vt:lpstr>
      <vt:lpstr>PowerPoint Sunusu</vt:lpstr>
      <vt:lpstr>Vaka inceleme özet formu doldurma</vt:lpstr>
      <vt:lpstr>PowerPoint Sunusu</vt:lpstr>
      <vt:lpstr>Gelişim dönemlerine göre toplumsal normların gerektirdiği davranışlar</vt:lpstr>
      <vt:lpstr>Öğrenci gereksinimlerini belirleme</vt:lpstr>
      <vt:lpstr>PowerPoint Sunusu</vt:lpstr>
      <vt:lpstr>Eğitim ortamı seçme</vt:lpstr>
      <vt:lpstr>Vaka inceleme özeti örneği</vt:lpstr>
      <vt:lpstr>Tüm hizmet planı</vt:lpstr>
      <vt:lpstr>PowerPoint Sunusu</vt:lpstr>
      <vt:lpstr>PowerPoint Sunusu</vt:lpstr>
      <vt:lpstr>PowerPoint Sunusu</vt:lpstr>
      <vt:lpstr>PowerPoint Sunusu</vt:lpstr>
      <vt:lpstr>Yıllık ve kısa dönemli amaçlar</vt:lpstr>
      <vt:lpstr>Amaçların nitelikleri</vt:lpstr>
      <vt:lpstr>Amaçlar yazılı olmalıdır!</vt:lpstr>
      <vt:lpstr>PowerPoint Sunusu</vt:lpstr>
      <vt:lpstr>Amaçların uygunluğu</vt:lpstr>
      <vt:lpstr>Yıllık amaçlar</vt:lpstr>
      <vt:lpstr>Liste yapılarak yıllık amaçlar seçilir.</vt:lpstr>
      <vt:lpstr>YA oluştururken yaşanabilecek problemler</vt:lpstr>
      <vt:lpstr>Yıllık amaç örnekleri</vt:lpstr>
      <vt:lpstr>KDA Örnekleri</vt:lpstr>
      <vt:lpstr>Yıllık amaç, KDA ve Öğretim Planı arasındaki farklar</vt:lpstr>
      <vt:lpstr>Ölçümleme ve zamanlamasını planlama</vt:lpstr>
      <vt:lpstr>Özel eğitim hizmetleri ve ilişkili hizmetler</vt:lpstr>
      <vt:lpstr>Hizmetleri belirlerken</vt:lpstr>
      <vt:lpstr>BEP’in Geliştirilmesinde ve uygulanmasında öğretmenin rolü</vt:lpstr>
      <vt:lpstr>PowerPoint Sunusu</vt:lpstr>
      <vt:lpstr>PowerPoint Sunusu</vt:lpstr>
      <vt:lpstr>PowerPoint Sunusu</vt:lpstr>
      <vt:lpstr>Hizmetin zamanlanması</vt:lpstr>
      <vt:lpstr>Tüm hizmet plan örnekleri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Bireyselleştirilmiş Eğitim Programları ve geçiş planları</dc:title>
  <dc:creator>hakan metin</dc:creator>
  <cp:lastModifiedBy>hakan metin</cp:lastModifiedBy>
  <cp:revision>69</cp:revision>
  <dcterms:created xsi:type="dcterms:W3CDTF">2018-09-17T10:21:17Z</dcterms:created>
  <dcterms:modified xsi:type="dcterms:W3CDTF">2018-09-21T13:04:31Z</dcterms:modified>
</cp:coreProperties>
</file>