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4EB524-4945-4997-B405-30214CB73B57}" type="doc">
      <dgm:prSet loTypeId="urn:microsoft.com/office/officeart/2005/8/layout/chevr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24BA17AF-7C46-4C52-94C3-677B40B01D47}">
      <dgm:prSet phldrT="[Metin]"/>
      <dgm:spPr/>
      <dgm:t>
        <a:bodyPr/>
        <a:lstStyle/>
        <a:p>
          <a:r>
            <a:rPr lang="tr-TR" dirty="0" smtClean="0"/>
            <a:t>Hut (1976)</a:t>
          </a:r>
          <a:endParaRPr lang="tr-TR" dirty="0"/>
        </a:p>
      </dgm:t>
    </dgm:pt>
    <dgm:pt modelId="{B2503EDC-FA2A-4564-ACA0-102F15BAF097}" type="parTrans" cxnId="{9EC111C9-4CAB-4338-B60F-8F4DE3F42676}">
      <dgm:prSet/>
      <dgm:spPr/>
      <dgm:t>
        <a:bodyPr/>
        <a:lstStyle/>
        <a:p>
          <a:endParaRPr lang="tr-TR"/>
        </a:p>
      </dgm:t>
    </dgm:pt>
    <dgm:pt modelId="{0F2227DA-4C51-43BE-9270-651512DA856C}" type="sibTrans" cxnId="{9EC111C9-4CAB-4338-B60F-8F4DE3F42676}">
      <dgm:prSet/>
      <dgm:spPr/>
      <dgm:t>
        <a:bodyPr/>
        <a:lstStyle/>
        <a:p>
          <a:endParaRPr lang="tr-TR"/>
        </a:p>
      </dgm:t>
    </dgm:pt>
    <dgm:pt modelId="{8268C945-3515-4755-A8E8-7779B9C2D2F1}">
      <dgm:prSet phldrT="[Metin]" custT="1"/>
      <dgm:spPr/>
      <dgm:t>
        <a:bodyPr/>
        <a:lstStyle/>
        <a:p>
          <a:r>
            <a:rPr lang="tr-TR" sz="1800" dirty="0" err="1" smtClean="0"/>
            <a:t>Epistemik</a:t>
          </a:r>
          <a:r>
            <a:rPr lang="tr-TR" sz="1800" dirty="0" smtClean="0"/>
            <a:t> oyun</a:t>
          </a:r>
          <a:endParaRPr lang="tr-TR" sz="1800" dirty="0"/>
        </a:p>
      </dgm:t>
    </dgm:pt>
    <dgm:pt modelId="{6E221A22-D402-4842-B2A1-27AE03CC8590}" type="parTrans" cxnId="{7EEE335E-15FE-4B57-AB2A-20BAE81BEB98}">
      <dgm:prSet/>
      <dgm:spPr/>
      <dgm:t>
        <a:bodyPr/>
        <a:lstStyle/>
        <a:p>
          <a:endParaRPr lang="tr-TR"/>
        </a:p>
      </dgm:t>
    </dgm:pt>
    <dgm:pt modelId="{98296BCE-00B0-439F-8787-06D44E1C2E94}" type="sibTrans" cxnId="{7EEE335E-15FE-4B57-AB2A-20BAE81BEB98}">
      <dgm:prSet/>
      <dgm:spPr/>
      <dgm:t>
        <a:bodyPr/>
        <a:lstStyle/>
        <a:p>
          <a:endParaRPr lang="tr-TR"/>
        </a:p>
      </dgm:t>
    </dgm:pt>
    <dgm:pt modelId="{3FF8315C-7591-4206-9669-ADC823A136A2}">
      <dgm:prSet phldrT="[Metin]" custT="1"/>
      <dgm:spPr/>
      <dgm:t>
        <a:bodyPr/>
        <a:lstStyle/>
        <a:p>
          <a:r>
            <a:rPr lang="tr-TR" sz="1800" dirty="0" smtClean="0"/>
            <a:t>Kurallı oyun</a:t>
          </a:r>
          <a:endParaRPr lang="tr-TR" sz="1800" dirty="0"/>
        </a:p>
      </dgm:t>
    </dgm:pt>
    <dgm:pt modelId="{37CFF04C-DFBF-4EB6-ACF4-7FED0A8B5F70}" type="parTrans" cxnId="{B8C7185C-4489-4698-8908-1B6A6D6251A3}">
      <dgm:prSet/>
      <dgm:spPr/>
      <dgm:t>
        <a:bodyPr/>
        <a:lstStyle/>
        <a:p>
          <a:endParaRPr lang="tr-TR"/>
        </a:p>
      </dgm:t>
    </dgm:pt>
    <dgm:pt modelId="{59C60D5D-3D21-4EE1-BF5C-B028D30A3D24}" type="sibTrans" cxnId="{B8C7185C-4489-4698-8908-1B6A6D6251A3}">
      <dgm:prSet/>
      <dgm:spPr/>
      <dgm:t>
        <a:bodyPr/>
        <a:lstStyle/>
        <a:p>
          <a:endParaRPr lang="tr-TR"/>
        </a:p>
      </dgm:t>
    </dgm:pt>
    <dgm:pt modelId="{2B8154B8-082B-4FC3-88BA-9A523FCD3967}">
      <dgm:prSet phldrT="[Metin]"/>
      <dgm:spPr/>
      <dgm:t>
        <a:bodyPr/>
        <a:lstStyle/>
        <a:p>
          <a:r>
            <a:rPr lang="tr-TR" dirty="0" err="1" smtClean="0"/>
            <a:t>Piaget</a:t>
          </a:r>
          <a:r>
            <a:rPr lang="tr-TR" dirty="0" smtClean="0"/>
            <a:t> (1951)</a:t>
          </a:r>
          <a:endParaRPr lang="tr-TR" dirty="0"/>
        </a:p>
      </dgm:t>
    </dgm:pt>
    <dgm:pt modelId="{6B5AF1CA-3E24-4480-B154-BE2CE1027EE7}" type="parTrans" cxnId="{FFCCA019-083E-4FD5-83B6-AE201AA8ED74}">
      <dgm:prSet/>
      <dgm:spPr/>
      <dgm:t>
        <a:bodyPr/>
        <a:lstStyle/>
        <a:p>
          <a:endParaRPr lang="tr-TR"/>
        </a:p>
      </dgm:t>
    </dgm:pt>
    <dgm:pt modelId="{1BAF0AF0-A7D3-4AA4-95D5-085230080D3B}" type="sibTrans" cxnId="{FFCCA019-083E-4FD5-83B6-AE201AA8ED74}">
      <dgm:prSet/>
      <dgm:spPr/>
      <dgm:t>
        <a:bodyPr/>
        <a:lstStyle/>
        <a:p>
          <a:endParaRPr lang="tr-TR"/>
        </a:p>
      </dgm:t>
    </dgm:pt>
    <dgm:pt modelId="{C84325B4-B3C3-47B1-AAC2-28F1E1274E3C}">
      <dgm:prSet phldrT="[Metin]" custT="1"/>
      <dgm:spPr/>
      <dgm:t>
        <a:bodyPr/>
        <a:lstStyle/>
        <a:p>
          <a:r>
            <a:rPr lang="tr-TR" sz="1800" dirty="0" smtClean="0"/>
            <a:t>Alıştırma oyunu</a:t>
          </a:r>
          <a:endParaRPr lang="tr-TR" sz="1800" dirty="0"/>
        </a:p>
      </dgm:t>
    </dgm:pt>
    <dgm:pt modelId="{725F50B1-1E14-4A06-9F07-3B3C77C4D925}" type="parTrans" cxnId="{FDC1DF7A-028C-46B9-AA8B-ADF6DC236BA6}">
      <dgm:prSet/>
      <dgm:spPr/>
      <dgm:t>
        <a:bodyPr/>
        <a:lstStyle/>
        <a:p>
          <a:endParaRPr lang="tr-TR"/>
        </a:p>
      </dgm:t>
    </dgm:pt>
    <dgm:pt modelId="{74110936-E2FD-4625-9D73-8623FA244DCE}" type="sibTrans" cxnId="{FDC1DF7A-028C-46B9-AA8B-ADF6DC236BA6}">
      <dgm:prSet/>
      <dgm:spPr/>
      <dgm:t>
        <a:bodyPr/>
        <a:lstStyle/>
        <a:p>
          <a:endParaRPr lang="tr-TR"/>
        </a:p>
      </dgm:t>
    </dgm:pt>
    <dgm:pt modelId="{DAD63DFE-C9E8-4FE1-8828-E3D20B18C710}">
      <dgm:prSet phldrT="[Metin]" custT="1"/>
      <dgm:spPr/>
      <dgm:t>
        <a:bodyPr/>
        <a:lstStyle/>
        <a:p>
          <a:r>
            <a:rPr lang="tr-TR" sz="1800" dirty="0" smtClean="0"/>
            <a:t>Kurallı oyun</a:t>
          </a:r>
          <a:endParaRPr lang="tr-TR" sz="1800" dirty="0"/>
        </a:p>
      </dgm:t>
    </dgm:pt>
    <dgm:pt modelId="{293B8FE6-7C2C-470C-9CE8-2D415CDEFE65}" type="parTrans" cxnId="{FA9DB8EB-3DA8-4184-A8AF-28B40526BDD5}">
      <dgm:prSet/>
      <dgm:spPr/>
      <dgm:t>
        <a:bodyPr/>
        <a:lstStyle/>
        <a:p>
          <a:endParaRPr lang="tr-TR"/>
        </a:p>
      </dgm:t>
    </dgm:pt>
    <dgm:pt modelId="{5B7C8297-824E-4864-BFC0-6904773139B5}" type="sibTrans" cxnId="{FA9DB8EB-3DA8-4184-A8AF-28B40526BDD5}">
      <dgm:prSet/>
      <dgm:spPr/>
      <dgm:t>
        <a:bodyPr/>
        <a:lstStyle/>
        <a:p>
          <a:endParaRPr lang="tr-TR"/>
        </a:p>
      </dgm:t>
    </dgm:pt>
    <dgm:pt modelId="{0433D6B1-FA91-4F31-88F4-5E8B147B52D6}">
      <dgm:prSet phldrT="[Metin]"/>
      <dgm:spPr/>
      <dgm:t>
        <a:bodyPr/>
        <a:lstStyle/>
        <a:p>
          <a:r>
            <a:rPr lang="tr-TR" dirty="0" err="1" smtClean="0"/>
            <a:t>Parten</a:t>
          </a:r>
          <a:endParaRPr lang="tr-TR" dirty="0"/>
        </a:p>
      </dgm:t>
    </dgm:pt>
    <dgm:pt modelId="{7B6B505A-EDD2-4001-812A-3E6C9C77512A}" type="parTrans" cxnId="{87529DF4-ED08-41FC-B56F-2477A75CA664}">
      <dgm:prSet/>
      <dgm:spPr/>
      <dgm:t>
        <a:bodyPr/>
        <a:lstStyle/>
        <a:p>
          <a:endParaRPr lang="tr-TR"/>
        </a:p>
      </dgm:t>
    </dgm:pt>
    <dgm:pt modelId="{80A6A1EE-64A1-4063-AA7D-A07DDF82159A}" type="sibTrans" cxnId="{87529DF4-ED08-41FC-B56F-2477A75CA664}">
      <dgm:prSet/>
      <dgm:spPr/>
      <dgm:t>
        <a:bodyPr/>
        <a:lstStyle/>
        <a:p>
          <a:endParaRPr lang="tr-TR"/>
        </a:p>
      </dgm:t>
    </dgm:pt>
    <dgm:pt modelId="{685D02E8-A732-4741-ABDF-A6B3BA174A68}">
      <dgm:prSet phldrT="[Metin]" custT="1"/>
      <dgm:spPr/>
      <dgm:t>
        <a:bodyPr/>
        <a:lstStyle/>
        <a:p>
          <a:r>
            <a:rPr lang="tr-TR" sz="1800" dirty="0" smtClean="0"/>
            <a:t>Hiçbir oyuna takılmama</a:t>
          </a:r>
          <a:endParaRPr lang="tr-TR" sz="1800" dirty="0"/>
        </a:p>
      </dgm:t>
    </dgm:pt>
    <dgm:pt modelId="{2A0E0465-0A6C-4028-9F5D-13ADD93E64BF}" type="parTrans" cxnId="{A38E1999-A0D4-4E8E-BBCF-BAD06527B099}">
      <dgm:prSet/>
      <dgm:spPr/>
      <dgm:t>
        <a:bodyPr/>
        <a:lstStyle/>
        <a:p>
          <a:endParaRPr lang="tr-TR"/>
        </a:p>
      </dgm:t>
    </dgm:pt>
    <dgm:pt modelId="{928C5CDC-250A-4BB7-A90A-314AF7F3DE2D}" type="sibTrans" cxnId="{A38E1999-A0D4-4E8E-BBCF-BAD06527B099}">
      <dgm:prSet/>
      <dgm:spPr/>
      <dgm:t>
        <a:bodyPr/>
        <a:lstStyle/>
        <a:p>
          <a:endParaRPr lang="tr-TR"/>
        </a:p>
      </dgm:t>
    </dgm:pt>
    <dgm:pt modelId="{8522ABFC-40FB-4C09-B133-D9A48A230F9A}">
      <dgm:prSet phldrT="[Metin]" custT="1"/>
      <dgm:spPr/>
      <dgm:t>
        <a:bodyPr/>
        <a:lstStyle/>
        <a:p>
          <a:r>
            <a:rPr lang="tr-TR" sz="1800" dirty="0" smtClean="0"/>
            <a:t>Birlikte oyun</a:t>
          </a:r>
          <a:endParaRPr lang="tr-TR" sz="1800" dirty="0"/>
        </a:p>
      </dgm:t>
    </dgm:pt>
    <dgm:pt modelId="{330E8DDA-F81A-4CD0-93D3-9CBAF11272A1}" type="parTrans" cxnId="{181FA5DB-25FF-488A-BFAA-F86967A00A40}">
      <dgm:prSet/>
      <dgm:spPr/>
      <dgm:t>
        <a:bodyPr/>
        <a:lstStyle/>
        <a:p>
          <a:endParaRPr lang="tr-TR"/>
        </a:p>
      </dgm:t>
    </dgm:pt>
    <dgm:pt modelId="{0E076D55-E8CA-4380-8E00-04A76F375F87}" type="sibTrans" cxnId="{181FA5DB-25FF-488A-BFAA-F86967A00A40}">
      <dgm:prSet/>
      <dgm:spPr/>
      <dgm:t>
        <a:bodyPr/>
        <a:lstStyle/>
        <a:p>
          <a:endParaRPr lang="tr-TR"/>
        </a:p>
      </dgm:t>
    </dgm:pt>
    <dgm:pt modelId="{019EDA40-E5CE-426E-8E2A-D9FBECF26865}">
      <dgm:prSet phldrT="[Metin]" custT="1"/>
      <dgm:spPr/>
      <dgm:t>
        <a:bodyPr/>
        <a:lstStyle/>
        <a:p>
          <a:r>
            <a:rPr lang="tr-TR" sz="1800" dirty="0" smtClean="0"/>
            <a:t>Oyuncu oyun</a:t>
          </a:r>
          <a:endParaRPr lang="tr-TR" sz="1800" dirty="0"/>
        </a:p>
      </dgm:t>
    </dgm:pt>
    <dgm:pt modelId="{A60AE32F-C88D-4F50-A83E-EE28175E578F}" type="parTrans" cxnId="{17DA14F7-4BBC-41B7-90C7-E45F3DCB30A4}">
      <dgm:prSet/>
      <dgm:spPr/>
      <dgm:t>
        <a:bodyPr/>
        <a:lstStyle/>
        <a:p>
          <a:endParaRPr lang="tr-TR"/>
        </a:p>
      </dgm:t>
    </dgm:pt>
    <dgm:pt modelId="{20E3BACA-EC58-45F8-BF94-74900BAC6992}" type="sibTrans" cxnId="{17DA14F7-4BBC-41B7-90C7-E45F3DCB30A4}">
      <dgm:prSet/>
      <dgm:spPr/>
      <dgm:t>
        <a:bodyPr/>
        <a:lstStyle/>
        <a:p>
          <a:endParaRPr lang="tr-TR"/>
        </a:p>
      </dgm:t>
    </dgm:pt>
    <dgm:pt modelId="{46834C1E-3A3B-4AD1-AB8B-66E561B77B52}">
      <dgm:prSet phldrT="[Metin]" custT="1"/>
      <dgm:spPr/>
      <dgm:t>
        <a:bodyPr/>
        <a:lstStyle/>
        <a:p>
          <a:r>
            <a:rPr lang="tr-TR" sz="1800" dirty="0" smtClean="0"/>
            <a:t>Sembolik oyun</a:t>
          </a:r>
          <a:endParaRPr lang="tr-TR" sz="1800" dirty="0"/>
        </a:p>
      </dgm:t>
    </dgm:pt>
    <dgm:pt modelId="{3879E122-A2D3-43A6-955C-EAED0871DB5A}" type="parTrans" cxnId="{566012A0-2A9D-416A-B12E-E34022364D40}">
      <dgm:prSet/>
      <dgm:spPr/>
      <dgm:t>
        <a:bodyPr/>
        <a:lstStyle/>
        <a:p>
          <a:endParaRPr lang="tr-TR"/>
        </a:p>
      </dgm:t>
    </dgm:pt>
    <dgm:pt modelId="{C428D71A-8A47-4360-8825-601330787BDE}" type="sibTrans" cxnId="{566012A0-2A9D-416A-B12E-E34022364D40}">
      <dgm:prSet/>
      <dgm:spPr/>
      <dgm:t>
        <a:bodyPr/>
        <a:lstStyle/>
        <a:p>
          <a:endParaRPr lang="tr-TR"/>
        </a:p>
      </dgm:t>
    </dgm:pt>
    <dgm:pt modelId="{6ED4E1CB-9FBB-4634-A974-9433FB8AB214}">
      <dgm:prSet phldrT="[Metin]" custT="1"/>
      <dgm:spPr/>
      <dgm:t>
        <a:bodyPr/>
        <a:lstStyle/>
        <a:p>
          <a:r>
            <a:rPr lang="tr-TR" sz="1800" dirty="0" smtClean="0"/>
            <a:t>Yalnız oyun</a:t>
          </a:r>
          <a:endParaRPr lang="tr-TR" sz="1800" dirty="0"/>
        </a:p>
      </dgm:t>
    </dgm:pt>
    <dgm:pt modelId="{B36303A4-2124-4495-BE66-526FD0FF7525}" type="parTrans" cxnId="{E384C722-6BCD-4CEB-8AB7-AE3E46501744}">
      <dgm:prSet/>
      <dgm:spPr/>
      <dgm:t>
        <a:bodyPr/>
        <a:lstStyle/>
        <a:p>
          <a:endParaRPr lang="tr-TR"/>
        </a:p>
      </dgm:t>
    </dgm:pt>
    <dgm:pt modelId="{CABD67A8-97FD-452A-A1BA-0650549A17C2}" type="sibTrans" cxnId="{E384C722-6BCD-4CEB-8AB7-AE3E46501744}">
      <dgm:prSet/>
      <dgm:spPr/>
      <dgm:t>
        <a:bodyPr/>
        <a:lstStyle/>
        <a:p>
          <a:endParaRPr lang="tr-TR"/>
        </a:p>
      </dgm:t>
    </dgm:pt>
    <dgm:pt modelId="{EE9E0924-22A8-4BB4-B4D8-AA381D0ED40C}">
      <dgm:prSet phldrT="[Metin]" custT="1"/>
      <dgm:spPr/>
      <dgm:t>
        <a:bodyPr/>
        <a:lstStyle/>
        <a:p>
          <a:r>
            <a:rPr lang="tr-TR" sz="1800" dirty="0" smtClean="0"/>
            <a:t>İzleme</a:t>
          </a:r>
          <a:endParaRPr lang="tr-TR" sz="1800" dirty="0"/>
        </a:p>
      </dgm:t>
    </dgm:pt>
    <dgm:pt modelId="{1CDCD05B-353A-4ABB-BA1E-CE0188483F34}" type="parTrans" cxnId="{3A770F3B-A9CF-4622-92E8-6061870679BC}">
      <dgm:prSet/>
      <dgm:spPr/>
      <dgm:t>
        <a:bodyPr/>
        <a:lstStyle/>
        <a:p>
          <a:endParaRPr lang="tr-TR"/>
        </a:p>
      </dgm:t>
    </dgm:pt>
    <dgm:pt modelId="{02960BFB-BA15-4B55-9E90-FA8ECE04834C}" type="sibTrans" cxnId="{3A770F3B-A9CF-4622-92E8-6061870679BC}">
      <dgm:prSet/>
      <dgm:spPr/>
      <dgm:t>
        <a:bodyPr/>
        <a:lstStyle/>
        <a:p>
          <a:endParaRPr lang="tr-TR"/>
        </a:p>
      </dgm:t>
    </dgm:pt>
    <dgm:pt modelId="{DD6C3B44-A384-4007-99C1-0B7B876FD1BC}">
      <dgm:prSet phldrT="[Metin]" custT="1"/>
      <dgm:spPr/>
      <dgm:t>
        <a:bodyPr/>
        <a:lstStyle/>
        <a:p>
          <a:r>
            <a:rPr lang="tr-TR" sz="1800" dirty="0" smtClean="0"/>
            <a:t>Paralel oyun</a:t>
          </a:r>
          <a:endParaRPr lang="tr-TR" sz="1800" dirty="0"/>
        </a:p>
      </dgm:t>
    </dgm:pt>
    <dgm:pt modelId="{09E62F1A-49D1-4CF4-A257-B4645458134C}" type="parTrans" cxnId="{5F316086-7ECA-473E-BF06-3F7C0A67751F}">
      <dgm:prSet/>
      <dgm:spPr/>
      <dgm:t>
        <a:bodyPr/>
        <a:lstStyle/>
        <a:p>
          <a:endParaRPr lang="tr-TR"/>
        </a:p>
      </dgm:t>
    </dgm:pt>
    <dgm:pt modelId="{412F7709-B339-4191-83CE-045ADEEE886A}" type="sibTrans" cxnId="{5F316086-7ECA-473E-BF06-3F7C0A67751F}">
      <dgm:prSet/>
      <dgm:spPr/>
      <dgm:t>
        <a:bodyPr/>
        <a:lstStyle/>
        <a:p>
          <a:endParaRPr lang="tr-TR"/>
        </a:p>
      </dgm:t>
    </dgm:pt>
    <dgm:pt modelId="{512094F7-23DC-4DCD-8026-8637A14BAEA0}">
      <dgm:prSet phldrT="[Metin]" custT="1"/>
      <dgm:spPr/>
      <dgm:t>
        <a:bodyPr/>
        <a:lstStyle/>
        <a:p>
          <a:r>
            <a:rPr lang="tr-TR" sz="1800" dirty="0" smtClean="0"/>
            <a:t>İşbirlikçi oyun</a:t>
          </a:r>
          <a:endParaRPr lang="tr-TR" sz="1800" dirty="0"/>
        </a:p>
      </dgm:t>
    </dgm:pt>
    <dgm:pt modelId="{780DDCB1-804A-4DC1-8397-7BF6EB0C0DA5}" type="parTrans" cxnId="{ADCD20B2-A4DC-4881-AFDD-BC7CFAD6F0DB}">
      <dgm:prSet/>
      <dgm:spPr/>
      <dgm:t>
        <a:bodyPr/>
        <a:lstStyle/>
        <a:p>
          <a:endParaRPr lang="tr-TR"/>
        </a:p>
      </dgm:t>
    </dgm:pt>
    <dgm:pt modelId="{248FC43E-2BB7-48E1-AD45-6728A1F0D0F5}" type="sibTrans" cxnId="{ADCD20B2-A4DC-4881-AFDD-BC7CFAD6F0DB}">
      <dgm:prSet/>
      <dgm:spPr/>
      <dgm:t>
        <a:bodyPr/>
        <a:lstStyle/>
        <a:p>
          <a:endParaRPr lang="tr-TR"/>
        </a:p>
      </dgm:t>
    </dgm:pt>
    <dgm:pt modelId="{9AEF9B97-AF74-420B-93C7-A81975C54049}" type="pres">
      <dgm:prSet presAssocID="{554EB524-4945-4997-B405-30214CB73B5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842E060-5384-4A10-94D6-60EF5B96EB2C}" type="pres">
      <dgm:prSet presAssocID="{24BA17AF-7C46-4C52-94C3-677B40B01D47}" presName="composite" presStyleCnt="0"/>
      <dgm:spPr/>
    </dgm:pt>
    <dgm:pt modelId="{9231A234-464A-46DF-83DA-1D7C02B2D2FA}" type="pres">
      <dgm:prSet presAssocID="{24BA17AF-7C46-4C52-94C3-677B40B01D4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66CECF-3C29-4265-A409-3BCF9E3916B3}" type="pres">
      <dgm:prSet presAssocID="{24BA17AF-7C46-4C52-94C3-677B40B01D4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C48C88C-A55D-43D4-99DF-F7FD0C772A6F}" type="pres">
      <dgm:prSet presAssocID="{0F2227DA-4C51-43BE-9270-651512DA856C}" presName="sp" presStyleCnt="0"/>
      <dgm:spPr/>
    </dgm:pt>
    <dgm:pt modelId="{B150B145-4E77-483C-AC17-C96CB8930314}" type="pres">
      <dgm:prSet presAssocID="{2B8154B8-082B-4FC3-88BA-9A523FCD3967}" presName="composite" presStyleCnt="0"/>
      <dgm:spPr/>
    </dgm:pt>
    <dgm:pt modelId="{FD93B1D0-4D8A-4C70-BAA3-E52B82B348E6}" type="pres">
      <dgm:prSet presAssocID="{2B8154B8-082B-4FC3-88BA-9A523FCD396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0774333-FC6F-4405-8384-406A0B716E17}" type="pres">
      <dgm:prSet presAssocID="{2B8154B8-082B-4FC3-88BA-9A523FCD396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D41A0BC-614A-4D11-A2D5-59F89FA424E9}" type="pres">
      <dgm:prSet presAssocID="{1BAF0AF0-A7D3-4AA4-95D5-085230080D3B}" presName="sp" presStyleCnt="0"/>
      <dgm:spPr/>
    </dgm:pt>
    <dgm:pt modelId="{0AFE0003-FE8F-40D6-B797-46643BD24EBA}" type="pres">
      <dgm:prSet presAssocID="{0433D6B1-FA91-4F31-88F4-5E8B147B52D6}" presName="composite" presStyleCnt="0"/>
      <dgm:spPr/>
    </dgm:pt>
    <dgm:pt modelId="{99C169A8-B061-4440-82F6-A3C2F0F0371C}" type="pres">
      <dgm:prSet presAssocID="{0433D6B1-FA91-4F31-88F4-5E8B147B52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DBD92F8-A783-4E86-92AE-031703B854FF}" type="pres">
      <dgm:prSet presAssocID="{0433D6B1-FA91-4F31-88F4-5E8B147B52D6}" presName="descendantText" presStyleLbl="alignAcc1" presStyleIdx="2" presStyleCnt="3" custScaleX="100056" custScaleY="10937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66012A0-2A9D-416A-B12E-E34022364D40}" srcId="{2B8154B8-082B-4FC3-88BA-9A523FCD3967}" destId="{46834C1E-3A3B-4AD1-AB8B-66E561B77B52}" srcOrd="1" destOrd="0" parTransId="{3879E122-A2D3-43A6-955C-EAED0871DB5A}" sibTransId="{C428D71A-8A47-4360-8825-601330787BDE}"/>
    <dgm:cxn modelId="{A75A8646-4D97-464C-A87F-B227288D3839}" type="presOf" srcId="{2B8154B8-082B-4FC3-88BA-9A523FCD3967}" destId="{FD93B1D0-4D8A-4C70-BAA3-E52B82B348E6}" srcOrd="0" destOrd="0" presId="urn:microsoft.com/office/officeart/2005/8/layout/chevron2"/>
    <dgm:cxn modelId="{FA9DB8EB-3DA8-4184-A8AF-28B40526BDD5}" srcId="{2B8154B8-082B-4FC3-88BA-9A523FCD3967}" destId="{DAD63DFE-C9E8-4FE1-8828-E3D20B18C710}" srcOrd="2" destOrd="0" parTransId="{293B8FE6-7C2C-470C-9CE8-2D415CDEFE65}" sibTransId="{5B7C8297-824E-4864-BFC0-6904773139B5}"/>
    <dgm:cxn modelId="{6EB226C7-D348-4BC6-AB62-563F5F7010E9}" type="presOf" srcId="{554EB524-4945-4997-B405-30214CB73B57}" destId="{9AEF9B97-AF74-420B-93C7-A81975C54049}" srcOrd="0" destOrd="0" presId="urn:microsoft.com/office/officeart/2005/8/layout/chevron2"/>
    <dgm:cxn modelId="{B8C7185C-4489-4698-8908-1B6A6D6251A3}" srcId="{24BA17AF-7C46-4C52-94C3-677B40B01D47}" destId="{3FF8315C-7591-4206-9669-ADC823A136A2}" srcOrd="2" destOrd="0" parTransId="{37CFF04C-DFBF-4EB6-ACF4-7FED0A8B5F70}" sibTransId="{59C60D5D-3D21-4EE1-BF5C-B028D30A3D24}"/>
    <dgm:cxn modelId="{567888F0-FFF2-4270-99CE-CFD48969750C}" type="presOf" srcId="{3FF8315C-7591-4206-9669-ADC823A136A2}" destId="{7766CECF-3C29-4265-A409-3BCF9E3916B3}" srcOrd="0" destOrd="2" presId="urn:microsoft.com/office/officeart/2005/8/layout/chevron2"/>
    <dgm:cxn modelId="{5F316086-7ECA-473E-BF06-3F7C0A67751F}" srcId="{0433D6B1-FA91-4F31-88F4-5E8B147B52D6}" destId="{DD6C3B44-A384-4007-99C1-0B7B876FD1BC}" srcOrd="3" destOrd="0" parTransId="{09E62F1A-49D1-4CF4-A257-B4645458134C}" sibTransId="{412F7709-B339-4191-83CE-045ADEEE886A}"/>
    <dgm:cxn modelId="{2F827444-7410-42F0-9AFD-79C58CF7F655}" type="presOf" srcId="{512094F7-23DC-4DCD-8026-8637A14BAEA0}" destId="{ADBD92F8-A783-4E86-92AE-031703B854FF}" srcOrd="0" destOrd="5" presId="urn:microsoft.com/office/officeart/2005/8/layout/chevron2"/>
    <dgm:cxn modelId="{F8B6D47B-A898-475B-AA3A-D76EA7673F16}" type="presOf" srcId="{DAD63DFE-C9E8-4FE1-8828-E3D20B18C710}" destId="{90774333-FC6F-4405-8384-406A0B716E17}" srcOrd="0" destOrd="2" presId="urn:microsoft.com/office/officeart/2005/8/layout/chevron2"/>
    <dgm:cxn modelId="{7EEE335E-15FE-4B57-AB2A-20BAE81BEB98}" srcId="{24BA17AF-7C46-4C52-94C3-677B40B01D47}" destId="{8268C945-3515-4755-A8E8-7779B9C2D2F1}" srcOrd="0" destOrd="0" parTransId="{6E221A22-D402-4842-B2A1-27AE03CC8590}" sibTransId="{98296BCE-00B0-439F-8787-06D44E1C2E94}"/>
    <dgm:cxn modelId="{9EC111C9-4CAB-4338-B60F-8F4DE3F42676}" srcId="{554EB524-4945-4997-B405-30214CB73B57}" destId="{24BA17AF-7C46-4C52-94C3-677B40B01D47}" srcOrd="0" destOrd="0" parTransId="{B2503EDC-FA2A-4564-ACA0-102F15BAF097}" sibTransId="{0F2227DA-4C51-43BE-9270-651512DA856C}"/>
    <dgm:cxn modelId="{786C57F6-D639-4E01-B722-8B6DC47A09E6}" type="presOf" srcId="{DD6C3B44-A384-4007-99C1-0B7B876FD1BC}" destId="{ADBD92F8-A783-4E86-92AE-031703B854FF}" srcOrd="0" destOrd="3" presId="urn:microsoft.com/office/officeart/2005/8/layout/chevron2"/>
    <dgm:cxn modelId="{A8B87B81-07A4-41CC-9752-1706BB3EC71C}" type="presOf" srcId="{24BA17AF-7C46-4C52-94C3-677B40B01D47}" destId="{9231A234-464A-46DF-83DA-1D7C02B2D2FA}" srcOrd="0" destOrd="0" presId="urn:microsoft.com/office/officeart/2005/8/layout/chevron2"/>
    <dgm:cxn modelId="{3F0A7648-900C-44EB-A1E9-E2B661CF7F3C}" type="presOf" srcId="{019EDA40-E5CE-426E-8E2A-D9FBECF26865}" destId="{7766CECF-3C29-4265-A409-3BCF9E3916B3}" srcOrd="0" destOrd="1" presId="urn:microsoft.com/office/officeart/2005/8/layout/chevron2"/>
    <dgm:cxn modelId="{93295630-D2B4-4426-9717-5875682C23B5}" type="presOf" srcId="{0433D6B1-FA91-4F31-88F4-5E8B147B52D6}" destId="{99C169A8-B061-4440-82F6-A3C2F0F0371C}" srcOrd="0" destOrd="0" presId="urn:microsoft.com/office/officeart/2005/8/layout/chevron2"/>
    <dgm:cxn modelId="{05EE038A-7E73-4215-A336-3F6FA0AB5EE2}" type="presOf" srcId="{8522ABFC-40FB-4C09-B133-D9A48A230F9A}" destId="{ADBD92F8-A783-4E86-92AE-031703B854FF}" srcOrd="0" destOrd="4" presId="urn:microsoft.com/office/officeart/2005/8/layout/chevron2"/>
    <dgm:cxn modelId="{181FA5DB-25FF-488A-BFAA-F86967A00A40}" srcId="{0433D6B1-FA91-4F31-88F4-5E8B147B52D6}" destId="{8522ABFC-40FB-4C09-B133-D9A48A230F9A}" srcOrd="4" destOrd="0" parTransId="{330E8DDA-F81A-4CD0-93D3-9CBAF11272A1}" sibTransId="{0E076D55-E8CA-4380-8E00-04A76F375F87}"/>
    <dgm:cxn modelId="{BC8401A4-5913-494D-A8F6-A13C47D9D2F6}" type="presOf" srcId="{685D02E8-A732-4741-ABDF-A6B3BA174A68}" destId="{ADBD92F8-A783-4E86-92AE-031703B854FF}" srcOrd="0" destOrd="0" presId="urn:microsoft.com/office/officeart/2005/8/layout/chevron2"/>
    <dgm:cxn modelId="{17DA14F7-4BBC-41B7-90C7-E45F3DCB30A4}" srcId="{24BA17AF-7C46-4C52-94C3-677B40B01D47}" destId="{019EDA40-E5CE-426E-8E2A-D9FBECF26865}" srcOrd="1" destOrd="0" parTransId="{A60AE32F-C88D-4F50-A83E-EE28175E578F}" sibTransId="{20E3BACA-EC58-45F8-BF94-74900BAC6992}"/>
    <dgm:cxn modelId="{ADCD20B2-A4DC-4881-AFDD-BC7CFAD6F0DB}" srcId="{0433D6B1-FA91-4F31-88F4-5E8B147B52D6}" destId="{512094F7-23DC-4DCD-8026-8637A14BAEA0}" srcOrd="5" destOrd="0" parTransId="{780DDCB1-804A-4DC1-8397-7BF6EB0C0DA5}" sibTransId="{248FC43E-2BB7-48E1-AD45-6728A1F0D0F5}"/>
    <dgm:cxn modelId="{FFE6F98D-ADFF-4C68-A261-E515587EE6A7}" type="presOf" srcId="{8268C945-3515-4755-A8E8-7779B9C2D2F1}" destId="{7766CECF-3C29-4265-A409-3BCF9E3916B3}" srcOrd="0" destOrd="0" presId="urn:microsoft.com/office/officeart/2005/8/layout/chevron2"/>
    <dgm:cxn modelId="{E0C08FD1-5F46-4663-B2B6-03BB6741EF11}" type="presOf" srcId="{C84325B4-B3C3-47B1-AAC2-28F1E1274E3C}" destId="{90774333-FC6F-4405-8384-406A0B716E17}" srcOrd="0" destOrd="0" presId="urn:microsoft.com/office/officeart/2005/8/layout/chevron2"/>
    <dgm:cxn modelId="{FFCCA019-083E-4FD5-83B6-AE201AA8ED74}" srcId="{554EB524-4945-4997-B405-30214CB73B57}" destId="{2B8154B8-082B-4FC3-88BA-9A523FCD3967}" srcOrd="1" destOrd="0" parTransId="{6B5AF1CA-3E24-4480-B154-BE2CE1027EE7}" sibTransId="{1BAF0AF0-A7D3-4AA4-95D5-085230080D3B}"/>
    <dgm:cxn modelId="{857F9548-D112-4C89-B226-CD260D103E09}" type="presOf" srcId="{6ED4E1CB-9FBB-4634-A974-9433FB8AB214}" destId="{ADBD92F8-A783-4E86-92AE-031703B854FF}" srcOrd="0" destOrd="1" presId="urn:microsoft.com/office/officeart/2005/8/layout/chevron2"/>
    <dgm:cxn modelId="{A38E1999-A0D4-4E8E-BBCF-BAD06527B099}" srcId="{0433D6B1-FA91-4F31-88F4-5E8B147B52D6}" destId="{685D02E8-A732-4741-ABDF-A6B3BA174A68}" srcOrd="0" destOrd="0" parTransId="{2A0E0465-0A6C-4028-9F5D-13ADD93E64BF}" sibTransId="{928C5CDC-250A-4BB7-A90A-314AF7F3DE2D}"/>
    <dgm:cxn modelId="{FDC1DF7A-028C-46B9-AA8B-ADF6DC236BA6}" srcId="{2B8154B8-082B-4FC3-88BA-9A523FCD3967}" destId="{C84325B4-B3C3-47B1-AAC2-28F1E1274E3C}" srcOrd="0" destOrd="0" parTransId="{725F50B1-1E14-4A06-9F07-3B3C77C4D925}" sibTransId="{74110936-E2FD-4625-9D73-8623FA244DCE}"/>
    <dgm:cxn modelId="{0DE04C76-4A4E-42D4-8E78-ED997D85BF8E}" type="presOf" srcId="{EE9E0924-22A8-4BB4-B4D8-AA381D0ED40C}" destId="{ADBD92F8-A783-4E86-92AE-031703B854FF}" srcOrd="0" destOrd="2" presId="urn:microsoft.com/office/officeart/2005/8/layout/chevron2"/>
    <dgm:cxn modelId="{E384C722-6BCD-4CEB-8AB7-AE3E46501744}" srcId="{0433D6B1-FA91-4F31-88F4-5E8B147B52D6}" destId="{6ED4E1CB-9FBB-4634-A974-9433FB8AB214}" srcOrd="1" destOrd="0" parTransId="{B36303A4-2124-4495-BE66-526FD0FF7525}" sibTransId="{CABD67A8-97FD-452A-A1BA-0650549A17C2}"/>
    <dgm:cxn modelId="{87529DF4-ED08-41FC-B56F-2477A75CA664}" srcId="{554EB524-4945-4997-B405-30214CB73B57}" destId="{0433D6B1-FA91-4F31-88F4-5E8B147B52D6}" srcOrd="2" destOrd="0" parTransId="{7B6B505A-EDD2-4001-812A-3E6C9C77512A}" sibTransId="{80A6A1EE-64A1-4063-AA7D-A07DDF82159A}"/>
    <dgm:cxn modelId="{C24046FA-084D-4C15-977A-F5E3C8CF4F0F}" type="presOf" srcId="{46834C1E-3A3B-4AD1-AB8B-66E561B77B52}" destId="{90774333-FC6F-4405-8384-406A0B716E17}" srcOrd="0" destOrd="1" presId="urn:microsoft.com/office/officeart/2005/8/layout/chevron2"/>
    <dgm:cxn modelId="{3A770F3B-A9CF-4622-92E8-6061870679BC}" srcId="{0433D6B1-FA91-4F31-88F4-5E8B147B52D6}" destId="{EE9E0924-22A8-4BB4-B4D8-AA381D0ED40C}" srcOrd="2" destOrd="0" parTransId="{1CDCD05B-353A-4ABB-BA1E-CE0188483F34}" sibTransId="{02960BFB-BA15-4B55-9E90-FA8ECE04834C}"/>
    <dgm:cxn modelId="{122E8F69-2921-491E-B74B-8C96FB7466F0}" type="presParOf" srcId="{9AEF9B97-AF74-420B-93C7-A81975C54049}" destId="{D842E060-5384-4A10-94D6-60EF5B96EB2C}" srcOrd="0" destOrd="0" presId="urn:microsoft.com/office/officeart/2005/8/layout/chevron2"/>
    <dgm:cxn modelId="{F9179BE6-176B-4689-9740-E424A3543E9A}" type="presParOf" srcId="{D842E060-5384-4A10-94D6-60EF5B96EB2C}" destId="{9231A234-464A-46DF-83DA-1D7C02B2D2FA}" srcOrd="0" destOrd="0" presId="urn:microsoft.com/office/officeart/2005/8/layout/chevron2"/>
    <dgm:cxn modelId="{FFB055EE-881A-4F33-90FA-B485B8D42B68}" type="presParOf" srcId="{D842E060-5384-4A10-94D6-60EF5B96EB2C}" destId="{7766CECF-3C29-4265-A409-3BCF9E3916B3}" srcOrd="1" destOrd="0" presId="urn:microsoft.com/office/officeart/2005/8/layout/chevron2"/>
    <dgm:cxn modelId="{EB66D1BF-9037-4D51-9356-BADAF97FD7FF}" type="presParOf" srcId="{9AEF9B97-AF74-420B-93C7-A81975C54049}" destId="{7C48C88C-A55D-43D4-99DF-F7FD0C772A6F}" srcOrd="1" destOrd="0" presId="urn:microsoft.com/office/officeart/2005/8/layout/chevron2"/>
    <dgm:cxn modelId="{0DA6D8CF-69FD-4C97-8FD3-04DA6F5A0435}" type="presParOf" srcId="{9AEF9B97-AF74-420B-93C7-A81975C54049}" destId="{B150B145-4E77-483C-AC17-C96CB8930314}" srcOrd="2" destOrd="0" presId="urn:microsoft.com/office/officeart/2005/8/layout/chevron2"/>
    <dgm:cxn modelId="{421E0A59-6BCC-4B47-AD17-CB0F695273F2}" type="presParOf" srcId="{B150B145-4E77-483C-AC17-C96CB8930314}" destId="{FD93B1D0-4D8A-4C70-BAA3-E52B82B348E6}" srcOrd="0" destOrd="0" presId="urn:microsoft.com/office/officeart/2005/8/layout/chevron2"/>
    <dgm:cxn modelId="{D6EAAC76-B83B-47EC-B4A0-68A9EF00C567}" type="presParOf" srcId="{B150B145-4E77-483C-AC17-C96CB8930314}" destId="{90774333-FC6F-4405-8384-406A0B716E17}" srcOrd="1" destOrd="0" presId="urn:microsoft.com/office/officeart/2005/8/layout/chevron2"/>
    <dgm:cxn modelId="{693A32A9-0CB3-4D89-ABEA-4B126D4B3F29}" type="presParOf" srcId="{9AEF9B97-AF74-420B-93C7-A81975C54049}" destId="{4D41A0BC-614A-4D11-A2D5-59F89FA424E9}" srcOrd="3" destOrd="0" presId="urn:microsoft.com/office/officeart/2005/8/layout/chevron2"/>
    <dgm:cxn modelId="{A1FC289D-DE7B-4957-B672-5966056F2CFA}" type="presParOf" srcId="{9AEF9B97-AF74-420B-93C7-A81975C54049}" destId="{0AFE0003-FE8F-40D6-B797-46643BD24EBA}" srcOrd="4" destOrd="0" presId="urn:microsoft.com/office/officeart/2005/8/layout/chevron2"/>
    <dgm:cxn modelId="{1AAE07A4-2638-4EE1-BC56-BF8F8C4AC592}" type="presParOf" srcId="{0AFE0003-FE8F-40D6-B797-46643BD24EBA}" destId="{99C169A8-B061-4440-82F6-A3C2F0F0371C}" srcOrd="0" destOrd="0" presId="urn:microsoft.com/office/officeart/2005/8/layout/chevron2"/>
    <dgm:cxn modelId="{91D8E0C5-A2B4-4558-A5A5-F2199720FEE4}" type="presParOf" srcId="{0AFE0003-FE8F-40D6-B797-46643BD24EBA}" destId="{ADBD92F8-A783-4E86-92AE-031703B854FF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AC95C7-331D-4CC7-9543-A91FAF2DDBBD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50E95436-72D2-45AB-A80E-59E61316E625}">
      <dgm:prSet phldrT="[Metin]"/>
      <dgm:spPr/>
      <dgm:t>
        <a:bodyPr/>
        <a:lstStyle/>
        <a:p>
          <a:r>
            <a:rPr lang="tr-TR" dirty="0" err="1" smtClean="0"/>
            <a:t>Erikson</a:t>
          </a:r>
          <a:r>
            <a:rPr lang="tr-TR" dirty="0" smtClean="0"/>
            <a:t> (1963)</a:t>
          </a:r>
          <a:endParaRPr lang="tr-TR" dirty="0"/>
        </a:p>
      </dgm:t>
    </dgm:pt>
    <dgm:pt modelId="{16AA2298-5F1C-4692-AF88-F029ABCCDC51}" type="parTrans" cxnId="{4CB83629-8AD6-469D-B576-901513475722}">
      <dgm:prSet/>
      <dgm:spPr/>
      <dgm:t>
        <a:bodyPr/>
        <a:lstStyle/>
        <a:p>
          <a:endParaRPr lang="tr-TR"/>
        </a:p>
      </dgm:t>
    </dgm:pt>
    <dgm:pt modelId="{49FA7B7C-C746-492D-8068-B583237B74CD}" type="sibTrans" cxnId="{4CB83629-8AD6-469D-B576-901513475722}">
      <dgm:prSet/>
      <dgm:spPr/>
      <dgm:t>
        <a:bodyPr/>
        <a:lstStyle/>
        <a:p>
          <a:endParaRPr lang="tr-TR"/>
        </a:p>
      </dgm:t>
    </dgm:pt>
    <dgm:pt modelId="{EE8FD0C2-189F-4F91-A909-D3F47696B2C8}">
      <dgm:prSet phldrT="[Metin]"/>
      <dgm:spPr/>
      <dgm:t>
        <a:bodyPr/>
        <a:lstStyle/>
        <a:p>
          <a:r>
            <a:rPr lang="tr-TR" dirty="0" smtClean="0"/>
            <a:t>Kişisel-Evrensel oyun</a:t>
          </a:r>
          <a:endParaRPr lang="tr-TR" dirty="0"/>
        </a:p>
      </dgm:t>
    </dgm:pt>
    <dgm:pt modelId="{04772E1A-6ACB-4761-A57F-E8D2D09A914E}" type="parTrans" cxnId="{5A5DFD91-5244-4F3C-BD70-48D0FB01EC3C}">
      <dgm:prSet/>
      <dgm:spPr/>
      <dgm:t>
        <a:bodyPr/>
        <a:lstStyle/>
        <a:p>
          <a:endParaRPr lang="tr-TR"/>
        </a:p>
      </dgm:t>
    </dgm:pt>
    <dgm:pt modelId="{F9F49AE2-69F6-4216-AEDD-05AC5AAE99FD}" type="sibTrans" cxnId="{5A5DFD91-5244-4F3C-BD70-48D0FB01EC3C}">
      <dgm:prSet/>
      <dgm:spPr/>
      <dgm:t>
        <a:bodyPr/>
        <a:lstStyle/>
        <a:p>
          <a:endParaRPr lang="tr-TR"/>
        </a:p>
      </dgm:t>
    </dgm:pt>
    <dgm:pt modelId="{1875F942-E078-4A3D-B55F-B12E1CA78663}">
      <dgm:prSet phldrT="[Metin]"/>
      <dgm:spPr/>
      <dgm:t>
        <a:bodyPr/>
        <a:lstStyle/>
        <a:p>
          <a:r>
            <a:rPr lang="tr-TR" dirty="0" smtClean="0"/>
            <a:t>Mikro-Küresel oyun</a:t>
          </a:r>
          <a:endParaRPr lang="tr-TR" dirty="0"/>
        </a:p>
      </dgm:t>
    </dgm:pt>
    <dgm:pt modelId="{C8388105-56D3-4863-8BF4-0652F5E1F5A6}" type="parTrans" cxnId="{56BA5CA3-3E80-4955-B72F-4CD4A793EB7D}">
      <dgm:prSet/>
      <dgm:spPr/>
      <dgm:t>
        <a:bodyPr/>
        <a:lstStyle/>
        <a:p>
          <a:endParaRPr lang="tr-TR"/>
        </a:p>
      </dgm:t>
    </dgm:pt>
    <dgm:pt modelId="{4B3F6747-7B5C-47BE-A720-07DB5700B7A0}" type="sibTrans" cxnId="{56BA5CA3-3E80-4955-B72F-4CD4A793EB7D}">
      <dgm:prSet/>
      <dgm:spPr/>
      <dgm:t>
        <a:bodyPr/>
        <a:lstStyle/>
        <a:p>
          <a:endParaRPr lang="tr-TR"/>
        </a:p>
      </dgm:t>
    </dgm:pt>
    <dgm:pt modelId="{40DC1BE0-5696-40DA-983C-BA793E2D254D}">
      <dgm:prSet phldrT="[Metin]"/>
      <dgm:spPr/>
      <dgm:t>
        <a:bodyPr/>
        <a:lstStyle/>
        <a:p>
          <a:r>
            <a:rPr lang="tr-TR" dirty="0" err="1" smtClean="0"/>
            <a:t>Sheridan</a:t>
          </a:r>
          <a:r>
            <a:rPr lang="tr-TR" dirty="0" smtClean="0"/>
            <a:t> (1977)</a:t>
          </a:r>
          <a:endParaRPr lang="tr-TR" dirty="0"/>
        </a:p>
      </dgm:t>
    </dgm:pt>
    <dgm:pt modelId="{F0A452F5-2393-4CEA-A2CA-72689F4661BD}" type="parTrans" cxnId="{47D62CE0-8C1D-4516-B3DE-64F2F0239362}">
      <dgm:prSet/>
      <dgm:spPr/>
      <dgm:t>
        <a:bodyPr/>
        <a:lstStyle/>
        <a:p>
          <a:endParaRPr lang="tr-TR"/>
        </a:p>
      </dgm:t>
    </dgm:pt>
    <dgm:pt modelId="{2515B38D-33FF-49F8-992D-0B85A91FC584}" type="sibTrans" cxnId="{47D62CE0-8C1D-4516-B3DE-64F2F0239362}">
      <dgm:prSet/>
      <dgm:spPr/>
      <dgm:t>
        <a:bodyPr/>
        <a:lstStyle/>
        <a:p>
          <a:endParaRPr lang="tr-TR"/>
        </a:p>
      </dgm:t>
    </dgm:pt>
    <dgm:pt modelId="{98DEE016-69D3-4C54-82A3-357584BD023D}">
      <dgm:prSet phldrT="[Metin]"/>
      <dgm:spPr/>
      <dgm:t>
        <a:bodyPr/>
        <a:lstStyle/>
        <a:p>
          <a:r>
            <a:rPr lang="tr-TR" dirty="0" smtClean="0"/>
            <a:t>Aktif oyun</a:t>
          </a:r>
          <a:endParaRPr lang="tr-TR" dirty="0"/>
        </a:p>
      </dgm:t>
    </dgm:pt>
    <dgm:pt modelId="{30222F67-57BC-413B-B2D9-C808085F53F6}" type="parTrans" cxnId="{6A7CDCFD-A47E-4BED-94AB-B826C3A8B53C}">
      <dgm:prSet/>
      <dgm:spPr/>
      <dgm:t>
        <a:bodyPr/>
        <a:lstStyle/>
        <a:p>
          <a:endParaRPr lang="tr-TR"/>
        </a:p>
      </dgm:t>
    </dgm:pt>
    <dgm:pt modelId="{EF755F13-B3E9-4D41-B325-5185C8488EC4}" type="sibTrans" cxnId="{6A7CDCFD-A47E-4BED-94AB-B826C3A8B53C}">
      <dgm:prSet/>
      <dgm:spPr/>
      <dgm:t>
        <a:bodyPr/>
        <a:lstStyle/>
        <a:p>
          <a:endParaRPr lang="tr-TR"/>
        </a:p>
      </dgm:t>
    </dgm:pt>
    <dgm:pt modelId="{AE509C99-A975-4D60-A76F-096916252EE4}">
      <dgm:prSet phldrT="[Metin]"/>
      <dgm:spPr/>
      <dgm:t>
        <a:bodyPr/>
        <a:lstStyle/>
        <a:p>
          <a:r>
            <a:rPr lang="tr-TR" dirty="0" smtClean="0"/>
            <a:t>Yap-inan oyunu</a:t>
          </a:r>
          <a:endParaRPr lang="tr-TR" dirty="0"/>
        </a:p>
      </dgm:t>
    </dgm:pt>
    <dgm:pt modelId="{0BBD19D2-948E-462F-AF81-2DDB5B3F56BB}" type="parTrans" cxnId="{319BDAC3-1742-46FB-9214-233606993DD8}">
      <dgm:prSet/>
      <dgm:spPr/>
      <dgm:t>
        <a:bodyPr/>
        <a:lstStyle/>
        <a:p>
          <a:endParaRPr lang="tr-TR"/>
        </a:p>
      </dgm:t>
    </dgm:pt>
    <dgm:pt modelId="{951E727D-7586-4E85-AFB7-EDBB0CA739DD}" type="sibTrans" cxnId="{319BDAC3-1742-46FB-9214-233606993DD8}">
      <dgm:prSet/>
      <dgm:spPr/>
      <dgm:t>
        <a:bodyPr/>
        <a:lstStyle/>
        <a:p>
          <a:endParaRPr lang="tr-TR"/>
        </a:p>
      </dgm:t>
    </dgm:pt>
    <dgm:pt modelId="{57C46EF0-F125-4E67-844F-39B669B6AC70}">
      <dgm:prSet phldrT="[Metin]"/>
      <dgm:spPr/>
      <dgm:t>
        <a:bodyPr/>
        <a:lstStyle/>
        <a:p>
          <a:r>
            <a:rPr lang="tr-TR" dirty="0" err="1" smtClean="0"/>
            <a:t>Smilansky</a:t>
          </a:r>
          <a:r>
            <a:rPr lang="tr-TR" dirty="0" smtClean="0"/>
            <a:t> (1968)</a:t>
          </a:r>
          <a:endParaRPr lang="tr-TR" dirty="0"/>
        </a:p>
      </dgm:t>
    </dgm:pt>
    <dgm:pt modelId="{3558FC9F-6F69-4435-8793-86DFAC2AE05D}" type="parTrans" cxnId="{8744B159-568F-407F-A05D-29F9ADBF049D}">
      <dgm:prSet/>
      <dgm:spPr/>
      <dgm:t>
        <a:bodyPr/>
        <a:lstStyle/>
        <a:p>
          <a:endParaRPr lang="tr-TR"/>
        </a:p>
      </dgm:t>
    </dgm:pt>
    <dgm:pt modelId="{C0AB0E2F-F0F1-49ED-82BF-35F3A6760E72}" type="sibTrans" cxnId="{8744B159-568F-407F-A05D-29F9ADBF049D}">
      <dgm:prSet/>
      <dgm:spPr/>
      <dgm:t>
        <a:bodyPr/>
        <a:lstStyle/>
        <a:p>
          <a:endParaRPr lang="tr-TR"/>
        </a:p>
      </dgm:t>
    </dgm:pt>
    <dgm:pt modelId="{7FA9E482-5F91-4FAC-8A32-CB37330B87BA}">
      <dgm:prSet phldrT="[Metin]"/>
      <dgm:spPr/>
      <dgm:t>
        <a:bodyPr/>
        <a:lstStyle/>
        <a:p>
          <a:r>
            <a:rPr lang="tr-TR" dirty="0" smtClean="0"/>
            <a:t>Fonksiyonel oyun</a:t>
          </a:r>
          <a:endParaRPr lang="tr-TR" dirty="0"/>
        </a:p>
      </dgm:t>
    </dgm:pt>
    <dgm:pt modelId="{F43A1DA8-8B64-4F03-8728-D937C6D944F9}" type="parTrans" cxnId="{88E16073-3B05-435B-B5BF-7B832E41532C}">
      <dgm:prSet/>
      <dgm:spPr/>
      <dgm:t>
        <a:bodyPr/>
        <a:lstStyle/>
        <a:p>
          <a:endParaRPr lang="tr-TR"/>
        </a:p>
      </dgm:t>
    </dgm:pt>
    <dgm:pt modelId="{7067EE8F-FB2D-4225-83FC-AB74C86424C7}" type="sibTrans" cxnId="{88E16073-3B05-435B-B5BF-7B832E41532C}">
      <dgm:prSet/>
      <dgm:spPr/>
      <dgm:t>
        <a:bodyPr/>
        <a:lstStyle/>
        <a:p>
          <a:endParaRPr lang="tr-TR"/>
        </a:p>
      </dgm:t>
    </dgm:pt>
    <dgm:pt modelId="{69DB44AA-5C8E-4909-8C28-DFA4D05EBD0C}">
      <dgm:prSet phldrT="[Metin]" phldr="1"/>
      <dgm:spPr/>
      <dgm:t>
        <a:bodyPr/>
        <a:lstStyle/>
        <a:p>
          <a:endParaRPr lang="tr-TR"/>
        </a:p>
      </dgm:t>
    </dgm:pt>
    <dgm:pt modelId="{B08BD8CB-7216-4DBE-8EC3-E0BD5DA211DD}" type="parTrans" cxnId="{A167E44F-A620-4A85-9B26-87907146308D}">
      <dgm:prSet/>
      <dgm:spPr/>
      <dgm:t>
        <a:bodyPr/>
        <a:lstStyle/>
        <a:p>
          <a:endParaRPr lang="tr-TR"/>
        </a:p>
      </dgm:t>
    </dgm:pt>
    <dgm:pt modelId="{599A5C6C-C749-4CC9-B893-E9AF4209986B}" type="sibTrans" cxnId="{A167E44F-A620-4A85-9B26-87907146308D}">
      <dgm:prSet/>
      <dgm:spPr/>
      <dgm:t>
        <a:bodyPr/>
        <a:lstStyle/>
        <a:p>
          <a:endParaRPr lang="tr-TR"/>
        </a:p>
      </dgm:t>
    </dgm:pt>
    <dgm:pt modelId="{2D999A98-8549-4E86-8F96-4A57BFC728EE}">
      <dgm:prSet phldrT="[Metin]"/>
      <dgm:spPr/>
      <dgm:t>
        <a:bodyPr/>
        <a:lstStyle/>
        <a:p>
          <a:r>
            <a:rPr lang="tr-TR" dirty="0" smtClean="0"/>
            <a:t>Makro-Küresel oyun</a:t>
          </a:r>
          <a:endParaRPr lang="tr-TR" dirty="0"/>
        </a:p>
      </dgm:t>
    </dgm:pt>
    <dgm:pt modelId="{B52902A9-9099-4718-B740-686D4B9AA130}" type="parTrans" cxnId="{FF7D4A6C-E389-499D-8C4E-C04229EEA96A}">
      <dgm:prSet/>
      <dgm:spPr/>
      <dgm:t>
        <a:bodyPr/>
        <a:lstStyle/>
        <a:p>
          <a:endParaRPr lang="tr-TR"/>
        </a:p>
      </dgm:t>
    </dgm:pt>
    <dgm:pt modelId="{51C81B31-3DEE-48F7-B6B5-1F24D1234684}" type="sibTrans" cxnId="{FF7D4A6C-E389-499D-8C4E-C04229EEA96A}">
      <dgm:prSet/>
      <dgm:spPr/>
      <dgm:t>
        <a:bodyPr/>
        <a:lstStyle/>
        <a:p>
          <a:endParaRPr lang="tr-TR"/>
        </a:p>
      </dgm:t>
    </dgm:pt>
    <dgm:pt modelId="{E76820B2-B9DC-4C68-8BFE-49FCDBC2B2F2}">
      <dgm:prSet phldrT="[Metin]"/>
      <dgm:spPr/>
      <dgm:t>
        <a:bodyPr/>
        <a:lstStyle/>
        <a:p>
          <a:r>
            <a:rPr lang="tr-TR" dirty="0" smtClean="0"/>
            <a:t>Keşfe ve manipülasyona dayalı oyun</a:t>
          </a:r>
          <a:endParaRPr lang="tr-TR" dirty="0"/>
        </a:p>
      </dgm:t>
    </dgm:pt>
    <dgm:pt modelId="{99F82C2F-5530-4613-8AAD-55F0A462286A}" type="parTrans" cxnId="{566A652D-FFA9-4C3C-A25A-9D48FA7E1648}">
      <dgm:prSet/>
      <dgm:spPr/>
      <dgm:t>
        <a:bodyPr/>
        <a:lstStyle/>
        <a:p>
          <a:endParaRPr lang="tr-TR"/>
        </a:p>
      </dgm:t>
    </dgm:pt>
    <dgm:pt modelId="{13A9BDA4-BD11-4725-B104-F67C60032A61}" type="sibTrans" cxnId="{566A652D-FFA9-4C3C-A25A-9D48FA7E1648}">
      <dgm:prSet/>
      <dgm:spPr/>
      <dgm:t>
        <a:bodyPr/>
        <a:lstStyle/>
        <a:p>
          <a:endParaRPr lang="tr-TR"/>
        </a:p>
      </dgm:t>
    </dgm:pt>
    <dgm:pt modelId="{C5AD3ACB-6734-48B9-BCF4-3C1C4B79B835}">
      <dgm:prSet phldrT="[Metin]"/>
      <dgm:spPr/>
      <dgm:t>
        <a:bodyPr/>
        <a:lstStyle/>
        <a:p>
          <a:r>
            <a:rPr lang="tr-TR" dirty="0" smtClean="0"/>
            <a:t>Yapısal oyun</a:t>
          </a:r>
          <a:endParaRPr lang="tr-TR" dirty="0"/>
        </a:p>
      </dgm:t>
    </dgm:pt>
    <dgm:pt modelId="{1AB45CBC-EC9A-40A6-9E1A-DABE174680AB}" type="parTrans" cxnId="{3156A6AD-5B8D-4C26-8B4E-49F1C12F66D7}">
      <dgm:prSet/>
      <dgm:spPr/>
      <dgm:t>
        <a:bodyPr/>
        <a:lstStyle/>
        <a:p>
          <a:endParaRPr lang="tr-TR"/>
        </a:p>
      </dgm:t>
    </dgm:pt>
    <dgm:pt modelId="{E804BBB6-BEC7-4A60-97AE-58D09FAF2B5A}" type="sibTrans" cxnId="{3156A6AD-5B8D-4C26-8B4E-49F1C12F66D7}">
      <dgm:prSet/>
      <dgm:spPr/>
      <dgm:t>
        <a:bodyPr/>
        <a:lstStyle/>
        <a:p>
          <a:endParaRPr lang="tr-TR"/>
        </a:p>
      </dgm:t>
    </dgm:pt>
    <dgm:pt modelId="{A81E0812-554F-4532-9898-AA1DFD7481D1}">
      <dgm:prSet phldrT="[Metin]"/>
      <dgm:spPr/>
      <dgm:t>
        <a:bodyPr/>
        <a:lstStyle/>
        <a:p>
          <a:r>
            <a:rPr lang="tr-TR" dirty="0" smtClean="0"/>
            <a:t>Kurallı oyun</a:t>
          </a:r>
          <a:endParaRPr lang="tr-TR" dirty="0"/>
        </a:p>
      </dgm:t>
    </dgm:pt>
    <dgm:pt modelId="{6635FECA-C5BE-439B-AF26-EC246FBBF64C}" type="parTrans" cxnId="{6834211C-4690-4948-BBBE-04487AD85536}">
      <dgm:prSet/>
      <dgm:spPr/>
      <dgm:t>
        <a:bodyPr/>
        <a:lstStyle/>
        <a:p>
          <a:endParaRPr lang="tr-TR"/>
        </a:p>
      </dgm:t>
    </dgm:pt>
    <dgm:pt modelId="{AF9E8865-D517-4704-A2DF-A4623190FA25}" type="sibTrans" cxnId="{6834211C-4690-4948-BBBE-04487AD85536}">
      <dgm:prSet/>
      <dgm:spPr/>
      <dgm:t>
        <a:bodyPr/>
        <a:lstStyle/>
        <a:p>
          <a:endParaRPr lang="tr-TR"/>
        </a:p>
      </dgm:t>
    </dgm:pt>
    <dgm:pt modelId="{7951A43A-F755-4E31-8F84-43090AE86211}">
      <dgm:prSet phldrT="[Metin]"/>
      <dgm:spPr/>
      <dgm:t>
        <a:bodyPr/>
        <a:lstStyle/>
        <a:p>
          <a:r>
            <a:rPr lang="tr-TR" dirty="0" smtClean="0"/>
            <a:t>Yapısal oyun</a:t>
          </a:r>
          <a:endParaRPr lang="tr-TR" dirty="0"/>
        </a:p>
      </dgm:t>
    </dgm:pt>
    <dgm:pt modelId="{7246AB89-8D50-4B62-9AA4-12C2FB98BD05}" type="parTrans" cxnId="{50F94B34-56B1-4E24-8E38-47D34A89EF15}">
      <dgm:prSet/>
      <dgm:spPr/>
      <dgm:t>
        <a:bodyPr/>
        <a:lstStyle/>
        <a:p>
          <a:endParaRPr lang="tr-TR"/>
        </a:p>
      </dgm:t>
    </dgm:pt>
    <dgm:pt modelId="{418B3B55-9D28-4347-93F9-EBDE7E6A49B7}" type="sibTrans" cxnId="{50F94B34-56B1-4E24-8E38-47D34A89EF15}">
      <dgm:prSet/>
      <dgm:spPr/>
      <dgm:t>
        <a:bodyPr/>
        <a:lstStyle/>
        <a:p>
          <a:endParaRPr lang="tr-TR"/>
        </a:p>
      </dgm:t>
    </dgm:pt>
    <dgm:pt modelId="{462C1A03-30C4-4063-8B68-CD9C225D4F12}">
      <dgm:prSet phldrT="[Metin]"/>
      <dgm:spPr/>
      <dgm:t>
        <a:bodyPr/>
        <a:lstStyle/>
        <a:p>
          <a:r>
            <a:rPr lang="tr-TR" dirty="0" smtClean="0"/>
            <a:t>Dramatik oyun</a:t>
          </a:r>
          <a:endParaRPr lang="tr-TR" dirty="0"/>
        </a:p>
      </dgm:t>
    </dgm:pt>
    <dgm:pt modelId="{1682E274-8D3E-456D-9ACC-5F4CD6E473D8}" type="parTrans" cxnId="{E88C0D53-C8C8-4279-8934-3448298306B5}">
      <dgm:prSet/>
      <dgm:spPr/>
      <dgm:t>
        <a:bodyPr/>
        <a:lstStyle/>
        <a:p>
          <a:endParaRPr lang="tr-TR"/>
        </a:p>
      </dgm:t>
    </dgm:pt>
    <dgm:pt modelId="{1BF22E28-B2F8-4159-8641-D77F5B800A4A}" type="sibTrans" cxnId="{E88C0D53-C8C8-4279-8934-3448298306B5}">
      <dgm:prSet/>
      <dgm:spPr/>
      <dgm:t>
        <a:bodyPr/>
        <a:lstStyle/>
        <a:p>
          <a:endParaRPr lang="tr-TR"/>
        </a:p>
      </dgm:t>
    </dgm:pt>
    <dgm:pt modelId="{80CF56FB-E7F8-4BF6-9305-E6800666123A}">
      <dgm:prSet phldrT="[Metin]"/>
      <dgm:spPr/>
      <dgm:t>
        <a:bodyPr/>
        <a:lstStyle/>
        <a:p>
          <a:r>
            <a:rPr lang="tr-TR" dirty="0" smtClean="0"/>
            <a:t>Kurallı oyun</a:t>
          </a:r>
          <a:endParaRPr lang="tr-TR" dirty="0"/>
        </a:p>
      </dgm:t>
    </dgm:pt>
    <dgm:pt modelId="{A64E038A-2E79-4863-8D53-44437ED8DD44}" type="parTrans" cxnId="{F90BA5EB-EB12-4449-863F-6678F157114C}">
      <dgm:prSet/>
      <dgm:spPr/>
      <dgm:t>
        <a:bodyPr/>
        <a:lstStyle/>
        <a:p>
          <a:endParaRPr lang="tr-TR"/>
        </a:p>
      </dgm:t>
    </dgm:pt>
    <dgm:pt modelId="{2C9B17E6-C809-44FD-A8A6-C90A4CFFB2FE}" type="sibTrans" cxnId="{F90BA5EB-EB12-4449-863F-6678F157114C}">
      <dgm:prSet/>
      <dgm:spPr/>
      <dgm:t>
        <a:bodyPr/>
        <a:lstStyle/>
        <a:p>
          <a:endParaRPr lang="tr-TR"/>
        </a:p>
      </dgm:t>
    </dgm:pt>
    <dgm:pt modelId="{D82D5103-6AB7-470F-A80B-DBB0D75BEF20}" type="pres">
      <dgm:prSet presAssocID="{D9AC95C7-331D-4CC7-9543-A91FAF2DDBB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3210021-7C14-411C-8E60-25FA5DCE0D77}" type="pres">
      <dgm:prSet presAssocID="{50E95436-72D2-45AB-A80E-59E61316E625}" presName="composite" presStyleCnt="0"/>
      <dgm:spPr/>
    </dgm:pt>
    <dgm:pt modelId="{0F578342-9BD8-4C4B-93D7-D2A426819923}" type="pres">
      <dgm:prSet presAssocID="{50E95436-72D2-45AB-A80E-59E61316E62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B0DFA8A-CA98-4D81-B380-A53F680B5D7C}" type="pres">
      <dgm:prSet presAssocID="{50E95436-72D2-45AB-A80E-59E61316E625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3A07E3F-2FF0-46B1-ABF1-39592C1D913D}" type="pres">
      <dgm:prSet presAssocID="{49FA7B7C-C746-492D-8068-B583237B74CD}" presName="sp" presStyleCnt="0"/>
      <dgm:spPr/>
    </dgm:pt>
    <dgm:pt modelId="{FAE12509-EEDF-4BAB-8141-CDDA457E23AC}" type="pres">
      <dgm:prSet presAssocID="{40DC1BE0-5696-40DA-983C-BA793E2D254D}" presName="composite" presStyleCnt="0"/>
      <dgm:spPr/>
    </dgm:pt>
    <dgm:pt modelId="{C4675134-3504-4B8A-9378-F5F0B5F9DDE7}" type="pres">
      <dgm:prSet presAssocID="{40DC1BE0-5696-40DA-983C-BA793E2D254D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1C1CD80-A1D9-4B84-8363-6C05E2B6EBFE}" type="pres">
      <dgm:prSet presAssocID="{40DC1BE0-5696-40DA-983C-BA793E2D254D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14927F4-1D9F-4D1C-A798-4AF1E0EC0B4E}" type="pres">
      <dgm:prSet presAssocID="{2515B38D-33FF-49F8-992D-0B85A91FC584}" presName="sp" presStyleCnt="0"/>
      <dgm:spPr/>
    </dgm:pt>
    <dgm:pt modelId="{E3677E54-0C52-40A7-AD6C-4F0EA407C432}" type="pres">
      <dgm:prSet presAssocID="{57C46EF0-F125-4E67-844F-39B669B6AC70}" presName="composite" presStyleCnt="0"/>
      <dgm:spPr/>
    </dgm:pt>
    <dgm:pt modelId="{5DDD53E5-D76D-41AD-B14F-9E1A322E3F99}" type="pres">
      <dgm:prSet presAssocID="{57C46EF0-F125-4E67-844F-39B669B6AC70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8A51921-2FFA-4BAD-BF53-74E2BC769DAD}" type="pres">
      <dgm:prSet presAssocID="{57C46EF0-F125-4E67-844F-39B669B6AC70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9E4F5EA-BF04-4CAE-BC6E-607BF1284935}" type="presOf" srcId="{AE509C99-A975-4D60-A76F-096916252EE4}" destId="{D1C1CD80-A1D9-4B84-8363-6C05E2B6EBFE}" srcOrd="0" destOrd="3" presId="urn:microsoft.com/office/officeart/2005/8/layout/chevron2"/>
    <dgm:cxn modelId="{319BDAC3-1742-46FB-9214-233606993DD8}" srcId="{40DC1BE0-5696-40DA-983C-BA793E2D254D}" destId="{AE509C99-A975-4D60-A76F-096916252EE4}" srcOrd="3" destOrd="0" parTransId="{0BBD19D2-948E-462F-AF81-2DDB5B3F56BB}" sibTransId="{951E727D-7586-4E85-AFB7-EDBB0CA739DD}"/>
    <dgm:cxn modelId="{EFCC500A-F720-40AD-9B73-77DD7884B2A6}" type="presOf" srcId="{50E95436-72D2-45AB-A80E-59E61316E625}" destId="{0F578342-9BD8-4C4B-93D7-D2A426819923}" srcOrd="0" destOrd="0" presId="urn:microsoft.com/office/officeart/2005/8/layout/chevron2"/>
    <dgm:cxn modelId="{5A5DFD91-5244-4F3C-BD70-48D0FB01EC3C}" srcId="{50E95436-72D2-45AB-A80E-59E61316E625}" destId="{EE8FD0C2-189F-4F91-A909-D3F47696B2C8}" srcOrd="0" destOrd="0" parTransId="{04772E1A-6ACB-4761-A57F-E8D2D09A914E}" sibTransId="{F9F49AE2-69F6-4216-AEDD-05AC5AAE99FD}"/>
    <dgm:cxn modelId="{F5889799-1121-45A4-9F91-CAB4DB817409}" type="presOf" srcId="{57C46EF0-F125-4E67-844F-39B669B6AC70}" destId="{5DDD53E5-D76D-41AD-B14F-9E1A322E3F99}" srcOrd="0" destOrd="0" presId="urn:microsoft.com/office/officeart/2005/8/layout/chevron2"/>
    <dgm:cxn modelId="{F90BA5EB-EB12-4449-863F-6678F157114C}" srcId="{57C46EF0-F125-4E67-844F-39B669B6AC70}" destId="{80CF56FB-E7F8-4BF6-9305-E6800666123A}" srcOrd="3" destOrd="0" parTransId="{A64E038A-2E79-4863-8D53-44437ED8DD44}" sibTransId="{2C9B17E6-C809-44FD-A8A6-C90A4CFFB2FE}"/>
    <dgm:cxn modelId="{1F2AA87E-F55C-4C29-AE92-F1DCD104A864}" type="presOf" srcId="{A81E0812-554F-4532-9898-AA1DFD7481D1}" destId="{D1C1CD80-A1D9-4B84-8363-6C05E2B6EBFE}" srcOrd="0" destOrd="4" presId="urn:microsoft.com/office/officeart/2005/8/layout/chevron2"/>
    <dgm:cxn modelId="{6E4622AA-D631-4083-B7B6-29A518B1DFDD}" type="presOf" srcId="{C5AD3ACB-6734-48B9-BCF4-3C1C4B79B835}" destId="{D1C1CD80-A1D9-4B84-8363-6C05E2B6EBFE}" srcOrd="0" destOrd="2" presId="urn:microsoft.com/office/officeart/2005/8/layout/chevron2"/>
    <dgm:cxn modelId="{1EF9414F-EAFE-490B-B4B0-F4ACA1D17A5F}" type="presOf" srcId="{D9AC95C7-331D-4CC7-9543-A91FAF2DDBBD}" destId="{D82D5103-6AB7-470F-A80B-DBB0D75BEF20}" srcOrd="0" destOrd="0" presId="urn:microsoft.com/office/officeart/2005/8/layout/chevron2"/>
    <dgm:cxn modelId="{3156A6AD-5B8D-4C26-8B4E-49F1C12F66D7}" srcId="{40DC1BE0-5696-40DA-983C-BA793E2D254D}" destId="{C5AD3ACB-6734-48B9-BCF4-3C1C4B79B835}" srcOrd="2" destOrd="0" parTransId="{1AB45CBC-EC9A-40A6-9E1A-DABE174680AB}" sibTransId="{E804BBB6-BEC7-4A60-97AE-58D09FAF2B5A}"/>
    <dgm:cxn modelId="{65F1D8C2-AAE3-4B25-92E7-7A8432F2B01E}" type="presOf" srcId="{EE8FD0C2-189F-4F91-A909-D3F47696B2C8}" destId="{8B0DFA8A-CA98-4D81-B380-A53F680B5D7C}" srcOrd="0" destOrd="0" presId="urn:microsoft.com/office/officeart/2005/8/layout/chevron2"/>
    <dgm:cxn modelId="{084AB649-0CB8-4492-AB1B-6ACD105871D5}" type="presOf" srcId="{69DB44AA-5C8E-4909-8C28-DFA4D05EBD0C}" destId="{78A51921-2FFA-4BAD-BF53-74E2BC769DAD}" srcOrd="0" destOrd="4" presId="urn:microsoft.com/office/officeart/2005/8/layout/chevron2"/>
    <dgm:cxn modelId="{45559862-C62A-4572-BDB9-CF878F7AC19D}" type="presOf" srcId="{40DC1BE0-5696-40DA-983C-BA793E2D254D}" destId="{C4675134-3504-4B8A-9378-F5F0B5F9DDE7}" srcOrd="0" destOrd="0" presId="urn:microsoft.com/office/officeart/2005/8/layout/chevron2"/>
    <dgm:cxn modelId="{FEB3E383-7737-4FE9-83D2-9E70D6E46B64}" type="presOf" srcId="{2D999A98-8549-4E86-8F96-4A57BFC728EE}" destId="{8B0DFA8A-CA98-4D81-B380-A53F680B5D7C}" srcOrd="0" destOrd="2" presId="urn:microsoft.com/office/officeart/2005/8/layout/chevron2"/>
    <dgm:cxn modelId="{6A7CDCFD-A47E-4BED-94AB-B826C3A8B53C}" srcId="{40DC1BE0-5696-40DA-983C-BA793E2D254D}" destId="{98DEE016-69D3-4C54-82A3-357584BD023D}" srcOrd="0" destOrd="0" parTransId="{30222F67-57BC-413B-B2D9-C808085F53F6}" sibTransId="{EF755F13-B3E9-4D41-B325-5185C8488EC4}"/>
    <dgm:cxn modelId="{A167E44F-A620-4A85-9B26-87907146308D}" srcId="{57C46EF0-F125-4E67-844F-39B669B6AC70}" destId="{69DB44AA-5C8E-4909-8C28-DFA4D05EBD0C}" srcOrd="4" destOrd="0" parTransId="{B08BD8CB-7216-4DBE-8EC3-E0BD5DA211DD}" sibTransId="{599A5C6C-C749-4CC9-B893-E9AF4209986B}"/>
    <dgm:cxn modelId="{2A5A469F-CF3D-4596-8E5E-104A9B9D57BE}" type="presOf" srcId="{98DEE016-69D3-4C54-82A3-357584BD023D}" destId="{D1C1CD80-A1D9-4B84-8363-6C05E2B6EBFE}" srcOrd="0" destOrd="0" presId="urn:microsoft.com/office/officeart/2005/8/layout/chevron2"/>
    <dgm:cxn modelId="{223C93DD-1305-4234-B032-327A85380D99}" type="presOf" srcId="{80CF56FB-E7F8-4BF6-9305-E6800666123A}" destId="{78A51921-2FFA-4BAD-BF53-74E2BC769DAD}" srcOrd="0" destOrd="3" presId="urn:microsoft.com/office/officeart/2005/8/layout/chevron2"/>
    <dgm:cxn modelId="{4CB83629-8AD6-469D-B576-901513475722}" srcId="{D9AC95C7-331D-4CC7-9543-A91FAF2DDBBD}" destId="{50E95436-72D2-45AB-A80E-59E61316E625}" srcOrd="0" destOrd="0" parTransId="{16AA2298-5F1C-4692-AF88-F029ABCCDC51}" sibTransId="{49FA7B7C-C746-492D-8068-B583237B74CD}"/>
    <dgm:cxn modelId="{88E16073-3B05-435B-B5BF-7B832E41532C}" srcId="{57C46EF0-F125-4E67-844F-39B669B6AC70}" destId="{7FA9E482-5F91-4FAC-8A32-CB37330B87BA}" srcOrd="0" destOrd="0" parTransId="{F43A1DA8-8B64-4F03-8728-D937C6D944F9}" sibTransId="{7067EE8F-FB2D-4225-83FC-AB74C86424C7}"/>
    <dgm:cxn modelId="{E88C0D53-C8C8-4279-8934-3448298306B5}" srcId="{57C46EF0-F125-4E67-844F-39B669B6AC70}" destId="{462C1A03-30C4-4063-8B68-CD9C225D4F12}" srcOrd="2" destOrd="0" parTransId="{1682E274-8D3E-456D-9ACC-5F4CD6E473D8}" sibTransId="{1BF22E28-B2F8-4159-8641-D77F5B800A4A}"/>
    <dgm:cxn modelId="{8744B159-568F-407F-A05D-29F9ADBF049D}" srcId="{D9AC95C7-331D-4CC7-9543-A91FAF2DDBBD}" destId="{57C46EF0-F125-4E67-844F-39B669B6AC70}" srcOrd="2" destOrd="0" parTransId="{3558FC9F-6F69-4435-8793-86DFAC2AE05D}" sibTransId="{C0AB0E2F-F0F1-49ED-82BF-35F3A6760E72}"/>
    <dgm:cxn modelId="{9DF18F7E-AA9E-4152-884D-22D7F9689515}" type="presOf" srcId="{7FA9E482-5F91-4FAC-8A32-CB37330B87BA}" destId="{78A51921-2FFA-4BAD-BF53-74E2BC769DAD}" srcOrd="0" destOrd="0" presId="urn:microsoft.com/office/officeart/2005/8/layout/chevron2"/>
    <dgm:cxn modelId="{FF7D4A6C-E389-499D-8C4E-C04229EEA96A}" srcId="{50E95436-72D2-45AB-A80E-59E61316E625}" destId="{2D999A98-8549-4E86-8F96-4A57BFC728EE}" srcOrd="2" destOrd="0" parTransId="{B52902A9-9099-4718-B740-686D4B9AA130}" sibTransId="{51C81B31-3DEE-48F7-B6B5-1F24D1234684}"/>
    <dgm:cxn modelId="{1852B543-FDDB-412A-96B2-E9FCB32545C6}" type="presOf" srcId="{7951A43A-F755-4E31-8F84-43090AE86211}" destId="{78A51921-2FFA-4BAD-BF53-74E2BC769DAD}" srcOrd="0" destOrd="1" presId="urn:microsoft.com/office/officeart/2005/8/layout/chevron2"/>
    <dgm:cxn modelId="{566A652D-FFA9-4C3C-A25A-9D48FA7E1648}" srcId="{40DC1BE0-5696-40DA-983C-BA793E2D254D}" destId="{E76820B2-B9DC-4C68-8BFE-49FCDBC2B2F2}" srcOrd="1" destOrd="0" parTransId="{99F82C2F-5530-4613-8AAD-55F0A462286A}" sibTransId="{13A9BDA4-BD11-4725-B104-F67C60032A61}"/>
    <dgm:cxn modelId="{47D62CE0-8C1D-4516-B3DE-64F2F0239362}" srcId="{D9AC95C7-331D-4CC7-9543-A91FAF2DDBBD}" destId="{40DC1BE0-5696-40DA-983C-BA793E2D254D}" srcOrd="1" destOrd="0" parTransId="{F0A452F5-2393-4CEA-A2CA-72689F4661BD}" sibTransId="{2515B38D-33FF-49F8-992D-0B85A91FC584}"/>
    <dgm:cxn modelId="{69B6C1B9-C4FE-445F-BB0B-DD6036648F00}" type="presOf" srcId="{462C1A03-30C4-4063-8B68-CD9C225D4F12}" destId="{78A51921-2FFA-4BAD-BF53-74E2BC769DAD}" srcOrd="0" destOrd="2" presId="urn:microsoft.com/office/officeart/2005/8/layout/chevron2"/>
    <dgm:cxn modelId="{95D8749E-38EC-4CF2-9CFD-3D998D18F416}" type="presOf" srcId="{E76820B2-B9DC-4C68-8BFE-49FCDBC2B2F2}" destId="{D1C1CD80-A1D9-4B84-8363-6C05E2B6EBFE}" srcOrd="0" destOrd="1" presId="urn:microsoft.com/office/officeart/2005/8/layout/chevron2"/>
    <dgm:cxn modelId="{9414073D-0C2C-4DC6-B634-4E43301EF772}" type="presOf" srcId="{1875F942-E078-4A3D-B55F-B12E1CA78663}" destId="{8B0DFA8A-CA98-4D81-B380-A53F680B5D7C}" srcOrd="0" destOrd="1" presId="urn:microsoft.com/office/officeart/2005/8/layout/chevron2"/>
    <dgm:cxn modelId="{50F94B34-56B1-4E24-8E38-47D34A89EF15}" srcId="{57C46EF0-F125-4E67-844F-39B669B6AC70}" destId="{7951A43A-F755-4E31-8F84-43090AE86211}" srcOrd="1" destOrd="0" parTransId="{7246AB89-8D50-4B62-9AA4-12C2FB98BD05}" sibTransId="{418B3B55-9D28-4347-93F9-EBDE7E6A49B7}"/>
    <dgm:cxn modelId="{6834211C-4690-4948-BBBE-04487AD85536}" srcId="{40DC1BE0-5696-40DA-983C-BA793E2D254D}" destId="{A81E0812-554F-4532-9898-AA1DFD7481D1}" srcOrd="4" destOrd="0" parTransId="{6635FECA-C5BE-439B-AF26-EC246FBBF64C}" sibTransId="{AF9E8865-D517-4704-A2DF-A4623190FA25}"/>
    <dgm:cxn modelId="{56BA5CA3-3E80-4955-B72F-4CD4A793EB7D}" srcId="{50E95436-72D2-45AB-A80E-59E61316E625}" destId="{1875F942-E078-4A3D-B55F-B12E1CA78663}" srcOrd="1" destOrd="0" parTransId="{C8388105-56D3-4863-8BF4-0652F5E1F5A6}" sibTransId="{4B3F6747-7B5C-47BE-A720-07DB5700B7A0}"/>
    <dgm:cxn modelId="{9F95BB98-9143-4BC0-BDE5-A1A14A554616}" type="presParOf" srcId="{D82D5103-6AB7-470F-A80B-DBB0D75BEF20}" destId="{83210021-7C14-411C-8E60-25FA5DCE0D77}" srcOrd="0" destOrd="0" presId="urn:microsoft.com/office/officeart/2005/8/layout/chevron2"/>
    <dgm:cxn modelId="{304B2ACE-437C-4A09-A51A-04DC2FC435A6}" type="presParOf" srcId="{83210021-7C14-411C-8E60-25FA5DCE0D77}" destId="{0F578342-9BD8-4C4B-93D7-D2A426819923}" srcOrd="0" destOrd="0" presId="urn:microsoft.com/office/officeart/2005/8/layout/chevron2"/>
    <dgm:cxn modelId="{6C8D2BFA-CEA7-4B3C-9968-391535A5E534}" type="presParOf" srcId="{83210021-7C14-411C-8E60-25FA5DCE0D77}" destId="{8B0DFA8A-CA98-4D81-B380-A53F680B5D7C}" srcOrd="1" destOrd="0" presId="urn:microsoft.com/office/officeart/2005/8/layout/chevron2"/>
    <dgm:cxn modelId="{04AE800D-1E8B-493E-AEAD-5A1569BD77D5}" type="presParOf" srcId="{D82D5103-6AB7-470F-A80B-DBB0D75BEF20}" destId="{43A07E3F-2FF0-46B1-ABF1-39592C1D913D}" srcOrd="1" destOrd="0" presId="urn:microsoft.com/office/officeart/2005/8/layout/chevron2"/>
    <dgm:cxn modelId="{170262B4-4DE7-43E9-A269-5423E9BCD33A}" type="presParOf" srcId="{D82D5103-6AB7-470F-A80B-DBB0D75BEF20}" destId="{FAE12509-EEDF-4BAB-8141-CDDA457E23AC}" srcOrd="2" destOrd="0" presId="urn:microsoft.com/office/officeart/2005/8/layout/chevron2"/>
    <dgm:cxn modelId="{8135ECB2-84BC-4459-B070-67F9B8F04ADD}" type="presParOf" srcId="{FAE12509-EEDF-4BAB-8141-CDDA457E23AC}" destId="{C4675134-3504-4B8A-9378-F5F0B5F9DDE7}" srcOrd="0" destOrd="0" presId="urn:microsoft.com/office/officeart/2005/8/layout/chevron2"/>
    <dgm:cxn modelId="{75B42857-7B46-4332-9C24-343719D6C6CC}" type="presParOf" srcId="{FAE12509-EEDF-4BAB-8141-CDDA457E23AC}" destId="{D1C1CD80-A1D9-4B84-8363-6C05E2B6EBFE}" srcOrd="1" destOrd="0" presId="urn:microsoft.com/office/officeart/2005/8/layout/chevron2"/>
    <dgm:cxn modelId="{5DF50E04-B4CF-4E23-91F6-6BEBB0339979}" type="presParOf" srcId="{D82D5103-6AB7-470F-A80B-DBB0D75BEF20}" destId="{F14927F4-1D9F-4D1C-A798-4AF1E0EC0B4E}" srcOrd="3" destOrd="0" presId="urn:microsoft.com/office/officeart/2005/8/layout/chevron2"/>
    <dgm:cxn modelId="{F3A10681-A6CC-404F-BF05-37C2167B71CB}" type="presParOf" srcId="{D82D5103-6AB7-470F-A80B-DBB0D75BEF20}" destId="{E3677E54-0C52-40A7-AD6C-4F0EA407C432}" srcOrd="4" destOrd="0" presId="urn:microsoft.com/office/officeart/2005/8/layout/chevron2"/>
    <dgm:cxn modelId="{BF1B5208-4962-48AC-BC4E-0E141677C7EA}" type="presParOf" srcId="{E3677E54-0C52-40A7-AD6C-4F0EA407C432}" destId="{5DDD53E5-D76D-41AD-B14F-9E1A322E3F99}" srcOrd="0" destOrd="0" presId="urn:microsoft.com/office/officeart/2005/8/layout/chevron2"/>
    <dgm:cxn modelId="{257B6453-4961-41E5-B46B-0B4A415704D1}" type="presParOf" srcId="{E3677E54-0C52-40A7-AD6C-4F0EA407C432}" destId="{78A51921-2FFA-4BAD-BF53-74E2BC769DAD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25.2.2021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25.2.2021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25.2.2021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25.2.2021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25.2.2021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25.2.2021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25.2.2021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Kuram temelli oyunlar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İçerik Yer Tutucusu"/>
          <p:cNvGraphicFramePr>
            <a:graphicFrameLocks noGrp="1"/>
          </p:cNvGraphicFramePr>
          <p:nvPr>
            <p:ph idx="1"/>
          </p:nvPr>
        </p:nvGraphicFramePr>
        <p:xfrm>
          <a:off x="0" y="142852"/>
          <a:ext cx="9144000" cy="6715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1" y="1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Hut (1976)</a:t>
            </a:r>
            <a:endParaRPr lang="tr-TR" b="1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b="1" i="1" dirty="0" err="1" smtClean="0"/>
              <a:t>Epistemik</a:t>
            </a:r>
            <a:r>
              <a:rPr lang="tr-TR" b="1" i="1" dirty="0" smtClean="0"/>
              <a:t> oyun: </a:t>
            </a:r>
            <a:r>
              <a:rPr lang="tr-TR" dirty="0" smtClean="0"/>
              <a:t>Bu oyun sınıflandırmasında, çocuk duyularını kullanarak bilgi edinmeye çalışır.</a:t>
            </a:r>
          </a:p>
          <a:p>
            <a:r>
              <a:rPr lang="tr-TR" b="1" i="1" dirty="0" smtClean="0"/>
              <a:t>Oyuncu oyun: </a:t>
            </a:r>
            <a:r>
              <a:rPr lang="tr-TR" dirty="0" smtClean="0"/>
              <a:t>Bu oyun türü, çocuğun gelişen dil dağarcığı, somuttan soyuta ilerleyen düşünce sistemi ile birlikte gelecekte olabilecekleri “</a:t>
            </a:r>
            <a:r>
              <a:rPr lang="tr-TR" dirty="0" err="1" smtClean="0"/>
              <a:t>mış</a:t>
            </a:r>
            <a:r>
              <a:rPr lang="tr-TR" dirty="0" smtClean="0"/>
              <a:t> gibi yaparak” oynaması olarak da tanımlanabilir.</a:t>
            </a:r>
          </a:p>
          <a:p>
            <a:r>
              <a:rPr lang="tr-TR" b="1" i="1" dirty="0" smtClean="0"/>
              <a:t>Kurallı oyun: </a:t>
            </a:r>
            <a:r>
              <a:rPr lang="tr-TR" dirty="0" smtClean="0"/>
              <a:t>Çocukların kendi basit oyunlarını anlaşmalı kurallar ekseninde planlaması olarak düşünülmektedir. Çocukların, geleneksel oyunlar içerisinde, sırası gelince oyun içerisinde yer almasını gerektiren bir oyun türüdür.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Piaget</a:t>
            </a:r>
            <a:r>
              <a:rPr lang="tr-TR" dirty="0" smtClean="0"/>
              <a:t> (1951)</a:t>
            </a:r>
            <a:endParaRPr lang="tr-TR" dirty="0"/>
          </a:p>
        </p:txBody>
      </p:sp>
      <p:graphicFrame>
        <p:nvGraphicFramePr>
          <p:cNvPr id="5" name="4 İçerik Yer Tutucusu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001156" cy="4900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7019"/>
                <a:gridCol w="7704137"/>
              </a:tblGrid>
              <a:tr h="700091">
                <a:tc>
                  <a:txBody>
                    <a:bodyPr/>
                    <a:lstStyle/>
                    <a:p>
                      <a:r>
                        <a:rPr lang="tr-TR" dirty="0" smtClean="0"/>
                        <a:t>Oyun davranışı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Örnek </a:t>
                      </a:r>
                      <a:endParaRPr lang="tr-TR" dirty="0"/>
                    </a:p>
                  </a:txBody>
                  <a:tcPr/>
                </a:tc>
              </a:tr>
              <a:tr h="1300168">
                <a:tc>
                  <a:txBody>
                    <a:bodyPr/>
                    <a:lstStyle/>
                    <a:p>
                      <a:r>
                        <a:rPr lang="tr-TR" dirty="0" smtClean="0"/>
                        <a:t>Alıştırma oyunu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Bebek eline aldığı bir oyuncağı</a:t>
                      </a:r>
                      <a:r>
                        <a:rPr lang="tr-TR" baseline="0" dirty="0" smtClean="0"/>
                        <a:t> oturduğu mama sandalyesinden yere atar.</a:t>
                      </a:r>
                    </a:p>
                    <a:p>
                      <a:r>
                        <a:rPr lang="tr-TR" baseline="0" dirty="0" smtClean="0"/>
                        <a:t>Oyuncak yetişkin tarafından alınıp yeniden bebeğe verilir.</a:t>
                      </a:r>
                    </a:p>
                    <a:p>
                      <a:r>
                        <a:rPr lang="tr-TR" baseline="0" dirty="0" smtClean="0"/>
                        <a:t>Bebek yeniden atar.</a:t>
                      </a:r>
                    </a:p>
                    <a:p>
                      <a:r>
                        <a:rPr lang="tr-TR" baseline="0" dirty="0" smtClean="0"/>
                        <a:t>Bu durum bebek tarafından birkaç kez tekrar edilir.</a:t>
                      </a:r>
                      <a:endParaRPr lang="tr-TR" dirty="0"/>
                    </a:p>
                  </a:txBody>
                  <a:tcPr/>
                </a:tc>
              </a:tr>
              <a:tr h="1300168">
                <a:tc>
                  <a:txBody>
                    <a:bodyPr/>
                    <a:lstStyle/>
                    <a:p>
                      <a:r>
                        <a:rPr lang="tr-TR" dirty="0" smtClean="0"/>
                        <a:t>Sembolik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Boş bir bardaktan su içiyor gibi yapar.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Boş bir bardaktan,</a:t>
                      </a:r>
                      <a:r>
                        <a:rPr lang="tr-TR" baseline="0" dirty="0" smtClean="0"/>
                        <a:t> bebeğe</a:t>
                      </a:r>
                      <a:r>
                        <a:rPr lang="tr-TR" dirty="0" smtClean="0"/>
                        <a:t> su içirir gibi yapar.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Kalemi bardakmış</a:t>
                      </a:r>
                      <a:r>
                        <a:rPr lang="tr-TR" baseline="0" dirty="0" smtClean="0"/>
                        <a:t> gibi kullanır.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aseline="0" dirty="0" smtClean="0"/>
                        <a:t>Ayıcığın susamasıyla ilgili bir senaryo oluşturur ve oynar.</a:t>
                      </a:r>
                      <a:endParaRPr lang="tr-TR" dirty="0"/>
                    </a:p>
                  </a:txBody>
                  <a:tcPr/>
                </a:tc>
              </a:tr>
              <a:tr h="1600207">
                <a:tc>
                  <a:txBody>
                    <a:bodyPr/>
                    <a:lstStyle/>
                    <a:p>
                      <a:r>
                        <a:rPr lang="tr-TR" dirty="0" smtClean="0"/>
                        <a:t>Kurallı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Çocukların bir araya gelerek bilye oynaması</a:t>
                      </a:r>
                    </a:p>
                    <a:p>
                      <a:r>
                        <a:rPr lang="tr-TR" dirty="0" smtClean="0"/>
                        <a:t>Bilye</a:t>
                      </a:r>
                      <a:r>
                        <a:rPr lang="tr-TR" baseline="0" dirty="0" smtClean="0"/>
                        <a:t> oyununun kuralları hem yukarıdan aktarılır hem de çocuklar tarafından oluşturulur.</a:t>
                      </a:r>
                    </a:p>
                    <a:p>
                      <a:r>
                        <a:rPr lang="tr-TR" baseline="0" dirty="0" smtClean="0"/>
                        <a:t>Bu oyun, çocukta onur ve adil oyun kuralları oluşumunun gözlenmesine yardımcı olabilir. 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57158" y="274638"/>
            <a:ext cx="8329642" cy="796908"/>
          </a:xfrm>
        </p:spPr>
        <p:txBody>
          <a:bodyPr/>
          <a:lstStyle/>
          <a:p>
            <a:r>
              <a:rPr lang="tr-TR" dirty="0" err="1" smtClean="0"/>
              <a:t>Parten</a:t>
            </a:r>
            <a:r>
              <a:rPr lang="tr-TR" dirty="0" smtClean="0"/>
              <a:t> (1932)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0" y="1214438"/>
          <a:ext cx="9144000" cy="5357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52"/>
                <a:gridCol w="7858148"/>
              </a:tblGrid>
              <a:tr h="804933">
                <a:tc>
                  <a:txBody>
                    <a:bodyPr/>
                    <a:lstStyle/>
                    <a:p>
                      <a:r>
                        <a:rPr lang="tr-TR" dirty="0" smtClean="0"/>
                        <a:t>Oyun</a:t>
                      </a:r>
                      <a:r>
                        <a:rPr lang="tr-TR" baseline="0" dirty="0" smtClean="0"/>
                        <a:t> davranışı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Oyun </a:t>
                      </a:r>
                      <a:endParaRPr lang="tr-TR" dirty="0"/>
                    </a:p>
                  </a:txBody>
                  <a:tcPr/>
                </a:tc>
              </a:tr>
              <a:tr h="804933">
                <a:tc>
                  <a:txBody>
                    <a:bodyPr/>
                    <a:lstStyle/>
                    <a:p>
                      <a:r>
                        <a:rPr lang="tr-TR" baseline="0" dirty="0" smtClean="0"/>
                        <a:t>Oyuna katılmama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Hiçbir oyuna katılmama,</a:t>
                      </a:r>
                      <a:r>
                        <a:rPr lang="tr-TR" baseline="0" dirty="0" smtClean="0"/>
                        <a:t> çocuğun izleyici olması ve oyuna dahil olmamasıdır.</a:t>
                      </a:r>
                      <a:endParaRPr lang="tr-TR" dirty="0"/>
                    </a:p>
                  </a:txBody>
                  <a:tcPr/>
                </a:tc>
              </a:tr>
              <a:tr h="494099">
                <a:tc>
                  <a:txBody>
                    <a:bodyPr/>
                    <a:lstStyle/>
                    <a:p>
                      <a:r>
                        <a:rPr lang="tr-TR" dirty="0" smtClean="0"/>
                        <a:t>Yalnız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Çocuğun tek başına oynaması olarak tanımlanır.</a:t>
                      </a:r>
                      <a:endParaRPr lang="tr-TR" dirty="0"/>
                    </a:p>
                  </a:txBody>
                  <a:tcPr/>
                </a:tc>
              </a:tr>
              <a:tr h="494099">
                <a:tc>
                  <a:txBody>
                    <a:bodyPr/>
                    <a:lstStyle/>
                    <a:p>
                      <a:r>
                        <a:rPr lang="tr-TR" dirty="0" smtClean="0"/>
                        <a:t>İzleme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Çocuğun çevresindekileri</a:t>
                      </a:r>
                      <a:r>
                        <a:rPr lang="tr-TR" baseline="0" dirty="0" smtClean="0"/>
                        <a:t> ve oyuncakları izlemesi olarak ifade edilir.</a:t>
                      </a:r>
                      <a:endParaRPr lang="tr-TR" dirty="0"/>
                    </a:p>
                  </a:txBody>
                  <a:tcPr/>
                </a:tc>
              </a:tr>
              <a:tr h="804933">
                <a:tc>
                  <a:txBody>
                    <a:bodyPr/>
                    <a:lstStyle/>
                    <a:p>
                      <a:r>
                        <a:rPr lang="tr-TR" dirty="0" smtClean="0"/>
                        <a:t>Paralel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Çocuğun benzer oyuncaklarla etrafında bulunan çocuklarla çok az temas kurarak benzer</a:t>
                      </a:r>
                      <a:r>
                        <a:rPr lang="tr-TR" baseline="0" dirty="0" smtClean="0"/>
                        <a:t> oyunları oynaması olarak ifade edilebilir. </a:t>
                      </a:r>
                      <a:endParaRPr lang="tr-TR" dirty="0"/>
                    </a:p>
                  </a:txBody>
                  <a:tcPr/>
                </a:tc>
              </a:tr>
              <a:tr h="804933">
                <a:tc>
                  <a:txBody>
                    <a:bodyPr/>
                    <a:lstStyle/>
                    <a:p>
                      <a:r>
                        <a:rPr lang="tr-TR" dirty="0" smtClean="0"/>
                        <a:t>Birlikte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Çocuğun</a:t>
                      </a:r>
                      <a:r>
                        <a:rPr lang="tr-TR" baseline="0" dirty="0" smtClean="0"/>
                        <a:t> bir grup içerisinde aynı oyuncaklarla ve materyallerle diğer çocuklardan farklı şeyler yapması olarak tanımlanabilir.</a:t>
                      </a:r>
                      <a:endParaRPr lang="tr-TR" dirty="0"/>
                    </a:p>
                  </a:txBody>
                  <a:tcPr/>
                </a:tc>
              </a:tr>
              <a:tr h="1149904">
                <a:tc>
                  <a:txBody>
                    <a:bodyPr/>
                    <a:lstStyle/>
                    <a:p>
                      <a:r>
                        <a:rPr lang="tr-TR" dirty="0" smtClean="0"/>
                        <a:t>İşbirlikçi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Çocuğun</a:t>
                      </a:r>
                      <a:r>
                        <a:rPr lang="tr-TR" baseline="0" dirty="0" smtClean="0"/>
                        <a:t> bir grup içerisinde aynı oyuncaklarla ve materyallerle diğer çocuklarla aynı amaç doğrultusunda </a:t>
                      </a:r>
                      <a:r>
                        <a:rPr lang="tr-TR" baseline="0" dirty="0" err="1" smtClean="0"/>
                        <a:t>oynamasıolarak</a:t>
                      </a:r>
                      <a:r>
                        <a:rPr lang="tr-TR" baseline="0" dirty="0" smtClean="0"/>
                        <a:t> tanımlanabilir.</a:t>
                      </a:r>
                      <a:endParaRPr lang="tr-TR" dirty="0" smtClean="0"/>
                    </a:p>
                    <a:p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Erikson</a:t>
            </a:r>
            <a:r>
              <a:rPr lang="tr-TR" dirty="0" smtClean="0"/>
              <a:t> (1963)</a:t>
            </a:r>
            <a:endParaRPr lang="tr-TR" dirty="0"/>
          </a:p>
        </p:txBody>
      </p:sp>
      <p:graphicFrame>
        <p:nvGraphicFramePr>
          <p:cNvPr id="5" name="4 İçerik Yer Tutucusu"/>
          <p:cNvGraphicFramePr>
            <a:graphicFrameLocks noGrp="1"/>
          </p:cNvGraphicFramePr>
          <p:nvPr>
            <p:ph idx="1"/>
          </p:nvPr>
        </p:nvGraphicFramePr>
        <p:xfrm>
          <a:off x="285750" y="1600200"/>
          <a:ext cx="8643968" cy="4900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035"/>
                <a:gridCol w="7320933"/>
              </a:tblGrid>
              <a:tr h="857611">
                <a:tc>
                  <a:txBody>
                    <a:bodyPr/>
                    <a:lstStyle/>
                    <a:p>
                      <a:r>
                        <a:rPr lang="tr-TR" dirty="0" smtClean="0"/>
                        <a:t>Oyun</a:t>
                      </a:r>
                      <a:r>
                        <a:rPr lang="tr-TR" baseline="0" dirty="0" smtClean="0"/>
                        <a:t> davranışı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Oyun </a:t>
                      </a:r>
                      <a:endParaRPr lang="tr-TR" dirty="0"/>
                    </a:p>
                  </a:txBody>
                  <a:tcPr/>
                </a:tc>
              </a:tr>
              <a:tr h="1225159">
                <a:tc>
                  <a:txBody>
                    <a:bodyPr/>
                    <a:lstStyle/>
                    <a:p>
                      <a:r>
                        <a:rPr lang="tr-TR" dirty="0" smtClean="0"/>
                        <a:t>Kişisel-evrensel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Yaşamın ilk yılı çocukların bedenlerini ve duyularını keşiflerinde en önemli gelişimsel dönemdir.</a:t>
                      </a:r>
                      <a:r>
                        <a:rPr lang="tr-TR" baseline="0" dirty="0" smtClean="0"/>
                        <a:t> Bedensel benlikle ilgili </a:t>
                      </a:r>
                      <a:r>
                        <a:rPr lang="tr-TR" baseline="0" dirty="0" err="1" smtClean="0"/>
                        <a:t>farkındalık</a:t>
                      </a:r>
                      <a:r>
                        <a:rPr lang="tr-TR" baseline="0" dirty="0" smtClean="0"/>
                        <a:t>, öz saygının ön önemli öncüllerindendir.</a:t>
                      </a:r>
                      <a:endParaRPr lang="tr-TR" dirty="0"/>
                    </a:p>
                  </a:txBody>
                  <a:tcPr/>
                </a:tc>
              </a:tr>
              <a:tr h="1225159">
                <a:tc>
                  <a:txBody>
                    <a:bodyPr/>
                    <a:lstStyle/>
                    <a:p>
                      <a:r>
                        <a:rPr lang="tr-TR" dirty="0" smtClean="0"/>
                        <a:t>Mikro küresel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İkinci yaşlarında,</a:t>
                      </a:r>
                      <a:r>
                        <a:rPr lang="tr-TR" baseline="0" dirty="0" smtClean="0"/>
                        <a:t> çocuklar nesnelerle oynamaya başlarla ve </a:t>
                      </a:r>
                      <a:r>
                        <a:rPr lang="tr-TR" baseline="0" dirty="0" err="1" smtClean="0"/>
                        <a:t>bü</a:t>
                      </a:r>
                      <a:r>
                        <a:rPr lang="tr-TR" baseline="0" dirty="0" smtClean="0"/>
                        <a:t> süreç boyunca kendi hareketlerinin çevre üzerinde bir etkisi olduğunu anlamaya başlarlar.</a:t>
                      </a:r>
                      <a:endParaRPr lang="tr-TR" dirty="0"/>
                    </a:p>
                  </a:txBody>
                  <a:tcPr/>
                </a:tc>
              </a:tr>
              <a:tr h="15927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Makro küresel oyun</a:t>
                      </a:r>
                    </a:p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Üç yaş civarında</a:t>
                      </a:r>
                      <a:r>
                        <a:rPr lang="tr-TR" baseline="0" dirty="0" smtClean="0"/>
                        <a:t> anaokuluna yada kreşe başladıklarında, oyun çocuklar için daha sosyal bir etkinlik olmaya başlar. Etkinlikler paylaşılmaya başlanır. 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58204" cy="868346"/>
          </a:xfrm>
        </p:spPr>
        <p:txBody>
          <a:bodyPr/>
          <a:lstStyle/>
          <a:p>
            <a:r>
              <a:rPr lang="tr-TR" dirty="0" err="1" smtClean="0"/>
              <a:t>Sheridan</a:t>
            </a:r>
            <a:r>
              <a:rPr lang="tr-TR" dirty="0" smtClean="0"/>
              <a:t> (1977)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0" y="1285871"/>
          <a:ext cx="9144000" cy="557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290"/>
                <a:gridCol w="7786710"/>
              </a:tblGrid>
              <a:tr h="709180">
                <a:tc>
                  <a:txBody>
                    <a:bodyPr/>
                    <a:lstStyle/>
                    <a:p>
                      <a:r>
                        <a:rPr lang="tr-TR" dirty="0" smtClean="0"/>
                        <a:t>Oyun</a:t>
                      </a:r>
                      <a:r>
                        <a:rPr lang="tr-TR" baseline="0" dirty="0" smtClean="0"/>
                        <a:t> davranışı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Oyun</a:t>
                      </a:r>
                      <a:r>
                        <a:rPr lang="tr-TR" baseline="0" dirty="0" smtClean="0"/>
                        <a:t> davranışı</a:t>
                      </a:r>
                      <a:endParaRPr lang="tr-TR" dirty="0"/>
                    </a:p>
                  </a:txBody>
                  <a:tcPr/>
                </a:tc>
              </a:tr>
              <a:tr h="709180">
                <a:tc>
                  <a:txBody>
                    <a:bodyPr/>
                    <a:lstStyle/>
                    <a:p>
                      <a:r>
                        <a:rPr lang="tr-TR" dirty="0" smtClean="0"/>
                        <a:t>Aktif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Koşma,</a:t>
                      </a:r>
                      <a:r>
                        <a:rPr lang="tr-TR" baseline="0" dirty="0" smtClean="0"/>
                        <a:t> atlama, zıplama, tırmanma gibi bir çok davranışı öğrenmelerine ve bu davranışları kullanmalarına olanak sağlar.</a:t>
                      </a:r>
                      <a:endParaRPr lang="tr-TR" dirty="0"/>
                    </a:p>
                  </a:txBody>
                  <a:tcPr/>
                </a:tc>
              </a:tr>
              <a:tr h="1013114">
                <a:tc>
                  <a:txBody>
                    <a:bodyPr/>
                    <a:lstStyle/>
                    <a:p>
                      <a:r>
                        <a:rPr lang="tr-TR" dirty="0" smtClean="0"/>
                        <a:t>Keşif</a:t>
                      </a:r>
                      <a:r>
                        <a:rPr lang="tr-TR" baseline="0" dirty="0" smtClean="0"/>
                        <a:t> ve manipülasyona dayalı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Çocukların elleri ve parmaklarıyla bir şeyleri manipüle etmesine dayanır. Bu tür oyunlar için</a:t>
                      </a:r>
                      <a:r>
                        <a:rPr lang="tr-TR" baseline="0" dirty="0" smtClean="0"/>
                        <a:t> çocukların el göz koordinasyonuna, ince ve kaba motor becerilere ve duyusal becerilere gereksinimi bulunmaktadır.</a:t>
                      </a:r>
                      <a:endParaRPr lang="tr-TR" dirty="0"/>
                    </a:p>
                  </a:txBody>
                  <a:tcPr/>
                </a:tc>
              </a:tr>
              <a:tr h="709180">
                <a:tc>
                  <a:txBody>
                    <a:bodyPr/>
                    <a:lstStyle/>
                    <a:p>
                      <a:r>
                        <a:rPr lang="tr-TR" dirty="0" smtClean="0"/>
                        <a:t>Taklide dayalı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Çocuğun çevresinde gördüklerini öykünerek taklit etmesine dayanır.</a:t>
                      </a:r>
                      <a:endParaRPr lang="tr-TR" dirty="0"/>
                    </a:p>
                  </a:txBody>
                  <a:tcPr/>
                </a:tc>
              </a:tr>
              <a:tr h="709180">
                <a:tc>
                  <a:txBody>
                    <a:bodyPr/>
                    <a:lstStyle/>
                    <a:p>
                      <a:r>
                        <a:rPr lang="tr-TR" dirty="0" smtClean="0"/>
                        <a:t>Yapısal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Daha önce öğrenilmiş motor ve duyusal becerilerin yeni yapılar inşa etmek için kullanılmasını gerekli kılan</a:t>
                      </a:r>
                      <a:r>
                        <a:rPr lang="tr-TR" baseline="0" dirty="0" smtClean="0"/>
                        <a:t> bir oyun türüdür.</a:t>
                      </a:r>
                      <a:endParaRPr lang="tr-TR" dirty="0"/>
                    </a:p>
                  </a:txBody>
                  <a:tcPr/>
                </a:tc>
              </a:tr>
              <a:tr h="709180">
                <a:tc>
                  <a:txBody>
                    <a:bodyPr/>
                    <a:lstStyle/>
                    <a:p>
                      <a:r>
                        <a:rPr lang="tr-TR" dirty="0" smtClean="0"/>
                        <a:t>Yap-inan</a:t>
                      </a:r>
                      <a:r>
                        <a:rPr lang="tr-TR" baseline="0" dirty="0" smtClean="0"/>
                        <a:t> oyunu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Çocuklar geçmişte kazandıkları deneyimlerini kullanarak spontane oyun senaryoları geliştirir ve oynarlar.</a:t>
                      </a:r>
                      <a:endParaRPr lang="tr-TR" dirty="0"/>
                    </a:p>
                  </a:txBody>
                  <a:tcPr/>
                </a:tc>
              </a:tr>
              <a:tr h="1013114">
                <a:tc>
                  <a:txBody>
                    <a:bodyPr/>
                    <a:lstStyle/>
                    <a:p>
                      <a:r>
                        <a:rPr lang="tr-TR" dirty="0" smtClean="0"/>
                        <a:t>Kurallı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Çocuğun kuralları</a:t>
                      </a:r>
                      <a:r>
                        <a:rPr lang="tr-TR" baseline="0" dirty="0" smtClean="0"/>
                        <a:t> anlaması ve kabullenmesini, sırasını beklemesini, kazansa da kaybetse de centilmence bir oyun sergilemesini ve sonuçları doğru olarak kaydetmesini sağlayan bir oyun türüdür. 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868346"/>
          </a:xfrm>
        </p:spPr>
        <p:txBody>
          <a:bodyPr/>
          <a:lstStyle/>
          <a:p>
            <a:r>
              <a:rPr lang="tr-TR" dirty="0" err="1" smtClean="0"/>
              <a:t>Smilansky</a:t>
            </a:r>
            <a:r>
              <a:rPr lang="tr-TR" dirty="0" smtClean="0"/>
              <a:t> (1968)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214313" y="1428750"/>
          <a:ext cx="8929687" cy="5286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862"/>
                <a:gridCol w="7465825"/>
              </a:tblGrid>
              <a:tr h="901334">
                <a:tc>
                  <a:txBody>
                    <a:bodyPr/>
                    <a:lstStyle/>
                    <a:p>
                      <a:r>
                        <a:rPr lang="tr-TR" dirty="0" smtClean="0"/>
                        <a:t>Oyun</a:t>
                      </a:r>
                      <a:r>
                        <a:rPr lang="tr-TR" baseline="0" dirty="0" smtClean="0"/>
                        <a:t> davranışı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Oyun</a:t>
                      </a:r>
                      <a:r>
                        <a:rPr lang="tr-TR" baseline="0" dirty="0" smtClean="0"/>
                        <a:t> davranışı</a:t>
                      </a:r>
                      <a:endParaRPr lang="tr-TR" dirty="0"/>
                    </a:p>
                  </a:txBody>
                  <a:tcPr/>
                </a:tc>
              </a:tr>
              <a:tr h="1287621">
                <a:tc>
                  <a:txBody>
                    <a:bodyPr/>
                    <a:lstStyle/>
                    <a:p>
                      <a:r>
                        <a:rPr lang="tr-TR" dirty="0" smtClean="0"/>
                        <a:t>Fonksiyonel</a:t>
                      </a:r>
                      <a:r>
                        <a:rPr lang="tr-TR" baseline="0" dirty="0" smtClean="0"/>
                        <a:t>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Çocukların kullandıklar objeleri</a:t>
                      </a:r>
                      <a:r>
                        <a:rPr lang="tr-TR" baseline="0" dirty="0" smtClean="0"/>
                        <a:t> fiziksel özelliklerini çoğunlukla denem yanılma yoluyla öğrenmelerini ve bu objeleri fiziksel özellikleri doğrultusunda yapısal amaçlarına uygun olarak kullanmalarını içerir.</a:t>
                      </a:r>
                      <a:endParaRPr lang="tr-TR" dirty="0"/>
                    </a:p>
                  </a:txBody>
                  <a:tcPr/>
                </a:tc>
              </a:tr>
              <a:tr h="901334">
                <a:tc>
                  <a:txBody>
                    <a:bodyPr/>
                    <a:lstStyle/>
                    <a:p>
                      <a:r>
                        <a:rPr lang="tr-TR" dirty="0" smtClean="0"/>
                        <a:t>Yapısal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Çocuklar oyuncaklarının</a:t>
                      </a:r>
                      <a:r>
                        <a:rPr lang="tr-TR" baseline="0" dirty="0" smtClean="0"/>
                        <a:t> fonksiyonlarını öğrendikten sonra bu oyuncakları kullanarak yeni oyuncaklar inşa etmesi olarak tanımlanır. </a:t>
                      </a:r>
                      <a:endParaRPr lang="tr-TR" dirty="0"/>
                    </a:p>
                  </a:txBody>
                  <a:tcPr/>
                </a:tc>
              </a:tr>
              <a:tr h="1673907">
                <a:tc>
                  <a:txBody>
                    <a:bodyPr/>
                    <a:lstStyle/>
                    <a:p>
                      <a:r>
                        <a:rPr lang="tr-TR" dirty="0" smtClean="0"/>
                        <a:t>Dramatik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Dramatik oyunda</a:t>
                      </a:r>
                      <a:r>
                        <a:rPr lang="tr-TR" baseline="0" dirty="0" smtClean="0"/>
                        <a:t> çocuklar fikirleri, duyguları ve karşılaştıkları problemleri ifade etmek için sembolleri kullanmayı öğrenirler. Daha çok çocuk kendini ifade etmek için ve çevrelerini keşfetmek için doğaçlama oyun senaryoları gerçekleştirerek oynarlar. </a:t>
                      </a:r>
                      <a:endParaRPr lang="tr-TR" dirty="0"/>
                    </a:p>
                  </a:txBody>
                  <a:tcPr/>
                </a:tc>
              </a:tr>
              <a:tr h="522202">
                <a:tc>
                  <a:txBody>
                    <a:bodyPr/>
                    <a:lstStyle/>
                    <a:p>
                      <a:r>
                        <a:rPr lang="tr-TR" dirty="0" smtClean="0"/>
                        <a:t>Kurallı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Kuralları anlayarak bu kurallar doğrultusunda</a:t>
                      </a:r>
                      <a:r>
                        <a:rPr lang="tr-TR" baseline="0" dirty="0" smtClean="0"/>
                        <a:t> oyun oynama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0" y="1"/>
          <a:ext cx="9144000" cy="6715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356"/>
                <a:gridCol w="7286644"/>
              </a:tblGrid>
              <a:tr h="639019">
                <a:tc>
                  <a:txBody>
                    <a:bodyPr/>
                    <a:lstStyle/>
                    <a:p>
                      <a:r>
                        <a:rPr lang="tr-TR" dirty="0" smtClean="0"/>
                        <a:t>Oyun</a:t>
                      </a:r>
                      <a:r>
                        <a:rPr lang="tr-TR" baseline="0" dirty="0" smtClean="0"/>
                        <a:t> davranışı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Oyun</a:t>
                      </a:r>
                      <a:r>
                        <a:rPr lang="tr-TR" baseline="0" dirty="0" smtClean="0"/>
                        <a:t> davranışı  (</a:t>
                      </a:r>
                      <a:r>
                        <a:rPr lang="tr-TR" dirty="0" err="1" smtClean="0"/>
                        <a:t>Hughes</a:t>
                      </a:r>
                      <a:r>
                        <a:rPr lang="tr-TR" dirty="0" smtClean="0"/>
                        <a:t> -</a:t>
                      </a:r>
                      <a:r>
                        <a:rPr lang="tr-TR" baseline="0" dirty="0" smtClean="0"/>
                        <a:t> </a:t>
                      </a:r>
                      <a:r>
                        <a:rPr lang="tr-TR" dirty="0" smtClean="0"/>
                        <a:t>1999)</a:t>
                      </a:r>
                      <a:endParaRPr lang="tr-TR" dirty="0"/>
                    </a:p>
                  </a:txBody>
                  <a:tcPr/>
                </a:tc>
              </a:tr>
              <a:tr h="403653">
                <a:tc>
                  <a:txBody>
                    <a:bodyPr/>
                    <a:lstStyle/>
                    <a:p>
                      <a:r>
                        <a:rPr lang="tr-TR" dirty="0" smtClean="0"/>
                        <a:t>Kıran kırana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Dokunma,</a:t>
                      </a:r>
                      <a:r>
                        <a:rPr lang="tr-TR" baseline="0" dirty="0" smtClean="0"/>
                        <a:t> gıdıklama ve göreceli güç gerektiren oyun (kavgayla değil)</a:t>
                      </a:r>
                      <a:endParaRPr lang="tr-TR" dirty="0"/>
                    </a:p>
                  </a:txBody>
                  <a:tcPr/>
                </a:tc>
              </a:tr>
              <a:tr h="6509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Sosyo</a:t>
                      </a:r>
                      <a:r>
                        <a:rPr lang="tr-TR" dirty="0" smtClean="0"/>
                        <a:t>-dramatik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Gerçek yada gerçeği</a:t>
                      </a:r>
                      <a:r>
                        <a:rPr lang="tr-TR" baseline="0" dirty="0" smtClean="0"/>
                        <a:t> yakın insana özgü durumların çocuk tarafından canlandırıldığı oyun türüdür.</a:t>
                      </a:r>
                      <a:endParaRPr lang="tr-TR" dirty="0"/>
                    </a:p>
                  </a:txBody>
                  <a:tcPr/>
                </a:tc>
              </a:tr>
              <a:tr h="371966">
                <a:tc>
                  <a:txBody>
                    <a:bodyPr/>
                    <a:lstStyle/>
                    <a:p>
                      <a:r>
                        <a:rPr lang="tr-TR" dirty="0" smtClean="0"/>
                        <a:t>Sosyal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Sosyal sorumluluk için kurallarıyla oynama</a:t>
                      </a:r>
                      <a:r>
                        <a:rPr lang="tr-TR" baseline="0" dirty="0" smtClean="0"/>
                        <a:t> olarak tanımlanır.</a:t>
                      </a:r>
                      <a:endParaRPr lang="tr-TR" dirty="0"/>
                    </a:p>
                  </a:txBody>
                  <a:tcPr/>
                </a:tc>
              </a:tr>
              <a:tr h="371966">
                <a:tc>
                  <a:txBody>
                    <a:bodyPr/>
                    <a:lstStyle/>
                    <a:p>
                      <a:r>
                        <a:rPr lang="tr-TR" dirty="0" smtClean="0"/>
                        <a:t>Yaratıcı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Olabilecek</a:t>
                      </a:r>
                      <a:r>
                        <a:rPr lang="tr-TR" baseline="0" dirty="0" smtClean="0"/>
                        <a:t> pek çok olası sonuç veya cevaba imkan sağlayan oyun türüdür.</a:t>
                      </a:r>
                      <a:endParaRPr lang="tr-TR" dirty="0"/>
                    </a:p>
                  </a:txBody>
                  <a:tcPr/>
                </a:tc>
              </a:tr>
              <a:tr h="371966">
                <a:tc>
                  <a:txBody>
                    <a:bodyPr/>
                    <a:lstStyle/>
                    <a:p>
                      <a:r>
                        <a:rPr lang="tr-TR" dirty="0" smtClean="0"/>
                        <a:t>İletişim oyunu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Kelimeleri</a:t>
                      </a:r>
                      <a:r>
                        <a:rPr lang="tr-TR" baseline="0" dirty="0" smtClean="0"/>
                        <a:t> ve vücut hareketlerini kullanarak oynanan oyun türüdür.</a:t>
                      </a:r>
                      <a:endParaRPr lang="tr-TR" dirty="0"/>
                    </a:p>
                  </a:txBody>
                  <a:tcPr/>
                </a:tc>
              </a:tr>
              <a:tr h="371966">
                <a:tc>
                  <a:txBody>
                    <a:bodyPr/>
                    <a:lstStyle/>
                    <a:p>
                      <a:r>
                        <a:rPr lang="tr-TR" dirty="0" smtClean="0"/>
                        <a:t>Dramatik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Çocuğun doğrudan katılmadığı olayların drama</a:t>
                      </a:r>
                      <a:r>
                        <a:rPr lang="tr-TR" baseline="0" dirty="0" smtClean="0"/>
                        <a:t> edildiği oyun türüdür. </a:t>
                      </a:r>
                      <a:endParaRPr lang="tr-TR" dirty="0"/>
                    </a:p>
                  </a:txBody>
                  <a:tcPr/>
                </a:tc>
              </a:tr>
              <a:tr h="371966">
                <a:tc>
                  <a:txBody>
                    <a:bodyPr/>
                    <a:lstStyle/>
                    <a:p>
                      <a:r>
                        <a:rPr lang="tr-TR" dirty="0" smtClean="0"/>
                        <a:t>Sembolik</a:t>
                      </a:r>
                      <a:r>
                        <a:rPr lang="tr-TR" baseline="0" dirty="0" smtClean="0"/>
                        <a:t>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Bir şeyin diğer şey</a:t>
                      </a:r>
                      <a:r>
                        <a:rPr lang="tr-TR" baseline="0" dirty="0" smtClean="0"/>
                        <a:t> yerine geçtiği oyun türüdür.</a:t>
                      </a:r>
                      <a:endParaRPr lang="tr-TR" dirty="0"/>
                    </a:p>
                  </a:txBody>
                  <a:tcPr/>
                </a:tc>
              </a:tr>
              <a:tr h="371966">
                <a:tc>
                  <a:txBody>
                    <a:bodyPr/>
                    <a:lstStyle/>
                    <a:p>
                      <a:r>
                        <a:rPr lang="tr-TR" dirty="0" smtClean="0"/>
                        <a:t>Derin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Çocuğun</a:t>
                      </a:r>
                      <a:r>
                        <a:rPr lang="tr-TR" baseline="0" dirty="0" smtClean="0"/>
                        <a:t> riskli deneyimlerine imkan sağlayan oyun türüdür.</a:t>
                      </a:r>
                      <a:endParaRPr lang="tr-TR" dirty="0"/>
                    </a:p>
                  </a:txBody>
                  <a:tcPr/>
                </a:tc>
              </a:tr>
              <a:tr h="650940">
                <a:tc>
                  <a:txBody>
                    <a:bodyPr/>
                    <a:lstStyle/>
                    <a:p>
                      <a:r>
                        <a:rPr lang="tr-TR" dirty="0" smtClean="0"/>
                        <a:t>Keşif türünden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Nesne yada kavramlar hakkında gerçeklere dayalı bilgi edinmeye</a:t>
                      </a:r>
                      <a:r>
                        <a:rPr lang="tr-TR" baseline="0" dirty="0" smtClean="0"/>
                        <a:t> dayalı oyun türüdür.</a:t>
                      </a:r>
                      <a:endParaRPr lang="tr-TR" dirty="0"/>
                    </a:p>
                  </a:txBody>
                  <a:tcPr/>
                </a:tc>
              </a:tr>
              <a:tr h="650940">
                <a:tc>
                  <a:txBody>
                    <a:bodyPr/>
                    <a:lstStyle/>
                    <a:p>
                      <a:r>
                        <a:rPr lang="tr-TR" dirty="0" smtClean="0"/>
                        <a:t>Hayalı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Maddesel</a:t>
                      </a:r>
                      <a:r>
                        <a:rPr lang="tr-TR" baseline="0" dirty="0" smtClean="0"/>
                        <a:t> dünyada uygulanamayan geleneksel kuralları kontrol eden o. türü.</a:t>
                      </a:r>
                      <a:endParaRPr lang="tr-TR" dirty="0"/>
                    </a:p>
                  </a:txBody>
                  <a:tcPr/>
                </a:tc>
              </a:tr>
              <a:tr h="371966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Lokomotor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Herhangi</a:t>
                      </a:r>
                      <a:r>
                        <a:rPr lang="tr-TR" baseline="0" dirty="0" smtClean="0"/>
                        <a:t> bir yöne veya her yöne doğru yapılan hareketli oyun</a:t>
                      </a:r>
                      <a:endParaRPr lang="tr-TR" dirty="0"/>
                    </a:p>
                  </a:txBody>
                  <a:tcPr/>
                </a:tc>
              </a:tr>
              <a:tr h="371966">
                <a:tc>
                  <a:txBody>
                    <a:bodyPr/>
                    <a:lstStyle/>
                    <a:p>
                      <a:r>
                        <a:rPr lang="tr-TR" dirty="0" smtClean="0"/>
                        <a:t>Kontrol</a:t>
                      </a:r>
                      <a:r>
                        <a:rPr lang="tr-TR" baseline="0" dirty="0" smtClean="0"/>
                        <a:t> oyunu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Çevrenin</a:t>
                      </a:r>
                      <a:r>
                        <a:rPr lang="tr-TR" baseline="0" dirty="0" smtClean="0"/>
                        <a:t> madde ve manevi içeriklerini kontrol eden oyun</a:t>
                      </a:r>
                      <a:endParaRPr lang="tr-TR" dirty="0" smtClean="0"/>
                    </a:p>
                  </a:txBody>
                  <a:tcPr/>
                </a:tc>
              </a:tr>
              <a:tr h="371966">
                <a:tc>
                  <a:txBody>
                    <a:bodyPr/>
                    <a:lstStyle/>
                    <a:p>
                      <a:r>
                        <a:rPr lang="tr-TR" dirty="0" smtClean="0"/>
                        <a:t>Rol oyunu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Varlığı arama</a:t>
                      </a:r>
                      <a:r>
                        <a:rPr lang="tr-TR" baseline="0" dirty="0" smtClean="0"/>
                        <a:t> oyunu</a:t>
                      </a:r>
                      <a:endParaRPr lang="tr-TR" dirty="0" smtClean="0"/>
                    </a:p>
                  </a:txBody>
                  <a:tcPr/>
                </a:tc>
              </a:tr>
              <a:tr h="371966">
                <a:tc>
                  <a:txBody>
                    <a:bodyPr/>
                    <a:lstStyle/>
                    <a:p>
                      <a:r>
                        <a:rPr lang="tr-TR" dirty="0" smtClean="0"/>
                        <a:t>Özetleyici oyun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Tarih, soy gibi durumları araştırma oyunu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-2" y="-3"/>
          <a:ext cx="9144000" cy="6858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25"/>
                <a:gridCol w="3714775"/>
                <a:gridCol w="2714645"/>
                <a:gridCol w="1857355"/>
              </a:tblGrid>
              <a:tr h="395776">
                <a:tc gridSpan="4"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Oyun</a:t>
                      </a:r>
                      <a:r>
                        <a:rPr lang="tr-TR" baseline="0" dirty="0" smtClean="0"/>
                        <a:t> uygulama temelli oyunlar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95776">
                <a:tc rowSpan="5">
                  <a:txBody>
                    <a:bodyPr/>
                    <a:lstStyle/>
                    <a:p>
                      <a:r>
                        <a:rPr lang="tr-TR" dirty="0" smtClean="0"/>
                        <a:t>Öz yapılarını</a:t>
                      </a:r>
                      <a:r>
                        <a:rPr lang="tr-TR" baseline="0" dirty="0" smtClean="0"/>
                        <a:t> temel alan oyun türleri</a:t>
                      </a:r>
                      <a:endParaRPr lang="tr-TR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tr-TR" dirty="0" smtClean="0"/>
                        <a:t>İşlev</a:t>
                      </a:r>
                      <a:r>
                        <a:rPr lang="tr-TR" baseline="0" dirty="0" smtClean="0"/>
                        <a:t> oyunları (0-3)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Süt çağı</a:t>
                      </a:r>
                      <a:r>
                        <a:rPr lang="tr-TR" baseline="0" dirty="0" smtClean="0"/>
                        <a:t> dönemi(0-1)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95776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Özerklik dönemi (1-3)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95776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Ben oyunları (3-6)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95776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Hayal oyunları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95776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Küme oyunları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95776">
                <a:tc rowSpan="6">
                  <a:txBody>
                    <a:bodyPr/>
                    <a:lstStyle/>
                    <a:p>
                      <a:r>
                        <a:rPr lang="tr-TR" dirty="0" smtClean="0"/>
                        <a:t>Oynandığı yeri temel alan oyun türleri</a:t>
                      </a:r>
                      <a:endParaRPr lang="tr-TR" dirty="0"/>
                    </a:p>
                  </a:txBody>
                  <a:tcPr vert="vert270"/>
                </a:tc>
                <a:tc rowSpan="4">
                  <a:txBody>
                    <a:bodyPr/>
                    <a:lstStyle/>
                    <a:p>
                      <a:r>
                        <a:rPr lang="tr-TR" dirty="0" smtClean="0"/>
                        <a:t>Açık</a:t>
                      </a:r>
                      <a:r>
                        <a:rPr lang="tr-TR" baseline="0" dirty="0" smtClean="0"/>
                        <a:t> hava oyunları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Koşmaca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95776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Öykünmece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95776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Öykünme yürüyüşleri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95776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Halka</a:t>
                      </a:r>
                      <a:r>
                        <a:rPr lang="tr-TR" baseline="0" dirty="0" smtClean="0"/>
                        <a:t> oyunları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95776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tr-TR" dirty="0" smtClean="0"/>
                        <a:t>Salon-Sınıf oyunları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Serbest zaman oyunları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95776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Oyun saati oyunları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Isındırıcı oyunlar</a:t>
                      </a:r>
                      <a:endParaRPr lang="tr-TR" dirty="0"/>
                    </a:p>
                  </a:txBody>
                  <a:tcPr/>
                </a:tc>
              </a:tr>
              <a:tr h="658569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Dinlendirici</a:t>
                      </a:r>
                      <a:r>
                        <a:rPr lang="tr-TR" baseline="0" dirty="0" smtClean="0"/>
                        <a:t> oyunlar</a:t>
                      </a:r>
                      <a:endParaRPr lang="tr-TR" dirty="0"/>
                    </a:p>
                  </a:txBody>
                  <a:tcPr/>
                </a:tc>
              </a:tr>
              <a:tr h="395776">
                <a:tc gridSpan="4">
                  <a:txBody>
                    <a:bodyPr/>
                    <a:lstStyle/>
                    <a:p>
                      <a:r>
                        <a:rPr lang="tr-TR" dirty="0" smtClean="0"/>
                        <a:t>ARAÇSIZ YAPILAN OYUNLAR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95776">
                <a:tc gridSpan="4">
                  <a:txBody>
                    <a:bodyPr/>
                    <a:lstStyle/>
                    <a:p>
                      <a:r>
                        <a:rPr lang="tr-TR" dirty="0" smtClean="0"/>
                        <a:t>ARAÇTA YAPILAN OYUNLAR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658569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ARAÇLA YAPILAN OYUNLAR</a:t>
                      </a:r>
                    </a:p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911</Words>
  <PresentationFormat>Ekran Gösterisi (4:3)</PresentationFormat>
  <Paragraphs>154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Ofis Teması</vt:lpstr>
      <vt:lpstr>Kuram temelli oyunlar</vt:lpstr>
      <vt:lpstr>Slayt 2</vt:lpstr>
      <vt:lpstr>Slayt 3</vt:lpstr>
      <vt:lpstr>Hut (1976)</vt:lpstr>
      <vt:lpstr>Piaget (1951)</vt:lpstr>
      <vt:lpstr>Parten (1932)</vt:lpstr>
      <vt:lpstr>Erikson (1963)</vt:lpstr>
      <vt:lpstr>Sheridan (1977)</vt:lpstr>
      <vt:lpstr>Smilansky (1968)</vt:lpstr>
      <vt:lpstr>Slayt 10</vt:lpstr>
      <vt:lpstr>Slayt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Kuram temelli oyunlar</dc:title>
  <dc:creator>hakan metin</dc:creator>
  <cp:lastModifiedBy>USER</cp:lastModifiedBy>
  <cp:revision>11</cp:revision>
  <dcterms:created xsi:type="dcterms:W3CDTF">2021-02-24T21:27:25Z</dcterms:created>
  <dcterms:modified xsi:type="dcterms:W3CDTF">2021-02-25T12:22:19Z</dcterms:modified>
</cp:coreProperties>
</file>