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7" autoAdjust="0"/>
  </p:normalViewPr>
  <p:slideViewPr>
    <p:cSldViewPr>
      <p:cViewPr varScale="1">
        <p:scale>
          <a:sx n="87" d="100"/>
          <a:sy n="87" d="100"/>
        </p:scale>
        <p:origin x="1238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=""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14F863-AA89-48B5-BE1B-69180CA32642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86F879-8537-43D1-9BFF-B24D1E5521C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24261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38DD1-33AA-4996-977A-42B26A155BBE}" type="slidenum">
              <a:rPr lang="id-ID" smtClean="0"/>
              <a:t>3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470628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=""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=""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=""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=""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=""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=""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=""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=""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=""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=""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=""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=""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=""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=""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=""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os_Slay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8646737" y="273543"/>
            <a:ext cx="346436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 userDrawn="1"/>
        </p:nvSpPr>
        <p:spPr>
          <a:xfrm>
            <a:off x="8646737" y="641190"/>
            <a:ext cx="346436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8645066" y="305131"/>
            <a:ext cx="34977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05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0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0738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=""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=""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 smtClean="0"/>
              <a:t>İŞ SAĞLIĞI VE GÜVENLİĞİ PROGRAMI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=""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/>
              <a:t>HAVZA MESLEK YÜKSEKOKULU</a:t>
            </a:r>
            <a:endParaRPr lang="tr-TR" altLang="tr-TR" sz="3200" b="1" dirty="0"/>
          </a:p>
        </p:txBody>
      </p:sp>
      <p:sp>
        <p:nvSpPr>
          <p:cNvPr id="7" name="Rectangle 8">
            <a:extLst>
              <a:ext uri="{FF2B5EF4-FFF2-40B4-BE49-F238E27FC236}">
                <a16:creationId xmlns=""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 smtClean="0"/>
              <a:t>İSG215-Uyarı </a:t>
            </a:r>
            <a:r>
              <a:rPr lang="tr-TR" altLang="tr-TR" b="1" i="1" dirty="0"/>
              <a:t>İşaretleri ve Levha </a:t>
            </a:r>
            <a:r>
              <a:rPr lang="tr-TR" altLang="tr-TR" b="1" i="1" dirty="0" smtClean="0"/>
              <a:t>Standartları</a:t>
            </a: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=""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err="1" smtClean="0">
                <a:solidFill>
                  <a:schemeClr val="bg1">
                    <a:lumMod val="50000"/>
                  </a:schemeClr>
                </a:solidFill>
              </a:rPr>
              <a:t>Öğr</a:t>
            </a: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. Gör. Halil YAMAK</a:t>
            </a: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=""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altLang="tr-TR" sz="4400" dirty="0" smtClean="0"/>
              <a:t>UYARI İŞARETLERİ</a:t>
            </a:r>
            <a:endParaRPr lang="tr-TR" altLang="tr-TR" sz="4400" dirty="0"/>
          </a:p>
        </p:txBody>
      </p:sp>
      <p:sp>
        <p:nvSpPr>
          <p:cNvPr id="6147" name="Rectangle 3">
            <a:extLst>
              <a:ext uri="{FF2B5EF4-FFF2-40B4-BE49-F238E27FC236}">
                <a16:creationId xmlns=""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 smtClean="0"/>
              <a:t>Hafta-5</a:t>
            </a:r>
            <a:endParaRPr lang="tr-TR" altLang="tr-TR" sz="2800" i="1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=""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=""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altLang="tr-TR" sz="3200" i="1" dirty="0"/>
              <a:t>İSG215-Uyarı İşaretleri ve Levha Standartları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700" b="1" dirty="0">
                <a:latin typeface="+mn-lt"/>
              </a:rPr>
              <a:t>3.2. Uyarı işaretleri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tr-TR" sz="1800" dirty="0"/>
          </a:p>
          <a:p>
            <a:pPr marL="0" indent="0">
              <a:buNone/>
            </a:pPr>
            <a:r>
              <a:rPr lang="tr-TR" sz="1800" dirty="0"/>
              <a:t>Temel nitelikler</a:t>
            </a:r>
          </a:p>
          <a:p>
            <a:pPr marL="0" indent="0">
              <a:buNone/>
            </a:pPr>
            <a:endParaRPr lang="tr-TR" sz="1800" dirty="0"/>
          </a:p>
          <a:p>
            <a:pPr marL="0" indent="0">
              <a:buNone/>
            </a:pPr>
            <a:r>
              <a:rPr lang="tr-TR" sz="1800" dirty="0"/>
              <a:t>	- </a:t>
            </a:r>
            <a:r>
              <a:rPr lang="tr-TR" sz="1800" dirty="0"/>
              <a:t>Üçgen şeklinde</a:t>
            </a:r>
          </a:p>
          <a:p>
            <a:pPr marL="0" indent="0">
              <a:buNone/>
            </a:pPr>
            <a:r>
              <a:rPr lang="tr-TR" sz="1800" dirty="0"/>
              <a:t>	- </a:t>
            </a:r>
            <a:r>
              <a:rPr lang="tr-TR" sz="1800" dirty="0"/>
              <a:t>Sarı zemin üzerine siyah </a:t>
            </a:r>
            <a:r>
              <a:rPr lang="tr-TR" sz="1800" dirty="0" err="1"/>
              <a:t>piktogram</a:t>
            </a:r>
            <a:r>
              <a:rPr lang="tr-TR" sz="1800" dirty="0"/>
              <a:t>, siyah çerçeve (sarı kısımlar işaret alanının </a:t>
            </a:r>
            <a:r>
              <a:rPr lang="tr-TR" sz="1800" dirty="0" smtClean="0"/>
              <a:t>en </a:t>
            </a:r>
            <a:r>
              <a:rPr lang="tr-TR" sz="1800" dirty="0"/>
              <a:t>az % 50’sini kapsayacaktır</a:t>
            </a:r>
            <a:r>
              <a:rPr lang="tr-TR" sz="1800" dirty="0"/>
              <a:t>)</a:t>
            </a:r>
            <a:endParaRPr lang="tr-TR" sz="1800" dirty="0"/>
          </a:p>
        </p:txBody>
      </p:sp>
    </p:spTree>
    <p:extLst>
      <p:ext uri="{BB962C8B-B14F-4D97-AF65-F5344CB8AC3E}">
        <p14:creationId xmlns:p14="http://schemas.microsoft.com/office/powerpoint/2010/main" val="30557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496" y="2083093"/>
            <a:ext cx="2160000" cy="189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Resim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5361" y="2083093"/>
            <a:ext cx="2160000" cy="189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Metin kutusu 5"/>
          <p:cNvSpPr txBox="1"/>
          <p:nvPr/>
        </p:nvSpPr>
        <p:spPr>
          <a:xfrm>
            <a:off x="1643496" y="4248569"/>
            <a:ext cx="216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/>
              <a:t>Parlayıcı madde veya yüksek ısı</a:t>
            </a:r>
          </a:p>
        </p:txBody>
      </p:sp>
      <p:sp>
        <p:nvSpPr>
          <p:cNvPr id="7" name="Metin kutusu 6"/>
          <p:cNvSpPr txBox="1"/>
          <p:nvPr/>
        </p:nvSpPr>
        <p:spPr>
          <a:xfrm>
            <a:off x="5335361" y="4248568"/>
            <a:ext cx="216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/>
              <a:t>Patlayıcı madde</a:t>
            </a:r>
          </a:p>
        </p:txBody>
      </p:sp>
      <p:sp>
        <p:nvSpPr>
          <p:cNvPr id="8" name="Unvan 1"/>
          <p:cNvSpPr txBox="1">
            <a:spLocks/>
          </p:cNvSpPr>
          <p:nvPr/>
        </p:nvSpPr>
        <p:spPr>
          <a:xfrm>
            <a:off x="494110" y="1131094"/>
            <a:ext cx="8133908" cy="488156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700" b="1" dirty="0">
                <a:latin typeface="+mn-lt"/>
              </a:rPr>
              <a:t>Uyarı işaretleri</a:t>
            </a:r>
            <a:endParaRPr lang="tr-TR" sz="2700" b="1" dirty="0">
              <a:latin typeface="+mn-lt"/>
            </a:endParaRPr>
          </a:p>
        </p:txBody>
      </p:sp>
      <p:sp>
        <p:nvSpPr>
          <p:cNvPr id="4" name="Unvan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20239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5"/>
          <p:cNvSpPr txBox="1"/>
          <p:nvPr/>
        </p:nvSpPr>
        <p:spPr>
          <a:xfrm>
            <a:off x="1643496" y="4248569"/>
            <a:ext cx="216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 err="1"/>
              <a:t>Toksik</a:t>
            </a:r>
            <a:r>
              <a:rPr lang="tr-TR" dirty="0"/>
              <a:t> (Zehirli) madde</a:t>
            </a:r>
          </a:p>
        </p:txBody>
      </p:sp>
      <p:sp>
        <p:nvSpPr>
          <p:cNvPr id="7" name="Metin kutusu 6"/>
          <p:cNvSpPr txBox="1"/>
          <p:nvPr/>
        </p:nvSpPr>
        <p:spPr>
          <a:xfrm>
            <a:off x="5335361" y="4248568"/>
            <a:ext cx="216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/>
              <a:t>Aşındırıcı madde</a:t>
            </a:r>
          </a:p>
        </p:txBody>
      </p:sp>
      <p:sp>
        <p:nvSpPr>
          <p:cNvPr id="8" name="Unvan 1"/>
          <p:cNvSpPr txBox="1">
            <a:spLocks/>
          </p:cNvSpPr>
          <p:nvPr/>
        </p:nvSpPr>
        <p:spPr>
          <a:xfrm>
            <a:off x="494110" y="1131094"/>
            <a:ext cx="8133908" cy="488156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700" b="1" dirty="0">
                <a:latin typeface="+mn-lt"/>
              </a:rPr>
              <a:t>Uyarı işaretleri</a:t>
            </a:r>
            <a:endParaRPr lang="tr-TR" sz="2700" b="1" dirty="0">
              <a:latin typeface="+mn-lt"/>
            </a:endParaRPr>
          </a:p>
        </p:txBody>
      </p:sp>
      <p:pic>
        <p:nvPicPr>
          <p:cNvPr id="9" name="Resim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496" y="2086459"/>
            <a:ext cx="2160000" cy="189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Resim 3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5335361" y="2086459"/>
            <a:ext cx="2160000" cy="1890000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88220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5"/>
          <p:cNvSpPr txBox="1"/>
          <p:nvPr/>
        </p:nvSpPr>
        <p:spPr>
          <a:xfrm>
            <a:off x="1643496" y="4248569"/>
            <a:ext cx="216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/>
              <a:t>Radyoaktif madde</a:t>
            </a:r>
          </a:p>
        </p:txBody>
      </p:sp>
      <p:sp>
        <p:nvSpPr>
          <p:cNvPr id="7" name="Metin kutusu 6"/>
          <p:cNvSpPr txBox="1"/>
          <p:nvPr/>
        </p:nvSpPr>
        <p:spPr>
          <a:xfrm>
            <a:off x="5335361" y="4248568"/>
            <a:ext cx="216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/>
              <a:t>Asılı yük</a:t>
            </a:r>
          </a:p>
        </p:txBody>
      </p:sp>
      <p:sp>
        <p:nvSpPr>
          <p:cNvPr id="8" name="Unvan 1"/>
          <p:cNvSpPr txBox="1">
            <a:spLocks/>
          </p:cNvSpPr>
          <p:nvPr/>
        </p:nvSpPr>
        <p:spPr>
          <a:xfrm>
            <a:off x="494110" y="1131094"/>
            <a:ext cx="8133908" cy="488156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700" b="1" dirty="0">
                <a:latin typeface="+mn-lt"/>
              </a:rPr>
              <a:t>Uyarı işaretleri</a:t>
            </a:r>
            <a:endParaRPr lang="tr-TR" sz="2700" b="1" dirty="0">
              <a:latin typeface="+mn-lt"/>
            </a:endParaRPr>
          </a:p>
        </p:txBody>
      </p:sp>
      <p:pic>
        <p:nvPicPr>
          <p:cNvPr id="11" name="Resim 10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496" y="2083093"/>
            <a:ext cx="2160000" cy="189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Resim 1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5361" y="2083093"/>
            <a:ext cx="2160000" cy="189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97444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5"/>
          <p:cNvSpPr txBox="1"/>
          <p:nvPr/>
        </p:nvSpPr>
        <p:spPr>
          <a:xfrm>
            <a:off x="1643496" y="4248569"/>
            <a:ext cx="216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/>
              <a:t>İş Makinası</a:t>
            </a:r>
            <a:endParaRPr lang="tr-TR" dirty="0"/>
          </a:p>
        </p:txBody>
      </p:sp>
      <p:sp>
        <p:nvSpPr>
          <p:cNvPr id="7" name="Metin kutusu 6"/>
          <p:cNvSpPr txBox="1"/>
          <p:nvPr/>
        </p:nvSpPr>
        <p:spPr>
          <a:xfrm>
            <a:off x="5335361" y="4248568"/>
            <a:ext cx="216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/>
              <a:t>Elektrik tehlikesi</a:t>
            </a:r>
            <a:endParaRPr lang="tr-TR" dirty="0"/>
          </a:p>
        </p:txBody>
      </p:sp>
      <p:sp>
        <p:nvSpPr>
          <p:cNvPr id="8" name="Unvan 1"/>
          <p:cNvSpPr txBox="1">
            <a:spLocks/>
          </p:cNvSpPr>
          <p:nvPr/>
        </p:nvSpPr>
        <p:spPr>
          <a:xfrm>
            <a:off x="494110" y="1131094"/>
            <a:ext cx="8133908" cy="488156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700" b="1" dirty="0">
                <a:latin typeface="+mn-lt"/>
              </a:rPr>
              <a:t>Uyarı işaretleri</a:t>
            </a:r>
            <a:endParaRPr lang="tr-TR" sz="2700" b="1" dirty="0">
              <a:latin typeface="+mn-lt"/>
            </a:endParaRPr>
          </a:p>
        </p:txBody>
      </p:sp>
      <p:pic>
        <p:nvPicPr>
          <p:cNvPr id="9" name="Resim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496" y="2083093"/>
            <a:ext cx="2160000" cy="189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Resim 9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5361" y="2083093"/>
            <a:ext cx="2160000" cy="189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71745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5"/>
          <p:cNvSpPr txBox="1"/>
          <p:nvPr/>
        </p:nvSpPr>
        <p:spPr>
          <a:xfrm>
            <a:off x="1643496" y="4248569"/>
            <a:ext cx="216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/>
              <a:t>Tehlike</a:t>
            </a:r>
            <a:endParaRPr lang="tr-TR" dirty="0"/>
          </a:p>
        </p:txBody>
      </p:sp>
      <p:sp>
        <p:nvSpPr>
          <p:cNvPr id="7" name="Metin kutusu 6"/>
          <p:cNvSpPr txBox="1"/>
          <p:nvPr/>
        </p:nvSpPr>
        <p:spPr>
          <a:xfrm>
            <a:off x="5335361" y="4248568"/>
            <a:ext cx="216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/>
              <a:t>Lazer ışını</a:t>
            </a:r>
            <a:endParaRPr lang="tr-TR" dirty="0"/>
          </a:p>
        </p:txBody>
      </p:sp>
      <p:sp>
        <p:nvSpPr>
          <p:cNvPr id="8" name="Unvan 1"/>
          <p:cNvSpPr txBox="1">
            <a:spLocks/>
          </p:cNvSpPr>
          <p:nvPr/>
        </p:nvSpPr>
        <p:spPr>
          <a:xfrm>
            <a:off x="494110" y="1131094"/>
            <a:ext cx="8133908" cy="488156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700" b="1" dirty="0">
                <a:latin typeface="+mn-lt"/>
              </a:rPr>
              <a:t>Uyarı işaretleri</a:t>
            </a:r>
            <a:endParaRPr lang="tr-TR" sz="2700" b="1" dirty="0">
              <a:latin typeface="+mn-lt"/>
            </a:endParaRPr>
          </a:p>
        </p:txBody>
      </p:sp>
      <p:pic>
        <p:nvPicPr>
          <p:cNvPr id="9" name="Resim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496" y="2083093"/>
            <a:ext cx="2160000" cy="189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Resim 9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5361" y="2083093"/>
            <a:ext cx="2160000" cy="189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26767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5"/>
          <p:cNvSpPr txBox="1"/>
          <p:nvPr/>
        </p:nvSpPr>
        <p:spPr>
          <a:xfrm>
            <a:off x="1643496" y="4248569"/>
            <a:ext cx="216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/>
              <a:t>Oksitleyici madde</a:t>
            </a:r>
            <a:endParaRPr lang="tr-TR" dirty="0"/>
          </a:p>
        </p:txBody>
      </p:sp>
      <p:sp>
        <p:nvSpPr>
          <p:cNvPr id="7" name="Metin kutusu 6"/>
          <p:cNvSpPr txBox="1"/>
          <p:nvPr/>
        </p:nvSpPr>
        <p:spPr>
          <a:xfrm>
            <a:off x="5335361" y="4248568"/>
            <a:ext cx="2160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/>
              <a:t>İyonlaştırıcı olmayan radyasyon</a:t>
            </a:r>
            <a:endParaRPr lang="tr-TR" dirty="0"/>
          </a:p>
        </p:txBody>
      </p:sp>
      <p:sp>
        <p:nvSpPr>
          <p:cNvPr id="8" name="Unvan 1"/>
          <p:cNvSpPr txBox="1">
            <a:spLocks/>
          </p:cNvSpPr>
          <p:nvPr/>
        </p:nvSpPr>
        <p:spPr>
          <a:xfrm>
            <a:off x="494110" y="1131094"/>
            <a:ext cx="8133908" cy="488156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700" b="1" dirty="0">
                <a:latin typeface="+mn-lt"/>
              </a:rPr>
              <a:t>Uyarı işaretleri</a:t>
            </a:r>
            <a:endParaRPr lang="tr-TR" sz="2700" b="1" dirty="0">
              <a:latin typeface="+mn-lt"/>
            </a:endParaRPr>
          </a:p>
        </p:txBody>
      </p:sp>
      <p:pic>
        <p:nvPicPr>
          <p:cNvPr id="9" name="Resim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496" y="2083093"/>
            <a:ext cx="2160000" cy="189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Resim 9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5361" y="2083093"/>
            <a:ext cx="2160000" cy="189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40865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5"/>
          <p:cNvSpPr txBox="1"/>
          <p:nvPr/>
        </p:nvSpPr>
        <p:spPr>
          <a:xfrm>
            <a:off x="1643496" y="4248569"/>
            <a:ext cx="216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/>
              <a:t>Kuvvetli manyetik alan</a:t>
            </a:r>
            <a:endParaRPr lang="tr-TR" dirty="0"/>
          </a:p>
        </p:txBody>
      </p:sp>
      <p:sp>
        <p:nvSpPr>
          <p:cNvPr id="7" name="Metin kutusu 6"/>
          <p:cNvSpPr txBox="1"/>
          <p:nvPr/>
        </p:nvSpPr>
        <p:spPr>
          <a:xfrm>
            <a:off x="5335361" y="4248568"/>
            <a:ext cx="216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/>
              <a:t>Engel</a:t>
            </a:r>
            <a:endParaRPr lang="tr-TR" dirty="0"/>
          </a:p>
        </p:txBody>
      </p:sp>
      <p:sp>
        <p:nvSpPr>
          <p:cNvPr id="8" name="Unvan 1"/>
          <p:cNvSpPr txBox="1">
            <a:spLocks/>
          </p:cNvSpPr>
          <p:nvPr/>
        </p:nvSpPr>
        <p:spPr>
          <a:xfrm>
            <a:off x="494110" y="1131094"/>
            <a:ext cx="8133908" cy="488156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700" b="1" dirty="0">
                <a:latin typeface="+mn-lt"/>
              </a:rPr>
              <a:t>Uyarı işaretleri</a:t>
            </a:r>
            <a:endParaRPr lang="tr-TR" sz="2700" b="1" dirty="0">
              <a:latin typeface="+mn-lt"/>
            </a:endParaRPr>
          </a:p>
        </p:txBody>
      </p:sp>
      <p:pic>
        <p:nvPicPr>
          <p:cNvPr id="9" name="Resim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496" y="2083093"/>
            <a:ext cx="2160000" cy="189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Resim 9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5361" y="2083093"/>
            <a:ext cx="2160000" cy="189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39071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5"/>
          <p:cNvSpPr txBox="1"/>
          <p:nvPr/>
        </p:nvSpPr>
        <p:spPr>
          <a:xfrm>
            <a:off x="1643496" y="4248569"/>
            <a:ext cx="216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/>
              <a:t>Düşme tehlikesi</a:t>
            </a:r>
            <a:endParaRPr lang="tr-TR" dirty="0"/>
          </a:p>
        </p:txBody>
      </p:sp>
      <p:sp>
        <p:nvSpPr>
          <p:cNvPr id="7" name="Metin kutusu 6"/>
          <p:cNvSpPr txBox="1"/>
          <p:nvPr/>
        </p:nvSpPr>
        <p:spPr>
          <a:xfrm>
            <a:off x="5335361" y="4248568"/>
            <a:ext cx="216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/>
              <a:t>Biyolojik risk</a:t>
            </a:r>
            <a:endParaRPr lang="tr-TR" dirty="0"/>
          </a:p>
        </p:txBody>
      </p:sp>
      <p:sp>
        <p:nvSpPr>
          <p:cNvPr id="8" name="Unvan 1"/>
          <p:cNvSpPr txBox="1">
            <a:spLocks/>
          </p:cNvSpPr>
          <p:nvPr/>
        </p:nvSpPr>
        <p:spPr>
          <a:xfrm>
            <a:off x="494110" y="1131094"/>
            <a:ext cx="8133908" cy="488156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700" b="1" dirty="0">
                <a:latin typeface="+mn-lt"/>
              </a:rPr>
              <a:t>Uyarı işaretleri</a:t>
            </a:r>
            <a:endParaRPr lang="tr-TR" sz="2700" b="1" dirty="0">
              <a:latin typeface="+mn-lt"/>
            </a:endParaRPr>
          </a:p>
        </p:txBody>
      </p:sp>
      <p:pic>
        <p:nvPicPr>
          <p:cNvPr id="9" name="Resim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496" y="2083093"/>
            <a:ext cx="2160000" cy="189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Resim 9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5361" y="2083093"/>
            <a:ext cx="2160000" cy="189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82444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5"/>
          <p:cNvSpPr txBox="1"/>
          <p:nvPr/>
        </p:nvSpPr>
        <p:spPr>
          <a:xfrm>
            <a:off x="1643496" y="4248569"/>
            <a:ext cx="216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/>
              <a:t>Düşük sıcaklık</a:t>
            </a:r>
            <a:endParaRPr lang="tr-TR" dirty="0"/>
          </a:p>
        </p:txBody>
      </p:sp>
      <p:sp>
        <p:nvSpPr>
          <p:cNvPr id="7" name="Metin kutusu 6"/>
          <p:cNvSpPr txBox="1"/>
          <p:nvPr/>
        </p:nvSpPr>
        <p:spPr>
          <a:xfrm>
            <a:off x="5335361" y="4248568"/>
            <a:ext cx="216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/>
              <a:t>Zararlı ve tahriş edici madde</a:t>
            </a:r>
            <a:endParaRPr lang="tr-TR" dirty="0"/>
          </a:p>
        </p:txBody>
      </p:sp>
      <p:sp>
        <p:nvSpPr>
          <p:cNvPr id="8" name="Unvan 1"/>
          <p:cNvSpPr txBox="1">
            <a:spLocks/>
          </p:cNvSpPr>
          <p:nvPr/>
        </p:nvSpPr>
        <p:spPr>
          <a:xfrm>
            <a:off x="494110" y="1131094"/>
            <a:ext cx="8133908" cy="488156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700" b="1" dirty="0">
                <a:latin typeface="+mn-lt"/>
              </a:rPr>
              <a:t>Uyarı işaretleri</a:t>
            </a:r>
            <a:endParaRPr lang="tr-TR" sz="2700" b="1" dirty="0">
              <a:latin typeface="+mn-lt"/>
            </a:endParaRPr>
          </a:p>
        </p:txBody>
      </p:sp>
      <p:pic>
        <p:nvPicPr>
          <p:cNvPr id="9" name="Resim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496" y="2083093"/>
            <a:ext cx="2160000" cy="189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Resim 9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5361" y="2083093"/>
            <a:ext cx="2160000" cy="189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81517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Unvan 1"/>
          <p:cNvSpPr txBox="1">
            <a:spLocks/>
          </p:cNvSpPr>
          <p:nvPr/>
        </p:nvSpPr>
        <p:spPr>
          <a:xfrm>
            <a:off x="494110" y="1131094"/>
            <a:ext cx="8133908" cy="488156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700" b="1" dirty="0">
                <a:latin typeface="+mn-lt"/>
              </a:rPr>
              <a:t>Uyarı işaretleri</a:t>
            </a:r>
            <a:endParaRPr lang="tr-TR" sz="2700" b="1" dirty="0">
              <a:latin typeface="+mn-lt"/>
            </a:endParaRPr>
          </a:p>
        </p:txBody>
      </p:sp>
      <p:pic>
        <p:nvPicPr>
          <p:cNvPr id="9" name="Resim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8596" y="2643303"/>
            <a:ext cx="2364581" cy="1664494"/>
          </a:xfrm>
          <a:prstGeom prst="rect">
            <a:avLst/>
          </a:prstGeom>
        </p:spPr>
      </p:pic>
      <p:pic>
        <p:nvPicPr>
          <p:cNvPr id="10" name="Resim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4033" y="2621871"/>
            <a:ext cx="2357438" cy="1685925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61442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Unvan 1"/>
          <p:cNvSpPr txBox="1">
            <a:spLocks/>
          </p:cNvSpPr>
          <p:nvPr/>
        </p:nvSpPr>
        <p:spPr>
          <a:xfrm>
            <a:off x="494110" y="1131094"/>
            <a:ext cx="8133908" cy="488156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700" b="1" dirty="0">
                <a:latin typeface="+mn-lt"/>
              </a:rPr>
              <a:t>Uyarı işaretleri</a:t>
            </a:r>
            <a:endParaRPr lang="tr-TR" sz="2700" b="1" dirty="0">
              <a:latin typeface="+mn-lt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1215" y="2587729"/>
            <a:ext cx="2386013" cy="1664494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7368" y="2577017"/>
            <a:ext cx="2357438" cy="1685925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89775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Unvan 1"/>
          <p:cNvSpPr txBox="1">
            <a:spLocks/>
          </p:cNvSpPr>
          <p:nvPr/>
        </p:nvSpPr>
        <p:spPr>
          <a:xfrm>
            <a:off x="494110" y="1131094"/>
            <a:ext cx="8133908" cy="488156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700" b="1" dirty="0">
                <a:latin typeface="+mn-lt"/>
              </a:rPr>
              <a:t>Uyarı işaretleri</a:t>
            </a:r>
            <a:endParaRPr lang="tr-TR" sz="2700" b="1" dirty="0">
              <a:latin typeface="+mn-lt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6381" y="2622236"/>
            <a:ext cx="2371725" cy="1685925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1819" y="2622236"/>
            <a:ext cx="2364581" cy="1685925"/>
          </a:xfrm>
          <a:prstGeom prst="rect">
            <a:avLst/>
          </a:prstGeom>
        </p:spPr>
      </p:pic>
      <p:sp>
        <p:nvSpPr>
          <p:cNvPr id="4" name="Unvan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70402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Unvan 1"/>
          <p:cNvSpPr txBox="1">
            <a:spLocks/>
          </p:cNvSpPr>
          <p:nvPr/>
        </p:nvSpPr>
        <p:spPr>
          <a:xfrm>
            <a:off x="494110" y="1131094"/>
            <a:ext cx="8133908" cy="488156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700" b="1" dirty="0">
                <a:latin typeface="+mn-lt"/>
              </a:rPr>
              <a:t>Uyarı işaretleri</a:t>
            </a:r>
            <a:endParaRPr lang="tr-TR" sz="2700" b="1" dirty="0">
              <a:latin typeface="+mn-lt"/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8887" y="2524293"/>
            <a:ext cx="2364581" cy="1693069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1468" y="2524292"/>
            <a:ext cx="2350294" cy="1671638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98310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Unvan 1"/>
          <p:cNvSpPr txBox="1">
            <a:spLocks/>
          </p:cNvSpPr>
          <p:nvPr/>
        </p:nvSpPr>
        <p:spPr>
          <a:xfrm>
            <a:off x="494110" y="1131094"/>
            <a:ext cx="8133908" cy="488156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700" b="1" dirty="0">
                <a:latin typeface="+mn-lt"/>
              </a:rPr>
              <a:t>Uyarı işaretleri</a:t>
            </a:r>
            <a:endParaRPr lang="tr-TR" sz="2700" b="1" dirty="0">
              <a:latin typeface="+mn-lt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1270" y="2606379"/>
            <a:ext cx="2328863" cy="1671638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0990" y="2606379"/>
            <a:ext cx="2364581" cy="1671638"/>
          </a:xfrm>
          <a:prstGeom prst="rect">
            <a:avLst/>
          </a:prstGeom>
        </p:spPr>
      </p:pic>
      <p:sp>
        <p:nvSpPr>
          <p:cNvPr id="4" name="Unvan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6732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Unvan 1"/>
          <p:cNvSpPr txBox="1">
            <a:spLocks/>
          </p:cNvSpPr>
          <p:nvPr/>
        </p:nvSpPr>
        <p:spPr>
          <a:xfrm>
            <a:off x="494110" y="1131094"/>
            <a:ext cx="8133908" cy="488156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700" b="1" dirty="0">
                <a:latin typeface="+mn-lt"/>
              </a:rPr>
              <a:t>Uyarı işaretleri</a:t>
            </a:r>
            <a:endParaRPr lang="tr-TR" sz="2700" b="1" dirty="0">
              <a:latin typeface="+mn-lt"/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1996" y="2559226"/>
            <a:ext cx="2328863" cy="1643063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1715" y="2523508"/>
            <a:ext cx="2371725" cy="1678781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88519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Unvan 1"/>
          <p:cNvSpPr txBox="1">
            <a:spLocks/>
          </p:cNvSpPr>
          <p:nvPr/>
        </p:nvSpPr>
        <p:spPr>
          <a:xfrm>
            <a:off x="494110" y="1131094"/>
            <a:ext cx="8133908" cy="488156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700" b="1" dirty="0">
                <a:latin typeface="+mn-lt"/>
              </a:rPr>
              <a:t>Uyarı işaretleri</a:t>
            </a:r>
            <a:endParaRPr lang="tr-TR" sz="2700" b="1" dirty="0">
              <a:latin typeface="+mn-lt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7419" y="2583769"/>
            <a:ext cx="2343150" cy="1671638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1425" y="2583769"/>
            <a:ext cx="2357438" cy="1671638"/>
          </a:xfrm>
          <a:prstGeom prst="rect">
            <a:avLst/>
          </a:prstGeom>
        </p:spPr>
      </p:pic>
      <p:sp>
        <p:nvSpPr>
          <p:cNvPr id="4" name="Unvan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51894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Unvan 1"/>
          <p:cNvSpPr txBox="1">
            <a:spLocks/>
          </p:cNvSpPr>
          <p:nvPr/>
        </p:nvSpPr>
        <p:spPr>
          <a:xfrm>
            <a:off x="494110" y="1131094"/>
            <a:ext cx="8133908" cy="488156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700" b="1" dirty="0">
                <a:latin typeface="+mn-lt"/>
              </a:rPr>
              <a:t>Uyarı işaretleri</a:t>
            </a:r>
            <a:endParaRPr lang="tr-TR" sz="2700" b="1" dirty="0">
              <a:latin typeface="+mn-lt"/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3923" y="2620301"/>
            <a:ext cx="2321719" cy="1657350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6498" y="2620302"/>
            <a:ext cx="2364581" cy="1650206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7403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Unvan 1"/>
          <p:cNvSpPr txBox="1">
            <a:spLocks/>
          </p:cNvSpPr>
          <p:nvPr/>
        </p:nvSpPr>
        <p:spPr>
          <a:xfrm>
            <a:off x="494110" y="1131094"/>
            <a:ext cx="8133908" cy="488156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700" b="1" dirty="0">
                <a:latin typeface="+mn-lt"/>
              </a:rPr>
              <a:t>Uyarı işaretleri</a:t>
            </a:r>
            <a:endParaRPr lang="tr-TR" sz="2700" b="1" dirty="0">
              <a:latin typeface="+mn-lt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9683" y="2650447"/>
            <a:ext cx="2321719" cy="1643063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3748" y="2671878"/>
            <a:ext cx="2300288" cy="1600200"/>
          </a:xfrm>
          <a:prstGeom prst="rect">
            <a:avLst/>
          </a:prstGeom>
        </p:spPr>
      </p:pic>
      <p:sp>
        <p:nvSpPr>
          <p:cNvPr id="4" name="Unvan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22144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Unvan 1"/>
          <p:cNvSpPr txBox="1">
            <a:spLocks/>
          </p:cNvSpPr>
          <p:nvPr/>
        </p:nvSpPr>
        <p:spPr>
          <a:xfrm>
            <a:off x="494110" y="1131094"/>
            <a:ext cx="8133908" cy="488156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700" b="1" dirty="0">
                <a:latin typeface="+mn-lt"/>
              </a:rPr>
              <a:t>Uyarı işaretleri</a:t>
            </a:r>
            <a:endParaRPr lang="tr-TR" sz="2700" b="1" dirty="0">
              <a:latin typeface="+mn-lt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1678" y="2577439"/>
            <a:ext cx="2357438" cy="1693069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6675" y="2584583"/>
            <a:ext cx="2364581" cy="1685925"/>
          </a:xfrm>
          <a:prstGeom prst="rect">
            <a:avLst/>
          </a:prstGeom>
        </p:spPr>
      </p:pic>
      <p:sp>
        <p:nvSpPr>
          <p:cNvPr id="4" name="Unvan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21750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Unvan 1"/>
          <p:cNvSpPr txBox="1">
            <a:spLocks/>
          </p:cNvSpPr>
          <p:nvPr/>
        </p:nvSpPr>
        <p:spPr>
          <a:xfrm>
            <a:off x="494110" y="1131094"/>
            <a:ext cx="8133908" cy="488156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700" b="1" dirty="0">
                <a:latin typeface="+mn-lt"/>
              </a:rPr>
              <a:t>Uyarı işaretleri</a:t>
            </a:r>
            <a:endParaRPr lang="tr-TR" sz="2700" b="1" dirty="0">
              <a:latin typeface="+mn-lt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1287" y="2584583"/>
            <a:ext cx="2343150" cy="1685925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2812" y="2584583"/>
            <a:ext cx="2371725" cy="1678781"/>
          </a:xfrm>
          <a:prstGeom prst="rect">
            <a:avLst/>
          </a:prstGeom>
        </p:spPr>
      </p:pic>
      <p:sp>
        <p:nvSpPr>
          <p:cNvPr id="4" name="Unvan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60560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Unvan 1"/>
          <p:cNvSpPr txBox="1">
            <a:spLocks/>
          </p:cNvSpPr>
          <p:nvPr/>
        </p:nvSpPr>
        <p:spPr>
          <a:xfrm>
            <a:off x="494110" y="1131094"/>
            <a:ext cx="8133908" cy="488156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700" b="1" dirty="0">
                <a:latin typeface="+mn-lt"/>
              </a:rPr>
              <a:t>Uyarı işaretleri</a:t>
            </a:r>
            <a:endParaRPr lang="tr-TR" sz="2700" b="1" dirty="0">
              <a:latin typeface="+mn-lt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1286" y="2606014"/>
            <a:ext cx="2343150" cy="1664494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5600" y="2606014"/>
            <a:ext cx="2336006" cy="1678781"/>
          </a:xfrm>
          <a:prstGeom prst="rect">
            <a:avLst/>
          </a:prstGeom>
        </p:spPr>
      </p:pic>
      <p:sp>
        <p:nvSpPr>
          <p:cNvPr id="4" name="Unvan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97088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Unvan 1"/>
          <p:cNvSpPr txBox="1">
            <a:spLocks/>
          </p:cNvSpPr>
          <p:nvPr/>
        </p:nvSpPr>
        <p:spPr>
          <a:xfrm>
            <a:off x="494110" y="1131094"/>
            <a:ext cx="8133908" cy="488156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700" b="1" dirty="0">
                <a:latin typeface="+mn-lt"/>
              </a:rPr>
              <a:t>Uyarı işaretleri</a:t>
            </a:r>
            <a:endParaRPr lang="tr-TR" sz="2700" b="1" dirty="0">
              <a:latin typeface="+mn-lt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9114" y="2280973"/>
            <a:ext cx="1657350" cy="2328863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1893" y="2263114"/>
            <a:ext cx="1678781" cy="2364581"/>
          </a:xfrm>
          <a:prstGeom prst="rect">
            <a:avLst/>
          </a:prstGeom>
        </p:spPr>
      </p:pic>
      <p:sp>
        <p:nvSpPr>
          <p:cNvPr id="4" name="Unvan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87541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Unvan 1"/>
          <p:cNvSpPr txBox="1">
            <a:spLocks/>
          </p:cNvSpPr>
          <p:nvPr/>
        </p:nvSpPr>
        <p:spPr>
          <a:xfrm>
            <a:off x="494110" y="1131094"/>
            <a:ext cx="8133908" cy="488156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700" b="1" dirty="0">
                <a:latin typeface="+mn-lt"/>
              </a:rPr>
              <a:t>Uyarı işaretleri</a:t>
            </a:r>
            <a:endParaRPr lang="tr-TR" sz="2700" b="1" dirty="0">
              <a:latin typeface="+mn-lt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7714" y="2606014"/>
            <a:ext cx="2350294" cy="1664494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5029" y="2609622"/>
            <a:ext cx="2357438" cy="1685925"/>
          </a:xfrm>
          <a:prstGeom prst="rect">
            <a:avLst/>
          </a:prstGeom>
        </p:spPr>
      </p:pic>
      <p:sp>
        <p:nvSpPr>
          <p:cNvPr id="4" name="Unvan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2249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Unvan 1"/>
          <p:cNvSpPr txBox="1">
            <a:spLocks/>
          </p:cNvSpPr>
          <p:nvPr/>
        </p:nvSpPr>
        <p:spPr>
          <a:xfrm>
            <a:off x="494110" y="1131094"/>
            <a:ext cx="8133908" cy="488156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700" b="1" dirty="0">
                <a:latin typeface="+mn-lt"/>
              </a:rPr>
              <a:t>Uyarı işaretleri</a:t>
            </a:r>
            <a:endParaRPr lang="tr-TR" sz="2700" b="1" dirty="0">
              <a:latin typeface="+mn-lt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859" y="2609585"/>
            <a:ext cx="2350294" cy="1671638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1737" y="2602442"/>
            <a:ext cx="2343150" cy="1678781"/>
          </a:xfrm>
          <a:prstGeom prst="rect">
            <a:avLst/>
          </a:prstGeom>
        </p:spPr>
      </p:pic>
      <p:sp>
        <p:nvSpPr>
          <p:cNvPr id="4" name="Unvan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4716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Unvan 1"/>
          <p:cNvSpPr txBox="1">
            <a:spLocks/>
          </p:cNvSpPr>
          <p:nvPr/>
        </p:nvSpPr>
        <p:spPr>
          <a:xfrm>
            <a:off x="494110" y="1131094"/>
            <a:ext cx="8133908" cy="488156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700" b="1" dirty="0">
                <a:latin typeface="+mn-lt"/>
              </a:rPr>
              <a:t>Uyarı işaretleri</a:t>
            </a:r>
            <a:endParaRPr lang="tr-TR" sz="2700" b="1" dirty="0">
              <a:latin typeface="+mn-lt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1969" y="2620301"/>
            <a:ext cx="2357438" cy="1671638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2173" y="2620301"/>
            <a:ext cx="2343150" cy="1671638"/>
          </a:xfrm>
          <a:prstGeom prst="rect">
            <a:avLst/>
          </a:prstGeom>
        </p:spPr>
      </p:pic>
      <p:sp>
        <p:nvSpPr>
          <p:cNvPr id="4" name="Unvan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88904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Unvan 1"/>
          <p:cNvSpPr txBox="1">
            <a:spLocks/>
          </p:cNvSpPr>
          <p:nvPr/>
        </p:nvSpPr>
        <p:spPr>
          <a:xfrm>
            <a:off x="494110" y="1131094"/>
            <a:ext cx="8133908" cy="488156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700" b="1" dirty="0">
                <a:latin typeface="+mn-lt"/>
              </a:rPr>
              <a:t>Uyarı işaretleri</a:t>
            </a:r>
            <a:endParaRPr lang="tr-TR" sz="2700" b="1" dirty="0">
              <a:latin typeface="+mn-lt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8544" y="2284545"/>
            <a:ext cx="1678781" cy="2321719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4604" y="2257614"/>
            <a:ext cx="1693069" cy="2350294"/>
          </a:xfrm>
          <a:prstGeom prst="rect">
            <a:avLst/>
          </a:prstGeom>
        </p:spPr>
      </p:pic>
      <p:sp>
        <p:nvSpPr>
          <p:cNvPr id="4" name="Unvan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25665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Unvan 1"/>
          <p:cNvSpPr txBox="1">
            <a:spLocks/>
          </p:cNvSpPr>
          <p:nvPr/>
        </p:nvSpPr>
        <p:spPr>
          <a:xfrm>
            <a:off x="494110" y="1131094"/>
            <a:ext cx="8133908" cy="488156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700" b="1" dirty="0">
                <a:latin typeface="+mn-lt"/>
              </a:rPr>
              <a:t>Uyarı işaretleri</a:t>
            </a:r>
            <a:endParaRPr lang="tr-TR" sz="2700" b="1" dirty="0">
              <a:latin typeface="+mn-lt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7580" y="2266685"/>
            <a:ext cx="1685925" cy="2357438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4604" y="2266686"/>
            <a:ext cx="1693069" cy="2364581"/>
          </a:xfrm>
          <a:prstGeom prst="rect">
            <a:avLst/>
          </a:prstGeom>
        </p:spPr>
      </p:pic>
      <p:sp>
        <p:nvSpPr>
          <p:cNvPr id="4" name="Unvan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96620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Unvan 1"/>
          <p:cNvSpPr txBox="1">
            <a:spLocks/>
          </p:cNvSpPr>
          <p:nvPr/>
        </p:nvSpPr>
        <p:spPr>
          <a:xfrm>
            <a:off x="494110" y="1131094"/>
            <a:ext cx="8133908" cy="488156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700" b="1" dirty="0">
                <a:latin typeface="+mn-lt"/>
              </a:rPr>
              <a:t>Uyarı işaretleri</a:t>
            </a:r>
            <a:endParaRPr lang="tr-TR" sz="2700" b="1" dirty="0">
              <a:latin typeface="+mn-lt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7538" y="2263114"/>
            <a:ext cx="1700213" cy="2364581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8176" y="2263113"/>
            <a:ext cx="1685925" cy="2378869"/>
          </a:xfrm>
          <a:prstGeom prst="rect">
            <a:avLst/>
          </a:prstGeom>
        </p:spPr>
      </p:pic>
      <p:sp>
        <p:nvSpPr>
          <p:cNvPr id="4" name="Unvan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00509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Unvan 1"/>
          <p:cNvSpPr txBox="1">
            <a:spLocks/>
          </p:cNvSpPr>
          <p:nvPr/>
        </p:nvSpPr>
        <p:spPr>
          <a:xfrm>
            <a:off x="494110" y="1131094"/>
            <a:ext cx="8133908" cy="488156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700" b="1" dirty="0">
                <a:latin typeface="+mn-lt"/>
              </a:rPr>
              <a:t>Uyarı işaretleri</a:t>
            </a:r>
            <a:endParaRPr lang="tr-TR" sz="2700" b="1" dirty="0">
              <a:latin typeface="+mn-lt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938" y="2277400"/>
            <a:ext cx="1707356" cy="2350294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0930" y="2277399"/>
            <a:ext cx="1685925" cy="2350294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28510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Unvan 1"/>
          <p:cNvSpPr txBox="1">
            <a:spLocks/>
          </p:cNvSpPr>
          <p:nvPr/>
        </p:nvSpPr>
        <p:spPr>
          <a:xfrm>
            <a:off x="494110" y="1131094"/>
            <a:ext cx="8133908" cy="488156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700" b="1" dirty="0">
                <a:latin typeface="+mn-lt"/>
              </a:rPr>
              <a:t>Uyarı işaretleri</a:t>
            </a:r>
            <a:endParaRPr lang="tr-TR" sz="2700" b="1" dirty="0">
              <a:latin typeface="+mn-lt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3616" y="2263113"/>
            <a:ext cx="1678781" cy="2350294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6249" y="2252397"/>
            <a:ext cx="1700213" cy="2371725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56641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Unvan 1"/>
          <p:cNvSpPr txBox="1">
            <a:spLocks/>
          </p:cNvSpPr>
          <p:nvPr/>
        </p:nvSpPr>
        <p:spPr>
          <a:xfrm>
            <a:off x="494110" y="1131094"/>
            <a:ext cx="8133908" cy="488156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700" b="1" dirty="0">
                <a:latin typeface="+mn-lt"/>
              </a:rPr>
              <a:t>Uyarı işaretleri</a:t>
            </a:r>
            <a:endParaRPr lang="tr-TR" sz="2700" b="1" dirty="0">
              <a:latin typeface="+mn-lt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6472" y="2263113"/>
            <a:ext cx="1693069" cy="2357438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1995" y="2263113"/>
            <a:ext cx="1693069" cy="2357438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50975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Unvan 1"/>
          <p:cNvSpPr txBox="1">
            <a:spLocks/>
          </p:cNvSpPr>
          <p:nvPr/>
        </p:nvSpPr>
        <p:spPr>
          <a:xfrm>
            <a:off x="494110" y="1131094"/>
            <a:ext cx="8133908" cy="488156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700" b="1" dirty="0">
                <a:latin typeface="+mn-lt"/>
              </a:rPr>
              <a:t>Uyarı işaretleri</a:t>
            </a:r>
            <a:endParaRPr lang="tr-TR" sz="2700" b="1" dirty="0">
              <a:latin typeface="+mn-lt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7580" y="2263114"/>
            <a:ext cx="1685925" cy="2364581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1425" y="2263113"/>
            <a:ext cx="1714500" cy="2378869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3019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Unvan 1"/>
          <p:cNvSpPr txBox="1">
            <a:spLocks/>
          </p:cNvSpPr>
          <p:nvPr/>
        </p:nvSpPr>
        <p:spPr>
          <a:xfrm>
            <a:off x="494110" y="1131094"/>
            <a:ext cx="8133908" cy="488156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700" b="1" dirty="0">
                <a:latin typeface="+mn-lt"/>
              </a:rPr>
              <a:t>Uyarı işaretleri</a:t>
            </a:r>
            <a:endParaRPr lang="tr-TR" sz="2700" b="1" dirty="0">
              <a:latin typeface="+mn-lt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9899" y="2305976"/>
            <a:ext cx="1685925" cy="2336006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3248" y="2295259"/>
            <a:ext cx="1685925" cy="2357438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56073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28</TotalTime>
  <Words>145</Words>
  <Application>Microsoft Office PowerPoint</Application>
  <PresentationFormat>Ekran Gösterisi (4:3)</PresentationFormat>
  <Paragraphs>65</Paragraphs>
  <Slides>36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36</vt:i4>
      </vt:variant>
    </vt:vector>
  </HeadingPairs>
  <TitlesOfParts>
    <vt:vector size="39" baseType="lpstr">
      <vt:lpstr>Arial</vt:lpstr>
      <vt:lpstr>Calibri</vt:lpstr>
      <vt:lpstr>Varsayılan Tasarım</vt:lpstr>
      <vt:lpstr>PowerPoint Sunusu</vt:lpstr>
      <vt:lpstr>UYARI İŞARETLERİ</vt:lpstr>
      <vt:lpstr>3.2. Uyarı işaretleri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SilentAll Team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Halil YAMAK</dc:creator>
  <cp:lastModifiedBy>Halil YAMAK</cp:lastModifiedBy>
  <cp:revision>19</cp:revision>
  <cp:lastPrinted>1601-01-01T00:00:00Z</cp:lastPrinted>
  <dcterms:created xsi:type="dcterms:W3CDTF">2020-01-15T17:19:05Z</dcterms:created>
  <dcterms:modified xsi:type="dcterms:W3CDTF">2020-01-15T18:29:26Z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