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48"/>
  </p:notesMasterIdLst>
  <p:sldIdLst>
    <p:sldId id="256" r:id="rId2"/>
    <p:sldId id="257" r:id="rId3"/>
    <p:sldId id="258" r:id="rId4"/>
    <p:sldId id="259" r:id="rId5"/>
    <p:sldId id="302" r:id="rId6"/>
    <p:sldId id="260" r:id="rId7"/>
    <p:sldId id="261" r:id="rId8"/>
    <p:sldId id="303" r:id="rId9"/>
    <p:sldId id="262" r:id="rId10"/>
    <p:sldId id="304" r:id="rId11"/>
    <p:sldId id="305" r:id="rId12"/>
    <p:sldId id="263" r:id="rId13"/>
    <p:sldId id="264" r:id="rId14"/>
    <p:sldId id="265" r:id="rId15"/>
    <p:sldId id="306" r:id="rId16"/>
    <p:sldId id="307" r:id="rId17"/>
    <p:sldId id="266" r:id="rId18"/>
    <p:sldId id="267" r:id="rId19"/>
    <p:sldId id="268" r:id="rId20"/>
    <p:sldId id="269" r:id="rId21"/>
    <p:sldId id="308" r:id="rId22"/>
    <p:sldId id="270" r:id="rId23"/>
    <p:sldId id="295" r:id="rId24"/>
    <p:sldId id="271" r:id="rId25"/>
    <p:sldId id="272" r:id="rId26"/>
    <p:sldId id="273" r:id="rId27"/>
    <p:sldId id="309" r:id="rId28"/>
    <p:sldId id="274" r:id="rId29"/>
    <p:sldId id="275" r:id="rId30"/>
    <p:sldId id="276" r:id="rId31"/>
    <p:sldId id="277" r:id="rId32"/>
    <p:sldId id="278" r:id="rId33"/>
    <p:sldId id="279" r:id="rId34"/>
    <p:sldId id="280" r:id="rId35"/>
    <p:sldId id="281" r:id="rId36"/>
    <p:sldId id="282" r:id="rId37"/>
    <p:sldId id="292" r:id="rId38"/>
    <p:sldId id="294" r:id="rId39"/>
    <p:sldId id="286" r:id="rId40"/>
    <p:sldId id="287" r:id="rId41"/>
    <p:sldId id="293" r:id="rId42"/>
    <p:sldId id="296" r:id="rId43"/>
    <p:sldId id="297" r:id="rId44"/>
    <p:sldId id="298" r:id="rId45"/>
    <p:sldId id="299" r:id="rId46"/>
    <p:sldId id="300" r:id="rId4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18"/>
    <p:restoredTop sz="94664"/>
  </p:normalViewPr>
  <p:slideViewPr>
    <p:cSldViewPr>
      <p:cViewPr varScale="1">
        <p:scale>
          <a:sx n="113" d="100"/>
          <a:sy n="113" d="100"/>
        </p:scale>
        <p:origin x="728"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73FE65-9E43-413C-976F-90A305CA4D76}" type="datetimeFigureOut">
              <a:rPr lang="tr-TR" smtClean="0"/>
              <a:pPr/>
              <a:t>8.03.2017</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D158BF-1C14-406F-8D71-F23392DDE28C}" type="slidenum">
              <a:rPr lang="tr-TR" smtClean="0"/>
              <a:pPr/>
              <a:t>‹#›</a:t>
            </a:fld>
            <a:endParaRPr lang="tr-TR"/>
          </a:p>
        </p:txBody>
      </p:sp>
    </p:spTree>
    <p:extLst>
      <p:ext uri="{BB962C8B-B14F-4D97-AF65-F5344CB8AC3E}">
        <p14:creationId xmlns:p14="http://schemas.microsoft.com/office/powerpoint/2010/main" val="1374878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7"/>
          <p:cNvSpPr>
            <a:spLocks noGrp="1" noChangeArrowheads="1"/>
          </p:cNvSpPr>
          <p:nvPr>
            <p:ph type="sldNum" sz="quarter" idx="5"/>
          </p:nvPr>
        </p:nvSpPr>
        <p:spPr>
          <a:noFill/>
        </p:spPr>
        <p:txBody>
          <a:bodyPr/>
          <a:lstStyle/>
          <a:p>
            <a:fld id="{3464E160-A6E9-4F7A-838E-4105A2617F13}" type="slidenum">
              <a:rPr lang="tr-TR" smtClean="0"/>
              <a:pPr/>
              <a:t>2</a:t>
            </a:fld>
            <a:endParaRPr lang="tr-TR" smtClean="0"/>
          </a:p>
        </p:txBody>
      </p:sp>
      <p:sp>
        <p:nvSpPr>
          <p:cNvPr id="458755" name="Rectangle 2"/>
          <p:cNvSpPr>
            <a:spLocks noGrp="1" noRot="1" noChangeAspect="1" noChangeArrowheads="1" noTextEdit="1"/>
          </p:cNvSpPr>
          <p:nvPr>
            <p:ph type="sldImg"/>
          </p:nvPr>
        </p:nvSpPr>
        <p:spPr>
          <a:ln/>
        </p:spPr>
      </p:sp>
      <p:sp>
        <p:nvSpPr>
          <p:cNvPr id="458756"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662151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5"/>
          </p:nvPr>
        </p:nvSpPr>
        <p:spPr>
          <a:noFill/>
        </p:spPr>
        <p:txBody>
          <a:bodyPr/>
          <a:lstStyle/>
          <a:p>
            <a:fld id="{F683D841-850E-4B00-9B15-DD4B56C2299B}" type="slidenum">
              <a:rPr lang="tr-TR" smtClean="0"/>
              <a:pPr/>
              <a:t>4</a:t>
            </a:fld>
            <a:endParaRPr lang="tr-TR" smtClean="0"/>
          </a:p>
        </p:txBody>
      </p:sp>
      <p:sp>
        <p:nvSpPr>
          <p:cNvPr id="457731" name="Rectangle 2"/>
          <p:cNvSpPr>
            <a:spLocks noGrp="1" noRot="1" noChangeAspect="1" noChangeArrowheads="1" noTextEdit="1"/>
          </p:cNvSpPr>
          <p:nvPr>
            <p:ph type="sldImg"/>
          </p:nvPr>
        </p:nvSpPr>
        <p:spPr>
          <a:ln/>
        </p:spPr>
      </p:sp>
      <p:sp>
        <p:nvSpPr>
          <p:cNvPr id="457732"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520522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5"/>
          </p:nvPr>
        </p:nvSpPr>
        <p:spPr>
          <a:noFill/>
        </p:spPr>
        <p:txBody>
          <a:bodyPr/>
          <a:lstStyle/>
          <a:p>
            <a:fld id="{F683D841-850E-4B00-9B15-DD4B56C2299B}" type="slidenum">
              <a:rPr lang="tr-TR" smtClean="0"/>
              <a:pPr/>
              <a:t>5</a:t>
            </a:fld>
            <a:endParaRPr lang="tr-TR" smtClean="0"/>
          </a:p>
        </p:txBody>
      </p:sp>
      <p:sp>
        <p:nvSpPr>
          <p:cNvPr id="457731" name="Rectangle 2"/>
          <p:cNvSpPr>
            <a:spLocks noGrp="1" noRot="1" noChangeAspect="1" noChangeArrowheads="1" noTextEdit="1"/>
          </p:cNvSpPr>
          <p:nvPr>
            <p:ph type="sldImg"/>
          </p:nvPr>
        </p:nvSpPr>
        <p:spPr>
          <a:ln/>
        </p:spPr>
      </p:sp>
      <p:sp>
        <p:nvSpPr>
          <p:cNvPr id="457732"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719494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p:spPr>
        <p:txBody>
          <a:bodyPr/>
          <a:lstStyle/>
          <a:p>
            <a:fld id="{A3D5B074-058C-4894-8422-DF4BB5D739FB}" type="slidenum">
              <a:rPr lang="tr-TR" smtClean="0"/>
              <a:pPr/>
              <a:t>6</a:t>
            </a:fld>
            <a:endParaRPr lang="tr-TR" smtClean="0"/>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725183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noFill/>
        </p:spPr>
        <p:txBody>
          <a:bodyPr/>
          <a:lstStyle/>
          <a:p>
            <a:fld id="{919AC1BA-132A-47BB-B51C-2A4468B687BE}" type="slidenum">
              <a:rPr lang="tr-TR" smtClean="0"/>
              <a:pPr/>
              <a:t>7</a:t>
            </a:fld>
            <a:endParaRPr lang="tr-TR" smtClean="0"/>
          </a:p>
        </p:txBody>
      </p:sp>
      <p:sp>
        <p:nvSpPr>
          <p:cNvPr id="460803" name="Rectangle 2"/>
          <p:cNvSpPr>
            <a:spLocks noGrp="1" noRot="1" noChangeAspect="1" noChangeArrowheads="1" noTextEdit="1"/>
          </p:cNvSpPr>
          <p:nvPr>
            <p:ph type="sldImg"/>
          </p:nvPr>
        </p:nvSpPr>
        <p:spPr>
          <a:ln/>
        </p:spPr>
      </p:sp>
      <p:sp>
        <p:nvSpPr>
          <p:cNvPr id="460804"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982534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noFill/>
        </p:spPr>
        <p:txBody>
          <a:bodyPr/>
          <a:lstStyle/>
          <a:p>
            <a:fld id="{919AC1BA-132A-47BB-B51C-2A4468B687BE}" type="slidenum">
              <a:rPr lang="tr-TR" smtClean="0"/>
              <a:pPr/>
              <a:t>8</a:t>
            </a:fld>
            <a:endParaRPr lang="tr-TR" smtClean="0"/>
          </a:p>
        </p:txBody>
      </p:sp>
      <p:sp>
        <p:nvSpPr>
          <p:cNvPr id="460803" name="Rectangle 2"/>
          <p:cNvSpPr>
            <a:spLocks noGrp="1" noRot="1" noChangeAspect="1" noChangeArrowheads="1" noTextEdit="1"/>
          </p:cNvSpPr>
          <p:nvPr>
            <p:ph type="sldImg"/>
          </p:nvPr>
        </p:nvSpPr>
        <p:spPr>
          <a:ln/>
        </p:spPr>
      </p:sp>
      <p:sp>
        <p:nvSpPr>
          <p:cNvPr id="460804"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418638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noFill/>
        </p:spPr>
        <p:txBody>
          <a:bodyPr/>
          <a:lstStyle/>
          <a:p>
            <a:fld id="{919AC1BA-132A-47BB-B51C-2A4468B687BE}" type="slidenum">
              <a:rPr lang="tr-TR" smtClean="0"/>
              <a:pPr/>
              <a:t>10</a:t>
            </a:fld>
            <a:endParaRPr lang="tr-TR" smtClean="0"/>
          </a:p>
        </p:txBody>
      </p:sp>
      <p:sp>
        <p:nvSpPr>
          <p:cNvPr id="460803" name="Rectangle 2"/>
          <p:cNvSpPr>
            <a:spLocks noGrp="1" noRot="1" noChangeAspect="1" noChangeArrowheads="1" noTextEdit="1"/>
          </p:cNvSpPr>
          <p:nvPr>
            <p:ph type="sldImg"/>
          </p:nvPr>
        </p:nvSpPr>
        <p:spPr>
          <a:ln/>
        </p:spPr>
      </p:sp>
      <p:sp>
        <p:nvSpPr>
          <p:cNvPr id="460804"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948688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noFill/>
        </p:spPr>
        <p:txBody>
          <a:bodyPr/>
          <a:lstStyle/>
          <a:p>
            <a:fld id="{919AC1BA-132A-47BB-B51C-2A4468B687BE}" type="slidenum">
              <a:rPr lang="tr-TR" smtClean="0"/>
              <a:pPr/>
              <a:t>11</a:t>
            </a:fld>
            <a:endParaRPr lang="tr-TR" smtClean="0"/>
          </a:p>
        </p:txBody>
      </p:sp>
      <p:sp>
        <p:nvSpPr>
          <p:cNvPr id="460803" name="Rectangle 2"/>
          <p:cNvSpPr>
            <a:spLocks noGrp="1" noRot="1" noChangeAspect="1" noChangeArrowheads="1" noTextEdit="1"/>
          </p:cNvSpPr>
          <p:nvPr>
            <p:ph type="sldImg"/>
          </p:nvPr>
        </p:nvSpPr>
        <p:spPr>
          <a:ln/>
        </p:spPr>
      </p:sp>
      <p:sp>
        <p:nvSpPr>
          <p:cNvPr id="460804"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088437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7"/>
          <p:cNvSpPr>
            <a:spLocks noGrp="1" noChangeArrowheads="1"/>
          </p:cNvSpPr>
          <p:nvPr>
            <p:ph type="sldNum" sz="quarter" idx="5"/>
          </p:nvPr>
        </p:nvSpPr>
        <p:spPr>
          <a:noFill/>
        </p:spPr>
        <p:txBody>
          <a:bodyPr/>
          <a:lstStyle/>
          <a:p>
            <a:fld id="{054F98E2-E678-4607-BB75-E9E459A710A5}" type="slidenum">
              <a:rPr lang="tr-TR" smtClean="0"/>
              <a:pPr/>
              <a:t>22</a:t>
            </a:fld>
            <a:endParaRPr lang="tr-TR" smtClean="0"/>
          </a:p>
        </p:txBody>
      </p:sp>
      <p:sp>
        <p:nvSpPr>
          <p:cNvPr id="461827" name="Rectangle 2"/>
          <p:cNvSpPr>
            <a:spLocks noGrp="1" noRot="1" noChangeAspect="1" noChangeArrowheads="1" noTextEdit="1"/>
          </p:cNvSpPr>
          <p:nvPr>
            <p:ph type="sldImg"/>
          </p:nvPr>
        </p:nvSpPr>
        <p:spPr>
          <a:ln/>
        </p:spPr>
      </p:sp>
      <p:sp>
        <p:nvSpPr>
          <p:cNvPr id="461828"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99780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7"/>
          <p:cNvSpPr>
            <a:spLocks noGrp="1" noChangeArrowheads="1"/>
          </p:cNvSpPr>
          <p:nvPr>
            <p:ph type="sldNum" sz="quarter" idx="5"/>
          </p:nvPr>
        </p:nvSpPr>
        <p:spPr>
          <a:noFill/>
        </p:spPr>
        <p:txBody>
          <a:bodyPr/>
          <a:lstStyle/>
          <a:p>
            <a:fld id="{4F2AC9A7-0A93-4D09-842D-9C5C33D90C34}" type="slidenum">
              <a:rPr lang="tr-TR" smtClean="0"/>
              <a:pPr/>
              <a:t>24</a:t>
            </a:fld>
            <a:endParaRPr lang="tr-TR" smtClean="0"/>
          </a:p>
        </p:txBody>
      </p:sp>
      <p:sp>
        <p:nvSpPr>
          <p:cNvPr id="462851" name="Rectangle 2"/>
          <p:cNvSpPr>
            <a:spLocks noGrp="1" noRot="1" noChangeAspect="1" noChangeArrowheads="1" noTextEdit="1"/>
          </p:cNvSpPr>
          <p:nvPr>
            <p:ph type="sldImg"/>
          </p:nvPr>
        </p:nvSpPr>
        <p:spPr>
          <a:ln/>
        </p:spPr>
      </p:sp>
      <p:sp>
        <p:nvSpPr>
          <p:cNvPr id="462852"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973770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7"/>
          <p:cNvSpPr>
            <a:spLocks noGrp="1" noChangeArrowheads="1"/>
          </p:cNvSpPr>
          <p:nvPr>
            <p:ph type="sldNum" sz="quarter" idx="5"/>
          </p:nvPr>
        </p:nvSpPr>
        <p:spPr>
          <a:noFill/>
        </p:spPr>
        <p:txBody>
          <a:bodyPr/>
          <a:lstStyle/>
          <a:p>
            <a:fld id="{22F186FB-DC8E-48FA-961F-44DA9F3D79CD}" type="slidenum">
              <a:rPr lang="tr-TR" smtClean="0"/>
              <a:pPr/>
              <a:t>25</a:t>
            </a:fld>
            <a:endParaRPr lang="tr-TR" smtClean="0"/>
          </a:p>
        </p:txBody>
      </p:sp>
      <p:sp>
        <p:nvSpPr>
          <p:cNvPr id="463875" name="Rectangle 2"/>
          <p:cNvSpPr>
            <a:spLocks noGrp="1" noRot="1" noChangeAspect="1" noChangeArrowheads="1" noTextEdit="1"/>
          </p:cNvSpPr>
          <p:nvPr>
            <p:ph type="sldImg"/>
          </p:nvPr>
        </p:nvSpPr>
        <p:spPr>
          <a:ln/>
        </p:spPr>
      </p:sp>
      <p:sp>
        <p:nvSpPr>
          <p:cNvPr id="463876"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974225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7"/>
          <p:cNvSpPr>
            <a:spLocks noGrp="1" noChangeArrowheads="1"/>
          </p:cNvSpPr>
          <p:nvPr>
            <p:ph type="sldNum" sz="quarter" idx="5"/>
          </p:nvPr>
        </p:nvSpPr>
        <p:spPr>
          <a:noFill/>
        </p:spPr>
        <p:txBody>
          <a:bodyPr/>
          <a:lstStyle/>
          <a:p>
            <a:fld id="{36D976EC-A370-46D9-89B1-9A1D3B0C8625}" type="slidenum">
              <a:rPr lang="tr-TR" smtClean="0"/>
              <a:pPr/>
              <a:t>26</a:t>
            </a:fld>
            <a:endParaRPr lang="tr-TR" smtClean="0"/>
          </a:p>
        </p:txBody>
      </p:sp>
      <p:sp>
        <p:nvSpPr>
          <p:cNvPr id="464899" name="Rectangle 2"/>
          <p:cNvSpPr>
            <a:spLocks noGrp="1" noRot="1" noChangeAspect="1" noChangeArrowheads="1" noTextEdit="1"/>
          </p:cNvSpPr>
          <p:nvPr>
            <p:ph type="sldImg"/>
          </p:nvPr>
        </p:nvSpPr>
        <p:spPr>
          <a:ln/>
        </p:spPr>
      </p:sp>
      <p:sp>
        <p:nvSpPr>
          <p:cNvPr id="464900"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399578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7"/>
          <p:cNvSpPr>
            <a:spLocks noGrp="1" noChangeArrowheads="1"/>
          </p:cNvSpPr>
          <p:nvPr>
            <p:ph type="sldNum" sz="quarter" idx="5"/>
          </p:nvPr>
        </p:nvSpPr>
        <p:spPr>
          <a:noFill/>
        </p:spPr>
        <p:txBody>
          <a:bodyPr/>
          <a:lstStyle/>
          <a:p>
            <a:fld id="{36D976EC-A370-46D9-89B1-9A1D3B0C8625}" type="slidenum">
              <a:rPr lang="tr-TR" smtClean="0"/>
              <a:pPr/>
              <a:t>27</a:t>
            </a:fld>
            <a:endParaRPr lang="tr-TR" smtClean="0"/>
          </a:p>
        </p:txBody>
      </p:sp>
      <p:sp>
        <p:nvSpPr>
          <p:cNvPr id="464899" name="Rectangle 2"/>
          <p:cNvSpPr>
            <a:spLocks noGrp="1" noRot="1" noChangeAspect="1" noChangeArrowheads="1" noTextEdit="1"/>
          </p:cNvSpPr>
          <p:nvPr>
            <p:ph type="sldImg"/>
          </p:nvPr>
        </p:nvSpPr>
        <p:spPr>
          <a:ln/>
        </p:spPr>
      </p:sp>
      <p:sp>
        <p:nvSpPr>
          <p:cNvPr id="464900"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363323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7"/>
          <p:cNvSpPr>
            <a:spLocks noGrp="1" noChangeArrowheads="1"/>
          </p:cNvSpPr>
          <p:nvPr>
            <p:ph type="sldNum" sz="quarter" idx="5"/>
          </p:nvPr>
        </p:nvSpPr>
        <p:spPr>
          <a:noFill/>
        </p:spPr>
        <p:txBody>
          <a:bodyPr/>
          <a:lstStyle/>
          <a:p>
            <a:fld id="{AC166446-59F5-4C9E-A14A-0150CB453971}" type="slidenum">
              <a:rPr lang="tr-TR" smtClean="0"/>
              <a:pPr/>
              <a:t>28</a:t>
            </a:fld>
            <a:endParaRPr lang="tr-TR" smtClean="0"/>
          </a:p>
        </p:txBody>
      </p:sp>
      <p:sp>
        <p:nvSpPr>
          <p:cNvPr id="465923" name="Rectangle 2"/>
          <p:cNvSpPr>
            <a:spLocks noGrp="1" noRot="1" noChangeAspect="1" noChangeArrowheads="1" noTextEdit="1"/>
          </p:cNvSpPr>
          <p:nvPr>
            <p:ph type="sldImg"/>
          </p:nvPr>
        </p:nvSpPr>
        <p:spPr>
          <a:ln/>
        </p:spPr>
      </p:sp>
      <p:sp>
        <p:nvSpPr>
          <p:cNvPr id="465924"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323363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7"/>
          <p:cNvSpPr>
            <a:spLocks noGrp="1" noChangeArrowheads="1"/>
          </p:cNvSpPr>
          <p:nvPr>
            <p:ph type="sldNum" sz="quarter" idx="5"/>
          </p:nvPr>
        </p:nvSpPr>
        <p:spPr>
          <a:noFill/>
        </p:spPr>
        <p:txBody>
          <a:bodyPr/>
          <a:lstStyle/>
          <a:p>
            <a:fld id="{CE92348A-176E-42D3-8272-679474D1975A}" type="slidenum">
              <a:rPr lang="tr-TR" smtClean="0"/>
              <a:pPr/>
              <a:t>29</a:t>
            </a:fld>
            <a:endParaRPr lang="tr-TR" smtClean="0"/>
          </a:p>
        </p:txBody>
      </p:sp>
      <p:sp>
        <p:nvSpPr>
          <p:cNvPr id="466947" name="Rectangle 2"/>
          <p:cNvSpPr>
            <a:spLocks noGrp="1" noRot="1" noChangeAspect="1" noChangeArrowheads="1" noTextEdit="1"/>
          </p:cNvSpPr>
          <p:nvPr>
            <p:ph type="sldImg"/>
          </p:nvPr>
        </p:nvSpPr>
        <p:spPr>
          <a:ln/>
        </p:spPr>
      </p:sp>
      <p:sp>
        <p:nvSpPr>
          <p:cNvPr id="466948"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273825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7"/>
          <p:cNvSpPr>
            <a:spLocks noGrp="1" noChangeArrowheads="1"/>
          </p:cNvSpPr>
          <p:nvPr>
            <p:ph type="sldNum" sz="quarter" idx="5"/>
          </p:nvPr>
        </p:nvSpPr>
        <p:spPr>
          <a:noFill/>
        </p:spPr>
        <p:txBody>
          <a:bodyPr/>
          <a:lstStyle/>
          <a:p>
            <a:fld id="{DB659534-6A2C-4DD4-95A6-C51452B191DA}" type="slidenum">
              <a:rPr lang="tr-TR" smtClean="0"/>
              <a:pPr/>
              <a:t>30</a:t>
            </a:fld>
            <a:endParaRPr lang="tr-TR" smtClean="0"/>
          </a:p>
        </p:txBody>
      </p:sp>
      <p:sp>
        <p:nvSpPr>
          <p:cNvPr id="467971" name="Rectangle 2"/>
          <p:cNvSpPr>
            <a:spLocks noGrp="1" noRot="1" noChangeAspect="1" noChangeArrowheads="1" noTextEdit="1"/>
          </p:cNvSpPr>
          <p:nvPr>
            <p:ph type="sldImg"/>
          </p:nvPr>
        </p:nvSpPr>
        <p:spPr>
          <a:ln/>
        </p:spPr>
      </p:sp>
      <p:sp>
        <p:nvSpPr>
          <p:cNvPr id="467972"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33235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7"/>
          <p:cNvSpPr>
            <a:spLocks noGrp="1" noChangeArrowheads="1"/>
          </p:cNvSpPr>
          <p:nvPr>
            <p:ph type="sldNum" sz="quarter" idx="5"/>
          </p:nvPr>
        </p:nvSpPr>
        <p:spPr>
          <a:noFill/>
        </p:spPr>
        <p:txBody>
          <a:bodyPr/>
          <a:lstStyle/>
          <a:p>
            <a:fld id="{884246D6-CE57-4252-ADFD-FB69EBBB6671}" type="slidenum">
              <a:rPr lang="tr-TR" smtClean="0"/>
              <a:pPr/>
              <a:t>31</a:t>
            </a:fld>
            <a:endParaRPr lang="tr-TR" smtClean="0"/>
          </a:p>
        </p:txBody>
      </p:sp>
      <p:sp>
        <p:nvSpPr>
          <p:cNvPr id="468995" name="Rectangle 2"/>
          <p:cNvSpPr>
            <a:spLocks noGrp="1" noRot="1" noChangeAspect="1" noChangeArrowheads="1" noTextEdit="1"/>
          </p:cNvSpPr>
          <p:nvPr>
            <p:ph type="sldImg"/>
          </p:nvPr>
        </p:nvSpPr>
        <p:spPr>
          <a:ln/>
        </p:spPr>
      </p:sp>
      <p:sp>
        <p:nvSpPr>
          <p:cNvPr id="468996"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614029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7"/>
          <p:cNvSpPr>
            <a:spLocks noGrp="1" noChangeArrowheads="1"/>
          </p:cNvSpPr>
          <p:nvPr>
            <p:ph type="sldNum" sz="quarter" idx="5"/>
          </p:nvPr>
        </p:nvSpPr>
        <p:spPr>
          <a:noFill/>
        </p:spPr>
        <p:txBody>
          <a:bodyPr/>
          <a:lstStyle/>
          <a:p>
            <a:fld id="{997DFD11-C8DC-43C5-8FA5-D083AADCF58F}" type="slidenum">
              <a:rPr lang="tr-TR" smtClean="0"/>
              <a:pPr/>
              <a:t>32</a:t>
            </a:fld>
            <a:endParaRPr lang="tr-TR" smtClean="0"/>
          </a:p>
        </p:txBody>
      </p:sp>
      <p:sp>
        <p:nvSpPr>
          <p:cNvPr id="470019" name="Rectangle 2"/>
          <p:cNvSpPr>
            <a:spLocks noGrp="1" noRot="1" noChangeAspect="1" noChangeArrowheads="1" noTextEdit="1"/>
          </p:cNvSpPr>
          <p:nvPr>
            <p:ph type="sldImg"/>
          </p:nvPr>
        </p:nvSpPr>
        <p:spPr>
          <a:ln/>
        </p:spPr>
      </p:sp>
      <p:sp>
        <p:nvSpPr>
          <p:cNvPr id="470020"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2128718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7"/>
          <p:cNvSpPr>
            <a:spLocks noGrp="1" noChangeArrowheads="1"/>
          </p:cNvSpPr>
          <p:nvPr>
            <p:ph type="sldNum" sz="quarter" idx="5"/>
          </p:nvPr>
        </p:nvSpPr>
        <p:spPr>
          <a:noFill/>
        </p:spPr>
        <p:txBody>
          <a:bodyPr/>
          <a:lstStyle/>
          <a:p>
            <a:fld id="{EC022341-8134-4107-A008-83972CCB4D26}" type="slidenum">
              <a:rPr lang="tr-TR" smtClean="0"/>
              <a:pPr/>
              <a:t>33</a:t>
            </a:fld>
            <a:endParaRPr lang="tr-TR" smtClean="0"/>
          </a:p>
        </p:txBody>
      </p:sp>
      <p:sp>
        <p:nvSpPr>
          <p:cNvPr id="471043" name="Rectangle 2"/>
          <p:cNvSpPr>
            <a:spLocks noGrp="1" noRot="1" noChangeAspect="1" noChangeArrowheads="1" noTextEdit="1"/>
          </p:cNvSpPr>
          <p:nvPr>
            <p:ph type="sldImg"/>
          </p:nvPr>
        </p:nvSpPr>
        <p:spPr>
          <a:ln/>
        </p:spPr>
      </p:sp>
      <p:sp>
        <p:nvSpPr>
          <p:cNvPr id="471044"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292589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7"/>
          <p:cNvSpPr>
            <a:spLocks noGrp="1" noChangeArrowheads="1"/>
          </p:cNvSpPr>
          <p:nvPr>
            <p:ph type="sldNum" sz="quarter" idx="5"/>
          </p:nvPr>
        </p:nvSpPr>
        <p:spPr>
          <a:noFill/>
        </p:spPr>
        <p:txBody>
          <a:bodyPr/>
          <a:lstStyle/>
          <a:p>
            <a:fld id="{6F3050CC-76BB-4CC0-8601-00BFE5BBCBEA}" type="slidenum">
              <a:rPr lang="tr-TR" smtClean="0"/>
              <a:pPr/>
              <a:t>34</a:t>
            </a:fld>
            <a:endParaRPr lang="tr-TR" smtClean="0"/>
          </a:p>
        </p:txBody>
      </p:sp>
      <p:sp>
        <p:nvSpPr>
          <p:cNvPr id="472067" name="Rectangle 2"/>
          <p:cNvSpPr>
            <a:spLocks noGrp="1" noRot="1" noChangeAspect="1" noChangeArrowheads="1" noTextEdit="1"/>
          </p:cNvSpPr>
          <p:nvPr>
            <p:ph type="sldImg"/>
          </p:nvPr>
        </p:nvSpPr>
        <p:spPr>
          <a:ln/>
        </p:spPr>
      </p:sp>
      <p:sp>
        <p:nvSpPr>
          <p:cNvPr id="472068"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966364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7"/>
          <p:cNvSpPr>
            <a:spLocks noGrp="1" noChangeArrowheads="1"/>
          </p:cNvSpPr>
          <p:nvPr>
            <p:ph type="sldNum" sz="quarter" idx="5"/>
          </p:nvPr>
        </p:nvSpPr>
        <p:spPr>
          <a:noFill/>
        </p:spPr>
        <p:txBody>
          <a:bodyPr/>
          <a:lstStyle/>
          <a:p>
            <a:fld id="{06A42893-DA85-431B-B9A2-F38FC2D5BBD7}" type="slidenum">
              <a:rPr lang="tr-TR" smtClean="0"/>
              <a:pPr/>
              <a:t>35</a:t>
            </a:fld>
            <a:endParaRPr lang="tr-TR" smtClean="0"/>
          </a:p>
        </p:txBody>
      </p:sp>
      <p:sp>
        <p:nvSpPr>
          <p:cNvPr id="473091" name="Rectangle 2"/>
          <p:cNvSpPr>
            <a:spLocks noGrp="1" noRot="1" noChangeAspect="1" noChangeArrowheads="1" noTextEdit="1"/>
          </p:cNvSpPr>
          <p:nvPr>
            <p:ph type="sldImg"/>
          </p:nvPr>
        </p:nvSpPr>
        <p:spPr>
          <a:ln/>
        </p:spPr>
      </p:sp>
      <p:sp>
        <p:nvSpPr>
          <p:cNvPr id="473092"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10619212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7"/>
          <p:cNvSpPr>
            <a:spLocks noGrp="1" noChangeArrowheads="1"/>
          </p:cNvSpPr>
          <p:nvPr>
            <p:ph type="sldNum" sz="quarter" idx="5"/>
          </p:nvPr>
        </p:nvSpPr>
        <p:spPr>
          <a:noFill/>
        </p:spPr>
        <p:txBody>
          <a:bodyPr/>
          <a:lstStyle/>
          <a:p>
            <a:fld id="{347640D1-25EC-45E1-9050-E075F069F95F}" type="slidenum">
              <a:rPr lang="tr-TR" smtClean="0"/>
              <a:pPr/>
              <a:t>36</a:t>
            </a:fld>
            <a:endParaRPr lang="tr-TR" smtClean="0"/>
          </a:p>
        </p:txBody>
      </p:sp>
      <p:sp>
        <p:nvSpPr>
          <p:cNvPr id="474115" name="Rectangle 2"/>
          <p:cNvSpPr>
            <a:spLocks noGrp="1" noRot="1" noChangeAspect="1" noChangeArrowheads="1" noTextEdit="1"/>
          </p:cNvSpPr>
          <p:nvPr>
            <p:ph type="sldImg"/>
          </p:nvPr>
        </p:nvSpPr>
        <p:spPr>
          <a:ln/>
        </p:spPr>
      </p:sp>
      <p:sp>
        <p:nvSpPr>
          <p:cNvPr id="474116" name="Rectangle 3"/>
          <p:cNvSpPr>
            <a:spLocks noGrp="1" noChangeArrowheads="1"/>
          </p:cNvSpPr>
          <p:nvPr>
            <p:ph type="body" idx="1"/>
          </p:nvPr>
        </p:nvSpPr>
        <p:spPr>
          <a:noFill/>
          <a:ln/>
        </p:spPr>
        <p:txBody>
          <a:bodyPr/>
          <a:lstStyle/>
          <a:p>
            <a:pPr eaLnBrk="1" hangingPunct="1"/>
            <a:endParaRPr lang="tr-TR" smtClean="0"/>
          </a:p>
        </p:txBody>
      </p:sp>
    </p:spTree>
    <p:extLst>
      <p:ext uri="{BB962C8B-B14F-4D97-AF65-F5344CB8AC3E}">
        <p14:creationId xmlns:p14="http://schemas.microsoft.com/office/powerpoint/2010/main" val="2121443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tr-TR" smtClean="0"/>
              <a:t>Asıl başlık stili için tıklatın</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7D496791-5D61-4B93-9D84-1FD574C6C4EB}" type="datetimeFigureOut">
              <a:rPr lang="tr-TR" smtClean="0"/>
              <a:pPr/>
              <a:t>8.03.2017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1610105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tr-TR" smtClean="0"/>
              <a:t>Asıl başlık stili için tıklatın</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D496791-5D61-4B93-9D84-1FD574C6C4EB}" type="datetimeFigureOut">
              <a:rPr lang="tr-TR" smtClean="0"/>
              <a:pPr/>
              <a:t>8.03.2017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599047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tr-TR" smtClean="0"/>
              <a:t>Asıl başlık stili için tıklatın</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Ana metin stillerini düzenlemek için tıklatın</a:t>
            </a:r>
          </a:p>
        </p:txBody>
      </p:sp>
      <p:sp>
        <p:nvSpPr>
          <p:cNvPr id="4" name="Date Placeholder 3"/>
          <p:cNvSpPr>
            <a:spLocks noGrp="1"/>
          </p:cNvSpPr>
          <p:nvPr>
            <p:ph type="dt" sz="half" idx="10"/>
          </p:nvPr>
        </p:nvSpPr>
        <p:spPr/>
        <p:txBody>
          <a:bodyPr/>
          <a:lstStyle/>
          <a:p>
            <a:fld id="{7D496791-5D61-4B93-9D84-1FD574C6C4EB}" type="datetimeFigureOut">
              <a:rPr lang="tr-TR" smtClean="0"/>
              <a:pPr/>
              <a:t>8.03.2017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782062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tr-TR" smtClean="0"/>
              <a:t>Asıl başlık stili için tıklatın</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7D496791-5D61-4B93-9D84-1FD574C6C4EB}" type="datetimeFigureOut">
              <a:rPr lang="tr-TR" smtClean="0"/>
              <a:pPr/>
              <a:t>8.03.2017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1524400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12" name="Content Placeholder 3"/>
          <p:cNvSpPr>
            <a:spLocks noGrp="1"/>
          </p:cNvSpPr>
          <p:nvPr>
            <p:ph sz="quarter" idx="13"/>
          </p:nvPr>
        </p:nvSpPr>
        <p:spPr>
          <a:xfrm>
            <a:off x="685331" y="3051013"/>
            <a:ext cx="3829520" cy="2740187"/>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13" name="Content Placeholder 5"/>
          <p:cNvSpPr>
            <a:spLocks noGrp="1"/>
          </p:cNvSpPr>
          <p:nvPr>
            <p:ph sz="quarter" idx="14"/>
          </p:nvPr>
        </p:nvSpPr>
        <p:spPr>
          <a:xfrm>
            <a:off x="4629150" y="3051013"/>
            <a:ext cx="3829051" cy="2740187"/>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D496791-5D61-4B93-9D84-1FD574C6C4EB}" type="datetimeFigureOut">
              <a:rPr lang="tr-TR" smtClean="0"/>
              <a:pPr/>
              <a:t>8.03.2017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1114437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D496791-5D61-4B93-9D84-1FD574C6C4EB}" type="datetimeFigureOut">
              <a:rPr lang="tr-TR" smtClean="0"/>
              <a:pPr/>
              <a:t>8.03.2017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2147303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7D496791-5D61-4B93-9D84-1FD574C6C4EB}" type="datetimeFigureOut">
              <a:rPr lang="tr-TR" smtClean="0"/>
              <a:pPr/>
              <a:t>8.03.2017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1260211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Açıklama Yazılı İçerik">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tr-TR" smtClean="0"/>
              <a:t>Asıl başlık stili için tıklatın</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5" name="Date Placeholder 4"/>
          <p:cNvSpPr>
            <a:spLocks noGrp="1"/>
          </p:cNvSpPr>
          <p:nvPr>
            <p:ph type="dt" sz="half" idx="10"/>
          </p:nvPr>
        </p:nvSpPr>
        <p:spPr/>
        <p:txBody>
          <a:bodyPr/>
          <a:lstStyle/>
          <a:p>
            <a:fld id="{7D496791-5D61-4B93-9D84-1FD574C6C4EB}" type="datetimeFigureOut">
              <a:rPr lang="tr-TR" smtClean="0"/>
              <a:pPr/>
              <a:t>8.03.2017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1888247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çıklama Yazılı Resim">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Resmi yer tutucuya sürükleyin veya eklemek için simgeyi tıklatın</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5" name="Date Placeholder 4"/>
          <p:cNvSpPr>
            <a:spLocks noGrp="1"/>
          </p:cNvSpPr>
          <p:nvPr>
            <p:ph type="dt" sz="half" idx="10"/>
          </p:nvPr>
        </p:nvSpPr>
        <p:spPr/>
        <p:txBody>
          <a:bodyPr/>
          <a:lstStyle/>
          <a:p>
            <a:fld id="{7D496791-5D61-4B93-9D84-1FD574C6C4EB}" type="datetimeFigureOut">
              <a:rPr lang="tr-TR" smtClean="0"/>
              <a:pPr/>
              <a:t>8.03.2017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268430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Resmi yer tutucuya sürükleyin veya eklemek için simgeyi tıklatın</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5" name="Date Placeholder 4"/>
          <p:cNvSpPr>
            <a:spLocks noGrp="1"/>
          </p:cNvSpPr>
          <p:nvPr>
            <p:ph type="dt" sz="half" idx="10"/>
          </p:nvPr>
        </p:nvSpPr>
        <p:spPr/>
        <p:txBody>
          <a:bodyPr/>
          <a:lstStyle/>
          <a:p>
            <a:fld id="{7D496791-5D61-4B93-9D84-1FD574C6C4EB}" type="datetimeFigureOut">
              <a:rPr lang="tr-TR" smtClean="0"/>
              <a:pPr/>
              <a:t>8.03.2017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1801586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5" name="Date Placeholder 4"/>
          <p:cNvSpPr>
            <a:spLocks noGrp="1"/>
          </p:cNvSpPr>
          <p:nvPr>
            <p:ph type="dt" sz="half" idx="10"/>
          </p:nvPr>
        </p:nvSpPr>
        <p:spPr/>
        <p:txBody>
          <a:bodyPr/>
          <a:lstStyle/>
          <a:p>
            <a:fld id="{7D496791-5D61-4B93-9D84-1FD574C6C4EB}" type="datetimeFigureOut">
              <a:rPr lang="tr-TR" smtClean="0"/>
              <a:pPr/>
              <a:t>8.03.2017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1897895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5" name="Date Placeholder 4"/>
          <p:cNvSpPr>
            <a:spLocks noGrp="1"/>
          </p:cNvSpPr>
          <p:nvPr>
            <p:ph type="dt" sz="half" idx="10"/>
          </p:nvPr>
        </p:nvSpPr>
        <p:spPr/>
        <p:txBody>
          <a:bodyPr/>
          <a:lstStyle/>
          <a:p>
            <a:fld id="{7D496791-5D61-4B93-9D84-1FD574C6C4EB}" type="datetimeFigureOut">
              <a:rPr lang="tr-TR" smtClean="0"/>
              <a:pPr/>
              <a:t>8.03.2017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9339F38-1C6A-47B6-AA19-5B1FF7C73864}" type="slidenum">
              <a:rPr lang="tr-TR" smtClean="0"/>
              <a:pPr/>
              <a:t>‹#›</a:t>
            </a:fld>
            <a:endParaRPr lang="tr-TR"/>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62622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5" name="Date Placeholder 4"/>
          <p:cNvSpPr>
            <a:spLocks noGrp="1"/>
          </p:cNvSpPr>
          <p:nvPr>
            <p:ph type="dt" sz="half" idx="10"/>
          </p:nvPr>
        </p:nvSpPr>
        <p:spPr/>
        <p:txBody>
          <a:bodyPr/>
          <a:lstStyle/>
          <a:p>
            <a:fld id="{7D496791-5D61-4B93-9D84-1FD574C6C4EB}" type="datetimeFigureOut">
              <a:rPr lang="tr-TR" smtClean="0"/>
              <a:pPr/>
              <a:t>8.03.2017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835098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tıklatın</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tıklatın</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tıklatın</a:t>
            </a:r>
          </a:p>
        </p:txBody>
      </p:sp>
      <p:sp>
        <p:nvSpPr>
          <p:cNvPr id="3" name="Date Placeholder 2"/>
          <p:cNvSpPr>
            <a:spLocks noGrp="1"/>
          </p:cNvSpPr>
          <p:nvPr>
            <p:ph type="dt" sz="half" idx="10"/>
          </p:nvPr>
        </p:nvSpPr>
        <p:spPr/>
        <p:txBody>
          <a:bodyPr/>
          <a:lstStyle/>
          <a:p>
            <a:fld id="{7D496791-5D61-4B93-9D84-1FD574C6C4EB}" type="datetimeFigureOut">
              <a:rPr lang="tr-TR" smtClean="0"/>
              <a:pPr/>
              <a:t>8.03.2017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17016631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Resmi yer tutucuya sürükleyin veya eklemek için simgeyi tıklatın</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tıklatın</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Resmi yer tutucuya sürükleyin veya eklemek için simgeyi tıklatın</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tıklatın</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Resmi yer tutucuya sürükleyin veya eklemek için simgeyi tıklatın</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Ana metin stillerini düzenlemek için tıklatın</a:t>
            </a:r>
          </a:p>
        </p:txBody>
      </p:sp>
      <p:sp>
        <p:nvSpPr>
          <p:cNvPr id="3" name="Date Placeholder 2"/>
          <p:cNvSpPr>
            <a:spLocks noGrp="1"/>
          </p:cNvSpPr>
          <p:nvPr>
            <p:ph type="dt" sz="half" idx="10"/>
          </p:nvPr>
        </p:nvSpPr>
        <p:spPr/>
        <p:txBody>
          <a:bodyPr/>
          <a:lstStyle/>
          <a:p>
            <a:fld id="{7D496791-5D61-4B93-9D84-1FD574C6C4EB}" type="datetimeFigureOut">
              <a:rPr lang="tr-TR" smtClean="0"/>
              <a:pPr/>
              <a:t>8.03.2017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1813507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tr-TR" smtClean="0"/>
              <a:t>Asıl başlık stili için tıklatın</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D496791-5D61-4B93-9D84-1FD574C6C4EB}" type="datetimeFigureOut">
              <a:rPr lang="tr-TR" smtClean="0"/>
              <a:pPr/>
              <a:t>8.03.2017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3806295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tr-TR" smtClean="0"/>
              <a:t>Asıl başlık stili için tıklatın</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D496791-5D61-4B93-9D84-1FD574C6C4EB}" type="datetimeFigureOut">
              <a:rPr lang="tr-TR" smtClean="0"/>
              <a:pPr/>
              <a:t>8.03.2017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9339F38-1C6A-47B6-AA19-5B1FF7C73864}" type="slidenum">
              <a:rPr lang="tr-TR" smtClean="0"/>
              <a:pPr/>
              <a:t>‹#›</a:t>
            </a:fld>
            <a:endParaRPr lang="tr-TR"/>
          </a:p>
        </p:txBody>
      </p:sp>
    </p:spTree>
    <p:extLst>
      <p:ext uri="{BB962C8B-B14F-4D97-AF65-F5344CB8AC3E}">
        <p14:creationId xmlns:p14="http://schemas.microsoft.com/office/powerpoint/2010/main" val="20344788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7D496791-5D61-4B93-9D84-1FD574C6C4EB}" type="datetimeFigureOut">
              <a:rPr lang="tr-TR" smtClean="0"/>
              <a:pPr/>
              <a:t>8.03.2017</a:t>
            </a:fld>
            <a:endParaRPr lang="tr-TR"/>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tr-TR"/>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39339F38-1C6A-47B6-AA19-5B1FF7C73864}" type="slidenum">
              <a:rPr lang="tr-TR" smtClean="0"/>
              <a:pPr/>
              <a:t>‹#›</a:t>
            </a:fld>
            <a:endParaRPr lang="tr-TR"/>
          </a:p>
        </p:txBody>
      </p:sp>
    </p:spTree>
    <p:extLst>
      <p:ext uri="{BB962C8B-B14F-4D97-AF65-F5344CB8AC3E}">
        <p14:creationId xmlns:p14="http://schemas.microsoft.com/office/powerpoint/2010/main" val="81056100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r.wikipedia.org/w/index.php?title=Dosya:AOKenar.jpg&amp;filetimestamp=20110330083328" TargetMode="External"/><Relationship Id="rId3"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http://2.bp.blogspot.com/_Q0kPVAd6umg/SdX1h1u3i8I/AAAAAAAAAVY/JJRrLf4hkQ0/s400/altin4.jpg" TargetMode="External"/><Relationship Id="rId5" Type="http://schemas.openxmlformats.org/officeDocument/2006/relationships/image" Target="../media/image19.jpeg"/><Relationship Id="rId6" Type="http://schemas.openxmlformats.org/officeDocument/2006/relationships/image" Target="http://www.fotokritik.com/views/templates/yardim/dokuman/fotoegitim/photos/5.kompozisyon_clip_image008.jpg" TargetMode="External"/><Relationship Id="rId7" Type="http://schemas.openxmlformats.org/officeDocument/2006/relationships/image" Target="../media/image20.jpeg"/><Relationship Id="rId8" Type="http://schemas.openxmlformats.org/officeDocument/2006/relationships/image" Target="http://www.fotokritik.com/views/templates/yardim/dokuman/fotoegitim/photos/5.kompozisyon_clip_image010.jpg" TargetMode="External"/><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http://www.fotokritik.com/views/templates/yardim/dokuman/fotoegitim/photos/5.kompozisyon_clip_image006.jpg" TargetMode="External"/><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http://www.fotograf.net/cuneytoguztuzun/images/portfolyo/kompoz102.jpg" TargetMode="External"/><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http://1.bp.blogspot.com/_Q0kPVAd6umg/SdX1O1UCz2I/AAAAAAAAAVQ/zSc9YjgnlWE/s320/altin3a.jpg" TargetMode="External"/><Relationship Id="rId5" Type="http://schemas.openxmlformats.org/officeDocument/2006/relationships/image" Target="../media/image24.jpeg"/><Relationship Id="rId6" Type="http://schemas.openxmlformats.org/officeDocument/2006/relationships/image" Target="http://1.bp.blogspot.com/_Q0kPVAd6umg/SdX1I8L2qjI/AAAAAAAAAVI/pFHsXLLkTUE/s320/altin3.jpg" TargetMode="External"/><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http://www.fotokritik.com/views/templates/yardim/dokuman/fotoegitim/photos/5.kompozisyon_clip_image012.jpg" TargetMode="External"/><Relationship Id="rId5" Type="http://schemas.openxmlformats.org/officeDocument/2006/relationships/image" Target="../media/image26.jpeg"/><Relationship Id="rId6" Type="http://schemas.openxmlformats.org/officeDocument/2006/relationships/image" Target="http://www.fotokritik.com/views/templates/yardim/dokuman/fotoegitim/photos/5.kompozisyon_clip_image016.jpg" TargetMode="External"/><Relationship Id="rId7" Type="http://schemas.openxmlformats.org/officeDocument/2006/relationships/image" Target="../media/image27.jpeg"/><Relationship Id="rId8" Type="http://schemas.openxmlformats.org/officeDocument/2006/relationships/image" Target="http://www.fotokritik.com/views/templates/yardim/dokuman/fotoegitim/photos/5.kompozisyon_clip_image014.jpg" TargetMode="External"/><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http://www.fotokritik.com/views/templates/yardim/dokuman/fotoegitim/photos/5.kompozisyon_clip_image018.gif" TargetMode="External"/><Relationship Id="rId5" Type="http://schemas.openxmlformats.org/officeDocument/2006/relationships/image" Target="../media/image29.jpeg"/><Relationship Id="rId6" Type="http://schemas.openxmlformats.org/officeDocument/2006/relationships/image" Target="http://www.fotokritik.com/views/templates/yardim/dokuman/fotoegitim/photos/5.kompozisyon_clip_image020.jpg" TargetMode="External"/><Relationship Id="rId7" Type="http://schemas.openxmlformats.org/officeDocument/2006/relationships/image" Target="../media/image30.jpeg"/><Relationship Id="rId8" Type="http://schemas.openxmlformats.org/officeDocument/2006/relationships/image" Target="http://www.fotokritik.com/views/templates/yardim/dokuman/fotoegitim/photos/5.kompozisyon_clip_image022.jpg" TargetMode="External"/><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http://www.fotokritik.com/views/templates/yardim/dokuman/fotoegitim/photos/5.kompozisyon_clip_image024.jpg" TargetMode="External"/><Relationship Id="rId5" Type="http://schemas.openxmlformats.org/officeDocument/2006/relationships/image" Target="../media/image32.jpeg"/><Relationship Id="rId6" Type="http://schemas.openxmlformats.org/officeDocument/2006/relationships/image" Target="http://www.fotokritik.com/views/templates/yardim/dokuman/fotoegitim/photos/5.kompozisyon_clip_image026.jpg" TargetMode="External"/><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http://www.fotokritik.com/views/templates/yardim/dokuman/fotoegitim/photos/5.kompozisyon_clip_image028.jpg" TargetMode="External"/><Relationship Id="rId5" Type="http://schemas.openxmlformats.org/officeDocument/2006/relationships/image" Target="../media/image34.jpeg"/><Relationship Id="rId6" Type="http://schemas.openxmlformats.org/officeDocument/2006/relationships/image" Target="http://www.fotokritik.com/views/templates/yardim/dokuman/fotoegitim/photos/5.kompozisyon_clip_image030.jpg" TargetMode="External"/><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http://www.fotokritik.com/views/templates/yardim/dokuman/fotoegitim/photos/5.kompozisyon_clip_image032.jpg" TargetMode="External"/><Relationship Id="rId5" Type="http://schemas.openxmlformats.org/officeDocument/2006/relationships/image" Target="../media/image36.jpeg"/><Relationship Id="rId6" Type="http://schemas.openxmlformats.org/officeDocument/2006/relationships/image" Target="http://www.fotokritik.com/views/templates/yardim/dokuman/fotoegitim/photos/5.kompozisyon_clip_image034.jpg" TargetMode="External"/><Relationship Id="rId7" Type="http://schemas.openxmlformats.org/officeDocument/2006/relationships/image" Target="../media/image37.jpeg"/><Relationship Id="rId8" Type="http://schemas.openxmlformats.org/officeDocument/2006/relationships/image" Target="http://www.fotokritik.com/views/templates/yardim/dokuman/fotoegitim/photos/5.kompozisyon_clip_image036.jpg" TargetMode="External"/><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http://www.fotokritik.com/views/templates/yardim/dokuman/fotoegitim/photos/5.kompozisyon_clip_image038.jpg" TargetMode="External"/><Relationship Id="rId5" Type="http://schemas.openxmlformats.org/officeDocument/2006/relationships/image" Target="../media/image39.jpeg"/><Relationship Id="rId6" Type="http://schemas.openxmlformats.org/officeDocument/2006/relationships/image" Target="http://www.fotokritik.com/views/templates/yardim/dokuman/fotoegitim/photos/5.kompozisyon_clip_image040.jpg" TargetMode="External"/><Relationship Id="rId7" Type="http://schemas.openxmlformats.org/officeDocument/2006/relationships/image" Target="../media/image40.jpeg"/><Relationship Id="rId8" Type="http://schemas.openxmlformats.org/officeDocument/2006/relationships/image" Target="http://www.fotokritik.com/views/templates/yardim/dokuman/fotoegitim/photos/5.kompozisyon_clip_image042.jpg" TargetMode="External"/><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 Id="rId3" Type="http://schemas.openxmlformats.org/officeDocument/2006/relationships/image" Target="../media/image4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1 Başlık"/>
          <p:cNvSpPr>
            <a:spLocks noGrp="1"/>
          </p:cNvSpPr>
          <p:nvPr>
            <p:ph type="ctrTitle"/>
          </p:nvPr>
        </p:nvSpPr>
        <p:spPr>
          <a:xfrm>
            <a:off x="1331640" y="2492896"/>
            <a:ext cx="6517482" cy="1408134"/>
          </a:xfrm>
        </p:spPr>
        <p:txBody>
          <a:bodyPr>
            <a:normAutofit/>
          </a:bodyPr>
          <a:lstStyle/>
          <a:p>
            <a:r>
              <a:rPr lang="tr-TR" sz="8800" b="1" dirty="0" smtClean="0"/>
              <a:t>Altın Oran</a:t>
            </a:r>
            <a:endParaRPr lang="tr-TR" sz="88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3"/>
          <p:cNvSpPr>
            <a:spLocks noGrp="1" noChangeArrowheads="1"/>
          </p:cNvSpPr>
          <p:nvPr>
            <p:ph sz="quarter" idx="13"/>
          </p:nvPr>
        </p:nvSpPr>
        <p:spPr>
          <a:xfrm>
            <a:off x="592593" y="836712"/>
            <a:ext cx="8229600" cy="5112568"/>
          </a:xfrm>
        </p:spPr>
        <p:txBody>
          <a:bodyPr>
            <a:noAutofit/>
          </a:bodyPr>
          <a:lstStyle/>
          <a:p>
            <a:pPr marL="0" indent="0" eaLnBrk="1" hangingPunct="1">
              <a:lnSpc>
                <a:spcPct val="100000"/>
              </a:lnSpc>
              <a:buNone/>
            </a:pPr>
            <a:r>
              <a:rPr lang="tr-TR" sz="4000" cap="none" dirty="0" smtClean="0">
                <a:latin typeface="Calibri" pitchFamily="34" charset="0"/>
              </a:rPr>
              <a:t>Altın oran, günlük yaşantımızda, matematiğin estetik güzelliğe etki ettiği her alanda karşımıza çıkan bir </a:t>
            </a:r>
            <a:r>
              <a:rPr lang="tr-TR" sz="4000" cap="none" dirty="0" smtClean="0">
                <a:latin typeface="Calibri" pitchFamily="34" charset="0"/>
              </a:rPr>
              <a:t>kavramdır. </a:t>
            </a:r>
            <a:r>
              <a:rPr lang="tr-TR" sz="4000" cap="none" dirty="0" smtClean="0">
                <a:latin typeface="Calibri" pitchFamily="34" charset="0"/>
              </a:rPr>
              <a:t>Altın oranın çok çeşitli tanımları verilebilir ama altın oran, neticede matematiksel bir kavramdır ve değeri de 1,618033.... Olarak devam eden ondalık bir sayıdır.</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Başlık"/>
          <p:cNvSpPr>
            <a:spLocks noGrp="1"/>
          </p:cNvSpPr>
          <p:nvPr>
            <p:ph type="title"/>
          </p:nvPr>
        </p:nvSpPr>
        <p:spPr/>
        <p:txBody>
          <a:bodyPr/>
          <a:lstStyle/>
          <a:p>
            <a:r>
              <a:rPr lang="tr-TR" dirty="0" smtClean="0">
                <a:latin typeface="Calibri" pitchFamily="34" charset="0"/>
              </a:rPr>
              <a:t>  </a:t>
            </a:r>
          </a:p>
        </p:txBody>
      </p:sp>
      <p:sp>
        <p:nvSpPr>
          <p:cNvPr id="233475" name="2 İçerik Yer Tutucusu"/>
          <p:cNvSpPr>
            <a:spLocks noGrp="1"/>
          </p:cNvSpPr>
          <p:nvPr>
            <p:ph sz="quarter" idx="13"/>
          </p:nvPr>
        </p:nvSpPr>
        <p:spPr>
          <a:xfrm>
            <a:off x="1043608" y="836712"/>
            <a:ext cx="7632848" cy="5497807"/>
          </a:xfrm>
        </p:spPr>
        <p:txBody>
          <a:bodyPr>
            <a:noAutofit/>
          </a:bodyPr>
          <a:lstStyle/>
          <a:p>
            <a:pPr marL="0" indent="0">
              <a:lnSpc>
                <a:spcPct val="100000"/>
              </a:lnSpc>
              <a:buNone/>
            </a:pPr>
            <a:r>
              <a:rPr lang="tr-TR" sz="4000" cap="none" dirty="0" smtClean="0">
                <a:latin typeface="Calibri" pitchFamily="34" charset="0"/>
              </a:rPr>
              <a:t>Altın orana ilişkin matematik bilgisi ilk kez M.Ö. 3. Yüzyılda </a:t>
            </a:r>
            <a:r>
              <a:rPr lang="tr-TR" sz="4000" cap="none" dirty="0" err="1" smtClean="0">
                <a:latin typeface="Calibri" pitchFamily="34" charset="0"/>
              </a:rPr>
              <a:t>öklid’in</a:t>
            </a:r>
            <a:r>
              <a:rPr lang="tr-TR" sz="4000" cap="none" dirty="0" smtClean="0">
                <a:latin typeface="Calibri" pitchFamily="34" charset="0"/>
              </a:rPr>
              <a:t> "öğeler" adlı yapıtında "aşıt ve ortalama oran" adıyla kayda geçirilmiştir. Eldeki veriler, bu bilginin geçmişinin aslında eski </a:t>
            </a:r>
            <a:r>
              <a:rPr lang="tr-TR" sz="4000" cap="none" dirty="0" err="1" smtClean="0">
                <a:latin typeface="Calibri" pitchFamily="34" charset="0"/>
              </a:rPr>
              <a:t>mısır’da</a:t>
            </a:r>
            <a:r>
              <a:rPr lang="tr-TR" sz="4000" cap="none" dirty="0" smtClean="0">
                <a:latin typeface="Calibri" pitchFamily="34" charset="0"/>
              </a:rPr>
              <a:t> M.Ö. 3000 yılına kadar dayandığını göstermektedir</a:t>
            </a:r>
            <a:r>
              <a:rPr lang="tr-TR" sz="4000" cap="none" dirty="0" smtClean="0">
                <a:latin typeface="Calibri" pitchFamily="34" charset="0"/>
              </a:rPr>
              <a:t>.</a:t>
            </a:r>
            <a:endParaRPr lang="tr-TR" sz="4000" cap="none" dirty="0" smtClean="0">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3"/>
          <p:cNvSpPr>
            <a:spLocks noGrp="1" noChangeArrowheads="1"/>
          </p:cNvSpPr>
          <p:nvPr>
            <p:ph type="body" idx="4294967295"/>
          </p:nvPr>
        </p:nvSpPr>
        <p:spPr>
          <a:xfrm>
            <a:off x="503238" y="908720"/>
            <a:ext cx="7957194" cy="5145088"/>
          </a:xfrm>
        </p:spPr>
        <p:txBody>
          <a:bodyPr>
            <a:normAutofit/>
          </a:bodyPr>
          <a:lstStyle/>
          <a:p>
            <a:pPr marL="0" indent="0">
              <a:lnSpc>
                <a:spcPct val="100000"/>
              </a:lnSpc>
              <a:buNone/>
            </a:pPr>
            <a:r>
              <a:rPr lang="tr-TR" sz="4000" cap="none" dirty="0" smtClean="0">
                <a:latin typeface="Calibri" pitchFamily="34" charset="0"/>
              </a:rPr>
              <a:t>Bir insanın tüm vücudu ile göbeğine kadar olan yüksekliğinin oranı, kolunun ile dirseği elinin ucuna oranı, bir dikdörtgenin uzun ve kısa kenarlarının oranı, hepsi aynıdır. </a:t>
            </a:r>
          </a:p>
          <a:p>
            <a:pPr marL="0" indent="0">
              <a:lnSpc>
                <a:spcPct val="100000"/>
              </a:lnSpc>
              <a:buNone/>
            </a:pPr>
            <a:r>
              <a:rPr lang="tr-TR" sz="4000" cap="none" dirty="0" smtClean="0">
                <a:latin typeface="Calibri" pitchFamily="34" charset="0"/>
              </a:rPr>
              <a:t>Tüm parçanın büyük parçaya oranı, büyük parçanın küçük parçaya oranına eşittir.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Documents and Settings\Administrator\Desktop\8 GB\YAPIM YÖNETİM İÇİN KAMERA\Yapımcılar için fotograf\altın oran\altin_oran_insan2.jpg"/>
          <p:cNvPicPr>
            <a:picLocks noChangeAspect="1" noChangeArrowheads="1"/>
          </p:cNvPicPr>
          <p:nvPr/>
        </p:nvPicPr>
        <p:blipFill>
          <a:blip r:embed="rId3" cstate="print"/>
          <a:srcRect/>
          <a:stretch>
            <a:fillRect/>
          </a:stretch>
        </p:blipFill>
        <p:spPr bwMode="auto">
          <a:xfrm>
            <a:off x="899592" y="620688"/>
            <a:ext cx="7272808" cy="5627183"/>
          </a:xfrm>
          <a:prstGeom prst="rect">
            <a:avLst/>
          </a:prstGeom>
          <a:noFill/>
        </p:spPr>
      </p:pic>
    </p:spTree>
    <p:extLst>
      <p:ext uri="{BB962C8B-B14F-4D97-AF65-F5344CB8AC3E}">
        <p14:creationId xmlns:p14="http://schemas.microsoft.com/office/powerpoint/2010/main" val="113728351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3"/>
          <p:cNvSpPr>
            <a:spLocks noGrp="1" noChangeArrowheads="1"/>
          </p:cNvSpPr>
          <p:nvPr>
            <p:ph type="body" idx="4294967295"/>
          </p:nvPr>
        </p:nvSpPr>
        <p:spPr>
          <a:xfrm>
            <a:off x="443808" y="404664"/>
            <a:ext cx="8676456" cy="6309320"/>
          </a:xfrm>
        </p:spPr>
        <p:txBody>
          <a:bodyPr>
            <a:noAutofit/>
          </a:bodyPr>
          <a:lstStyle/>
          <a:p>
            <a:pPr marL="0" indent="0" eaLnBrk="1" hangingPunct="1">
              <a:lnSpc>
                <a:spcPct val="100000"/>
              </a:lnSpc>
              <a:buNone/>
            </a:pPr>
            <a:r>
              <a:rPr lang="tr-TR" sz="4000" cap="none" dirty="0" smtClean="0">
                <a:latin typeface="Calibri" pitchFamily="34" charset="0"/>
              </a:rPr>
              <a:t>Birçok matematikçi ve bilim insanının yıllar boyu ilgisini çeken ve araştırmalara konu olan bu rakama “altın oran”, “kutsal oran”, “mükemmel oran” gibi isimler atfedilmektedir. </a:t>
            </a:r>
          </a:p>
          <a:p>
            <a:pPr marL="0" indent="0">
              <a:lnSpc>
                <a:spcPct val="100000"/>
              </a:lnSpc>
              <a:buNone/>
            </a:pPr>
            <a:r>
              <a:rPr lang="tr-TR" sz="4000" cap="none" dirty="0" smtClean="0">
                <a:latin typeface="Calibri" pitchFamily="34" charset="0"/>
              </a:rPr>
              <a:t>Bu orana göre ortaya koyulan </a:t>
            </a:r>
            <a:r>
              <a:rPr lang="tr-TR" sz="4000" cap="none" dirty="0" smtClean="0">
                <a:latin typeface="Calibri" pitchFamily="34" charset="0"/>
              </a:rPr>
              <a:t>resim, </a:t>
            </a:r>
            <a:r>
              <a:rPr lang="tr-TR" sz="4000" cap="none" dirty="0" smtClean="0">
                <a:latin typeface="Calibri" pitchFamily="34" charset="0"/>
              </a:rPr>
              <a:t>mimari </a:t>
            </a:r>
            <a:r>
              <a:rPr lang="tr-TR" sz="4000" cap="none" dirty="0" smtClean="0">
                <a:latin typeface="Calibri" pitchFamily="34" charset="0"/>
              </a:rPr>
              <a:t>vs. gibi </a:t>
            </a:r>
            <a:r>
              <a:rPr lang="tr-TR" sz="4000" cap="none" dirty="0" smtClean="0">
                <a:latin typeface="Calibri" pitchFamily="34" charset="0"/>
              </a:rPr>
              <a:t>eserleri insanlar güzel </a:t>
            </a:r>
            <a:r>
              <a:rPr lang="tr-TR" sz="4000" cap="none" dirty="0">
                <a:latin typeface="Calibri" pitchFamily="34" charset="0"/>
              </a:rPr>
              <a:t>olarak algılar. Bunun nedeni </a:t>
            </a:r>
            <a:r>
              <a:rPr lang="tr-TR" sz="4000" cap="none" dirty="0" smtClean="0">
                <a:latin typeface="Calibri" pitchFamily="34" charset="0"/>
              </a:rPr>
              <a:t>doğada </a:t>
            </a:r>
            <a:r>
              <a:rPr lang="tr-TR" sz="4000" cap="none" dirty="0" smtClean="0">
                <a:latin typeface="Calibri" pitchFamily="34" charset="0"/>
              </a:rPr>
              <a:t>var olan tasarımların bu orana uygun olarak yaratılmasıdır.</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3"/>
          <p:cNvSpPr>
            <a:spLocks noGrp="1" noChangeArrowheads="1"/>
          </p:cNvSpPr>
          <p:nvPr>
            <p:ph type="body" idx="4294967295"/>
          </p:nvPr>
        </p:nvSpPr>
        <p:spPr>
          <a:xfrm>
            <a:off x="755576" y="1628800"/>
            <a:ext cx="7618040" cy="4785196"/>
          </a:xfrm>
        </p:spPr>
        <p:txBody>
          <a:bodyPr>
            <a:normAutofit/>
          </a:bodyPr>
          <a:lstStyle/>
          <a:p>
            <a:pPr marL="0" indent="0" eaLnBrk="1" hangingPunct="1">
              <a:lnSpc>
                <a:spcPct val="100000"/>
              </a:lnSpc>
              <a:buNone/>
            </a:pPr>
            <a:r>
              <a:rPr lang="tr-TR" sz="4000" cap="none" dirty="0" smtClean="0">
                <a:latin typeface="Calibri" pitchFamily="34" charset="0"/>
              </a:rPr>
              <a:t>Sanatta ve mimaride altın oranı kullanan birçok eser var</a:t>
            </a:r>
            <a:r>
              <a:rPr lang="tr-TR" sz="4000" cap="none" dirty="0" smtClean="0">
                <a:latin typeface="Calibri" pitchFamily="34" charset="0"/>
              </a:rPr>
              <a:t>. Leonardo </a:t>
            </a:r>
            <a:r>
              <a:rPr lang="tr-TR" sz="4000" cap="none" dirty="0" smtClean="0">
                <a:latin typeface="Calibri" pitchFamily="34" charset="0"/>
              </a:rPr>
              <a:t>da vinci, </a:t>
            </a:r>
            <a:r>
              <a:rPr lang="tr-TR" sz="4000" cap="none" dirty="0" err="1" smtClean="0">
                <a:latin typeface="Calibri" pitchFamily="34" charset="0"/>
              </a:rPr>
              <a:t>Raphael</a:t>
            </a:r>
            <a:r>
              <a:rPr lang="tr-TR" sz="4000" cap="none" dirty="0" smtClean="0">
                <a:latin typeface="Calibri" pitchFamily="34" charset="0"/>
              </a:rPr>
              <a:t>, </a:t>
            </a:r>
            <a:r>
              <a:rPr lang="tr-TR" sz="4000" cap="none" dirty="0" err="1" smtClean="0">
                <a:latin typeface="Calibri" pitchFamily="34" charset="0"/>
              </a:rPr>
              <a:t>Rubens</a:t>
            </a:r>
            <a:r>
              <a:rPr lang="tr-TR" sz="4000" cap="none" dirty="0" smtClean="0">
                <a:latin typeface="Calibri" pitchFamily="34" charset="0"/>
              </a:rPr>
              <a:t>, </a:t>
            </a:r>
            <a:r>
              <a:rPr lang="tr-TR" sz="4000" cap="none" dirty="0" err="1" smtClean="0">
                <a:latin typeface="Calibri" pitchFamily="34" charset="0"/>
              </a:rPr>
              <a:t>Boticelli</a:t>
            </a:r>
            <a:r>
              <a:rPr lang="tr-TR" sz="4000" cap="none" dirty="0" smtClean="0">
                <a:latin typeface="Calibri" pitchFamily="34" charset="0"/>
              </a:rPr>
              <a:t> gibi ünlü ressamlar da resimlerinde Altın Oran’ı kullanmışlardır.</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C:\Users\Murat\Documents\GomPlayer\Desktop\images.jpg"/>
          <p:cNvPicPr>
            <a:picLocks noChangeAspect="1" noChangeArrowheads="1"/>
          </p:cNvPicPr>
          <p:nvPr/>
        </p:nvPicPr>
        <p:blipFill>
          <a:blip r:embed="rId3" cstate="print"/>
          <a:srcRect/>
          <a:stretch>
            <a:fillRect/>
          </a:stretch>
        </p:blipFill>
        <p:spPr bwMode="auto">
          <a:xfrm>
            <a:off x="2123728" y="404664"/>
            <a:ext cx="4335485" cy="6120680"/>
          </a:xfrm>
          <a:prstGeom prst="rect">
            <a:avLst/>
          </a:prstGeom>
          <a:noFill/>
        </p:spPr>
      </p:pic>
    </p:spTree>
    <p:extLst>
      <p:ext uri="{BB962C8B-B14F-4D97-AF65-F5344CB8AC3E}">
        <p14:creationId xmlns:p14="http://schemas.microsoft.com/office/powerpoint/2010/main" val="115438721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Başlık"/>
          <p:cNvSpPr>
            <a:spLocks noGrp="1"/>
          </p:cNvSpPr>
          <p:nvPr>
            <p:ph type="title"/>
          </p:nvPr>
        </p:nvSpPr>
        <p:spPr/>
        <p:txBody>
          <a:bodyPr/>
          <a:lstStyle/>
          <a:p>
            <a:r>
              <a:rPr lang="tr-TR" smtClean="0">
                <a:latin typeface="Calibri" pitchFamily="34" charset="0"/>
              </a:rPr>
              <a:t> </a:t>
            </a:r>
          </a:p>
        </p:txBody>
      </p:sp>
      <p:sp>
        <p:nvSpPr>
          <p:cNvPr id="239619" name="2 İçerik Yer Tutucusu"/>
          <p:cNvSpPr>
            <a:spLocks noGrp="1"/>
          </p:cNvSpPr>
          <p:nvPr>
            <p:ph sz="quarter" idx="13"/>
          </p:nvPr>
        </p:nvSpPr>
        <p:spPr>
          <a:xfrm>
            <a:off x="457200" y="618518"/>
            <a:ext cx="8229600" cy="5596086"/>
          </a:xfrm>
        </p:spPr>
        <p:txBody>
          <a:bodyPr>
            <a:noAutofit/>
          </a:bodyPr>
          <a:lstStyle/>
          <a:p>
            <a:pPr marL="0" indent="0">
              <a:lnSpc>
                <a:spcPct val="100000"/>
              </a:lnSpc>
              <a:buNone/>
            </a:pPr>
            <a:r>
              <a:rPr lang="tr-TR" sz="3500" b="1" cap="none" dirty="0" err="1" smtClean="0">
                <a:latin typeface="Calibri" pitchFamily="34" charset="0"/>
              </a:rPr>
              <a:t>Fibonacci</a:t>
            </a:r>
            <a:r>
              <a:rPr lang="tr-TR" sz="3500" b="1" cap="none" dirty="0" smtClean="0">
                <a:latin typeface="Calibri" pitchFamily="34" charset="0"/>
              </a:rPr>
              <a:t> sayıları ve altın oran </a:t>
            </a:r>
          </a:p>
          <a:p>
            <a:pPr marL="0" indent="0">
              <a:lnSpc>
                <a:spcPct val="100000"/>
              </a:lnSpc>
              <a:buNone/>
            </a:pPr>
            <a:r>
              <a:rPr lang="tr-TR" sz="3500" cap="none" dirty="0" err="1" smtClean="0">
                <a:latin typeface="Calibri" pitchFamily="34" charset="0"/>
              </a:rPr>
              <a:t>Fibonacci</a:t>
            </a:r>
            <a:r>
              <a:rPr lang="tr-TR" sz="3500" cap="none" dirty="0" smtClean="0">
                <a:latin typeface="Calibri" pitchFamily="34" charset="0"/>
              </a:rPr>
              <a:t> sayıları ile altın oran arasında ilginç bir ilişki vardır. Dizideki ardışık iki sayının oranı, sayılar büyüdükçe altın </a:t>
            </a:r>
            <a:r>
              <a:rPr lang="tr-TR" sz="3500" cap="none" dirty="0" err="1" smtClean="0">
                <a:latin typeface="Calibri" pitchFamily="34" charset="0"/>
              </a:rPr>
              <a:t>oran'a</a:t>
            </a:r>
            <a:r>
              <a:rPr lang="tr-TR" sz="3500" cap="none" dirty="0" smtClean="0">
                <a:latin typeface="Calibri" pitchFamily="34" charset="0"/>
              </a:rPr>
              <a:t> yaklaşır. </a:t>
            </a:r>
            <a:endParaRPr lang="tr-TR" sz="3500" cap="none" dirty="0" smtClean="0">
              <a:latin typeface="Calibri" pitchFamily="34" charset="0"/>
            </a:endParaRPr>
          </a:p>
          <a:p>
            <a:pPr marL="0" indent="0">
              <a:lnSpc>
                <a:spcPct val="100000"/>
              </a:lnSpc>
              <a:buNone/>
            </a:pPr>
            <a:r>
              <a:rPr lang="tr-TR" sz="3500" cap="none" dirty="0" err="1" smtClean="0">
                <a:latin typeface="Calibri" pitchFamily="34" charset="0"/>
              </a:rPr>
              <a:t>Fibonacci</a:t>
            </a:r>
            <a:r>
              <a:rPr lang="tr-TR" sz="3500" cap="none" dirty="0" smtClean="0">
                <a:latin typeface="Calibri" pitchFamily="34" charset="0"/>
              </a:rPr>
              <a:t> </a:t>
            </a:r>
            <a:r>
              <a:rPr lang="tr-TR" sz="3500" cap="none" dirty="0" smtClean="0">
                <a:latin typeface="Calibri" pitchFamily="34" charset="0"/>
              </a:rPr>
              <a:t>ardışıkları, altın oran ilişkisi yorumlamasıdır. Dizi ilerledikçe iki terim arasındaki oran 1.618'ya yaklaşır...</a:t>
            </a:r>
            <a:r>
              <a:rPr lang="tr-TR" sz="3500" b="1" cap="none" dirty="0" smtClean="0">
                <a:latin typeface="Calibri" pitchFamily="34" charset="0"/>
              </a:rPr>
              <a:t>6765 / 4181 = 1.61803396</a:t>
            </a:r>
          </a:p>
          <a:p>
            <a:pPr marL="0" indent="0">
              <a:lnSpc>
                <a:spcPct val="100000"/>
              </a:lnSpc>
              <a:buNone/>
            </a:pPr>
            <a:endParaRPr lang="tr-TR" sz="3500" cap="none" dirty="0" smtClean="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99592" y="404664"/>
            <a:ext cx="7632848" cy="6247864"/>
          </a:xfrm>
          <a:prstGeom prst="rect">
            <a:avLst/>
          </a:prstGeom>
        </p:spPr>
        <p:txBody>
          <a:bodyPr wrap="square">
            <a:spAutoFit/>
          </a:bodyPr>
          <a:lstStyle/>
          <a:p>
            <a:r>
              <a:rPr lang="tr-TR" sz="4000" b="1" dirty="0" err="1" smtClean="0">
                <a:latin typeface="Calibri" pitchFamily="34" charset="0"/>
              </a:rPr>
              <a:t>Fibonacci</a:t>
            </a:r>
            <a:r>
              <a:rPr lang="tr-TR" sz="4000" b="1" dirty="0" smtClean="0">
                <a:latin typeface="Calibri" pitchFamily="34" charset="0"/>
              </a:rPr>
              <a:t> ardışıkları </a:t>
            </a:r>
          </a:p>
          <a:p>
            <a:r>
              <a:rPr lang="tr-TR" sz="4000" dirty="0" smtClean="0">
                <a:latin typeface="Calibri" pitchFamily="34" charset="0"/>
              </a:rPr>
              <a:t>0</a:t>
            </a:r>
            <a:r>
              <a:rPr lang="tr-TR" sz="4000" dirty="0">
                <a:latin typeface="Calibri" pitchFamily="34" charset="0"/>
              </a:rPr>
              <a:t>, 1, 1, 2, 3, 5, 8, 13, 21, 34, 55, 89, 144, 233, 377, 610, 987, 1597, 2584, 4181, 6765... Şeklinde devam </a:t>
            </a:r>
            <a:r>
              <a:rPr lang="tr-TR" sz="4000" dirty="0" smtClean="0">
                <a:latin typeface="Calibri" pitchFamily="34" charset="0"/>
              </a:rPr>
              <a:t>eden sayılardır. Bu sayı dizi her bir sayının bir önceki sayı ile toplanmasından elde edilmiştir.</a:t>
            </a:r>
          </a:p>
          <a:p>
            <a:r>
              <a:rPr lang="tr-TR" sz="4000" dirty="0" smtClean="0">
                <a:latin typeface="Calibri" pitchFamily="34" charset="0"/>
              </a:rPr>
              <a:t>0+1=1 – 1+1=2 – 1+2=3 – 2+3=5 </a:t>
            </a:r>
          </a:p>
          <a:p>
            <a:r>
              <a:rPr lang="tr-TR" sz="4000" dirty="0" smtClean="0"/>
              <a:t>3+5=8 – 5+8=13 – 8+13=21</a:t>
            </a:r>
          </a:p>
          <a:p>
            <a:r>
              <a:rPr lang="tr-TR" sz="4000" dirty="0" smtClean="0"/>
              <a:t>13+21=34 – 21+34=55</a:t>
            </a:r>
            <a:r>
              <a:rPr lang="is-IS" sz="4000" dirty="0" smtClean="0"/>
              <a:t>...</a:t>
            </a:r>
            <a:endParaRPr lang="tr-TR" sz="4000" dirty="0"/>
          </a:p>
        </p:txBody>
      </p:sp>
    </p:spTree>
    <p:extLst>
      <p:ext uri="{BB962C8B-B14F-4D97-AF65-F5344CB8AC3E}">
        <p14:creationId xmlns:p14="http://schemas.microsoft.com/office/powerpoint/2010/main" val="26281758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4" descr="Divine Proportion with Fibonacci spiral and Golden Triangl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844824"/>
            <a:ext cx="7560840" cy="4680076"/>
          </a:xfrm>
          <a:prstGeom prst="rect">
            <a:avLst/>
          </a:prstGeom>
          <a:noFill/>
          <a:ln>
            <a:noFill/>
          </a:ln>
        </p:spPr>
      </p:pic>
      <p:sp>
        <p:nvSpPr>
          <p:cNvPr id="3" name="Dikdörtgen 2"/>
          <p:cNvSpPr/>
          <p:nvPr/>
        </p:nvSpPr>
        <p:spPr>
          <a:xfrm>
            <a:off x="589500" y="404664"/>
            <a:ext cx="7632848" cy="1323439"/>
          </a:xfrm>
          <a:prstGeom prst="rect">
            <a:avLst/>
          </a:prstGeom>
        </p:spPr>
        <p:txBody>
          <a:bodyPr wrap="square">
            <a:spAutoFit/>
          </a:bodyPr>
          <a:lstStyle/>
          <a:p>
            <a:pPr algn="ctr"/>
            <a:r>
              <a:rPr lang="tr-TR" sz="4000" b="1" dirty="0" smtClean="0">
                <a:latin typeface="Calibri" pitchFamily="34" charset="0"/>
              </a:rPr>
              <a:t>Altın Dikdörtgen, </a:t>
            </a:r>
            <a:br>
              <a:rPr lang="tr-TR" sz="4000" b="1" dirty="0" smtClean="0">
                <a:latin typeface="Calibri" pitchFamily="34" charset="0"/>
              </a:rPr>
            </a:br>
            <a:r>
              <a:rPr lang="tr-TR" sz="4000" b="1" dirty="0" smtClean="0">
                <a:latin typeface="Calibri" pitchFamily="34" charset="0"/>
              </a:rPr>
              <a:t>Altın Spiral, Altın Üçgen</a:t>
            </a:r>
            <a:endParaRPr lang="tr-TR" sz="4000" dirty="0"/>
          </a:p>
        </p:txBody>
      </p:sp>
    </p:spTree>
    <p:extLst>
      <p:ext uri="{BB962C8B-B14F-4D97-AF65-F5344CB8AC3E}">
        <p14:creationId xmlns:p14="http://schemas.microsoft.com/office/powerpoint/2010/main" val="116165063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Başlık"/>
          <p:cNvSpPr>
            <a:spLocks noGrp="1"/>
          </p:cNvSpPr>
          <p:nvPr>
            <p:ph type="title"/>
          </p:nvPr>
        </p:nvSpPr>
        <p:spPr/>
        <p:txBody>
          <a:bodyPr/>
          <a:lstStyle/>
          <a:p>
            <a:r>
              <a:rPr lang="tr-TR" smtClean="0">
                <a:latin typeface="Calibri" pitchFamily="34" charset="0"/>
              </a:rPr>
              <a:t> </a:t>
            </a:r>
          </a:p>
        </p:txBody>
      </p:sp>
      <p:sp>
        <p:nvSpPr>
          <p:cNvPr id="240643" name="2 İçerik Yer Tutucusu"/>
          <p:cNvSpPr>
            <a:spLocks noGrp="1"/>
          </p:cNvSpPr>
          <p:nvPr>
            <p:ph sz="quarter" idx="13"/>
          </p:nvPr>
        </p:nvSpPr>
        <p:spPr>
          <a:xfrm>
            <a:off x="717443" y="785813"/>
            <a:ext cx="4978896" cy="5081587"/>
          </a:xfrm>
        </p:spPr>
        <p:txBody>
          <a:bodyPr>
            <a:noAutofit/>
          </a:bodyPr>
          <a:lstStyle/>
          <a:p>
            <a:pPr marL="0" indent="0">
              <a:lnSpc>
                <a:spcPct val="100000"/>
              </a:lnSpc>
              <a:buNone/>
            </a:pPr>
            <a:r>
              <a:rPr lang="tr-TR" sz="3800" cap="none" dirty="0" smtClean="0">
                <a:latin typeface="Calibri" pitchFamily="34" charset="0"/>
              </a:rPr>
              <a:t>Altın </a:t>
            </a:r>
            <a:r>
              <a:rPr lang="tr-TR" sz="3800" cap="none" dirty="0" err="1" smtClean="0">
                <a:latin typeface="Calibri" pitchFamily="34" charset="0"/>
              </a:rPr>
              <a:t>oran'ı</a:t>
            </a:r>
            <a:r>
              <a:rPr lang="tr-TR" sz="3800" cap="none" dirty="0" smtClean="0">
                <a:latin typeface="Calibri" pitchFamily="34" charset="0"/>
              </a:rPr>
              <a:t> anlatmanın en iyi yollarından biri, işe bir kare ile başlamaktır.</a:t>
            </a:r>
          </a:p>
          <a:p>
            <a:pPr marL="0" indent="0">
              <a:lnSpc>
                <a:spcPct val="100000"/>
              </a:lnSpc>
              <a:buNone/>
            </a:pPr>
            <a:endParaRPr lang="tr-TR" sz="3800" cap="none" dirty="0" smtClean="0">
              <a:latin typeface="Calibri" pitchFamily="34" charset="0"/>
            </a:endParaRPr>
          </a:p>
          <a:p>
            <a:pPr marL="0" indent="0">
              <a:lnSpc>
                <a:spcPct val="100000"/>
              </a:lnSpc>
              <a:buNone/>
            </a:pPr>
            <a:r>
              <a:rPr lang="tr-TR" sz="3800" cap="none" dirty="0" smtClean="0">
                <a:latin typeface="Calibri" pitchFamily="34" charset="0"/>
              </a:rPr>
              <a:t>Bir kareyi tam ortasından iki eşit dikdörtgen oluşturacak şekilde ikiye bölelim.</a:t>
            </a:r>
          </a:p>
        </p:txBody>
      </p:sp>
      <p:pic>
        <p:nvPicPr>
          <p:cNvPr id="240644" name="Picture 3" descr="D:\EGİTİM\komp. foto\AOKare1.jpg"/>
          <p:cNvPicPr>
            <a:picLocks noChangeAspect="1" noChangeArrowheads="1"/>
          </p:cNvPicPr>
          <p:nvPr/>
        </p:nvPicPr>
        <p:blipFill>
          <a:blip r:embed="rId2" cstate="print"/>
          <a:srcRect/>
          <a:stretch>
            <a:fillRect/>
          </a:stretch>
        </p:blipFill>
        <p:spPr bwMode="auto">
          <a:xfrm>
            <a:off x="5768347" y="785813"/>
            <a:ext cx="2500312" cy="2525712"/>
          </a:xfrm>
          <a:prstGeom prst="rect">
            <a:avLst/>
          </a:prstGeom>
          <a:noFill/>
          <a:ln w="9525">
            <a:noFill/>
            <a:miter lim="800000"/>
            <a:headEnd/>
            <a:tailEnd/>
          </a:ln>
        </p:spPr>
      </p:pic>
      <p:pic>
        <p:nvPicPr>
          <p:cNvPr id="240645" name="Picture 4" descr="D:\EGİTİM\komp. foto\AOKare2.jpg"/>
          <p:cNvPicPr>
            <a:picLocks noChangeAspect="1" noChangeArrowheads="1"/>
          </p:cNvPicPr>
          <p:nvPr/>
        </p:nvPicPr>
        <p:blipFill>
          <a:blip r:embed="rId3" cstate="print"/>
          <a:srcRect/>
          <a:stretch>
            <a:fillRect/>
          </a:stretch>
        </p:blipFill>
        <p:spPr bwMode="auto">
          <a:xfrm>
            <a:off x="5768347" y="3717032"/>
            <a:ext cx="2500312" cy="2500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Başlık"/>
          <p:cNvSpPr>
            <a:spLocks noGrp="1"/>
          </p:cNvSpPr>
          <p:nvPr>
            <p:ph type="title"/>
          </p:nvPr>
        </p:nvSpPr>
        <p:spPr/>
        <p:txBody>
          <a:bodyPr/>
          <a:lstStyle/>
          <a:p>
            <a:r>
              <a:rPr lang="tr-TR" smtClean="0">
                <a:latin typeface="Calibri" pitchFamily="34" charset="0"/>
              </a:rPr>
              <a:t> </a:t>
            </a:r>
          </a:p>
        </p:txBody>
      </p:sp>
      <p:sp>
        <p:nvSpPr>
          <p:cNvPr id="241667" name="2 İçerik Yer Tutucusu"/>
          <p:cNvSpPr>
            <a:spLocks noGrp="1"/>
          </p:cNvSpPr>
          <p:nvPr>
            <p:ph sz="quarter" idx="13"/>
          </p:nvPr>
        </p:nvSpPr>
        <p:spPr>
          <a:xfrm>
            <a:off x="464871" y="561975"/>
            <a:ext cx="8101013" cy="5891361"/>
          </a:xfrm>
        </p:spPr>
        <p:txBody>
          <a:bodyPr>
            <a:noAutofit/>
          </a:bodyPr>
          <a:lstStyle/>
          <a:p>
            <a:pPr marL="0" indent="0">
              <a:lnSpc>
                <a:spcPct val="100000"/>
              </a:lnSpc>
              <a:buNone/>
            </a:pPr>
            <a:r>
              <a:rPr lang="tr-TR" sz="4000" cap="none" dirty="0" smtClean="0">
                <a:latin typeface="Calibri" pitchFamily="34" charset="0"/>
              </a:rPr>
              <a:t>Dikdörtgenlerin ortak kenarının, karenin tabanını kestiği noktaya pergelimizi koyalım. Pergelimizi öyle açalım ki, çizeceğimiz daire, karenin karşı köşesine değsin, </a:t>
            </a:r>
            <a:br>
              <a:rPr lang="tr-TR" sz="4000" cap="none" dirty="0" smtClean="0">
                <a:latin typeface="Calibri" pitchFamily="34" charset="0"/>
              </a:rPr>
            </a:br>
            <a:r>
              <a:rPr lang="tr-TR" sz="4000" cap="none" dirty="0" smtClean="0">
                <a:latin typeface="Calibri" pitchFamily="34" charset="0"/>
              </a:rPr>
              <a:t>yani yarı çapı, bir </a:t>
            </a:r>
            <a:br>
              <a:rPr lang="tr-TR" sz="4000" cap="none" dirty="0" smtClean="0">
                <a:latin typeface="Calibri" pitchFamily="34" charset="0"/>
              </a:rPr>
            </a:br>
            <a:r>
              <a:rPr lang="tr-TR" sz="4000" cap="none" dirty="0" smtClean="0">
                <a:latin typeface="Calibri" pitchFamily="34" charset="0"/>
              </a:rPr>
              <a:t>dikdörtgenin köşegeni </a:t>
            </a:r>
            <a:br>
              <a:rPr lang="tr-TR" sz="4000" cap="none" dirty="0" smtClean="0">
                <a:latin typeface="Calibri" pitchFamily="34" charset="0"/>
              </a:rPr>
            </a:br>
            <a:r>
              <a:rPr lang="tr-TR" sz="4000" cap="none" dirty="0" smtClean="0">
                <a:latin typeface="Calibri" pitchFamily="34" charset="0"/>
              </a:rPr>
              <a:t>olsun. Sonra, karenin </a:t>
            </a:r>
            <a:br>
              <a:rPr lang="tr-TR" sz="4000" cap="none" dirty="0" smtClean="0">
                <a:latin typeface="Calibri" pitchFamily="34" charset="0"/>
              </a:rPr>
            </a:br>
            <a:r>
              <a:rPr lang="tr-TR" sz="4000" cap="none" dirty="0" smtClean="0">
                <a:latin typeface="Calibri" pitchFamily="34" charset="0"/>
              </a:rPr>
              <a:t>tabanını, çizdiğimiz </a:t>
            </a:r>
            <a:br>
              <a:rPr lang="tr-TR" sz="4000" cap="none" dirty="0" smtClean="0">
                <a:latin typeface="Calibri" pitchFamily="34" charset="0"/>
              </a:rPr>
            </a:br>
            <a:r>
              <a:rPr lang="tr-TR" sz="4000" cap="none" dirty="0" smtClean="0">
                <a:latin typeface="Calibri" pitchFamily="34" charset="0"/>
              </a:rPr>
              <a:t>daireyle kesişene kadar uzatalım.</a:t>
            </a:r>
          </a:p>
        </p:txBody>
      </p:sp>
      <p:pic>
        <p:nvPicPr>
          <p:cNvPr id="241668" name="Picture 5" descr="D:\EGİTİM\komp. foto\AOKare3.jpg"/>
          <p:cNvPicPr>
            <a:picLocks noChangeAspect="1" noChangeArrowheads="1"/>
          </p:cNvPicPr>
          <p:nvPr/>
        </p:nvPicPr>
        <p:blipFill>
          <a:blip r:embed="rId2" cstate="print"/>
          <a:srcRect/>
          <a:stretch>
            <a:fillRect/>
          </a:stretch>
        </p:blipFill>
        <p:spPr bwMode="auto">
          <a:xfrm>
            <a:off x="5508359" y="3212976"/>
            <a:ext cx="3057525" cy="2786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Başlık"/>
          <p:cNvSpPr>
            <a:spLocks noGrp="1"/>
          </p:cNvSpPr>
          <p:nvPr>
            <p:ph type="title"/>
          </p:nvPr>
        </p:nvSpPr>
        <p:spPr/>
        <p:txBody>
          <a:bodyPr/>
          <a:lstStyle/>
          <a:p>
            <a:r>
              <a:rPr lang="tr-TR" smtClean="0">
                <a:latin typeface="Calibri" pitchFamily="34" charset="0"/>
              </a:rPr>
              <a:t> </a:t>
            </a:r>
          </a:p>
        </p:txBody>
      </p:sp>
      <p:sp>
        <p:nvSpPr>
          <p:cNvPr id="242691" name="2 İçerik Yer Tutucusu"/>
          <p:cNvSpPr>
            <a:spLocks noGrp="1"/>
          </p:cNvSpPr>
          <p:nvPr>
            <p:ph sz="quarter" idx="13"/>
          </p:nvPr>
        </p:nvSpPr>
        <p:spPr>
          <a:xfrm>
            <a:off x="457200" y="571500"/>
            <a:ext cx="8001470" cy="5449788"/>
          </a:xfrm>
        </p:spPr>
        <p:txBody>
          <a:bodyPr>
            <a:noAutofit/>
          </a:bodyPr>
          <a:lstStyle/>
          <a:p>
            <a:pPr marL="0" indent="0">
              <a:lnSpc>
                <a:spcPct val="100000"/>
              </a:lnSpc>
              <a:buNone/>
            </a:pPr>
            <a:r>
              <a:rPr lang="tr-TR" sz="3600" cap="none" dirty="0" smtClean="0">
                <a:latin typeface="Calibri" pitchFamily="34" charset="0"/>
              </a:rPr>
              <a:t>Yeni çıkan şekli bir dikdörtgene tamamladığımızda, karenin yanında yeni bir dikdörtgen elde etmiş olacağız.</a:t>
            </a:r>
          </a:p>
        </p:txBody>
      </p:sp>
      <p:pic>
        <p:nvPicPr>
          <p:cNvPr id="242692" name="Picture 2" descr="D:\EGİTİM\komp. foto\AOKare5.jpg"/>
          <p:cNvPicPr>
            <a:picLocks noChangeAspect="1" noChangeArrowheads="1"/>
          </p:cNvPicPr>
          <p:nvPr/>
        </p:nvPicPr>
        <p:blipFill>
          <a:blip r:embed="rId2" cstate="print"/>
          <a:srcRect/>
          <a:stretch>
            <a:fillRect/>
          </a:stretch>
        </p:blipFill>
        <p:spPr bwMode="auto">
          <a:xfrm>
            <a:off x="899592" y="2451820"/>
            <a:ext cx="6912768" cy="40801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Başlık"/>
          <p:cNvSpPr>
            <a:spLocks noGrp="1"/>
          </p:cNvSpPr>
          <p:nvPr>
            <p:ph type="title"/>
          </p:nvPr>
        </p:nvSpPr>
        <p:spPr/>
        <p:txBody>
          <a:bodyPr/>
          <a:lstStyle/>
          <a:p>
            <a:r>
              <a:rPr lang="tr-TR" smtClean="0">
                <a:latin typeface="Calibri" pitchFamily="34" charset="0"/>
              </a:rPr>
              <a:t> </a:t>
            </a:r>
          </a:p>
        </p:txBody>
      </p:sp>
      <p:sp>
        <p:nvSpPr>
          <p:cNvPr id="242691" name="2 İçerik Yer Tutucusu"/>
          <p:cNvSpPr>
            <a:spLocks noGrp="1"/>
          </p:cNvSpPr>
          <p:nvPr>
            <p:ph sz="quarter" idx="13"/>
          </p:nvPr>
        </p:nvSpPr>
        <p:spPr>
          <a:xfrm>
            <a:off x="1043608" y="1268760"/>
            <a:ext cx="7334133" cy="4392488"/>
          </a:xfrm>
        </p:spPr>
        <p:txBody>
          <a:bodyPr>
            <a:noAutofit/>
          </a:bodyPr>
          <a:lstStyle/>
          <a:p>
            <a:pPr marL="0" indent="0">
              <a:lnSpc>
                <a:spcPct val="100000"/>
              </a:lnSpc>
              <a:buNone/>
            </a:pPr>
            <a:r>
              <a:rPr lang="tr-TR" sz="4000" cap="none" dirty="0">
                <a:latin typeface="Calibri" pitchFamily="34" charset="0"/>
              </a:rPr>
              <a:t>İşte bu yeni dikdörtgenin </a:t>
            </a:r>
            <a:r>
              <a:rPr lang="tr-TR" sz="4000" cap="none" dirty="0" smtClean="0">
                <a:latin typeface="Calibri" pitchFamily="34" charset="0"/>
              </a:rPr>
              <a:t>taban uzunluğunun </a:t>
            </a:r>
            <a:r>
              <a:rPr lang="tr-TR" sz="4000" cap="none" dirty="0">
                <a:latin typeface="Calibri" pitchFamily="34" charset="0"/>
              </a:rPr>
              <a:t>(b</a:t>
            </a:r>
            <a:r>
              <a:rPr lang="tr-TR" sz="4000" cap="none" dirty="0" smtClean="0">
                <a:latin typeface="Calibri" pitchFamily="34" charset="0"/>
              </a:rPr>
              <a:t>), karenin taban uzunluğuna </a:t>
            </a:r>
            <a:r>
              <a:rPr lang="tr-TR" sz="4000" cap="none" dirty="0">
                <a:latin typeface="Calibri" pitchFamily="34" charset="0"/>
              </a:rPr>
              <a:t>(</a:t>
            </a:r>
            <a:r>
              <a:rPr lang="tr-TR" sz="4000" cap="none" dirty="0" smtClean="0">
                <a:latin typeface="Calibri" pitchFamily="34" charset="0"/>
              </a:rPr>
              <a:t>a) oranı, Altın Oran'dır</a:t>
            </a:r>
            <a:r>
              <a:rPr lang="tr-TR" sz="4000" cap="none" dirty="0">
                <a:latin typeface="Calibri" pitchFamily="34" charset="0"/>
              </a:rPr>
              <a:t>. Karenin </a:t>
            </a:r>
            <a:r>
              <a:rPr lang="tr-TR" sz="4000" cap="none" dirty="0" smtClean="0">
                <a:latin typeface="Calibri" pitchFamily="34" charset="0"/>
              </a:rPr>
              <a:t>taban </a:t>
            </a:r>
            <a:r>
              <a:rPr lang="tr-TR" sz="4000" cap="none" dirty="0">
                <a:latin typeface="Calibri" pitchFamily="34" charset="0"/>
              </a:rPr>
              <a:t>uzunluğunun </a:t>
            </a:r>
            <a:r>
              <a:rPr lang="tr-TR" sz="4000" cap="none" dirty="0" smtClean="0">
                <a:latin typeface="Calibri" pitchFamily="34" charset="0"/>
              </a:rPr>
              <a:t>(a), büyük </a:t>
            </a:r>
            <a:r>
              <a:rPr lang="tr-TR" sz="4000" cap="none" dirty="0">
                <a:latin typeface="Calibri" pitchFamily="34" charset="0"/>
              </a:rPr>
              <a:t>dikdörtgenin taban </a:t>
            </a:r>
            <a:r>
              <a:rPr lang="tr-TR" sz="4000" cap="none" dirty="0" smtClean="0">
                <a:latin typeface="Calibri" pitchFamily="34" charset="0"/>
              </a:rPr>
              <a:t>uzunluğuna (c) </a:t>
            </a:r>
            <a:r>
              <a:rPr lang="tr-TR" sz="4000" cap="none" dirty="0">
                <a:latin typeface="Calibri" pitchFamily="34" charset="0"/>
              </a:rPr>
              <a:t>oranı da </a:t>
            </a:r>
            <a:r>
              <a:rPr lang="tr-TR" sz="4000" cap="none" dirty="0" smtClean="0">
                <a:latin typeface="Calibri" pitchFamily="34" charset="0"/>
              </a:rPr>
              <a:t>Altın Oran'dır</a:t>
            </a:r>
            <a:r>
              <a:rPr lang="tr-TR" sz="4000" cap="none" dirty="0">
                <a:latin typeface="Calibri" pitchFamily="34" charset="0"/>
              </a:rPr>
              <a:t>. </a:t>
            </a:r>
            <a:endParaRPr lang="tr-TR" sz="4000" b="1" cap="none" dirty="0">
              <a:latin typeface="Calibri" pitchFamily="34" charset="0"/>
            </a:endParaRPr>
          </a:p>
        </p:txBody>
      </p:sp>
    </p:spTree>
    <p:extLst>
      <p:ext uri="{BB962C8B-B14F-4D97-AF65-F5344CB8AC3E}">
        <p14:creationId xmlns:p14="http://schemas.microsoft.com/office/powerpoint/2010/main" val="11691452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Başlık"/>
          <p:cNvSpPr>
            <a:spLocks noGrp="1"/>
          </p:cNvSpPr>
          <p:nvPr>
            <p:ph type="title"/>
          </p:nvPr>
        </p:nvSpPr>
        <p:spPr/>
        <p:txBody>
          <a:bodyPr/>
          <a:lstStyle/>
          <a:p>
            <a:r>
              <a:rPr lang="tr-TR" smtClean="0">
                <a:latin typeface="Calibri" pitchFamily="34" charset="0"/>
              </a:rPr>
              <a:t> </a:t>
            </a:r>
          </a:p>
        </p:txBody>
      </p:sp>
      <p:sp>
        <p:nvSpPr>
          <p:cNvPr id="242691" name="2 İçerik Yer Tutucusu"/>
          <p:cNvSpPr>
            <a:spLocks noGrp="1"/>
          </p:cNvSpPr>
          <p:nvPr>
            <p:ph sz="quarter" idx="13"/>
          </p:nvPr>
        </p:nvSpPr>
        <p:spPr>
          <a:xfrm>
            <a:off x="1011141" y="5373216"/>
            <a:ext cx="6431387" cy="1059012"/>
          </a:xfrm>
        </p:spPr>
        <p:txBody>
          <a:bodyPr>
            <a:noAutofit/>
          </a:bodyPr>
          <a:lstStyle/>
          <a:p>
            <a:pPr marL="0" indent="0">
              <a:lnSpc>
                <a:spcPct val="100000"/>
              </a:lnSpc>
              <a:buNone/>
            </a:pPr>
            <a:r>
              <a:rPr lang="tr-TR" sz="3600" b="1" cap="none">
                <a:latin typeface="Calibri" pitchFamily="34" charset="0"/>
              </a:rPr>
              <a:t>a/b= 1.6180339 = altın oran </a:t>
            </a:r>
            <a:br>
              <a:rPr lang="tr-TR" sz="3600" b="1" cap="none">
                <a:latin typeface="Calibri" pitchFamily="34" charset="0"/>
              </a:rPr>
            </a:br>
            <a:r>
              <a:rPr lang="tr-TR" sz="3600" b="1" cap="none">
                <a:latin typeface="Calibri" pitchFamily="34" charset="0"/>
              </a:rPr>
              <a:t>c/a= 1.6180339 = altın oran</a:t>
            </a:r>
            <a:endParaRPr lang="tr-TR" sz="3600" b="1" cap="none" dirty="0">
              <a:latin typeface="Calibri" pitchFamily="34" charset="0"/>
            </a:endParaRPr>
          </a:p>
        </p:txBody>
      </p:sp>
      <p:pic>
        <p:nvPicPr>
          <p:cNvPr id="242693" name="Picture 3" descr="D:\EGİTİM\komp. foto\AOKare6.jpg"/>
          <p:cNvPicPr>
            <a:picLocks noChangeAspect="1" noChangeArrowheads="1"/>
          </p:cNvPicPr>
          <p:nvPr/>
        </p:nvPicPr>
        <p:blipFill rotWithShape="1">
          <a:blip r:embed="rId2" cstate="print"/>
          <a:srcRect r="-381"/>
          <a:stretch/>
        </p:blipFill>
        <p:spPr bwMode="auto">
          <a:xfrm>
            <a:off x="1043608" y="0"/>
            <a:ext cx="6406948" cy="5164405"/>
          </a:xfrm>
          <a:prstGeom prst="rect">
            <a:avLst/>
          </a:prstGeom>
          <a:noFill/>
          <a:ln w="9525">
            <a:noFill/>
            <a:miter lim="800000"/>
            <a:headEnd/>
            <a:tailEnd/>
          </a:ln>
        </p:spPr>
      </p:pic>
    </p:spTree>
    <p:extLst>
      <p:ext uri="{BB962C8B-B14F-4D97-AF65-F5344CB8AC3E}">
        <p14:creationId xmlns:p14="http://schemas.microsoft.com/office/powerpoint/2010/main" val="7692572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Başlık"/>
          <p:cNvSpPr>
            <a:spLocks noGrp="1"/>
          </p:cNvSpPr>
          <p:nvPr>
            <p:ph type="title"/>
          </p:nvPr>
        </p:nvSpPr>
        <p:spPr/>
        <p:txBody>
          <a:bodyPr/>
          <a:lstStyle/>
          <a:p>
            <a:r>
              <a:rPr lang="tr-TR" smtClean="0">
                <a:latin typeface="Calibri" pitchFamily="34" charset="0"/>
              </a:rPr>
              <a:t> </a:t>
            </a:r>
          </a:p>
        </p:txBody>
      </p:sp>
      <p:sp>
        <p:nvSpPr>
          <p:cNvPr id="243715" name="2 İçerik Yer Tutucusu"/>
          <p:cNvSpPr>
            <a:spLocks noGrp="1"/>
          </p:cNvSpPr>
          <p:nvPr>
            <p:ph sz="quarter" idx="13"/>
          </p:nvPr>
        </p:nvSpPr>
        <p:spPr>
          <a:xfrm>
            <a:off x="1244366" y="464345"/>
            <a:ext cx="6655269" cy="2464594"/>
          </a:xfrm>
        </p:spPr>
        <p:txBody>
          <a:bodyPr>
            <a:normAutofit/>
          </a:bodyPr>
          <a:lstStyle/>
          <a:p>
            <a:pPr marL="0" indent="0">
              <a:lnSpc>
                <a:spcPct val="100000"/>
              </a:lnSpc>
              <a:buNone/>
            </a:pPr>
            <a:r>
              <a:rPr lang="tr-TR" sz="3600" cap="none" dirty="0" smtClean="0">
                <a:latin typeface="Calibri" pitchFamily="34" charset="0"/>
              </a:rPr>
              <a:t>Elde ettiğimiz bu dikdörtgen ise, bir Altın </a:t>
            </a:r>
            <a:r>
              <a:rPr lang="tr-TR" sz="3600" cap="none" dirty="0" err="1" smtClean="0">
                <a:latin typeface="Calibri" pitchFamily="34" charset="0"/>
              </a:rPr>
              <a:t>Dikdörtgen'dir</a:t>
            </a:r>
            <a:r>
              <a:rPr lang="tr-TR" sz="3600" cap="none" dirty="0" smtClean="0">
                <a:latin typeface="Calibri" pitchFamily="34" charset="0"/>
              </a:rPr>
              <a:t>. Çünkü uzun kenarının, kısa kenarına oranı 1.618 </a:t>
            </a:r>
            <a:r>
              <a:rPr lang="tr-TR" sz="3600" cap="none" dirty="0" err="1" smtClean="0">
                <a:latin typeface="Calibri" pitchFamily="34" charset="0"/>
              </a:rPr>
              <a:t>dir</a:t>
            </a:r>
            <a:r>
              <a:rPr lang="tr-TR" sz="3600" cap="none" dirty="0" smtClean="0">
                <a:latin typeface="Calibri" pitchFamily="34" charset="0"/>
              </a:rPr>
              <a:t>, yani Altın Oran'dır.</a:t>
            </a:r>
          </a:p>
        </p:txBody>
      </p:sp>
      <p:pic>
        <p:nvPicPr>
          <p:cNvPr id="243716" name="Picture 2" descr="D:\EGİTİM\komp. foto\AOKare7.jpg"/>
          <p:cNvPicPr>
            <a:picLocks noChangeAspect="1" noChangeArrowheads="1"/>
          </p:cNvPicPr>
          <p:nvPr/>
        </p:nvPicPr>
        <p:blipFill>
          <a:blip r:embed="rId2" cstate="print"/>
          <a:srcRect/>
          <a:stretch>
            <a:fillRect/>
          </a:stretch>
        </p:blipFill>
        <p:spPr bwMode="auto">
          <a:xfrm>
            <a:off x="1244366" y="3083112"/>
            <a:ext cx="6441008" cy="34664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Başlık"/>
          <p:cNvSpPr>
            <a:spLocks noGrp="1"/>
          </p:cNvSpPr>
          <p:nvPr>
            <p:ph type="title"/>
          </p:nvPr>
        </p:nvSpPr>
        <p:spPr/>
        <p:txBody>
          <a:bodyPr/>
          <a:lstStyle/>
          <a:p>
            <a:r>
              <a:rPr lang="tr-TR" smtClean="0">
                <a:latin typeface="Calibri" pitchFamily="34" charset="0"/>
              </a:rPr>
              <a:t> </a:t>
            </a:r>
          </a:p>
        </p:txBody>
      </p:sp>
      <p:sp>
        <p:nvSpPr>
          <p:cNvPr id="244739" name="2 İçerik Yer Tutucusu"/>
          <p:cNvSpPr>
            <a:spLocks noGrp="1"/>
          </p:cNvSpPr>
          <p:nvPr>
            <p:ph sz="quarter" idx="13"/>
          </p:nvPr>
        </p:nvSpPr>
        <p:spPr>
          <a:xfrm>
            <a:off x="685332" y="4190393"/>
            <a:ext cx="7559076" cy="1953914"/>
          </a:xfrm>
        </p:spPr>
        <p:txBody>
          <a:bodyPr>
            <a:noAutofit/>
          </a:bodyPr>
          <a:lstStyle/>
          <a:p>
            <a:pPr marL="0" indent="0">
              <a:lnSpc>
                <a:spcPct val="100000"/>
              </a:lnSpc>
              <a:buNone/>
            </a:pPr>
            <a:r>
              <a:rPr lang="tr-TR" sz="4000" cap="none" dirty="0" smtClean="0">
                <a:latin typeface="Calibri" pitchFamily="34" charset="0"/>
              </a:rPr>
              <a:t>Artık bu dikdörtgenden her bir kare </a:t>
            </a:r>
            <a:r>
              <a:rPr lang="tr-TR" sz="4000" cap="none" smtClean="0">
                <a:latin typeface="Calibri" pitchFamily="34" charset="0"/>
              </a:rPr>
              <a:t>çıkardığımızda geriye </a:t>
            </a:r>
            <a:r>
              <a:rPr lang="tr-TR" sz="4000" cap="none" dirty="0" smtClean="0">
                <a:latin typeface="Calibri" pitchFamily="34" charset="0"/>
              </a:rPr>
              <a:t>kalan</a:t>
            </a:r>
            <a:r>
              <a:rPr lang="tr-TR" sz="4000" cap="none" smtClean="0">
                <a:latin typeface="Calibri" pitchFamily="34" charset="0"/>
              </a:rPr>
              <a:t>, yine bir </a:t>
            </a:r>
            <a:r>
              <a:rPr lang="tr-TR" sz="4000" cap="none" dirty="0" smtClean="0">
                <a:latin typeface="Calibri" pitchFamily="34" charset="0"/>
              </a:rPr>
              <a:t>altın dikdörtgen olacaktır.</a:t>
            </a:r>
          </a:p>
        </p:txBody>
      </p:sp>
      <p:pic>
        <p:nvPicPr>
          <p:cNvPr id="244740" name="Picture 2" descr="D:\EGİTİM\komp. foto\AOKarecik.jpg"/>
          <p:cNvPicPr>
            <a:picLocks noChangeAspect="1" noChangeArrowheads="1"/>
          </p:cNvPicPr>
          <p:nvPr/>
        </p:nvPicPr>
        <p:blipFill>
          <a:blip r:embed="rId2" cstate="print"/>
          <a:srcRect/>
          <a:stretch>
            <a:fillRect/>
          </a:stretch>
        </p:blipFill>
        <p:spPr bwMode="auto">
          <a:xfrm>
            <a:off x="857250" y="618518"/>
            <a:ext cx="7253288" cy="3286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Başlık"/>
          <p:cNvSpPr>
            <a:spLocks noGrp="1"/>
          </p:cNvSpPr>
          <p:nvPr>
            <p:ph type="title"/>
          </p:nvPr>
        </p:nvSpPr>
        <p:spPr/>
        <p:txBody>
          <a:bodyPr/>
          <a:lstStyle/>
          <a:p>
            <a:r>
              <a:rPr lang="tr-TR" smtClean="0">
                <a:latin typeface="Calibri" pitchFamily="34" charset="0"/>
              </a:rPr>
              <a:t> </a:t>
            </a:r>
          </a:p>
        </p:txBody>
      </p:sp>
      <p:sp>
        <p:nvSpPr>
          <p:cNvPr id="246787" name="2 İçerik Yer Tutucusu"/>
          <p:cNvSpPr>
            <a:spLocks noGrp="1"/>
          </p:cNvSpPr>
          <p:nvPr>
            <p:ph sz="quarter" idx="13"/>
          </p:nvPr>
        </p:nvSpPr>
        <p:spPr>
          <a:xfrm>
            <a:off x="1259632" y="857250"/>
            <a:ext cx="7427168" cy="1357445"/>
          </a:xfrm>
        </p:spPr>
        <p:txBody>
          <a:bodyPr>
            <a:normAutofit/>
          </a:bodyPr>
          <a:lstStyle/>
          <a:p>
            <a:pPr marL="0" indent="0">
              <a:lnSpc>
                <a:spcPct val="100000"/>
              </a:lnSpc>
              <a:buNone/>
            </a:pPr>
            <a:r>
              <a:rPr lang="tr-TR" sz="4000" cap="none" dirty="0" smtClean="0">
                <a:latin typeface="Calibri" pitchFamily="34" charset="0"/>
              </a:rPr>
              <a:t>Bu karelerin kenar uzunlukları sırasıyla </a:t>
            </a:r>
            <a:r>
              <a:rPr lang="tr-TR" sz="4000" cap="none" dirty="0" err="1" smtClean="0">
                <a:latin typeface="Calibri" pitchFamily="34" charset="0"/>
              </a:rPr>
              <a:t>fibonacci</a:t>
            </a:r>
            <a:r>
              <a:rPr lang="tr-TR" sz="4000" cap="none" dirty="0" smtClean="0">
                <a:latin typeface="Calibri" pitchFamily="34" charset="0"/>
              </a:rPr>
              <a:t> sayılarını verir.</a:t>
            </a:r>
          </a:p>
        </p:txBody>
      </p:sp>
      <p:pic>
        <p:nvPicPr>
          <p:cNvPr id="246788" name="Picture 2" descr="AOKenar.jpg">
            <a:hlinkClick r:id="rId2"/>
          </p:cNvPr>
          <p:cNvPicPr>
            <a:picLocks noChangeAspect="1" noChangeArrowheads="1"/>
          </p:cNvPicPr>
          <p:nvPr/>
        </p:nvPicPr>
        <p:blipFill>
          <a:blip r:embed="rId3" cstate="print"/>
          <a:srcRect/>
          <a:stretch>
            <a:fillRect/>
          </a:stretch>
        </p:blipFill>
        <p:spPr bwMode="auto">
          <a:xfrm>
            <a:off x="1278278" y="2440138"/>
            <a:ext cx="6579508" cy="40794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Başlık"/>
          <p:cNvSpPr>
            <a:spLocks noGrp="1"/>
          </p:cNvSpPr>
          <p:nvPr>
            <p:ph type="title"/>
          </p:nvPr>
        </p:nvSpPr>
        <p:spPr/>
        <p:txBody>
          <a:bodyPr/>
          <a:lstStyle/>
          <a:p>
            <a:r>
              <a:rPr lang="tr-TR" smtClean="0">
                <a:latin typeface="Calibri" pitchFamily="34" charset="0"/>
              </a:rPr>
              <a:t> </a:t>
            </a:r>
          </a:p>
        </p:txBody>
      </p:sp>
      <p:sp>
        <p:nvSpPr>
          <p:cNvPr id="245763" name="2 İçerik Yer Tutucusu"/>
          <p:cNvSpPr>
            <a:spLocks noGrp="1"/>
          </p:cNvSpPr>
          <p:nvPr>
            <p:ph sz="quarter" idx="13"/>
          </p:nvPr>
        </p:nvSpPr>
        <p:spPr>
          <a:xfrm>
            <a:off x="457200" y="571500"/>
            <a:ext cx="8186738" cy="6025852"/>
          </a:xfrm>
        </p:spPr>
        <p:txBody>
          <a:bodyPr>
            <a:noAutofit/>
          </a:bodyPr>
          <a:lstStyle/>
          <a:p>
            <a:pPr marL="0" indent="0">
              <a:lnSpc>
                <a:spcPct val="100000"/>
              </a:lnSpc>
              <a:buNone/>
            </a:pPr>
            <a:r>
              <a:rPr lang="tr-TR" sz="3800" cap="none" dirty="0" smtClean="0">
                <a:latin typeface="Calibri" pitchFamily="34" charset="0"/>
              </a:rPr>
              <a:t>İçinden defalarca kare çıkartırsak ve bu karelerin kenar uzunluklarının yarıçapını alan bir çember parçasını her karenin içine çizersek, bir altın spiral elde ederiz. Altın spiral, birçok canlı ve cansız varlığın biçimini ve yapı taşını oluşturur. Buna örnek olarak ayçiçeği bitkisini gösterebiliriz. Ayçiçeğinin çekirdekleri altın oranı takip eden bir spiral oluşturacak şekilde dizilirler.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Başlık"/>
          <p:cNvSpPr>
            <a:spLocks noGrp="1"/>
          </p:cNvSpPr>
          <p:nvPr>
            <p:ph type="title"/>
          </p:nvPr>
        </p:nvSpPr>
        <p:spPr/>
        <p:txBody>
          <a:bodyPr/>
          <a:lstStyle/>
          <a:p>
            <a:r>
              <a:rPr lang="tr-TR" smtClean="0">
                <a:latin typeface="Calibri" pitchFamily="34" charset="0"/>
              </a:rPr>
              <a:t> </a:t>
            </a:r>
          </a:p>
        </p:txBody>
      </p:sp>
      <p:sp>
        <p:nvSpPr>
          <p:cNvPr id="7" name="Dikdörtgen 6"/>
          <p:cNvSpPr/>
          <p:nvPr/>
        </p:nvSpPr>
        <p:spPr>
          <a:xfrm>
            <a:off x="589500" y="169311"/>
            <a:ext cx="7632848" cy="707886"/>
          </a:xfrm>
          <a:prstGeom prst="rect">
            <a:avLst/>
          </a:prstGeom>
        </p:spPr>
        <p:txBody>
          <a:bodyPr wrap="square">
            <a:spAutoFit/>
          </a:bodyPr>
          <a:lstStyle/>
          <a:p>
            <a:pPr algn="ctr"/>
            <a:r>
              <a:rPr lang="tr-TR" sz="4000" b="1" dirty="0" smtClean="0">
                <a:latin typeface="Calibri" pitchFamily="34" charset="0"/>
              </a:rPr>
              <a:t>Altın Spiral</a:t>
            </a:r>
            <a:endParaRPr lang="tr-TR" sz="4000" dirty="0"/>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9047"/>
            <a:ext cx="9144000" cy="6048953"/>
          </a:xfrm>
          <a:prstGeom prst="rect">
            <a:avLst/>
          </a:prstGeom>
        </p:spPr>
      </p:pic>
    </p:spTree>
    <p:extLst>
      <p:ext uri="{BB962C8B-B14F-4D97-AF65-F5344CB8AC3E}">
        <p14:creationId xmlns:p14="http://schemas.microsoft.com/office/powerpoint/2010/main" val="18093284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3"/>
          <p:cNvSpPr>
            <a:spLocks noGrp="1" noChangeArrowheads="1"/>
          </p:cNvSpPr>
          <p:nvPr>
            <p:ph type="body" idx="4294967295"/>
          </p:nvPr>
        </p:nvSpPr>
        <p:spPr>
          <a:xfrm>
            <a:off x="1043608" y="548680"/>
            <a:ext cx="6840760" cy="2520950"/>
          </a:xfrm>
        </p:spPr>
        <p:txBody>
          <a:bodyPr>
            <a:normAutofit lnSpcReduction="10000"/>
          </a:bodyPr>
          <a:lstStyle/>
          <a:p>
            <a:pPr marL="0" indent="0" eaLnBrk="1" hangingPunct="1">
              <a:lnSpc>
                <a:spcPct val="100000"/>
              </a:lnSpc>
              <a:buNone/>
            </a:pPr>
            <a:r>
              <a:rPr lang="tr-TR" sz="4000" cap="none" dirty="0" smtClean="0">
                <a:latin typeface="Calibri" pitchFamily="34" charset="0"/>
              </a:rPr>
              <a:t>Mimaride de çok sık kullanılan bu oran insan gözüne en hoş gelen dikdörtgenin uzun ve kısa kenarları arasındaki orandır.</a:t>
            </a:r>
          </a:p>
        </p:txBody>
      </p: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664" y="2823584"/>
            <a:ext cx="6048672" cy="4034416"/>
          </a:xfrm>
          <a:prstGeom prst="rect">
            <a:avLst/>
          </a:prstGeom>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5" descr="La zattera della Medusa so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476672"/>
            <a:ext cx="7632848" cy="5257460"/>
          </a:xfrm>
          <a:prstGeom prst="rect">
            <a:avLst/>
          </a:prstGeom>
          <a:noFill/>
          <a:ln>
            <a:noFill/>
          </a:ln>
        </p:spPr>
      </p:pic>
      <p:sp>
        <p:nvSpPr>
          <p:cNvPr id="3" name="2 Dikdörtgen"/>
          <p:cNvSpPr/>
          <p:nvPr/>
        </p:nvSpPr>
        <p:spPr>
          <a:xfrm>
            <a:off x="1907704" y="5877272"/>
            <a:ext cx="4572000" cy="369332"/>
          </a:xfrm>
          <a:prstGeom prst="rect">
            <a:avLst/>
          </a:prstGeom>
        </p:spPr>
        <p:txBody>
          <a:bodyPr>
            <a:spAutoFit/>
          </a:bodyPr>
          <a:lstStyle/>
          <a:p>
            <a:r>
              <a:rPr lang="tr-TR" dirty="0" err="1"/>
              <a:t>Théodore</a:t>
            </a:r>
            <a:r>
              <a:rPr lang="tr-TR" dirty="0"/>
              <a:t> </a:t>
            </a:r>
            <a:r>
              <a:rPr lang="tr-TR" dirty="0" err="1"/>
              <a:t>Géricault</a:t>
            </a:r>
            <a:r>
              <a:rPr lang="tr-TR" dirty="0"/>
              <a:t> “La </a:t>
            </a:r>
            <a:r>
              <a:rPr lang="tr-TR" dirty="0" err="1"/>
              <a:t>zattera</a:t>
            </a:r>
            <a:r>
              <a:rPr lang="tr-TR" dirty="0"/>
              <a:t> </a:t>
            </a:r>
            <a:r>
              <a:rPr lang="tr-TR" dirty="0" err="1"/>
              <a:t>della</a:t>
            </a:r>
            <a:r>
              <a:rPr lang="tr-TR" dirty="0"/>
              <a:t> </a:t>
            </a:r>
            <a:r>
              <a:rPr lang="tr-TR" dirty="0" err="1"/>
              <a:t>Medusa</a:t>
            </a:r>
            <a:r>
              <a:rPr lang="tr-TR" dirty="0" smtClean="0"/>
              <a:t>”</a:t>
            </a:r>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3"/>
          <p:cNvSpPr>
            <a:spLocks noGrp="1" noChangeArrowheads="1"/>
          </p:cNvSpPr>
          <p:nvPr>
            <p:ph type="body" idx="4294967295"/>
          </p:nvPr>
        </p:nvSpPr>
        <p:spPr>
          <a:xfrm>
            <a:off x="611560" y="404664"/>
            <a:ext cx="8424936" cy="6192093"/>
          </a:xfrm>
        </p:spPr>
        <p:txBody>
          <a:bodyPr>
            <a:noAutofit/>
          </a:bodyPr>
          <a:lstStyle/>
          <a:p>
            <a:pPr marL="0" indent="0" eaLnBrk="1" hangingPunct="1">
              <a:lnSpc>
                <a:spcPct val="100000"/>
              </a:lnSpc>
              <a:buNone/>
            </a:pPr>
            <a:r>
              <a:rPr lang="tr-TR" sz="4000" cap="none" dirty="0" smtClean="0">
                <a:latin typeface="Calibri" pitchFamily="34" charset="0"/>
              </a:rPr>
              <a:t>Fotoğraf ve sinemadaki kullanımına gelince; her ne kadar </a:t>
            </a:r>
            <a:r>
              <a:rPr lang="tr-TR" sz="4000" cap="none" dirty="0" err="1" smtClean="0">
                <a:latin typeface="Calibri" pitchFamily="34" charset="0"/>
              </a:rPr>
              <a:t>küsüratlı</a:t>
            </a:r>
            <a:r>
              <a:rPr lang="tr-TR" sz="4000" cap="none" dirty="0" smtClean="0">
                <a:latin typeface="Calibri" pitchFamily="34" charset="0"/>
              </a:rPr>
              <a:t> bir sayı gibi görünse de altın oranı kullanmamız mümkündür. Bunun için yapmamız gereken kadrajımızı 9 eşit dikdörtgene bölerek ilgi noktasını ortada yer alan kesişim noktalarından birine yakın yerleştirmek. Tam bir altın oran olmasa bile bu işimizi görecek prensip 1/3 kuralı olarak bilinir.</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3"/>
          <p:cNvSpPr>
            <a:spLocks noGrp="1" noChangeArrowheads="1"/>
          </p:cNvSpPr>
          <p:nvPr>
            <p:ph type="body" idx="4294967295"/>
          </p:nvPr>
        </p:nvSpPr>
        <p:spPr>
          <a:xfrm>
            <a:off x="658020" y="1412776"/>
            <a:ext cx="7874420" cy="4032448"/>
          </a:xfrm>
        </p:spPr>
        <p:txBody>
          <a:bodyPr>
            <a:noAutofit/>
          </a:bodyPr>
          <a:lstStyle/>
          <a:p>
            <a:pPr marL="0" indent="0" eaLnBrk="1" hangingPunct="1">
              <a:lnSpc>
                <a:spcPct val="100000"/>
              </a:lnSpc>
              <a:buNone/>
            </a:pPr>
            <a:r>
              <a:rPr lang="tr-TR" sz="4400" cap="none" dirty="0" smtClean="0">
                <a:latin typeface="Calibri" pitchFamily="34" charset="0"/>
              </a:rPr>
              <a:t>Görüntüyü oluşturmadan önce </a:t>
            </a:r>
            <a:r>
              <a:rPr lang="tr-TR" sz="4400" cap="none" dirty="0" smtClean="0">
                <a:latin typeface="Calibri" pitchFamily="34" charset="0"/>
              </a:rPr>
              <a:t>kare</a:t>
            </a:r>
            <a:r>
              <a:rPr lang="tr-TR" sz="4400" cap="none" dirty="0" smtClean="0">
                <a:latin typeface="Calibri" pitchFamily="34" charset="0"/>
              </a:rPr>
              <a:t>, yatay ve dikey olarak üçe bölünür. Bu çizgilerin kesiştiği noktalar iyi bir kompozisyonda ilgi merkezinin yerleşebileceği dört seçeneği gösterir.</a:t>
            </a:r>
          </a:p>
        </p:txBody>
      </p:sp>
      <p:sp>
        <p:nvSpPr>
          <p:cNvPr id="250883" name="Rectangle 5"/>
          <p:cNvSpPr>
            <a:spLocks noChangeArrowheads="1"/>
          </p:cNvSpPr>
          <p:nvPr/>
        </p:nvSpPr>
        <p:spPr bwMode="auto">
          <a:xfrm>
            <a:off x="6530975" y="2873375"/>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5"/>
          <p:cNvSpPr>
            <a:spLocks noChangeArrowheads="1"/>
          </p:cNvSpPr>
          <p:nvPr/>
        </p:nvSpPr>
        <p:spPr bwMode="auto">
          <a:xfrm>
            <a:off x="3411538" y="3352800"/>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1907" name="BLOGGER_PHOTO_ID_5320428496516254658" descr="http://2.bp.blogspot.com/_Q0kPVAd6umg/SdX1h1u3i8I/AAAAAAAAAVY/JJRrLf4hkQ0/s400/altin4.jpg"/>
          <p:cNvPicPr>
            <a:picLocks noChangeAspect="1" noChangeArrowheads="1"/>
          </p:cNvPicPr>
          <p:nvPr/>
        </p:nvPicPr>
        <p:blipFill>
          <a:blip r:embed="rId3" r:link="rId4" cstate="print"/>
          <a:srcRect/>
          <a:stretch>
            <a:fillRect/>
          </a:stretch>
        </p:blipFill>
        <p:spPr bwMode="auto">
          <a:xfrm>
            <a:off x="746125" y="908050"/>
            <a:ext cx="3746500" cy="2663825"/>
          </a:xfrm>
          <a:prstGeom prst="rect">
            <a:avLst/>
          </a:prstGeom>
          <a:noFill/>
          <a:ln w="9525">
            <a:noFill/>
            <a:miter lim="800000"/>
            <a:headEnd/>
            <a:tailEnd/>
          </a:ln>
        </p:spPr>
      </p:pic>
      <p:sp>
        <p:nvSpPr>
          <p:cNvPr id="251908" name="Rectangle 7"/>
          <p:cNvSpPr>
            <a:spLocks noChangeArrowheads="1"/>
          </p:cNvSpPr>
          <p:nvPr/>
        </p:nvSpPr>
        <p:spPr bwMode="auto">
          <a:xfrm>
            <a:off x="6705600" y="2844800"/>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1909" name="Picture 6" descr="http://www.fotokritik.com/views/templates/yardim/dokuman/fotoegitim/photos/5.kompozisyon_clip_image008.jpg"/>
          <p:cNvPicPr>
            <a:picLocks noChangeAspect="1" noChangeArrowheads="1"/>
          </p:cNvPicPr>
          <p:nvPr/>
        </p:nvPicPr>
        <p:blipFill>
          <a:blip r:embed="rId5" r:link="rId6" cstate="print"/>
          <a:srcRect/>
          <a:stretch>
            <a:fillRect/>
          </a:stretch>
        </p:blipFill>
        <p:spPr bwMode="auto">
          <a:xfrm>
            <a:off x="5076825" y="908050"/>
            <a:ext cx="3281363" cy="2735263"/>
          </a:xfrm>
          <a:prstGeom prst="rect">
            <a:avLst/>
          </a:prstGeom>
          <a:noFill/>
          <a:ln w="9525">
            <a:noFill/>
            <a:miter lim="800000"/>
            <a:headEnd/>
            <a:tailEnd/>
          </a:ln>
        </p:spPr>
      </p:pic>
      <p:sp>
        <p:nvSpPr>
          <p:cNvPr id="251910" name="Rectangle 9"/>
          <p:cNvSpPr>
            <a:spLocks noChangeArrowheads="1"/>
          </p:cNvSpPr>
          <p:nvPr/>
        </p:nvSpPr>
        <p:spPr bwMode="auto">
          <a:xfrm>
            <a:off x="2655888" y="5240338"/>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1911" name="Picture 8" descr="http://www.fotokritik.com/views/templates/yardim/dokuman/fotoegitim/photos/5.kompozisyon_clip_image010.jpg"/>
          <p:cNvPicPr>
            <a:picLocks noChangeAspect="1" noChangeArrowheads="1"/>
          </p:cNvPicPr>
          <p:nvPr/>
        </p:nvPicPr>
        <p:blipFill>
          <a:blip r:embed="rId7" r:link="rId8" cstate="print"/>
          <a:srcRect/>
          <a:stretch>
            <a:fillRect/>
          </a:stretch>
        </p:blipFill>
        <p:spPr bwMode="auto">
          <a:xfrm>
            <a:off x="3214688" y="3857625"/>
            <a:ext cx="3813175" cy="27130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5"/>
          <p:cNvSpPr>
            <a:spLocks noChangeArrowheads="1"/>
          </p:cNvSpPr>
          <p:nvPr/>
        </p:nvSpPr>
        <p:spPr bwMode="auto">
          <a:xfrm>
            <a:off x="3411538" y="3352800"/>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sp>
        <p:nvSpPr>
          <p:cNvPr id="251908" name="Rectangle 7"/>
          <p:cNvSpPr>
            <a:spLocks noChangeArrowheads="1"/>
          </p:cNvSpPr>
          <p:nvPr/>
        </p:nvSpPr>
        <p:spPr bwMode="auto">
          <a:xfrm>
            <a:off x="6705600" y="2844800"/>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sp>
        <p:nvSpPr>
          <p:cNvPr id="251910" name="Rectangle 9"/>
          <p:cNvSpPr>
            <a:spLocks noChangeArrowheads="1"/>
          </p:cNvSpPr>
          <p:nvPr/>
        </p:nvSpPr>
        <p:spPr bwMode="auto">
          <a:xfrm>
            <a:off x="2655888" y="5240338"/>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8" name="Picture 4" descr="http://www.fotokritik.com/views/templates/yardim/dokuman/fotoegitim/photos/5.kompozisyon_clip_image006.jpg"/>
          <p:cNvPicPr>
            <a:picLocks noChangeAspect="1" noChangeArrowheads="1"/>
          </p:cNvPicPr>
          <p:nvPr/>
        </p:nvPicPr>
        <p:blipFill>
          <a:blip r:embed="rId3" r:link="rId4" cstate="print"/>
          <a:srcRect/>
          <a:stretch>
            <a:fillRect/>
          </a:stretch>
        </p:blipFill>
        <p:spPr bwMode="auto">
          <a:xfrm>
            <a:off x="1331640" y="548680"/>
            <a:ext cx="6048672" cy="5265700"/>
          </a:xfrm>
          <a:prstGeom prst="rect">
            <a:avLst/>
          </a:prstGeom>
          <a:noFill/>
          <a:ln w="9525">
            <a:noFill/>
            <a:miter lim="800000"/>
            <a:headEnd/>
            <a:tailEnd/>
          </a:ln>
        </p:spPr>
      </p:pic>
    </p:spTree>
    <p:extLst>
      <p:ext uri="{BB962C8B-B14F-4D97-AF65-F5344CB8AC3E}">
        <p14:creationId xmlns:p14="http://schemas.microsoft.com/office/powerpoint/2010/main" val="207077308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5"/>
          <p:cNvSpPr>
            <a:spLocks noChangeArrowheads="1"/>
          </p:cNvSpPr>
          <p:nvPr/>
        </p:nvSpPr>
        <p:spPr bwMode="auto">
          <a:xfrm>
            <a:off x="3279775" y="4252913"/>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2931" name="Picture 4" descr="http://www.fotograf.net/cuneytoguztuzun/images/portfolyo/kompoz102.jpg"/>
          <p:cNvPicPr>
            <a:picLocks noChangeAspect="1" noChangeArrowheads="1"/>
          </p:cNvPicPr>
          <p:nvPr/>
        </p:nvPicPr>
        <p:blipFill>
          <a:blip r:embed="rId3" r:link="rId4" cstate="print"/>
          <a:srcRect/>
          <a:stretch>
            <a:fillRect/>
          </a:stretch>
        </p:blipFill>
        <p:spPr bwMode="auto">
          <a:xfrm>
            <a:off x="1247171" y="980728"/>
            <a:ext cx="6629400" cy="49466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3"/>
          <p:cNvSpPr>
            <a:spLocks noGrp="1" noChangeArrowheads="1"/>
          </p:cNvSpPr>
          <p:nvPr>
            <p:ph type="body" idx="4294967295"/>
          </p:nvPr>
        </p:nvSpPr>
        <p:spPr>
          <a:xfrm>
            <a:off x="539552" y="692696"/>
            <a:ext cx="8208912" cy="5583297"/>
          </a:xfrm>
        </p:spPr>
        <p:txBody>
          <a:bodyPr>
            <a:noAutofit/>
          </a:bodyPr>
          <a:lstStyle/>
          <a:p>
            <a:pPr marL="0" indent="0" eaLnBrk="1" hangingPunct="1">
              <a:lnSpc>
                <a:spcPct val="100000"/>
              </a:lnSpc>
              <a:buNone/>
            </a:pPr>
            <a:r>
              <a:rPr lang="tr-TR" sz="3200" b="1" dirty="0" smtClean="0">
                <a:latin typeface="Calibri" pitchFamily="34" charset="0"/>
              </a:rPr>
              <a:t>Altın kesim noktaları</a:t>
            </a:r>
          </a:p>
          <a:p>
            <a:pPr marL="0" indent="0">
              <a:lnSpc>
                <a:spcPct val="100000"/>
              </a:lnSpc>
              <a:buNone/>
            </a:pPr>
            <a:r>
              <a:rPr lang="tr-TR" sz="3200" cap="none" dirty="0" smtClean="0">
                <a:latin typeface="Calibri" pitchFamily="34" charset="0"/>
              </a:rPr>
              <a:t>Genel olarak konunun </a:t>
            </a:r>
            <a:r>
              <a:rPr lang="tr-TR" sz="3200" cap="none" dirty="0">
                <a:latin typeface="Calibri" pitchFamily="34" charset="0"/>
              </a:rPr>
              <a:t>karenin tam merkezinde </a:t>
            </a:r>
            <a:r>
              <a:rPr lang="tr-TR" sz="3200" cap="none" dirty="0" smtClean="0">
                <a:latin typeface="Calibri" pitchFamily="34" charset="0"/>
              </a:rPr>
              <a:t>yer aldığı </a:t>
            </a:r>
            <a:r>
              <a:rPr lang="tr-TR" sz="3200" cap="none" dirty="0" smtClean="0">
                <a:latin typeface="Calibri" pitchFamily="34" charset="0"/>
              </a:rPr>
              <a:t>fotoğraflar, </a:t>
            </a:r>
            <a:r>
              <a:rPr lang="tr-TR" sz="3200" cap="none" dirty="0" smtClean="0">
                <a:latin typeface="Calibri" pitchFamily="34" charset="0"/>
              </a:rPr>
              <a:t>konunun merkezden uzakta yer aldığı fotoğraflardan daha az hareketli ve daha az heyecan vericidir. Konunun merkezden kaydırıldığı fotoğraflarda üçte bir kuralından (altın oran) yararlanılabilir. </a:t>
            </a:r>
            <a:endParaRPr lang="tr-TR" sz="3200" cap="none" dirty="0" smtClean="0">
              <a:latin typeface="Calibri" pitchFamily="34" charset="0"/>
            </a:endParaRPr>
          </a:p>
          <a:p>
            <a:pPr marL="0" indent="0">
              <a:lnSpc>
                <a:spcPct val="100000"/>
              </a:lnSpc>
              <a:buNone/>
            </a:pPr>
            <a:r>
              <a:rPr lang="tr-TR" sz="3200" cap="none" dirty="0" smtClean="0">
                <a:latin typeface="Calibri" pitchFamily="34" charset="0"/>
              </a:rPr>
              <a:t>Manzara </a:t>
            </a:r>
            <a:r>
              <a:rPr lang="tr-TR" sz="3200" cap="none" dirty="0" smtClean="0">
                <a:latin typeface="Calibri" pitchFamily="34" charset="0"/>
              </a:rPr>
              <a:t>fotoğraflarında da ufuk çizgisi de üçte bir kuralına göre yerleştirilebilir. Ufuk çizgisini merkeze yerleştirmekten kaçınmalıdır.</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5"/>
          <p:cNvSpPr>
            <a:spLocks noChangeArrowheads="1"/>
          </p:cNvSpPr>
          <p:nvPr/>
        </p:nvSpPr>
        <p:spPr bwMode="auto">
          <a:xfrm>
            <a:off x="1770063" y="2263775"/>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4979" name="BLOGGER_PHOTO_ID_5320428169986232162" descr="http://1.bp.blogspot.com/_Q0kPVAd6umg/SdX1O1UCz2I/AAAAAAAAAVQ/zSc9YjgnlWE/s320/altin3a.jpg"/>
          <p:cNvPicPr>
            <a:picLocks noChangeAspect="1" noChangeArrowheads="1"/>
          </p:cNvPicPr>
          <p:nvPr/>
        </p:nvPicPr>
        <p:blipFill>
          <a:blip r:embed="rId3" r:link="rId4" cstate="print"/>
          <a:srcRect/>
          <a:stretch>
            <a:fillRect/>
          </a:stretch>
        </p:blipFill>
        <p:spPr bwMode="auto">
          <a:xfrm>
            <a:off x="4668838" y="1714500"/>
            <a:ext cx="4065587" cy="3071813"/>
          </a:xfrm>
          <a:prstGeom prst="rect">
            <a:avLst/>
          </a:prstGeom>
          <a:noFill/>
          <a:ln w="9525">
            <a:noFill/>
            <a:miter lim="800000"/>
            <a:headEnd/>
            <a:tailEnd/>
          </a:ln>
        </p:spPr>
      </p:pic>
      <p:sp>
        <p:nvSpPr>
          <p:cNvPr id="254980" name="Rectangle 7"/>
          <p:cNvSpPr>
            <a:spLocks noChangeArrowheads="1"/>
          </p:cNvSpPr>
          <p:nvPr/>
        </p:nvSpPr>
        <p:spPr bwMode="auto">
          <a:xfrm>
            <a:off x="6226175" y="3135313"/>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4981" name="BLOGGER_PHOTO_ID_5320428068751714866" descr="http://1.bp.blogspot.com/_Q0kPVAd6umg/SdX1I8L2qjI/AAAAAAAAAVI/pFHsXLLkTUE/s320/altin3.jpg"/>
          <p:cNvPicPr>
            <a:picLocks noChangeAspect="1" noChangeArrowheads="1"/>
          </p:cNvPicPr>
          <p:nvPr/>
        </p:nvPicPr>
        <p:blipFill>
          <a:blip r:embed="rId5" r:link="rId6" cstate="print"/>
          <a:srcRect/>
          <a:stretch>
            <a:fillRect/>
          </a:stretch>
        </p:blipFill>
        <p:spPr bwMode="auto">
          <a:xfrm>
            <a:off x="571500" y="1714500"/>
            <a:ext cx="3908425" cy="3067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5"/>
          <p:cNvSpPr>
            <a:spLocks noChangeArrowheads="1"/>
          </p:cNvSpPr>
          <p:nvPr/>
        </p:nvSpPr>
        <p:spPr bwMode="auto">
          <a:xfrm>
            <a:off x="1755775" y="2873375"/>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6003" name="Picture 4" descr="http://www.fotokritik.com/views/templates/yardim/dokuman/fotoegitim/photos/5.kompozisyon_clip_image012.jpg"/>
          <p:cNvPicPr>
            <a:picLocks noChangeAspect="1" noChangeArrowheads="1"/>
          </p:cNvPicPr>
          <p:nvPr/>
        </p:nvPicPr>
        <p:blipFill>
          <a:blip r:embed="rId3" r:link="rId4" cstate="print"/>
          <a:srcRect/>
          <a:stretch>
            <a:fillRect/>
          </a:stretch>
        </p:blipFill>
        <p:spPr bwMode="auto">
          <a:xfrm>
            <a:off x="571500" y="928688"/>
            <a:ext cx="3819525" cy="2552700"/>
          </a:xfrm>
          <a:prstGeom prst="rect">
            <a:avLst/>
          </a:prstGeom>
          <a:noFill/>
          <a:ln w="9525">
            <a:noFill/>
            <a:miter lim="800000"/>
            <a:headEnd/>
            <a:tailEnd/>
          </a:ln>
        </p:spPr>
      </p:pic>
      <p:sp>
        <p:nvSpPr>
          <p:cNvPr id="256004" name="Rectangle 7"/>
          <p:cNvSpPr>
            <a:spLocks noChangeArrowheads="1"/>
          </p:cNvSpPr>
          <p:nvPr/>
        </p:nvSpPr>
        <p:spPr bwMode="auto">
          <a:xfrm>
            <a:off x="6067425" y="2409825"/>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6005" name="Picture 6" descr="http://www.fotokritik.com/views/templates/yardim/dokuman/fotoegitim/photos/5.kompozisyon_clip_image016.jpg"/>
          <p:cNvPicPr>
            <a:picLocks noChangeAspect="1" noChangeArrowheads="1"/>
          </p:cNvPicPr>
          <p:nvPr/>
        </p:nvPicPr>
        <p:blipFill>
          <a:blip r:embed="rId5" r:link="rId6" cstate="print"/>
          <a:srcRect/>
          <a:stretch>
            <a:fillRect/>
          </a:stretch>
        </p:blipFill>
        <p:spPr bwMode="auto">
          <a:xfrm>
            <a:off x="4929188" y="947738"/>
            <a:ext cx="3714750" cy="2481262"/>
          </a:xfrm>
          <a:prstGeom prst="rect">
            <a:avLst/>
          </a:prstGeom>
          <a:noFill/>
          <a:ln w="9525">
            <a:noFill/>
            <a:miter lim="800000"/>
            <a:headEnd/>
            <a:tailEnd/>
          </a:ln>
        </p:spPr>
      </p:pic>
      <p:sp>
        <p:nvSpPr>
          <p:cNvPr id="256006" name="Rectangle 9"/>
          <p:cNvSpPr>
            <a:spLocks noChangeArrowheads="1"/>
          </p:cNvSpPr>
          <p:nvPr/>
        </p:nvSpPr>
        <p:spPr bwMode="auto">
          <a:xfrm>
            <a:off x="4106863" y="4267200"/>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6007" name="Picture 8" descr="http://www.fotokritik.com/views/templates/yardim/dokuman/fotoegitim/photos/5.kompozisyon_clip_image014.jpg"/>
          <p:cNvPicPr>
            <a:picLocks noChangeAspect="1" noChangeArrowheads="1"/>
          </p:cNvPicPr>
          <p:nvPr/>
        </p:nvPicPr>
        <p:blipFill>
          <a:blip r:embed="rId7" r:link="rId8" cstate="print"/>
          <a:srcRect/>
          <a:stretch>
            <a:fillRect/>
          </a:stretch>
        </p:blipFill>
        <p:spPr bwMode="auto">
          <a:xfrm>
            <a:off x="3000375" y="3643313"/>
            <a:ext cx="3421063" cy="2286000"/>
          </a:xfrm>
          <a:prstGeom prst="rect">
            <a:avLst/>
          </a:prstGeom>
          <a:noFill/>
          <a:ln w="9525">
            <a:noFill/>
            <a:miter lim="800000"/>
            <a:headEnd/>
            <a:tailEnd/>
          </a:ln>
        </p:spPr>
      </p:pic>
      <p:sp>
        <p:nvSpPr>
          <p:cNvPr id="256008" name="Text Box 10"/>
          <p:cNvSpPr txBox="1">
            <a:spLocks noChangeArrowheads="1"/>
          </p:cNvSpPr>
          <p:nvPr/>
        </p:nvSpPr>
        <p:spPr bwMode="auto">
          <a:xfrm>
            <a:off x="971550" y="3571875"/>
            <a:ext cx="2016125" cy="1077913"/>
          </a:xfrm>
          <a:prstGeom prst="rect">
            <a:avLst/>
          </a:prstGeom>
          <a:noFill/>
          <a:ln w="9525">
            <a:noFill/>
            <a:miter lim="800000"/>
            <a:headEnd/>
            <a:tailEnd/>
          </a:ln>
        </p:spPr>
        <p:txBody>
          <a:bodyPr>
            <a:spAutoFit/>
          </a:bodyPr>
          <a:lstStyle/>
          <a:p>
            <a:r>
              <a:rPr lang="tr-TR" sz="1600" i="1">
                <a:latin typeface="Arial" charset="0"/>
              </a:rPr>
              <a:t>(Durağan; yelkenli merkezde, ufuk çizgisi ortalanmış oranında)</a:t>
            </a:r>
          </a:p>
        </p:txBody>
      </p:sp>
      <p:sp>
        <p:nvSpPr>
          <p:cNvPr id="256009" name="Text Box 11"/>
          <p:cNvSpPr txBox="1">
            <a:spLocks noChangeArrowheads="1"/>
          </p:cNvSpPr>
          <p:nvPr/>
        </p:nvSpPr>
        <p:spPr bwMode="auto">
          <a:xfrm>
            <a:off x="6643688" y="3857625"/>
            <a:ext cx="2016125" cy="830263"/>
          </a:xfrm>
          <a:prstGeom prst="rect">
            <a:avLst/>
          </a:prstGeom>
          <a:noFill/>
          <a:ln w="9525">
            <a:noFill/>
            <a:miter lim="800000"/>
            <a:headEnd/>
            <a:tailEnd/>
          </a:ln>
        </p:spPr>
        <p:txBody>
          <a:bodyPr>
            <a:spAutoFit/>
          </a:bodyPr>
          <a:lstStyle/>
          <a:p>
            <a:r>
              <a:rPr lang="tr-TR" sz="1600" i="1">
                <a:latin typeface="Arial" charset="0"/>
              </a:rPr>
              <a:t>(Dinyelkenli altın noktada, gökyüzü 2/3 oranında)amik; </a:t>
            </a:r>
          </a:p>
        </p:txBody>
      </p:sp>
      <p:sp>
        <p:nvSpPr>
          <p:cNvPr id="256010" name="Text Box 12"/>
          <p:cNvSpPr txBox="1">
            <a:spLocks noChangeArrowheads="1"/>
          </p:cNvSpPr>
          <p:nvPr/>
        </p:nvSpPr>
        <p:spPr bwMode="auto">
          <a:xfrm>
            <a:off x="3419475" y="6072188"/>
            <a:ext cx="2376488" cy="830262"/>
          </a:xfrm>
          <a:prstGeom prst="rect">
            <a:avLst/>
          </a:prstGeom>
          <a:noFill/>
          <a:ln w="9525">
            <a:noFill/>
            <a:miter lim="800000"/>
            <a:headEnd/>
            <a:tailEnd/>
          </a:ln>
        </p:spPr>
        <p:txBody>
          <a:bodyPr>
            <a:spAutoFit/>
          </a:bodyPr>
          <a:lstStyle/>
          <a:p>
            <a:pPr>
              <a:spcBef>
                <a:spcPct val="50000"/>
              </a:spcBef>
            </a:pPr>
            <a:r>
              <a:rPr lang="tr-TR" sz="1600" i="1">
                <a:latin typeface="Arial" charset="0"/>
              </a:rPr>
              <a:t>(Dinamik; yelkenli altın noktada, gökyüzü 1/3 oranında)</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3"/>
          <p:cNvSpPr>
            <a:spLocks noGrp="1" noChangeArrowheads="1"/>
          </p:cNvSpPr>
          <p:nvPr>
            <p:ph type="body" idx="4294967295"/>
          </p:nvPr>
        </p:nvSpPr>
        <p:spPr>
          <a:xfrm>
            <a:off x="0" y="765175"/>
            <a:ext cx="8229600" cy="5360988"/>
          </a:xfrm>
        </p:spPr>
        <p:txBody>
          <a:bodyPr/>
          <a:lstStyle/>
          <a:p>
            <a:pPr eaLnBrk="1" hangingPunct="1">
              <a:buFont typeface="Wingdings" pitchFamily="2" charset="2"/>
              <a:buNone/>
            </a:pPr>
            <a:r>
              <a:rPr lang="tr-TR" sz="2800" i="1" smtClean="0">
                <a:latin typeface="Calibri" pitchFamily="34" charset="0"/>
              </a:rPr>
              <a:t>                     (1/3 kuralına örnekler)</a:t>
            </a:r>
          </a:p>
          <a:p>
            <a:pPr eaLnBrk="1" hangingPunct="1">
              <a:buFont typeface="Wingdings" pitchFamily="2" charset="2"/>
              <a:buNone/>
            </a:pPr>
            <a:endParaRPr lang="tr-TR" sz="2800" i="1" smtClean="0">
              <a:latin typeface="Calibri" pitchFamily="34" charset="0"/>
            </a:endParaRPr>
          </a:p>
          <a:p>
            <a:pPr eaLnBrk="1" hangingPunct="1">
              <a:buFont typeface="Wingdings" pitchFamily="2" charset="2"/>
              <a:buNone/>
            </a:pPr>
            <a:endParaRPr lang="tr-TR" sz="2800" i="1" smtClean="0">
              <a:latin typeface="Calibri" pitchFamily="34" charset="0"/>
            </a:endParaRPr>
          </a:p>
        </p:txBody>
      </p:sp>
      <p:sp>
        <p:nvSpPr>
          <p:cNvPr id="257027" name="Rectangle 5"/>
          <p:cNvSpPr>
            <a:spLocks noChangeArrowheads="1"/>
          </p:cNvSpPr>
          <p:nvPr/>
        </p:nvSpPr>
        <p:spPr bwMode="auto">
          <a:xfrm>
            <a:off x="1566863" y="2497138"/>
            <a:ext cx="9144000" cy="0"/>
          </a:xfrm>
          <a:prstGeom prst="rect">
            <a:avLst/>
          </a:prstGeom>
          <a:noFill/>
          <a:ln w="9525">
            <a:noFill/>
            <a:miter lim="800000"/>
            <a:headEnd/>
            <a:tailEnd/>
          </a:ln>
        </p:spPr>
        <p:txBody>
          <a:bodyPr wrap="none" anchor="ctr">
            <a:spAutoFit/>
          </a:bodyPr>
          <a:lstStyle/>
          <a:p>
            <a:pPr algn="ctr"/>
            <a:endParaRPr lang="tr-TR" sz="1800">
              <a:latin typeface="Arial" charset="0"/>
            </a:endParaRPr>
          </a:p>
        </p:txBody>
      </p:sp>
      <p:pic>
        <p:nvPicPr>
          <p:cNvPr id="257028" name="Picture 4" descr="http://www.fotokritik.com/views/templates/yardim/dokuman/fotoegitim/photos/5.kompozisyon_clip_image018.gif"/>
          <p:cNvPicPr>
            <a:picLocks noChangeAspect="1" noChangeArrowheads="1"/>
          </p:cNvPicPr>
          <p:nvPr/>
        </p:nvPicPr>
        <p:blipFill>
          <a:blip r:embed="rId3" r:link="rId4" cstate="print"/>
          <a:srcRect/>
          <a:stretch>
            <a:fillRect/>
          </a:stretch>
        </p:blipFill>
        <p:spPr bwMode="auto">
          <a:xfrm>
            <a:off x="3286125" y="4572000"/>
            <a:ext cx="2449513" cy="1928813"/>
          </a:xfrm>
          <a:prstGeom prst="rect">
            <a:avLst/>
          </a:prstGeom>
          <a:noFill/>
          <a:ln w="9525">
            <a:noFill/>
            <a:miter lim="800000"/>
            <a:headEnd/>
            <a:tailEnd/>
          </a:ln>
        </p:spPr>
      </p:pic>
      <p:sp>
        <p:nvSpPr>
          <p:cNvPr id="257029" name="Rectangle 7"/>
          <p:cNvSpPr>
            <a:spLocks noChangeArrowheads="1"/>
          </p:cNvSpPr>
          <p:nvPr/>
        </p:nvSpPr>
        <p:spPr bwMode="auto">
          <a:xfrm>
            <a:off x="5951538" y="2525713"/>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7030" name="Picture 6" descr="http://www.fotokritik.com/views/templates/yardim/dokuman/fotoegitim/photos/5.kompozisyon_clip_image020.jpg"/>
          <p:cNvPicPr>
            <a:picLocks noChangeAspect="1" noChangeArrowheads="1"/>
          </p:cNvPicPr>
          <p:nvPr/>
        </p:nvPicPr>
        <p:blipFill>
          <a:blip r:embed="rId5" r:link="rId6" cstate="print"/>
          <a:srcRect/>
          <a:stretch>
            <a:fillRect/>
          </a:stretch>
        </p:blipFill>
        <p:spPr bwMode="auto">
          <a:xfrm>
            <a:off x="4572000" y="1484313"/>
            <a:ext cx="4316413" cy="2730500"/>
          </a:xfrm>
          <a:prstGeom prst="rect">
            <a:avLst/>
          </a:prstGeom>
          <a:noFill/>
          <a:ln w="9525">
            <a:noFill/>
            <a:miter lim="800000"/>
            <a:headEnd/>
            <a:tailEnd/>
          </a:ln>
        </p:spPr>
      </p:pic>
      <p:sp>
        <p:nvSpPr>
          <p:cNvPr id="257031" name="Rectangle 9"/>
          <p:cNvSpPr>
            <a:spLocks noChangeArrowheads="1"/>
          </p:cNvSpPr>
          <p:nvPr/>
        </p:nvSpPr>
        <p:spPr bwMode="auto">
          <a:xfrm>
            <a:off x="4572000" y="4803775"/>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7032" name="Picture 8" descr="http://www.fotokritik.com/views/templates/yardim/dokuman/fotoegitim/photos/5.kompozisyon_clip_image022.jpg"/>
          <p:cNvPicPr>
            <a:picLocks noChangeAspect="1" noChangeArrowheads="1"/>
          </p:cNvPicPr>
          <p:nvPr/>
        </p:nvPicPr>
        <p:blipFill>
          <a:blip r:embed="rId7" r:link="rId8" cstate="print"/>
          <a:srcRect/>
          <a:stretch>
            <a:fillRect/>
          </a:stretch>
        </p:blipFill>
        <p:spPr bwMode="auto">
          <a:xfrm>
            <a:off x="642938" y="1428750"/>
            <a:ext cx="3670300" cy="27336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3"/>
          <p:cNvSpPr>
            <a:spLocks noGrp="1" noChangeArrowheads="1"/>
          </p:cNvSpPr>
          <p:nvPr>
            <p:ph type="body" idx="4294967295"/>
          </p:nvPr>
        </p:nvSpPr>
        <p:spPr>
          <a:xfrm>
            <a:off x="0" y="620713"/>
            <a:ext cx="8229600" cy="5505450"/>
          </a:xfrm>
        </p:spPr>
        <p:txBody>
          <a:bodyPr/>
          <a:lstStyle/>
          <a:p>
            <a:pPr eaLnBrk="1" hangingPunct="1">
              <a:buFont typeface="Wingdings" pitchFamily="2" charset="2"/>
              <a:buNone/>
            </a:pPr>
            <a:r>
              <a:rPr lang="tr-TR" sz="2800" i="1" smtClean="0">
                <a:latin typeface="Calibri" pitchFamily="34" charset="0"/>
              </a:rPr>
              <a:t>                              </a:t>
            </a:r>
          </a:p>
          <a:p>
            <a:pPr eaLnBrk="1" hangingPunct="1">
              <a:buFont typeface="Wingdings" pitchFamily="2" charset="2"/>
              <a:buNone/>
            </a:pPr>
            <a:r>
              <a:rPr lang="tr-TR" sz="2800" i="1" smtClean="0">
                <a:latin typeface="Calibri" pitchFamily="34" charset="0"/>
              </a:rPr>
              <a:t>                             (1/3 kuralına örnekler)</a:t>
            </a:r>
          </a:p>
          <a:p>
            <a:pPr eaLnBrk="1" hangingPunct="1">
              <a:buFont typeface="Wingdings" pitchFamily="2" charset="2"/>
              <a:buNone/>
            </a:pPr>
            <a:endParaRPr lang="tr-TR" sz="2800" i="1" smtClean="0">
              <a:latin typeface="Calibri" pitchFamily="34" charset="0"/>
            </a:endParaRPr>
          </a:p>
        </p:txBody>
      </p:sp>
      <p:sp>
        <p:nvSpPr>
          <p:cNvPr id="258051" name="Rectangle 5"/>
          <p:cNvSpPr>
            <a:spLocks noChangeArrowheads="1"/>
          </p:cNvSpPr>
          <p:nvPr/>
        </p:nvSpPr>
        <p:spPr bwMode="auto">
          <a:xfrm>
            <a:off x="1335088" y="2771775"/>
            <a:ext cx="9144000" cy="0"/>
          </a:xfrm>
          <a:prstGeom prst="rect">
            <a:avLst/>
          </a:prstGeom>
          <a:noFill/>
          <a:ln w="9525">
            <a:noFill/>
            <a:miter lim="800000"/>
            <a:headEnd/>
            <a:tailEnd/>
          </a:ln>
        </p:spPr>
        <p:txBody>
          <a:bodyPr wrap="none" anchor="ctr">
            <a:spAutoFit/>
          </a:bodyPr>
          <a:lstStyle/>
          <a:p>
            <a:pPr algn="ctr"/>
            <a:endParaRPr lang="tr-TR" sz="1800">
              <a:latin typeface="Arial" charset="0"/>
            </a:endParaRPr>
          </a:p>
        </p:txBody>
      </p:sp>
      <p:pic>
        <p:nvPicPr>
          <p:cNvPr id="258052" name="Picture 4" descr="http://www.fotokritik.com/views/templates/yardim/dokuman/fotoegitim/photos/5.kompozisyon_clip_image024.jpg"/>
          <p:cNvPicPr>
            <a:picLocks noChangeAspect="1" noChangeArrowheads="1"/>
          </p:cNvPicPr>
          <p:nvPr/>
        </p:nvPicPr>
        <p:blipFill>
          <a:blip r:embed="rId3" r:link="rId4" cstate="print"/>
          <a:srcRect/>
          <a:stretch>
            <a:fillRect/>
          </a:stretch>
        </p:blipFill>
        <p:spPr bwMode="auto">
          <a:xfrm>
            <a:off x="684213" y="1916113"/>
            <a:ext cx="3168650" cy="2808287"/>
          </a:xfrm>
          <a:prstGeom prst="rect">
            <a:avLst/>
          </a:prstGeom>
          <a:noFill/>
          <a:ln w="9525">
            <a:noFill/>
            <a:miter lim="800000"/>
            <a:headEnd/>
            <a:tailEnd/>
          </a:ln>
        </p:spPr>
      </p:pic>
      <p:sp>
        <p:nvSpPr>
          <p:cNvPr id="258053" name="Rectangle 7"/>
          <p:cNvSpPr>
            <a:spLocks noChangeArrowheads="1"/>
          </p:cNvSpPr>
          <p:nvPr/>
        </p:nvSpPr>
        <p:spPr bwMode="auto">
          <a:xfrm>
            <a:off x="6327775" y="2830513"/>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8054" name="Picture 6" descr="http://www.fotokritik.com/views/templates/yardim/dokuman/fotoegitim/photos/5.kompozisyon_clip_image026.jpg"/>
          <p:cNvPicPr>
            <a:picLocks noChangeAspect="1" noChangeArrowheads="1"/>
          </p:cNvPicPr>
          <p:nvPr/>
        </p:nvPicPr>
        <p:blipFill>
          <a:blip r:embed="rId5" r:link="rId6" cstate="print"/>
          <a:srcRect/>
          <a:stretch>
            <a:fillRect/>
          </a:stretch>
        </p:blipFill>
        <p:spPr bwMode="auto">
          <a:xfrm>
            <a:off x="4932363" y="2060575"/>
            <a:ext cx="3227387" cy="23764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3"/>
          <p:cNvSpPr>
            <a:spLocks noGrp="1" noChangeArrowheads="1"/>
          </p:cNvSpPr>
          <p:nvPr>
            <p:ph type="body" idx="4294967295"/>
          </p:nvPr>
        </p:nvSpPr>
        <p:spPr>
          <a:xfrm>
            <a:off x="683568" y="1268760"/>
            <a:ext cx="8064896" cy="2064916"/>
          </a:xfrm>
        </p:spPr>
        <p:txBody>
          <a:bodyPr>
            <a:normAutofit/>
          </a:bodyPr>
          <a:lstStyle/>
          <a:p>
            <a:pPr marL="0" indent="0" eaLnBrk="1" hangingPunct="1">
              <a:lnSpc>
                <a:spcPct val="100000"/>
              </a:lnSpc>
              <a:buNone/>
            </a:pPr>
            <a:r>
              <a:rPr lang="tr-TR" sz="4000" b="1" i="1" smtClean="0">
                <a:latin typeface="Calibri" pitchFamily="34" charset="0"/>
              </a:rPr>
              <a:t>Altın </a:t>
            </a:r>
            <a:r>
              <a:rPr lang="tr-TR" sz="4000" b="1" i="1" dirty="0" smtClean="0">
                <a:latin typeface="Calibri" pitchFamily="34" charset="0"/>
              </a:rPr>
              <a:t>üçgenler</a:t>
            </a:r>
            <a:endParaRPr lang="tr-TR" sz="4000" b="1" dirty="0" smtClean="0">
              <a:latin typeface="Calibri" pitchFamily="34" charset="0"/>
            </a:endParaRPr>
          </a:p>
          <a:p>
            <a:pPr marL="0" indent="0" eaLnBrk="1" hangingPunct="1">
              <a:lnSpc>
                <a:spcPct val="100000"/>
              </a:lnSpc>
              <a:buNone/>
            </a:pPr>
            <a:r>
              <a:rPr lang="tr-TR" sz="4000" cap="none" dirty="0" smtClean="0">
                <a:latin typeface="Calibri" pitchFamily="34" charset="0"/>
              </a:rPr>
              <a:t>Diyagonal çizgiler ile fotoğrafta dinamik bir simetri etkisi yaratılabilir.</a:t>
            </a:r>
          </a:p>
        </p:txBody>
      </p:sp>
      <p:sp>
        <p:nvSpPr>
          <p:cNvPr id="259075" name="Rectangle 5"/>
          <p:cNvSpPr>
            <a:spLocks noChangeArrowheads="1"/>
          </p:cNvSpPr>
          <p:nvPr/>
        </p:nvSpPr>
        <p:spPr bwMode="auto">
          <a:xfrm>
            <a:off x="1465263" y="4092575"/>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9076" name="Picture 4" descr="http://www.fotokritik.com/views/templates/yardim/dokuman/fotoegitim/photos/5.kompozisyon_clip_image028.jpg"/>
          <p:cNvPicPr>
            <a:picLocks noChangeAspect="1" noChangeArrowheads="1"/>
          </p:cNvPicPr>
          <p:nvPr/>
        </p:nvPicPr>
        <p:blipFill>
          <a:blip r:embed="rId3" r:link="rId4" cstate="print"/>
          <a:srcRect/>
          <a:stretch>
            <a:fillRect/>
          </a:stretch>
        </p:blipFill>
        <p:spPr bwMode="auto">
          <a:xfrm>
            <a:off x="782571" y="3645024"/>
            <a:ext cx="3333243" cy="2646363"/>
          </a:xfrm>
          <a:prstGeom prst="rect">
            <a:avLst/>
          </a:prstGeom>
          <a:noFill/>
          <a:ln w="9525">
            <a:noFill/>
            <a:miter lim="800000"/>
            <a:headEnd/>
            <a:tailEnd/>
          </a:ln>
        </p:spPr>
      </p:pic>
      <p:sp>
        <p:nvSpPr>
          <p:cNvPr id="259077" name="Rectangle 7"/>
          <p:cNvSpPr>
            <a:spLocks noChangeArrowheads="1"/>
          </p:cNvSpPr>
          <p:nvPr/>
        </p:nvSpPr>
        <p:spPr bwMode="auto">
          <a:xfrm>
            <a:off x="6705600" y="3832225"/>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59078" name="Picture 6" descr="http://www.fotokritik.com/views/templates/yardim/dokuman/fotoegitim/photos/5.kompozisyon_clip_image030.jpg"/>
          <p:cNvPicPr>
            <a:picLocks noChangeAspect="1" noChangeArrowheads="1"/>
          </p:cNvPicPr>
          <p:nvPr/>
        </p:nvPicPr>
        <p:blipFill>
          <a:blip r:embed="rId5" r:link="rId6" cstate="print"/>
          <a:srcRect/>
          <a:stretch>
            <a:fillRect/>
          </a:stretch>
        </p:blipFill>
        <p:spPr bwMode="auto">
          <a:xfrm>
            <a:off x="4499992" y="3645024"/>
            <a:ext cx="3722688" cy="26463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3"/>
          <p:cNvSpPr>
            <a:spLocks noGrp="1" noChangeArrowheads="1"/>
          </p:cNvSpPr>
          <p:nvPr>
            <p:ph type="body" idx="4294967295"/>
          </p:nvPr>
        </p:nvSpPr>
        <p:spPr>
          <a:xfrm>
            <a:off x="0" y="549275"/>
            <a:ext cx="8229600" cy="5576888"/>
          </a:xfrm>
        </p:spPr>
        <p:txBody>
          <a:bodyPr/>
          <a:lstStyle/>
          <a:p>
            <a:pPr eaLnBrk="1" hangingPunct="1">
              <a:buFont typeface="Wingdings" pitchFamily="2" charset="2"/>
              <a:buNone/>
            </a:pPr>
            <a:r>
              <a:rPr lang="tr-TR" sz="2800" i="1" smtClean="0">
                <a:latin typeface="Calibri" pitchFamily="34" charset="0"/>
              </a:rPr>
              <a:t>                         (Altın üçgenler)</a:t>
            </a:r>
          </a:p>
          <a:p>
            <a:pPr eaLnBrk="1" hangingPunct="1">
              <a:buFont typeface="Wingdings" pitchFamily="2" charset="2"/>
              <a:buNone/>
            </a:pPr>
            <a:endParaRPr lang="tr-TR" sz="2800" i="1" smtClean="0">
              <a:latin typeface="Calibri" pitchFamily="34" charset="0"/>
            </a:endParaRPr>
          </a:p>
        </p:txBody>
      </p:sp>
      <p:sp>
        <p:nvSpPr>
          <p:cNvPr id="260099" name="Rectangle 5"/>
          <p:cNvSpPr>
            <a:spLocks noChangeArrowheads="1"/>
          </p:cNvSpPr>
          <p:nvPr/>
        </p:nvSpPr>
        <p:spPr bwMode="auto">
          <a:xfrm>
            <a:off x="1277938" y="3482975"/>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60100" name="Picture 4" descr="http://www.fotokritik.com/views/templates/yardim/dokuman/fotoegitim/photos/5.kompozisyon_clip_image032.jpg"/>
          <p:cNvPicPr>
            <a:picLocks noChangeAspect="1" noChangeArrowheads="1"/>
          </p:cNvPicPr>
          <p:nvPr/>
        </p:nvPicPr>
        <p:blipFill>
          <a:blip r:embed="rId3" r:link="rId4" cstate="print"/>
          <a:srcRect/>
          <a:stretch>
            <a:fillRect/>
          </a:stretch>
        </p:blipFill>
        <p:spPr bwMode="auto">
          <a:xfrm>
            <a:off x="971550" y="1628775"/>
            <a:ext cx="2016125" cy="2676525"/>
          </a:xfrm>
          <a:prstGeom prst="rect">
            <a:avLst/>
          </a:prstGeom>
          <a:noFill/>
          <a:ln w="9525">
            <a:noFill/>
            <a:miter lim="800000"/>
            <a:headEnd/>
            <a:tailEnd/>
          </a:ln>
        </p:spPr>
      </p:pic>
      <p:sp>
        <p:nvSpPr>
          <p:cNvPr id="260101" name="Rectangle 7"/>
          <p:cNvSpPr>
            <a:spLocks noChangeArrowheads="1"/>
          </p:cNvSpPr>
          <p:nvPr/>
        </p:nvSpPr>
        <p:spPr bwMode="auto">
          <a:xfrm>
            <a:off x="4238625" y="3236913"/>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60102" name="Picture 6" descr="http://www.fotokritik.com/views/templates/yardim/dokuman/fotoegitim/photos/5.kompozisyon_clip_image034.jpg"/>
          <p:cNvPicPr>
            <a:picLocks noChangeAspect="1" noChangeArrowheads="1"/>
          </p:cNvPicPr>
          <p:nvPr/>
        </p:nvPicPr>
        <p:blipFill>
          <a:blip r:embed="rId5" r:link="rId6" cstate="print"/>
          <a:srcRect/>
          <a:stretch>
            <a:fillRect/>
          </a:stretch>
        </p:blipFill>
        <p:spPr bwMode="auto">
          <a:xfrm>
            <a:off x="3708400" y="2997200"/>
            <a:ext cx="2016125" cy="2605088"/>
          </a:xfrm>
          <a:prstGeom prst="rect">
            <a:avLst/>
          </a:prstGeom>
          <a:noFill/>
          <a:ln w="9525">
            <a:noFill/>
            <a:miter lim="800000"/>
            <a:headEnd/>
            <a:tailEnd/>
          </a:ln>
        </p:spPr>
      </p:pic>
      <p:sp>
        <p:nvSpPr>
          <p:cNvPr id="260103" name="Rectangle 9"/>
          <p:cNvSpPr>
            <a:spLocks noChangeArrowheads="1"/>
          </p:cNvSpPr>
          <p:nvPr/>
        </p:nvSpPr>
        <p:spPr bwMode="auto">
          <a:xfrm>
            <a:off x="7518400" y="2830513"/>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60104" name="Picture 8" descr="http://www.fotokritik.com/views/templates/yardim/dokuman/fotoegitim/photos/5.kompozisyon_clip_image036.jpg"/>
          <p:cNvPicPr>
            <a:picLocks noChangeAspect="1" noChangeArrowheads="1"/>
          </p:cNvPicPr>
          <p:nvPr/>
        </p:nvPicPr>
        <p:blipFill>
          <a:blip r:embed="rId7" r:link="rId8" cstate="print"/>
          <a:srcRect/>
          <a:stretch>
            <a:fillRect/>
          </a:stretch>
        </p:blipFill>
        <p:spPr bwMode="auto">
          <a:xfrm>
            <a:off x="6443663" y="1557338"/>
            <a:ext cx="1873250" cy="27368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3"/>
          <p:cNvSpPr>
            <a:spLocks noGrp="1" noChangeArrowheads="1"/>
          </p:cNvSpPr>
          <p:nvPr>
            <p:ph type="body" idx="4294967295"/>
          </p:nvPr>
        </p:nvSpPr>
        <p:spPr>
          <a:xfrm>
            <a:off x="0" y="836613"/>
            <a:ext cx="8229600" cy="5289550"/>
          </a:xfrm>
        </p:spPr>
        <p:txBody>
          <a:bodyPr/>
          <a:lstStyle/>
          <a:p>
            <a:pPr eaLnBrk="1" hangingPunct="1">
              <a:buFont typeface="Wingdings" pitchFamily="2" charset="2"/>
              <a:buNone/>
            </a:pPr>
            <a:r>
              <a:rPr lang="tr-TR" smtClean="0">
                <a:latin typeface="Calibri" pitchFamily="34" charset="0"/>
              </a:rPr>
              <a:t>  </a:t>
            </a:r>
          </a:p>
        </p:txBody>
      </p:sp>
      <p:sp>
        <p:nvSpPr>
          <p:cNvPr id="261123" name="Rectangle 5"/>
          <p:cNvSpPr>
            <a:spLocks noChangeArrowheads="1"/>
          </p:cNvSpPr>
          <p:nvPr/>
        </p:nvSpPr>
        <p:spPr bwMode="auto">
          <a:xfrm>
            <a:off x="1363663" y="2162175"/>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61124" name="Picture 4" descr="http://www.fotokritik.com/views/templates/yardim/dokuman/fotoegitim/photos/5.kompozisyon_clip_image038.jpg"/>
          <p:cNvPicPr>
            <a:picLocks noChangeAspect="1" noChangeArrowheads="1"/>
          </p:cNvPicPr>
          <p:nvPr/>
        </p:nvPicPr>
        <p:blipFill>
          <a:blip r:embed="rId3" r:link="rId4" cstate="print"/>
          <a:srcRect/>
          <a:stretch>
            <a:fillRect/>
          </a:stretch>
        </p:blipFill>
        <p:spPr bwMode="auto">
          <a:xfrm>
            <a:off x="571500" y="1143000"/>
            <a:ext cx="2357438" cy="2913063"/>
          </a:xfrm>
          <a:prstGeom prst="rect">
            <a:avLst/>
          </a:prstGeom>
          <a:noFill/>
          <a:ln w="9525">
            <a:noFill/>
            <a:miter lim="800000"/>
            <a:headEnd/>
            <a:tailEnd/>
          </a:ln>
        </p:spPr>
      </p:pic>
      <p:sp>
        <p:nvSpPr>
          <p:cNvPr id="261125" name="Rectangle 7"/>
          <p:cNvSpPr>
            <a:spLocks noChangeArrowheads="1"/>
          </p:cNvSpPr>
          <p:nvPr/>
        </p:nvSpPr>
        <p:spPr bwMode="auto">
          <a:xfrm>
            <a:off x="3686175" y="2684463"/>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61126" name="Picture 6" descr="http://www.fotokritik.com/views/templates/yardim/dokuman/fotoegitim/photos/5.kompozisyon_clip_image040.jpg"/>
          <p:cNvPicPr>
            <a:picLocks noChangeAspect="1" noChangeArrowheads="1"/>
          </p:cNvPicPr>
          <p:nvPr/>
        </p:nvPicPr>
        <p:blipFill>
          <a:blip r:embed="rId5" r:link="rId6" cstate="print"/>
          <a:srcRect/>
          <a:stretch>
            <a:fillRect/>
          </a:stretch>
        </p:blipFill>
        <p:spPr bwMode="auto">
          <a:xfrm>
            <a:off x="3143250" y="2928938"/>
            <a:ext cx="2843213" cy="3001962"/>
          </a:xfrm>
          <a:prstGeom prst="rect">
            <a:avLst/>
          </a:prstGeom>
          <a:noFill/>
          <a:ln w="9525">
            <a:noFill/>
            <a:miter lim="800000"/>
            <a:headEnd/>
            <a:tailEnd/>
          </a:ln>
        </p:spPr>
      </p:pic>
      <p:sp>
        <p:nvSpPr>
          <p:cNvPr id="261127" name="Rectangle 9"/>
          <p:cNvSpPr>
            <a:spLocks noChangeArrowheads="1"/>
          </p:cNvSpPr>
          <p:nvPr/>
        </p:nvSpPr>
        <p:spPr bwMode="auto">
          <a:xfrm>
            <a:off x="7256463" y="2641600"/>
            <a:ext cx="9144000" cy="0"/>
          </a:xfrm>
          <a:prstGeom prst="rect">
            <a:avLst/>
          </a:prstGeom>
          <a:noFill/>
          <a:ln w="9525">
            <a:noFill/>
            <a:miter lim="800000"/>
            <a:headEnd/>
            <a:tailEnd/>
          </a:ln>
        </p:spPr>
        <p:txBody>
          <a:bodyPr wrap="none" anchor="ctr">
            <a:spAutoFit/>
          </a:bodyPr>
          <a:lstStyle/>
          <a:p>
            <a:endParaRPr lang="tr-TR" sz="2400">
              <a:latin typeface="Arial" charset="0"/>
            </a:endParaRPr>
          </a:p>
        </p:txBody>
      </p:sp>
      <p:pic>
        <p:nvPicPr>
          <p:cNvPr id="261128" name="Picture 8" descr="http://www.fotokritik.com/views/templates/yardim/dokuman/fotoegitim/photos/5.kompozisyon_clip_image042.jpg"/>
          <p:cNvPicPr>
            <a:picLocks noChangeAspect="1" noChangeArrowheads="1"/>
          </p:cNvPicPr>
          <p:nvPr/>
        </p:nvPicPr>
        <p:blipFill>
          <a:blip r:embed="rId7" r:link="rId8" cstate="print"/>
          <a:srcRect/>
          <a:stretch>
            <a:fillRect/>
          </a:stretch>
        </p:blipFill>
        <p:spPr bwMode="auto">
          <a:xfrm>
            <a:off x="6215063" y="1357313"/>
            <a:ext cx="2557462" cy="32654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3"/>
          </p:nvPr>
        </p:nvSpPr>
        <p:spPr>
          <a:xfrm>
            <a:off x="611560" y="620688"/>
            <a:ext cx="8280920" cy="5904656"/>
          </a:xfrm>
        </p:spPr>
        <p:txBody>
          <a:bodyPr>
            <a:noAutofit/>
          </a:bodyPr>
          <a:lstStyle/>
          <a:p>
            <a:pPr marL="0" indent="0">
              <a:lnSpc>
                <a:spcPct val="100000"/>
              </a:lnSpc>
              <a:buNone/>
            </a:pPr>
            <a:r>
              <a:rPr lang="tr-TR" sz="4000" cap="none" dirty="0" smtClean="0">
                <a:latin typeface="Calibri" pitchFamily="34" charset="0"/>
              </a:rPr>
              <a:t>Bir fotoğrafta sadece ana konunun altın kesim kuralına göre yerleştirilmesi orantının yeterli olması anlamına gelmez. Ana öğeyi destekleyen yardımcı öğelerde kendi bölmelerinde altın kesim kuralına göre yerleştirilmelidir. Bunun yanında, ana ve yardımcı öğelerin çerçevenin tümüne oram da önemlidir</a:t>
            </a:r>
            <a:endParaRPr lang="tr-TR" sz="4000" cap="none" dirty="0">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7" descr="111cristea, henry carter bresson-2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404664"/>
            <a:ext cx="7776864" cy="5139284"/>
          </a:xfrm>
          <a:prstGeom prst="rect">
            <a:avLst/>
          </a:prstGeom>
          <a:noFill/>
          <a:ln>
            <a:noFill/>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Başlık"/>
          <p:cNvSpPr>
            <a:spLocks noGrp="1"/>
          </p:cNvSpPr>
          <p:nvPr>
            <p:ph type="title"/>
          </p:nvPr>
        </p:nvSpPr>
        <p:spPr/>
        <p:txBody>
          <a:bodyPr/>
          <a:lstStyle/>
          <a:p>
            <a:r>
              <a:rPr lang="tr-TR" smtClean="0">
                <a:latin typeface="Calibri" pitchFamily="34" charset="0"/>
              </a:rPr>
              <a:t> </a:t>
            </a:r>
          </a:p>
        </p:txBody>
      </p:sp>
      <p:sp>
        <p:nvSpPr>
          <p:cNvPr id="265219" name="2 İçerik Yer Tutucusu"/>
          <p:cNvSpPr>
            <a:spLocks noGrp="1"/>
          </p:cNvSpPr>
          <p:nvPr>
            <p:ph sz="quarter" idx="13"/>
          </p:nvPr>
        </p:nvSpPr>
        <p:spPr>
          <a:xfrm>
            <a:off x="457200" y="5143500"/>
            <a:ext cx="8229600" cy="1214438"/>
          </a:xfrm>
        </p:spPr>
        <p:txBody>
          <a:bodyPr/>
          <a:lstStyle/>
          <a:p>
            <a:pPr>
              <a:buFont typeface="Wingdings" pitchFamily="2" charset="2"/>
              <a:buNone/>
            </a:pPr>
            <a:r>
              <a:rPr lang="tr-TR" smtClean="0">
                <a:latin typeface="Calibri" pitchFamily="34" charset="0"/>
              </a:rPr>
              <a:t> </a:t>
            </a:r>
          </a:p>
        </p:txBody>
      </p:sp>
      <p:pic>
        <p:nvPicPr>
          <p:cNvPr id="265220" name="Picture 2" descr="D:\EGİTİM\komp. foto\IMG_2939.JPG"/>
          <p:cNvPicPr>
            <a:picLocks noChangeAspect="1" noChangeArrowheads="1"/>
          </p:cNvPicPr>
          <p:nvPr/>
        </p:nvPicPr>
        <p:blipFill>
          <a:blip r:embed="rId2" cstate="print"/>
          <a:srcRect/>
          <a:stretch>
            <a:fillRect/>
          </a:stretch>
        </p:blipFill>
        <p:spPr bwMode="auto">
          <a:xfrm>
            <a:off x="827584" y="836712"/>
            <a:ext cx="7289800" cy="4643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Başlık"/>
          <p:cNvSpPr>
            <a:spLocks noGrp="1"/>
          </p:cNvSpPr>
          <p:nvPr>
            <p:ph type="title"/>
          </p:nvPr>
        </p:nvSpPr>
        <p:spPr/>
        <p:txBody>
          <a:bodyPr/>
          <a:lstStyle/>
          <a:p>
            <a:r>
              <a:rPr lang="tr-TR" smtClean="0">
                <a:latin typeface="Calibri" pitchFamily="34" charset="0"/>
              </a:rPr>
              <a:t> </a:t>
            </a:r>
          </a:p>
        </p:txBody>
      </p:sp>
      <p:sp>
        <p:nvSpPr>
          <p:cNvPr id="266243" name="2 İçerik Yer Tutucusu"/>
          <p:cNvSpPr>
            <a:spLocks noGrp="1"/>
          </p:cNvSpPr>
          <p:nvPr>
            <p:ph sz="quarter" idx="13"/>
          </p:nvPr>
        </p:nvSpPr>
        <p:spPr>
          <a:xfrm>
            <a:off x="457200" y="5214938"/>
            <a:ext cx="8229600" cy="1000125"/>
          </a:xfrm>
        </p:spPr>
        <p:txBody>
          <a:bodyPr/>
          <a:lstStyle/>
          <a:p>
            <a:pPr>
              <a:buFont typeface="Wingdings" pitchFamily="2" charset="2"/>
              <a:buNone/>
            </a:pPr>
            <a:r>
              <a:rPr lang="tr-TR" smtClean="0">
                <a:latin typeface="Calibri" pitchFamily="34" charset="0"/>
              </a:rPr>
              <a:t>   </a:t>
            </a:r>
          </a:p>
        </p:txBody>
      </p:sp>
      <p:pic>
        <p:nvPicPr>
          <p:cNvPr id="266244" name="Picture 2" descr="D:\EGİTİM\komp. foto\IMG_2941.JPG"/>
          <p:cNvPicPr>
            <a:picLocks noChangeAspect="1" noChangeArrowheads="1"/>
          </p:cNvPicPr>
          <p:nvPr/>
        </p:nvPicPr>
        <p:blipFill>
          <a:blip r:embed="rId2" cstate="print"/>
          <a:srcRect/>
          <a:stretch>
            <a:fillRect/>
          </a:stretch>
        </p:blipFill>
        <p:spPr bwMode="auto">
          <a:xfrm>
            <a:off x="755576" y="692696"/>
            <a:ext cx="7458075" cy="497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3"/>
          </p:nvPr>
        </p:nvSpPr>
        <p:spPr>
          <a:xfrm>
            <a:off x="670311" y="620688"/>
            <a:ext cx="8222169" cy="5904656"/>
          </a:xfrm>
        </p:spPr>
        <p:txBody>
          <a:bodyPr>
            <a:noAutofit/>
          </a:bodyPr>
          <a:lstStyle/>
          <a:p>
            <a:pPr marL="0" indent="0">
              <a:lnSpc>
                <a:spcPct val="100000"/>
              </a:lnSpc>
              <a:buNone/>
            </a:pPr>
            <a:r>
              <a:rPr lang="tr-TR" sz="4000" cap="none" dirty="0" smtClean="0">
                <a:latin typeface="Calibri" pitchFamily="34" charset="0"/>
              </a:rPr>
              <a:t>Üçte bir kuralı, sinematografik kompozisyonda önemlidir; çünkü 35m kare hemen hemen altın dikdörtgen ölçülerindedir. </a:t>
            </a:r>
          </a:p>
          <a:p>
            <a:pPr marL="0" indent="0">
              <a:lnSpc>
                <a:spcPct val="100000"/>
              </a:lnSpc>
              <a:buNone/>
            </a:pPr>
            <a:r>
              <a:rPr lang="tr-TR" sz="4000" cap="none" dirty="0" smtClean="0">
                <a:latin typeface="Calibri" pitchFamily="34" charset="0"/>
              </a:rPr>
              <a:t>Görsel olarak kadrajı 8 eşit parçaya bölmek zordur. Bu nedenle iki dikey ve iki yatay çizgiyle kadrajı üç eşit parçaya bölen üçte bir kuralını kullanmak daha kolaydır.</a:t>
            </a:r>
            <a:endParaRPr lang="tr-TR" sz="4000" cap="none" dirty="0">
              <a:latin typeface="Calibri"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1schindler1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548680"/>
            <a:ext cx="7416824" cy="3888432"/>
          </a:xfrm>
          <a:prstGeom prst="rect">
            <a:avLst/>
          </a:prstGeom>
          <a:noFill/>
          <a:ln>
            <a:noFill/>
          </a:ln>
        </p:spPr>
      </p:pic>
      <p:sp>
        <p:nvSpPr>
          <p:cNvPr id="5" name="4 Dikdörtgen"/>
          <p:cNvSpPr/>
          <p:nvPr/>
        </p:nvSpPr>
        <p:spPr>
          <a:xfrm>
            <a:off x="971600" y="4581128"/>
            <a:ext cx="7416824" cy="1785104"/>
          </a:xfrm>
          <a:prstGeom prst="rect">
            <a:avLst/>
          </a:prstGeom>
        </p:spPr>
        <p:txBody>
          <a:bodyPr wrap="square">
            <a:spAutoFit/>
          </a:bodyPr>
          <a:lstStyle/>
          <a:p>
            <a:pPr>
              <a:buFont typeface="Arial" pitchFamily="34" charset="0"/>
              <a:buChar char="•"/>
            </a:pPr>
            <a:r>
              <a:rPr lang="tr-TR" sz="2200" dirty="0">
                <a:latin typeface="Calibri" pitchFamily="34" charset="0"/>
              </a:rPr>
              <a:t>Çerçeve içinde ilgi odağı olan ana </a:t>
            </a:r>
            <a:r>
              <a:rPr lang="tr-TR" sz="2200" dirty="0" smtClean="0">
                <a:latin typeface="Calibri" pitchFamily="34" charset="0"/>
              </a:rPr>
              <a:t>ögenin </a:t>
            </a:r>
            <a:r>
              <a:rPr lang="tr-TR" sz="2200" dirty="0">
                <a:latin typeface="Calibri" pitchFamily="34" charset="0"/>
              </a:rPr>
              <a:t>yüzü tam olarak </a:t>
            </a:r>
            <a:r>
              <a:rPr lang="tr-TR" sz="2200" dirty="0" err="1">
                <a:latin typeface="Calibri" pitchFamily="34" charset="0"/>
              </a:rPr>
              <a:t>Fibonacci</a:t>
            </a:r>
            <a:r>
              <a:rPr lang="tr-TR" sz="2200" dirty="0">
                <a:latin typeface="Calibri" pitchFamily="34" charset="0"/>
              </a:rPr>
              <a:t> spiralinin içine yerleştirilmiştir. Aynı zamanda üçler kuralına göre sağ üst altın noktada bulunmaktadır. Bununla beraber kompozisyon, altın üçgenlerden faydalanılarak oluşturulan </a:t>
            </a:r>
            <a:r>
              <a:rPr lang="tr-TR" sz="2200" dirty="0" err="1">
                <a:latin typeface="Calibri" pitchFamily="34" charset="0"/>
              </a:rPr>
              <a:t>diagonal</a:t>
            </a:r>
            <a:r>
              <a:rPr lang="tr-TR" sz="2200" dirty="0">
                <a:latin typeface="Calibri" pitchFamily="34" charset="0"/>
              </a:rPr>
              <a:t> bir yapıyla kontrastla desteklenmiştir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0" descr="1amistad2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8457" y="836712"/>
            <a:ext cx="8250007" cy="4680520"/>
          </a:xfrm>
          <a:prstGeom prst="rect">
            <a:avLst/>
          </a:prstGeom>
          <a:noFill/>
          <a:ln>
            <a:noFill/>
          </a:ln>
        </p:spPr>
      </p:pic>
      <p:sp>
        <p:nvSpPr>
          <p:cNvPr id="5" name="4 Dikdörtgen"/>
          <p:cNvSpPr/>
          <p:nvPr/>
        </p:nvSpPr>
        <p:spPr>
          <a:xfrm>
            <a:off x="611560" y="5805264"/>
            <a:ext cx="1743811" cy="369332"/>
          </a:xfrm>
          <a:prstGeom prst="rect">
            <a:avLst/>
          </a:prstGeom>
        </p:spPr>
        <p:txBody>
          <a:bodyPr wrap="none">
            <a:spAutoFit/>
          </a:bodyPr>
          <a:lstStyle/>
          <a:p>
            <a:pPr>
              <a:buFont typeface="Arial" pitchFamily="34" charset="0"/>
              <a:buChar char="•"/>
            </a:pPr>
            <a:r>
              <a:rPr lang="tr-TR" dirty="0" smtClean="0"/>
              <a:t> </a:t>
            </a:r>
            <a:r>
              <a:rPr lang="tr-TR" dirty="0" err="1" smtClean="0"/>
              <a:t>Amistad</a:t>
            </a:r>
            <a:r>
              <a:rPr lang="tr-TR" dirty="0" smtClean="0"/>
              <a:t> </a:t>
            </a:r>
            <a:r>
              <a:rPr lang="tr-TR" dirty="0"/>
              <a:t>(1997)</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erryan1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836712"/>
            <a:ext cx="7873945" cy="4484088"/>
          </a:xfrm>
          <a:prstGeom prst="rect">
            <a:avLst/>
          </a:prstGeom>
          <a:noFill/>
          <a:ln>
            <a:noFill/>
          </a:ln>
        </p:spPr>
      </p:pic>
      <p:sp>
        <p:nvSpPr>
          <p:cNvPr id="5" name="4 Dikdörtgen"/>
          <p:cNvSpPr/>
          <p:nvPr/>
        </p:nvSpPr>
        <p:spPr>
          <a:xfrm>
            <a:off x="755576" y="5517232"/>
            <a:ext cx="4572000" cy="646331"/>
          </a:xfrm>
          <a:prstGeom prst="rect">
            <a:avLst/>
          </a:prstGeom>
        </p:spPr>
        <p:txBody>
          <a:bodyPr>
            <a:spAutoFit/>
          </a:bodyPr>
          <a:lstStyle/>
          <a:p>
            <a:pPr>
              <a:buFont typeface="Arial" pitchFamily="34" charset="0"/>
              <a:buChar char="•"/>
            </a:pPr>
            <a:r>
              <a:rPr lang="tr-TR" dirty="0" smtClean="0"/>
              <a:t> Er </a:t>
            </a:r>
            <a:r>
              <a:rPr lang="tr-TR" dirty="0" err="1"/>
              <a:t>Ryan’ı</a:t>
            </a:r>
            <a:r>
              <a:rPr lang="tr-TR" dirty="0"/>
              <a:t> Kurtarmak (</a:t>
            </a:r>
            <a:r>
              <a:rPr lang="tr-TR" dirty="0" err="1"/>
              <a:t>Saving</a:t>
            </a:r>
            <a:r>
              <a:rPr lang="tr-TR" dirty="0"/>
              <a:t> </a:t>
            </a:r>
            <a:r>
              <a:rPr lang="tr-TR" dirty="0" err="1"/>
              <a:t>Private</a:t>
            </a:r>
            <a:r>
              <a:rPr lang="tr-TR" dirty="0"/>
              <a:t> </a:t>
            </a:r>
            <a:r>
              <a:rPr lang="tr-TR" dirty="0" err="1"/>
              <a:t>Ryan</a:t>
            </a:r>
            <a:r>
              <a:rPr lang="tr-TR" dirty="0"/>
              <a:t>, 1998).</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descr="1munich1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4192" y="548680"/>
            <a:ext cx="6586160" cy="2808312"/>
          </a:xfrm>
          <a:prstGeom prst="rect">
            <a:avLst/>
          </a:prstGeom>
          <a:noFill/>
          <a:ln>
            <a:noFill/>
          </a:ln>
          <a:extLst>
            <a:ext uri="{FAA26D3D-D897-4be2-8F04-BA451C77F1D7}">
              <ma14:placeholderFlag xmlns:ma14="http://schemas.microsoft.com/office/mac/drawingml/2011/main"/>
            </a:ext>
          </a:extLst>
        </p:spPr>
      </p:pic>
      <p:pic>
        <p:nvPicPr>
          <p:cNvPr id="5" name="Picture 13" descr="1warhorse1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3573016"/>
            <a:ext cx="6702159" cy="2841826"/>
          </a:xfrm>
          <a:prstGeom prst="rect">
            <a:avLst/>
          </a:prstGeom>
          <a:noFill/>
          <a:ln>
            <a:noFill/>
          </a:ln>
          <a:extLst>
            <a:ext uri="{FAA26D3D-D897-4be2-8F04-BA451C77F1D7}">
              <ma14:placeholderFlag xmlns:ma14="http://schemas.microsoft.com/office/mac/drawingml/2011/main"/>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Damla">
  <a:themeElements>
    <a:clrScheme name="Daml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aml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l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Droplet</Template>
  <TotalTime>5407</TotalTime>
  <Words>982</Words>
  <Application>Microsoft Macintosh PowerPoint</Application>
  <PresentationFormat>Ekran Gösterisi (4:3)</PresentationFormat>
  <Paragraphs>90</Paragraphs>
  <Slides>46</Slides>
  <Notes>22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46</vt:i4>
      </vt:variant>
    </vt:vector>
  </HeadingPairs>
  <TitlesOfParts>
    <vt:vector size="51" baseType="lpstr">
      <vt:lpstr>Calibri</vt:lpstr>
      <vt:lpstr>Tw Cen MT</vt:lpstr>
      <vt:lpstr>Wingdings</vt:lpstr>
      <vt:lpstr>Arial</vt:lpstr>
      <vt:lpstr>Damla</vt:lpstr>
      <vt:lpstr>Altın Oran</vt:lpstr>
      <vt:lpstr>PowerPoint Sunusu</vt:lpstr>
      <vt:lpstr>  </vt:lpstr>
      <vt:lpstr>PowerPoint Sunusu</vt:lpstr>
      <vt:lpstr>PowerPoint Sunusu</vt:lpstr>
      <vt:lpstr>PowerPoint Sunusu</vt:lpstr>
      <vt:lpstr>PowerPoint Sunusu</vt:lpstr>
      <vt:lpstr>PowerPoint Sunusu</vt:lpstr>
      <vt:lpstr> </vt:lpstr>
      <vt:lpstr>PowerPoint Sunusu</vt:lpstr>
      <vt:lpstr>PowerPoint Sunusu</vt:lpstr>
      <vt:lpstr> </vt:lpstr>
      <vt:lpstr> </vt:lpstr>
      <vt:lpstr> </vt:lpstr>
      <vt:lpstr> </vt:lpstr>
      <vt:lpstr> </vt:lpstr>
      <vt:lpstr> </vt:lpstr>
      <vt:lpstr> </vt:lpstr>
      <vt:lpstr> </vt:lpstr>
      <vt:lpstr> </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 </vt:lpstr>
      <vt:lpstr>PowerPoint Sunusu</vt:lpstr>
      <vt:lpstr>PowerPoint Sunusu</vt:lpstr>
      <vt:lpstr>PowerPoint Sunusu</vt:lpstr>
      <vt:lpstr>PowerPoint Sunusu</vt:lpstr>
      <vt:lpstr>PowerPoint Sunusu</vt:lpstr>
      <vt:lpstr>PowerPoint Sunusu</vt:lpstr>
    </vt:vector>
  </TitlesOfParts>
  <Company>x</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Fotoğraf ve Sinemada Kompozisyon: “Altın Oran ve Fibonacci Dizimi”</dc:title>
  <dc:creator>Murat</dc:creator>
  <cp:lastModifiedBy>halil i. zengin</cp:lastModifiedBy>
  <cp:revision>29</cp:revision>
  <dcterms:created xsi:type="dcterms:W3CDTF">2012-12-24T18:50:15Z</dcterms:created>
  <dcterms:modified xsi:type="dcterms:W3CDTF">2017-03-11T15:58:35Z</dcterms:modified>
</cp:coreProperties>
</file>