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349" r:id="rId2"/>
    <p:sldId id="257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53" r:id="rId11"/>
    <p:sldId id="354" r:id="rId12"/>
    <p:sldId id="355" r:id="rId13"/>
    <p:sldId id="351" r:id="rId14"/>
    <p:sldId id="352" r:id="rId15"/>
    <p:sldId id="341" r:id="rId16"/>
    <p:sldId id="258" r:id="rId17"/>
    <p:sldId id="344" r:id="rId18"/>
    <p:sldId id="342" r:id="rId19"/>
    <p:sldId id="345" r:id="rId20"/>
    <p:sldId id="346" r:id="rId21"/>
    <p:sldId id="343" r:id="rId22"/>
    <p:sldId id="347" r:id="rId23"/>
    <p:sldId id="348" r:id="rId2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9147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BEDEN EĞİTİMİ VE SPOR ÖĞRETMENLİĞİ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YAŞAR DOĞU SPOR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AEBÖ205-Motor Gelişim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4483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Dr. Hamza KÜÇÜK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6982544" cy="1470025"/>
          </a:xfrm>
        </p:spPr>
        <p:txBody>
          <a:bodyPr anchor="ctr"/>
          <a:lstStyle/>
          <a:p>
            <a:r>
              <a:rPr lang="tr-TR" sz="4400" dirty="0"/>
              <a:t>Temel Hareketler Dönemi (2-6 Yaş) Faaliyeti 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/>
              <a:t>Hafta-5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AEBÖ205-Motor Gelişim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Yaşamın ikinci yılından başlayarak yedinci yılına kadar geçen süre temel becerilerin</a:t>
            </a:r>
            <a:br>
              <a:rPr lang="tr-TR" sz="2400" dirty="0"/>
            </a:br>
            <a:r>
              <a:rPr lang="tr-TR" sz="2400" dirty="0"/>
              <a:t>kazanıldığı dönemdir. </a:t>
            </a:r>
          </a:p>
          <a:p>
            <a:endParaRPr lang="tr-TR" sz="2400" dirty="0"/>
          </a:p>
          <a:p>
            <a:r>
              <a:rPr lang="tr-TR" sz="2400" dirty="0"/>
              <a:t>Tüm çocukların ortak özellik taşıması ve yaşam için gerekli beceriler olduğundan ‘temel beceriler’ ismini almıştır. </a:t>
            </a:r>
          </a:p>
          <a:p>
            <a:endParaRPr lang="tr-TR" sz="2400" dirty="0"/>
          </a:p>
          <a:p>
            <a:r>
              <a:rPr lang="tr-TR" sz="2400" dirty="0"/>
              <a:t>Bunlar koşma, atlama, sıçrama, sekme, yakalama, fırlatma, topa ayakla vurma gibi hareketlerdir.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tr-TR" sz="3200" dirty="0"/>
              <a:t>Temel Hareketler Dönemi (2-6 Yaş)Faaliyeti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>
            <a:normAutofit/>
          </a:bodyPr>
          <a:lstStyle/>
          <a:p>
            <a:r>
              <a:rPr lang="tr-TR" sz="2400" dirty="0"/>
              <a:t>İki yaşından sonra temel hareketler kaba bir şekilde ortaya çıkar. </a:t>
            </a:r>
          </a:p>
          <a:p>
            <a:endParaRPr lang="tr-TR" sz="2400" dirty="0"/>
          </a:p>
          <a:p>
            <a:r>
              <a:rPr lang="tr-TR" sz="2400" dirty="0"/>
              <a:t>Önce çocuk, kendi bedeninin hareket becerisini anlamak ve bunu denemek için çaba gösterir. </a:t>
            </a:r>
          </a:p>
          <a:p>
            <a:endParaRPr lang="tr-TR" sz="2400" dirty="0"/>
          </a:p>
          <a:p>
            <a:r>
              <a:rPr lang="tr-TR" sz="2400" dirty="0"/>
              <a:t>Daha sonra bedeni üzerindeki kontrolü ile hareketlerini daha uyumlu ve kontrollü yapmaya başlar.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/>
          </a:bodyPr>
          <a:lstStyle/>
          <a:p>
            <a:r>
              <a:rPr lang="tr-TR" sz="2800" dirty="0"/>
              <a:t>Dönemin sonlarında ise çocuk, uyumlu ve kontrollü gelişmiş hareketlerini mekanik yönden etkili olarak gerçekleştirir. </a:t>
            </a:r>
          </a:p>
          <a:p>
            <a:endParaRPr lang="tr-TR" sz="2800" dirty="0"/>
          </a:p>
          <a:p>
            <a:r>
              <a:rPr lang="tr-TR" sz="2800" dirty="0"/>
              <a:t>5-6 yaş döneminde temel beceriler olgunlaşmış olarak görülür.</a:t>
            </a:r>
          </a:p>
          <a:p>
            <a:endParaRPr lang="tr-TR" sz="2800" dirty="0"/>
          </a:p>
          <a:p>
            <a:r>
              <a:rPr lang="tr-TR" sz="2800" dirty="0"/>
              <a:t>Çocuğun olgunlaşmasında iyi bir öğretim verilmesi, cesaretlendirilmesinin ve alıştırma</a:t>
            </a:r>
            <a:br>
              <a:rPr lang="tr-TR" sz="2800" dirty="0"/>
            </a:br>
            <a:r>
              <a:rPr lang="tr-TR" sz="2800" dirty="0"/>
              <a:t>olanağı yaratılmasının önemi büyüktür.</a:t>
            </a:r>
            <a:endParaRPr lang="tr-TR" dirty="0"/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Emekleyerek merdiven çıkar (13-24 ay)</a:t>
            </a:r>
          </a:p>
          <a:p>
            <a:endParaRPr lang="tr-TR" dirty="0"/>
          </a:p>
          <a:p>
            <a:r>
              <a:rPr lang="tr-TR" dirty="0"/>
              <a:t>Çömelir ayağa kalkar.(13-24 ay)</a:t>
            </a:r>
          </a:p>
          <a:p>
            <a:endParaRPr lang="tr-TR" dirty="0"/>
          </a:p>
          <a:p>
            <a:r>
              <a:rPr lang="tr-TR" dirty="0"/>
              <a:t>4 küpten kule yapar.(17-24 ay)</a:t>
            </a:r>
          </a:p>
          <a:p>
            <a:pPr>
              <a:buNone/>
            </a:pPr>
            <a:br>
              <a:rPr lang="tr-TR" dirty="0"/>
            </a:br>
            <a:endParaRPr lang="tr-TR" dirty="0"/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dirty="0"/>
              <a:t>Cesaretlendirme (Motivasyon):</a:t>
            </a:r>
            <a:r>
              <a:rPr lang="tr-TR" sz="2400" dirty="0"/>
              <a:t> </a:t>
            </a:r>
          </a:p>
          <a:p>
            <a:endParaRPr lang="tr-TR" sz="2400" dirty="0"/>
          </a:p>
          <a:p>
            <a:r>
              <a:rPr lang="tr-TR" sz="2400" dirty="0"/>
              <a:t>Bu dönemde çocuk, övülmekten hoşlanır. </a:t>
            </a:r>
          </a:p>
          <a:p>
            <a:endParaRPr lang="tr-TR" sz="2400" dirty="0"/>
          </a:p>
          <a:p>
            <a:r>
              <a:rPr lang="tr-TR" sz="2400" dirty="0"/>
              <a:t>Akranlarının alay etmesi, yaralanmaktan korkması, kaygı taşıması nedeniyle hareket becerilerini kazanırken korku duyar. </a:t>
            </a:r>
          </a:p>
          <a:p>
            <a:endParaRPr lang="tr-TR" sz="2400" dirty="0"/>
          </a:p>
          <a:p>
            <a:r>
              <a:rPr lang="tr-TR" sz="2400" dirty="0"/>
              <a:t>Bu nedenle bu dönemde çocuğu, yapabileceği yönünde cesaretlendirmek gerekir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>
            <a:normAutofit/>
          </a:bodyPr>
          <a:lstStyle/>
          <a:p>
            <a:r>
              <a:rPr lang="tr-TR" sz="2400" b="1" dirty="0"/>
              <a:t>Alıştırma ortamı: </a:t>
            </a:r>
          </a:p>
          <a:p>
            <a:endParaRPr lang="tr-TR" sz="2400" dirty="0"/>
          </a:p>
          <a:p>
            <a:r>
              <a:rPr lang="tr-TR" sz="2400" dirty="0"/>
              <a:t>Çocukların hareket becerilerini kazanmalarında ortam, araç, zaman gereksinimi de önemli rol oynar. </a:t>
            </a:r>
          </a:p>
          <a:p>
            <a:endParaRPr lang="tr-TR" sz="2400" dirty="0"/>
          </a:p>
          <a:p>
            <a:r>
              <a:rPr lang="tr-TR" sz="2400" dirty="0"/>
              <a:t>Bu dönemde çocuk yapacağı etkinlikler ne kadar çok ve bilinçli hazırlanmışsa, bir o kadar hareket becerisi kazanımı çoğalır. </a:t>
            </a:r>
          </a:p>
          <a:p>
            <a:endParaRPr lang="tr-TR" sz="2400" dirty="0"/>
          </a:p>
          <a:p>
            <a:r>
              <a:rPr lang="tr-TR" sz="2400" dirty="0"/>
              <a:t>Sporla ilişkili döneme hazır biçimde başlaması açısından da alıştırma ortamı önemlidir. Bu dönemde hedef, temel hareketlerin olgun düzeyde başarılmasıdır.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dirty="0"/>
              <a:t>Küçük Kas Hareketleri</a:t>
            </a:r>
          </a:p>
          <a:p>
            <a:pPr>
              <a:buNone/>
            </a:pPr>
            <a:br>
              <a:rPr lang="tr-TR" sz="2400" dirty="0"/>
            </a:br>
            <a:r>
              <a:rPr lang="tr-TR" sz="2400" dirty="0"/>
              <a:t>Çift ayak sıçrar.</a:t>
            </a:r>
            <a:br>
              <a:rPr lang="tr-TR" sz="2400" dirty="0"/>
            </a:br>
            <a:r>
              <a:rPr lang="tr-TR" sz="2400" dirty="0"/>
              <a:t>Geri geri yürür.</a:t>
            </a:r>
            <a:br>
              <a:rPr lang="tr-TR" sz="2400" dirty="0"/>
            </a:br>
            <a:r>
              <a:rPr lang="tr-TR" sz="2400" dirty="0"/>
              <a:t>Destekle merdiven iner.</a:t>
            </a:r>
            <a:br>
              <a:rPr lang="tr-TR" sz="2400" dirty="0"/>
            </a:br>
            <a:r>
              <a:rPr lang="tr-TR" sz="2400" dirty="0"/>
              <a:t>Durağan topa tekme atar.</a:t>
            </a:r>
            <a:br>
              <a:rPr lang="tr-TR" sz="2400" dirty="0"/>
            </a:br>
            <a:r>
              <a:rPr lang="tr-TR" sz="2400" dirty="0"/>
              <a:t>Destekle öne takla atar.</a:t>
            </a:r>
            <a:br>
              <a:rPr lang="tr-TR" sz="2400" dirty="0"/>
            </a:br>
            <a:r>
              <a:rPr lang="tr-TR" sz="2400" dirty="0"/>
              <a:t>İpe dört boncuk dizebilir.</a:t>
            </a:r>
            <a:br>
              <a:rPr lang="tr-TR" sz="2400" dirty="0"/>
            </a:br>
            <a:r>
              <a:rPr lang="tr-TR" sz="2400" dirty="0"/>
              <a:t>Kapı kolu açabilir.</a:t>
            </a:r>
            <a:br>
              <a:rPr lang="tr-TR" sz="2400" dirty="0"/>
            </a:b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tr-TR" sz="2800" dirty="0">
                <a:solidFill>
                  <a:srgbClr val="7B9899"/>
                </a:solidFill>
              </a:rPr>
              <a:t>Temel Hareketler Döneminde Kazanılan Motor Yetenekler</a:t>
            </a:r>
            <a:br>
              <a:rPr lang="tr-TR" sz="2800" dirty="0">
                <a:solidFill>
                  <a:srgbClr val="7B9899"/>
                </a:solidFill>
              </a:rPr>
            </a:br>
            <a:r>
              <a:rPr lang="tr-TR" sz="2800" dirty="0">
                <a:solidFill>
                  <a:srgbClr val="7B9899"/>
                </a:solidFill>
              </a:rPr>
              <a:t> 2-3 Yaş Büyük Kas Yetenekleri</a:t>
            </a:r>
            <a:endParaRPr lang="tr-TR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tr-TR" sz="2400" b="1" dirty="0"/>
              <a:t> Küçük Kas Hareketleri</a:t>
            </a:r>
          </a:p>
          <a:p>
            <a:pPr>
              <a:lnSpc>
                <a:spcPct val="150000"/>
              </a:lnSpc>
              <a:buNone/>
            </a:pPr>
            <a:r>
              <a:rPr lang="tr-TR" sz="2400" dirty="0"/>
              <a:t>  20 cm yükseklikten yere atlar.</a:t>
            </a:r>
            <a:br>
              <a:rPr lang="tr-TR" sz="2400" dirty="0"/>
            </a:br>
            <a:r>
              <a:rPr lang="tr-TR" sz="2400" dirty="0"/>
              <a:t>Hareketli topa tekme atar.</a:t>
            </a:r>
            <a:br>
              <a:rPr lang="tr-TR" sz="2400" dirty="0"/>
            </a:br>
            <a:r>
              <a:rPr lang="tr-TR" sz="2400" dirty="0"/>
              <a:t>Parmak ucunda yürür.</a:t>
            </a:r>
            <a:br>
              <a:rPr lang="tr-TR" sz="2400" dirty="0"/>
            </a:br>
            <a:r>
              <a:rPr lang="tr-TR" sz="2400" dirty="0"/>
              <a:t>Üç tekerlekli bisiklete biner.</a:t>
            </a:r>
            <a:br>
              <a:rPr lang="tr-TR" sz="2400" dirty="0"/>
            </a:br>
            <a:r>
              <a:rPr lang="tr-TR" sz="2400" dirty="0"/>
              <a:t>Salıncakta sallanır.</a:t>
            </a:r>
            <a:br>
              <a:rPr lang="tr-TR" sz="2400" dirty="0"/>
            </a:br>
            <a:r>
              <a:rPr lang="tr-TR" sz="2400" dirty="0"/>
              <a:t>Kaydıraktan kayar.</a:t>
            </a:r>
            <a:br>
              <a:rPr lang="tr-TR" sz="2400" dirty="0"/>
            </a:br>
            <a:r>
              <a:rPr lang="tr-TR" sz="2400" dirty="0"/>
              <a:t>Öne takla atar.</a:t>
            </a:r>
            <a:br>
              <a:rPr lang="tr-TR" sz="2400" dirty="0"/>
            </a:br>
            <a:r>
              <a:rPr lang="tr-TR" sz="2400" dirty="0"/>
              <a:t>Ayak değiştirerek merdivene çıkar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7B9899"/>
                </a:solidFill>
              </a:rPr>
              <a:t>3-4 Yaş Büyük Kas Yetenekleri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Küçük Kas Hareketleri</a:t>
            </a:r>
            <a:br>
              <a:rPr lang="tr-TR" sz="2400" dirty="0"/>
            </a:br>
            <a:r>
              <a:rPr lang="tr-TR" sz="2400" dirty="0"/>
              <a:t>Tek ayak üzerinde 4-8 saniye durur.</a:t>
            </a:r>
            <a:br>
              <a:rPr lang="tr-TR" sz="2400" dirty="0"/>
            </a:br>
            <a:r>
              <a:rPr lang="tr-TR" sz="2400" dirty="0"/>
              <a:t>Değişik yönlere koşar.</a:t>
            </a:r>
            <a:br>
              <a:rPr lang="tr-TR" sz="2400" dirty="0"/>
            </a:br>
            <a:r>
              <a:rPr lang="tr-TR" sz="2400" dirty="0"/>
              <a:t>Dengede yürür.</a:t>
            </a:r>
            <a:br>
              <a:rPr lang="tr-TR" sz="2400" dirty="0"/>
            </a:br>
            <a:r>
              <a:rPr lang="tr-TR" sz="2400" dirty="0"/>
              <a:t>Çift ayak on kez sıçrar.</a:t>
            </a:r>
            <a:br>
              <a:rPr lang="tr-TR" sz="2400" dirty="0"/>
            </a:br>
            <a:r>
              <a:rPr lang="tr-TR" sz="2400" dirty="0"/>
              <a:t>5 cm yükseklikteki ip üzerinden atlar.</a:t>
            </a:r>
            <a:br>
              <a:rPr lang="tr-TR" sz="2400" dirty="0"/>
            </a:br>
            <a:r>
              <a:rPr lang="tr-TR" sz="2400" dirty="0"/>
              <a:t>Altı kez geriye sıçrar.</a:t>
            </a:r>
            <a:br>
              <a:rPr lang="tr-TR" sz="2400" dirty="0"/>
            </a:br>
            <a:r>
              <a:rPr lang="tr-TR" sz="2400" dirty="0"/>
              <a:t>Top sıçratır ve yakalar.</a:t>
            </a:r>
            <a:br>
              <a:rPr lang="tr-TR" sz="2400" dirty="0"/>
            </a:br>
            <a:r>
              <a:rPr lang="tr-TR" sz="2400" dirty="0"/>
              <a:t>Ayak değiştirerek merdiven iner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7B9899"/>
                </a:solidFill>
              </a:rPr>
              <a:t>4-5 Yaş Büyük Kas Yetenekleri 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Küçük Kas Hareketleri</a:t>
            </a:r>
            <a:br>
              <a:rPr lang="tr-TR" sz="2400" dirty="0"/>
            </a:br>
            <a:r>
              <a:rPr lang="tr-TR" sz="2400" dirty="0"/>
              <a:t>Dengede ileri, geri, yanlara yürür.</a:t>
            </a:r>
            <a:br>
              <a:rPr lang="tr-TR" sz="2400" dirty="0"/>
            </a:br>
            <a:r>
              <a:rPr lang="tr-TR" sz="2400" dirty="0"/>
              <a:t>İp atlar gibi sıçrar.</a:t>
            </a:r>
            <a:br>
              <a:rPr lang="tr-TR" sz="2400" dirty="0"/>
            </a:br>
            <a:r>
              <a:rPr lang="tr-TR" sz="2400" dirty="0"/>
              <a:t>Topa yön vererek sıçratır.</a:t>
            </a:r>
            <a:br>
              <a:rPr lang="tr-TR" sz="2400" dirty="0"/>
            </a:br>
            <a:r>
              <a:rPr lang="tr-TR" sz="2400" dirty="0"/>
              <a:t>İki elle top tutar.</a:t>
            </a:r>
            <a:br>
              <a:rPr lang="tr-TR" sz="2400" dirty="0"/>
            </a:br>
            <a:r>
              <a:rPr lang="tr-TR" sz="2400" dirty="0"/>
              <a:t>İp atlar.</a:t>
            </a:r>
            <a:br>
              <a:rPr lang="tr-TR" sz="2400" dirty="0"/>
            </a:br>
            <a:r>
              <a:rPr lang="tr-TR" sz="2400" dirty="0"/>
              <a:t>Sopa ile topa vurur.</a:t>
            </a:r>
            <a:br>
              <a:rPr lang="tr-TR" sz="2400" dirty="0"/>
            </a:br>
            <a:r>
              <a:rPr lang="tr-TR" sz="2400" dirty="0"/>
              <a:t>Paten kayar.</a:t>
            </a:r>
            <a:br>
              <a:rPr lang="tr-TR" sz="2400" dirty="0"/>
            </a:br>
            <a:r>
              <a:rPr lang="tr-TR" sz="2400" dirty="0"/>
              <a:t>İki tekerlekli bisiklete biner.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7B9899"/>
                </a:solidFill>
              </a:rPr>
              <a:t>5-6 Yaş Büyük Kas Yetenekleri 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187A87-DF55-4EA8-B94E-2C527F473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Doğum sonrası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F03C8C-4367-462F-95C8-AA5CB6F6B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Yeni doğan Doğum-28. gün </a:t>
            </a:r>
          </a:p>
          <a:p>
            <a:r>
              <a:rPr lang="tr-TR" dirty="0"/>
              <a:t>Bebeklik 2. ay- 24. ay </a:t>
            </a:r>
          </a:p>
          <a:p>
            <a:r>
              <a:rPr lang="tr-TR" dirty="0"/>
              <a:t>Çocukluk Erken çocukluk 3. yıl-6. yıl </a:t>
            </a:r>
          </a:p>
        </p:txBody>
      </p:sp>
    </p:spTree>
    <p:extLst>
      <p:ext uri="{BB962C8B-B14F-4D97-AF65-F5344CB8AC3E}">
        <p14:creationId xmlns:p14="http://schemas.microsoft.com/office/powerpoint/2010/main" val="251435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9A5D0F-E508-4781-ADC7-EC60F543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94C536-F9DE-4356-B523-5446E2DD0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Orta çocukluk 7. yıl-10. yıl </a:t>
            </a:r>
          </a:p>
          <a:p>
            <a:r>
              <a:rPr lang="tr-TR" dirty="0"/>
              <a:t>Geç çocukluk 10. yıl-</a:t>
            </a:r>
          </a:p>
          <a:p>
            <a:r>
              <a:rPr lang="tr-TR" dirty="0" err="1"/>
              <a:t>puberte</a:t>
            </a:r>
            <a:r>
              <a:rPr lang="tr-TR"/>
              <a:t> (kızlar 12-15, erkekler 13-16)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8352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1485900" y="1968246"/>
            <a:ext cx="6172200" cy="383701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tr-TR" sz="1800" b="1" dirty="0"/>
              <a:t> Küçük Kas Hareketleri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/>
              <a:t>  20 cm yükseklikten yere atlar.</a:t>
            </a:r>
            <a:br>
              <a:rPr lang="tr-TR" sz="1800" dirty="0"/>
            </a:br>
            <a:r>
              <a:rPr lang="tr-TR" sz="1800" dirty="0"/>
              <a:t>Hareketli topa tekme atar.</a:t>
            </a:r>
            <a:br>
              <a:rPr lang="tr-TR" sz="1800" dirty="0"/>
            </a:b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7B9899"/>
                </a:solidFill>
              </a:rPr>
              <a:t>3-4 Yaş Büyük Kas Yetenekleri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11F6D9-E4E3-4BCC-B05A-7B62FB696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09D810-9DB0-4B42-A69A-1BE237D2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Parmak ucunda yürür.</a:t>
            </a:r>
            <a:br>
              <a:rPr lang="tr-TR" dirty="0"/>
            </a:br>
            <a:r>
              <a:rPr lang="tr-TR" dirty="0"/>
              <a:t>Üç tekerlekli bisiklete biner.</a:t>
            </a:r>
            <a:br>
              <a:rPr lang="tr-TR" dirty="0"/>
            </a:br>
            <a:r>
              <a:rPr lang="tr-TR" dirty="0"/>
              <a:t>Salıncakta sallanır.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073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95867F-6EA7-404E-AE6D-619DB9D0A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68A664-AA3D-4E20-9217-791D117F5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Kaydıraktan kayar.</a:t>
            </a:r>
            <a:br>
              <a:rPr lang="tr-TR" dirty="0"/>
            </a:br>
            <a:r>
              <a:rPr lang="tr-TR" dirty="0"/>
              <a:t>Öne takla atar.</a:t>
            </a:r>
            <a:br>
              <a:rPr lang="tr-TR" dirty="0"/>
            </a:br>
            <a:r>
              <a:rPr lang="tr-TR" dirty="0"/>
              <a:t>Ayak değiştirerek merdivene çıkar</a:t>
            </a:r>
          </a:p>
        </p:txBody>
      </p:sp>
    </p:spTree>
    <p:extLst>
      <p:ext uri="{BB962C8B-B14F-4D97-AF65-F5344CB8AC3E}">
        <p14:creationId xmlns:p14="http://schemas.microsoft.com/office/powerpoint/2010/main" val="2380541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Küçük Kas Hareketleri</a:t>
            </a:r>
            <a:br>
              <a:rPr lang="tr-TR" sz="2800" dirty="0"/>
            </a:br>
            <a:r>
              <a:rPr lang="tr-TR" sz="2800" dirty="0"/>
              <a:t>Tek ayak üzerinde 4-8 saniye durur.</a:t>
            </a:r>
            <a:br>
              <a:rPr lang="tr-TR" sz="2800" dirty="0"/>
            </a:br>
            <a:r>
              <a:rPr lang="tr-TR" sz="2800" dirty="0"/>
              <a:t>Değişik yönlere koşar.</a:t>
            </a:r>
            <a:br>
              <a:rPr lang="tr-TR" sz="2800" dirty="0"/>
            </a:b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7B9899"/>
                </a:solidFill>
              </a:rPr>
              <a:t>4-5 Yaş Büyük Kas Yetenekleri 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1A797A-3EA2-4626-9E6E-3B719DA5A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53CDF0-45F3-4154-AAAF-3A4632136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Dengede yürür.</a:t>
            </a:r>
            <a:br>
              <a:rPr lang="tr-TR" dirty="0"/>
            </a:br>
            <a:r>
              <a:rPr lang="tr-TR" dirty="0"/>
              <a:t>Çift ayak on kez sıçrar.</a:t>
            </a:r>
            <a:br>
              <a:rPr lang="tr-TR" dirty="0"/>
            </a:br>
            <a:r>
              <a:rPr lang="tr-TR" dirty="0"/>
              <a:t>5 cm yükseklikteki ip üzerinden atlar.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915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7DA916-5F52-4125-BC57-C010872B7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C6301D-716E-4B30-86E8-620E29374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Altı kez geriye sıçrar.</a:t>
            </a:r>
            <a:br>
              <a:rPr lang="tr-TR" dirty="0"/>
            </a:br>
            <a:r>
              <a:rPr lang="tr-TR" dirty="0"/>
              <a:t>Top sıçratır ve yakalar.</a:t>
            </a:r>
            <a:br>
              <a:rPr lang="tr-TR" dirty="0"/>
            </a:br>
            <a:r>
              <a:rPr lang="tr-TR" dirty="0"/>
              <a:t>Ayak değiştirerek merdiven iner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6722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Küçük Kas Hareketleri</a:t>
            </a:r>
            <a:br>
              <a:rPr lang="tr-TR" sz="2400" dirty="0"/>
            </a:br>
            <a:r>
              <a:rPr lang="tr-TR" sz="2400" dirty="0"/>
              <a:t>Dengede ileri, geri, yanlara yürür.</a:t>
            </a:r>
            <a:br>
              <a:rPr lang="tr-TR" sz="2400" dirty="0"/>
            </a:br>
            <a:r>
              <a:rPr lang="tr-TR" sz="2400" dirty="0"/>
              <a:t>İp atlar gibi sıçrar.</a:t>
            </a:r>
            <a:br>
              <a:rPr lang="tr-TR" sz="2400" dirty="0"/>
            </a:br>
            <a:endParaRPr lang="tr-TR" sz="2400" dirty="0"/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7B9899"/>
                </a:solidFill>
              </a:rPr>
              <a:t>5-6 Yaş Büyük Kas Yetenekleri 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F4E60E-1F38-4659-8EBB-A4B0C1C9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ED0F05-3A19-4F1B-ADA4-13EA64A74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Topa yön vererek sıçratır.</a:t>
            </a:r>
            <a:br>
              <a:rPr lang="tr-TR" dirty="0"/>
            </a:br>
            <a:r>
              <a:rPr lang="tr-TR" dirty="0"/>
              <a:t>İki elle top tutar.</a:t>
            </a:r>
            <a:br>
              <a:rPr lang="tr-TR" dirty="0"/>
            </a:br>
            <a:r>
              <a:rPr lang="tr-TR" dirty="0"/>
              <a:t>İp atlar.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2405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080BE3-474D-426C-A8F5-31DE3250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E6B845-EA06-480E-AFC6-F0A04B2F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Sopa ile topa vurur.</a:t>
            </a:r>
            <a:br>
              <a:rPr lang="tr-TR" dirty="0"/>
            </a:br>
            <a:r>
              <a:rPr lang="tr-TR" dirty="0"/>
              <a:t>Paten kayar.</a:t>
            </a:r>
            <a:br>
              <a:rPr lang="tr-TR" dirty="0"/>
            </a:br>
            <a:r>
              <a:rPr lang="tr-TR" dirty="0"/>
              <a:t>İki tekerlekli bisiklete biner.</a:t>
            </a:r>
          </a:p>
        </p:txBody>
      </p:sp>
    </p:spTree>
    <p:extLst>
      <p:ext uri="{BB962C8B-B14F-4D97-AF65-F5344CB8AC3E}">
        <p14:creationId xmlns:p14="http://schemas.microsoft.com/office/powerpoint/2010/main" val="3209815245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boş</Template>
  <TotalTime>21</TotalTime>
  <Words>716</Words>
  <Application>Microsoft Office PowerPoint</Application>
  <PresentationFormat>Ekran Gösterisi (4:3)</PresentationFormat>
  <Paragraphs>73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5" baseType="lpstr">
      <vt:lpstr>Arial</vt:lpstr>
      <vt:lpstr>Varsayılan Tasarım</vt:lpstr>
      <vt:lpstr>PowerPoint Sunusu</vt:lpstr>
      <vt:lpstr>Temel Hareketler Dönemi (2-6 Yaş) Faaliyeti </vt:lpstr>
      <vt:lpstr>Temel Hareketler Dönemi (2-6 Yaş)Faaliyeti</vt:lpstr>
      <vt:lpstr>PowerPoint Sunusu</vt:lpstr>
      <vt:lpstr>PowerPoint Sunusu</vt:lpstr>
      <vt:lpstr>PowerPoint Sunusu</vt:lpstr>
      <vt:lpstr>PowerPoint Sunusu</vt:lpstr>
      <vt:lpstr>PowerPoint Sunusu</vt:lpstr>
      <vt:lpstr>Temel Hareketler Döneminde Kazanılan Motor Yetenekler  2-3 Yaş Büyük Kas Yetenekleri</vt:lpstr>
      <vt:lpstr>3-4 Yaş Büyük Kas Yetenekleri</vt:lpstr>
      <vt:lpstr>4-5 Yaş Büyük Kas Yetenekleri </vt:lpstr>
      <vt:lpstr>5-6 Yaş Büyük Kas Yetenekleri </vt:lpstr>
      <vt:lpstr>Doğum sonrası </vt:lpstr>
      <vt:lpstr>PowerPoint Sunusu</vt:lpstr>
      <vt:lpstr>3-4 Yaş Büyük Kas Yetenekleri</vt:lpstr>
      <vt:lpstr>PowerPoint Sunusu</vt:lpstr>
      <vt:lpstr>PowerPoint Sunusu</vt:lpstr>
      <vt:lpstr>4-5 Yaş Büyük Kas Yetenekleri </vt:lpstr>
      <vt:lpstr>PowerPoint Sunusu</vt:lpstr>
      <vt:lpstr>PowerPoint Sunusu</vt:lpstr>
      <vt:lpstr>5-6 Yaş Büyük Kas Yetenekleri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11</cp:revision>
  <cp:lastPrinted>1601-01-01T00:00:00Z</cp:lastPrinted>
  <dcterms:created xsi:type="dcterms:W3CDTF">2020-01-15T15:51:12Z</dcterms:created>
  <dcterms:modified xsi:type="dcterms:W3CDTF">2020-11-12T20:55:24Z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