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62" r:id="rId4"/>
    <p:sldId id="263" r:id="rId5"/>
    <p:sldId id="264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3" d="100"/>
          <a:sy n="73" d="100"/>
        </p:scale>
        <p:origin x="39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ANTRENÖRLÜK EĞİTİMİ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YAŞAR DOĞU SPOR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ANT301-Genel Antrenman Bilgisi-III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Gör. Dr. Hamza KÜÇÜK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DAİRESEL ANTRENMAN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/>
              <a:t>Hafta-10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6678116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ANT301-Genel Antrenman Bilgisi-III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C73297-B553-4E06-8123-7F54FD95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EB43CB-D5F3-4818-8137-C200F7B02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Dairesel kuvvet antrenmanları temel kuvveti geliştirmek için kullanılmaktadır. </a:t>
            </a:r>
          </a:p>
        </p:txBody>
      </p:sp>
    </p:spTree>
    <p:extLst>
      <p:ext uri="{BB962C8B-B14F-4D97-AF65-F5344CB8AC3E}">
        <p14:creationId xmlns:p14="http://schemas.microsoft.com/office/powerpoint/2010/main" val="4146871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85A1B8-C4A5-44DA-9AFF-8ABA7EAF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598628-6E5A-4225-943C-288BE9CCD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Genç sporculara yaptırılacak bir dairesel kuvvet antrenmanında hareket başına 1 ya da 2 set uygulanması gereklidir. </a:t>
            </a:r>
          </a:p>
        </p:txBody>
      </p:sp>
    </p:spTree>
    <p:extLst>
      <p:ext uri="{BB962C8B-B14F-4D97-AF65-F5344CB8AC3E}">
        <p14:creationId xmlns:p14="http://schemas.microsoft.com/office/powerpoint/2010/main" val="1463198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C8A910-73B6-47CD-9A7A-1E190062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D94002-D3D1-4112-85F6-CE6A9617C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Olgunlaşmasını tamamlamış olan sporcularda set sayıları 3’e çıkarabilir.</a:t>
            </a:r>
          </a:p>
          <a:p>
            <a:r>
              <a:rPr lang="tr-TR" dirty="0"/>
              <a:t>Fakat bu setler giderek artan yüklenme şeklinde ve set sayılarındaki artışta 2-4 yıla yayılmalıdır.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8608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B07B33-F351-4642-BBBE-C9C92EB5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95D63C-1DC2-4532-B232-ABD765297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Yüklenmenin şiddeti %40-80</a:t>
            </a:r>
          </a:p>
          <a:p>
            <a:pPr lvl="0"/>
            <a:r>
              <a:rPr lang="tr-TR" dirty="0"/>
              <a:t>İstasyon sayısı 8-10</a:t>
            </a:r>
          </a:p>
          <a:p>
            <a:pPr lvl="0"/>
            <a:r>
              <a:rPr lang="tr-TR" dirty="0"/>
              <a:t>Yüklenme süresi 20-30 </a:t>
            </a:r>
            <a:r>
              <a:rPr lang="tr-TR" dirty="0" err="1"/>
              <a:t>sn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5099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D5E612-6AA3-42BC-841B-4DD460F42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77FDC6-C653-4D89-A74D-177BFC9A0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Set sayısı 3-5 </a:t>
            </a:r>
          </a:p>
          <a:p>
            <a:pPr lvl="0"/>
            <a:r>
              <a:rPr lang="tr-TR" dirty="0"/>
              <a:t>Setler arası dinlenme 2-4 </a:t>
            </a:r>
            <a:r>
              <a:rPr lang="tr-TR" dirty="0" err="1"/>
              <a:t>dk</a:t>
            </a:r>
            <a:endParaRPr lang="tr-TR" dirty="0"/>
          </a:p>
          <a:p>
            <a:pPr lvl="0"/>
            <a:r>
              <a:rPr lang="tr-TR" dirty="0"/>
              <a:t>Hareketler arası dinlenme 30-40 </a:t>
            </a:r>
            <a:r>
              <a:rPr lang="tr-TR" dirty="0" err="1"/>
              <a:t>sn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8317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0F7237-A54F-4857-A66E-00289D5E5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4D2AD6-6B4C-4944-AD18-DE2593F87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Her istasyon farklı kas grubunu çalıştırmalı. </a:t>
            </a:r>
          </a:p>
          <a:p>
            <a:r>
              <a:rPr lang="tr-TR" dirty="0"/>
              <a:t>Yeni başlayanlarda buna dikkat edilmeli. İlerleyen dönemlerde üst üste iki istasyon aynı grubu çalıştırabilir.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8802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74B19F-4C01-4C2F-A8C8-3BFEF6788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F03EA7-9CD6-4F18-A5E9-BED72BB80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Elit sporcularda aynı istasyon 2-3 tekrar yapılabilir, diğer istasyona geçilir.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0164052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</TotalTime>
  <Words>133</Words>
  <Application>Microsoft Office PowerPoint</Application>
  <PresentationFormat>Ekran Gösterisi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1" baseType="lpstr">
      <vt:lpstr>Arial</vt:lpstr>
      <vt:lpstr>Varsayılan Tasarım</vt:lpstr>
      <vt:lpstr>PowerPoint Sunusu</vt:lpstr>
      <vt:lpstr>DAİRESEL ANTRENMAN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PC</cp:lastModifiedBy>
  <cp:revision>7</cp:revision>
  <cp:lastPrinted>1601-01-01T00:00:00Z</cp:lastPrinted>
  <dcterms:created xsi:type="dcterms:W3CDTF">2020-01-15T08:45:40Z</dcterms:created>
  <dcterms:modified xsi:type="dcterms:W3CDTF">2020-11-24T07:10:49Z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