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wmf" ContentType="image/x-wmf"/>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Override1.xml" ContentType="application/vnd.openxmlformats-officedocument.themeOverride+xml"/>
  <Override PartName="/ppt/theme/themeOverride2.xml" ContentType="application/vnd.openxmlformats-officedocument.themeOverride+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17" r:id="rId1"/>
  </p:sldMasterIdLst>
  <p:notesMasterIdLst>
    <p:notesMasterId r:id="rId61"/>
  </p:notesMasterIdLst>
  <p:sldIdLst>
    <p:sldId id="276" r:id="rId2"/>
    <p:sldId id="327" r:id="rId3"/>
    <p:sldId id="328" r:id="rId4"/>
    <p:sldId id="329" r:id="rId5"/>
    <p:sldId id="330" r:id="rId6"/>
    <p:sldId id="331" r:id="rId7"/>
    <p:sldId id="332" r:id="rId8"/>
    <p:sldId id="393" r:id="rId9"/>
    <p:sldId id="333" r:id="rId10"/>
    <p:sldId id="335" r:id="rId11"/>
    <p:sldId id="338" r:id="rId12"/>
    <p:sldId id="340" r:id="rId13"/>
    <p:sldId id="353" r:id="rId14"/>
    <p:sldId id="311" r:id="rId15"/>
    <p:sldId id="415" r:id="rId16"/>
    <p:sldId id="416" r:id="rId17"/>
    <p:sldId id="417" r:id="rId18"/>
    <p:sldId id="412" r:id="rId19"/>
    <p:sldId id="413" r:id="rId20"/>
    <p:sldId id="414" r:id="rId21"/>
    <p:sldId id="418" r:id="rId22"/>
    <p:sldId id="419" r:id="rId23"/>
    <p:sldId id="420" r:id="rId24"/>
    <p:sldId id="316" r:id="rId25"/>
    <p:sldId id="423" r:id="rId26"/>
    <p:sldId id="422" r:id="rId27"/>
    <p:sldId id="424" r:id="rId28"/>
    <p:sldId id="385" r:id="rId29"/>
    <p:sldId id="421" r:id="rId30"/>
    <p:sldId id="425" r:id="rId31"/>
    <p:sldId id="386" r:id="rId32"/>
    <p:sldId id="387" r:id="rId33"/>
    <p:sldId id="388" r:id="rId34"/>
    <p:sldId id="319" r:id="rId35"/>
    <p:sldId id="320" r:id="rId36"/>
    <p:sldId id="321" r:id="rId37"/>
    <p:sldId id="426" r:id="rId38"/>
    <p:sldId id="409" r:id="rId39"/>
    <p:sldId id="323" r:id="rId40"/>
    <p:sldId id="324" r:id="rId41"/>
    <p:sldId id="326" r:id="rId42"/>
    <p:sldId id="392" r:id="rId43"/>
    <p:sldId id="389" r:id="rId44"/>
    <p:sldId id="390" r:id="rId45"/>
    <p:sldId id="391" r:id="rId46"/>
    <p:sldId id="394" r:id="rId47"/>
    <p:sldId id="410" r:id="rId48"/>
    <p:sldId id="411" r:id="rId49"/>
    <p:sldId id="395" r:id="rId50"/>
    <p:sldId id="396" r:id="rId51"/>
    <p:sldId id="400" r:id="rId52"/>
    <p:sldId id="398" r:id="rId53"/>
    <p:sldId id="401" r:id="rId54"/>
    <p:sldId id="403" r:id="rId55"/>
    <p:sldId id="404" r:id="rId56"/>
    <p:sldId id="405" r:id="rId57"/>
    <p:sldId id="406" r:id="rId58"/>
    <p:sldId id="407" r:id="rId59"/>
    <p:sldId id="408" r:id="rId60"/>
  </p:sldIdLst>
  <p:sldSz cx="9144000" cy="6858000" type="screen4x3"/>
  <p:notesSz cx="6858000" cy="9144000"/>
  <p:defaultTextStyle>
    <a:defPPr>
      <a:defRPr lang="tr-TR"/>
    </a:defPPr>
    <a:lvl1pPr algn="l" rtl="0" fontAlgn="base">
      <a:spcBef>
        <a:spcPct val="0"/>
      </a:spcBef>
      <a:spcAft>
        <a:spcPct val="0"/>
      </a:spcAft>
      <a:defRPr sz="1500" kern="1200" baseline="30000">
        <a:solidFill>
          <a:schemeClr val="tx1"/>
        </a:solidFill>
        <a:latin typeface="Times New Roman" pitchFamily="18" charset="0"/>
        <a:ea typeface="+mn-ea"/>
        <a:cs typeface="+mn-cs"/>
      </a:defRPr>
    </a:lvl1pPr>
    <a:lvl2pPr marL="457200" algn="l" rtl="0" fontAlgn="base">
      <a:spcBef>
        <a:spcPct val="0"/>
      </a:spcBef>
      <a:spcAft>
        <a:spcPct val="0"/>
      </a:spcAft>
      <a:defRPr sz="1500" kern="1200" baseline="30000">
        <a:solidFill>
          <a:schemeClr val="tx1"/>
        </a:solidFill>
        <a:latin typeface="Times New Roman" pitchFamily="18" charset="0"/>
        <a:ea typeface="+mn-ea"/>
        <a:cs typeface="+mn-cs"/>
      </a:defRPr>
    </a:lvl2pPr>
    <a:lvl3pPr marL="914400" algn="l" rtl="0" fontAlgn="base">
      <a:spcBef>
        <a:spcPct val="0"/>
      </a:spcBef>
      <a:spcAft>
        <a:spcPct val="0"/>
      </a:spcAft>
      <a:defRPr sz="1500" kern="1200" baseline="30000">
        <a:solidFill>
          <a:schemeClr val="tx1"/>
        </a:solidFill>
        <a:latin typeface="Times New Roman" pitchFamily="18" charset="0"/>
        <a:ea typeface="+mn-ea"/>
        <a:cs typeface="+mn-cs"/>
      </a:defRPr>
    </a:lvl3pPr>
    <a:lvl4pPr marL="1371600" algn="l" rtl="0" fontAlgn="base">
      <a:spcBef>
        <a:spcPct val="0"/>
      </a:spcBef>
      <a:spcAft>
        <a:spcPct val="0"/>
      </a:spcAft>
      <a:defRPr sz="1500" kern="1200" baseline="30000">
        <a:solidFill>
          <a:schemeClr val="tx1"/>
        </a:solidFill>
        <a:latin typeface="Times New Roman" pitchFamily="18" charset="0"/>
        <a:ea typeface="+mn-ea"/>
        <a:cs typeface="+mn-cs"/>
      </a:defRPr>
    </a:lvl4pPr>
    <a:lvl5pPr marL="1828800" algn="l" rtl="0" fontAlgn="base">
      <a:spcBef>
        <a:spcPct val="0"/>
      </a:spcBef>
      <a:spcAft>
        <a:spcPct val="0"/>
      </a:spcAft>
      <a:defRPr sz="1500" kern="1200" baseline="30000">
        <a:solidFill>
          <a:schemeClr val="tx1"/>
        </a:solidFill>
        <a:latin typeface="Times New Roman" pitchFamily="18" charset="0"/>
        <a:ea typeface="+mn-ea"/>
        <a:cs typeface="+mn-cs"/>
      </a:defRPr>
    </a:lvl5pPr>
    <a:lvl6pPr marL="2286000" algn="l" defTabSz="914400" rtl="0" eaLnBrk="1" latinLnBrk="0" hangingPunct="1">
      <a:defRPr sz="1500" kern="1200" baseline="30000">
        <a:solidFill>
          <a:schemeClr val="tx1"/>
        </a:solidFill>
        <a:latin typeface="Times New Roman" pitchFamily="18" charset="0"/>
        <a:ea typeface="+mn-ea"/>
        <a:cs typeface="+mn-cs"/>
      </a:defRPr>
    </a:lvl6pPr>
    <a:lvl7pPr marL="2743200" algn="l" defTabSz="914400" rtl="0" eaLnBrk="1" latinLnBrk="0" hangingPunct="1">
      <a:defRPr sz="1500" kern="1200" baseline="30000">
        <a:solidFill>
          <a:schemeClr val="tx1"/>
        </a:solidFill>
        <a:latin typeface="Times New Roman" pitchFamily="18" charset="0"/>
        <a:ea typeface="+mn-ea"/>
        <a:cs typeface="+mn-cs"/>
      </a:defRPr>
    </a:lvl7pPr>
    <a:lvl8pPr marL="3200400" algn="l" defTabSz="914400" rtl="0" eaLnBrk="1" latinLnBrk="0" hangingPunct="1">
      <a:defRPr sz="1500" kern="1200" baseline="30000">
        <a:solidFill>
          <a:schemeClr val="tx1"/>
        </a:solidFill>
        <a:latin typeface="Times New Roman" pitchFamily="18" charset="0"/>
        <a:ea typeface="+mn-ea"/>
        <a:cs typeface="+mn-cs"/>
      </a:defRPr>
    </a:lvl8pPr>
    <a:lvl9pPr marL="3657600" algn="l" defTabSz="914400" rtl="0" eaLnBrk="1" latinLnBrk="0" hangingPunct="1">
      <a:defRPr sz="1500" kern="1200" baseline="30000">
        <a:solidFill>
          <a:schemeClr val="tx1"/>
        </a:solidFill>
        <a:latin typeface="Times New Roman" pitchFamily="18"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3300"/>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Orta Stil 2 - Vurgu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Orta Stil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6029" autoAdjust="0"/>
    <p:restoredTop sz="94660"/>
  </p:normalViewPr>
  <p:slideViewPr>
    <p:cSldViewPr>
      <p:cViewPr varScale="1">
        <p:scale>
          <a:sx n="75" d="100"/>
          <a:sy n="75" d="100"/>
        </p:scale>
        <p:origin x="-1218" y="-96"/>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45.w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46.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Üstbilgi Yer Tutucusu"/>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pPr>
              <a:defRPr/>
            </a:pPr>
            <a:endParaRPr lang="tr-TR"/>
          </a:p>
        </p:txBody>
      </p:sp>
      <p:sp>
        <p:nvSpPr>
          <p:cNvPr id="3" name="2 Veri Yer Tutucusu"/>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smtClean="0"/>
            </a:lvl1pPr>
          </a:lstStyle>
          <a:p>
            <a:pPr>
              <a:defRPr/>
            </a:pPr>
            <a:fld id="{921C3C44-E249-476B-B53B-AD134EBEAD90}" type="datetimeFigureOut">
              <a:rPr lang="tr-TR"/>
              <a:pPr>
                <a:defRPr/>
              </a:pPr>
              <a:t>23.10.2020</a:t>
            </a:fld>
            <a:endParaRPr lang="tr-TR"/>
          </a:p>
        </p:txBody>
      </p:sp>
      <p:sp>
        <p:nvSpPr>
          <p:cNvPr id="4" name="3 Slayt Görüntüsü Yer Tutucusu"/>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tr-TR" noProof="0"/>
          </a:p>
        </p:txBody>
      </p:sp>
      <p:sp>
        <p:nvSpPr>
          <p:cNvPr id="5" name="4 Not Yer Tutucusu"/>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tr-TR" noProof="0" smtClean="0"/>
              <a:t>Asıl metin stillerini düzenlemek için tıklatın</a:t>
            </a:r>
          </a:p>
          <a:p>
            <a:pPr lvl="1"/>
            <a:r>
              <a:rPr lang="tr-TR" noProof="0" smtClean="0"/>
              <a:t>İkinci düzey</a:t>
            </a:r>
          </a:p>
          <a:p>
            <a:pPr lvl="2"/>
            <a:r>
              <a:rPr lang="tr-TR" noProof="0" smtClean="0"/>
              <a:t>Üçüncü düzey</a:t>
            </a:r>
          </a:p>
          <a:p>
            <a:pPr lvl="3"/>
            <a:r>
              <a:rPr lang="tr-TR" noProof="0" smtClean="0"/>
              <a:t>Dördüncü düzey</a:t>
            </a:r>
          </a:p>
          <a:p>
            <a:pPr lvl="4"/>
            <a:r>
              <a:rPr lang="tr-TR" noProof="0" smtClean="0"/>
              <a:t>Beşinci düzey</a:t>
            </a:r>
            <a:endParaRPr lang="tr-TR" noProof="0"/>
          </a:p>
        </p:txBody>
      </p:sp>
      <p:sp>
        <p:nvSpPr>
          <p:cNvPr id="6" name="5 Altbilgi Yer Tutucusu"/>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pPr>
              <a:defRPr/>
            </a:pPr>
            <a:endParaRPr lang="tr-TR"/>
          </a:p>
        </p:txBody>
      </p:sp>
      <p:sp>
        <p:nvSpPr>
          <p:cNvPr id="7" name="6 Slayt Numarası Yer Tutucusu"/>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smtClean="0"/>
            </a:lvl1pPr>
          </a:lstStyle>
          <a:p>
            <a:pPr>
              <a:defRPr/>
            </a:pPr>
            <a:fld id="{81A72266-13E2-431D-AE65-81392D7A1248}" type="slidenum">
              <a:rPr lang="tr-TR"/>
              <a:pPr>
                <a:defRPr/>
              </a:pPr>
              <a:t>‹#›</a:t>
            </a:fld>
            <a:endParaRPr lang="tr-TR"/>
          </a:p>
        </p:txBody>
      </p:sp>
    </p:spTree>
    <p:extLst>
      <p:ext uri="{BB962C8B-B14F-4D97-AF65-F5344CB8AC3E}">
        <p14:creationId xmlns:p14="http://schemas.microsoft.com/office/powerpoint/2010/main" val="3934291345"/>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mn-lt"/>
        <a:ea typeface="+mn-ea"/>
        <a:cs typeface="+mn-cs"/>
      </a:defRPr>
    </a:lvl1pPr>
    <a:lvl2pPr marL="457200" algn="l" rtl="0" fontAlgn="base">
      <a:spcBef>
        <a:spcPct val="30000"/>
      </a:spcBef>
      <a:spcAft>
        <a:spcPct val="0"/>
      </a:spcAft>
      <a:defRPr sz="1200" kern="1200">
        <a:solidFill>
          <a:schemeClr val="tx1"/>
        </a:solidFill>
        <a:latin typeface="+mn-lt"/>
        <a:ea typeface="+mn-ea"/>
        <a:cs typeface="+mn-cs"/>
      </a:defRPr>
    </a:lvl2pPr>
    <a:lvl3pPr marL="914400" algn="l" rtl="0" fontAlgn="base">
      <a:spcBef>
        <a:spcPct val="30000"/>
      </a:spcBef>
      <a:spcAft>
        <a:spcPct val="0"/>
      </a:spcAft>
      <a:defRPr sz="1200" kern="1200">
        <a:solidFill>
          <a:schemeClr val="tx1"/>
        </a:solidFill>
        <a:latin typeface="+mn-lt"/>
        <a:ea typeface="+mn-ea"/>
        <a:cs typeface="+mn-cs"/>
      </a:defRPr>
    </a:lvl3pPr>
    <a:lvl4pPr marL="1371600" algn="l" rtl="0" fontAlgn="base">
      <a:spcBef>
        <a:spcPct val="30000"/>
      </a:spcBef>
      <a:spcAft>
        <a:spcPct val="0"/>
      </a:spcAft>
      <a:defRPr sz="1200" kern="1200">
        <a:solidFill>
          <a:schemeClr val="tx1"/>
        </a:solidFill>
        <a:latin typeface="+mn-lt"/>
        <a:ea typeface="+mn-ea"/>
        <a:cs typeface="+mn-cs"/>
      </a:defRPr>
    </a:lvl4pPr>
    <a:lvl5pPr marL="1828800" algn="l" rtl="0" fontAlgn="base">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hemeOverride" Target="../theme/themeOverride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hemeOverride" Target="../theme/themeOverride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showMasterPhAnim="0" type="title" preserve="1">
  <p:cSld name="Başlık Slaydı">
    <p:bg>
      <p:bgRef idx="1002">
        <a:schemeClr val="bg2"/>
      </p:bgRef>
    </p:bg>
    <p:spTree>
      <p:nvGrpSpPr>
        <p:cNvPr id="1" name=""/>
        <p:cNvGrpSpPr/>
        <p:nvPr/>
      </p:nvGrpSpPr>
      <p:grpSpPr>
        <a:xfrm>
          <a:off x="0" y="0"/>
          <a:ext cx="0" cy="0"/>
          <a:chOff x="0" y="0"/>
          <a:chExt cx="0" cy="0"/>
        </a:xfrm>
      </p:grpSpPr>
      <p:sp>
        <p:nvSpPr>
          <p:cNvPr id="4" name="6 Serbest Form"/>
          <p:cNvSpPr>
            <a:spLocks/>
          </p:cNvSpPr>
          <p:nvPr/>
        </p:nvSpPr>
        <p:spPr bwMode="auto">
          <a:xfrm>
            <a:off x="-9525" y="-7938"/>
            <a:ext cx="9163050" cy="1041401"/>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a:lstStyle/>
          <a:p>
            <a:pPr>
              <a:defRPr/>
            </a:pPr>
            <a:endParaRPr lang="en-US">
              <a:latin typeface="+mn-lt"/>
            </a:endParaRPr>
          </a:p>
        </p:txBody>
      </p:sp>
      <p:sp>
        <p:nvSpPr>
          <p:cNvPr id="5" name="7 Serbest Form"/>
          <p:cNvSpPr>
            <a:spLocks/>
          </p:cNvSpPr>
          <p:nvPr/>
        </p:nvSpPr>
        <p:spPr bwMode="auto">
          <a:xfrm>
            <a:off x="4381500" y="-7938"/>
            <a:ext cx="4762500" cy="638176"/>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a:lstStyle/>
          <a:p>
            <a:pPr>
              <a:defRPr/>
            </a:pPr>
            <a:endParaRPr lang="en-US">
              <a:latin typeface="+mn-lt"/>
            </a:endParaRPr>
          </a:p>
        </p:txBody>
      </p:sp>
      <p:grpSp>
        <p:nvGrpSpPr>
          <p:cNvPr id="6" name="1 Grup"/>
          <p:cNvGrpSpPr>
            <a:grpSpLocks/>
          </p:cNvGrpSpPr>
          <p:nvPr/>
        </p:nvGrpSpPr>
        <p:grpSpPr bwMode="auto">
          <a:xfrm>
            <a:off x="-19050" y="203200"/>
            <a:ext cx="9180513" cy="647700"/>
            <a:chOff x="-19045" y="216550"/>
            <a:chExt cx="9180548" cy="649224"/>
          </a:xfrm>
        </p:grpSpPr>
        <p:sp>
          <p:nvSpPr>
            <p:cNvPr id="7" name="11 Serbest Form"/>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a:lstStyle/>
            <a:p>
              <a:pPr>
                <a:defRPr/>
              </a:pPr>
              <a:endParaRPr lang="en-US"/>
            </a:p>
          </p:txBody>
        </p:sp>
        <p:sp>
          <p:nvSpPr>
            <p:cNvPr id="8" name="12 Serbest Form"/>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a:lstStyle/>
            <a:p>
              <a:pPr>
                <a:defRPr/>
              </a:pPr>
              <a:endParaRPr lang="en-US"/>
            </a:p>
          </p:txBody>
        </p:sp>
      </p:grpSp>
      <p:sp>
        <p:nvSpPr>
          <p:cNvPr id="9" name="8 Başlık"/>
          <p:cNvSpPr>
            <a:spLocks noGrp="1"/>
          </p:cNvSpPr>
          <p:nvPr>
            <p:ph type="ctrTitle"/>
          </p:nvPr>
        </p:nvSpPr>
        <p:spPr>
          <a:xfrm>
            <a:off x="533400" y="1371600"/>
            <a:ext cx="7851648" cy="1828800"/>
          </a:xfrm>
          <a:ln>
            <a:noFill/>
          </a:ln>
        </p:spPr>
        <p:txBody>
          <a:bodyPr tIns="0" rIns="18288">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lang="tr-TR" smtClean="0"/>
              <a:t>Asıl başlık stili için tıklatın</a:t>
            </a:r>
            <a:endParaRPr lang="en-US"/>
          </a:p>
        </p:txBody>
      </p:sp>
      <p:sp>
        <p:nvSpPr>
          <p:cNvPr id="17" name="16 Alt Başlık"/>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tr-TR" smtClean="0"/>
              <a:t>Asıl alt başlık stilini düzenlemek için tıklatın</a:t>
            </a:r>
            <a:endParaRPr lang="en-US"/>
          </a:p>
        </p:txBody>
      </p:sp>
      <p:sp>
        <p:nvSpPr>
          <p:cNvPr id="10" name="29 Veri Yer Tutucusu"/>
          <p:cNvSpPr>
            <a:spLocks noGrp="1"/>
          </p:cNvSpPr>
          <p:nvPr>
            <p:ph type="dt" sz="half" idx="10"/>
          </p:nvPr>
        </p:nvSpPr>
        <p:spPr/>
        <p:txBody>
          <a:bodyPr/>
          <a:lstStyle>
            <a:lvl1pPr>
              <a:defRPr/>
            </a:lvl1pPr>
          </a:lstStyle>
          <a:p>
            <a:pPr>
              <a:defRPr/>
            </a:pPr>
            <a:endParaRPr lang="tr-TR" altLang="en-US"/>
          </a:p>
        </p:txBody>
      </p:sp>
      <p:sp>
        <p:nvSpPr>
          <p:cNvPr id="11" name="18 Altbilgi Yer Tutucusu"/>
          <p:cNvSpPr>
            <a:spLocks noGrp="1"/>
          </p:cNvSpPr>
          <p:nvPr>
            <p:ph type="ftr" sz="quarter" idx="11"/>
          </p:nvPr>
        </p:nvSpPr>
        <p:spPr/>
        <p:txBody>
          <a:bodyPr/>
          <a:lstStyle>
            <a:lvl1pPr>
              <a:defRPr/>
            </a:lvl1pPr>
          </a:lstStyle>
          <a:p>
            <a:pPr>
              <a:defRPr/>
            </a:pPr>
            <a:endParaRPr lang="tr-TR" altLang="en-US"/>
          </a:p>
        </p:txBody>
      </p:sp>
      <p:sp>
        <p:nvSpPr>
          <p:cNvPr id="12" name="26 Slayt Numarası Yer Tutucusu"/>
          <p:cNvSpPr>
            <a:spLocks noGrp="1"/>
          </p:cNvSpPr>
          <p:nvPr>
            <p:ph type="sldNum" sz="quarter" idx="12"/>
          </p:nvPr>
        </p:nvSpPr>
        <p:spPr/>
        <p:txBody>
          <a:bodyPr/>
          <a:lstStyle>
            <a:lvl1pPr>
              <a:defRPr/>
            </a:lvl1pPr>
          </a:lstStyle>
          <a:p>
            <a:pPr>
              <a:defRPr/>
            </a:pPr>
            <a:fld id="{C04B1909-140C-416B-8B0E-A7A6347973E2}" type="slidenum">
              <a:rPr lang="tr-TR" altLang="en-US"/>
              <a:pPr>
                <a:defRPr/>
              </a:pPr>
              <a:t>‹#›</a:t>
            </a:fld>
            <a:endParaRPr lang="tr-TR" altLang="en-US"/>
          </a:p>
        </p:txBody>
      </p:sp>
    </p:spTree>
  </p:cSld>
  <p:clrMapOvr>
    <a:overrideClrMapping bg1="dk1" tx1="lt1" bg2="dk2" tx2="lt2" accent1="accent1" accent2="accent2" accent3="accent3" accent4="accent4" accent5="accent5" accent6="accent6" hlink="hlink" folHlink="folHlink"/>
  </p:clrMapOvr>
  <p:transition spd="med">
    <p:wedg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childTnLst>
                                    <p:set>
                                      <p:cBhvr>
                                        <p:cTn id="6" dur="1" fill="hold">
                                          <p:stCondLst>
                                            <p:cond delay="499"/>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2" presetClass="entr" presetSubtype="8" fill="hold" grpId="0" nodeType="clickEffect">
                                  <p:stCondLst>
                                    <p:cond delay="0"/>
                                  </p:stCondLst>
                                  <p:childTnLst>
                                    <p:set>
                                      <p:cBhvr>
                                        <p:cTn id="10" dur="1" fill="hold">
                                          <p:stCondLst>
                                            <p:cond delay="0"/>
                                          </p:stCondLst>
                                        </p:cTn>
                                        <p:tgtEl>
                                          <p:spTgt spid="17">
                                            <p:txEl>
                                              <p:pRg st="0" end="0"/>
                                            </p:txEl>
                                          </p:spTgt>
                                        </p:tgtEl>
                                        <p:attrNameLst>
                                          <p:attrName>style.visibility</p:attrName>
                                        </p:attrNameLst>
                                      </p:cBhvr>
                                      <p:to>
                                        <p:strVal val="visible"/>
                                      </p:to>
                                    </p:set>
                                    <p:animEffect transition="in" filter="wipe(left)">
                                      <p:cBhvr>
                                        <p:cTn id="11" dur="500"/>
                                        <p:tgtEl>
                                          <p:spTgt spid="17">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utoUpdateAnimBg="0"/>
      <p:bldP spid="17" grpId="0" build="p" autoUpdateAnimBg="0"/>
    </p:bld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en-US"/>
          </a:p>
        </p:txBody>
      </p:sp>
      <p:sp>
        <p:nvSpPr>
          <p:cNvPr id="3" name="2 İçerik Yer Tutucusu"/>
          <p:cNvSpPr>
            <a:spLocks noGrp="1"/>
          </p:cNvSpPr>
          <p:nvPr>
            <p:ph idx="1"/>
          </p:nvPr>
        </p:nvSpPr>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a:p>
        </p:txBody>
      </p:sp>
      <p:sp>
        <p:nvSpPr>
          <p:cNvPr id="4" name="9 Veri Yer Tutucusu"/>
          <p:cNvSpPr>
            <a:spLocks noGrp="1"/>
          </p:cNvSpPr>
          <p:nvPr>
            <p:ph type="dt" sz="half" idx="10"/>
          </p:nvPr>
        </p:nvSpPr>
        <p:spPr/>
        <p:txBody>
          <a:bodyPr/>
          <a:lstStyle>
            <a:lvl1pPr>
              <a:defRPr/>
            </a:lvl1pPr>
          </a:lstStyle>
          <a:p>
            <a:pPr>
              <a:defRPr/>
            </a:pPr>
            <a:endParaRPr lang="tr-TR" altLang="en-US"/>
          </a:p>
        </p:txBody>
      </p:sp>
      <p:sp>
        <p:nvSpPr>
          <p:cNvPr id="5" name="21 Altbilgi Yer Tutucusu"/>
          <p:cNvSpPr>
            <a:spLocks noGrp="1"/>
          </p:cNvSpPr>
          <p:nvPr>
            <p:ph type="ftr" sz="quarter" idx="11"/>
          </p:nvPr>
        </p:nvSpPr>
        <p:spPr/>
        <p:txBody>
          <a:bodyPr/>
          <a:lstStyle>
            <a:lvl1pPr>
              <a:defRPr/>
            </a:lvl1pPr>
          </a:lstStyle>
          <a:p>
            <a:pPr>
              <a:defRPr/>
            </a:pPr>
            <a:endParaRPr lang="tr-TR" altLang="en-US"/>
          </a:p>
        </p:txBody>
      </p:sp>
      <p:sp>
        <p:nvSpPr>
          <p:cNvPr id="6" name="17 Slayt Numarası Yer Tutucusu"/>
          <p:cNvSpPr>
            <a:spLocks noGrp="1"/>
          </p:cNvSpPr>
          <p:nvPr>
            <p:ph type="sldNum" sz="quarter" idx="12"/>
          </p:nvPr>
        </p:nvSpPr>
        <p:spPr/>
        <p:txBody>
          <a:bodyPr/>
          <a:lstStyle>
            <a:lvl1pPr>
              <a:defRPr/>
            </a:lvl1pPr>
          </a:lstStyle>
          <a:p>
            <a:pPr>
              <a:defRPr/>
            </a:pPr>
            <a:fld id="{9953F96F-2F5A-4708-8BCB-7825D6643209}" type="slidenum">
              <a:rPr lang="tr-TR" altLang="en-US"/>
              <a:pPr>
                <a:defRPr/>
              </a:pPr>
              <a:t>‹#›</a:t>
            </a:fld>
            <a:endParaRPr lang="tr-TR" altLang="en-US"/>
          </a:p>
        </p:txBody>
      </p:sp>
    </p:spTree>
  </p:cSld>
  <p:clrMapOvr>
    <a:masterClrMapping/>
  </p:clrMapOvr>
  <p:transition spd="med">
    <p:wedg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showMasterPhAnim="0" type="secHead" preserve="1">
  <p:cSld name="Bölüm Üstbilgisi">
    <p:bg>
      <p:bgRef idx="1002">
        <a:schemeClr val="bg2"/>
      </p:bgRef>
    </p:bg>
    <p:spTree>
      <p:nvGrpSpPr>
        <p:cNvPr id="1" name=""/>
        <p:cNvGrpSpPr/>
        <p:nvPr/>
      </p:nvGrpSpPr>
      <p:grpSpPr>
        <a:xfrm>
          <a:off x="0" y="0"/>
          <a:ext cx="0" cy="0"/>
          <a:chOff x="0" y="0"/>
          <a:chExt cx="0" cy="0"/>
        </a:xfrm>
      </p:grpSpPr>
      <p:sp>
        <p:nvSpPr>
          <p:cNvPr id="4" name="6 Serbest Form"/>
          <p:cNvSpPr>
            <a:spLocks/>
          </p:cNvSpPr>
          <p:nvPr/>
        </p:nvSpPr>
        <p:spPr bwMode="auto">
          <a:xfrm>
            <a:off x="-9525" y="-7938"/>
            <a:ext cx="9163050" cy="1041401"/>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a:lstStyle/>
          <a:p>
            <a:pPr>
              <a:defRPr/>
            </a:pPr>
            <a:endParaRPr lang="en-US">
              <a:latin typeface="+mn-lt"/>
            </a:endParaRPr>
          </a:p>
        </p:txBody>
      </p:sp>
      <p:sp>
        <p:nvSpPr>
          <p:cNvPr id="5" name="7 Serbest Form"/>
          <p:cNvSpPr>
            <a:spLocks/>
          </p:cNvSpPr>
          <p:nvPr/>
        </p:nvSpPr>
        <p:spPr bwMode="auto">
          <a:xfrm>
            <a:off x="4381500" y="-7938"/>
            <a:ext cx="4762500" cy="638176"/>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a:lstStyle/>
          <a:p>
            <a:pPr>
              <a:defRPr/>
            </a:pPr>
            <a:endParaRPr lang="en-US">
              <a:latin typeface="+mn-lt"/>
            </a:endParaRPr>
          </a:p>
        </p:txBody>
      </p:sp>
      <p:grpSp>
        <p:nvGrpSpPr>
          <p:cNvPr id="6" name="1 Grup"/>
          <p:cNvGrpSpPr>
            <a:grpSpLocks/>
          </p:cNvGrpSpPr>
          <p:nvPr/>
        </p:nvGrpSpPr>
        <p:grpSpPr bwMode="auto">
          <a:xfrm>
            <a:off x="-19050" y="203200"/>
            <a:ext cx="9180513" cy="647700"/>
            <a:chOff x="-19045" y="216550"/>
            <a:chExt cx="9180548" cy="649224"/>
          </a:xfrm>
        </p:grpSpPr>
        <p:sp>
          <p:nvSpPr>
            <p:cNvPr id="7" name="11 Serbest Form"/>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a:lstStyle/>
            <a:p>
              <a:pPr>
                <a:defRPr/>
              </a:pPr>
              <a:endParaRPr lang="en-US"/>
            </a:p>
          </p:txBody>
        </p:sp>
        <p:sp>
          <p:nvSpPr>
            <p:cNvPr id="8" name="12 Serbest Form"/>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a:lstStyle/>
            <a:p>
              <a:pPr>
                <a:defRPr/>
              </a:pPr>
              <a:endParaRPr lang="en-US"/>
            </a:p>
          </p:txBody>
        </p:sp>
      </p:grpSp>
      <p:sp>
        <p:nvSpPr>
          <p:cNvPr id="2" name="1 Başlık"/>
          <p:cNvSpPr>
            <a:spLocks noGrp="1"/>
          </p:cNvSpPr>
          <p:nvPr>
            <p:ph type="title"/>
          </p:nvPr>
        </p:nvSpPr>
        <p:spPr>
          <a:xfrm>
            <a:off x="530352" y="1316736"/>
            <a:ext cx="7772400" cy="1362456"/>
          </a:xfrm>
          <a:ln>
            <a:noFill/>
          </a:ln>
        </p:spPr>
        <p:txBody>
          <a:bodyPr tIns="0">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lang="tr-TR" smtClean="0"/>
              <a:t>Asıl başlık stili için tıklatın</a:t>
            </a:r>
            <a:endParaRPr lang="en-US"/>
          </a:p>
        </p:txBody>
      </p:sp>
      <p:sp>
        <p:nvSpPr>
          <p:cNvPr id="3" name="2 Metin Yer Tutucusu"/>
          <p:cNvSpPr>
            <a:spLocks noGrp="1"/>
          </p:cNvSpPr>
          <p:nvPr>
            <p:ph type="body" idx="1"/>
          </p:nvPr>
        </p:nvSpPr>
        <p:spPr>
          <a:xfrm>
            <a:off x="530352" y="2704664"/>
            <a:ext cx="7772400" cy="1509712"/>
          </a:xfrm>
        </p:spPr>
        <p:txBody>
          <a:bodyPr lIns="45720" rIns="45720"/>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tr-TR" smtClean="0"/>
              <a:t>Asıl metin stillerini düzenlemek için tıklatın</a:t>
            </a:r>
          </a:p>
        </p:txBody>
      </p:sp>
      <p:sp>
        <p:nvSpPr>
          <p:cNvPr id="9" name="3 Veri Yer Tutucusu"/>
          <p:cNvSpPr>
            <a:spLocks noGrp="1"/>
          </p:cNvSpPr>
          <p:nvPr>
            <p:ph type="dt" sz="half" idx="10"/>
          </p:nvPr>
        </p:nvSpPr>
        <p:spPr/>
        <p:txBody>
          <a:bodyPr/>
          <a:lstStyle>
            <a:lvl1pPr>
              <a:defRPr/>
            </a:lvl1pPr>
          </a:lstStyle>
          <a:p>
            <a:pPr>
              <a:defRPr/>
            </a:pPr>
            <a:endParaRPr lang="tr-TR" altLang="en-US"/>
          </a:p>
        </p:txBody>
      </p:sp>
      <p:sp>
        <p:nvSpPr>
          <p:cNvPr id="10" name="4 Altbilgi Yer Tutucusu"/>
          <p:cNvSpPr>
            <a:spLocks noGrp="1"/>
          </p:cNvSpPr>
          <p:nvPr>
            <p:ph type="ftr" sz="quarter" idx="11"/>
          </p:nvPr>
        </p:nvSpPr>
        <p:spPr/>
        <p:txBody>
          <a:bodyPr/>
          <a:lstStyle>
            <a:lvl1pPr>
              <a:defRPr/>
            </a:lvl1pPr>
          </a:lstStyle>
          <a:p>
            <a:pPr>
              <a:defRPr/>
            </a:pPr>
            <a:endParaRPr lang="tr-TR" altLang="en-US"/>
          </a:p>
        </p:txBody>
      </p:sp>
      <p:sp>
        <p:nvSpPr>
          <p:cNvPr id="11" name="5 Slayt Numarası Yer Tutucusu"/>
          <p:cNvSpPr>
            <a:spLocks noGrp="1"/>
          </p:cNvSpPr>
          <p:nvPr>
            <p:ph type="sldNum" sz="quarter" idx="12"/>
          </p:nvPr>
        </p:nvSpPr>
        <p:spPr/>
        <p:txBody>
          <a:bodyPr/>
          <a:lstStyle>
            <a:lvl1pPr>
              <a:defRPr/>
            </a:lvl1pPr>
          </a:lstStyle>
          <a:p>
            <a:pPr>
              <a:defRPr/>
            </a:pPr>
            <a:fld id="{F639329D-7B4E-4654-9215-0F304C6F470D}" type="slidenum">
              <a:rPr lang="tr-TR" altLang="en-US"/>
              <a:pPr>
                <a:defRPr/>
              </a:pPr>
              <a:t>‹#›</a:t>
            </a:fld>
            <a:endParaRPr lang="tr-TR" altLang="en-US"/>
          </a:p>
        </p:txBody>
      </p:sp>
    </p:spTree>
  </p:cSld>
  <p:clrMapOvr>
    <a:overrideClrMapping bg1="dk1" tx1="lt1" bg2="dk2" tx2="lt2" accent1="accent1" accent2="accent2" accent3="accent3" accent4="accent4" accent5="accent5" accent6="accent6" hlink="hlink" folHlink="folHlink"/>
  </p:clrMapOvr>
  <p:transition spd="med">
    <p:wedg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childTnLst>
                                    <p:set>
                                      <p:cBhvr>
                                        <p:cTn id="6" dur="1" fill="hold">
                                          <p:stCondLst>
                                            <p:cond delay="499"/>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2" presetClass="entr" presetSubtype="8" fill="hold" grpId="0"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animEffect transition="in" filter="wipe(left)">
                                      <p:cBhvr>
                                        <p:cTn id="11"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utoUpdateAnimBg="0"/>
      <p:bldP spid="3" grpId="0" build="p" autoUpdateAnimBg="0"/>
    </p:bld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1 Başlık"/>
          <p:cNvSpPr>
            <a:spLocks noGrp="1"/>
          </p:cNvSpPr>
          <p:nvPr>
            <p:ph type="title"/>
          </p:nvPr>
        </p:nvSpPr>
        <p:spPr>
          <a:xfrm>
            <a:off x="457200" y="704088"/>
            <a:ext cx="8229600" cy="1143000"/>
          </a:xfrm>
        </p:spPr>
        <p:txBody>
          <a:bodyPr/>
          <a:lstStyle/>
          <a:p>
            <a:r>
              <a:rPr lang="tr-TR" smtClean="0"/>
              <a:t>Asıl başlık stili için tıklatın</a:t>
            </a:r>
            <a:endParaRPr lang="en-US"/>
          </a:p>
        </p:txBody>
      </p:sp>
      <p:sp>
        <p:nvSpPr>
          <p:cNvPr id="3" name="2 İçerik Yer Tutucusu"/>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a:p>
        </p:txBody>
      </p:sp>
      <p:sp>
        <p:nvSpPr>
          <p:cNvPr id="4" name="3 İçerik Yer Tutucusu"/>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a:p>
        </p:txBody>
      </p:sp>
      <p:sp>
        <p:nvSpPr>
          <p:cNvPr id="5" name="9 Veri Yer Tutucusu"/>
          <p:cNvSpPr>
            <a:spLocks noGrp="1"/>
          </p:cNvSpPr>
          <p:nvPr>
            <p:ph type="dt" sz="half" idx="10"/>
          </p:nvPr>
        </p:nvSpPr>
        <p:spPr/>
        <p:txBody>
          <a:bodyPr/>
          <a:lstStyle>
            <a:lvl1pPr>
              <a:defRPr/>
            </a:lvl1pPr>
          </a:lstStyle>
          <a:p>
            <a:pPr>
              <a:defRPr/>
            </a:pPr>
            <a:endParaRPr lang="tr-TR" altLang="en-US"/>
          </a:p>
        </p:txBody>
      </p:sp>
      <p:sp>
        <p:nvSpPr>
          <p:cNvPr id="6" name="21 Altbilgi Yer Tutucusu"/>
          <p:cNvSpPr>
            <a:spLocks noGrp="1"/>
          </p:cNvSpPr>
          <p:nvPr>
            <p:ph type="ftr" sz="quarter" idx="11"/>
          </p:nvPr>
        </p:nvSpPr>
        <p:spPr/>
        <p:txBody>
          <a:bodyPr/>
          <a:lstStyle>
            <a:lvl1pPr>
              <a:defRPr/>
            </a:lvl1pPr>
          </a:lstStyle>
          <a:p>
            <a:pPr>
              <a:defRPr/>
            </a:pPr>
            <a:endParaRPr lang="tr-TR" altLang="en-US"/>
          </a:p>
        </p:txBody>
      </p:sp>
      <p:sp>
        <p:nvSpPr>
          <p:cNvPr id="7" name="17 Slayt Numarası Yer Tutucusu"/>
          <p:cNvSpPr>
            <a:spLocks noGrp="1"/>
          </p:cNvSpPr>
          <p:nvPr>
            <p:ph type="sldNum" sz="quarter" idx="12"/>
          </p:nvPr>
        </p:nvSpPr>
        <p:spPr/>
        <p:txBody>
          <a:bodyPr/>
          <a:lstStyle>
            <a:lvl1pPr>
              <a:defRPr/>
            </a:lvl1pPr>
          </a:lstStyle>
          <a:p>
            <a:pPr>
              <a:defRPr/>
            </a:pPr>
            <a:fld id="{ABC7C934-E74A-47F2-B714-A1D4A16FF1D9}" type="slidenum">
              <a:rPr lang="tr-TR" altLang="en-US"/>
              <a:pPr>
                <a:defRPr/>
              </a:pPr>
              <a:t>‹#›</a:t>
            </a:fld>
            <a:endParaRPr lang="tr-TR" altLang="en-US"/>
          </a:p>
        </p:txBody>
      </p:sp>
    </p:spTree>
  </p:cSld>
  <p:clrMapOvr>
    <a:masterClrMapping/>
  </p:clrMapOvr>
  <p:transition spd="med">
    <p:wedg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1 Başlık"/>
          <p:cNvSpPr>
            <a:spLocks noGrp="1"/>
          </p:cNvSpPr>
          <p:nvPr>
            <p:ph type="title"/>
          </p:nvPr>
        </p:nvSpPr>
        <p:spPr>
          <a:xfrm>
            <a:off x="457200" y="704088"/>
            <a:ext cx="8229600" cy="1143000"/>
          </a:xfrm>
        </p:spPr>
        <p:txBody>
          <a:bodyPr/>
          <a:lstStyle>
            <a:lvl1pPr>
              <a:defRPr/>
            </a:lvl1pPr>
          </a:lstStyle>
          <a:p>
            <a:r>
              <a:rPr lang="tr-TR" smtClean="0"/>
              <a:t>Asıl başlık stili için tıklatın</a:t>
            </a:r>
            <a:endParaRPr lang="en-US"/>
          </a:p>
        </p:txBody>
      </p:sp>
      <p:sp>
        <p:nvSpPr>
          <p:cNvPr id="3" name="2 Metin Yer Tutucusu"/>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a:r>
              <a:rPr lang="tr-TR" smtClean="0"/>
              <a:t>Asıl metin stillerini düzenlemek için tıklatın</a:t>
            </a:r>
          </a:p>
        </p:txBody>
      </p:sp>
      <p:sp>
        <p:nvSpPr>
          <p:cNvPr id="4" name="3 Metin Yer Tutucusu"/>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a:r>
              <a:rPr lang="tr-TR" smtClean="0"/>
              <a:t>Asıl metin stillerini düzenlemek için tıklatın</a:t>
            </a:r>
          </a:p>
        </p:txBody>
      </p:sp>
      <p:sp>
        <p:nvSpPr>
          <p:cNvPr id="5" name="4 İçerik Yer Tutucusu"/>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a:p>
        </p:txBody>
      </p:sp>
      <p:sp>
        <p:nvSpPr>
          <p:cNvPr id="6" name="5 İçerik Yer Tutucusu"/>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a:p>
        </p:txBody>
      </p:sp>
      <p:sp>
        <p:nvSpPr>
          <p:cNvPr id="7" name="9 Veri Yer Tutucusu"/>
          <p:cNvSpPr>
            <a:spLocks noGrp="1"/>
          </p:cNvSpPr>
          <p:nvPr>
            <p:ph type="dt" sz="half" idx="10"/>
          </p:nvPr>
        </p:nvSpPr>
        <p:spPr/>
        <p:txBody>
          <a:bodyPr/>
          <a:lstStyle>
            <a:lvl1pPr>
              <a:defRPr/>
            </a:lvl1pPr>
          </a:lstStyle>
          <a:p>
            <a:pPr>
              <a:defRPr/>
            </a:pPr>
            <a:endParaRPr lang="tr-TR" altLang="en-US"/>
          </a:p>
        </p:txBody>
      </p:sp>
      <p:sp>
        <p:nvSpPr>
          <p:cNvPr id="8" name="21 Altbilgi Yer Tutucusu"/>
          <p:cNvSpPr>
            <a:spLocks noGrp="1"/>
          </p:cNvSpPr>
          <p:nvPr>
            <p:ph type="ftr" sz="quarter" idx="11"/>
          </p:nvPr>
        </p:nvSpPr>
        <p:spPr/>
        <p:txBody>
          <a:bodyPr/>
          <a:lstStyle>
            <a:lvl1pPr>
              <a:defRPr/>
            </a:lvl1pPr>
          </a:lstStyle>
          <a:p>
            <a:pPr>
              <a:defRPr/>
            </a:pPr>
            <a:endParaRPr lang="tr-TR" altLang="en-US"/>
          </a:p>
        </p:txBody>
      </p:sp>
      <p:sp>
        <p:nvSpPr>
          <p:cNvPr id="9" name="17 Slayt Numarası Yer Tutucusu"/>
          <p:cNvSpPr>
            <a:spLocks noGrp="1"/>
          </p:cNvSpPr>
          <p:nvPr>
            <p:ph type="sldNum" sz="quarter" idx="12"/>
          </p:nvPr>
        </p:nvSpPr>
        <p:spPr/>
        <p:txBody>
          <a:bodyPr/>
          <a:lstStyle>
            <a:lvl1pPr>
              <a:defRPr/>
            </a:lvl1pPr>
          </a:lstStyle>
          <a:p>
            <a:pPr>
              <a:defRPr/>
            </a:pPr>
            <a:fld id="{F14241F7-456F-42FC-9060-7D18EE2E0222}" type="slidenum">
              <a:rPr lang="tr-TR" altLang="en-US"/>
              <a:pPr>
                <a:defRPr/>
              </a:pPr>
              <a:t>‹#›</a:t>
            </a:fld>
            <a:endParaRPr lang="tr-TR" altLang="en-US"/>
          </a:p>
        </p:txBody>
      </p:sp>
    </p:spTree>
  </p:cSld>
  <p:clrMapOvr>
    <a:masterClrMapping/>
  </p:clrMapOvr>
  <p:transition spd="med">
    <p:wedg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1 Başlık"/>
          <p:cNvSpPr>
            <a:spLocks noGrp="1"/>
          </p:cNvSpPr>
          <p:nvPr>
            <p:ph type="title"/>
          </p:nvPr>
        </p:nvSpPr>
        <p:spPr>
          <a:xfrm>
            <a:off x="457200" y="704088"/>
            <a:ext cx="8305800" cy="1143000"/>
          </a:xfrm>
        </p:spPr>
        <p:txBody>
          <a:bodyPr>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lang="tr-TR" smtClean="0"/>
              <a:t>Asıl başlık stili için tıklatın</a:t>
            </a:r>
            <a:endParaRPr lang="en-US"/>
          </a:p>
        </p:txBody>
      </p:sp>
      <p:sp>
        <p:nvSpPr>
          <p:cNvPr id="3" name="9 Veri Yer Tutucusu"/>
          <p:cNvSpPr>
            <a:spLocks noGrp="1"/>
          </p:cNvSpPr>
          <p:nvPr>
            <p:ph type="dt" sz="half" idx="10"/>
          </p:nvPr>
        </p:nvSpPr>
        <p:spPr/>
        <p:txBody>
          <a:bodyPr/>
          <a:lstStyle>
            <a:lvl1pPr>
              <a:defRPr/>
            </a:lvl1pPr>
          </a:lstStyle>
          <a:p>
            <a:pPr>
              <a:defRPr/>
            </a:pPr>
            <a:endParaRPr lang="tr-TR" altLang="en-US"/>
          </a:p>
        </p:txBody>
      </p:sp>
      <p:sp>
        <p:nvSpPr>
          <p:cNvPr id="4" name="21 Altbilgi Yer Tutucusu"/>
          <p:cNvSpPr>
            <a:spLocks noGrp="1"/>
          </p:cNvSpPr>
          <p:nvPr>
            <p:ph type="ftr" sz="quarter" idx="11"/>
          </p:nvPr>
        </p:nvSpPr>
        <p:spPr/>
        <p:txBody>
          <a:bodyPr/>
          <a:lstStyle>
            <a:lvl1pPr>
              <a:defRPr/>
            </a:lvl1pPr>
          </a:lstStyle>
          <a:p>
            <a:pPr>
              <a:defRPr/>
            </a:pPr>
            <a:endParaRPr lang="tr-TR" altLang="en-US"/>
          </a:p>
        </p:txBody>
      </p:sp>
      <p:sp>
        <p:nvSpPr>
          <p:cNvPr id="5" name="17 Slayt Numarası Yer Tutucusu"/>
          <p:cNvSpPr>
            <a:spLocks noGrp="1"/>
          </p:cNvSpPr>
          <p:nvPr>
            <p:ph type="sldNum" sz="quarter" idx="12"/>
          </p:nvPr>
        </p:nvSpPr>
        <p:spPr/>
        <p:txBody>
          <a:bodyPr/>
          <a:lstStyle>
            <a:lvl1pPr>
              <a:defRPr/>
            </a:lvl1pPr>
          </a:lstStyle>
          <a:p>
            <a:pPr>
              <a:defRPr/>
            </a:pPr>
            <a:fld id="{F17E963F-D484-42FA-B9A5-DCE74F2F9F4F}" type="slidenum">
              <a:rPr lang="tr-TR" altLang="en-US"/>
              <a:pPr>
                <a:defRPr/>
              </a:pPr>
              <a:t>‹#›</a:t>
            </a:fld>
            <a:endParaRPr lang="tr-TR" altLang="en-US"/>
          </a:p>
        </p:txBody>
      </p:sp>
    </p:spTree>
  </p:cSld>
  <p:clrMapOvr>
    <a:masterClrMapping/>
  </p:clrMapOvr>
  <p:transition spd="med">
    <p:wedg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9 Veri Yer Tutucusu"/>
          <p:cNvSpPr>
            <a:spLocks noGrp="1"/>
          </p:cNvSpPr>
          <p:nvPr>
            <p:ph type="dt" sz="half" idx="10"/>
          </p:nvPr>
        </p:nvSpPr>
        <p:spPr/>
        <p:txBody>
          <a:bodyPr/>
          <a:lstStyle>
            <a:lvl1pPr>
              <a:defRPr/>
            </a:lvl1pPr>
          </a:lstStyle>
          <a:p>
            <a:pPr>
              <a:defRPr/>
            </a:pPr>
            <a:endParaRPr lang="tr-TR" altLang="en-US"/>
          </a:p>
        </p:txBody>
      </p:sp>
      <p:sp>
        <p:nvSpPr>
          <p:cNvPr id="3" name="21 Altbilgi Yer Tutucusu"/>
          <p:cNvSpPr>
            <a:spLocks noGrp="1"/>
          </p:cNvSpPr>
          <p:nvPr>
            <p:ph type="ftr" sz="quarter" idx="11"/>
          </p:nvPr>
        </p:nvSpPr>
        <p:spPr/>
        <p:txBody>
          <a:bodyPr/>
          <a:lstStyle>
            <a:lvl1pPr>
              <a:defRPr/>
            </a:lvl1pPr>
          </a:lstStyle>
          <a:p>
            <a:pPr>
              <a:defRPr/>
            </a:pPr>
            <a:endParaRPr lang="tr-TR" altLang="en-US"/>
          </a:p>
        </p:txBody>
      </p:sp>
      <p:sp>
        <p:nvSpPr>
          <p:cNvPr id="4" name="17 Slayt Numarası Yer Tutucusu"/>
          <p:cNvSpPr>
            <a:spLocks noGrp="1"/>
          </p:cNvSpPr>
          <p:nvPr>
            <p:ph type="sldNum" sz="quarter" idx="12"/>
          </p:nvPr>
        </p:nvSpPr>
        <p:spPr/>
        <p:txBody>
          <a:bodyPr/>
          <a:lstStyle>
            <a:lvl1pPr>
              <a:defRPr/>
            </a:lvl1pPr>
          </a:lstStyle>
          <a:p>
            <a:pPr>
              <a:defRPr/>
            </a:pPr>
            <a:fld id="{C6E5D087-CD44-4D08-B207-8C45F2B5F19A}" type="slidenum">
              <a:rPr lang="tr-TR" altLang="en-US"/>
              <a:pPr>
                <a:defRPr/>
              </a:pPr>
              <a:t>‹#›</a:t>
            </a:fld>
            <a:endParaRPr lang="tr-TR" altLang="en-US"/>
          </a:p>
        </p:txBody>
      </p:sp>
    </p:spTree>
  </p:cSld>
  <p:clrMapOvr>
    <a:masterClrMapping/>
  </p:clrMapOvr>
  <p:transition spd="med">
    <p:wedg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1 Başlık"/>
          <p:cNvSpPr>
            <a:spLocks noGrp="1"/>
          </p:cNvSpPr>
          <p:nvPr>
            <p:ph type="title"/>
          </p:nvPr>
        </p:nvSpPr>
        <p:spPr>
          <a:xfrm>
            <a:off x="685800" y="514352"/>
            <a:ext cx="2743200" cy="1162050"/>
          </a:xfrm>
        </p:spPr>
        <p:txBody>
          <a:bodyPr>
            <a:noAutofit/>
          </a:bodyPr>
          <a:lstStyle>
            <a:lvl1pPr algn="l" rtl="0">
              <a:spcBef>
                <a:spcPct val="0"/>
              </a:spcBef>
              <a:buNone/>
              <a:defRPr sz="2600" b="0">
                <a:ln>
                  <a:noFill/>
                </a:ln>
                <a:solidFill>
                  <a:schemeClr val="tx2"/>
                </a:solidFill>
                <a:effectLst/>
                <a:latin typeface="+mj-lt"/>
                <a:ea typeface="+mj-ea"/>
                <a:cs typeface="+mj-cs"/>
              </a:defRPr>
            </a:lvl1pPr>
          </a:lstStyle>
          <a:p>
            <a:r>
              <a:rPr lang="tr-TR" smtClean="0"/>
              <a:t>Asıl başlık stili için tıklatın</a:t>
            </a:r>
            <a:endParaRPr lang="en-US"/>
          </a:p>
        </p:txBody>
      </p:sp>
      <p:sp>
        <p:nvSpPr>
          <p:cNvPr id="3" name="2 Metin Yer Tutucusu"/>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a:r>
              <a:rPr lang="tr-TR" smtClean="0"/>
              <a:t>Asıl metin stillerini düzenlemek için tıklatın</a:t>
            </a:r>
          </a:p>
        </p:txBody>
      </p:sp>
      <p:sp>
        <p:nvSpPr>
          <p:cNvPr id="4" name="3 İçerik Yer Tutucusu"/>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a:p>
        </p:txBody>
      </p:sp>
      <p:sp>
        <p:nvSpPr>
          <p:cNvPr id="5" name="9 Veri Yer Tutucusu"/>
          <p:cNvSpPr>
            <a:spLocks noGrp="1"/>
          </p:cNvSpPr>
          <p:nvPr>
            <p:ph type="dt" sz="half" idx="10"/>
          </p:nvPr>
        </p:nvSpPr>
        <p:spPr/>
        <p:txBody>
          <a:bodyPr/>
          <a:lstStyle>
            <a:lvl1pPr>
              <a:defRPr/>
            </a:lvl1pPr>
          </a:lstStyle>
          <a:p>
            <a:pPr>
              <a:defRPr/>
            </a:pPr>
            <a:endParaRPr lang="tr-TR" altLang="en-US"/>
          </a:p>
        </p:txBody>
      </p:sp>
      <p:sp>
        <p:nvSpPr>
          <p:cNvPr id="6" name="21 Altbilgi Yer Tutucusu"/>
          <p:cNvSpPr>
            <a:spLocks noGrp="1"/>
          </p:cNvSpPr>
          <p:nvPr>
            <p:ph type="ftr" sz="quarter" idx="11"/>
          </p:nvPr>
        </p:nvSpPr>
        <p:spPr/>
        <p:txBody>
          <a:bodyPr/>
          <a:lstStyle>
            <a:lvl1pPr>
              <a:defRPr/>
            </a:lvl1pPr>
          </a:lstStyle>
          <a:p>
            <a:pPr>
              <a:defRPr/>
            </a:pPr>
            <a:endParaRPr lang="tr-TR" altLang="en-US"/>
          </a:p>
        </p:txBody>
      </p:sp>
      <p:sp>
        <p:nvSpPr>
          <p:cNvPr id="7" name="17 Slayt Numarası Yer Tutucusu"/>
          <p:cNvSpPr>
            <a:spLocks noGrp="1"/>
          </p:cNvSpPr>
          <p:nvPr>
            <p:ph type="sldNum" sz="quarter" idx="12"/>
          </p:nvPr>
        </p:nvSpPr>
        <p:spPr/>
        <p:txBody>
          <a:bodyPr/>
          <a:lstStyle>
            <a:lvl1pPr>
              <a:defRPr/>
            </a:lvl1pPr>
          </a:lstStyle>
          <a:p>
            <a:pPr>
              <a:defRPr/>
            </a:pPr>
            <a:fld id="{63A4797B-7DFB-439D-8EF1-6547339EC846}" type="slidenum">
              <a:rPr lang="tr-TR" altLang="en-US"/>
              <a:pPr>
                <a:defRPr/>
              </a:pPr>
              <a:t>‹#›</a:t>
            </a:fld>
            <a:endParaRPr lang="tr-TR" altLang="en-US"/>
          </a:p>
        </p:txBody>
      </p:sp>
    </p:spTree>
  </p:cSld>
  <p:clrMapOvr>
    <a:masterClrMapping/>
  </p:clrMapOvr>
  <p:transition spd="med">
    <p:wedg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showMasterPhAnim="0" type="picTx" preserve="1">
  <p:cSld name="Başlıklı Resim">
    <p:spTree>
      <p:nvGrpSpPr>
        <p:cNvPr id="1" name=""/>
        <p:cNvGrpSpPr/>
        <p:nvPr/>
      </p:nvGrpSpPr>
      <p:grpSpPr>
        <a:xfrm>
          <a:off x="0" y="0"/>
          <a:ext cx="0" cy="0"/>
          <a:chOff x="0" y="0"/>
          <a:chExt cx="0" cy="0"/>
        </a:xfrm>
      </p:grpSpPr>
      <p:sp>
        <p:nvSpPr>
          <p:cNvPr id="5" name="8 Tek Köşesi Kesik ve Yuvarlatılmış Dikdörtgen"/>
          <p:cNvSpPr/>
          <p:nvPr/>
        </p:nvSpPr>
        <p:spPr>
          <a:xfrm rot="420000" flipV="1">
            <a:off x="3165475" y="1108075"/>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a:p>
        </p:txBody>
      </p:sp>
      <p:sp>
        <p:nvSpPr>
          <p:cNvPr id="6" name="11 Dik Üçgen"/>
          <p:cNvSpPr/>
          <p:nvPr/>
        </p:nvSpPr>
        <p:spPr>
          <a:xfrm rot="420000" flipV="1">
            <a:off x="8004175" y="5359400"/>
            <a:ext cx="155575" cy="155575"/>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a:p>
        </p:txBody>
      </p:sp>
      <p:sp>
        <p:nvSpPr>
          <p:cNvPr id="7" name="9 Serbest Form"/>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a:lstStyle/>
          <a:p>
            <a:pPr>
              <a:defRPr/>
            </a:pPr>
            <a:endParaRPr lang="en-US">
              <a:latin typeface="+mn-lt"/>
            </a:endParaRPr>
          </a:p>
        </p:txBody>
      </p:sp>
      <p:sp>
        <p:nvSpPr>
          <p:cNvPr id="8" name="10 Serbest Form"/>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a:lstStyle/>
          <a:p>
            <a:pPr>
              <a:defRPr/>
            </a:pPr>
            <a:endParaRPr lang="en-US">
              <a:latin typeface="+mn-lt"/>
            </a:endParaRPr>
          </a:p>
        </p:txBody>
      </p:sp>
      <p:sp>
        <p:nvSpPr>
          <p:cNvPr id="2" name="1 Başlık"/>
          <p:cNvSpPr>
            <a:spLocks noGrp="1"/>
          </p:cNvSpPr>
          <p:nvPr>
            <p:ph type="title"/>
          </p:nvPr>
        </p:nvSpPr>
        <p:spPr>
          <a:xfrm>
            <a:off x="609600" y="1176996"/>
            <a:ext cx="2212848" cy="1582621"/>
          </a:xfrm>
        </p:spPr>
        <p:txBody>
          <a:bodyPr lIns="45720" rIns="45720" bIns="45720"/>
          <a:lstStyle>
            <a:lvl1pPr algn="l">
              <a:buNone/>
              <a:defRPr sz="2000" b="1">
                <a:solidFill>
                  <a:schemeClr val="tx2"/>
                </a:solidFill>
              </a:defRPr>
            </a:lvl1pPr>
          </a:lstStyle>
          <a:p>
            <a:r>
              <a:rPr lang="tr-TR" smtClean="0"/>
              <a:t>Asıl başlık stili için tıklatın</a:t>
            </a:r>
            <a:endParaRPr lang="en-US"/>
          </a:p>
        </p:txBody>
      </p:sp>
      <p:sp>
        <p:nvSpPr>
          <p:cNvPr id="4" name="3 Metin Yer Tutucusu"/>
          <p:cNvSpPr>
            <a:spLocks noGrp="1"/>
          </p:cNvSpPr>
          <p:nvPr>
            <p:ph type="body" sz="half" idx="2"/>
          </p:nvPr>
        </p:nvSpPr>
        <p:spPr>
          <a:xfrm>
            <a:off x="609600" y="2828785"/>
            <a:ext cx="2209800" cy="2179320"/>
          </a:xfrm>
        </p:spPr>
        <p:txBody>
          <a:bodyPr lIns="64008" rIns="45720"/>
          <a:lstStyle>
            <a:lvl1pPr marL="0" indent="0" algn="l">
              <a:spcBef>
                <a:spcPts val="250"/>
              </a:spcBef>
              <a:buFontTx/>
              <a:buNone/>
              <a:defRPr sz="1300"/>
            </a:lvl1pPr>
            <a:lvl2pPr>
              <a:defRPr sz="1200"/>
            </a:lvl2pPr>
            <a:lvl3pPr>
              <a:defRPr sz="1000"/>
            </a:lvl3pPr>
            <a:lvl4pPr>
              <a:defRPr sz="900"/>
            </a:lvl4pPr>
            <a:lvl5pPr>
              <a:defRPr sz="900"/>
            </a:lvl5pPr>
          </a:lstStyle>
          <a:p>
            <a:pPr lvl="0"/>
            <a:r>
              <a:rPr lang="tr-TR" smtClean="0"/>
              <a:t>Asıl metin stillerini düzenlemek için tıklatın</a:t>
            </a:r>
          </a:p>
        </p:txBody>
      </p:sp>
      <p:sp>
        <p:nvSpPr>
          <p:cNvPr id="3" name="2 Resim Yer Tutucusu"/>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normAutofit/>
          </a:bodyPr>
          <a:lstStyle>
            <a:lvl1pPr marL="0" indent="0">
              <a:buNone/>
              <a:defRPr sz="3200"/>
            </a:lvl1pPr>
          </a:lstStyle>
          <a:p>
            <a:pPr lvl="0"/>
            <a:r>
              <a:rPr lang="tr-TR" noProof="0" smtClean="0"/>
              <a:t>Resim eklemek için simgeyi tıklatın</a:t>
            </a:r>
            <a:endParaRPr lang="en-US" noProof="0" dirty="0"/>
          </a:p>
        </p:txBody>
      </p:sp>
      <p:sp>
        <p:nvSpPr>
          <p:cNvPr id="9" name="4 Veri Yer Tutucusu"/>
          <p:cNvSpPr>
            <a:spLocks noGrp="1"/>
          </p:cNvSpPr>
          <p:nvPr>
            <p:ph type="dt" sz="half" idx="10"/>
          </p:nvPr>
        </p:nvSpPr>
        <p:spPr/>
        <p:txBody>
          <a:bodyPr/>
          <a:lstStyle>
            <a:lvl1pPr>
              <a:defRPr/>
            </a:lvl1pPr>
          </a:lstStyle>
          <a:p>
            <a:pPr>
              <a:defRPr/>
            </a:pPr>
            <a:endParaRPr lang="tr-TR" altLang="en-US"/>
          </a:p>
        </p:txBody>
      </p:sp>
      <p:sp>
        <p:nvSpPr>
          <p:cNvPr id="10" name="5 Altbilgi Yer Tutucusu"/>
          <p:cNvSpPr>
            <a:spLocks noGrp="1"/>
          </p:cNvSpPr>
          <p:nvPr>
            <p:ph type="ftr" sz="quarter" idx="11"/>
          </p:nvPr>
        </p:nvSpPr>
        <p:spPr/>
        <p:txBody>
          <a:bodyPr/>
          <a:lstStyle>
            <a:lvl1pPr>
              <a:defRPr/>
            </a:lvl1pPr>
          </a:lstStyle>
          <a:p>
            <a:pPr>
              <a:defRPr/>
            </a:pPr>
            <a:endParaRPr lang="tr-TR" altLang="en-US"/>
          </a:p>
        </p:txBody>
      </p:sp>
      <p:sp>
        <p:nvSpPr>
          <p:cNvPr id="11" name="6 Slayt Numarası Yer Tutucusu"/>
          <p:cNvSpPr>
            <a:spLocks noGrp="1"/>
          </p:cNvSpPr>
          <p:nvPr>
            <p:ph type="sldNum" sz="quarter" idx="12"/>
          </p:nvPr>
        </p:nvSpPr>
        <p:spPr>
          <a:xfrm>
            <a:off x="8077200" y="6356350"/>
            <a:ext cx="609600" cy="365125"/>
          </a:xfrm>
        </p:spPr>
        <p:txBody>
          <a:bodyPr/>
          <a:lstStyle>
            <a:lvl1pPr>
              <a:defRPr/>
            </a:lvl1pPr>
          </a:lstStyle>
          <a:p>
            <a:pPr>
              <a:defRPr/>
            </a:pPr>
            <a:fld id="{128131BF-0226-4B09-9239-5DCEA491F06F}" type="slidenum">
              <a:rPr lang="tr-TR" altLang="en-US"/>
              <a:pPr>
                <a:defRPr/>
              </a:pPr>
              <a:t>‹#›</a:t>
            </a:fld>
            <a:endParaRPr lang="tr-TR" altLang="en-US"/>
          </a:p>
        </p:txBody>
      </p:sp>
    </p:spTree>
  </p:cSld>
  <p:clrMapOvr>
    <a:masterClrMapping/>
  </p:clrMapOvr>
  <p:transition spd="med">
    <p:wedg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childTnLst>
                                    <p:set>
                                      <p:cBhvr>
                                        <p:cTn id="6" dur="1" fill="hold">
                                          <p:stCondLst>
                                            <p:cond delay="499"/>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2" presetClass="entr" presetSubtype="8" fill="hold" grpId="0"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animEffect transition="in" filter="wipe(left)">
                                      <p:cBhvr>
                                        <p:cTn id="11" dur="500"/>
                                        <p:tgtEl>
                                          <p:spTgt spid="3">
                                            <p:txEl>
                                              <p:pRg st="0" end="0"/>
                                            </p:txEl>
                                          </p:spTgt>
                                        </p:tgtEl>
                                      </p:cBhvr>
                                    </p:animEffect>
                                  </p:childTnLst>
                                </p:cTn>
                              </p:par>
                            </p:childTnLst>
                          </p:cTn>
                        </p:par>
                      </p:childTnLst>
                    </p:cTn>
                  </p:par>
                  <p:par>
                    <p:cTn id="12" fill="hold">
                      <p:stCondLst>
                        <p:cond delay="indefinite"/>
                      </p:stCondLst>
                      <p:childTnLst>
                        <p:par>
                          <p:cTn id="13" fill="hold">
                            <p:stCondLst>
                              <p:cond delay="0"/>
                            </p:stCondLst>
                            <p:childTnLst>
                              <p:par>
                                <p:cTn id="14" presetID="22" presetClass="entr" presetSubtype="8" fill="hold" grpId="0" nodeType="clickEffect">
                                  <p:stCondLst>
                                    <p:cond delay="0"/>
                                  </p:stCondLst>
                                  <p:childTnLst>
                                    <p:set>
                                      <p:cBhvr>
                                        <p:cTn id="15" dur="1" fill="hold">
                                          <p:stCondLst>
                                            <p:cond delay="0"/>
                                          </p:stCondLst>
                                        </p:cTn>
                                        <p:tgtEl>
                                          <p:spTgt spid="4">
                                            <p:txEl>
                                              <p:pRg st="0" end="0"/>
                                            </p:txEl>
                                          </p:spTgt>
                                        </p:tgtEl>
                                        <p:attrNameLst>
                                          <p:attrName>style.visibility</p:attrName>
                                        </p:attrNameLst>
                                      </p:cBhvr>
                                      <p:to>
                                        <p:strVal val="visible"/>
                                      </p:to>
                                    </p:set>
                                    <p:animEffect transition="in" filter="wipe(left)">
                                      <p:cBhvr>
                                        <p:cTn id="16" dur="500"/>
                                        <p:tgtEl>
                                          <p:spTgt spid="4">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utoUpdateAnimBg="0"/>
      <p:bldP spid="4" grpId="0" build="p" autoUpdateAnimBg="0"/>
      <p:bldP spid="3" grpId="0" build="p" autoUpdateAnimBg="0"/>
    </p:bld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en-US"/>
          </a:p>
        </p:txBody>
      </p:sp>
      <p:sp>
        <p:nvSpPr>
          <p:cNvPr id="3" name="2 Dikey Metin Yer Tutucusu"/>
          <p:cNvSpPr>
            <a:spLocks noGrp="1"/>
          </p:cNvSpPr>
          <p:nvPr>
            <p:ph type="body" orient="vert" idx="1"/>
          </p:nvPr>
        </p:nvSpPr>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a:p>
        </p:txBody>
      </p:sp>
      <p:sp>
        <p:nvSpPr>
          <p:cNvPr id="4" name="9 Veri Yer Tutucusu"/>
          <p:cNvSpPr>
            <a:spLocks noGrp="1"/>
          </p:cNvSpPr>
          <p:nvPr>
            <p:ph type="dt" sz="half" idx="10"/>
          </p:nvPr>
        </p:nvSpPr>
        <p:spPr/>
        <p:txBody>
          <a:bodyPr/>
          <a:lstStyle>
            <a:lvl1pPr>
              <a:defRPr/>
            </a:lvl1pPr>
          </a:lstStyle>
          <a:p>
            <a:pPr>
              <a:defRPr/>
            </a:pPr>
            <a:endParaRPr lang="tr-TR" altLang="en-US"/>
          </a:p>
        </p:txBody>
      </p:sp>
      <p:sp>
        <p:nvSpPr>
          <p:cNvPr id="5" name="21 Altbilgi Yer Tutucusu"/>
          <p:cNvSpPr>
            <a:spLocks noGrp="1"/>
          </p:cNvSpPr>
          <p:nvPr>
            <p:ph type="ftr" sz="quarter" idx="11"/>
          </p:nvPr>
        </p:nvSpPr>
        <p:spPr/>
        <p:txBody>
          <a:bodyPr/>
          <a:lstStyle>
            <a:lvl1pPr>
              <a:defRPr/>
            </a:lvl1pPr>
          </a:lstStyle>
          <a:p>
            <a:pPr>
              <a:defRPr/>
            </a:pPr>
            <a:endParaRPr lang="tr-TR" altLang="en-US"/>
          </a:p>
        </p:txBody>
      </p:sp>
      <p:sp>
        <p:nvSpPr>
          <p:cNvPr id="6" name="17 Slayt Numarası Yer Tutucusu"/>
          <p:cNvSpPr>
            <a:spLocks noGrp="1"/>
          </p:cNvSpPr>
          <p:nvPr>
            <p:ph type="sldNum" sz="quarter" idx="12"/>
          </p:nvPr>
        </p:nvSpPr>
        <p:spPr/>
        <p:txBody>
          <a:bodyPr/>
          <a:lstStyle>
            <a:lvl1pPr>
              <a:defRPr/>
            </a:lvl1pPr>
          </a:lstStyle>
          <a:p>
            <a:pPr>
              <a:defRPr/>
            </a:pPr>
            <a:fld id="{9482A476-888B-4D3F-A66B-7A3413F64355}" type="slidenum">
              <a:rPr lang="tr-TR" altLang="en-US"/>
              <a:pPr>
                <a:defRPr/>
              </a:pPr>
              <a:t>‹#›</a:t>
            </a:fld>
            <a:endParaRPr lang="tr-TR" altLang="en-US"/>
          </a:p>
        </p:txBody>
      </p:sp>
    </p:spTree>
  </p:cSld>
  <p:clrMapOvr>
    <a:masterClrMapping/>
  </p:clrMapOvr>
  <p:transition spd="med">
    <p:wedg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1 Dikey Başlık"/>
          <p:cNvSpPr>
            <a:spLocks noGrp="1"/>
          </p:cNvSpPr>
          <p:nvPr>
            <p:ph type="title" orient="vert"/>
          </p:nvPr>
        </p:nvSpPr>
        <p:spPr>
          <a:xfrm>
            <a:off x="6629400" y="914401"/>
            <a:ext cx="2057400" cy="5211763"/>
          </a:xfrm>
        </p:spPr>
        <p:txBody>
          <a:bodyPr vert="eaVert"/>
          <a:lstStyle/>
          <a:p>
            <a:r>
              <a:rPr lang="tr-TR" smtClean="0"/>
              <a:t>Asıl başlık stili için tıklatın</a:t>
            </a:r>
            <a:endParaRPr lang="en-US"/>
          </a:p>
        </p:txBody>
      </p:sp>
      <p:sp>
        <p:nvSpPr>
          <p:cNvPr id="3" name="2 Dikey Metin Yer Tutucusu"/>
          <p:cNvSpPr>
            <a:spLocks noGrp="1"/>
          </p:cNvSpPr>
          <p:nvPr>
            <p:ph type="body" orient="vert" idx="1"/>
          </p:nvPr>
        </p:nvSpPr>
        <p:spPr>
          <a:xfrm>
            <a:off x="457200" y="914401"/>
            <a:ext cx="6019800" cy="5211763"/>
          </a:xfrm>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a:p>
        </p:txBody>
      </p:sp>
      <p:sp>
        <p:nvSpPr>
          <p:cNvPr id="4" name="9 Veri Yer Tutucusu"/>
          <p:cNvSpPr>
            <a:spLocks noGrp="1"/>
          </p:cNvSpPr>
          <p:nvPr>
            <p:ph type="dt" sz="half" idx="10"/>
          </p:nvPr>
        </p:nvSpPr>
        <p:spPr/>
        <p:txBody>
          <a:bodyPr/>
          <a:lstStyle>
            <a:lvl1pPr>
              <a:defRPr/>
            </a:lvl1pPr>
          </a:lstStyle>
          <a:p>
            <a:pPr>
              <a:defRPr/>
            </a:pPr>
            <a:endParaRPr lang="tr-TR" altLang="en-US"/>
          </a:p>
        </p:txBody>
      </p:sp>
      <p:sp>
        <p:nvSpPr>
          <p:cNvPr id="5" name="21 Altbilgi Yer Tutucusu"/>
          <p:cNvSpPr>
            <a:spLocks noGrp="1"/>
          </p:cNvSpPr>
          <p:nvPr>
            <p:ph type="ftr" sz="quarter" idx="11"/>
          </p:nvPr>
        </p:nvSpPr>
        <p:spPr/>
        <p:txBody>
          <a:bodyPr/>
          <a:lstStyle>
            <a:lvl1pPr>
              <a:defRPr/>
            </a:lvl1pPr>
          </a:lstStyle>
          <a:p>
            <a:pPr>
              <a:defRPr/>
            </a:pPr>
            <a:endParaRPr lang="tr-TR" altLang="en-US"/>
          </a:p>
        </p:txBody>
      </p:sp>
      <p:sp>
        <p:nvSpPr>
          <p:cNvPr id="6" name="17 Slayt Numarası Yer Tutucusu"/>
          <p:cNvSpPr>
            <a:spLocks noGrp="1"/>
          </p:cNvSpPr>
          <p:nvPr>
            <p:ph type="sldNum" sz="quarter" idx="12"/>
          </p:nvPr>
        </p:nvSpPr>
        <p:spPr/>
        <p:txBody>
          <a:bodyPr/>
          <a:lstStyle>
            <a:lvl1pPr>
              <a:defRPr/>
            </a:lvl1pPr>
          </a:lstStyle>
          <a:p>
            <a:pPr>
              <a:defRPr/>
            </a:pPr>
            <a:fld id="{2D0A1D20-F239-489D-9147-3B13BE60AC1A}" type="slidenum">
              <a:rPr lang="tr-TR" altLang="en-US"/>
              <a:pPr>
                <a:defRPr/>
              </a:pPr>
              <a:t>‹#›</a:t>
            </a:fld>
            <a:endParaRPr lang="tr-TR" altLang="en-US"/>
          </a:p>
        </p:txBody>
      </p:sp>
    </p:spTree>
  </p:cSld>
  <p:clrMapOvr>
    <a:masterClrMapping/>
  </p:clrMapOvr>
  <p:transition spd="med">
    <p:wedg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6 Serbest Form"/>
          <p:cNvSpPr>
            <a:spLocks/>
          </p:cNvSpPr>
          <p:nvPr/>
        </p:nvSpPr>
        <p:spPr bwMode="auto">
          <a:xfrm>
            <a:off x="-9525" y="-7938"/>
            <a:ext cx="9163050" cy="1041401"/>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a:lstStyle/>
          <a:p>
            <a:pPr>
              <a:defRPr/>
            </a:pPr>
            <a:endParaRPr lang="en-US">
              <a:latin typeface="+mn-lt"/>
            </a:endParaRPr>
          </a:p>
        </p:txBody>
      </p:sp>
      <p:sp>
        <p:nvSpPr>
          <p:cNvPr id="8" name="7 Serbest Form"/>
          <p:cNvSpPr>
            <a:spLocks/>
          </p:cNvSpPr>
          <p:nvPr/>
        </p:nvSpPr>
        <p:spPr bwMode="auto">
          <a:xfrm>
            <a:off x="4381500" y="-7938"/>
            <a:ext cx="4762500" cy="638176"/>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a:lstStyle/>
          <a:p>
            <a:pPr>
              <a:defRPr/>
            </a:pPr>
            <a:endParaRPr lang="en-US">
              <a:latin typeface="+mn-lt"/>
            </a:endParaRPr>
          </a:p>
        </p:txBody>
      </p:sp>
      <p:sp>
        <p:nvSpPr>
          <p:cNvPr id="9" name="8 Başlık Yer Tutucusu"/>
          <p:cNvSpPr>
            <a:spLocks noGrp="1"/>
          </p:cNvSpPr>
          <p:nvPr>
            <p:ph type="title"/>
          </p:nvPr>
        </p:nvSpPr>
        <p:spPr bwMode="auto">
          <a:xfrm>
            <a:off x="457200" y="704850"/>
            <a:ext cx="8229600" cy="1143000"/>
          </a:xfrm>
          <a:prstGeom prst="rect">
            <a:avLst/>
          </a:prstGeom>
          <a:noFill/>
          <a:ln w="9525">
            <a:noFill/>
            <a:miter lim="800000"/>
            <a:headEnd/>
            <a:tailEnd/>
          </a:ln>
        </p:spPr>
        <p:txBody>
          <a:bodyPr vert="horz" wrap="square" lIns="0" tIns="45720" rIns="0" bIns="0" numCol="1" anchor="b" anchorCtr="0" compatLnSpc="1">
            <a:prstTxWarp prst="textNoShape">
              <a:avLst/>
            </a:prstTxWarp>
          </a:bodyPr>
          <a:lstStyle/>
          <a:p>
            <a:pPr lvl="0"/>
            <a:r>
              <a:rPr lang="tr-TR" smtClean="0"/>
              <a:t>Asıl başlık stili için tıklatın</a:t>
            </a:r>
            <a:endParaRPr lang="en-US" smtClean="0"/>
          </a:p>
        </p:txBody>
      </p:sp>
      <p:sp>
        <p:nvSpPr>
          <p:cNvPr id="30" name="29 Metin Yer Tutucusu"/>
          <p:cNvSpPr>
            <a:spLocks noGrp="1"/>
          </p:cNvSpPr>
          <p:nvPr>
            <p:ph type="body" idx="1"/>
          </p:nvPr>
        </p:nvSpPr>
        <p:spPr bwMode="auto">
          <a:xfrm>
            <a:off x="457200" y="1935163"/>
            <a:ext cx="8229600" cy="4389437"/>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smtClean="0"/>
          </a:p>
        </p:txBody>
      </p:sp>
      <p:sp>
        <p:nvSpPr>
          <p:cNvPr id="10" name="9 Veri Yer Tutucusu"/>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pPr>
              <a:defRPr/>
            </a:pPr>
            <a:endParaRPr lang="tr-TR" altLang="en-US"/>
          </a:p>
        </p:txBody>
      </p:sp>
      <p:sp>
        <p:nvSpPr>
          <p:cNvPr id="22" name="21 Altbilgi Yer Tutucusu"/>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pPr>
              <a:defRPr/>
            </a:pPr>
            <a:endParaRPr lang="tr-TR" altLang="en-US"/>
          </a:p>
        </p:txBody>
      </p:sp>
      <p:sp>
        <p:nvSpPr>
          <p:cNvPr id="18" name="17 Slayt Numarası Yer Tutucusu"/>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smtClean="0">
                <a:solidFill>
                  <a:schemeClr val="tx2">
                    <a:shade val="90000"/>
                  </a:schemeClr>
                </a:solidFill>
              </a:defRPr>
            </a:lvl1pPr>
          </a:lstStyle>
          <a:p>
            <a:pPr>
              <a:defRPr/>
            </a:pPr>
            <a:fld id="{622FA2D5-045A-4157-AA83-7CB478B903D6}" type="slidenum">
              <a:rPr lang="tr-TR" altLang="en-US"/>
              <a:pPr>
                <a:defRPr/>
              </a:pPr>
              <a:t>‹#›</a:t>
            </a:fld>
            <a:endParaRPr lang="tr-TR" altLang="en-US"/>
          </a:p>
        </p:txBody>
      </p:sp>
      <p:grpSp>
        <p:nvGrpSpPr>
          <p:cNvPr id="1033" name="1 Grup"/>
          <p:cNvGrpSpPr>
            <a:grpSpLocks/>
          </p:cNvGrpSpPr>
          <p:nvPr/>
        </p:nvGrpSpPr>
        <p:grpSpPr bwMode="auto">
          <a:xfrm>
            <a:off x="-19050" y="203200"/>
            <a:ext cx="9180513" cy="647700"/>
            <a:chOff x="-19045" y="216550"/>
            <a:chExt cx="9180548" cy="649224"/>
          </a:xfrm>
        </p:grpSpPr>
        <p:sp>
          <p:nvSpPr>
            <p:cNvPr id="12" name="11 Serbest Form"/>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a:lstStyle/>
            <a:p>
              <a:pPr>
                <a:defRPr/>
              </a:pPr>
              <a:endParaRPr lang="en-US"/>
            </a:p>
          </p:txBody>
        </p:sp>
        <p:sp>
          <p:nvSpPr>
            <p:cNvPr id="13" name="12 Serbest Form"/>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a:lstStyle/>
            <a:p>
              <a:pPr>
                <a:defRPr/>
              </a:pPr>
              <a:endParaRPr lang="en-US"/>
            </a:p>
          </p:txBody>
        </p:sp>
      </p:grpSp>
    </p:spTree>
  </p:cSld>
  <p:clrMap bg1="lt1" tx1="dk1" bg2="lt2" tx2="dk2" accent1="accent1" accent2="accent2" accent3="accent3" accent4="accent4" accent5="accent5" accent6="accent6" hlink="hlink" folHlink="folHlink"/>
  <p:sldLayoutIdLst>
    <p:sldLayoutId id="2147483729" r:id="rId1"/>
    <p:sldLayoutId id="2147483721" r:id="rId2"/>
    <p:sldLayoutId id="2147483730" r:id="rId3"/>
    <p:sldLayoutId id="2147483722" r:id="rId4"/>
    <p:sldLayoutId id="2147483723" r:id="rId5"/>
    <p:sldLayoutId id="2147483724" r:id="rId6"/>
    <p:sldLayoutId id="2147483725" r:id="rId7"/>
    <p:sldLayoutId id="2147483726" r:id="rId8"/>
    <p:sldLayoutId id="2147483731" r:id="rId9"/>
    <p:sldLayoutId id="2147483727" r:id="rId10"/>
    <p:sldLayoutId id="2147483728" r:id="rId11"/>
  </p:sldLayoutIdLst>
  <p:transition spd="med">
    <p:wedg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20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30">
                                            <p:txEl>
                                              <p:pRg st="0" end="0"/>
                                            </p:txEl>
                                          </p:spTgt>
                                        </p:tgtEl>
                                        <p:attrNameLst>
                                          <p:attrName>style.visibility</p:attrName>
                                        </p:attrNameLst>
                                      </p:cBhvr>
                                      <p:to>
                                        <p:strVal val="visible"/>
                                      </p:to>
                                    </p:set>
                                    <p:animEffect transition="in" filter="wipe(left)">
                                      <p:cBhvr>
                                        <p:cTn id="12" dur="500"/>
                                        <p:tgtEl>
                                          <p:spTgt spid="30">
                                            <p:txEl>
                                              <p:pRg st="0" end="0"/>
                                            </p:txEl>
                                          </p:spTgt>
                                        </p:tgtEl>
                                      </p:cBhvr>
                                    </p:animEffect>
                                  </p:childTnLst>
                                </p:cTn>
                              </p:par>
                              <p:par>
                                <p:cTn id="13" presetID="22" presetClass="entr" presetSubtype="8" fill="hold" grpId="0" nodeType="withEffect">
                                  <p:stCondLst>
                                    <p:cond delay="0"/>
                                  </p:stCondLst>
                                  <p:childTnLst>
                                    <p:set>
                                      <p:cBhvr>
                                        <p:cTn id="14" dur="1" fill="hold">
                                          <p:stCondLst>
                                            <p:cond delay="0"/>
                                          </p:stCondLst>
                                        </p:cTn>
                                        <p:tgtEl>
                                          <p:spTgt spid="30">
                                            <p:txEl>
                                              <p:pRg st="1" end="1"/>
                                            </p:txEl>
                                          </p:spTgt>
                                        </p:tgtEl>
                                        <p:attrNameLst>
                                          <p:attrName>style.visibility</p:attrName>
                                        </p:attrNameLst>
                                      </p:cBhvr>
                                      <p:to>
                                        <p:strVal val="visible"/>
                                      </p:to>
                                    </p:set>
                                    <p:animEffect transition="in" filter="wipe(left)">
                                      <p:cBhvr>
                                        <p:cTn id="15" dur="500"/>
                                        <p:tgtEl>
                                          <p:spTgt spid="30">
                                            <p:txEl>
                                              <p:pRg st="1" end="1"/>
                                            </p:txEl>
                                          </p:spTgt>
                                        </p:tgtEl>
                                      </p:cBhvr>
                                    </p:animEffect>
                                  </p:childTnLst>
                                </p:cTn>
                              </p:par>
                              <p:par>
                                <p:cTn id="16" presetID="22" presetClass="entr" presetSubtype="8" fill="hold" grpId="0" nodeType="withEffect">
                                  <p:stCondLst>
                                    <p:cond delay="0"/>
                                  </p:stCondLst>
                                  <p:childTnLst>
                                    <p:set>
                                      <p:cBhvr>
                                        <p:cTn id="17" dur="1" fill="hold">
                                          <p:stCondLst>
                                            <p:cond delay="0"/>
                                          </p:stCondLst>
                                        </p:cTn>
                                        <p:tgtEl>
                                          <p:spTgt spid="30">
                                            <p:txEl>
                                              <p:pRg st="2" end="2"/>
                                            </p:txEl>
                                          </p:spTgt>
                                        </p:tgtEl>
                                        <p:attrNameLst>
                                          <p:attrName>style.visibility</p:attrName>
                                        </p:attrNameLst>
                                      </p:cBhvr>
                                      <p:to>
                                        <p:strVal val="visible"/>
                                      </p:to>
                                    </p:set>
                                    <p:animEffect transition="in" filter="wipe(left)">
                                      <p:cBhvr>
                                        <p:cTn id="18" dur="500"/>
                                        <p:tgtEl>
                                          <p:spTgt spid="30">
                                            <p:txEl>
                                              <p:pRg st="2" end="2"/>
                                            </p:txEl>
                                          </p:spTgt>
                                        </p:tgtEl>
                                      </p:cBhvr>
                                    </p:animEffect>
                                  </p:childTnLst>
                                </p:cTn>
                              </p:par>
                              <p:par>
                                <p:cTn id="19" presetID="22" presetClass="entr" presetSubtype="8" fill="hold" grpId="0" nodeType="withEffect">
                                  <p:stCondLst>
                                    <p:cond delay="0"/>
                                  </p:stCondLst>
                                  <p:childTnLst>
                                    <p:set>
                                      <p:cBhvr>
                                        <p:cTn id="20" dur="1" fill="hold">
                                          <p:stCondLst>
                                            <p:cond delay="0"/>
                                          </p:stCondLst>
                                        </p:cTn>
                                        <p:tgtEl>
                                          <p:spTgt spid="30">
                                            <p:txEl>
                                              <p:pRg st="3" end="3"/>
                                            </p:txEl>
                                          </p:spTgt>
                                        </p:tgtEl>
                                        <p:attrNameLst>
                                          <p:attrName>style.visibility</p:attrName>
                                        </p:attrNameLst>
                                      </p:cBhvr>
                                      <p:to>
                                        <p:strVal val="visible"/>
                                      </p:to>
                                    </p:set>
                                    <p:animEffect transition="in" filter="wipe(left)">
                                      <p:cBhvr>
                                        <p:cTn id="21" dur="500"/>
                                        <p:tgtEl>
                                          <p:spTgt spid="30">
                                            <p:txEl>
                                              <p:pRg st="3" end="3"/>
                                            </p:txEl>
                                          </p:spTgt>
                                        </p:tgtEl>
                                      </p:cBhvr>
                                    </p:animEffect>
                                  </p:childTnLst>
                                </p:cTn>
                              </p:par>
                              <p:par>
                                <p:cTn id="22" presetID="22" presetClass="entr" presetSubtype="8" fill="hold" grpId="0" nodeType="withEffect">
                                  <p:stCondLst>
                                    <p:cond delay="0"/>
                                  </p:stCondLst>
                                  <p:childTnLst>
                                    <p:set>
                                      <p:cBhvr>
                                        <p:cTn id="23" dur="1" fill="hold">
                                          <p:stCondLst>
                                            <p:cond delay="0"/>
                                          </p:stCondLst>
                                        </p:cTn>
                                        <p:tgtEl>
                                          <p:spTgt spid="30">
                                            <p:txEl>
                                              <p:pRg st="4" end="4"/>
                                            </p:txEl>
                                          </p:spTgt>
                                        </p:tgtEl>
                                        <p:attrNameLst>
                                          <p:attrName>style.visibility</p:attrName>
                                        </p:attrNameLst>
                                      </p:cBhvr>
                                      <p:to>
                                        <p:strVal val="visible"/>
                                      </p:to>
                                    </p:set>
                                    <p:animEffect transition="in" filter="wipe(left)">
                                      <p:cBhvr>
                                        <p:cTn id="24" dur="500"/>
                                        <p:tgtEl>
                                          <p:spTgt spid="30">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30" grpId="0" build="p"/>
    </p:bldLst>
  </p:timing>
  <p:hf hdr="0" ftr="0" dt="0"/>
  <p:txStyles>
    <p:titleStyle>
      <a:lvl1pPr algn="l" rtl="0" fontAlgn="base">
        <a:spcBef>
          <a:spcPct val="0"/>
        </a:spcBef>
        <a:spcAft>
          <a:spcPct val="0"/>
        </a:spcAft>
        <a:defRPr sz="5000" kern="1200">
          <a:solidFill>
            <a:schemeClr val="tx2"/>
          </a:solidFill>
          <a:latin typeface="+mj-lt"/>
          <a:ea typeface="+mj-ea"/>
          <a:cs typeface="+mj-cs"/>
        </a:defRPr>
      </a:lvl1pPr>
      <a:lvl2pPr algn="l" rtl="0" fontAlgn="base">
        <a:spcBef>
          <a:spcPct val="0"/>
        </a:spcBef>
        <a:spcAft>
          <a:spcPct val="0"/>
        </a:spcAft>
        <a:defRPr sz="5000">
          <a:solidFill>
            <a:schemeClr val="tx2"/>
          </a:solidFill>
          <a:latin typeface="Calibri" pitchFamily="34" charset="0"/>
        </a:defRPr>
      </a:lvl2pPr>
      <a:lvl3pPr algn="l" rtl="0" fontAlgn="base">
        <a:spcBef>
          <a:spcPct val="0"/>
        </a:spcBef>
        <a:spcAft>
          <a:spcPct val="0"/>
        </a:spcAft>
        <a:defRPr sz="5000">
          <a:solidFill>
            <a:schemeClr val="tx2"/>
          </a:solidFill>
          <a:latin typeface="Calibri" pitchFamily="34" charset="0"/>
        </a:defRPr>
      </a:lvl3pPr>
      <a:lvl4pPr algn="l" rtl="0" fontAlgn="base">
        <a:spcBef>
          <a:spcPct val="0"/>
        </a:spcBef>
        <a:spcAft>
          <a:spcPct val="0"/>
        </a:spcAft>
        <a:defRPr sz="5000">
          <a:solidFill>
            <a:schemeClr val="tx2"/>
          </a:solidFill>
          <a:latin typeface="Calibri" pitchFamily="34" charset="0"/>
        </a:defRPr>
      </a:lvl4pPr>
      <a:lvl5pPr algn="l" rtl="0" fontAlgn="base">
        <a:spcBef>
          <a:spcPct val="0"/>
        </a:spcBef>
        <a:spcAft>
          <a:spcPct val="0"/>
        </a:spcAft>
        <a:defRPr sz="5000">
          <a:solidFill>
            <a:schemeClr val="tx2"/>
          </a:solidFill>
          <a:latin typeface="Calibri" pitchFamily="34" charset="0"/>
        </a:defRPr>
      </a:lvl5pPr>
      <a:lvl6pPr marL="457200" algn="l" rtl="0" fontAlgn="base">
        <a:spcBef>
          <a:spcPct val="0"/>
        </a:spcBef>
        <a:spcAft>
          <a:spcPct val="0"/>
        </a:spcAft>
        <a:defRPr sz="5000">
          <a:solidFill>
            <a:schemeClr val="tx2"/>
          </a:solidFill>
          <a:latin typeface="Calibri" pitchFamily="34" charset="0"/>
        </a:defRPr>
      </a:lvl6pPr>
      <a:lvl7pPr marL="914400" algn="l" rtl="0" fontAlgn="base">
        <a:spcBef>
          <a:spcPct val="0"/>
        </a:spcBef>
        <a:spcAft>
          <a:spcPct val="0"/>
        </a:spcAft>
        <a:defRPr sz="5000">
          <a:solidFill>
            <a:schemeClr val="tx2"/>
          </a:solidFill>
          <a:latin typeface="Calibri" pitchFamily="34" charset="0"/>
        </a:defRPr>
      </a:lvl7pPr>
      <a:lvl8pPr marL="1371600" algn="l" rtl="0" fontAlgn="base">
        <a:spcBef>
          <a:spcPct val="0"/>
        </a:spcBef>
        <a:spcAft>
          <a:spcPct val="0"/>
        </a:spcAft>
        <a:defRPr sz="5000">
          <a:solidFill>
            <a:schemeClr val="tx2"/>
          </a:solidFill>
          <a:latin typeface="Calibri" pitchFamily="34" charset="0"/>
        </a:defRPr>
      </a:lvl8pPr>
      <a:lvl9pPr marL="1828800" algn="l" rtl="0" fontAlgn="base">
        <a:spcBef>
          <a:spcPct val="0"/>
        </a:spcBef>
        <a:spcAft>
          <a:spcPct val="0"/>
        </a:spcAft>
        <a:defRPr sz="5000">
          <a:solidFill>
            <a:schemeClr val="tx2"/>
          </a:solidFill>
          <a:latin typeface="Calibri" pitchFamily="34" charset="0"/>
        </a:defRPr>
      </a:lvl9pPr>
    </p:titleStyle>
    <p:bodyStyle>
      <a:lvl1pPr marL="273050" indent="-273050" algn="l" rtl="0" fontAlgn="base">
        <a:spcBef>
          <a:spcPct val="20000"/>
        </a:spcBef>
        <a:spcAft>
          <a:spcPct val="0"/>
        </a:spcAft>
        <a:buClr>
          <a:srgbClr val="0BD0D9"/>
        </a:buClr>
        <a:buSzPct val="95000"/>
        <a:buFont typeface="Wingdings 2" pitchFamily="18" charset="2"/>
        <a:buChar char=""/>
        <a:defRPr sz="2600" kern="1200">
          <a:solidFill>
            <a:schemeClr val="tx1"/>
          </a:solidFill>
          <a:latin typeface="+mn-lt"/>
          <a:ea typeface="+mn-ea"/>
          <a:cs typeface="+mn-cs"/>
        </a:defRPr>
      </a:lvl1pPr>
      <a:lvl2pPr marL="639763" indent="-246063" algn="l" rtl="0" fontAlgn="base">
        <a:spcBef>
          <a:spcPct val="20000"/>
        </a:spcBef>
        <a:spcAft>
          <a:spcPct val="0"/>
        </a:spcAft>
        <a:buClr>
          <a:schemeClr val="accent1"/>
        </a:buClr>
        <a:buSzPct val="85000"/>
        <a:buFont typeface="Wingdings 2" pitchFamily="18" charset="2"/>
        <a:buChar char=""/>
        <a:defRPr sz="2400" kern="1200">
          <a:solidFill>
            <a:schemeClr val="tx1"/>
          </a:solidFill>
          <a:latin typeface="+mn-lt"/>
          <a:ea typeface="+mn-ea"/>
          <a:cs typeface="+mn-cs"/>
        </a:defRPr>
      </a:lvl2pPr>
      <a:lvl3pPr marL="914400" indent="-246063" algn="l" rtl="0" fontAlgn="base">
        <a:spcBef>
          <a:spcPct val="20000"/>
        </a:spcBef>
        <a:spcAft>
          <a:spcPct val="0"/>
        </a:spcAft>
        <a:buClr>
          <a:schemeClr val="accent2"/>
        </a:buClr>
        <a:buSzPct val="70000"/>
        <a:buFont typeface="Wingdings 2" pitchFamily="18" charset="2"/>
        <a:buChar char=""/>
        <a:defRPr sz="2100" kern="1200">
          <a:solidFill>
            <a:schemeClr val="tx1"/>
          </a:solidFill>
          <a:latin typeface="+mn-lt"/>
          <a:ea typeface="+mn-ea"/>
          <a:cs typeface="+mn-cs"/>
        </a:defRPr>
      </a:lvl3pPr>
      <a:lvl4pPr marL="1187450" indent="-209550" algn="l" rtl="0" fontAlgn="base">
        <a:spcBef>
          <a:spcPct val="20000"/>
        </a:spcBef>
        <a:spcAft>
          <a:spcPct val="0"/>
        </a:spcAft>
        <a:buClr>
          <a:srgbClr val="0BD0D9"/>
        </a:buClr>
        <a:buSzPct val="65000"/>
        <a:buFont typeface="Wingdings 2" pitchFamily="18" charset="2"/>
        <a:buChar char=""/>
        <a:defRPr sz="2000" kern="1200">
          <a:solidFill>
            <a:schemeClr val="tx1"/>
          </a:solidFill>
          <a:latin typeface="+mn-lt"/>
          <a:ea typeface="+mn-ea"/>
          <a:cs typeface="+mn-cs"/>
        </a:defRPr>
      </a:lvl4pPr>
      <a:lvl5pPr marL="1462088" indent="-209550" algn="l" rtl="0" fontAlgn="base">
        <a:spcBef>
          <a:spcPct val="20000"/>
        </a:spcBef>
        <a:spcAft>
          <a:spcPct val="0"/>
        </a:spcAft>
        <a:buClr>
          <a:srgbClr val="10CF9B"/>
        </a:buClr>
        <a:buSzPct val="65000"/>
        <a:buFont typeface="Wingdings 2" pitchFamily="18" charset="2"/>
        <a:buChar char=""/>
        <a:defRPr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7.xml"/><Relationship Id="rId4" Type="http://schemas.openxmlformats.org/officeDocument/2006/relationships/image" Target="../media/image7.jpeg"/></Relationships>
</file>

<file path=ppt/slides/_rels/slide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7.xml"/><Relationship Id="rId4" Type="http://schemas.openxmlformats.org/officeDocument/2006/relationships/image" Target="../media/image21.png"/></Relationships>
</file>

<file path=ppt/slides/_rels/slide25.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19.png"/><Relationship Id="rId1" Type="http://schemas.openxmlformats.org/officeDocument/2006/relationships/slideLayout" Target="../slideLayouts/slideLayout7.xml"/><Relationship Id="rId4" Type="http://schemas.openxmlformats.org/officeDocument/2006/relationships/image" Target="../media/image22.png"/></Relationships>
</file>

<file path=ppt/slides/_rels/slide26.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7.xml"/><Relationship Id="rId4" Type="http://schemas.openxmlformats.org/officeDocument/2006/relationships/image" Target="../media/image27.png"/></Relationships>
</file>

<file path=ppt/slides/_rels/slide29.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31.png"/><Relationship Id="rId1" Type="http://schemas.openxmlformats.org/officeDocument/2006/relationships/slideLayout" Target="../slideLayouts/slideLayout7.xml"/><Relationship Id="rId4" Type="http://schemas.openxmlformats.org/officeDocument/2006/relationships/image" Target="../media/image32.png"/></Relationships>
</file>

<file path=ppt/slides/_rels/slide32.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6.pn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39.png"/><Relationship Id="rId1" Type="http://schemas.openxmlformats.org/officeDocument/2006/relationships/slideLayout" Target="../slideLayouts/slideLayout7.xml"/><Relationship Id="rId6" Type="http://schemas.openxmlformats.org/officeDocument/2006/relationships/image" Target="../media/image43.png"/><Relationship Id="rId5" Type="http://schemas.openxmlformats.org/officeDocument/2006/relationships/image" Target="../media/image42.png"/><Relationship Id="rId4" Type="http://schemas.openxmlformats.org/officeDocument/2006/relationships/image" Target="../media/image41.png"/></Relationships>
</file>

<file path=ppt/slides/_rels/slide45.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44.png"/><Relationship Id="rId1" Type="http://schemas.openxmlformats.org/officeDocument/2006/relationships/slideLayout" Target="../slideLayouts/slideLayout7.xml"/><Relationship Id="rId4" Type="http://schemas.openxmlformats.org/officeDocument/2006/relationships/image" Target="../media/image39.png"/></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7.xml"/><Relationship Id="rId1" Type="http://schemas.openxmlformats.org/officeDocument/2006/relationships/vmlDrawing" Target="../drawings/vmlDrawing1.vml"/><Relationship Id="rId4" Type="http://schemas.openxmlformats.org/officeDocument/2006/relationships/image" Target="../media/image45.wmf"/></Relationships>
</file>

<file path=ppt/slides/_rels/slide48.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Layout" Target="../slideLayouts/slideLayout7.xml"/><Relationship Id="rId1" Type="http://schemas.openxmlformats.org/officeDocument/2006/relationships/vmlDrawing" Target="../drawings/vmlDrawing2.vml"/><Relationship Id="rId4" Type="http://schemas.openxmlformats.org/officeDocument/2006/relationships/image" Target="../media/image46.wmf"/></Relationships>
</file>

<file path=ppt/slides/_rels/slide49.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image" Target="../media/image50.png"/><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2" Type="http://schemas.openxmlformats.org/officeDocument/2006/relationships/image" Target="../media/image52.png"/><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2" Type="http://schemas.openxmlformats.org/officeDocument/2006/relationships/image" Target="../media/image53.png"/><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7" name="1 Başlık"/>
          <p:cNvSpPr>
            <a:spLocks noGrp="1"/>
          </p:cNvSpPr>
          <p:nvPr>
            <p:ph type="title"/>
          </p:nvPr>
        </p:nvSpPr>
        <p:spPr>
          <a:xfrm>
            <a:off x="457200" y="285750"/>
            <a:ext cx="8229600" cy="571500"/>
          </a:xfrm>
        </p:spPr>
        <p:txBody>
          <a:bodyPr/>
          <a:lstStyle/>
          <a:p>
            <a:pPr>
              <a:lnSpc>
                <a:spcPct val="150000"/>
              </a:lnSpc>
            </a:pPr>
            <a:r>
              <a:rPr lang="tr-TR" sz="2400" dirty="0" smtClean="0">
                <a:latin typeface="Times New Roman" pitchFamily="18" charset="0"/>
                <a:cs typeface="Times New Roman" pitchFamily="18" charset="0"/>
              </a:rPr>
              <a:t>3- Çöktürme ile ayırmalar</a:t>
            </a:r>
          </a:p>
        </p:txBody>
      </p:sp>
      <p:sp>
        <p:nvSpPr>
          <p:cNvPr id="5" name="4 Slayt Numarası Yer Tutucusu"/>
          <p:cNvSpPr>
            <a:spLocks noGrp="1"/>
          </p:cNvSpPr>
          <p:nvPr>
            <p:ph type="sldNum" sz="quarter" idx="12"/>
          </p:nvPr>
        </p:nvSpPr>
        <p:spPr/>
        <p:txBody>
          <a:bodyPr/>
          <a:lstStyle/>
          <a:p>
            <a:pPr>
              <a:defRPr/>
            </a:pPr>
            <a:fld id="{9953F96F-2F5A-4708-8BCB-7825D6643209}" type="slidenum">
              <a:rPr lang="tr-TR" altLang="en-US" smtClean="0"/>
              <a:pPr>
                <a:defRPr/>
              </a:pPr>
              <a:t>1</a:t>
            </a:fld>
            <a:endParaRPr lang="tr-TR" altLang="en-US" dirty="0"/>
          </a:p>
        </p:txBody>
      </p:sp>
      <p:pic>
        <p:nvPicPr>
          <p:cNvPr id="6" name="Picture 3"/>
          <p:cNvPicPr>
            <a:picLocks noChangeAspect="1" noChangeArrowheads="1"/>
          </p:cNvPicPr>
          <p:nvPr/>
        </p:nvPicPr>
        <p:blipFill>
          <a:blip r:embed="rId2" cstate="print"/>
          <a:srcRect/>
          <a:stretch>
            <a:fillRect/>
          </a:stretch>
        </p:blipFill>
        <p:spPr bwMode="auto">
          <a:xfrm>
            <a:off x="2643174" y="1857364"/>
            <a:ext cx="2824230" cy="3312368"/>
          </a:xfrm>
          <a:prstGeom prst="rect">
            <a:avLst/>
          </a:prstGeom>
          <a:noFill/>
          <a:ln w="9525">
            <a:noFill/>
            <a:miter lim="800000"/>
            <a:headEnd/>
            <a:tailEnd/>
          </a:ln>
        </p:spPr>
      </p:pic>
    </p:spTree>
  </p:cSld>
  <p:clrMapOvr>
    <a:masterClrMapping/>
  </p:clrMapOvr>
  <p:transition spd="med">
    <p:wedg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Dikdörtgen"/>
          <p:cNvSpPr/>
          <p:nvPr/>
        </p:nvSpPr>
        <p:spPr>
          <a:xfrm>
            <a:off x="142844" y="214290"/>
            <a:ext cx="9001156" cy="2169825"/>
          </a:xfrm>
          <a:prstGeom prst="rect">
            <a:avLst/>
          </a:prstGeom>
        </p:spPr>
        <p:txBody>
          <a:bodyPr wrap="square">
            <a:spAutoFit/>
          </a:bodyPr>
          <a:lstStyle/>
          <a:p>
            <a:pPr>
              <a:lnSpc>
                <a:spcPct val="150000"/>
              </a:lnSpc>
            </a:pPr>
            <a:r>
              <a:rPr lang="tr-TR" sz="1800" baseline="0" dirty="0" smtClean="0">
                <a:solidFill>
                  <a:srgbClr val="C00000"/>
                </a:solidFill>
              </a:rPr>
              <a:t>Çöktürme</a:t>
            </a:r>
          </a:p>
          <a:p>
            <a:pPr>
              <a:lnSpc>
                <a:spcPct val="150000"/>
              </a:lnSpc>
            </a:pPr>
            <a:r>
              <a:rPr lang="tr-TR" sz="1800" baseline="0" dirty="0" smtClean="0"/>
              <a:t>Çözünürlüğü az olan bir bileşiğe ait iyonlar (veya çözünmüş madde) bir çözeltide uygun bir reaktif ile tepkimeye girdiğinde, ortamın sıcaklığı ve taneciklerin derişimi uygun ise katı bir faz oluştururlar. Bu olaya çökme (çökelme) denir. </a:t>
            </a:r>
          </a:p>
          <a:p>
            <a:pPr>
              <a:lnSpc>
                <a:spcPct val="150000"/>
              </a:lnSpc>
            </a:pPr>
            <a:r>
              <a:rPr lang="tr-TR" sz="1800" baseline="0" dirty="0" smtClean="0"/>
              <a:t>Çökme olayının tam olması için çöken bileşiğin çözünürlüğünü azaltan tedbirler alınmalıdır.</a:t>
            </a:r>
            <a:endParaRPr lang="tr-TR" sz="1800" dirty="0"/>
          </a:p>
        </p:txBody>
      </p:sp>
      <p:sp>
        <p:nvSpPr>
          <p:cNvPr id="1028" name="Rectangle 4"/>
          <p:cNvSpPr>
            <a:spLocks noChangeArrowheads="1"/>
          </p:cNvSpPr>
          <p:nvPr/>
        </p:nvSpPr>
        <p:spPr bwMode="auto">
          <a:xfrm>
            <a:off x="5220072" y="5980930"/>
            <a:ext cx="3779912" cy="58477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tr-TR" sz="1600" b="0" i="0" u="none" strike="noStrike" cap="none" normalizeH="0" baseline="0" dirty="0" smtClean="0">
                <a:ln>
                  <a:noFill/>
                </a:ln>
                <a:solidFill>
                  <a:schemeClr val="tx1"/>
                </a:solidFill>
                <a:effectLst/>
                <a:cs typeface="Times New Roman" pitchFamily="18" charset="0"/>
              </a:rPr>
              <a:t>Ba</a:t>
            </a:r>
            <a:r>
              <a:rPr kumimoji="0" lang="tr-TR" sz="1600" b="0" i="0" u="none" strike="noStrike" cap="none" normalizeH="0" baseline="30000" dirty="0" smtClean="0">
                <a:ln>
                  <a:noFill/>
                </a:ln>
                <a:solidFill>
                  <a:schemeClr val="tx1"/>
                </a:solidFill>
                <a:effectLst/>
                <a:cs typeface="Times New Roman" pitchFamily="18" charset="0"/>
              </a:rPr>
              <a:t>2+</a:t>
            </a:r>
            <a:r>
              <a:rPr kumimoji="0" lang="tr-TR" sz="1600" b="0" i="0" u="none" strike="noStrike" cap="none" normalizeH="0" baseline="0" dirty="0" smtClean="0">
                <a:ln>
                  <a:noFill/>
                </a:ln>
                <a:solidFill>
                  <a:schemeClr val="tx1"/>
                </a:solidFill>
                <a:effectLst/>
                <a:cs typeface="Times New Roman" pitchFamily="18" charset="0"/>
              </a:rPr>
              <a:t>(suda) + CrO</a:t>
            </a:r>
            <a:r>
              <a:rPr kumimoji="0" lang="tr-TR" sz="1600" b="0" i="0" u="none" strike="noStrike" cap="none" normalizeH="0" baseline="-30000" dirty="0" smtClean="0">
                <a:ln>
                  <a:noFill/>
                </a:ln>
                <a:solidFill>
                  <a:schemeClr val="tx1"/>
                </a:solidFill>
                <a:effectLst/>
                <a:cs typeface="Times New Roman" pitchFamily="18" charset="0"/>
              </a:rPr>
              <a:t>4</a:t>
            </a:r>
            <a:r>
              <a:rPr kumimoji="0" lang="tr-TR" sz="1600" b="0" i="0" u="none" strike="noStrike" cap="none" normalizeH="0" baseline="30000" dirty="0" smtClean="0">
                <a:ln>
                  <a:noFill/>
                </a:ln>
                <a:solidFill>
                  <a:schemeClr val="tx1"/>
                </a:solidFill>
                <a:effectLst/>
                <a:cs typeface="Times New Roman" pitchFamily="18" charset="0"/>
              </a:rPr>
              <a:t>2-</a:t>
            </a:r>
            <a:r>
              <a:rPr kumimoji="0" lang="tr-TR" sz="1600" b="0" i="0" u="none" strike="noStrike" cap="none" normalizeH="0" baseline="0" dirty="0" smtClean="0">
                <a:ln>
                  <a:noFill/>
                </a:ln>
                <a:solidFill>
                  <a:schemeClr val="tx1"/>
                </a:solidFill>
                <a:effectLst/>
                <a:cs typeface="Times New Roman" pitchFamily="18" charset="0"/>
              </a:rPr>
              <a:t>(suda) → BaCrO</a:t>
            </a:r>
            <a:r>
              <a:rPr kumimoji="0" lang="tr-TR" sz="1600" b="0" i="0" u="none" strike="noStrike" cap="none" normalizeH="0" baseline="-30000" dirty="0" smtClean="0">
                <a:ln>
                  <a:noFill/>
                </a:ln>
                <a:solidFill>
                  <a:schemeClr val="tx1"/>
                </a:solidFill>
                <a:effectLst/>
                <a:cs typeface="Times New Roman" pitchFamily="18" charset="0"/>
              </a:rPr>
              <a:t>4</a:t>
            </a:r>
            <a:r>
              <a:rPr kumimoji="0" lang="tr-TR" sz="1600" b="0" i="0" u="none" strike="noStrike" cap="none" normalizeH="0" baseline="0" dirty="0" smtClean="0">
                <a:ln>
                  <a:noFill/>
                </a:ln>
                <a:solidFill>
                  <a:schemeClr val="tx1"/>
                </a:solidFill>
                <a:effectLst/>
                <a:cs typeface="Times New Roman" pitchFamily="18" charset="0"/>
              </a:rPr>
              <a:t>(k)</a:t>
            </a:r>
          </a:p>
          <a:p>
            <a:pPr marL="0" marR="0" lvl="0" indent="0" algn="ctr" defTabSz="914400" rtl="0" eaLnBrk="0" fontAlgn="base" latinLnBrk="0" hangingPunct="0">
              <a:lnSpc>
                <a:spcPct val="100000"/>
              </a:lnSpc>
              <a:spcBef>
                <a:spcPct val="0"/>
              </a:spcBef>
              <a:spcAft>
                <a:spcPct val="0"/>
              </a:spcAft>
              <a:buClrTx/>
              <a:buSzTx/>
              <a:buFontTx/>
              <a:buNone/>
              <a:tabLst/>
            </a:pPr>
            <a:endParaRPr kumimoji="0" lang="tr-TR" sz="1600" b="0" i="0" u="none" strike="noStrike" cap="none" normalizeH="0" baseline="0" dirty="0" smtClean="0">
              <a:ln>
                <a:noFill/>
              </a:ln>
              <a:solidFill>
                <a:schemeClr val="tx1"/>
              </a:solidFill>
              <a:effectLst/>
              <a:cs typeface="Times New Roman" pitchFamily="18" charset="0"/>
            </a:endParaRPr>
          </a:p>
        </p:txBody>
      </p:sp>
      <p:sp>
        <p:nvSpPr>
          <p:cNvPr id="6" name="5 Slayt Numarası Yer Tutucusu"/>
          <p:cNvSpPr>
            <a:spLocks noGrp="1"/>
          </p:cNvSpPr>
          <p:nvPr>
            <p:ph type="sldNum" sz="quarter" idx="12"/>
          </p:nvPr>
        </p:nvSpPr>
        <p:spPr/>
        <p:txBody>
          <a:bodyPr/>
          <a:lstStyle/>
          <a:p>
            <a:pPr>
              <a:defRPr/>
            </a:pPr>
            <a:fld id="{C6E5D087-CD44-4D08-B207-8C45F2B5F19A}" type="slidenum">
              <a:rPr lang="tr-TR" altLang="en-US" smtClean="0"/>
              <a:pPr>
                <a:defRPr/>
              </a:pPr>
              <a:t>2</a:t>
            </a:fld>
            <a:endParaRPr lang="tr-TR" altLang="en-US" dirty="0"/>
          </a:p>
        </p:txBody>
      </p:sp>
      <p:pic>
        <p:nvPicPr>
          <p:cNvPr id="7" name="Picture 3"/>
          <p:cNvPicPr>
            <a:picLocks noChangeAspect="1" noChangeArrowheads="1"/>
          </p:cNvPicPr>
          <p:nvPr/>
        </p:nvPicPr>
        <p:blipFill>
          <a:blip r:embed="rId2" cstate="print"/>
          <a:srcRect/>
          <a:stretch>
            <a:fillRect/>
          </a:stretch>
        </p:blipFill>
        <p:spPr bwMode="auto">
          <a:xfrm>
            <a:off x="5572132" y="2784056"/>
            <a:ext cx="2643206" cy="3100056"/>
          </a:xfrm>
          <a:prstGeom prst="rect">
            <a:avLst/>
          </a:prstGeom>
          <a:noFill/>
          <a:ln w="9525">
            <a:noFill/>
            <a:miter lim="800000"/>
            <a:headEnd/>
            <a:tailEnd/>
          </a:ln>
        </p:spPr>
      </p:pic>
      <p:pic>
        <p:nvPicPr>
          <p:cNvPr id="8" name="Picture 2"/>
          <p:cNvPicPr>
            <a:picLocks noChangeAspect="1" noChangeArrowheads="1"/>
          </p:cNvPicPr>
          <p:nvPr/>
        </p:nvPicPr>
        <p:blipFill>
          <a:blip r:embed="rId3"/>
          <a:srcRect/>
          <a:stretch>
            <a:fillRect/>
          </a:stretch>
        </p:blipFill>
        <p:spPr bwMode="auto">
          <a:xfrm>
            <a:off x="142844" y="3214686"/>
            <a:ext cx="3691244" cy="2571768"/>
          </a:xfrm>
          <a:prstGeom prst="rect">
            <a:avLst/>
          </a:prstGeom>
          <a:noFill/>
          <a:ln w="9525">
            <a:noFill/>
            <a:miter lim="800000"/>
            <a:headEnd/>
            <a:tailEnd/>
          </a:ln>
          <a:effectLst/>
        </p:spPr>
      </p:pic>
    </p:spTree>
  </p:cSld>
  <p:clrMapOvr>
    <a:masterClrMapping/>
  </p:clrMapOvr>
  <p:transition spd="med">
    <p:wedg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cstate="print"/>
          <a:srcRect/>
          <a:stretch>
            <a:fillRect/>
          </a:stretch>
        </p:blipFill>
        <p:spPr bwMode="auto">
          <a:xfrm>
            <a:off x="4429124" y="119040"/>
            <a:ext cx="3500462" cy="3750496"/>
          </a:xfrm>
          <a:prstGeom prst="rect">
            <a:avLst/>
          </a:prstGeom>
          <a:noFill/>
          <a:ln w="9525">
            <a:noFill/>
            <a:miter lim="800000"/>
            <a:headEnd/>
            <a:tailEnd/>
          </a:ln>
        </p:spPr>
      </p:pic>
      <p:sp>
        <p:nvSpPr>
          <p:cNvPr id="2051" name="Rectangle 3"/>
          <p:cNvSpPr>
            <a:spLocks noChangeArrowheads="1"/>
          </p:cNvSpPr>
          <p:nvPr/>
        </p:nvSpPr>
        <p:spPr bwMode="auto">
          <a:xfrm>
            <a:off x="4429124" y="4214818"/>
            <a:ext cx="4030168" cy="3077766"/>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defTabSz="914400" rtl="0" eaLnBrk="1" fontAlgn="base" latinLnBrk="0" hangingPunct="1">
              <a:lnSpc>
                <a:spcPct val="100000"/>
              </a:lnSpc>
              <a:spcBef>
                <a:spcPct val="0"/>
              </a:spcBef>
              <a:spcAft>
                <a:spcPct val="0"/>
              </a:spcAft>
              <a:buClrTx/>
              <a:buSzTx/>
              <a:buFontTx/>
              <a:buNone/>
              <a:tabLst/>
            </a:pPr>
            <a:r>
              <a:rPr kumimoji="0" lang="tr-TR" sz="1800" b="0" i="0" u="none" strike="noStrike" cap="none" normalizeH="0" baseline="0" dirty="0" smtClean="0">
                <a:ln>
                  <a:noFill/>
                </a:ln>
                <a:solidFill>
                  <a:schemeClr val="tx1"/>
                </a:solidFill>
                <a:effectLst/>
                <a:cs typeface="Times New Roman" pitchFamily="18" charset="0"/>
              </a:rPr>
              <a:t>Ba</a:t>
            </a:r>
            <a:r>
              <a:rPr kumimoji="0" lang="tr-TR" sz="1800" b="0" i="0" u="none" strike="noStrike" cap="none" normalizeH="0" baseline="30000" dirty="0" smtClean="0">
                <a:ln>
                  <a:noFill/>
                </a:ln>
                <a:solidFill>
                  <a:schemeClr val="tx1"/>
                </a:solidFill>
                <a:effectLst/>
                <a:cs typeface="Times New Roman" pitchFamily="18" charset="0"/>
              </a:rPr>
              <a:t>2+</a:t>
            </a:r>
            <a:r>
              <a:rPr kumimoji="0" lang="tr-TR" sz="1800" b="0" i="0" u="none" strike="noStrike" cap="none" normalizeH="0" baseline="0" dirty="0" smtClean="0">
                <a:ln>
                  <a:noFill/>
                </a:ln>
                <a:solidFill>
                  <a:schemeClr val="tx1"/>
                </a:solidFill>
                <a:effectLst/>
                <a:cs typeface="Times New Roman" pitchFamily="18" charset="0"/>
              </a:rPr>
              <a:t>(suda) + CO</a:t>
            </a:r>
            <a:r>
              <a:rPr kumimoji="0" lang="tr-TR" sz="1800" b="0" i="0" u="none" strike="noStrike" cap="none" normalizeH="0" baseline="-30000" dirty="0" smtClean="0">
                <a:ln>
                  <a:noFill/>
                </a:ln>
                <a:solidFill>
                  <a:schemeClr val="tx1"/>
                </a:solidFill>
                <a:effectLst/>
                <a:cs typeface="Times New Roman" pitchFamily="18" charset="0"/>
              </a:rPr>
              <a:t>3</a:t>
            </a:r>
            <a:r>
              <a:rPr kumimoji="0" lang="tr-TR" sz="1800" b="0" i="0" u="none" strike="noStrike" cap="none" normalizeH="0" baseline="30000" dirty="0" smtClean="0">
                <a:ln>
                  <a:noFill/>
                </a:ln>
                <a:solidFill>
                  <a:schemeClr val="tx1"/>
                </a:solidFill>
                <a:effectLst/>
                <a:cs typeface="Times New Roman" pitchFamily="18" charset="0"/>
              </a:rPr>
              <a:t>2-</a:t>
            </a:r>
            <a:r>
              <a:rPr kumimoji="0" lang="tr-TR" sz="1800" b="0" i="0" u="none" strike="noStrike" cap="none" normalizeH="0" baseline="0" dirty="0" smtClean="0">
                <a:ln>
                  <a:noFill/>
                </a:ln>
                <a:solidFill>
                  <a:schemeClr val="tx1"/>
                </a:solidFill>
                <a:effectLst/>
                <a:cs typeface="Times New Roman" pitchFamily="18" charset="0"/>
              </a:rPr>
              <a:t>(</a:t>
            </a:r>
            <a:r>
              <a:rPr kumimoji="0" lang="tr-TR" sz="1800" b="0" i="0" u="none" strike="noStrike" cap="none" normalizeH="0" baseline="0" dirty="0" err="1" smtClean="0">
                <a:ln>
                  <a:noFill/>
                </a:ln>
                <a:solidFill>
                  <a:schemeClr val="tx1"/>
                </a:solidFill>
                <a:effectLst/>
                <a:cs typeface="Times New Roman" pitchFamily="18" charset="0"/>
              </a:rPr>
              <a:t>aq</a:t>
            </a:r>
            <a:r>
              <a:rPr kumimoji="0" lang="tr-TR" sz="1800" b="0" i="0" u="none" strike="noStrike" cap="none" normalizeH="0" baseline="0" dirty="0" smtClean="0">
                <a:ln>
                  <a:noFill/>
                </a:ln>
                <a:solidFill>
                  <a:schemeClr val="tx1"/>
                </a:solidFill>
                <a:effectLst/>
                <a:cs typeface="Times New Roman" pitchFamily="18" charset="0"/>
              </a:rPr>
              <a:t>) </a:t>
            </a:r>
            <a:r>
              <a:rPr lang="tr-TR" sz="1800" baseline="0" dirty="0" smtClean="0">
                <a:cs typeface="Times New Roman" pitchFamily="18" charset="0"/>
              </a:rPr>
              <a:t>   </a:t>
            </a:r>
            <a:r>
              <a:rPr kumimoji="0" lang="tr-TR" sz="1800" b="0" i="0" u="none" strike="noStrike" cap="none" normalizeH="0" baseline="0" dirty="0" smtClean="0">
                <a:ln>
                  <a:noFill/>
                </a:ln>
                <a:solidFill>
                  <a:schemeClr val="tx1"/>
                </a:solidFill>
                <a:effectLst/>
                <a:cs typeface="Times New Roman" pitchFamily="18" charset="0"/>
              </a:rPr>
              <a:t>→    BaCO</a:t>
            </a:r>
            <a:r>
              <a:rPr kumimoji="0" lang="tr-TR" sz="1800" b="0" i="0" u="none" strike="noStrike" cap="none" normalizeH="0" baseline="-30000" dirty="0" smtClean="0">
                <a:ln>
                  <a:noFill/>
                </a:ln>
                <a:solidFill>
                  <a:schemeClr val="tx1"/>
                </a:solidFill>
                <a:effectLst/>
                <a:cs typeface="Times New Roman" pitchFamily="18" charset="0"/>
              </a:rPr>
              <a:t>3</a:t>
            </a:r>
            <a:r>
              <a:rPr kumimoji="0" lang="tr-TR" sz="1800" b="0" i="0" u="none" strike="noStrike" cap="none" normalizeH="0" baseline="0" dirty="0" smtClean="0">
                <a:ln>
                  <a:noFill/>
                </a:ln>
                <a:solidFill>
                  <a:schemeClr val="tx1"/>
                </a:solidFill>
                <a:effectLst/>
                <a:cs typeface="Times New Roman" pitchFamily="18" charset="0"/>
              </a:rPr>
              <a:t>(k)</a:t>
            </a:r>
          </a:p>
          <a:p>
            <a:pPr marL="0" marR="0" lvl="0" indent="0" defTabSz="914400" rtl="0" eaLnBrk="1" fontAlgn="base" latinLnBrk="0" hangingPunct="1">
              <a:lnSpc>
                <a:spcPct val="100000"/>
              </a:lnSpc>
              <a:spcBef>
                <a:spcPct val="0"/>
              </a:spcBef>
              <a:spcAft>
                <a:spcPct val="0"/>
              </a:spcAft>
              <a:buClrTx/>
              <a:buSzTx/>
              <a:buFontTx/>
              <a:buNone/>
              <a:tabLst/>
            </a:pPr>
            <a:endParaRPr lang="tr-TR" sz="1600" baseline="0" dirty="0" smtClean="0">
              <a:cs typeface="Times New Roman" pitchFamily="18" charset="0"/>
            </a:endParaRPr>
          </a:p>
          <a:p>
            <a:pPr marL="0" marR="0" lvl="0" indent="0" defTabSz="914400" rtl="0" eaLnBrk="1" fontAlgn="base" latinLnBrk="0" hangingPunct="1">
              <a:lnSpc>
                <a:spcPct val="150000"/>
              </a:lnSpc>
              <a:spcBef>
                <a:spcPct val="0"/>
              </a:spcBef>
              <a:spcAft>
                <a:spcPct val="0"/>
              </a:spcAft>
              <a:buClrTx/>
              <a:buSzTx/>
              <a:buFontTx/>
              <a:buNone/>
              <a:tabLst/>
            </a:pPr>
            <a:endParaRPr kumimoji="0" lang="tr-TR" sz="1600" b="0" i="0" u="none" strike="noStrike" cap="none" normalizeH="0" baseline="0" dirty="0" smtClean="0">
              <a:ln>
                <a:noFill/>
              </a:ln>
              <a:solidFill>
                <a:schemeClr val="tx1"/>
              </a:solidFill>
              <a:effectLst/>
              <a:cs typeface="Times New Roman" pitchFamily="18" charset="0"/>
            </a:endParaRPr>
          </a:p>
          <a:p>
            <a:pPr marL="0" marR="0" lvl="0" indent="0" defTabSz="914400" rtl="0" eaLnBrk="1" fontAlgn="base" latinLnBrk="0" hangingPunct="1">
              <a:lnSpc>
                <a:spcPct val="150000"/>
              </a:lnSpc>
              <a:spcBef>
                <a:spcPct val="0"/>
              </a:spcBef>
              <a:spcAft>
                <a:spcPct val="0"/>
              </a:spcAft>
              <a:buClrTx/>
              <a:buSzTx/>
              <a:buFontTx/>
              <a:buNone/>
              <a:tabLst/>
            </a:pPr>
            <a:r>
              <a:rPr kumimoji="0" lang="tr-TR" sz="1600" b="0" i="0" u="none" strike="noStrike" cap="none" normalizeH="0" baseline="0" dirty="0" smtClean="0">
                <a:ln>
                  <a:noFill/>
                </a:ln>
                <a:solidFill>
                  <a:srgbClr val="FF0000"/>
                </a:solidFill>
                <a:effectLst/>
                <a:cs typeface="Times New Roman" pitchFamily="18" charset="0"/>
              </a:rPr>
              <a:t>Ayrılmak istenen madde her zaman tek başına bulunmaz !</a:t>
            </a:r>
          </a:p>
          <a:p>
            <a:pPr marL="0" marR="0" lvl="0" indent="0" defTabSz="914400" rtl="0" eaLnBrk="1" fontAlgn="base" latinLnBrk="0" hangingPunct="1">
              <a:lnSpc>
                <a:spcPct val="150000"/>
              </a:lnSpc>
              <a:spcBef>
                <a:spcPct val="0"/>
              </a:spcBef>
              <a:spcAft>
                <a:spcPct val="0"/>
              </a:spcAft>
              <a:buClrTx/>
              <a:buSzTx/>
              <a:buFontTx/>
              <a:buNone/>
              <a:tabLst/>
            </a:pPr>
            <a:endParaRPr kumimoji="0" lang="tr-TR" sz="1600" b="0" i="0" u="none" strike="noStrike" cap="none" normalizeH="0" baseline="0" dirty="0" smtClean="0">
              <a:ln>
                <a:noFill/>
              </a:ln>
              <a:solidFill>
                <a:srgbClr val="FF0000"/>
              </a:solidFill>
              <a:effectLst/>
              <a:cs typeface="Times New Roman" pitchFamily="18" charset="0"/>
            </a:endParaRPr>
          </a:p>
          <a:p>
            <a:pPr marL="0" marR="0" lvl="0" indent="0" defTabSz="914400" rtl="0" eaLnBrk="1" fontAlgn="base" latinLnBrk="0" hangingPunct="1">
              <a:lnSpc>
                <a:spcPct val="100000"/>
              </a:lnSpc>
              <a:spcBef>
                <a:spcPct val="0"/>
              </a:spcBef>
              <a:spcAft>
                <a:spcPct val="0"/>
              </a:spcAft>
              <a:buClrTx/>
              <a:buSzTx/>
              <a:buFontTx/>
              <a:buNone/>
              <a:tabLst/>
            </a:pPr>
            <a:endParaRPr kumimoji="0" lang="tr-TR" sz="1600" b="0" i="0" u="none" strike="noStrike" cap="none" normalizeH="0" baseline="0" dirty="0" smtClean="0">
              <a:ln>
                <a:noFill/>
              </a:ln>
              <a:solidFill>
                <a:schemeClr val="tx1"/>
              </a:solidFill>
              <a:effectLst/>
              <a:cs typeface="Times New Roman" pitchFamily="18" charset="0"/>
            </a:endParaRPr>
          </a:p>
          <a:p>
            <a:pPr marL="0" marR="0" lvl="0" indent="0" defTabSz="914400" rtl="0" eaLnBrk="1" fontAlgn="base" latinLnBrk="0" hangingPunct="1">
              <a:lnSpc>
                <a:spcPct val="100000"/>
              </a:lnSpc>
              <a:spcBef>
                <a:spcPct val="0"/>
              </a:spcBef>
              <a:spcAft>
                <a:spcPct val="0"/>
              </a:spcAft>
              <a:buClrTx/>
              <a:buSzTx/>
              <a:buFontTx/>
              <a:buNone/>
              <a:tabLst/>
            </a:pPr>
            <a:endParaRPr lang="tr-TR" sz="1600" baseline="0" dirty="0" smtClean="0">
              <a:cs typeface="Times New Roman" pitchFamily="18" charset="0"/>
            </a:endParaRPr>
          </a:p>
          <a:p>
            <a:pPr marL="0" marR="0" lvl="0" indent="0" defTabSz="914400" rtl="0" eaLnBrk="1" fontAlgn="base" latinLnBrk="0" hangingPunct="1">
              <a:lnSpc>
                <a:spcPct val="100000"/>
              </a:lnSpc>
              <a:spcBef>
                <a:spcPct val="0"/>
              </a:spcBef>
              <a:spcAft>
                <a:spcPct val="0"/>
              </a:spcAft>
              <a:buClrTx/>
              <a:buSzTx/>
              <a:buFontTx/>
              <a:buNone/>
              <a:tabLst/>
            </a:pPr>
            <a:endParaRPr kumimoji="0" lang="tr-TR" sz="1600" b="0" i="0" u="none" strike="noStrike" cap="none" normalizeH="0" baseline="0" dirty="0" smtClean="0">
              <a:ln>
                <a:noFill/>
              </a:ln>
              <a:solidFill>
                <a:schemeClr val="tx1"/>
              </a:solidFill>
              <a:effectLst/>
              <a:cs typeface="Times New Roman" pitchFamily="18" charset="0"/>
            </a:endParaRPr>
          </a:p>
          <a:p>
            <a:pPr marL="0" marR="0" lvl="0" indent="0" algn="ctr" defTabSz="914400" rtl="0" eaLnBrk="0" fontAlgn="base" latinLnBrk="0" hangingPunct="0">
              <a:lnSpc>
                <a:spcPct val="100000"/>
              </a:lnSpc>
              <a:spcBef>
                <a:spcPct val="0"/>
              </a:spcBef>
              <a:spcAft>
                <a:spcPct val="0"/>
              </a:spcAft>
              <a:buClrTx/>
              <a:buSzTx/>
              <a:buFontTx/>
              <a:buNone/>
              <a:tabLst/>
            </a:pPr>
            <a:endParaRPr kumimoji="0" lang="tr-TR" sz="1600" b="0" i="0" u="none" strike="noStrike" cap="none" normalizeH="0" baseline="0" dirty="0" smtClean="0">
              <a:ln>
                <a:noFill/>
              </a:ln>
              <a:solidFill>
                <a:schemeClr val="tx1"/>
              </a:solidFill>
              <a:effectLst/>
              <a:cs typeface="Times New Roman" pitchFamily="18" charset="0"/>
            </a:endParaRPr>
          </a:p>
        </p:txBody>
      </p:sp>
      <p:pic>
        <p:nvPicPr>
          <p:cNvPr id="2052" name="Picture 4"/>
          <p:cNvPicPr>
            <a:picLocks noChangeAspect="1" noChangeArrowheads="1"/>
          </p:cNvPicPr>
          <p:nvPr/>
        </p:nvPicPr>
        <p:blipFill>
          <a:blip r:embed="rId3"/>
          <a:srcRect/>
          <a:stretch>
            <a:fillRect/>
          </a:stretch>
        </p:blipFill>
        <p:spPr bwMode="auto">
          <a:xfrm>
            <a:off x="4567238" y="3424238"/>
            <a:ext cx="9525" cy="9525"/>
          </a:xfrm>
          <a:prstGeom prst="rect">
            <a:avLst/>
          </a:prstGeom>
          <a:noFill/>
          <a:ln w="9525">
            <a:noFill/>
            <a:miter lim="800000"/>
            <a:headEnd/>
            <a:tailEnd/>
          </a:ln>
        </p:spPr>
      </p:pic>
      <p:pic>
        <p:nvPicPr>
          <p:cNvPr id="7" name="6 Resim" descr="PRECIPITATION: SILVER CHROMATE Ag2CrO4(s)&#10;(Variations Available)&#10;Sodium Chromate Added To Silver Nitrate&#10;0.25M NaCrO4 (aq) is added to 0.10M AgNO3 (aq).  There is more than enough silver nitrate to react with potassium chromate; silver nitrate is in excess.  Silver chromate precipitates."/>
          <p:cNvPicPr/>
          <p:nvPr/>
        </p:nvPicPr>
        <p:blipFill>
          <a:blip r:embed="rId4" cstate="print"/>
          <a:srcRect/>
          <a:stretch>
            <a:fillRect/>
          </a:stretch>
        </p:blipFill>
        <p:spPr bwMode="auto">
          <a:xfrm>
            <a:off x="428596" y="142852"/>
            <a:ext cx="3071834" cy="3786214"/>
          </a:xfrm>
          <a:prstGeom prst="rect">
            <a:avLst/>
          </a:prstGeom>
          <a:noFill/>
          <a:ln w="9525">
            <a:noFill/>
            <a:miter lim="800000"/>
            <a:headEnd/>
            <a:tailEnd/>
          </a:ln>
        </p:spPr>
      </p:pic>
      <p:sp>
        <p:nvSpPr>
          <p:cNvPr id="9" name="8 Dikdörtgen"/>
          <p:cNvSpPr/>
          <p:nvPr/>
        </p:nvSpPr>
        <p:spPr>
          <a:xfrm>
            <a:off x="285720" y="4214818"/>
            <a:ext cx="4071966" cy="369332"/>
          </a:xfrm>
          <a:prstGeom prst="rect">
            <a:avLst/>
          </a:prstGeom>
        </p:spPr>
        <p:txBody>
          <a:bodyPr wrap="square">
            <a:spAutoFit/>
          </a:bodyPr>
          <a:lstStyle/>
          <a:p>
            <a:r>
              <a:rPr lang="tr-TR" sz="1800" baseline="0" dirty="0" smtClean="0"/>
              <a:t>2Ag</a:t>
            </a:r>
            <a:r>
              <a:rPr lang="tr-TR" sz="1800" dirty="0" smtClean="0"/>
              <a:t>+</a:t>
            </a:r>
            <a:r>
              <a:rPr lang="tr-TR" sz="1800" baseline="0" dirty="0" smtClean="0"/>
              <a:t> </a:t>
            </a:r>
            <a:r>
              <a:rPr lang="tr-TR" sz="1800" baseline="-25000" dirty="0" smtClean="0"/>
              <a:t>(suda) </a:t>
            </a:r>
            <a:r>
              <a:rPr lang="tr-TR" sz="1800" baseline="0" dirty="0" smtClean="0"/>
              <a:t> +  K</a:t>
            </a:r>
            <a:r>
              <a:rPr lang="tr-TR" sz="1800" baseline="-25000" dirty="0" smtClean="0"/>
              <a:t>2</a:t>
            </a:r>
            <a:r>
              <a:rPr lang="tr-TR" sz="1800" baseline="0" dirty="0" smtClean="0"/>
              <a:t>CrO</a:t>
            </a:r>
            <a:r>
              <a:rPr lang="tr-TR" sz="1800" baseline="-25000" dirty="0" smtClean="0"/>
              <a:t>4    </a:t>
            </a:r>
            <a:r>
              <a:rPr lang="tr-TR" sz="1800" baseline="0" dirty="0" smtClean="0"/>
              <a:t>→ </a:t>
            </a:r>
            <a:r>
              <a:rPr lang="tr-TR" sz="1800" baseline="-25000" dirty="0" smtClean="0"/>
              <a:t>    </a:t>
            </a:r>
            <a:r>
              <a:rPr lang="tr-TR" sz="1800" baseline="0" dirty="0" smtClean="0"/>
              <a:t>Ag</a:t>
            </a:r>
            <a:r>
              <a:rPr lang="tr-TR" sz="1800" baseline="-25000" dirty="0" smtClean="0"/>
              <a:t>2</a:t>
            </a:r>
            <a:r>
              <a:rPr lang="tr-TR" sz="1800" baseline="0" dirty="0" smtClean="0"/>
              <a:t>CrO</a:t>
            </a:r>
            <a:r>
              <a:rPr lang="tr-TR" sz="1800" baseline="-25000" dirty="0" smtClean="0"/>
              <a:t>4(k</a:t>
            </a:r>
            <a:r>
              <a:rPr lang="tr-TR" sz="2000" baseline="-25000" dirty="0" smtClean="0"/>
              <a:t>)</a:t>
            </a:r>
            <a:endParaRPr lang="tr-TR" sz="2000" baseline="-25000" dirty="0"/>
          </a:p>
        </p:txBody>
      </p:sp>
      <p:sp>
        <p:nvSpPr>
          <p:cNvPr id="8" name="7 Slayt Numarası Yer Tutucusu"/>
          <p:cNvSpPr>
            <a:spLocks noGrp="1"/>
          </p:cNvSpPr>
          <p:nvPr>
            <p:ph type="sldNum" sz="quarter" idx="12"/>
          </p:nvPr>
        </p:nvSpPr>
        <p:spPr/>
        <p:txBody>
          <a:bodyPr/>
          <a:lstStyle/>
          <a:p>
            <a:pPr>
              <a:defRPr/>
            </a:pPr>
            <a:fld id="{C6E5D087-CD44-4D08-B207-8C45F2B5F19A}" type="slidenum">
              <a:rPr lang="tr-TR" altLang="en-US" smtClean="0"/>
              <a:pPr>
                <a:defRPr/>
              </a:pPr>
              <a:t>3</a:t>
            </a:fld>
            <a:endParaRPr lang="tr-TR" altLang="en-US"/>
          </a:p>
        </p:txBody>
      </p:sp>
    </p:spTree>
  </p:cSld>
  <p:clrMapOvr>
    <a:masterClrMapping/>
  </p:clrMapOvr>
  <p:transition spd="med">
    <p:wedg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Dikdörtgen"/>
          <p:cNvSpPr/>
          <p:nvPr/>
        </p:nvSpPr>
        <p:spPr>
          <a:xfrm>
            <a:off x="179512" y="548680"/>
            <a:ext cx="8640960" cy="5909310"/>
          </a:xfrm>
          <a:prstGeom prst="rect">
            <a:avLst/>
          </a:prstGeom>
        </p:spPr>
        <p:txBody>
          <a:bodyPr wrap="square">
            <a:spAutoFit/>
          </a:bodyPr>
          <a:lstStyle/>
          <a:p>
            <a:pPr>
              <a:lnSpc>
                <a:spcPct val="150000"/>
              </a:lnSpc>
            </a:pPr>
            <a:r>
              <a:rPr lang="tr-TR" sz="1800" baseline="0" dirty="0" smtClean="0">
                <a:solidFill>
                  <a:srgbClr val="FF0000"/>
                </a:solidFill>
              </a:rPr>
              <a:t>Çöktürerek ayırma işlemlerinde iki faktör önemlidir!</a:t>
            </a:r>
          </a:p>
          <a:p>
            <a:pPr>
              <a:lnSpc>
                <a:spcPct val="150000"/>
              </a:lnSpc>
            </a:pPr>
            <a:endParaRPr lang="tr-TR" sz="1800" baseline="0" dirty="0" smtClean="0">
              <a:solidFill>
                <a:srgbClr val="FF0000"/>
              </a:solidFill>
            </a:endParaRPr>
          </a:p>
          <a:p>
            <a:pPr>
              <a:lnSpc>
                <a:spcPct val="150000"/>
              </a:lnSpc>
            </a:pPr>
            <a:r>
              <a:rPr lang="tr-TR" sz="1800" baseline="0" dirty="0" smtClean="0">
                <a:solidFill>
                  <a:srgbClr val="FF0000"/>
                </a:solidFill>
              </a:rPr>
              <a:t>1- Çöktürücü reaktifin özellikleri</a:t>
            </a:r>
          </a:p>
          <a:p>
            <a:pPr>
              <a:lnSpc>
                <a:spcPct val="150000"/>
              </a:lnSpc>
            </a:pPr>
            <a:r>
              <a:rPr lang="tr-TR" sz="1800" baseline="0" dirty="0" smtClean="0"/>
              <a:t>Çöktürücü reaktif ile sadece </a:t>
            </a:r>
            <a:r>
              <a:rPr lang="tr-TR" sz="1800" baseline="0" dirty="0" err="1" smtClean="0"/>
              <a:t>analit</a:t>
            </a:r>
            <a:r>
              <a:rPr lang="tr-TR" sz="1800" baseline="0" dirty="0" smtClean="0"/>
              <a:t> özel olarak, bu mümkün değilse seçimli olarak reaksiyona girmesi gerekir. </a:t>
            </a:r>
          </a:p>
          <a:p>
            <a:pPr>
              <a:lnSpc>
                <a:spcPct val="150000"/>
              </a:lnSpc>
            </a:pPr>
            <a:r>
              <a:rPr lang="tr-TR" sz="1800" baseline="0" dirty="0" smtClean="0"/>
              <a:t>Spesifik reaktif, yani bir maddeye özgü reaktif, çok nadir olarak bulunur. </a:t>
            </a:r>
          </a:p>
          <a:p>
            <a:pPr>
              <a:lnSpc>
                <a:spcPct val="150000"/>
              </a:lnSpc>
            </a:pPr>
            <a:r>
              <a:rPr lang="tr-TR" sz="1800" baseline="0" dirty="0" smtClean="0"/>
              <a:t>Daha yaygın olarak bulunan seçici reaktifler ise, sınırlı sayıda tür ile reaksiyona girerler.</a:t>
            </a:r>
            <a:endParaRPr lang="tr-TR" sz="1800" baseline="0" dirty="0" smtClean="0">
              <a:solidFill>
                <a:srgbClr val="FF0000"/>
              </a:solidFill>
            </a:endParaRPr>
          </a:p>
          <a:p>
            <a:pPr>
              <a:lnSpc>
                <a:spcPct val="150000"/>
              </a:lnSpc>
            </a:pPr>
            <a:endParaRPr lang="tr-TR" sz="1800" baseline="0" dirty="0" smtClean="0">
              <a:solidFill>
                <a:srgbClr val="FF0000"/>
              </a:solidFill>
            </a:endParaRPr>
          </a:p>
          <a:p>
            <a:pPr>
              <a:lnSpc>
                <a:spcPct val="150000"/>
              </a:lnSpc>
            </a:pPr>
            <a:r>
              <a:rPr lang="tr-TR" sz="1800" baseline="0" dirty="0" smtClean="0">
                <a:solidFill>
                  <a:srgbClr val="FF0000"/>
                </a:solidFill>
              </a:rPr>
              <a:t>2- Oluşan çökeleklerin özellikleri </a:t>
            </a:r>
          </a:p>
          <a:p>
            <a:pPr>
              <a:lnSpc>
                <a:spcPct val="150000"/>
              </a:lnSpc>
            </a:pPr>
            <a:r>
              <a:rPr lang="tr-TR" sz="1800" baseline="0" dirty="0" smtClean="0"/>
              <a:t>1. Kolayca süzülebilmeli ve kirlilikler yıkanarak uzaklaştırılabilmelidir.</a:t>
            </a:r>
          </a:p>
          <a:p>
            <a:pPr>
              <a:lnSpc>
                <a:spcPct val="150000"/>
              </a:lnSpc>
            </a:pPr>
            <a:r>
              <a:rPr lang="tr-TR" sz="1800" baseline="0" dirty="0" smtClean="0"/>
              <a:t>2. Çözünürlüğü yeteri kadar düşük olmalıdır.</a:t>
            </a:r>
          </a:p>
          <a:p>
            <a:pPr>
              <a:lnSpc>
                <a:spcPct val="150000"/>
              </a:lnSpc>
            </a:pPr>
            <a:r>
              <a:rPr lang="tr-TR" sz="1800" baseline="0" dirty="0" smtClean="0"/>
              <a:t>3. Atmosferin bileşenleri ile reaksiyona girmemelidir.</a:t>
            </a:r>
            <a:endParaRPr lang="tr-TR" sz="1800" baseline="0" dirty="0" smtClean="0">
              <a:solidFill>
                <a:srgbClr val="FF0000"/>
              </a:solidFill>
            </a:endParaRPr>
          </a:p>
          <a:p>
            <a:pPr>
              <a:lnSpc>
                <a:spcPct val="150000"/>
              </a:lnSpc>
            </a:pPr>
            <a:endParaRPr lang="tr-TR" sz="1800" baseline="0" dirty="0" smtClean="0"/>
          </a:p>
          <a:p>
            <a:pPr>
              <a:lnSpc>
                <a:spcPct val="150000"/>
              </a:lnSpc>
            </a:pPr>
            <a:endParaRPr lang="tr-TR" sz="1800" baseline="0" dirty="0" smtClean="0"/>
          </a:p>
        </p:txBody>
      </p:sp>
      <p:sp>
        <p:nvSpPr>
          <p:cNvPr id="3" name="2 Slayt Numarası Yer Tutucusu"/>
          <p:cNvSpPr>
            <a:spLocks noGrp="1"/>
          </p:cNvSpPr>
          <p:nvPr>
            <p:ph type="sldNum" sz="quarter" idx="12"/>
          </p:nvPr>
        </p:nvSpPr>
        <p:spPr/>
        <p:txBody>
          <a:bodyPr/>
          <a:lstStyle/>
          <a:p>
            <a:pPr>
              <a:defRPr/>
            </a:pPr>
            <a:fld id="{C6E5D087-CD44-4D08-B207-8C45F2B5F19A}" type="slidenum">
              <a:rPr lang="tr-TR" altLang="en-US" smtClean="0"/>
              <a:pPr>
                <a:defRPr/>
              </a:pPr>
              <a:t>4</a:t>
            </a:fld>
            <a:endParaRPr lang="tr-TR" altLang="en-US"/>
          </a:p>
        </p:txBody>
      </p:sp>
      <p:pic>
        <p:nvPicPr>
          <p:cNvPr id="40961" name="Picture 1"/>
          <p:cNvPicPr>
            <a:picLocks noChangeAspect="1" noChangeArrowheads="1"/>
          </p:cNvPicPr>
          <p:nvPr/>
        </p:nvPicPr>
        <p:blipFill>
          <a:blip r:embed="rId2"/>
          <a:srcRect/>
          <a:stretch>
            <a:fillRect/>
          </a:stretch>
        </p:blipFill>
        <p:spPr bwMode="auto">
          <a:xfrm>
            <a:off x="6929454" y="4286256"/>
            <a:ext cx="2214546" cy="2222182"/>
          </a:xfrm>
          <a:prstGeom prst="rect">
            <a:avLst/>
          </a:prstGeom>
          <a:noFill/>
          <a:ln w="9525">
            <a:noFill/>
            <a:miter lim="800000"/>
            <a:headEnd/>
            <a:tailEnd/>
          </a:ln>
          <a:effectLst/>
        </p:spPr>
      </p:pic>
    </p:spTree>
  </p:cSld>
  <p:clrMapOvr>
    <a:masterClrMapping/>
  </p:clrMapOvr>
  <p:transition spd="med">
    <p:wedg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Dikdörtgen"/>
          <p:cNvSpPr/>
          <p:nvPr/>
        </p:nvSpPr>
        <p:spPr>
          <a:xfrm>
            <a:off x="323528" y="404664"/>
            <a:ext cx="8424936" cy="5493812"/>
          </a:xfrm>
          <a:prstGeom prst="rect">
            <a:avLst/>
          </a:prstGeom>
        </p:spPr>
        <p:txBody>
          <a:bodyPr wrap="square">
            <a:spAutoFit/>
          </a:bodyPr>
          <a:lstStyle/>
          <a:p>
            <a:pPr>
              <a:lnSpc>
                <a:spcPct val="150000"/>
              </a:lnSpc>
            </a:pPr>
            <a:r>
              <a:rPr lang="tr-TR" sz="1800" baseline="0" dirty="0" smtClean="0">
                <a:solidFill>
                  <a:srgbClr val="C00000"/>
                </a:solidFill>
              </a:rPr>
              <a:t>Çökeleklerin tanecik boyutu ve süzülebilirliği</a:t>
            </a:r>
          </a:p>
          <a:p>
            <a:pPr>
              <a:lnSpc>
                <a:spcPct val="150000"/>
              </a:lnSpc>
            </a:pPr>
            <a:endParaRPr lang="tr-TR" sz="1800" baseline="0" dirty="0" smtClean="0"/>
          </a:p>
          <a:p>
            <a:pPr>
              <a:lnSpc>
                <a:spcPct val="150000"/>
              </a:lnSpc>
            </a:pPr>
            <a:r>
              <a:rPr lang="tr-TR" sz="1800" baseline="0" dirty="0" smtClean="0"/>
              <a:t>Çöktürme ile oluşan katıların tanecik boyutu geniş bir aralıkta değişir. </a:t>
            </a:r>
          </a:p>
          <a:p>
            <a:pPr>
              <a:lnSpc>
                <a:spcPct val="150000"/>
              </a:lnSpc>
            </a:pPr>
            <a:r>
              <a:rPr lang="tr-TR" sz="1800" baseline="0" dirty="0" smtClean="0"/>
              <a:t>Gözle görülemeyen </a:t>
            </a:r>
            <a:r>
              <a:rPr lang="tr-TR" sz="1800" baseline="0" dirty="0" err="1" smtClean="0"/>
              <a:t>kolloidal</a:t>
            </a:r>
            <a:r>
              <a:rPr lang="tr-TR" sz="1800" baseline="0" dirty="0" smtClean="0"/>
              <a:t> süspansiyonlar (10-</a:t>
            </a:r>
            <a:r>
              <a:rPr lang="tr-TR" sz="1800" dirty="0" smtClean="0"/>
              <a:t>7-</a:t>
            </a:r>
            <a:r>
              <a:rPr lang="tr-TR" sz="1800" baseline="0" dirty="0" smtClean="0"/>
              <a:t>10</a:t>
            </a:r>
            <a:r>
              <a:rPr lang="tr-TR" sz="1800" dirty="0" smtClean="0"/>
              <a:t>-4</a:t>
            </a:r>
            <a:r>
              <a:rPr lang="tr-TR" sz="1800" baseline="0" dirty="0" smtClean="0"/>
              <a:t> cm çapında) ile milimetre veya daha büyük olabilir.</a:t>
            </a:r>
          </a:p>
          <a:p>
            <a:pPr>
              <a:lnSpc>
                <a:spcPct val="150000"/>
              </a:lnSpc>
            </a:pPr>
            <a:endParaRPr lang="tr-TR" sz="1800" baseline="0" dirty="0" smtClean="0"/>
          </a:p>
          <a:p>
            <a:pPr>
              <a:lnSpc>
                <a:spcPct val="150000"/>
              </a:lnSpc>
            </a:pPr>
            <a:r>
              <a:rPr lang="tr-TR" sz="1800" baseline="0" dirty="0" smtClean="0"/>
              <a:t>Tanecik boyutuna; </a:t>
            </a:r>
          </a:p>
          <a:p>
            <a:pPr>
              <a:lnSpc>
                <a:spcPct val="150000"/>
              </a:lnSpc>
            </a:pPr>
            <a:r>
              <a:rPr lang="tr-TR" sz="1800" baseline="0" dirty="0" smtClean="0"/>
              <a:t>1. çökeltinin çözünürlüğü, </a:t>
            </a:r>
          </a:p>
          <a:p>
            <a:pPr>
              <a:lnSpc>
                <a:spcPct val="150000"/>
              </a:lnSpc>
            </a:pPr>
            <a:r>
              <a:rPr lang="tr-TR" sz="1800" baseline="0" dirty="0" smtClean="0"/>
              <a:t>2. sıcaklık, </a:t>
            </a:r>
          </a:p>
          <a:p>
            <a:pPr>
              <a:lnSpc>
                <a:spcPct val="150000"/>
              </a:lnSpc>
            </a:pPr>
            <a:r>
              <a:rPr lang="tr-TR" sz="1800" baseline="0" dirty="0" smtClean="0"/>
              <a:t>3. reaktif derişimi </a:t>
            </a:r>
            <a:r>
              <a:rPr lang="nb-NO" sz="1800" baseline="0" dirty="0" smtClean="0"/>
              <a:t> </a:t>
            </a:r>
            <a:endParaRPr lang="tr-TR" sz="1800" baseline="0" dirty="0" smtClean="0"/>
          </a:p>
          <a:p>
            <a:pPr>
              <a:lnSpc>
                <a:spcPct val="150000"/>
              </a:lnSpc>
            </a:pPr>
            <a:r>
              <a:rPr lang="tr-TR" sz="1800" baseline="0" dirty="0" smtClean="0"/>
              <a:t>4. </a:t>
            </a:r>
            <a:r>
              <a:rPr lang="nb-NO" sz="1800" baseline="0" dirty="0" smtClean="0"/>
              <a:t>reaktifleri kar</a:t>
            </a:r>
            <a:r>
              <a:rPr lang="tr-TR" sz="1800" baseline="0" dirty="0" err="1" smtClean="0"/>
              <a:t>ış</a:t>
            </a:r>
            <a:r>
              <a:rPr lang="nb-NO" sz="1800" baseline="0" dirty="0" smtClean="0"/>
              <a:t>t</a:t>
            </a:r>
            <a:r>
              <a:rPr lang="tr-TR" sz="1800" baseline="0" dirty="0" smtClean="0"/>
              <a:t>ı</a:t>
            </a:r>
            <a:r>
              <a:rPr lang="nb-NO" sz="1800" baseline="0" dirty="0" smtClean="0"/>
              <a:t>rma h</a:t>
            </a:r>
            <a:r>
              <a:rPr lang="tr-TR" sz="1800" baseline="0" dirty="0" smtClean="0"/>
              <a:t>ı</a:t>
            </a:r>
            <a:r>
              <a:rPr lang="nb-NO" sz="1800" baseline="0" dirty="0" smtClean="0"/>
              <a:t>z</a:t>
            </a:r>
            <a:r>
              <a:rPr lang="tr-TR" sz="1800" baseline="0" dirty="0" smtClean="0"/>
              <a:t>ı</a:t>
            </a:r>
            <a:r>
              <a:rPr lang="nb-NO" sz="1800" baseline="0" dirty="0" smtClean="0"/>
              <a:t> gibi degi</a:t>
            </a:r>
            <a:r>
              <a:rPr lang="tr-TR" sz="1800" baseline="0" dirty="0" smtClean="0"/>
              <a:t>ş</a:t>
            </a:r>
            <a:r>
              <a:rPr lang="nb-NO" sz="1800" baseline="0" dirty="0" smtClean="0"/>
              <a:t>kenlerin etki ettigi bilinmektedir. </a:t>
            </a:r>
            <a:endParaRPr lang="tr-TR" sz="1800" baseline="0" dirty="0" smtClean="0"/>
          </a:p>
          <a:p>
            <a:pPr>
              <a:lnSpc>
                <a:spcPct val="150000"/>
              </a:lnSpc>
            </a:pPr>
            <a:endParaRPr lang="tr-TR" sz="1800" baseline="0" dirty="0" smtClean="0"/>
          </a:p>
          <a:p>
            <a:pPr>
              <a:lnSpc>
                <a:spcPct val="150000"/>
              </a:lnSpc>
            </a:pPr>
            <a:r>
              <a:rPr lang="nb-NO" sz="1800" baseline="0" dirty="0" smtClean="0"/>
              <a:t>Bu</a:t>
            </a:r>
            <a:r>
              <a:rPr lang="tr-TR" sz="1800" baseline="0" dirty="0" smtClean="0"/>
              <a:t> değişkenlerin hepsi </a:t>
            </a:r>
            <a:r>
              <a:rPr lang="tr-TR" sz="1800" baseline="0" dirty="0" smtClean="0">
                <a:solidFill>
                  <a:srgbClr val="FF0000"/>
                </a:solidFill>
              </a:rPr>
              <a:t>bağıl aşırı doymuşluk</a:t>
            </a:r>
            <a:r>
              <a:rPr lang="tr-TR" sz="1800" baseline="0" dirty="0" smtClean="0"/>
              <a:t> adı verilen bir özellik ile açıklanır. </a:t>
            </a:r>
            <a:endParaRPr lang="tr-TR" sz="1800" dirty="0"/>
          </a:p>
        </p:txBody>
      </p:sp>
      <p:sp>
        <p:nvSpPr>
          <p:cNvPr id="3" name="2 Slayt Numarası Yer Tutucusu"/>
          <p:cNvSpPr>
            <a:spLocks noGrp="1"/>
          </p:cNvSpPr>
          <p:nvPr>
            <p:ph type="sldNum" sz="quarter" idx="12"/>
          </p:nvPr>
        </p:nvSpPr>
        <p:spPr/>
        <p:txBody>
          <a:bodyPr/>
          <a:lstStyle/>
          <a:p>
            <a:pPr>
              <a:defRPr/>
            </a:pPr>
            <a:fld id="{C6E5D087-CD44-4D08-B207-8C45F2B5F19A}" type="slidenum">
              <a:rPr lang="tr-TR" altLang="en-US" smtClean="0"/>
              <a:pPr>
                <a:defRPr/>
              </a:pPr>
              <a:t>5</a:t>
            </a:fld>
            <a:endParaRPr lang="tr-TR" altLang="en-US"/>
          </a:p>
        </p:txBody>
      </p:sp>
    </p:spTree>
  </p:cSld>
  <p:clrMapOvr>
    <a:masterClrMapping/>
  </p:clrMapOvr>
  <p:transition spd="med">
    <p:wedg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Dikdörtgen"/>
          <p:cNvSpPr/>
          <p:nvPr/>
        </p:nvSpPr>
        <p:spPr>
          <a:xfrm>
            <a:off x="395536" y="1700808"/>
            <a:ext cx="8640960" cy="4524315"/>
          </a:xfrm>
          <a:prstGeom prst="rect">
            <a:avLst/>
          </a:prstGeom>
        </p:spPr>
        <p:txBody>
          <a:bodyPr wrap="square">
            <a:spAutoFit/>
          </a:bodyPr>
          <a:lstStyle/>
          <a:p>
            <a:pPr>
              <a:lnSpc>
                <a:spcPct val="150000"/>
              </a:lnSpc>
            </a:pPr>
            <a:r>
              <a:rPr lang="tr-TR" sz="1800" baseline="0" dirty="0" smtClean="0"/>
              <a:t>Q : bir türün herhangi bir andaki derişimi (çökelek meydana gelmeden önceki derişim)</a:t>
            </a:r>
          </a:p>
          <a:p>
            <a:pPr>
              <a:lnSpc>
                <a:spcPct val="150000"/>
              </a:lnSpc>
            </a:pPr>
            <a:r>
              <a:rPr lang="tr-TR" sz="1800" baseline="0" dirty="0" smtClean="0"/>
              <a:t>S : çözünürlük (çökeleğin dengedeki derişimi)</a:t>
            </a:r>
          </a:p>
          <a:p>
            <a:pPr>
              <a:lnSpc>
                <a:spcPct val="150000"/>
              </a:lnSpc>
            </a:pPr>
            <a:endParaRPr lang="tr-TR" sz="1800" baseline="0" dirty="0" smtClean="0"/>
          </a:p>
          <a:p>
            <a:pPr>
              <a:lnSpc>
                <a:spcPct val="150000"/>
              </a:lnSpc>
            </a:pPr>
            <a:r>
              <a:rPr lang="tr-TR" sz="1800" baseline="0" dirty="0" smtClean="0"/>
              <a:t>(Q - S)/S büyük olduğunda, çökelek </a:t>
            </a:r>
            <a:r>
              <a:rPr lang="tr-TR" sz="1800" baseline="0" dirty="0" err="1" smtClean="0"/>
              <a:t>kolloidal</a:t>
            </a:r>
            <a:r>
              <a:rPr lang="tr-TR" sz="1800" baseline="0" dirty="0" smtClean="0"/>
              <a:t> olma eğilimindedir.</a:t>
            </a:r>
          </a:p>
          <a:p>
            <a:pPr>
              <a:lnSpc>
                <a:spcPct val="150000"/>
              </a:lnSpc>
            </a:pPr>
            <a:r>
              <a:rPr lang="tr-TR" sz="1800" baseline="0" dirty="0" smtClean="0"/>
              <a:t>(Q - S)/S küçük olduğunda ise, kristal katı oluşumu daha muhtemeldir. </a:t>
            </a:r>
          </a:p>
          <a:p>
            <a:pPr>
              <a:lnSpc>
                <a:spcPct val="150000"/>
              </a:lnSpc>
            </a:pPr>
            <a:endParaRPr lang="tr-TR" sz="1800" baseline="0" dirty="0" smtClean="0">
              <a:solidFill>
                <a:srgbClr val="C00000"/>
              </a:solidFill>
            </a:endParaRPr>
          </a:p>
          <a:p>
            <a:pPr>
              <a:lnSpc>
                <a:spcPct val="150000"/>
              </a:lnSpc>
            </a:pPr>
            <a:r>
              <a:rPr lang="tr-TR" sz="1800" baseline="0" dirty="0" smtClean="0">
                <a:solidFill>
                  <a:srgbClr val="C00000"/>
                </a:solidFill>
              </a:rPr>
              <a:t>İri taneli çökelek elde etmek için bağıl aşırı doymuşluk düşük tutulmalıdır.</a:t>
            </a:r>
          </a:p>
          <a:p>
            <a:pPr>
              <a:lnSpc>
                <a:spcPct val="150000"/>
              </a:lnSpc>
            </a:pPr>
            <a:r>
              <a:rPr lang="tr-TR" sz="1800" baseline="0" dirty="0" smtClean="0"/>
              <a:t> </a:t>
            </a:r>
          </a:p>
          <a:p>
            <a:pPr>
              <a:lnSpc>
                <a:spcPct val="150000"/>
              </a:lnSpc>
            </a:pPr>
            <a:r>
              <a:rPr lang="tr-TR" sz="1800" baseline="0" dirty="0" smtClean="0"/>
              <a:t>Çöktürme reaksiyonları, çoğunlukla, o kadar yavaştır ki, çöktürücü reaktifin</a:t>
            </a:r>
          </a:p>
          <a:p>
            <a:pPr>
              <a:lnSpc>
                <a:spcPct val="150000"/>
              </a:lnSpc>
            </a:pPr>
            <a:r>
              <a:rPr lang="tr-TR" sz="1800" baseline="0" dirty="0" smtClean="0"/>
              <a:t>damla damla eklenmesi halinde bile aşırı doymuşluk meydana gelir. </a:t>
            </a:r>
          </a:p>
          <a:p>
            <a:pPr>
              <a:lnSpc>
                <a:spcPct val="150000"/>
              </a:lnSpc>
            </a:pPr>
            <a:endParaRPr lang="tr-TR" sz="1800" dirty="0"/>
          </a:p>
        </p:txBody>
      </p:sp>
      <p:pic>
        <p:nvPicPr>
          <p:cNvPr id="5121" name="Picture 1"/>
          <p:cNvPicPr>
            <a:picLocks noChangeAspect="1" noChangeArrowheads="1"/>
          </p:cNvPicPr>
          <p:nvPr/>
        </p:nvPicPr>
        <p:blipFill>
          <a:blip r:embed="rId2" cstate="print"/>
          <a:srcRect/>
          <a:stretch>
            <a:fillRect/>
          </a:stretch>
        </p:blipFill>
        <p:spPr bwMode="auto">
          <a:xfrm>
            <a:off x="5004048" y="476672"/>
            <a:ext cx="3842953" cy="864096"/>
          </a:xfrm>
          <a:prstGeom prst="rect">
            <a:avLst/>
          </a:prstGeom>
          <a:noFill/>
          <a:ln w="9525">
            <a:noFill/>
            <a:miter lim="800000"/>
            <a:headEnd/>
            <a:tailEnd/>
          </a:ln>
        </p:spPr>
      </p:pic>
      <p:pic>
        <p:nvPicPr>
          <p:cNvPr id="2050" name="Picture 2"/>
          <p:cNvPicPr>
            <a:picLocks noChangeAspect="1" noChangeArrowheads="1"/>
          </p:cNvPicPr>
          <p:nvPr/>
        </p:nvPicPr>
        <p:blipFill>
          <a:blip r:embed="rId3" cstate="print"/>
          <a:srcRect/>
          <a:stretch>
            <a:fillRect/>
          </a:stretch>
        </p:blipFill>
        <p:spPr bwMode="auto">
          <a:xfrm>
            <a:off x="179512" y="332656"/>
            <a:ext cx="4512940" cy="1060955"/>
          </a:xfrm>
          <a:prstGeom prst="rect">
            <a:avLst/>
          </a:prstGeom>
          <a:noFill/>
          <a:ln w="9525">
            <a:noFill/>
            <a:miter lim="800000"/>
            <a:headEnd/>
            <a:tailEnd/>
          </a:ln>
        </p:spPr>
      </p:pic>
      <p:sp>
        <p:nvSpPr>
          <p:cNvPr id="5" name="4 Slayt Numarası Yer Tutucusu"/>
          <p:cNvSpPr>
            <a:spLocks noGrp="1"/>
          </p:cNvSpPr>
          <p:nvPr>
            <p:ph type="sldNum" sz="quarter" idx="12"/>
          </p:nvPr>
        </p:nvSpPr>
        <p:spPr/>
        <p:txBody>
          <a:bodyPr/>
          <a:lstStyle/>
          <a:p>
            <a:pPr>
              <a:defRPr/>
            </a:pPr>
            <a:fld id="{C6E5D087-CD44-4D08-B207-8C45F2B5F19A}" type="slidenum">
              <a:rPr lang="tr-TR" altLang="en-US" smtClean="0"/>
              <a:pPr>
                <a:defRPr/>
              </a:pPr>
              <a:t>6</a:t>
            </a:fld>
            <a:endParaRPr lang="tr-TR" altLang="en-US"/>
          </a:p>
        </p:txBody>
      </p:sp>
    </p:spTree>
  </p:cSld>
  <p:clrMapOvr>
    <a:masterClrMapping/>
  </p:clrMapOvr>
  <p:transition spd="med">
    <p:wedg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Dikdörtgen"/>
          <p:cNvSpPr/>
          <p:nvPr/>
        </p:nvSpPr>
        <p:spPr>
          <a:xfrm>
            <a:off x="193096" y="404664"/>
            <a:ext cx="8928992" cy="5355312"/>
          </a:xfrm>
          <a:prstGeom prst="rect">
            <a:avLst/>
          </a:prstGeom>
        </p:spPr>
        <p:txBody>
          <a:bodyPr wrap="square">
            <a:spAutoFit/>
          </a:bodyPr>
          <a:lstStyle/>
          <a:p>
            <a:pPr>
              <a:lnSpc>
                <a:spcPct val="150000"/>
              </a:lnSpc>
            </a:pPr>
            <a:r>
              <a:rPr lang="tr-TR" sz="1800" baseline="0" dirty="0" smtClean="0">
                <a:solidFill>
                  <a:srgbClr val="FF0000"/>
                </a:solidFill>
              </a:rPr>
              <a:t>Örnek: </a:t>
            </a:r>
            <a:r>
              <a:rPr lang="tr-TR" sz="1800" baseline="0" dirty="0" smtClean="0"/>
              <a:t>Eşit hacimde 0,5 'er </a:t>
            </a:r>
            <a:r>
              <a:rPr lang="tr-TR" sz="1800" baseline="0" dirty="0" err="1" smtClean="0"/>
              <a:t>molar</a:t>
            </a:r>
            <a:r>
              <a:rPr lang="tr-TR" sz="1800" baseline="0" dirty="0" smtClean="0"/>
              <a:t> derişimdeki baryum klorür ve mangan(II) sülfat karıştırılırsa</a:t>
            </a:r>
          </a:p>
          <a:p>
            <a:pPr>
              <a:lnSpc>
                <a:spcPct val="150000"/>
              </a:lnSpc>
            </a:pPr>
            <a:endParaRPr lang="tr-TR" sz="1800" baseline="0" dirty="0"/>
          </a:p>
          <a:p>
            <a:pPr>
              <a:lnSpc>
                <a:spcPct val="150000"/>
              </a:lnSpc>
            </a:pPr>
            <a:r>
              <a:rPr lang="tr-TR" sz="1800" baseline="0" dirty="0" smtClean="0"/>
              <a:t>BaCl</a:t>
            </a:r>
            <a:r>
              <a:rPr lang="tr-TR" sz="1800" baseline="-25000" dirty="0" smtClean="0"/>
              <a:t>2</a:t>
            </a:r>
            <a:r>
              <a:rPr lang="tr-TR" sz="1800" baseline="0" dirty="0" smtClean="0"/>
              <a:t>  +  MnSO</a:t>
            </a:r>
            <a:r>
              <a:rPr lang="tr-TR" sz="1800" baseline="-25000" dirty="0" smtClean="0"/>
              <a:t>4</a:t>
            </a:r>
            <a:r>
              <a:rPr lang="tr-TR" sz="1800" baseline="0" dirty="0" smtClean="0"/>
              <a:t>  ==  BaSO</a:t>
            </a:r>
            <a:r>
              <a:rPr lang="tr-TR" sz="1800" baseline="-25000" dirty="0" smtClean="0"/>
              <a:t>4</a:t>
            </a:r>
            <a:r>
              <a:rPr lang="tr-TR" sz="1800" baseline="0" dirty="0" smtClean="0"/>
              <a:t>  +  MnCl</a:t>
            </a:r>
            <a:r>
              <a:rPr lang="tr-TR" sz="1800" baseline="-25000" dirty="0" smtClean="0"/>
              <a:t>2 </a:t>
            </a:r>
            <a:r>
              <a:rPr lang="tr-TR" sz="1800" baseline="0" dirty="0" smtClean="0"/>
              <a:t>  </a:t>
            </a:r>
          </a:p>
          <a:p>
            <a:pPr>
              <a:lnSpc>
                <a:spcPct val="150000"/>
              </a:lnSpc>
            </a:pPr>
            <a:endParaRPr lang="tr-TR" sz="1800" baseline="0" dirty="0" smtClean="0"/>
          </a:p>
          <a:p>
            <a:pPr>
              <a:lnSpc>
                <a:spcPct val="150000"/>
              </a:lnSpc>
            </a:pPr>
            <a:r>
              <a:rPr lang="tr-TR" sz="1800" baseline="0" dirty="0" smtClean="0"/>
              <a:t>0,5 ’er </a:t>
            </a:r>
            <a:r>
              <a:rPr lang="tr-TR" sz="1800" baseline="0" dirty="0" err="1" smtClean="0"/>
              <a:t>molarlık</a:t>
            </a:r>
            <a:r>
              <a:rPr lang="tr-TR" sz="1800" baseline="0" dirty="0" smtClean="0"/>
              <a:t> iki çözelti karıştırıldığında derişim 0,25 </a:t>
            </a:r>
            <a:r>
              <a:rPr lang="tr-TR" sz="1800" baseline="0" dirty="0" err="1" smtClean="0"/>
              <a:t>molara</a:t>
            </a:r>
            <a:r>
              <a:rPr lang="tr-TR" sz="1800" baseline="0" dirty="0" smtClean="0"/>
              <a:t> iner.</a:t>
            </a:r>
          </a:p>
          <a:p>
            <a:pPr>
              <a:lnSpc>
                <a:spcPct val="150000"/>
              </a:lnSpc>
            </a:pPr>
            <a:endParaRPr lang="tr-TR" sz="1800" baseline="0" dirty="0" smtClean="0"/>
          </a:p>
          <a:p>
            <a:pPr>
              <a:lnSpc>
                <a:spcPct val="150000"/>
              </a:lnSpc>
            </a:pPr>
            <a:r>
              <a:rPr lang="tr-TR" sz="1800" baseline="0" dirty="0" smtClean="0"/>
              <a:t>BaSO</a:t>
            </a:r>
            <a:r>
              <a:rPr lang="tr-TR" sz="1800" baseline="-25000" dirty="0" smtClean="0"/>
              <a:t>4</a:t>
            </a:r>
            <a:r>
              <a:rPr lang="tr-TR" sz="1800" baseline="0" dirty="0" smtClean="0"/>
              <a:t>’ın çözünürlük çarpımı 1.0x10</a:t>
            </a:r>
            <a:r>
              <a:rPr lang="tr-TR" sz="1800" dirty="0" smtClean="0"/>
              <a:t>-10</a:t>
            </a:r>
            <a:r>
              <a:rPr lang="tr-TR" sz="1800" baseline="0" dirty="0" smtClean="0"/>
              <a:t> olduğuna göre çözünürlüğü 1.0x10</a:t>
            </a:r>
            <a:r>
              <a:rPr lang="tr-TR" sz="1800" dirty="0" smtClean="0"/>
              <a:t>-5</a:t>
            </a:r>
            <a:r>
              <a:rPr lang="tr-TR" sz="1800" baseline="0" dirty="0" smtClean="0"/>
              <a:t> </a:t>
            </a:r>
            <a:r>
              <a:rPr lang="tr-TR" sz="1800" baseline="0" dirty="0" err="1" smtClean="0"/>
              <a:t>dir</a:t>
            </a:r>
            <a:r>
              <a:rPr lang="tr-TR" sz="1800" baseline="0" dirty="0" smtClean="0"/>
              <a:t>.</a:t>
            </a:r>
          </a:p>
          <a:p>
            <a:pPr>
              <a:lnSpc>
                <a:spcPct val="150000"/>
              </a:lnSpc>
            </a:pPr>
            <a:r>
              <a:rPr lang="tr-TR" sz="1800" baseline="0" dirty="0" smtClean="0"/>
              <a:t>Bu durumda çok ince, toz halinde baryum sülfat parçacıkları, çöktürücü eklenir eklenmez elde edilir. </a:t>
            </a:r>
          </a:p>
          <a:p>
            <a:pPr>
              <a:lnSpc>
                <a:spcPct val="150000"/>
              </a:lnSpc>
            </a:pPr>
            <a:endParaRPr lang="tr-TR" sz="1800" baseline="0" dirty="0" smtClean="0"/>
          </a:p>
          <a:p>
            <a:pPr>
              <a:lnSpc>
                <a:spcPct val="150000"/>
              </a:lnSpc>
            </a:pPr>
            <a:endParaRPr lang="tr-TR" sz="1800" baseline="0" dirty="0" smtClean="0"/>
          </a:p>
          <a:p>
            <a:pPr>
              <a:lnSpc>
                <a:spcPct val="150000"/>
              </a:lnSpc>
            </a:pPr>
            <a:endParaRPr lang="tr-TR" sz="1800" baseline="0" dirty="0" smtClean="0"/>
          </a:p>
          <a:p>
            <a:pPr>
              <a:lnSpc>
                <a:spcPct val="150000"/>
              </a:lnSpc>
            </a:pPr>
            <a:endParaRPr lang="tr-TR" sz="1800" baseline="-25000" dirty="0" smtClean="0"/>
          </a:p>
        </p:txBody>
      </p:sp>
      <p:sp>
        <p:nvSpPr>
          <p:cNvPr id="5" name="4 Slayt Numarası Yer Tutucusu"/>
          <p:cNvSpPr>
            <a:spLocks noGrp="1"/>
          </p:cNvSpPr>
          <p:nvPr>
            <p:ph type="sldNum" sz="quarter" idx="12"/>
          </p:nvPr>
        </p:nvSpPr>
        <p:spPr/>
        <p:txBody>
          <a:bodyPr/>
          <a:lstStyle/>
          <a:p>
            <a:pPr>
              <a:defRPr/>
            </a:pPr>
            <a:fld id="{C6E5D087-CD44-4D08-B207-8C45F2B5F19A}" type="slidenum">
              <a:rPr lang="tr-TR" altLang="en-US" smtClean="0"/>
              <a:pPr>
                <a:defRPr/>
              </a:pPr>
              <a:t>7</a:t>
            </a:fld>
            <a:endParaRPr lang="tr-TR" altLang="en-US"/>
          </a:p>
        </p:txBody>
      </p:sp>
      <p:pic>
        <p:nvPicPr>
          <p:cNvPr id="1026" name="Picture 2"/>
          <p:cNvPicPr>
            <a:picLocks noChangeAspect="1" noChangeArrowheads="1"/>
          </p:cNvPicPr>
          <p:nvPr/>
        </p:nvPicPr>
        <p:blipFill>
          <a:blip r:embed="rId2" cstate="print"/>
          <a:srcRect/>
          <a:stretch>
            <a:fillRect/>
          </a:stretch>
        </p:blipFill>
        <p:spPr bwMode="auto">
          <a:xfrm>
            <a:off x="500034" y="4529385"/>
            <a:ext cx="5791200" cy="1171575"/>
          </a:xfrm>
          <a:prstGeom prst="rect">
            <a:avLst/>
          </a:prstGeom>
          <a:noFill/>
          <a:ln w="9525">
            <a:noFill/>
            <a:miter lim="800000"/>
            <a:headEnd/>
            <a:tailEnd/>
          </a:ln>
          <a:effectLst/>
        </p:spPr>
      </p:pic>
    </p:spTree>
  </p:cSld>
  <p:clrMapOvr>
    <a:masterClrMapping/>
  </p:clrMapOvr>
  <p:transition spd="med">
    <p:wedg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Dikdörtgen"/>
          <p:cNvSpPr/>
          <p:nvPr/>
        </p:nvSpPr>
        <p:spPr>
          <a:xfrm>
            <a:off x="481128" y="988221"/>
            <a:ext cx="8640960" cy="1167114"/>
          </a:xfrm>
          <a:prstGeom prst="rect">
            <a:avLst/>
          </a:prstGeom>
        </p:spPr>
        <p:txBody>
          <a:bodyPr wrap="square">
            <a:spAutoFit/>
          </a:bodyPr>
          <a:lstStyle/>
          <a:p>
            <a:pPr>
              <a:lnSpc>
                <a:spcPct val="150000"/>
              </a:lnSpc>
            </a:pPr>
            <a:r>
              <a:rPr lang="tr-TR" sz="1800" baseline="0" dirty="0" smtClean="0"/>
              <a:t>Bu çöktürme daha seyreltik, örneğin; 0.026 M derişimde ve eşit hacimlerdeki çözeltilerin karıştırılmasıyla yapılacak olursa;</a:t>
            </a:r>
          </a:p>
          <a:p>
            <a:pPr>
              <a:lnSpc>
                <a:spcPct val="150000"/>
              </a:lnSpc>
            </a:pPr>
            <a:endParaRPr lang="tr-TR" sz="1800" baseline="-25000" dirty="0" smtClean="0"/>
          </a:p>
        </p:txBody>
      </p:sp>
      <p:pic>
        <p:nvPicPr>
          <p:cNvPr id="3076" name="Picture 4"/>
          <p:cNvPicPr>
            <a:picLocks noChangeAspect="1" noChangeArrowheads="1"/>
          </p:cNvPicPr>
          <p:nvPr/>
        </p:nvPicPr>
        <p:blipFill>
          <a:blip r:embed="rId2" cstate="print"/>
          <a:srcRect/>
          <a:stretch>
            <a:fillRect/>
          </a:stretch>
        </p:blipFill>
        <p:spPr bwMode="auto">
          <a:xfrm>
            <a:off x="611560" y="3212976"/>
            <a:ext cx="4464496" cy="838995"/>
          </a:xfrm>
          <a:prstGeom prst="rect">
            <a:avLst/>
          </a:prstGeom>
          <a:noFill/>
          <a:ln w="9525">
            <a:noFill/>
            <a:miter lim="800000"/>
            <a:headEnd/>
            <a:tailEnd/>
          </a:ln>
        </p:spPr>
      </p:pic>
      <p:sp>
        <p:nvSpPr>
          <p:cNvPr id="5" name="4 Slayt Numarası Yer Tutucusu"/>
          <p:cNvSpPr>
            <a:spLocks noGrp="1"/>
          </p:cNvSpPr>
          <p:nvPr>
            <p:ph type="sldNum" sz="quarter" idx="12"/>
          </p:nvPr>
        </p:nvSpPr>
        <p:spPr/>
        <p:txBody>
          <a:bodyPr/>
          <a:lstStyle/>
          <a:p>
            <a:pPr>
              <a:defRPr/>
            </a:pPr>
            <a:fld id="{C6E5D087-CD44-4D08-B207-8C45F2B5F19A}" type="slidenum">
              <a:rPr lang="tr-TR" altLang="en-US" smtClean="0"/>
              <a:pPr>
                <a:defRPr/>
              </a:pPr>
              <a:t>8</a:t>
            </a:fld>
            <a:endParaRPr lang="tr-TR" altLang="en-US"/>
          </a:p>
        </p:txBody>
      </p:sp>
    </p:spTree>
    <p:extLst>
      <p:ext uri="{BB962C8B-B14F-4D97-AF65-F5344CB8AC3E}">
        <p14:creationId xmlns:p14="http://schemas.microsoft.com/office/powerpoint/2010/main" val="1458936095"/>
      </p:ext>
    </p:extLst>
  </p:cSld>
  <p:clrMapOvr>
    <a:masterClrMapping/>
  </p:clrMapOvr>
  <p:transition spd="med">
    <p:wedg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Dikdörtgen"/>
          <p:cNvSpPr/>
          <p:nvPr/>
        </p:nvSpPr>
        <p:spPr>
          <a:xfrm>
            <a:off x="238880" y="548680"/>
            <a:ext cx="8784976" cy="4662815"/>
          </a:xfrm>
          <a:prstGeom prst="rect">
            <a:avLst/>
          </a:prstGeom>
        </p:spPr>
        <p:txBody>
          <a:bodyPr wrap="square">
            <a:spAutoFit/>
          </a:bodyPr>
          <a:lstStyle/>
          <a:p>
            <a:pPr>
              <a:lnSpc>
                <a:spcPct val="150000"/>
              </a:lnSpc>
            </a:pPr>
            <a:r>
              <a:rPr lang="tr-TR" sz="1800" baseline="0" dirty="0" smtClean="0">
                <a:solidFill>
                  <a:srgbClr val="C00000"/>
                </a:solidFill>
              </a:rPr>
              <a:t>Çökelek oluşumunun mekanizması</a:t>
            </a:r>
          </a:p>
          <a:p>
            <a:pPr>
              <a:lnSpc>
                <a:spcPct val="150000"/>
              </a:lnSpc>
            </a:pPr>
            <a:r>
              <a:rPr lang="tr-TR" sz="1800" baseline="0" dirty="0" smtClean="0"/>
              <a:t>Çökelekler iki yolla meydana gelir; </a:t>
            </a:r>
          </a:p>
          <a:p>
            <a:pPr>
              <a:lnSpc>
                <a:spcPct val="150000"/>
              </a:lnSpc>
            </a:pPr>
            <a:r>
              <a:rPr lang="tr-TR" sz="1800" baseline="0" dirty="0" smtClean="0">
                <a:solidFill>
                  <a:srgbClr val="C00000"/>
                </a:solidFill>
              </a:rPr>
              <a:t>1. Çekirdekleşme </a:t>
            </a:r>
          </a:p>
          <a:p>
            <a:pPr>
              <a:lnSpc>
                <a:spcPct val="150000"/>
              </a:lnSpc>
            </a:pPr>
            <a:r>
              <a:rPr lang="tr-TR" sz="1800" baseline="0" dirty="0" smtClean="0">
                <a:solidFill>
                  <a:srgbClr val="C00000"/>
                </a:solidFill>
              </a:rPr>
              <a:t>2. Tanecik büyümesi</a:t>
            </a:r>
            <a:endParaRPr lang="tr-TR" sz="1800" baseline="0" dirty="0" smtClean="0"/>
          </a:p>
          <a:p>
            <a:pPr>
              <a:lnSpc>
                <a:spcPct val="150000"/>
              </a:lnSpc>
            </a:pPr>
            <a:endParaRPr lang="tr-TR" sz="1800" baseline="0" dirty="0" smtClean="0"/>
          </a:p>
          <a:p>
            <a:pPr>
              <a:lnSpc>
                <a:spcPct val="150000"/>
              </a:lnSpc>
            </a:pPr>
            <a:r>
              <a:rPr lang="tr-TR" sz="1800" baseline="0" dirty="0" smtClean="0"/>
              <a:t>Yeni oluşmuş bir çökeltinin tanecik boyutu bunlardan hangisinin daha hızlı olduğuna bağlıdır.</a:t>
            </a:r>
          </a:p>
          <a:p>
            <a:pPr>
              <a:lnSpc>
                <a:spcPct val="150000"/>
              </a:lnSpc>
            </a:pPr>
            <a:endParaRPr lang="tr-TR" sz="1800" baseline="0" dirty="0" smtClean="0"/>
          </a:p>
          <a:p>
            <a:pPr>
              <a:lnSpc>
                <a:spcPct val="150000"/>
              </a:lnSpc>
            </a:pPr>
            <a:r>
              <a:rPr lang="tr-TR" sz="1800" baseline="0" dirty="0" err="1" smtClean="0">
                <a:solidFill>
                  <a:srgbClr val="FF0000"/>
                </a:solidFill>
              </a:rPr>
              <a:t>Çekirdekleşme</a:t>
            </a:r>
            <a:r>
              <a:rPr lang="tr-TR" sz="1800" baseline="0" dirty="0" smtClean="0">
                <a:solidFill>
                  <a:srgbClr val="FF0000"/>
                </a:solidFill>
              </a:rPr>
              <a:t> </a:t>
            </a:r>
            <a:r>
              <a:rPr lang="tr-TR" sz="1800" baseline="0" dirty="0" smtClean="0"/>
              <a:t>daha hızlı ise, çözeltide çok sayıda </a:t>
            </a:r>
            <a:r>
              <a:rPr lang="tr-TR" sz="1800" baseline="0" dirty="0" smtClean="0">
                <a:solidFill>
                  <a:srgbClr val="FF0000"/>
                </a:solidFill>
              </a:rPr>
              <a:t>küçük tanecik </a:t>
            </a:r>
            <a:r>
              <a:rPr lang="tr-TR" sz="1800" baseline="0" dirty="0" smtClean="0"/>
              <a:t>meydana gelir.</a:t>
            </a:r>
          </a:p>
          <a:p>
            <a:pPr>
              <a:lnSpc>
                <a:spcPct val="150000"/>
              </a:lnSpc>
            </a:pPr>
            <a:r>
              <a:rPr lang="tr-TR" sz="1800" baseline="0" dirty="0" smtClean="0">
                <a:solidFill>
                  <a:srgbClr val="FF0000"/>
                </a:solidFill>
              </a:rPr>
              <a:t>Tanecik büyümesi </a:t>
            </a:r>
            <a:r>
              <a:rPr lang="tr-TR" sz="1800" baseline="0" dirty="0" smtClean="0"/>
              <a:t>daha hızlı ise, çözeltide az sayıda </a:t>
            </a:r>
            <a:r>
              <a:rPr lang="tr-TR" sz="1800" baseline="0" dirty="0" smtClean="0">
                <a:solidFill>
                  <a:srgbClr val="FF0000"/>
                </a:solidFill>
              </a:rPr>
              <a:t>büyük tanec</a:t>
            </a:r>
            <a:r>
              <a:rPr lang="tr-TR" sz="1800" baseline="0" dirty="0" smtClean="0"/>
              <a:t>ikler oluşur.</a:t>
            </a:r>
          </a:p>
          <a:p>
            <a:pPr>
              <a:lnSpc>
                <a:spcPct val="150000"/>
              </a:lnSpc>
            </a:pPr>
            <a:endParaRPr lang="tr-TR" sz="1800" baseline="0" dirty="0" smtClean="0"/>
          </a:p>
          <a:p>
            <a:pPr>
              <a:lnSpc>
                <a:spcPct val="150000"/>
              </a:lnSpc>
            </a:pPr>
            <a:r>
              <a:rPr lang="tr-TR" sz="1800" baseline="0" dirty="0" smtClean="0"/>
              <a:t>Bağıl aşırı doymuşluk arttıkça çekirdekleşme hızı da artar. </a:t>
            </a:r>
          </a:p>
        </p:txBody>
      </p:sp>
      <p:sp>
        <p:nvSpPr>
          <p:cNvPr id="3" name="2 Slayt Numarası Yer Tutucusu"/>
          <p:cNvSpPr>
            <a:spLocks noGrp="1"/>
          </p:cNvSpPr>
          <p:nvPr>
            <p:ph type="sldNum" sz="quarter" idx="12"/>
          </p:nvPr>
        </p:nvSpPr>
        <p:spPr/>
        <p:txBody>
          <a:bodyPr/>
          <a:lstStyle/>
          <a:p>
            <a:pPr>
              <a:defRPr/>
            </a:pPr>
            <a:fld id="{C6E5D087-CD44-4D08-B207-8C45F2B5F19A}" type="slidenum">
              <a:rPr lang="tr-TR" altLang="en-US" smtClean="0"/>
              <a:pPr>
                <a:defRPr/>
              </a:pPr>
              <a:t>9</a:t>
            </a:fld>
            <a:endParaRPr lang="tr-TR" altLang="en-US"/>
          </a:p>
        </p:txBody>
      </p:sp>
    </p:spTree>
  </p:cSld>
  <p:clrMapOvr>
    <a:masterClrMapping/>
  </p:clrMapOvr>
  <p:transition spd="med">
    <p:wedg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Dikdörtgen"/>
          <p:cNvSpPr/>
          <p:nvPr/>
        </p:nvSpPr>
        <p:spPr>
          <a:xfrm>
            <a:off x="251520" y="332656"/>
            <a:ext cx="8640960" cy="5493812"/>
          </a:xfrm>
          <a:prstGeom prst="rect">
            <a:avLst/>
          </a:prstGeom>
        </p:spPr>
        <p:txBody>
          <a:bodyPr wrap="square">
            <a:spAutoFit/>
          </a:bodyPr>
          <a:lstStyle/>
          <a:p>
            <a:pPr>
              <a:lnSpc>
                <a:spcPct val="150000"/>
              </a:lnSpc>
            </a:pPr>
            <a:r>
              <a:rPr lang="tr-TR" sz="1800" baseline="0" dirty="0" smtClean="0">
                <a:solidFill>
                  <a:srgbClr val="C00000"/>
                </a:solidFill>
              </a:rPr>
              <a:t>Tanecik boyutunun deneysel olarak kontrolü</a:t>
            </a:r>
          </a:p>
          <a:p>
            <a:pPr>
              <a:lnSpc>
                <a:spcPct val="150000"/>
              </a:lnSpc>
            </a:pPr>
            <a:endParaRPr lang="tr-TR" sz="1800" baseline="0" dirty="0" smtClean="0"/>
          </a:p>
          <a:p>
            <a:pPr>
              <a:lnSpc>
                <a:spcPct val="150000"/>
              </a:lnSpc>
            </a:pPr>
            <a:r>
              <a:rPr lang="tr-TR" sz="1800" baseline="0" dirty="0" smtClean="0"/>
              <a:t>Aşırı doymuşluğu en aza indiren deneysel değişkenler, </a:t>
            </a:r>
          </a:p>
          <a:p>
            <a:pPr>
              <a:lnSpc>
                <a:spcPct val="150000"/>
              </a:lnSpc>
            </a:pPr>
            <a:endParaRPr lang="tr-TR" sz="1800" baseline="0" dirty="0" smtClean="0"/>
          </a:p>
          <a:p>
            <a:pPr>
              <a:lnSpc>
                <a:spcPct val="150000"/>
              </a:lnSpc>
            </a:pPr>
            <a:r>
              <a:rPr lang="tr-TR" sz="1800" baseline="0" dirty="0" smtClean="0"/>
              <a:t>Çökeltinin çözünürlüğünü artırmak</a:t>
            </a:r>
          </a:p>
          <a:p>
            <a:pPr>
              <a:lnSpc>
                <a:spcPct val="150000"/>
              </a:lnSpc>
            </a:pPr>
            <a:r>
              <a:rPr lang="tr-TR" sz="1800" baseline="0" dirty="0" smtClean="0"/>
              <a:t>Sıcaklığı yüksek tutmak (çözünürlük artar)</a:t>
            </a:r>
          </a:p>
          <a:p>
            <a:pPr>
              <a:lnSpc>
                <a:spcPct val="150000"/>
              </a:lnSpc>
            </a:pPr>
            <a:r>
              <a:rPr lang="tr-TR" sz="1800" baseline="0" dirty="0" smtClean="0"/>
              <a:t>Çöktürmeyi seyreltik ortamda yapmak</a:t>
            </a:r>
          </a:p>
          <a:p>
            <a:pPr>
              <a:lnSpc>
                <a:spcPct val="150000"/>
              </a:lnSpc>
            </a:pPr>
            <a:r>
              <a:rPr lang="tr-TR" sz="1800" baseline="0" dirty="0" smtClean="0"/>
              <a:t>Çöktürücü reaktifi yavaş  yavaş eklemek </a:t>
            </a:r>
          </a:p>
          <a:p>
            <a:pPr>
              <a:lnSpc>
                <a:spcPct val="150000"/>
              </a:lnSpc>
            </a:pPr>
            <a:r>
              <a:rPr lang="tr-TR" sz="1800" baseline="0" dirty="0" smtClean="0"/>
              <a:t>Reaktifi çözelti ortamında üretmek</a:t>
            </a:r>
          </a:p>
          <a:p>
            <a:pPr>
              <a:lnSpc>
                <a:spcPct val="150000"/>
              </a:lnSpc>
            </a:pPr>
            <a:r>
              <a:rPr lang="tr-TR" sz="1800" baseline="0" dirty="0" smtClean="0"/>
              <a:t>(homojen çözeltide çöktürme)</a:t>
            </a:r>
          </a:p>
          <a:p>
            <a:pPr>
              <a:lnSpc>
                <a:spcPct val="150000"/>
              </a:lnSpc>
            </a:pPr>
            <a:r>
              <a:rPr lang="tr-TR" sz="1800" baseline="0" dirty="0" smtClean="0"/>
              <a:t>Çözeltiyi iyi karıştırmak </a:t>
            </a:r>
          </a:p>
          <a:p>
            <a:pPr>
              <a:lnSpc>
                <a:spcPct val="150000"/>
              </a:lnSpc>
            </a:pPr>
            <a:r>
              <a:rPr lang="tr-TR" sz="1800" baseline="0" dirty="0" smtClean="0"/>
              <a:t>Çökeltinin çözünürlüğü </a:t>
            </a:r>
            <a:r>
              <a:rPr lang="tr-TR" sz="1800" baseline="0" dirty="0" err="1" smtClean="0"/>
              <a:t>pH'ya</a:t>
            </a:r>
            <a:r>
              <a:rPr lang="tr-TR" sz="1800" baseline="0" dirty="0" smtClean="0"/>
              <a:t> bağlı ise, ortamın asitliğini ayarlamak</a:t>
            </a:r>
          </a:p>
          <a:p>
            <a:pPr>
              <a:lnSpc>
                <a:spcPct val="150000"/>
              </a:lnSpc>
            </a:pPr>
            <a:r>
              <a:rPr lang="tr-TR" sz="1800" baseline="0" dirty="0" smtClean="0"/>
              <a:t>Olgunlaştırma yapmak</a:t>
            </a:r>
          </a:p>
        </p:txBody>
      </p:sp>
      <p:pic>
        <p:nvPicPr>
          <p:cNvPr id="4098" name="Picture 2"/>
          <p:cNvPicPr>
            <a:picLocks noChangeAspect="1" noChangeArrowheads="1"/>
          </p:cNvPicPr>
          <p:nvPr/>
        </p:nvPicPr>
        <p:blipFill>
          <a:blip r:embed="rId2" cstate="print"/>
          <a:srcRect/>
          <a:stretch>
            <a:fillRect/>
          </a:stretch>
        </p:blipFill>
        <p:spPr bwMode="auto">
          <a:xfrm>
            <a:off x="4143372" y="3786190"/>
            <a:ext cx="4652955" cy="300037"/>
          </a:xfrm>
          <a:prstGeom prst="rect">
            <a:avLst/>
          </a:prstGeom>
          <a:noFill/>
          <a:ln w="9525">
            <a:noFill/>
            <a:miter lim="800000"/>
            <a:headEnd/>
            <a:tailEnd/>
          </a:ln>
        </p:spPr>
      </p:pic>
      <p:sp>
        <p:nvSpPr>
          <p:cNvPr id="4" name="3 Slayt Numarası Yer Tutucusu"/>
          <p:cNvSpPr>
            <a:spLocks noGrp="1"/>
          </p:cNvSpPr>
          <p:nvPr>
            <p:ph type="sldNum" sz="quarter" idx="12"/>
          </p:nvPr>
        </p:nvSpPr>
        <p:spPr/>
        <p:txBody>
          <a:bodyPr/>
          <a:lstStyle/>
          <a:p>
            <a:pPr>
              <a:defRPr/>
            </a:pPr>
            <a:fld id="{C6E5D087-CD44-4D08-B207-8C45F2B5F19A}" type="slidenum">
              <a:rPr lang="tr-TR" altLang="en-US" smtClean="0"/>
              <a:pPr>
                <a:defRPr/>
              </a:pPr>
              <a:t>10</a:t>
            </a:fld>
            <a:endParaRPr lang="tr-TR" altLang="en-US"/>
          </a:p>
        </p:txBody>
      </p:sp>
    </p:spTree>
  </p:cSld>
  <p:clrMapOvr>
    <a:masterClrMapping/>
  </p:clrMapOvr>
  <p:transition spd="med">
    <p:wedg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Dikdörtgen"/>
          <p:cNvSpPr/>
          <p:nvPr/>
        </p:nvSpPr>
        <p:spPr>
          <a:xfrm>
            <a:off x="428596" y="428604"/>
            <a:ext cx="8358246" cy="3000821"/>
          </a:xfrm>
          <a:prstGeom prst="rect">
            <a:avLst/>
          </a:prstGeom>
        </p:spPr>
        <p:txBody>
          <a:bodyPr wrap="square">
            <a:spAutoFit/>
          </a:bodyPr>
          <a:lstStyle/>
          <a:p>
            <a:pPr>
              <a:lnSpc>
                <a:spcPct val="150000"/>
              </a:lnSpc>
            </a:pPr>
            <a:r>
              <a:rPr lang="tr-TR" sz="1800" baseline="0" dirty="0" err="1" smtClean="0">
                <a:solidFill>
                  <a:srgbClr val="FF0000"/>
                </a:solidFill>
              </a:rPr>
              <a:t>Kolloidal</a:t>
            </a:r>
            <a:r>
              <a:rPr lang="tr-TR" sz="1800" baseline="0" dirty="0" smtClean="0">
                <a:solidFill>
                  <a:srgbClr val="FF0000"/>
                </a:solidFill>
              </a:rPr>
              <a:t> çökelekler</a:t>
            </a:r>
          </a:p>
          <a:p>
            <a:pPr>
              <a:lnSpc>
                <a:spcPct val="150000"/>
              </a:lnSpc>
            </a:pPr>
            <a:r>
              <a:rPr lang="tr-TR" sz="1800" baseline="0" dirty="0" err="1" smtClean="0"/>
              <a:t>Kolloit</a:t>
            </a:r>
            <a:r>
              <a:rPr lang="tr-TR" sz="1800" baseline="0" dirty="0" smtClean="0"/>
              <a:t> tanecikleri, gözle görülmez, süzgeçlerle tutulamayacak kadar küçüktür.  </a:t>
            </a:r>
          </a:p>
          <a:p>
            <a:pPr>
              <a:lnSpc>
                <a:spcPct val="150000"/>
              </a:lnSpc>
            </a:pPr>
            <a:r>
              <a:rPr lang="tr-TR" sz="1800" baseline="0" dirty="0" smtClean="0"/>
              <a:t>Ayrıca, bu taneciklerin yerçekimi etkisiyle dibe çökmeleri,  Brown hareketleri yüzünden</a:t>
            </a:r>
          </a:p>
          <a:p>
            <a:pPr>
              <a:lnSpc>
                <a:spcPct val="150000"/>
              </a:lnSpc>
            </a:pPr>
            <a:r>
              <a:rPr lang="tr-TR" sz="1800" baseline="0" dirty="0" smtClean="0"/>
              <a:t>mümkün olmaz.  Süzgeç kağıdının gözeneklerinden geçerler.</a:t>
            </a:r>
          </a:p>
          <a:p>
            <a:pPr>
              <a:lnSpc>
                <a:spcPct val="150000"/>
              </a:lnSpc>
            </a:pPr>
            <a:r>
              <a:rPr lang="tr-TR" sz="1800" baseline="0" dirty="0" smtClean="0"/>
              <a:t>Birçok </a:t>
            </a:r>
            <a:r>
              <a:rPr lang="tr-TR" sz="1800" baseline="0" dirty="0" err="1" smtClean="0"/>
              <a:t>kolloitteki</a:t>
            </a:r>
            <a:r>
              <a:rPr lang="tr-TR" sz="1800" baseline="0" dirty="0" smtClean="0"/>
              <a:t> tanecikler, pıhtılaştırılarak  (</a:t>
            </a:r>
            <a:r>
              <a:rPr lang="tr-TR" sz="1800" baseline="0" dirty="0" err="1" smtClean="0"/>
              <a:t>koagülasyon</a:t>
            </a:r>
            <a:r>
              <a:rPr lang="tr-TR" sz="1800" baseline="0" dirty="0" smtClean="0"/>
              <a:t>)</a:t>
            </a:r>
          </a:p>
          <a:p>
            <a:pPr>
              <a:lnSpc>
                <a:spcPct val="150000"/>
              </a:lnSpc>
            </a:pPr>
            <a:r>
              <a:rPr lang="tr-TR" sz="1800" baseline="0" dirty="0" smtClean="0"/>
              <a:t>veya topaklaştırılarak (</a:t>
            </a:r>
            <a:r>
              <a:rPr lang="tr-TR" sz="1800" baseline="0" dirty="0" err="1" smtClean="0"/>
              <a:t>aglemerasyon</a:t>
            </a:r>
            <a:r>
              <a:rPr lang="tr-TR" sz="1800" baseline="0" dirty="0" smtClean="0"/>
              <a:t>) süzülebilir amorf bir kütleye dönüştürülebilir ve ancak bu haliyle süzülüp ayrılabilir.</a:t>
            </a:r>
            <a:endParaRPr lang="tr-TR" sz="1800" dirty="0"/>
          </a:p>
        </p:txBody>
      </p:sp>
      <p:sp>
        <p:nvSpPr>
          <p:cNvPr id="3" name="2 Slayt Numarası Yer Tutucusu"/>
          <p:cNvSpPr>
            <a:spLocks noGrp="1"/>
          </p:cNvSpPr>
          <p:nvPr>
            <p:ph type="sldNum" sz="quarter" idx="12"/>
          </p:nvPr>
        </p:nvSpPr>
        <p:spPr/>
        <p:txBody>
          <a:bodyPr/>
          <a:lstStyle/>
          <a:p>
            <a:pPr>
              <a:defRPr/>
            </a:pPr>
            <a:fld id="{C6E5D087-CD44-4D08-B207-8C45F2B5F19A}" type="slidenum">
              <a:rPr lang="tr-TR" altLang="en-US" smtClean="0"/>
              <a:pPr>
                <a:defRPr/>
              </a:pPr>
              <a:t>11</a:t>
            </a:fld>
            <a:endParaRPr lang="tr-TR" altLang="en-US"/>
          </a:p>
        </p:txBody>
      </p:sp>
      <p:pic>
        <p:nvPicPr>
          <p:cNvPr id="3074" name="Picture 2"/>
          <p:cNvPicPr>
            <a:picLocks noChangeAspect="1" noChangeArrowheads="1"/>
          </p:cNvPicPr>
          <p:nvPr/>
        </p:nvPicPr>
        <p:blipFill>
          <a:blip r:embed="rId2" cstate="print"/>
          <a:srcRect/>
          <a:stretch>
            <a:fillRect/>
          </a:stretch>
        </p:blipFill>
        <p:spPr bwMode="auto">
          <a:xfrm>
            <a:off x="142844" y="3708288"/>
            <a:ext cx="4000496" cy="3149712"/>
          </a:xfrm>
          <a:prstGeom prst="rect">
            <a:avLst/>
          </a:prstGeom>
          <a:noFill/>
          <a:ln w="9525">
            <a:noFill/>
            <a:miter lim="800000"/>
            <a:headEnd/>
            <a:tailEnd/>
          </a:ln>
          <a:effectLst/>
        </p:spPr>
      </p:pic>
      <p:pic>
        <p:nvPicPr>
          <p:cNvPr id="3075" name="Picture 3"/>
          <p:cNvPicPr>
            <a:picLocks noChangeAspect="1" noChangeArrowheads="1"/>
          </p:cNvPicPr>
          <p:nvPr/>
        </p:nvPicPr>
        <p:blipFill>
          <a:blip r:embed="rId3" cstate="print"/>
          <a:srcRect/>
          <a:stretch>
            <a:fillRect/>
          </a:stretch>
        </p:blipFill>
        <p:spPr bwMode="auto">
          <a:xfrm>
            <a:off x="4500561" y="3643314"/>
            <a:ext cx="4361601" cy="2928958"/>
          </a:xfrm>
          <a:prstGeom prst="rect">
            <a:avLst/>
          </a:prstGeom>
          <a:noFill/>
          <a:ln w="9525">
            <a:noFill/>
            <a:miter lim="800000"/>
            <a:headEnd/>
            <a:tailEnd/>
          </a:ln>
          <a:effectLst/>
        </p:spPr>
      </p:pic>
    </p:spTree>
  </p:cSld>
  <p:clrMapOvr>
    <a:masterClrMapping/>
  </p:clrMapOvr>
  <p:transition spd="med">
    <p:wedg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Dikdörtgen"/>
          <p:cNvSpPr/>
          <p:nvPr/>
        </p:nvSpPr>
        <p:spPr>
          <a:xfrm>
            <a:off x="357158" y="642918"/>
            <a:ext cx="8143932" cy="4662815"/>
          </a:xfrm>
          <a:prstGeom prst="rect">
            <a:avLst/>
          </a:prstGeom>
        </p:spPr>
        <p:txBody>
          <a:bodyPr wrap="square">
            <a:spAutoFit/>
          </a:bodyPr>
          <a:lstStyle/>
          <a:p>
            <a:pPr>
              <a:lnSpc>
                <a:spcPct val="150000"/>
              </a:lnSpc>
            </a:pPr>
            <a:r>
              <a:rPr lang="tr-TR" sz="1800" baseline="0" dirty="0" err="1" smtClean="0">
                <a:solidFill>
                  <a:srgbClr val="FF0000"/>
                </a:solidFill>
              </a:rPr>
              <a:t>Kolloitlerin</a:t>
            </a:r>
            <a:r>
              <a:rPr lang="tr-TR" sz="1800" baseline="0" dirty="0" smtClean="0">
                <a:solidFill>
                  <a:srgbClr val="FF0000"/>
                </a:solidFill>
              </a:rPr>
              <a:t> pıhtılaşması (taneciklerin bir araya gelerek büyümesi)</a:t>
            </a:r>
          </a:p>
          <a:p>
            <a:pPr>
              <a:lnSpc>
                <a:spcPct val="150000"/>
              </a:lnSpc>
            </a:pPr>
            <a:endParaRPr lang="tr-TR" sz="1800" baseline="0" dirty="0" smtClean="0"/>
          </a:p>
          <a:p>
            <a:pPr>
              <a:lnSpc>
                <a:spcPct val="150000"/>
              </a:lnSpc>
            </a:pPr>
            <a:r>
              <a:rPr lang="tr-TR" sz="1800" baseline="0" dirty="0" smtClean="0"/>
              <a:t>Pıhtılaşma işlemi, </a:t>
            </a:r>
          </a:p>
          <a:p>
            <a:pPr>
              <a:lnSpc>
                <a:spcPct val="150000"/>
              </a:lnSpc>
            </a:pPr>
            <a:r>
              <a:rPr lang="tr-TR" sz="1800" baseline="0" dirty="0" smtClean="0"/>
              <a:t>Ortama bir elektrolit ilave etme </a:t>
            </a:r>
          </a:p>
          <a:p>
            <a:pPr>
              <a:lnSpc>
                <a:spcPct val="150000"/>
              </a:lnSpc>
            </a:pPr>
            <a:r>
              <a:rPr lang="tr-TR" sz="1800" baseline="0" dirty="0" smtClean="0"/>
              <a:t>Isıtma</a:t>
            </a:r>
          </a:p>
          <a:p>
            <a:pPr>
              <a:lnSpc>
                <a:spcPct val="150000"/>
              </a:lnSpc>
            </a:pPr>
            <a:r>
              <a:rPr lang="tr-TR" sz="1800" baseline="0" dirty="0" smtClean="0"/>
              <a:t>Karıştırma  </a:t>
            </a:r>
          </a:p>
          <a:p>
            <a:pPr>
              <a:lnSpc>
                <a:spcPct val="150000"/>
              </a:lnSpc>
            </a:pPr>
            <a:r>
              <a:rPr lang="tr-TR" sz="1800" baseline="0" dirty="0" smtClean="0"/>
              <a:t>Gibi işlemlerle hızlandırılabilir.</a:t>
            </a:r>
          </a:p>
          <a:p>
            <a:pPr>
              <a:lnSpc>
                <a:spcPct val="150000"/>
              </a:lnSpc>
            </a:pPr>
            <a:endParaRPr lang="tr-TR" sz="1800" baseline="0" dirty="0" smtClean="0"/>
          </a:p>
          <a:p>
            <a:pPr>
              <a:lnSpc>
                <a:spcPct val="150000"/>
              </a:lnSpc>
            </a:pPr>
            <a:endParaRPr lang="tr-TR" sz="1800" baseline="0" dirty="0" smtClean="0"/>
          </a:p>
          <a:p>
            <a:pPr>
              <a:lnSpc>
                <a:spcPct val="150000"/>
              </a:lnSpc>
            </a:pPr>
            <a:r>
              <a:rPr lang="tr-TR" sz="1800" baseline="0" dirty="0" smtClean="0"/>
              <a:t>Hangi yöntemin daha etkili olacağını anlamak için, önce </a:t>
            </a:r>
            <a:r>
              <a:rPr lang="tr-TR" sz="1800" baseline="0" dirty="0" err="1" smtClean="0"/>
              <a:t>kolloidal</a:t>
            </a:r>
            <a:r>
              <a:rPr lang="tr-TR" sz="1800" baseline="0" dirty="0" smtClean="0"/>
              <a:t> süspansiyonların neden kararlı olduğunu,  neden kendiliğinden çökelmediğini bilmek gerekir.</a:t>
            </a:r>
            <a:endParaRPr lang="tr-TR" sz="1800" dirty="0"/>
          </a:p>
        </p:txBody>
      </p:sp>
      <p:sp>
        <p:nvSpPr>
          <p:cNvPr id="4" name="3 Slayt Numarası Yer Tutucusu"/>
          <p:cNvSpPr>
            <a:spLocks noGrp="1"/>
          </p:cNvSpPr>
          <p:nvPr>
            <p:ph type="sldNum" sz="quarter" idx="12"/>
          </p:nvPr>
        </p:nvSpPr>
        <p:spPr/>
        <p:txBody>
          <a:bodyPr/>
          <a:lstStyle/>
          <a:p>
            <a:pPr>
              <a:defRPr/>
            </a:pPr>
            <a:fld id="{C6E5D087-CD44-4D08-B207-8C45F2B5F19A}" type="slidenum">
              <a:rPr lang="tr-TR" altLang="en-US" smtClean="0"/>
              <a:pPr>
                <a:defRPr/>
              </a:pPr>
              <a:t>12</a:t>
            </a:fld>
            <a:endParaRPr lang="tr-TR" altLang="en-US"/>
          </a:p>
        </p:txBody>
      </p:sp>
    </p:spTree>
  </p:cSld>
  <p:clrMapOvr>
    <a:masterClrMapping/>
  </p:clrMapOvr>
  <p:transition spd="med">
    <p:wedg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Dikdörtgen"/>
          <p:cNvSpPr/>
          <p:nvPr/>
        </p:nvSpPr>
        <p:spPr>
          <a:xfrm>
            <a:off x="323528" y="620688"/>
            <a:ext cx="8820472" cy="4662815"/>
          </a:xfrm>
          <a:prstGeom prst="rect">
            <a:avLst/>
          </a:prstGeom>
        </p:spPr>
        <p:txBody>
          <a:bodyPr wrap="square">
            <a:spAutoFit/>
          </a:bodyPr>
          <a:lstStyle/>
          <a:p>
            <a:pPr>
              <a:lnSpc>
                <a:spcPct val="150000"/>
              </a:lnSpc>
            </a:pPr>
            <a:r>
              <a:rPr lang="tr-TR" sz="1800" baseline="0" dirty="0" smtClean="0">
                <a:solidFill>
                  <a:srgbClr val="FF0000"/>
                </a:solidFill>
              </a:rPr>
              <a:t>Çökeleklerin saflığı</a:t>
            </a:r>
          </a:p>
          <a:p>
            <a:pPr>
              <a:lnSpc>
                <a:spcPct val="150000"/>
              </a:lnSpc>
            </a:pPr>
            <a:r>
              <a:rPr lang="tr-TR" sz="1800" baseline="0" dirty="0" err="1" smtClean="0"/>
              <a:t>Safsızlıklar</a:t>
            </a:r>
            <a:r>
              <a:rPr lang="tr-TR" sz="1800" baseline="0" dirty="0" smtClean="0"/>
              <a:t> çökeleğe birkaç şekilde taşınabilir. </a:t>
            </a:r>
          </a:p>
          <a:p>
            <a:pPr>
              <a:lnSpc>
                <a:spcPct val="150000"/>
              </a:lnSpc>
            </a:pPr>
            <a:r>
              <a:rPr lang="tr-TR" sz="1800" baseline="0" dirty="0" smtClean="0">
                <a:solidFill>
                  <a:srgbClr val="FF0000"/>
                </a:solidFill>
              </a:rPr>
              <a:t>1. Yüzeyde tutunma  </a:t>
            </a:r>
          </a:p>
          <a:p>
            <a:pPr>
              <a:lnSpc>
                <a:spcPct val="150000"/>
              </a:lnSpc>
            </a:pPr>
            <a:r>
              <a:rPr lang="tr-TR" sz="1800" baseline="0" dirty="0">
                <a:solidFill>
                  <a:srgbClr val="FF0000"/>
                </a:solidFill>
              </a:rPr>
              <a:t>2. Karışık kristal </a:t>
            </a:r>
            <a:r>
              <a:rPr lang="tr-TR" sz="1800" baseline="0" dirty="0" smtClean="0">
                <a:solidFill>
                  <a:srgbClr val="FF0000"/>
                </a:solidFill>
              </a:rPr>
              <a:t>oluşumu</a:t>
            </a:r>
          </a:p>
          <a:p>
            <a:pPr>
              <a:lnSpc>
                <a:spcPct val="150000"/>
              </a:lnSpc>
            </a:pPr>
            <a:r>
              <a:rPr lang="tr-TR" sz="1800" baseline="0" dirty="0">
                <a:solidFill>
                  <a:srgbClr val="FF0000"/>
                </a:solidFill>
              </a:rPr>
              <a:t>3. Hapsetme ve mekanik sürüklenme</a:t>
            </a:r>
          </a:p>
          <a:p>
            <a:pPr>
              <a:lnSpc>
                <a:spcPct val="150000"/>
              </a:lnSpc>
            </a:pPr>
            <a:endParaRPr lang="tr-TR" sz="1800" baseline="0" dirty="0">
              <a:solidFill>
                <a:srgbClr val="FF0000"/>
              </a:solidFill>
            </a:endParaRPr>
          </a:p>
          <a:p>
            <a:pPr marL="342900" indent="-342900">
              <a:lnSpc>
                <a:spcPct val="150000"/>
              </a:lnSpc>
              <a:buAutoNum type="arabicPeriod"/>
            </a:pPr>
            <a:endParaRPr lang="tr-TR" sz="1800" baseline="0" dirty="0" smtClean="0">
              <a:solidFill>
                <a:srgbClr val="FF0000"/>
              </a:solidFill>
            </a:endParaRPr>
          </a:p>
          <a:p>
            <a:pPr>
              <a:lnSpc>
                <a:spcPct val="150000"/>
              </a:lnSpc>
            </a:pPr>
            <a:endParaRPr lang="tr-TR" sz="1800" baseline="0" dirty="0" smtClean="0"/>
          </a:p>
          <a:p>
            <a:pPr>
              <a:lnSpc>
                <a:spcPct val="150000"/>
              </a:lnSpc>
            </a:pPr>
            <a:endParaRPr lang="tr-TR" sz="1800" baseline="0" dirty="0" smtClean="0"/>
          </a:p>
          <a:p>
            <a:pPr>
              <a:lnSpc>
                <a:spcPct val="150000"/>
              </a:lnSpc>
            </a:pPr>
            <a:endParaRPr lang="tr-TR" sz="1800" b="1" baseline="0" dirty="0" smtClean="0"/>
          </a:p>
          <a:p>
            <a:pPr>
              <a:lnSpc>
                <a:spcPct val="150000"/>
              </a:lnSpc>
            </a:pPr>
            <a:endParaRPr lang="tr-TR" sz="1800" b="1" baseline="0" dirty="0" smtClean="0"/>
          </a:p>
        </p:txBody>
      </p:sp>
      <p:sp>
        <p:nvSpPr>
          <p:cNvPr id="3" name="2 Slayt Numarası Yer Tutucusu"/>
          <p:cNvSpPr>
            <a:spLocks noGrp="1"/>
          </p:cNvSpPr>
          <p:nvPr>
            <p:ph type="sldNum" sz="quarter" idx="12"/>
          </p:nvPr>
        </p:nvSpPr>
        <p:spPr/>
        <p:txBody>
          <a:bodyPr/>
          <a:lstStyle/>
          <a:p>
            <a:pPr>
              <a:defRPr/>
            </a:pPr>
            <a:fld id="{C6E5D087-CD44-4D08-B207-8C45F2B5F19A}" type="slidenum">
              <a:rPr lang="tr-TR" altLang="en-US" smtClean="0"/>
              <a:pPr>
                <a:defRPr/>
              </a:pPr>
              <a:t>13</a:t>
            </a:fld>
            <a:endParaRPr lang="tr-TR" altLang="en-US"/>
          </a:p>
        </p:txBody>
      </p:sp>
    </p:spTree>
  </p:cSld>
  <p:clrMapOvr>
    <a:masterClrMapping/>
  </p:clrMapOvr>
  <p:transition spd="med">
    <p:wedge/>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Dikdörtgen"/>
          <p:cNvSpPr/>
          <p:nvPr/>
        </p:nvSpPr>
        <p:spPr>
          <a:xfrm>
            <a:off x="251520" y="1196752"/>
            <a:ext cx="8712968" cy="4316566"/>
          </a:xfrm>
          <a:prstGeom prst="rect">
            <a:avLst/>
          </a:prstGeom>
        </p:spPr>
        <p:txBody>
          <a:bodyPr wrap="square">
            <a:spAutoFit/>
          </a:bodyPr>
          <a:lstStyle/>
          <a:p>
            <a:pPr>
              <a:lnSpc>
                <a:spcPct val="150000"/>
              </a:lnSpc>
            </a:pPr>
            <a:r>
              <a:rPr lang="tr-TR" sz="2000" baseline="0" dirty="0" smtClean="0">
                <a:solidFill>
                  <a:srgbClr val="FF0000"/>
                </a:solidFill>
              </a:rPr>
              <a:t>1. Çöktürücü  reaktif </a:t>
            </a:r>
            <a:r>
              <a:rPr lang="tr-TR" sz="2000" baseline="0" dirty="0" err="1" smtClean="0">
                <a:solidFill>
                  <a:srgbClr val="FF0000"/>
                </a:solidFill>
              </a:rPr>
              <a:t>derişiminin</a:t>
            </a:r>
            <a:r>
              <a:rPr lang="tr-TR" sz="2000" baseline="0" dirty="0" smtClean="0">
                <a:solidFill>
                  <a:srgbClr val="FF0000"/>
                </a:solidFill>
              </a:rPr>
              <a:t> </a:t>
            </a:r>
            <a:r>
              <a:rPr lang="tr-TR" sz="2000" baseline="0" dirty="0">
                <a:solidFill>
                  <a:srgbClr val="FF0000"/>
                </a:solidFill>
              </a:rPr>
              <a:t>kontrolü </a:t>
            </a:r>
            <a:r>
              <a:rPr lang="tr-TR" sz="2000" baseline="0" dirty="0" smtClean="0">
                <a:solidFill>
                  <a:srgbClr val="FF0000"/>
                </a:solidFill>
              </a:rPr>
              <a:t>ile ayırmalar </a:t>
            </a:r>
          </a:p>
          <a:p>
            <a:pPr>
              <a:lnSpc>
                <a:spcPct val="150000"/>
              </a:lnSpc>
            </a:pPr>
            <a:endParaRPr lang="tr-TR" sz="1800" baseline="0" dirty="0" smtClean="0"/>
          </a:p>
          <a:p>
            <a:pPr>
              <a:lnSpc>
                <a:spcPct val="150000"/>
              </a:lnSpc>
            </a:pPr>
            <a:r>
              <a:rPr lang="tr-TR" sz="1800" baseline="0" dirty="0" smtClean="0"/>
              <a:t>Birçok çöktürücü reaktif, çözünürlük farklarına dayanarak iyonların ayrılmasında kullanılır. </a:t>
            </a:r>
          </a:p>
          <a:p>
            <a:pPr>
              <a:lnSpc>
                <a:spcPct val="150000"/>
              </a:lnSpc>
            </a:pPr>
            <a:r>
              <a:rPr lang="tr-TR" sz="1800" baseline="0" dirty="0" smtClean="0"/>
              <a:t>Bunun için çöktürücü reaktifin derişimi doğrudan veya dolaylı olarak (</a:t>
            </a:r>
            <a:r>
              <a:rPr lang="tr-TR" sz="1800" baseline="0" dirty="0" err="1" smtClean="0"/>
              <a:t>pH</a:t>
            </a:r>
            <a:r>
              <a:rPr lang="tr-TR" sz="1800" baseline="0" dirty="0" smtClean="0"/>
              <a:t> ayarlanarak) kontrol edilir.</a:t>
            </a:r>
          </a:p>
          <a:p>
            <a:pPr>
              <a:lnSpc>
                <a:spcPct val="150000"/>
              </a:lnSpc>
            </a:pPr>
            <a:r>
              <a:rPr lang="tr-TR" sz="1800" baseline="0" dirty="0" smtClean="0"/>
              <a:t>Birden fazla iyonun bulunduğu ortama çöktürücü reaktif yavaş yavaş ilave edilirse </a:t>
            </a:r>
            <a:r>
              <a:rPr lang="tr-TR" sz="1800" baseline="0" dirty="0" err="1" smtClean="0"/>
              <a:t>Kç</a:t>
            </a:r>
            <a:endParaRPr lang="tr-TR" sz="1800" baseline="0" dirty="0" smtClean="0"/>
          </a:p>
          <a:p>
            <a:pPr>
              <a:lnSpc>
                <a:spcPct val="150000"/>
              </a:lnSpc>
            </a:pPr>
            <a:r>
              <a:rPr lang="tr-TR" sz="1800" baseline="0" dirty="0" smtClean="0"/>
              <a:t> değeri önce aşılan iyon çöker.</a:t>
            </a:r>
          </a:p>
          <a:p>
            <a:pPr>
              <a:lnSpc>
                <a:spcPct val="150000"/>
              </a:lnSpc>
            </a:pPr>
            <a:endParaRPr lang="tr-TR" baseline="0" dirty="0" smtClean="0"/>
          </a:p>
          <a:p>
            <a:pPr>
              <a:lnSpc>
                <a:spcPct val="150000"/>
              </a:lnSpc>
            </a:pPr>
            <a:endParaRPr lang="tr-TR" baseline="0" dirty="0" smtClean="0"/>
          </a:p>
          <a:p>
            <a:pPr>
              <a:lnSpc>
                <a:spcPct val="150000"/>
              </a:lnSpc>
            </a:pPr>
            <a:endParaRPr lang="tr-TR" baseline="0" dirty="0" smtClean="0"/>
          </a:p>
          <a:p>
            <a:pPr>
              <a:lnSpc>
                <a:spcPct val="150000"/>
              </a:lnSpc>
            </a:pPr>
            <a:endParaRPr lang="tr-TR" dirty="0"/>
          </a:p>
        </p:txBody>
      </p:sp>
      <p:sp>
        <p:nvSpPr>
          <p:cNvPr id="3" name="2 Slayt Numarası Yer Tutucusu"/>
          <p:cNvSpPr>
            <a:spLocks noGrp="1"/>
          </p:cNvSpPr>
          <p:nvPr>
            <p:ph type="sldNum" sz="quarter" idx="12"/>
          </p:nvPr>
        </p:nvSpPr>
        <p:spPr/>
        <p:txBody>
          <a:bodyPr/>
          <a:lstStyle/>
          <a:p>
            <a:pPr>
              <a:defRPr/>
            </a:pPr>
            <a:fld id="{C6E5D087-CD44-4D08-B207-8C45F2B5F19A}" type="slidenum">
              <a:rPr lang="tr-TR" altLang="en-US" smtClean="0"/>
              <a:pPr>
                <a:defRPr/>
              </a:pPr>
              <a:t>14</a:t>
            </a:fld>
            <a:endParaRPr lang="tr-TR" altLang="en-US"/>
          </a:p>
        </p:txBody>
      </p:sp>
      <p:sp>
        <p:nvSpPr>
          <p:cNvPr id="4" name="Dikdörtgen 3"/>
          <p:cNvSpPr/>
          <p:nvPr/>
        </p:nvSpPr>
        <p:spPr>
          <a:xfrm>
            <a:off x="323528" y="620688"/>
            <a:ext cx="3132589" cy="400110"/>
          </a:xfrm>
          <a:prstGeom prst="rect">
            <a:avLst/>
          </a:prstGeom>
        </p:spPr>
        <p:txBody>
          <a:bodyPr wrap="none">
            <a:spAutoFit/>
          </a:bodyPr>
          <a:lstStyle/>
          <a:p>
            <a:r>
              <a:rPr lang="tr-TR" sz="2000" baseline="0" dirty="0" smtClean="0">
                <a:solidFill>
                  <a:srgbClr val="FF0000"/>
                </a:solidFill>
              </a:rPr>
              <a:t>Çöktürerek ayırma işlemleri</a:t>
            </a:r>
            <a:endParaRPr lang="tr-TR" sz="2000" baseline="0" dirty="0"/>
          </a:p>
        </p:txBody>
      </p:sp>
      <p:pic>
        <p:nvPicPr>
          <p:cNvPr id="5" name="Picture 1"/>
          <p:cNvPicPr>
            <a:picLocks noChangeAspect="1" noChangeArrowheads="1"/>
          </p:cNvPicPr>
          <p:nvPr/>
        </p:nvPicPr>
        <p:blipFill>
          <a:blip r:embed="rId2"/>
          <a:srcRect/>
          <a:stretch>
            <a:fillRect/>
          </a:stretch>
        </p:blipFill>
        <p:spPr bwMode="auto">
          <a:xfrm>
            <a:off x="5357818" y="3990627"/>
            <a:ext cx="2857520" cy="2867373"/>
          </a:xfrm>
          <a:prstGeom prst="rect">
            <a:avLst/>
          </a:prstGeom>
          <a:noFill/>
          <a:ln w="9525">
            <a:noFill/>
            <a:miter lim="800000"/>
            <a:headEnd/>
            <a:tailEnd/>
          </a:ln>
          <a:effectLst/>
        </p:spPr>
      </p:pic>
      <p:sp>
        <p:nvSpPr>
          <p:cNvPr id="6" name="5 Dikdörtgen"/>
          <p:cNvSpPr/>
          <p:nvPr/>
        </p:nvSpPr>
        <p:spPr>
          <a:xfrm>
            <a:off x="357158" y="5072074"/>
            <a:ext cx="4071966" cy="1015663"/>
          </a:xfrm>
          <a:prstGeom prst="rect">
            <a:avLst/>
          </a:prstGeom>
        </p:spPr>
        <p:txBody>
          <a:bodyPr wrap="square">
            <a:spAutoFit/>
          </a:bodyPr>
          <a:lstStyle/>
          <a:p>
            <a:r>
              <a:rPr lang="tr-TR" sz="1800" baseline="0" dirty="0" err="1" smtClean="0"/>
              <a:t>Ag</a:t>
            </a:r>
            <a:r>
              <a:rPr lang="tr-TR" sz="1800" dirty="0" smtClean="0"/>
              <a:t>+</a:t>
            </a:r>
            <a:r>
              <a:rPr lang="tr-TR" sz="1800" baseline="0" dirty="0" smtClean="0"/>
              <a:t> </a:t>
            </a:r>
            <a:r>
              <a:rPr lang="tr-TR" sz="1800" baseline="-25000" dirty="0" smtClean="0"/>
              <a:t>(suda) </a:t>
            </a:r>
            <a:r>
              <a:rPr lang="tr-TR" sz="1800" baseline="0" dirty="0" smtClean="0"/>
              <a:t> +    </a:t>
            </a:r>
            <a:r>
              <a:rPr lang="tr-TR" sz="1800" baseline="0" dirty="0" err="1" smtClean="0"/>
              <a:t>Br</a:t>
            </a:r>
            <a:r>
              <a:rPr lang="tr-TR" sz="1800" dirty="0" smtClean="0"/>
              <a:t>-</a:t>
            </a:r>
            <a:r>
              <a:rPr lang="tr-TR" sz="1800" baseline="-25000" dirty="0" smtClean="0"/>
              <a:t> (suda)     </a:t>
            </a:r>
            <a:r>
              <a:rPr lang="tr-TR" sz="1800" baseline="0" dirty="0" smtClean="0"/>
              <a:t>→ </a:t>
            </a:r>
            <a:r>
              <a:rPr lang="tr-TR" sz="1800" baseline="-25000" dirty="0" smtClean="0"/>
              <a:t>     </a:t>
            </a:r>
            <a:r>
              <a:rPr lang="tr-TR" sz="1800" baseline="0" dirty="0" err="1" smtClean="0"/>
              <a:t>AgBr</a:t>
            </a:r>
            <a:r>
              <a:rPr lang="tr-TR" sz="1800" baseline="-25000" dirty="0" smtClean="0"/>
              <a:t>(k</a:t>
            </a:r>
            <a:r>
              <a:rPr lang="tr-TR" sz="2000" baseline="-25000" dirty="0" smtClean="0"/>
              <a:t>) </a:t>
            </a:r>
            <a:r>
              <a:rPr lang="tr-TR" sz="2000" baseline="0" dirty="0" smtClean="0"/>
              <a:t> </a:t>
            </a:r>
          </a:p>
          <a:p>
            <a:endParaRPr lang="tr-TR" sz="2000" baseline="0" dirty="0" smtClean="0"/>
          </a:p>
          <a:p>
            <a:r>
              <a:rPr lang="tr-TR" sz="2000" baseline="0" dirty="0" err="1" smtClean="0"/>
              <a:t>Ag</a:t>
            </a:r>
            <a:r>
              <a:rPr lang="tr-TR" sz="2000" dirty="0" smtClean="0"/>
              <a:t>+</a:t>
            </a:r>
            <a:r>
              <a:rPr lang="tr-TR" sz="2000" baseline="0" dirty="0" smtClean="0"/>
              <a:t> </a:t>
            </a:r>
            <a:r>
              <a:rPr lang="tr-TR" sz="2000" baseline="-25000" dirty="0" smtClean="0"/>
              <a:t>(suda) </a:t>
            </a:r>
            <a:r>
              <a:rPr lang="tr-TR" sz="2000" baseline="0" dirty="0" smtClean="0"/>
              <a:t> +  </a:t>
            </a:r>
            <a:r>
              <a:rPr lang="tr-TR" sz="2000" baseline="0" dirty="0" err="1" smtClean="0"/>
              <a:t>Cl</a:t>
            </a:r>
            <a:r>
              <a:rPr lang="tr-TR" sz="2000" dirty="0" smtClean="0"/>
              <a:t>-</a:t>
            </a:r>
            <a:r>
              <a:rPr lang="tr-TR" sz="2000" baseline="-25000" dirty="0" smtClean="0"/>
              <a:t> (suda)   </a:t>
            </a:r>
            <a:r>
              <a:rPr lang="tr-TR" sz="2000" baseline="0" dirty="0" smtClean="0"/>
              <a:t>→ </a:t>
            </a:r>
            <a:r>
              <a:rPr lang="tr-TR" sz="2000" baseline="-25000" dirty="0" smtClean="0"/>
              <a:t>    </a:t>
            </a:r>
            <a:r>
              <a:rPr lang="tr-TR" sz="2000" baseline="0" dirty="0" err="1" smtClean="0"/>
              <a:t>AgCl</a:t>
            </a:r>
            <a:r>
              <a:rPr lang="tr-TR" sz="2000" baseline="-25000" dirty="0" smtClean="0"/>
              <a:t>(k)</a:t>
            </a:r>
            <a:endParaRPr lang="tr-TR" sz="2000" baseline="0" dirty="0"/>
          </a:p>
        </p:txBody>
      </p:sp>
    </p:spTree>
  </p:cSld>
  <p:clrMapOvr>
    <a:masterClrMapping/>
  </p:clrMapOvr>
  <p:transition spd="med">
    <p:wedge/>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Dikdörtgen"/>
          <p:cNvSpPr/>
          <p:nvPr/>
        </p:nvSpPr>
        <p:spPr>
          <a:xfrm>
            <a:off x="251520" y="476672"/>
            <a:ext cx="8712968" cy="2700739"/>
          </a:xfrm>
          <a:prstGeom prst="rect">
            <a:avLst/>
          </a:prstGeom>
        </p:spPr>
        <p:txBody>
          <a:bodyPr wrap="square">
            <a:spAutoFit/>
          </a:bodyPr>
          <a:lstStyle/>
          <a:p>
            <a:pPr>
              <a:lnSpc>
                <a:spcPct val="150000"/>
              </a:lnSpc>
            </a:pPr>
            <a:r>
              <a:rPr lang="tr-TR" sz="2000" baseline="0" dirty="0" smtClean="0">
                <a:solidFill>
                  <a:srgbClr val="FF0000"/>
                </a:solidFill>
              </a:rPr>
              <a:t>Çözeltide çözünen tek madde varsa reaktif ilavesi ile çöktürülür</a:t>
            </a:r>
          </a:p>
          <a:p>
            <a:pPr>
              <a:lnSpc>
                <a:spcPct val="150000"/>
              </a:lnSpc>
            </a:pPr>
            <a:r>
              <a:rPr lang="tr-TR" sz="2000" baseline="0" dirty="0" smtClean="0">
                <a:solidFill>
                  <a:srgbClr val="FF0000"/>
                </a:solidFill>
              </a:rPr>
              <a:t>Ba</a:t>
            </a:r>
            <a:r>
              <a:rPr lang="tr-TR" sz="2000" dirty="0" smtClean="0">
                <a:solidFill>
                  <a:srgbClr val="FF0000"/>
                </a:solidFill>
              </a:rPr>
              <a:t>2+ </a:t>
            </a:r>
            <a:r>
              <a:rPr lang="tr-TR" sz="2000" baseline="0" dirty="0" smtClean="0">
                <a:solidFill>
                  <a:srgbClr val="FF0000"/>
                </a:solidFill>
              </a:rPr>
              <a:t>+ CrO</a:t>
            </a:r>
            <a:r>
              <a:rPr lang="tr-TR" sz="2000" dirty="0" smtClean="0">
                <a:solidFill>
                  <a:srgbClr val="FF0000"/>
                </a:solidFill>
              </a:rPr>
              <a:t>2-</a:t>
            </a:r>
            <a:r>
              <a:rPr lang="tr-TR" sz="2000" baseline="-25000" dirty="0" smtClean="0">
                <a:solidFill>
                  <a:srgbClr val="FF0000"/>
                </a:solidFill>
              </a:rPr>
              <a:t>4</a:t>
            </a:r>
            <a:r>
              <a:rPr lang="tr-TR" sz="2000" baseline="0" dirty="0" smtClean="0">
                <a:solidFill>
                  <a:srgbClr val="FF0000"/>
                </a:solidFill>
              </a:rPr>
              <a:t>   →    BaCrO</a:t>
            </a:r>
            <a:r>
              <a:rPr lang="tr-TR" sz="2000" baseline="-25000" dirty="0" smtClean="0">
                <a:solidFill>
                  <a:srgbClr val="FF0000"/>
                </a:solidFill>
              </a:rPr>
              <a:t>4</a:t>
            </a:r>
          </a:p>
          <a:p>
            <a:pPr>
              <a:lnSpc>
                <a:spcPct val="150000"/>
              </a:lnSpc>
            </a:pPr>
            <a:endParaRPr lang="tr-TR" sz="1800" baseline="0" dirty="0" smtClean="0"/>
          </a:p>
          <a:p>
            <a:pPr>
              <a:lnSpc>
                <a:spcPct val="150000"/>
              </a:lnSpc>
            </a:pPr>
            <a:endParaRPr lang="tr-TR" baseline="0" dirty="0" smtClean="0"/>
          </a:p>
          <a:p>
            <a:pPr>
              <a:lnSpc>
                <a:spcPct val="150000"/>
              </a:lnSpc>
            </a:pPr>
            <a:endParaRPr lang="tr-TR" baseline="0" dirty="0" smtClean="0"/>
          </a:p>
          <a:p>
            <a:pPr>
              <a:lnSpc>
                <a:spcPct val="150000"/>
              </a:lnSpc>
            </a:pPr>
            <a:endParaRPr lang="tr-TR" baseline="0" dirty="0" smtClean="0"/>
          </a:p>
          <a:p>
            <a:pPr>
              <a:lnSpc>
                <a:spcPct val="150000"/>
              </a:lnSpc>
            </a:pPr>
            <a:endParaRPr lang="tr-TR" dirty="0"/>
          </a:p>
        </p:txBody>
      </p:sp>
      <p:sp>
        <p:nvSpPr>
          <p:cNvPr id="3" name="2 Slayt Numarası Yer Tutucusu"/>
          <p:cNvSpPr>
            <a:spLocks noGrp="1"/>
          </p:cNvSpPr>
          <p:nvPr>
            <p:ph type="sldNum" sz="quarter" idx="12"/>
          </p:nvPr>
        </p:nvSpPr>
        <p:spPr/>
        <p:txBody>
          <a:bodyPr/>
          <a:lstStyle/>
          <a:p>
            <a:pPr>
              <a:defRPr/>
            </a:pPr>
            <a:fld id="{C6E5D087-CD44-4D08-B207-8C45F2B5F19A}" type="slidenum">
              <a:rPr lang="tr-TR" altLang="en-US" smtClean="0"/>
              <a:pPr>
                <a:defRPr/>
              </a:pPr>
              <a:t>15</a:t>
            </a:fld>
            <a:endParaRPr lang="tr-TR" altLang="en-US"/>
          </a:p>
        </p:txBody>
      </p:sp>
      <p:pic>
        <p:nvPicPr>
          <p:cNvPr id="5" name="Picture 3"/>
          <p:cNvPicPr>
            <a:picLocks noChangeAspect="1" noChangeArrowheads="1"/>
          </p:cNvPicPr>
          <p:nvPr/>
        </p:nvPicPr>
        <p:blipFill>
          <a:blip r:embed="rId2" cstate="print"/>
          <a:srcRect/>
          <a:stretch>
            <a:fillRect/>
          </a:stretch>
        </p:blipFill>
        <p:spPr bwMode="auto">
          <a:xfrm>
            <a:off x="2123728" y="2060848"/>
            <a:ext cx="2824230" cy="3312368"/>
          </a:xfrm>
          <a:prstGeom prst="rect">
            <a:avLst/>
          </a:prstGeom>
          <a:noFill/>
          <a:ln w="9525">
            <a:noFill/>
            <a:miter lim="800000"/>
            <a:headEnd/>
            <a:tailEnd/>
          </a:ln>
        </p:spPr>
      </p:pic>
    </p:spTree>
  </p:cSld>
  <p:clrMapOvr>
    <a:masterClrMapping/>
  </p:clrMapOvr>
  <p:transition spd="med">
    <p:wedge/>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Dikdörtgen"/>
          <p:cNvSpPr/>
          <p:nvPr/>
        </p:nvSpPr>
        <p:spPr>
          <a:xfrm>
            <a:off x="251520" y="476672"/>
            <a:ext cx="8712968" cy="3931846"/>
          </a:xfrm>
          <a:prstGeom prst="rect">
            <a:avLst/>
          </a:prstGeom>
        </p:spPr>
        <p:txBody>
          <a:bodyPr wrap="square">
            <a:spAutoFit/>
          </a:bodyPr>
          <a:lstStyle/>
          <a:p>
            <a:pPr>
              <a:lnSpc>
                <a:spcPct val="150000"/>
              </a:lnSpc>
            </a:pPr>
            <a:r>
              <a:rPr lang="tr-TR" sz="2000" baseline="0" dirty="0" smtClean="0">
                <a:solidFill>
                  <a:srgbClr val="FF0000"/>
                </a:solidFill>
              </a:rPr>
              <a:t>Çözeltide iki çözünen varsa</a:t>
            </a:r>
          </a:p>
          <a:p>
            <a:pPr>
              <a:lnSpc>
                <a:spcPct val="150000"/>
              </a:lnSpc>
            </a:pPr>
            <a:r>
              <a:rPr lang="tr-TR" sz="2000" baseline="0" dirty="0" smtClean="0">
                <a:solidFill>
                  <a:srgbClr val="FF0000"/>
                </a:solidFill>
              </a:rPr>
              <a:t>Çözünürlüğü az olan önce çöker</a:t>
            </a:r>
          </a:p>
          <a:p>
            <a:pPr>
              <a:lnSpc>
                <a:spcPct val="150000"/>
              </a:lnSpc>
            </a:pPr>
            <a:r>
              <a:rPr lang="tr-TR" sz="2000" baseline="0" dirty="0" err="1" smtClean="0">
                <a:solidFill>
                  <a:srgbClr val="FF0000"/>
                </a:solidFill>
              </a:rPr>
              <a:t>Ag</a:t>
            </a:r>
            <a:r>
              <a:rPr lang="tr-TR" sz="2000" dirty="0" smtClean="0">
                <a:solidFill>
                  <a:srgbClr val="FF0000"/>
                </a:solidFill>
              </a:rPr>
              <a:t>+ </a:t>
            </a:r>
            <a:r>
              <a:rPr lang="tr-TR" sz="2000" baseline="0" dirty="0" smtClean="0">
                <a:solidFill>
                  <a:srgbClr val="FF0000"/>
                </a:solidFill>
              </a:rPr>
              <a:t>+ </a:t>
            </a:r>
            <a:r>
              <a:rPr lang="tr-TR" sz="2000" baseline="0" dirty="0" err="1" smtClean="0">
                <a:solidFill>
                  <a:srgbClr val="FF0000"/>
                </a:solidFill>
              </a:rPr>
              <a:t>Cl</a:t>
            </a:r>
            <a:r>
              <a:rPr lang="tr-TR" sz="2000" dirty="0" smtClean="0">
                <a:solidFill>
                  <a:srgbClr val="FF0000"/>
                </a:solidFill>
              </a:rPr>
              <a:t>-</a:t>
            </a:r>
            <a:r>
              <a:rPr lang="tr-TR" sz="2000" baseline="0" dirty="0" smtClean="0">
                <a:solidFill>
                  <a:srgbClr val="FF0000"/>
                </a:solidFill>
              </a:rPr>
              <a:t>   →    </a:t>
            </a:r>
            <a:r>
              <a:rPr lang="tr-TR" sz="2000" baseline="0" dirty="0" err="1" smtClean="0">
                <a:solidFill>
                  <a:srgbClr val="FF0000"/>
                </a:solidFill>
              </a:rPr>
              <a:t>AgCl</a:t>
            </a:r>
            <a:endParaRPr lang="tr-TR" sz="2000" baseline="0" dirty="0" smtClean="0">
              <a:solidFill>
                <a:srgbClr val="FF0000"/>
              </a:solidFill>
            </a:endParaRPr>
          </a:p>
          <a:p>
            <a:pPr>
              <a:lnSpc>
                <a:spcPct val="150000"/>
              </a:lnSpc>
            </a:pPr>
            <a:r>
              <a:rPr lang="tr-TR" sz="2000" baseline="0" dirty="0" err="1" smtClean="0">
                <a:solidFill>
                  <a:srgbClr val="FF0000"/>
                </a:solidFill>
              </a:rPr>
              <a:t>Ag</a:t>
            </a:r>
            <a:r>
              <a:rPr lang="tr-TR" sz="2000" dirty="0" smtClean="0">
                <a:solidFill>
                  <a:srgbClr val="FF0000"/>
                </a:solidFill>
              </a:rPr>
              <a:t>+ </a:t>
            </a:r>
            <a:r>
              <a:rPr lang="tr-TR" sz="2000" baseline="0" dirty="0" smtClean="0">
                <a:solidFill>
                  <a:srgbClr val="FF0000"/>
                </a:solidFill>
              </a:rPr>
              <a:t>+ </a:t>
            </a:r>
            <a:r>
              <a:rPr lang="tr-TR" sz="2000" baseline="0" dirty="0" err="1" smtClean="0">
                <a:solidFill>
                  <a:srgbClr val="FF0000"/>
                </a:solidFill>
              </a:rPr>
              <a:t>Br</a:t>
            </a:r>
            <a:r>
              <a:rPr lang="tr-TR" sz="2000" dirty="0" smtClean="0">
                <a:solidFill>
                  <a:srgbClr val="FF0000"/>
                </a:solidFill>
              </a:rPr>
              <a:t>-</a:t>
            </a:r>
            <a:r>
              <a:rPr lang="tr-TR" sz="2000" baseline="0" dirty="0" smtClean="0">
                <a:solidFill>
                  <a:srgbClr val="FF0000"/>
                </a:solidFill>
              </a:rPr>
              <a:t>   →    </a:t>
            </a:r>
            <a:r>
              <a:rPr lang="tr-TR" sz="2000" baseline="0" dirty="0" err="1" smtClean="0">
                <a:solidFill>
                  <a:srgbClr val="FF0000"/>
                </a:solidFill>
              </a:rPr>
              <a:t>AgBr</a:t>
            </a:r>
            <a:endParaRPr lang="tr-TR" sz="2000" baseline="-25000" dirty="0" smtClean="0">
              <a:solidFill>
                <a:srgbClr val="FF0000"/>
              </a:solidFill>
            </a:endParaRPr>
          </a:p>
          <a:p>
            <a:pPr>
              <a:lnSpc>
                <a:spcPct val="150000"/>
              </a:lnSpc>
            </a:pPr>
            <a:endParaRPr lang="tr-TR" sz="2000" baseline="-25000" dirty="0" smtClean="0">
              <a:solidFill>
                <a:srgbClr val="FF0000"/>
              </a:solidFill>
            </a:endParaRPr>
          </a:p>
          <a:p>
            <a:pPr>
              <a:lnSpc>
                <a:spcPct val="150000"/>
              </a:lnSpc>
            </a:pPr>
            <a:endParaRPr lang="tr-TR" sz="1800" baseline="0" dirty="0" smtClean="0"/>
          </a:p>
          <a:p>
            <a:pPr>
              <a:lnSpc>
                <a:spcPct val="150000"/>
              </a:lnSpc>
            </a:pPr>
            <a:endParaRPr lang="tr-TR" baseline="0" dirty="0" smtClean="0"/>
          </a:p>
          <a:p>
            <a:pPr>
              <a:lnSpc>
                <a:spcPct val="150000"/>
              </a:lnSpc>
            </a:pPr>
            <a:endParaRPr lang="tr-TR" baseline="0" dirty="0" smtClean="0"/>
          </a:p>
          <a:p>
            <a:pPr>
              <a:lnSpc>
                <a:spcPct val="150000"/>
              </a:lnSpc>
            </a:pPr>
            <a:endParaRPr lang="tr-TR" baseline="0" dirty="0" smtClean="0"/>
          </a:p>
          <a:p>
            <a:pPr>
              <a:lnSpc>
                <a:spcPct val="150000"/>
              </a:lnSpc>
            </a:pPr>
            <a:endParaRPr lang="tr-TR" dirty="0"/>
          </a:p>
        </p:txBody>
      </p:sp>
      <p:sp>
        <p:nvSpPr>
          <p:cNvPr id="3" name="2 Slayt Numarası Yer Tutucusu"/>
          <p:cNvSpPr>
            <a:spLocks noGrp="1"/>
          </p:cNvSpPr>
          <p:nvPr>
            <p:ph type="sldNum" sz="quarter" idx="12"/>
          </p:nvPr>
        </p:nvSpPr>
        <p:spPr/>
        <p:txBody>
          <a:bodyPr/>
          <a:lstStyle/>
          <a:p>
            <a:pPr>
              <a:defRPr/>
            </a:pPr>
            <a:fld id="{C6E5D087-CD44-4D08-B207-8C45F2B5F19A}" type="slidenum">
              <a:rPr lang="tr-TR" altLang="en-US" smtClean="0"/>
              <a:pPr>
                <a:defRPr/>
              </a:pPr>
              <a:t>16</a:t>
            </a:fld>
            <a:endParaRPr lang="tr-TR" altLang="en-US"/>
          </a:p>
        </p:txBody>
      </p:sp>
      <p:sp>
        <p:nvSpPr>
          <p:cNvPr id="4" name="Rectangle 2"/>
          <p:cNvSpPr txBox="1">
            <a:spLocks noChangeArrowheads="1"/>
          </p:cNvSpPr>
          <p:nvPr/>
        </p:nvSpPr>
        <p:spPr>
          <a:xfrm>
            <a:off x="323528" y="2852936"/>
            <a:ext cx="7543800" cy="3004956"/>
          </a:xfrm>
          <a:prstGeom prst="rect">
            <a:avLst/>
          </a:prstGeom>
        </p:spPr>
        <p:txBody>
          <a:bodyPr>
            <a:normAutofit/>
          </a:bodyPr>
          <a:lstStyle/>
          <a:p>
            <a:pPr marL="0" marR="0" lvl="0" indent="0" algn="l" defTabSz="914400" rtl="0" eaLnBrk="1" fontAlgn="base" latinLnBrk="0" hangingPunct="1">
              <a:lnSpc>
                <a:spcPct val="150000"/>
              </a:lnSpc>
              <a:spcBef>
                <a:spcPct val="0"/>
              </a:spcBef>
              <a:spcAft>
                <a:spcPct val="0"/>
              </a:spcAft>
              <a:buClrTx/>
              <a:buSzTx/>
              <a:buFontTx/>
              <a:buNone/>
              <a:tabLst/>
              <a:defRPr/>
            </a:pPr>
            <a:r>
              <a:rPr kumimoji="0" lang="tr-TR" sz="1600" b="0" i="0" u="none" strike="noStrike" kern="1200" cap="none" spc="0" normalizeH="0" baseline="0" noProof="0" dirty="0" smtClean="0">
                <a:ln>
                  <a:noFill/>
                </a:ln>
                <a:solidFill>
                  <a:schemeClr val="tx1"/>
                </a:solidFill>
                <a:effectLst/>
                <a:uLnTx/>
                <a:uFillTx/>
                <a:latin typeface="Times New Roman" pitchFamily="18" charset="0"/>
                <a:ea typeface="+mj-ea"/>
                <a:cs typeface="+mj-cs"/>
              </a:rPr>
              <a:t>Bir çözeltide birden fazla çöken madde olduğunda seçimli çöktürme işlemleri yapılır. Bunun için çöktürücü reaktifin derişimi ayarlanır. Bu işlem için </a:t>
            </a:r>
            <a:r>
              <a:rPr kumimoji="0" lang="tr-TR" sz="1600" b="0" i="0" u="none" strike="noStrike" kern="1200" cap="none" spc="0" normalizeH="0" baseline="0" noProof="0" dirty="0" err="1" smtClean="0">
                <a:ln>
                  <a:noFill/>
                </a:ln>
                <a:solidFill>
                  <a:schemeClr val="tx1"/>
                </a:solidFill>
                <a:effectLst/>
                <a:uLnTx/>
                <a:uFillTx/>
                <a:latin typeface="Times New Roman" pitchFamily="18" charset="0"/>
                <a:ea typeface="+mj-ea"/>
                <a:cs typeface="+mj-cs"/>
              </a:rPr>
              <a:t>Kç</a:t>
            </a:r>
            <a:r>
              <a:rPr kumimoji="0" lang="tr-TR" sz="1600" b="0" i="0" u="none" strike="noStrike" kern="1200" cap="none" spc="0" normalizeH="0" baseline="0" noProof="0" dirty="0" smtClean="0">
                <a:ln>
                  <a:noFill/>
                </a:ln>
                <a:solidFill>
                  <a:schemeClr val="tx1"/>
                </a:solidFill>
                <a:effectLst/>
                <a:uLnTx/>
                <a:uFillTx/>
                <a:latin typeface="Times New Roman" pitchFamily="18" charset="0"/>
                <a:ea typeface="+mj-ea"/>
                <a:cs typeface="+mj-cs"/>
              </a:rPr>
              <a:t> değerlerinden faydalanılarak işlem yapılır.</a:t>
            </a:r>
          </a:p>
          <a:p>
            <a:pPr marL="0" marR="0" lvl="0" indent="0" algn="l" defTabSz="914400" rtl="0" eaLnBrk="1" fontAlgn="base" latinLnBrk="0" hangingPunct="1">
              <a:lnSpc>
                <a:spcPct val="150000"/>
              </a:lnSpc>
              <a:spcBef>
                <a:spcPct val="0"/>
              </a:spcBef>
              <a:spcAft>
                <a:spcPct val="0"/>
              </a:spcAft>
              <a:buClrTx/>
              <a:buSzTx/>
              <a:buFontTx/>
              <a:buNone/>
              <a:tabLst/>
              <a:defRPr/>
            </a:pPr>
            <a:r>
              <a:rPr lang="tr-TR" sz="1600" baseline="0" dirty="0" err="1" smtClean="0">
                <a:ea typeface="+mj-ea"/>
                <a:cs typeface="+mj-cs"/>
              </a:rPr>
              <a:t>Kç</a:t>
            </a:r>
            <a:r>
              <a:rPr lang="tr-TR" sz="1600" baseline="0" dirty="0" smtClean="0">
                <a:ea typeface="+mj-ea"/>
                <a:cs typeface="+mj-cs"/>
              </a:rPr>
              <a:t> değeri nedir? Nasıl hesaplanır?</a:t>
            </a:r>
          </a:p>
          <a:p>
            <a:pPr marL="0" marR="0" lvl="0" indent="0" algn="l" defTabSz="914400" rtl="0" eaLnBrk="1" fontAlgn="base" latinLnBrk="0" hangingPunct="1">
              <a:lnSpc>
                <a:spcPct val="150000"/>
              </a:lnSpc>
              <a:spcBef>
                <a:spcPct val="0"/>
              </a:spcBef>
              <a:spcAft>
                <a:spcPct val="0"/>
              </a:spcAft>
              <a:buClrTx/>
              <a:buSzTx/>
              <a:buFontTx/>
              <a:buNone/>
              <a:tabLst/>
              <a:defRPr/>
            </a:pPr>
            <a:r>
              <a:rPr lang="tr-TR" sz="1600" baseline="0" dirty="0" smtClean="0">
                <a:ea typeface="+mj-ea"/>
                <a:cs typeface="+mj-cs"/>
              </a:rPr>
              <a:t>Bir çözeltideki çözünme dengesini oluşturan iyonların </a:t>
            </a:r>
            <a:r>
              <a:rPr lang="tr-TR" sz="1600" baseline="0" dirty="0" err="1" smtClean="0">
                <a:ea typeface="+mj-ea"/>
                <a:cs typeface="+mj-cs"/>
              </a:rPr>
              <a:t>derişimleri</a:t>
            </a:r>
            <a:r>
              <a:rPr lang="tr-TR" sz="1600" baseline="0" dirty="0" smtClean="0">
                <a:ea typeface="+mj-ea"/>
                <a:cs typeface="+mj-cs"/>
              </a:rPr>
              <a:t> çarpımıdır.</a:t>
            </a:r>
          </a:p>
          <a:p>
            <a:pPr marL="0" marR="0" lvl="0" indent="0" algn="l" defTabSz="914400" rtl="0" eaLnBrk="1" fontAlgn="base" latinLnBrk="0" hangingPunct="1">
              <a:lnSpc>
                <a:spcPct val="150000"/>
              </a:lnSpc>
              <a:spcBef>
                <a:spcPct val="0"/>
              </a:spcBef>
              <a:spcAft>
                <a:spcPct val="0"/>
              </a:spcAft>
              <a:buClrTx/>
              <a:buSzTx/>
              <a:buFontTx/>
              <a:buNone/>
              <a:tabLst/>
              <a:defRPr/>
            </a:pPr>
            <a:endParaRPr kumimoji="0" lang="tr-TR" sz="1600" b="0" i="0" u="none" strike="noStrike" kern="1200" cap="none" spc="0" normalizeH="0" baseline="0" noProof="0" dirty="0" smtClean="0">
              <a:ln>
                <a:noFill/>
              </a:ln>
              <a:solidFill>
                <a:schemeClr val="tx1"/>
              </a:solidFill>
              <a:effectLst/>
              <a:uLnTx/>
              <a:uFillTx/>
              <a:latin typeface="Times New Roman" pitchFamily="18" charset="0"/>
              <a:ea typeface="+mj-ea"/>
              <a:cs typeface="+mj-cs"/>
            </a:endParaRPr>
          </a:p>
          <a:p>
            <a:pPr marL="0" marR="0" lvl="0" indent="0" algn="l" defTabSz="914400" rtl="0" eaLnBrk="1" fontAlgn="base" latinLnBrk="0" hangingPunct="1">
              <a:lnSpc>
                <a:spcPct val="150000"/>
              </a:lnSpc>
              <a:spcBef>
                <a:spcPct val="0"/>
              </a:spcBef>
              <a:spcAft>
                <a:spcPct val="0"/>
              </a:spcAft>
              <a:buClrTx/>
              <a:buSzTx/>
              <a:buFontTx/>
              <a:buNone/>
              <a:tabLst/>
              <a:defRPr/>
            </a:pPr>
            <a:r>
              <a:rPr kumimoji="0" lang="tr-TR" sz="1600" b="0" i="0" u="none" strike="noStrike" kern="1200" cap="none" spc="0" normalizeH="0" baseline="0" noProof="0" dirty="0" smtClean="0">
                <a:ln>
                  <a:noFill/>
                </a:ln>
                <a:solidFill>
                  <a:schemeClr val="tx1"/>
                </a:solidFill>
                <a:effectLst/>
                <a:uLnTx/>
                <a:uFillTx/>
                <a:latin typeface="Times New Roman" pitchFamily="18" charset="0"/>
                <a:ea typeface="+mj-ea"/>
                <a:cs typeface="+mj-cs"/>
              </a:rPr>
              <a:t> </a:t>
            </a:r>
          </a:p>
        </p:txBody>
      </p:sp>
    </p:spTree>
  </p:cSld>
  <p:clrMapOvr>
    <a:masterClrMapping/>
  </p:clrMapOvr>
  <p:transition spd="med">
    <p:wedg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1"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768" decel="100000"/>
                                        <p:tgtEl>
                                          <p:spTgt spid="4"/>
                                        </p:tgtEl>
                                      </p:cBhvr>
                                    </p:animEffect>
                                    <p:animScale>
                                      <p:cBhvr>
                                        <p:cTn id="8" dur="768" decel="100000"/>
                                        <p:tgtEl>
                                          <p:spTgt spid="4"/>
                                        </p:tgtEl>
                                      </p:cBhvr>
                                      <p:from x="10000" y="10000"/>
                                      <p:to x="200000" y="450000"/>
                                    </p:animScale>
                                    <p:animScale>
                                      <p:cBhvr>
                                        <p:cTn id="9" dur="1230" accel="100000" fill="hold">
                                          <p:stCondLst>
                                            <p:cond delay="768"/>
                                          </p:stCondLst>
                                        </p:cTn>
                                        <p:tgtEl>
                                          <p:spTgt spid="4"/>
                                        </p:tgtEl>
                                      </p:cBhvr>
                                      <p:from x="200000" y="450000"/>
                                      <p:to x="100000" y="100000"/>
                                    </p:animScale>
                                    <p:set>
                                      <p:cBhvr>
                                        <p:cTn id="10" dur="768" fill="hold"/>
                                        <p:tgtEl>
                                          <p:spTgt spid="4"/>
                                        </p:tgtEl>
                                        <p:attrNameLst>
                                          <p:attrName>ppt_x</p:attrName>
                                        </p:attrNameLst>
                                      </p:cBhvr>
                                      <p:to>
                                        <p:strVal val="(0.5)"/>
                                      </p:to>
                                    </p:set>
                                    <p:anim from="(0.5)" to="(#ppt_x)" calcmode="lin" valueType="num">
                                      <p:cBhvr>
                                        <p:cTn id="11" dur="1230" accel="100000" fill="hold">
                                          <p:stCondLst>
                                            <p:cond delay="768"/>
                                          </p:stCondLst>
                                        </p:cTn>
                                        <p:tgtEl>
                                          <p:spTgt spid="4"/>
                                        </p:tgtEl>
                                        <p:attrNameLst>
                                          <p:attrName>ppt_x</p:attrName>
                                        </p:attrNameLst>
                                      </p:cBhvr>
                                    </p:anim>
                                    <p:set>
                                      <p:cBhvr>
                                        <p:cTn id="12" dur="768" fill="hold"/>
                                        <p:tgtEl>
                                          <p:spTgt spid="4"/>
                                        </p:tgtEl>
                                        <p:attrNameLst>
                                          <p:attrName>ppt_y</p:attrName>
                                        </p:attrNameLst>
                                      </p:cBhvr>
                                      <p:to>
                                        <p:strVal val="(#ppt_y+0.4)"/>
                                      </p:to>
                                    </p:set>
                                    <p:anim from="(#ppt_y+0.4)" to="(#ppt_y)" calcmode="lin" valueType="num">
                                      <p:cBhvr>
                                        <p:cTn id="13" dur="1230" accel="100000" fill="hold">
                                          <p:stCondLst>
                                            <p:cond delay="768"/>
                                          </p:stCondLst>
                                        </p:cTn>
                                        <p:tgtEl>
                                          <p:spTgt spid="4"/>
                                        </p:tgtEl>
                                        <p:attrNameLst>
                                          <p:attrName>ppt_y</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a:xfrm>
            <a:off x="428596" y="214290"/>
            <a:ext cx="7543800" cy="520700"/>
          </a:xfrm>
        </p:spPr>
        <p:txBody>
          <a:bodyPr/>
          <a:lstStyle/>
          <a:p>
            <a:pPr eaLnBrk="1" hangingPunct="1"/>
            <a:r>
              <a:rPr lang="tr-TR" sz="2000" b="0" dirty="0" smtClean="0">
                <a:solidFill>
                  <a:srgbClr val="FF0000"/>
                </a:solidFill>
                <a:latin typeface="Times New Roman" pitchFamily="18" charset="0"/>
              </a:rPr>
              <a:t>Çözünürlük dengeleri ve </a:t>
            </a:r>
            <a:r>
              <a:rPr lang="tr-TR" sz="2000" b="0" dirty="0" err="1" smtClean="0">
                <a:solidFill>
                  <a:srgbClr val="FF0000"/>
                </a:solidFill>
                <a:latin typeface="Times New Roman" pitchFamily="18" charset="0"/>
              </a:rPr>
              <a:t>Kç</a:t>
            </a:r>
            <a:r>
              <a:rPr lang="tr-TR" sz="2000" b="0" dirty="0" smtClean="0">
                <a:solidFill>
                  <a:srgbClr val="FF0000"/>
                </a:solidFill>
                <a:latin typeface="Times New Roman" pitchFamily="18" charset="0"/>
              </a:rPr>
              <a:t> eşitliği</a:t>
            </a:r>
          </a:p>
        </p:txBody>
      </p:sp>
      <p:sp>
        <p:nvSpPr>
          <p:cNvPr id="2052" name="Rectangle 4"/>
          <p:cNvSpPr>
            <a:spLocks noGrp="1" noChangeArrowheads="1"/>
          </p:cNvSpPr>
          <p:nvPr>
            <p:ph idx="1"/>
          </p:nvPr>
        </p:nvSpPr>
        <p:spPr>
          <a:xfrm>
            <a:off x="4929190" y="981075"/>
            <a:ext cx="3757610" cy="5145088"/>
          </a:xfrm>
        </p:spPr>
        <p:txBody>
          <a:bodyPr>
            <a:normAutofit/>
          </a:bodyPr>
          <a:lstStyle/>
          <a:p>
            <a:pPr eaLnBrk="1" hangingPunct="1">
              <a:lnSpc>
                <a:spcPct val="150000"/>
              </a:lnSpc>
              <a:buFont typeface="Wingdings" pitchFamily="2" charset="2"/>
              <a:buNone/>
            </a:pPr>
            <a:r>
              <a:rPr lang="tr-TR" sz="1600" dirty="0" err="1" smtClean="0">
                <a:latin typeface="Times New Roman" pitchFamily="18" charset="0"/>
                <a:cs typeface="Times New Roman" pitchFamily="18" charset="0"/>
              </a:rPr>
              <a:t>Kç</a:t>
            </a:r>
            <a:r>
              <a:rPr lang="tr-TR" sz="1600" dirty="0" smtClean="0">
                <a:latin typeface="Times New Roman" pitchFamily="18" charset="0"/>
                <a:cs typeface="Times New Roman" pitchFamily="18" charset="0"/>
              </a:rPr>
              <a:t> = [Al </a:t>
            </a:r>
            <a:r>
              <a:rPr lang="tr-TR" sz="1600" baseline="30000" dirty="0" smtClean="0">
                <a:latin typeface="Times New Roman" pitchFamily="18" charset="0"/>
                <a:cs typeface="Times New Roman" pitchFamily="18" charset="0"/>
              </a:rPr>
              <a:t>3+</a:t>
            </a:r>
            <a:r>
              <a:rPr lang="tr-TR" sz="1600" dirty="0" smtClean="0">
                <a:latin typeface="Times New Roman" pitchFamily="18" charset="0"/>
                <a:cs typeface="Times New Roman" pitchFamily="18" charset="0"/>
              </a:rPr>
              <a:t>] [OH</a:t>
            </a:r>
            <a:r>
              <a:rPr lang="tr-TR" sz="1600" baseline="30000" dirty="0" smtClean="0">
                <a:latin typeface="Times New Roman" pitchFamily="18" charset="0"/>
                <a:cs typeface="Times New Roman" pitchFamily="18" charset="0"/>
              </a:rPr>
              <a:t>-</a:t>
            </a:r>
            <a:r>
              <a:rPr lang="tr-TR" sz="1600" dirty="0" smtClean="0">
                <a:latin typeface="Times New Roman" pitchFamily="18" charset="0"/>
                <a:cs typeface="Times New Roman" pitchFamily="18" charset="0"/>
              </a:rPr>
              <a:t>]</a:t>
            </a:r>
            <a:r>
              <a:rPr lang="tr-TR" sz="1600" baseline="30000" dirty="0" smtClean="0">
                <a:latin typeface="Times New Roman" pitchFamily="18" charset="0"/>
                <a:cs typeface="Times New Roman" pitchFamily="18" charset="0"/>
              </a:rPr>
              <a:t>3</a:t>
            </a:r>
            <a:endParaRPr lang="en-US" sz="1600" baseline="30000" dirty="0" smtClean="0">
              <a:latin typeface="Times New Roman" pitchFamily="18" charset="0"/>
              <a:cs typeface="Times New Roman" pitchFamily="18" charset="0"/>
            </a:endParaRPr>
          </a:p>
          <a:p>
            <a:pPr>
              <a:lnSpc>
                <a:spcPct val="150000"/>
              </a:lnSpc>
              <a:buNone/>
            </a:pPr>
            <a:r>
              <a:rPr lang="tr-TR" sz="1600" dirty="0" err="1" smtClean="0">
                <a:latin typeface="Times New Roman" pitchFamily="18" charset="0"/>
                <a:cs typeface="Times New Roman" pitchFamily="18" charset="0"/>
              </a:rPr>
              <a:t>Kç</a:t>
            </a:r>
            <a:r>
              <a:rPr lang="tr-TR" sz="1600" dirty="0" smtClean="0">
                <a:latin typeface="Times New Roman" pitchFamily="18" charset="0"/>
                <a:cs typeface="Times New Roman" pitchFamily="18" charset="0"/>
              </a:rPr>
              <a:t> = [</a:t>
            </a:r>
            <a:r>
              <a:rPr lang="tr-TR" sz="1600" dirty="0" err="1" smtClean="0">
                <a:latin typeface="Times New Roman" pitchFamily="18" charset="0"/>
                <a:cs typeface="Times New Roman" pitchFamily="18" charset="0"/>
              </a:rPr>
              <a:t>Ba</a:t>
            </a:r>
            <a:r>
              <a:rPr lang="tr-TR" sz="1600" dirty="0" smtClean="0">
                <a:latin typeface="Times New Roman" pitchFamily="18" charset="0"/>
                <a:cs typeface="Times New Roman" pitchFamily="18" charset="0"/>
              </a:rPr>
              <a:t> </a:t>
            </a:r>
            <a:r>
              <a:rPr lang="tr-TR" sz="1600" baseline="30000" dirty="0" smtClean="0">
                <a:latin typeface="Times New Roman" pitchFamily="18" charset="0"/>
                <a:cs typeface="Times New Roman" pitchFamily="18" charset="0"/>
              </a:rPr>
              <a:t>2+</a:t>
            </a:r>
            <a:r>
              <a:rPr lang="tr-TR" sz="1600" dirty="0" smtClean="0">
                <a:latin typeface="Times New Roman" pitchFamily="18" charset="0"/>
                <a:cs typeface="Times New Roman" pitchFamily="18" charset="0"/>
              </a:rPr>
              <a:t>] [CO</a:t>
            </a:r>
            <a:r>
              <a:rPr lang="tr-TR" sz="1600" baseline="-25000" dirty="0" smtClean="0">
                <a:latin typeface="Times New Roman" pitchFamily="18" charset="0"/>
                <a:cs typeface="Times New Roman" pitchFamily="18" charset="0"/>
              </a:rPr>
              <a:t>3</a:t>
            </a:r>
            <a:r>
              <a:rPr lang="tr-TR" sz="1600" baseline="30000" dirty="0" smtClean="0">
                <a:latin typeface="Times New Roman" pitchFamily="18" charset="0"/>
                <a:cs typeface="Times New Roman" pitchFamily="18" charset="0"/>
              </a:rPr>
              <a:t>-2</a:t>
            </a:r>
            <a:r>
              <a:rPr lang="tr-TR" sz="1600" dirty="0" smtClean="0">
                <a:latin typeface="Times New Roman" pitchFamily="18" charset="0"/>
                <a:cs typeface="Times New Roman" pitchFamily="18" charset="0"/>
              </a:rPr>
              <a:t>]</a:t>
            </a:r>
            <a:endParaRPr lang="en-US" sz="1600" baseline="30000" dirty="0" smtClean="0">
              <a:latin typeface="Times New Roman" pitchFamily="18" charset="0"/>
              <a:cs typeface="Times New Roman" pitchFamily="18" charset="0"/>
            </a:endParaRPr>
          </a:p>
          <a:p>
            <a:pPr>
              <a:lnSpc>
                <a:spcPct val="150000"/>
              </a:lnSpc>
              <a:buNone/>
            </a:pPr>
            <a:r>
              <a:rPr lang="tr-TR" sz="1600" dirty="0" err="1" smtClean="0">
                <a:latin typeface="Times New Roman" pitchFamily="18" charset="0"/>
                <a:cs typeface="Times New Roman" pitchFamily="18" charset="0"/>
              </a:rPr>
              <a:t>Kç</a:t>
            </a:r>
            <a:r>
              <a:rPr lang="tr-TR" sz="1600" dirty="0" smtClean="0">
                <a:latin typeface="Times New Roman" pitchFamily="18" charset="0"/>
                <a:cs typeface="Times New Roman" pitchFamily="18" charset="0"/>
              </a:rPr>
              <a:t> = [</a:t>
            </a:r>
            <a:r>
              <a:rPr lang="tr-TR" sz="1600" dirty="0" err="1" smtClean="0">
                <a:latin typeface="Times New Roman" pitchFamily="18" charset="0"/>
                <a:cs typeface="Times New Roman" pitchFamily="18" charset="0"/>
              </a:rPr>
              <a:t>Ca</a:t>
            </a:r>
            <a:r>
              <a:rPr lang="tr-TR" sz="1600" dirty="0" smtClean="0">
                <a:latin typeface="Times New Roman" pitchFamily="18" charset="0"/>
                <a:cs typeface="Times New Roman" pitchFamily="18" charset="0"/>
              </a:rPr>
              <a:t> </a:t>
            </a:r>
            <a:r>
              <a:rPr lang="tr-TR" sz="1600" baseline="30000" dirty="0" smtClean="0">
                <a:latin typeface="Times New Roman" pitchFamily="18" charset="0"/>
                <a:cs typeface="Times New Roman" pitchFamily="18" charset="0"/>
              </a:rPr>
              <a:t>2+</a:t>
            </a:r>
            <a:r>
              <a:rPr lang="tr-TR" sz="1600" dirty="0" smtClean="0">
                <a:latin typeface="Times New Roman" pitchFamily="18" charset="0"/>
                <a:cs typeface="Times New Roman" pitchFamily="18" charset="0"/>
              </a:rPr>
              <a:t>] [F</a:t>
            </a:r>
            <a:r>
              <a:rPr lang="tr-TR" sz="1600" baseline="30000" dirty="0" smtClean="0">
                <a:latin typeface="Times New Roman" pitchFamily="18" charset="0"/>
                <a:cs typeface="Times New Roman" pitchFamily="18" charset="0"/>
              </a:rPr>
              <a:t>-</a:t>
            </a:r>
            <a:r>
              <a:rPr lang="tr-TR" sz="1600" dirty="0" smtClean="0">
                <a:latin typeface="Times New Roman" pitchFamily="18" charset="0"/>
                <a:cs typeface="Times New Roman" pitchFamily="18" charset="0"/>
              </a:rPr>
              <a:t>]</a:t>
            </a:r>
            <a:r>
              <a:rPr lang="tr-TR" sz="1600" baseline="30000" dirty="0" smtClean="0">
                <a:latin typeface="Times New Roman" pitchFamily="18" charset="0"/>
                <a:cs typeface="Times New Roman" pitchFamily="18" charset="0"/>
              </a:rPr>
              <a:t> 2</a:t>
            </a:r>
            <a:endParaRPr lang="tr-TR" sz="1600" dirty="0" smtClean="0">
              <a:latin typeface="Times New Roman" pitchFamily="18" charset="0"/>
              <a:cs typeface="Times New Roman" pitchFamily="18" charset="0"/>
            </a:endParaRPr>
          </a:p>
          <a:p>
            <a:pPr>
              <a:lnSpc>
                <a:spcPct val="150000"/>
              </a:lnSpc>
              <a:buNone/>
            </a:pPr>
            <a:r>
              <a:rPr lang="tr-TR" sz="1600" dirty="0" err="1" smtClean="0">
                <a:latin typeface="Times New Roman" pitchFamily="18" charset="0"/>
                <a:cs typeface="Times New Roman" pitchFamily="18" charset="0"/>
              </a:rPr>
              <a:t>Kç</a:t>
            </a:r>
            <a:r>
              <a:rPr lang="tr-TR" sz="1600" dirty="0" smtClean="0">
                <a:latin typeface="Times New Roman" pitchFamily="18" charset="0"/>
                <a:cs typeface="Times New Roman" pitchFamily="18" charset="0"/>
              </a:rPr>
              <a:t> = [</a:t>
            </a:r>
            <a:r>
              <a:rPr lang="tr-TR" sz="1600" dirty="0" err="1" smtClean="0">
                <a:latin typeface="Times New Roman" pitchFamily="18" charset="0"/>
                <a:cs typeface="Times New Roman" pitchFamily="18" charset="0"/>
              </a:rPr>
              <a:t>Pb</a:t>
            </a:r>
            <a:r>
              <a:rPr lang="tr-TR" sz="1600" dirty="0" smtClean="0">
                <a:latin typeface="Times New Roman" pitchFamily="18" charset="0"/>
                <a:cs typeface="Times New Roman" pitchFamily="18" charset="0"/>
              </a:rPr>
              <a:t> </a:t>
            </a:r>
            <a:r>
              <a:rPr lang="tr-TR" sz="1600" baseline="30000" dirty="0" smtClean="0">
                <a:latin typeface="Times New Roman" pitchFamily="18" charset="0"/>
                <a:cs typeface="Times New Roman" pitchFamily="18" charset="0"/>
              </a:rPr>
              <a:t>2+</a:t>
            </a:r>
            <a:r>
              <a:rPr lang="tr-TR" sz="1600" dirty="0" smtClean="0">
                <a:latin typeface="Times New Roman" pitchFamily="18" charset="0"/>
                <a:cs typeface="Times New Roman" pitchFamily="18" charset="0"/>
              </a:rPr>
              <a:t>] [</a:t>
            </a:r>
            <a:r>
              <a:rPr lang="tr-TR" sz="1600" dirty="0" err="1" smtClean="0">
                <a:latin typeface="Times New Roman" pitchFamily="18" charset="0"/>
                <a:cs typeface="Times New Roman" pitchFamily="18" charset="0"/>
              </a:rPr>
              <a:t>Cl</a:t>
            </a:r>
            <a:r>
              <a:rPr lang="tr-TR" sz="1600" baseline="30000" dirty="0" smtClean="0">
                <a:latin typeface="Times New Roman" pitchFamily="18" charset="0"/>
                <a:cs typeface="Times New Roman" pitchFamily="18" charset="0"/>
              </a:rPr>
              <a:t>-</a:t>
            </a:r>
            <a:r>
              <a:rPr lang="tr-TR" sz="1600" dirty="0" smtClean="0">
                <a:latin typeface="Times New Roman" pitchFamily="18" charset="0"/>
                <a:cs typeface="Times New Roman" pitchFamily="18" charset="0"/>
              </a:rPr>
              <a:t>]</a:t>
            </a:r>
            <a:r>
              <a:rPr lang="tr-TR" sz="1600" baseline="30000" dirty="0" smtClean="0">
                <a:latin typeface="Times New Roman" pitchFamily="18" charset="0"/>
                <a:cs typeface="Times New Roman" pitchFamily="18" charset="0"/>
              </a:rPr>
              <a:t> 2</a:t>
            </a:r>
            <a:endParaRPr lang="tr-TR" sz="1600" dirty="0" smtClean="0">
              <a:latin typeface="Times New Roman" pitchFamily="18" charset="0"/>
              <a:cs typeface="Times New Roman" pitchFamily="18" charset="0"/>
            </a:endParaRPr>
          </a:p>
          <a:p>
            <a:pPr>
              <a:lnSpc>
                <a:spcPct val="150000"/>
              </a:lnSpc>
              <a:buNone/>
            </a:pPr>
            <a:r>
              <a:rPr lang="tr-TR" sz="1600" dirty="0" err="1" smtClean="0">
                <a:latin typeface="Times New Roman" pitchFamily="18" charset="0"/>
                <a:cs typeface="Times New Roman" pitchFamily="18" charset="0"/>
              </a:rPr>
              <a:t>Kç</a:t>
            </a:r>
            <a:r>
              <a:rPr lang="tr-TR" sz="1600" dirty="0" smtClean="0">
                <a:latin typeface="Times New Roman" pitchFamily="18" charset="0"/>
                <a:cs typeface="Times New Roman" pitchFamily="18" charset="0"/>
              </a:rPr>
              <a:t> = [Mg </a:t>
            </a:r>
            <a:r>
              <a:rPr lang="tr-TR" sz="1600" baseline="30000" dirty="0" smtClean="0">
                <a:latin typeface="Times New Roman" pitchFamily="18" charset="0"/>
                <a:cs typeface="Times New Roman" pitchFamily="18" charset="0"/>
              </a:rPr>
              <a:t>2+</a:t>
            </a:r>
            <a:r>
              <a:rPr lang="tr-TR" sz="1600" dirty="0" smtClean="0">
                <a:latin typeface="Times New Roman" pitchFamily="18" charset="0"/>
                <a:cs typeface="Times New Roman" pitchFamily="18" charset="0"/>
              </a:rPr>
              <a:t>]</a:t>
            </a:r>
            <a:r>
              <a:rPr lang="tr-TR" sz="1600" baseline="30000" dirty="0" smtClean="0">
                <a:latin typeface="Times New Roman" pitchFamily="18" charset="0"/>
                <a:cs typeface="Times New Roman" pitchFamily="18" charset="0"/>
              </a:rPr>
              <a:t>3</a:t>
            </a:r>
            <a:r>
              <a:rPr lang="tr-TR" sz="1600" dirty="0" smtClean="0">
                <a:latin typeface="Times New Roman" pitchFamily="18" charset="0"/>
                <a:cs typeface="Times New Roman" pitchFamily="18" charset="0"/>
              </a:rPr>
              <a:t> [PO</a:t>
            </a:r>
            <a:r>
              <a:rPr lang="tr-TR" sz="1600" baseline="-25000" dirty="0" smtClean="0">
                <a:latin typeface="Times New Roman" pitchFamily="18" charset="0"/>
                <a:cs typeface="Times New Roman" pitchFamily="18" charset="0"/>
              </a:rPr>
              <a:t>4</a:t>
            </a:r>
            <a:r>
              <a:rPr lang="tr-TR" sz="1600" baseline="30000" dirty="0" smtClean="0">
                <a:latin typeface="Times New Roman" pitchFamily="18" charset="0"/>
                <a:cs typeface="Times New Roman" pitchFamily="18" charset="0"/>
              </a:rPr>
              <a:t>-3</a:t>
            </a:r>
            <a:r>
              <a:rPr lang="tr-TR" sz="1600" dirty="0" smtClean="0">
                <a:latin typeface="Times New Roman" pitchFamily="18" charset="0"/>
                <a:cs typeface="Times New Roman" pitchFamily="18" charset="0"/>
              </a:rPr>
              <a:t>]</a:t>
            </a:r>
            <a:r>
              <a:rPr lang="tr-TR" sz="1600" baseline="30000" dirty="0" smtClean="0">
                <a:latin typeface="Times New Roman" pitchFamily="18" charset="0"/>
                <a:cs typeface="Times New Roman" pitchFamily="18" charset="0"/>
              </a:rPr>
              <a:t>2</a:t>
            </a:r>
            <a:endParaRPr lang="en-US" sz="1600" baseline="30000" dirty="0" smtClean="0">
              <a:latin typeface="Times New Roman" pitchFamily="18" charset="0"/>
              <a:cs typeface="Times New Roman" pitchFamily="18" charset="0"/>
            </a:endParaRPr>
          </a:p>
          <a:p>
            <a:pPr>
              <a:lnSpc>
                <a:spcPct val="150000"/>
              </a:lnSpc>
              <a:buNone/>
            </a:pPr>
            <a:r>
              <a:rPr lang="tr-TR" sz="1600" dirty="0" err="1" smtClean="0">
                <a:latin typeface="Times New Roman" pitchFamily="18" charset="0"/>
                <a:cs typeface="Times New Roman" pitchFamily="18" charset="0"/>
              </a:rPr>
              <a:t>Kç</a:t>
            </a:r>
            <a:r>
              <a:rPr lang="tr-TR" sz="1600" dirty="0" smtClean="0">
                <a:latin typeface="Times New Roman" pitchFamily="18" charset="0"/>
                <a:cs typeface="Times New Roman" pitchFamily="18" charset="0"/>
              </a:rPr>
              <a:t> = [</a:t>
            </a:r>
            <a:r>
              <a:rPr lang="tr-TR" sz="1600" dirty="0" err="1" smtClean="0">
                <a:latin typeface="Times New Roman" pitchFamily="18" charset="0"/>
                <a:cs typeface="Times New Roman" pitchFamily="18" charset="0"/>
              </a:rPr>
              <a:t>Pb</a:t>
            </a:r>
            <a:r>
              <a:rPr lang="tr-TR" sz="1600" dirty="0" smtClean="0">
                <a:latin typeface="Times New Roman" pitchFamily="18" charset="0"/>
                <a:cs typeface="Times New Roman" pitchFamily="18" charset="0"/>
              </a:rPr>
              <a:t> </a:t>
            </a:r>
            <a:r>
              <a:rPr lang="tr-TR" sz="1600" baseline="30000" dirty="0" smtClean="0">
                <a:latin typeface="Times New Roman" pitchFamily="18" charset="0"/>
                <a:cs typeface="Times New Roman" pitchFamily="18" charset="0"/>
              </a:rPr>
              <a:t>2+</a:t>
            </a:r>
            <a:r>
              <a:rPr lang="tr-TR" sz="1600" dirty="0" smtClean="0">
                <a:latin typeface="Times New Roman" pitchFamily="18" charset="0"/>
                <a:cs typeface="Times New Roman" pitchFamily="18" charset="0"/>
              </a:rPr>
              <a:t>] [SO</a:t>
            </a:r>
            <a:r>
              <a:rPr lang="tr-TR" sz="1600" baseline="-25000" dirty="0" smtClean="0">
                <a:latin typeface="Times New Roman" pitchFamily="18" charset="0"/>
                <a:cs typeface="Times New Roman" pitchFamily="18" charset="0"/>
              </a:rPr>
              <a:t>4</a:t>
            </a:r>
            <a:r>
              <a:rPr lang="tr-TR" sz="1600" baseline="30000" dirty="0" smtClean="0">
                <a:latin typeface="Times New Roman" pitchFamily="18" charset="0"/>
                <a:cs typeface="Times New Roman" pitchFamily="18" charset="0"/>
              </a:rPr>
              <a:t>-2</a:t>
            </a:r>
            <a:r>
              <a:rPr lang="tr-TR" sz="1600" dirty="0" smtClean="0">
                <a:latin typeface="Times New Roman" pitchFamily="18" charset="0"/>
                <a:cs typeface="Times New Roman" pitchFamily="18" charset="0"/>
              </a:rPr>
              <a:t>]</a:t>
            </a:r>
            <a:endParaRPr lang="en-US" sz="1600" baseline="30000" dirty="0" smtClean="0">
              <a:latin typeface="Times New Roman" pitchFamily="18" charset="0"/>
              <a:cs typeface="Times New Roman" pitchFamily="18" charset="0"/>
            </a:endParaRPr>
          </a:p>
          <a:p>
            <a:pPr>
              <a:lnSpc>
                <a:spcPct val="150000"/>
              </a:lnSpc>
              <a:buNone/>
            </a:pPr>
            <a:r>
              <a:rPr lang="tr-TR" sz="1600" dirty="0" err="1" smtClean="0">
                <a:latin typeface="Times New Roman" pitchFamily="18" charset="0"/>
                <a:cs typeface="Times New Roman" pitchFamily="18" charset="0"/>
              </a:rPr>
              <a:t>Kç</a:t>
            </a:r>
            <a:r>
              <a:rPr lang="tr-TR" sz="1600" dirty="0" smtClean="0">
                <a:latin typeface="Times New Roman" pitchFamily="18" charset="0"/>
                <a:cs typeface="Times New Roman" pitchFamily="18" charset="0"/>
              </a:rPr>
              <a:t> = [</a:t>
            </a:r>
            <a:r>
              <a:rPr lang="tr-TR" sz="1600" dirty="0" err="1" smtClean="0">
                <a:latin typeface="Times New Roman" pitchFamily="18" charset="0"/>
                <a:cs typeface="Times New Roman" pitchFamily="18" charset="0"/>
              </a:rPr>
              <a:t>Ag</a:t>
            </a:r>
            <a:r>
              <a:rPr lang="tr-TR" sz="1600" baseline="30000" dirty="0" smtClean="0">
                <a:latin typeface="Times New Roman" pitchFamily="18" charset="0"/>
                <a:cs typeface="Times New Roman" pitchFamily="18" charset="0"/>
              </a:rPr>
              <a:t>+</a:t>
            </a:r>
            <a:r>
              <a:rPr lang="tr-TR" sz="1600" dirty="0" smtClean="0">
                <a:latin typeface="Times New Roman" pitchFamily="18" charset="0"/>
                <a:cs typeface="Times New Roman" pitchFamily="18" charset="0"/>
              </a:rPr>
              <a:t>] [</a:t>
            </a:r>
            <a:r>
              <a:rPr lang="tr-TR" sz="1600" dirty="0" err="1" smtClean="0">
                <a:latin typeface="Times New Roman" pitchFamily="18" charset="0"/>
                <a:cs typeface="Times New Roman" pitchFamily="18" charset="0"/>
              </a:rPr>
              <a:t>Cl</a:t>
            </a:r>
            <a:r>
              <a:rPr lang="tr-TR" sz="1600" baseline="30000" dirty="0" smtClean="0">
                <a:latin typeface="Times New Roman" pitchFamily="18" charset="0"/>
                <a:cs typeface="Times New Roman" pitchFamily="18" charset="0"/>
              </a:rPr>
              <a:t>-</a:t>
            </a:r>
            <a:r>
              <a:rPr lang="tr-TR" sz="1600" dirty="0" smtClean="0">
                <a:latin typeface="Times New Roman" pitchFamily="18" charset="0"/>
                <a:cs typeface="Times New Roman" pitchFamily="18" charset="0"/>
              </a:rPr>
              <a:t>]</a:t>
            </a:r>
            <a:endParaRPr lang="en-US" sz="1600" baseline="30000" dirty="0" smtClean="0">
              <a:latin typeface="Times New Roman" pitchFamily="18" charset="0"/>
              <a:cs typeface="Times New Roman" pitchFamily="18" charset="0"/>
            </a:endParaRPr>
          </a:p>
          <a:p>
            <a:pPr>
              <a:lnSpc>
                <a:spcPct val="150000"/>
              </a:lnSpc>
              <a:buNone/>
            </a:pPr>
            <a:r>
              <a:rPr lang="tr-TR" sz="1600" dirty="0" err="1" smtClean="0">
                <a:latin typeface="Times New Roman" pitchFamily="18" charset="0"/>
                <a:cs typeface="Times New Roman" pitchFamily="18" charset="0"/>
              </a:rPr>
              <a:t>Kç</a:t>
            </a:r>
            <a:r>
              <a:rPr lang="tr-TR" sz="1600" dirty="0" smtClean="0">
                <a:latin typeface="Times New Roman" pitchFamily="18" charset="0"/>
                <a:cs typeface="Times New Roman" pitchFamily="18" charset="0"/>
              </a:rPr>
              <a:t> = [</a:t>
            </a:r>
            <a:r>
              <a:rPr lang="tr-TR" sz="1600" dirty="0" err="1" smtClean="0">
                <a:latin typeface="Times New Roman" pitchFamily="18" charset="0"/>
                <a:cs typeface="Times New Roman" pitchFamily="18" charset="0"/>
              </a:rPr>
              <a:t>Ca</a:t>
            </a:r>
            <a:r>
              <a:rPr lang="tr-TR" sz="1600" dirty="0" smtClean="0">
                <a:latin typeface="Times New Roman" pitchFamily="18" charset="0"/>
                <a:cs typeface="Times New Roman" pitchFamily="18" charset="0"/>
              </a:rPr>
              <a:t> </a:t>
            </a:r>
            <a:r>
              <a:rPr lang="tr-TR" sz="1600" baseline="30000" dirty="0" smtClean="0">
                <a:latin typeface="Times New Roman" pitchFamily="18" charset="0"/>
                <a:cs typeface="Times New Roman" pitchFamily="18" charset="0"/>
              </a:rPr>
              <a:t>2+</a:t>
            </a:r>
            <a:r>
              <a:rPr lang="tr-TR" sz="1600" dirty="0" smtClean="0">
                <a:latin typeface="Times New Roman" pitchFamily="18" charset="0"/>
                <a:cs typeface="Times New Roman" pitchFamily="18" charset="0"/>
              </a:rPr>
              <a:t>] [SO</a:t>
            </a:r>
            <a:r>
              <a:rPr lang="tr-TR" sz="1600" baseline="-25000" dirty="0" smtClean="0">
                <a:latin typeface="Times New Roman" pitchFamily="18" charset="0"/>
                <a:cs typeface="Times New Roman" pitchFamily="18" charset="0"/>
              </a:rPr>
              <a:t>4</a:t>
            </a:r>
            <a:r>
              <a:rPr lang="tr-TR" sz="1600" baseline="30000" dirty="0" smtClean="0">
                <a:latin typeface="Times New Roman" pitchFamily="18" charset="0"/>
                <a:cs typeface="Times New Roman" pitchFamily="18" charset="0"/>
              </a:rPr>
              <a:t>-2</a:t>
            </a:r>
            <a:r>
              <a:rPr lang="tr-TR" sz="1600" dirty="0" smtClean="0">
                <a:latin typeface="Times New Roman" pitchFamily="18" charset="0"/>
                <a:cs typeface="Times New Roman" pitchFamily="18" charset="0"/>
              </a:rPr>
              <a:t>]</a:t>
            </a:r>
            <a:endParaRPr lang="en-US" sz="1600" baseline="30000" dirty="0" smtClean="0">
              <a:latin typeface="Times New Roman" pitchFamily="18" charset="0"/>
              <a:cs typeface="Times New Roman" pitchFamily="18" charset="0"/>
            </a:endParaRPr>
          </a:p>
          <a:p>
            <a:pPr>
              <a:lnSpc>
                <a:spcPct val="150000"/>
              </a:lnSpc>
              <a:buNone/>
            </a:pPr>
            <a:r>
              <a:rPr lang="tr-TR" sz="1600" dirty="0" err="1" smtClean="0">
                <a:latin typeface="Times New Roman" pitchFamily="18" charset="0"/>
                <a:cs typeface="Times New Roman" pitchFamily="18" charset="0"/>
              </a:rPr>
              <a:t>Kç</a:t>
            </a:r>
            <a:r>
              <a:rPr lang="tr-TR" sz="1600" dirty="0" smtClean="0">
                <a:latin typeface="Times New Roman" pitchFamily="18" charset="0"/>
                <a:cs typeface="Times New Roman" pitchFamily="18" charset="0"/>
              </a:rPr>
              <a:t> = [</a:t>
            </a:r>
            <a:r>
              <a:rPr lang="tr-TR" sz="1600" dirty="0" err="1" smtClean="0">
                <a:latin typeface="Times New Roman" pitchFamily="18" charset="0"/>
                <a:cs typeface="Times New Roman" pitchFamily="18" charset="0"/>
              </a:rPr>
              <a:t>Ba</a:t>
            </a:r>
            <a:r>
              <a:rPr lang="tr-TR" sz="1600" dirty="0" smtClean="0">
                <a:latin typeface="Times New Roman" pitchFamily="18" charset="0"/>
                <a:cs typeface="Times New Roman" pitchFamily="18" charset="0"/>
              </a:rPr>
              <a:t> </a:t>
            </a:r>
            <a:r>
              <a:rPr lang="tr-TR" sz="1600" baseline="30000" dirty="0" smtClean="0">
                <a:latin typeface="Times New Roman" pitchFamily="18" charset="0"/>
                <a:cs typeface="Times New Roman" pitchFamily="18" charset="0"/>
              </a:rPr>
              <a:t>2+</a:t>
            </a:r>
            <a:r>
              <a:rPr lang="tr-TR" sz="1600" dirty="0" smtClean="0">
                <a:latin typeface="Times New Roman" pitchFamily="18" charset="0"/>
                <a:cs typeface="Times New Roman" pitchFamily="18" charset="0"/>
              </a:rPr>
              <a:t>] [OH</a:t>
            </a:r>
            <a:r>
              <a:rPr lang="tr-TR" sz="1600" baseline="30000" dirty="0" smtClean="0">
                <a:latin typeface="Times New Roman" pitchFamily="18" charset="0"/>
                <a:cs typeface="Times New Roman" pitchFamily="18" charset="0"/>
              </a:rPr>
              <a:t>-</a:t>
            </a:r>
            <a:r>
              <a:rPr lang="tr-TR" sz="1600" dirty="0" smtClean="0">
                <a:latin typeface="Times New Roman" pitchFamily="18" charset="0"/>
                <a:cs typeface="Times New Roman" pitchFamily="18" charset="0"/>
              </a:rPr>
              <a:t>]</a:t>
            </a:r>
            <a:r>
              <a:rPr lang="tr-TR" sz="1600" baseline="30000" dirty="0" smtClean="0">
                <a:latin typeface="Times New Roman" pitchFamily="18" charset="0"/>
                <a:cs typeface="Times New Roman" pitchFamily="18" charset="0"/>
              </a:rPr>
              <a:t>2</a:t>
            </a:r>
            <a:endParaRPr lang="en-US" sz="1600" baseline="30000" dirty="0" smtClean="0">
              <a:latin typeface="Times New Roman" pitchFamily="18" charset="0"/>
              <a:cs typeface="Times New Roman" pitchFamily="18" charset="0"/>
            </a:endParaRPr>
          </a:p>
          <a:p>
            <a:pPr>
              <a:lnSpc>
                <a:spcPct val="150000"/>
              </a:lnSpc>
              <a:buNone/>
            </a:pPr>
            <a:endParaRPr lang="en-US" sz="2800" baseline="30000" dirty="0" smtClean="0">
              <a:latin typeface="Times New Roman" pitchFamily="18" charset="0"/>
              <a:cs typeface="Times New Roman" pitchFamily="18" charset="0"/>
            </a:endParaRPr>
          </a:p>
          <a:p>
            <a:pPr marL="901700" indent="-901700">
              <a:buClr>
                <a:schemeClr val="accent1"/>
              </a:buClr>
              <a:buNone/>
              <a:tabLst>
                <a:tab pos="2166938" algn="l"/>
                <a:tab pos="2292350" algn="l"/>
              </a:tabLst>
            </a:pPr>
            <a:r>
              <a:rPr lang="en-US" i="1" dirty="0" smtClean="0">
                <a:solidFill>
                  <a:schemeClr val="accent1"/>
                </a:solidFill>
              </a:rPr>
              <a:t>	</a:t>
            </a:r>
            <a:endParaRPr lang="tr-TR" sz="1600" dirty="0" smtClean="0">
              <a:latin typeface="Times New Roman" pitchFamily="18" charset="0"/>
            </a:endParaRPr>
          </a:p>
          <a:p>
            <a:pPr lvl="1" eaLnBrk="1" hangingPunct="1">
              <a:lnSpc>
                <a:spcPct val="150000"/>
              </a:lnSpc>
            </a:pPr>
            <a:endParaRPr lang="tr-TR" sz="1600" dirty="0" smtClean="0">
              <a:latin typeface="Times New Roman" pitchFamily="18" charset="0"/>
            </a:endParaRPr>
          </a:p>
          <a:p>
            <a:pPr eaLnBrk="1" hangingPunct="1"/>
            <a:endParaRPr lang="tr-TR" sz="1500" dirty="0" smtClean="0">
              <a:latin typeface="Times New Roman" pitchFamily="18" charset="0"/>
            </a:endParaRPr>
          </a:p>
          <a:p>
            <a:pPr lvl="1" eaLnBrk="1" hangingPunct="1">
              <a:buFont typeface="Wingdings" pitchFamily="2" charset="2"/>
              <a:buNone/>
            </a:pPr>
            <a:endParaRPr lang="tr-TR" sz="2200" dirty="0" smtClean="0">
              <a:latin typeface="Times New Roman" pitchFamily="18" charset="0"/>
            </a:endParaRPr>
          </a:p>
          <a:p>
            <a:pPr eaLnBrk="1" hangingPunct="1"/>
            <a:endParaRPr lang="tr-TR" sz="2600" dirty="0" smtClean="0"/>
          </a:p>
        </p:txBody>
      </p:sp>
      <p:pic>
        <p:nvPicPr>
          <p:cNvPr id="2" name="Picture 2"/>
          <p:cNvPicPr>
            <a:picLocks noChangeAspect="1" noChangeArrowheads="1"/>
          </p:cNvPicPr>
          <p:nvPr/>
        </p:nvPicPr>
        <p:blipFill>
          <a:blip r:embed="rId2" cstate="print"/>
          <a:srcRect/>
          <a:stretch>
            <a:fillRect/>
          </a:stretch>
        </p:blipFill>
        <p:spPr bwMode="auto">
          <a:xfrm>
            <a:off x="357158" y="1071547"/>
            <a:ext cx="4071966" cy="4627234"/>
          </a:xfrm>
          <a:prstGeom prst="rect">
            <a:avLst/>
          </a:prstGeom>
          <a:noFill/>
          <a:ln w="9525">
            <a:noFill/>
            <a:miter lim="800000"/>
            <a:headEnd/>
            <a:tailEnd/>
          </a:ln>
          <a:effectLst/>
        </p:spPr>
      </p:pic>
    </p:spTree>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1" presetClass="entr" presetSubtype="0" fill="hold" grpId="0" nodeType="withEffect">
                                  <p:stCondLst>
                                    <p:cond delay="0"/>
                                  </p:stCondLst>
                                  <p:childTnLst>
                                    <p:set>
                                      <p:cBhvr>
                                        <p:cTn id="6" dur="1" fill="hold">
                                          <p:stCondLst>
                                            <p:cond delay="0"/>
                                          </p:stCondLst>
                                        </p:cTn>
                                        <p:tgtEl>
                                          <p:spTgt spid="2050"/>
                                        </p:tgtEl>
                                        <p:attrNameLst>
                                          <p:attrName>style.visibility</p:attrName>
                                        </p:attrNameLst>
                                      </p:cBhvr>
                                      <p:to>
                                        <p:strVal val="visible"/>
                                      </p:to>
                                    </p:set>
                                    <p:animEffect transition="in" filter="fade">
                                      <p:cBhvr>
                                        <p:cTn id="7" dur="768" decel="100000"/>
                                        <p:tgtEl>
                                          <p:spTgt spid="2050"/>
                                        </p:tgtEl>
                                      </p:cBhvr>
                                    </p:animEffect>
                                    <p:animScale>
                                      <p:cBhvr>
                                        <p:cTn id="8" dur="768" decel="100000"/>
                                        <p:tgtEl>
                                          <p:spTgt spid="2050"/>
                                        </p:tgtEl>
                                      </p:cBhvr>
                                      <p:from x="10000" y="10000"/>
                                      <p:to x="200000" y="450000"/>
                                    </p:animScale>
                                    <p:animScale>
                                      <p:cBhvr>
                                        <p:cTn id="9" dur="1230" accel="100000" fill="hold">
                                          <p:stCondLst>
                                            <p:cond delay="768"/>
                                          </p:stCondLst>
                                        </p:cTn>
                                        <p:tgtEl>
                                          <p:spTgt spid="2050"/>
                                        </p:tgtEl>
                                      </p:cBhvr>
                                      <p:from x="200000" y="450000"/>
                                      <p:to x="100000" y="100000"/>
                                    </p:animScale>
                                    <p:set>
                                      <p:cBhvr>
                                        <p:cTn id="10" dur="768" fill="hold"/>
                                        <p:tgtEl>
                                          <p:spTgt spid="2050"/>
                                        </p:tgtEl>
                                        <p:attrNameLst>
                                          <p:attrName>ppt_x</p:attrName>
                                        </p:attrNameLst>
                                      </p:cBhvr>
                                      <p:to>
                                        <p:strVal val="(0.5)"/>
                                      </p:to>
                                    </p:set>
                                    <p:anim from="(0.5)" to="(#ppt_x)" calcmode="lin" valueType="num">
                                      <p:cBhvr>
                                        <p:cTn id="11" dur="1230" accel="100000" fill="hold">
                                          <p:stCondLst>
                                            <p:cond delay="768"/>
                                          </p:stCondLst>
                                        </p:cTn>
                                        <p:tgtEl>
                                          <p:spTgt spid="2050"/>
                                        </p:tgtEl>
                                        <p:attrNameLst>
                                          <p:attrName>ppt_x</p:attrName>
                                        </p:attrNameLst>
                                      </p:cBhvr>
                                    </p:anim>
                                    <p:set>
                                      <p:cBhvr>
                                        <p:cTn id="12" dur="768" fill="hold"/>
                                        <p:tgtEl>
                                          <p:spTgt spid="2050"/>
                                        </p:tgtEl>
                                        <p:attrNameLst>
                                          <p:attrName>ppt_y</p:attrName>
                                        </p:attrNameLst>
                                      </p:cBhvr>
                                      <p:to>
                                        <p:strVal val="(#ppt_y+0.4)"/>
                                      </p:to>
                                    </p:set>
                                    <p:anim from="(#ppt_y+0.4)" to="(#ppt_y)" calcmode="lin" valueType="num">
                                      <p:cBhvr>
                                        <p:cTn id="13" dur="1230" accel="100000" fill="hold">
                                          <p:stCondLst>
                                            <p:cond delay="768"/>
                                          </p:stCondLst>
                                        </p:cTn>
                                        <p:tgtEl>
                                          <p:spTgt spid="2050"/>
                                        </p:tgtEl>
                                        <p:attrNameLst>
                                          <p:attrName>ppt_y</p:attrName>
                                        </p:attrNameLst>
                                      </p:cBhvr>
                                    </p:anim>
                                  </p:childTnLst>
                                </p:cTn>
                              </p:par>
                            </p:childTnLst>
                          </p:cTn>
                        </p:par>
                      </p:childTnLst>
                    </p:cTn>
                  </p:par>
                  <p:par>
                    <p:cTn id="14" fill="hold">
                      <p:stCondLst>
                        <p:cond delay="indefinite"/>
                      </p:stCondLst>
                      <p:childTnLst>
                        <p:par>
                          <p:cTn id="15" fill="hold">
                            <p:stCondLst>
                              <p:cond delay="0"/>
                            </p:stCondLst>
                            <p:childTnLst>
                              <p:par>
                                <p:cTn id="16" presetID="53" presetClass="entr" presetSubtype="0" fill="hold" grpId="0" nodeType="clickEffect">
                                  <p:stCondLst>
                                    <p:cond delay="0"/>
                                  </p:stCondLst>
                                  <p:childTnLst>
                                    <p:set>
                                      <p:cBhvr>
                                        <p:cTn id="17" dur="1" fill="hold">
                                          <p:stCondLst>
                                            <p:cond delay="0"/>
                                          </p:stCondLst>
                                        </p:cTn>
                                        <p:tgtEl>
                                          <p:spTgt spid="2052">
                                            <p:txEl>
                                              <p:pRg st="0" end="0"/>
                                            </p:txEl>
                                          </p:spTgt>
                                        </p:tgtEl>
                                        <p:attrNameLst>
                                          <p:attrName>style.visibility</p:attrName>
                                        </p:attrNameLst>
                                      </p:cBhvr>
                                      <p:to>
                                        <p:strVal val="visible"/>
                                      </p:to>
                                    </p:set>
                                    <p:anim calcmode="lin" valueType="num">
                                      <p:cBhvr>
                                        <p:cTn id="18" dur="500" fill="hold"/>
                                        <p:tgtEl>
                                          <p:spTgt spid="2052">
                                            <p:txEl>
                                              <p:pRg st="0" end="0"/>
                                            </p:txEl>
                                          </p:spTgt>
                                        </p:tgtEl>
                                        <p:attrNameLst>
                                          <p:attrName>ppt_w</p:attrName>
                                        </p:attrNameLst>
                                      </p:cBhvr>
                                      <p:tavLst>
                                        <p:tav tm="0">
                                          <p:val>
                                            <p:fltVal val="0"/>
                                          </p:val>
                                        </p:tav>
                                        <p:tav tm="100000">
                                          <p:val>
                                            <p:strVal val="#ppt_w"/>
                                          </p:val>
                                        </p:tav>
                                      </p:tavLst>
                                    </p:anim>
                                    <p:anim calcmode="lin" valueType="num">
                                      <p:cBhvr>
                                        <p:cTn id="19" dur="500" fill="hold"/>
                                        <p:tgtEl>
                                          <p:spTgt spid="2052">
                                            <p:txEl>
                                              <p:pRg st="0" end="0"/>
                                            </p:txEl>
                                          </p:spTgt>
                                        </p:tgtEl>
                                        <p:attrNameLst>
                                          <p:attrName>ppt_h</p:attrName>
                                        </p:attrNameLst>
                                      </p:cBhvr>
                                      <p:tavLst>
                                        <p:tav tm="0">
                                          <p:val>
                                            <p:fltVal val="0"/>
                                          </p:val>
                                        </p:tav>
                                        <p:tav tm="100000">
                                          <p:val>
                                            <p:strVal val="#ppt_h"/>
                                          </p:val>
                                        </p:tav>
                                      </p:tavLst>
                                    </p:anim>
                                    <p:animEffect transition="in" filter="fade">
                                      <p:cBhvr>
                                        <p:cTn id="20" dur="500"/>
                                        <p:tgtEl>
                                          <p:spTgt spid="2052">
                                            <p:txEl>
                                              <p:pRg st="0" end="0"/>
                                            </p:txEl>
                                          </p:spTgt>
                                        </p:tgtEl>
                                      </p:cBhvr>
                                    </p:animEffect>
                                  </p:childTnLst>
                                </p:cTn>
                              </p:par>
                              <p:par>
                                <p:cTn id="21" presetID="53" presetClass="entr" presetSubtype="0" fill="hold" grpId="0" nodeType="withEffect">
                                  <p:stCondLst>
                                    <p:cond delay="0"/>
                                  </p:stCondLst>
                                  <p:childTnLst>
                                    <p:set>
                                      <p:cBhvr>
                                        <p:cTn id="22" dur="1" fill="hold">
                                          <p:stCondLst>
                                            <p:cond delay="0"/>
                                          </p:stCondLst>
                                        </p:cTn>
                                        <p:tgtEl>
                                          <p:spTgt spid="2052">
                                            <p:txEl>
                                              <p:pRg st="1" end="1"/>
                                            </p:txEl>
                                          </p:spTgt>
                                        </p:tgtEl>
                                        <p:attrNameLst>
                                          <p:attrName>style.visibility</p:attrName>
                                        </p:attrNameLst>
                                      </p:cBhvr>
                                      <p:to>
                                        <p:strVal val="visible"/>
                                      </p:to>
                                    </p:set>
                                    <p:anim calcmode="lin" valueType="num">
                                      <p:cBhvr>
                                        <p:cTn id="23" dur="500" fill="hold"/>
                                        <p:tgtEl>
                                          <p:spTgt spid="2052">
                                            <p:txEl>
                                              <p:pRg st="1" end="1"/>
                                            </p:txEl>
                                          </p:spTgt>
                                        </p:tgtEl>
                                        <p:attrNameLst>
                                          <p:attrName>ppt_w</p:attrName>
                                        </p:attrNameLst>
                                      </p:cBhvr>
                                      <p:tavLst>
                                        <p:tav tm="0">
                                          <p:val>
                                            <p:fltVal val="0"/>
                                          </p:val>
                                        </p:tav>
                                        <p:tav tm="100000">
                                          <p:val>
                                            <p:strVal val="#ppt_w"/>
                                          </p:val>
                                        </p:tav>
                                      </p:tavLst>
                                    </p:anim>
                                    <p:anim calcmode="lin" valueType="num">
                                      <p:cBhvr>
                                        <p:cTn id="24" dur="500" fill="hold"/>
                                        <p:tgtEl>
                                          <p:spTgt spid="2052">
                                            <p:txEl>
                                              <p:pRg st="1" end="1"/>
                                            </p:txEl>
                                          </p:spTgt>
                                        </p:tgtEl>
                                        <p:attrNameLst>
                                          <p:attrName>ppt_h</p:attrName>
                                        </p:attrNameLst>
                                      </p:cBhvr>
                                      <p:tavLst>
                                        <p:tav tm="0">
                                          <p:val>
                                            <p:fltVal val="0"/>
                                          </p:val>
                                        </p:tav>
                                        <p:tav tm="100000">
                                          <p:val>
                                            <p:strVal val="#ppt_h"/>
                                          </p:val>
                                        </p:tav>
                                      </p:tavLst>
                                    </p:anim>
                                    <p:animEffect transition="in" filter="fade">
                                      <p:cBhvr>
                                        <p:cTn id="25" dur="500"/>
                                        <p:tgtEl>
                                          <p:spTgt spid="2052">
                                            <p:txEl>
                                              <p:pRg st="1" end="1"/>
                                            </p:txEl>
                                          </p:spTgt>
                                        </p:tgtEl>
                                      </p:cBhvr>
                                    </p:animEffect>
                                  </p:childTnLst>
                                </p:cTn>
                              </p:par>
                              <p:par>
                                <p:cTn id="26" presetID="53" presetClass="entr" presetSubtype="0" fill="hold" grpId="0" nodeType="withEffect">
                                  <p:stCondLst>
                                    <p:cond delay="0"/>
                                  </p:stCondLst>
                                  <p:childTnLst>
                                    <p:set>
                                      <p:cBhvr>
                                        <p:cTn id="27" dur="1" fill="hold">
                                          <p:stCondLst>
                                            <p:cond delay="0"/>
                                          </p:stCondLst>
                                        </p:cTn>
                                        <p:tgtEl>
                                          <p:spTgt spid="2052">
                                            <p:txEl>
                                              <p:pRg st="2" end="2"/>
                                            </p:txEl>
                                          </p:spTgt>
                                        </p:tgtEl>
                                        <p:attrNameLst>
                                          <p:attrName>style.visibility</p:attrName>
                                        </p:attrNameLst>
                                      </p:cBhvr>
                                      <p:to>
                                        <p:strVal val="visible"/>
                                      </p:to>
                                    </p:set>
                                    <p:anim calcmode="lin" valueType="num">
                                      <p:cBhvr>
                                        <p:cTn id="28" dur="500" fill="hold"/>
                                        <p:tgtEl>
                                          <p:spTgt spid="2052">
                                            <p:txEl>
                                              <p:pRg st="2" end="2"/>
                                            </p:txEl>
                                          </p:spTgt>
                                        </p:tgtEl>
                                        <p:attrNameLst>
                                          <p:attrName>ppt_w</p:attrName>
                                        </p:attrNameLst>
                                      </p:cBhvr>
                                      <p:tavLst>
                                        <p:tav tm="0">
                                          <p:val>
                                            <p:fltVal val="0"/>
                                          </p:val>
                                        </p:tav>
                                        <p:tav tm="100000">
                                          <p:val>
                                            <p:strVal val="#ppt_w"/>
                                          </p:val>
                                        </p:tav>
                                      </p:tavLst>
                                    </p:anim>
                                    <p:anim calcmode="lin" valueType="num">
                                      <p:cBhvr>
                                        <p:cTn id="29" dur="500" fill="hold"/>
                                        <p:tgtEl>
                                          <p:spTgt spid="2052">
                                            <p:txEl>
                                              <p:pRg st="2" end="2"/>
                                            </p:txEl>
                                          </p:spTgt>
                                        </p:tgtEl>
                                        <p:attrNameLst>
                                          <p:attrName>ppt_h</p:attrName>
                                        </p:attrNameLst>
                                      </p:cBhvr>
                                      <p:tavLst>
                                        <p:tav tm="0">
                                          <p:val>
                                            <p:fltVal val="0"/>
                                          </p:val>
                                        </p:tav>
                                        <p:tav tm="100000">
                                          <p:val>
                                            <p:strVal val="#ppt_h"/>
                                          </p:val>
                                        </p:tav>
                                      </p:tavLst>
                                    </p:anim>
                                    <p:animEffect transition="in" filter="fade">
                                      <p:cBhvr>
                                        <p:cTn id="30" dur="500"/>
                                        <p:tgtEl>
                                          <p:spTgt spid="2052">
                                            <p:txEl>
                                              <p:pRg st="2" end="2"/>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53" presetClass="entr" presetSubtype="0" fill="hold" grpId="0" nodeType="clickEffect">
                                  <p:stCondLst>
                                    <p:cond delay="0"/>
                                  </p:stCondLst>
                                  <p:childTnLst>
                                    <p:set>
                                      <p:cBhvr>
                                        <p:cTn id="34" dur="1" fill="hold">
                                          <p:stCondLst>
                                            <p:cond delay="0"/>
                                          </p:stCondLst>
                                        </p:cTn>
                                        <p:tgtEl>
                                          <p:spTgt spid="2052">
                                            <p:txEl>
                                              <p:pRg st="3" end="3"/>
                                            </p:txEl>
                                          </p:spTgt>
                                        </p:tgtEl>
                                        <p:attrNameLst>
                                          <p:attrName>style.visibility</p:attrName>
                                        </p:attrNameLst>
                                      </p:cBhvr>
                                      <p:to>
                                        <p:strVal val="visible"/>
                                      </p:to>
                                    </p:set>
                                    <p:anim calcmode="lin" valueType="num">
                                      <p:cBhvr>
                                        <p:cTn id="35" dur="500" fill="hold"/>
                                        <p:tgtEl>
                                          <p:spTgt spid="2052">
                                            <p:txEl>
                                              <p:pRg st="3" end="3"/>
                                            </p:txEl>
                                          </p:spTgt>
                                        </p:tgtEl>
                                        <p:attrNameLst>
                                          <p:attrName>ppt_w</p:attrName>
                                        </p:attrNameLst>
                                      </p:cBhvr>
                                      <p:tavLst>
                                        <p:tav tm="0">
                                          <p:val>
                                            <p:fltVal val="0"/>
                                          </p:val>
                                        </p:tav>
                                        <p:tav tm="100000">
                                          <p:val>
                                            <p:strVal val="#ppt_w"/>
                                          </p:val>
                                        </p:tav>
                                      </p:tavLst>
                                    </p:anim>
                                    <p:anim calcmode="lin" valueType="num">
                                      <p:cBhvr>
                                        <p:cTn id="36" dur="500" fill="hold"/>
                                        <p:tgtEl>
                                          <p:spTgt spid="2052">
                                            <p:txEl>
                                              <p:pRg st="3" end="3"/>
                                            </p:txEl>
                                          </p:spTgt>
                                        </p:tgtEl>
                                        <p:attrNameLst>
                                          <p:attrName>ppt_h</p:attrName>
                                        </p:attrNameLst>
                                      </p:cBhvr>
                                      <p:tavLst>
                                        <p:tav tm="0">
                                          <p:val>
                                            <p:fltVal val="0"/>
                                          </p:val>
                                        </p:tav>
                                        <p:tav tm="100000">
                                          <p:val>
                                            <p:strVal val="#ppt_h"/>
                                          </p:val>
                                        </p:tav>
                                      </p:tavLst>
                                    </p:anim>
                                    <p:animEffect transition="in" filter="fade">
                                      <p:cBhvr>
                                        <p:cTn id="37" dur="500"/>
                                        <p:tgtEl>
                                          <p:spTgt spid="2052">
                                            <p:txEl>
                                              <p:pRg st="3" end="3"/>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53" presetClass="entr" presetSubtype="0" fill="hold" grpId="0" nodeType="clickEffect">
                                  <p:stCondLst>
                                    <p:cond delay="0"/>
                                  </p:stCondLst>
                                  <p:childTnLst>
                                    <p:set>
                                      <p:cBhvr>
                                        <p:cTn id="41" dur="1" fill="hold">
                                          <p:stCondLst>
                                            <p:cond delay="0"/>
                                          </p:stCondLst>
                                        </p:cTn>
                                        <p:tgtEl>
                                          <p:spTgt spid="2052">
                                            <p:txEl>
                                              <p:pRg st="4" end="4"/>
                                            </p:txEl>
                                          </p:spTgt>
                                        </p:tgtEl>
                                        <p:attrNameLst>
                                          <p:attrName>style.visibility</p:attrName>
                                        </p:attrNameLst>
                                      </p:cBhvr>
                                      <p:to>
                                        <p:strVal val="visible"/>
                                      </p:to>
                                    </p:set>
                                    <p:anim calcmode="lin" valueType="num">
                                      <p:cBhvr>
                                        <p:cTn id="42" dur="500" fill="hold"/>
                                        <p:tgtEl>
                                          <p:spTgt spid="2052">
                                            <p:txEl>
                                              <p:pRg st="4" end="4"/>
                                            </p:txEl>
                                          </p:spTgt>
                                        </p:tgtEl>
                                        <p:attrNameLst>
                                          <p:attrName>ppt_w</p:attrName>
                                        </p:attrNameLst>
                                      </p:cBhvr>
                                      <p:tavLst>
                                        <p:tav tm="0">
                                          <p:val>
                                            <p:fltVal val="0"/>
                                          </p:val>
                                        </p:tav>
                                        <p:tav tm="100000">
                                          <p:val>
                                            <p:strVal val="#ppt_w"/>
                                          </p:val>
                                        </p:tav>
                                      </p:tavLst>
                                    </p:anim>
                                    <p:anim calcmode="lin" valueType="num">
                                      <p:cBhvr>
                                        <p:cTn id="43" dur="500" fill="hold"/>
                                        <p:tgtEl>
                                          <p:spTgt spid="2052">
                                            <p:txEl>
                                              <p:pRg st="4" end="4"/>
                                            </p:txEl>
                                          </p:spTgt>
                                        </p:tgtEl>
                                        <p:attrNameLst>
                                          <p:attrName>ppt_h</p:attrName>
                                        </p:attrNameLst>
                                      </p:cBhvr>
                                      <p:tavLst>
                                        <p:tav tm="0">
                                          <p:val>
                                            <p:fltVal val="0"/>
                                          </p:val>
                                        </p:tav>
                                        <p:tav tm="100000">
                                          <p:val>
                                            <p:strVal val="#ppt_h"/>
                                          </p:val>
                                        </p:tav>
                                      </p:tavLst>
                                    </p:anim>
                                    <p:animEffect transition="in" filter="fade">
                                      <p:cBhvr>
                                        <p:cTn id="44" dur="500"/>
                                        <p:tgtEl>
                                          <p:spTgt spid="2052">
                                            <p:txEl>
                                              <p:pRg st="4" end="4"/>
                                            </p:txEl>
                                          </p:spTgt>
                                        </p:tgtEl>
                                      </p:cBhvr>
                                    </p:animEffect>
                                  </p:childTnLst>
                                </p:cTn>
                              </p:par>
                            </p:childTnLst>
                          </p:cTn>
                        </p:par>
                      </p:childTnLst>
                    </p:cTn>
                  </p:par>
                  <p:par>
                    <p:cTn id="45" fill="hold">
                      <p:stCondLst>
                        <p:cond delay="indefinite"/>
                      </p:stCondLst>
                      <p:childTnLst>
                        <p:par>
                          <p:cTn id="46" fill="hold">
                            <p:stCondLst>
                              <p:cond delay="0"/>
                            </p:stCondLst>
                            <p:childTnLst>
                              <p:par>
                                <p:cTn id="47" presetID="53" presetClass="entr" presetSubtype="0" fill="hold" grpId="0" nodeType="clickEffect">
                                  <p:stCondLst>
                                    <p:cond delay="0"/>
                                  </p:stCondLst>
                                  <p:childTnLst>
                                    <p:set>
                                      <p:cBhvr>
                                        <p:cTn id="48" dur="1" fill="hold">
                                          <p:stCondLst>
                                            <p:cond delay="0"/>
                                          </p:stCondLst>
                                        </p:cTn>
                                        <p:tgtEl>
                                          <p:spTgt spid="2052">
                                            <p:txEl>
                                              <p:pRg st="5" end="5"/>
                                            </p:txEl>
                                          </p:spTgt>
                                        </p:tgtEl>
                                        <p:attrNameLst>
                                          <p:attrName>style.visibility</p:attrName>
                                        </p:attrNameLst>
                                      </p:cBhvr>
                                      <p:to>
                                        <p:strVal val="visible"/>
                                      </p:to>
                                    </p:set>
                                    <p:anim calcmode="lin" valueType="num">
                                      <p:cBhvr>
                                        <p:cTn id="49" dur="500" fill="hold"/>
                                        <p:tgtEl>
                                          <p:spTgt spid="2052">
                                            <p:txEl>
                                              <p:pRg st="5" end="5"/>
                                            </p:txEl>
                                          </p:spTgt>
                                        </p:tgtEl>
                                        <p:attrNameLst>
                                          <p:attrName>ppt_w</p:attrName>
                                        </p:attrNameLst>
                                      </p:cBhvr>
                                      <p:tavLst>
                                        <p:tav tm="0">
                                          <p:val>
                                            <p:fltVal val="0"/>
                                          </p:val>
                                        </p:tav>
                                        <p:tav tm="100000">
                                          <p:val>
                                            <p:strVal val="#ppt_w"/>
                                          </p:val>
                                        </p:tav>
                                      </p:tavLst>
                                    </p:anim>
                                    <p:anim calcmode="lin" valueType="num">
                                      <p:cBhvr>
                                        <p:cTn id="50" dur="500" fill="hold"/>
                                        <p:tgtEl>
                                          <p:spTgt spid="2052">
                                            <p:txEl>
                                              <p:pRg st="5" end="5"/>
                                            </p:txEl>
                                          </p:spTgt>
                                        </p:tgtEl>
                                        <p:attrNameLst>
                                          <p:attrName>ppt_h</p:attrName>
                                        </p:attrNameLst>
                                      </p:cBhvr>
                                      <p:tavLst>
                                        <p:tav tm="0">
                                          <p:val>
                                            <p:fltVal val="0"/>
                                          </p:val>
                                        </p:tav>
                                        <p:tav tm="100000">
                                          <p:val>
                                            <p:strVal val="#ppt_h"/>
                                          </p:val>
                                        </p:tav>
                                      </p:tavLst>
                                    </p:anim>
                                    <p:animEffect transition="in" filter="fade">
                                      <p:cBhvr>
                                        <p:cTn id="51" dur="500"/>
                                        <p:tgtEl>
                                          <p:spTgt spid="2052">
                                            <p:txEl>
                                              <p:pRg st="5" end="5"/>
                                            </p:txEl>
                                          </p:spTgt>
                                        </p:tgtEl>
                                      </p:cBhvr>
                                    </p:animEffect>
                                  </p:childTnLst>
                                </p:cTn>
                              </p:par>
                            </p:childTnLst>
                          </p:cTn>
                        </p:par>
                      </p:childTnLst>
                    </p:cTn>
                  </p:par>
                  <p:par>
                    <p:cTn id="52" fill="hold">
                      <p:stCondLst>
                        <p:cond delay="indefinite"/>
                      </p:stCondLst>
                      <p:childTnLst>
                        <p:par>
                          <p:cTn id="53" fill="hold">
                            <p:stCondLst>
                              <p:cond delay="0"/>
                            </p:stCondLst>
                            <p:childTnLst>
                              <p:par>
                                <p:cTn id="54" presetID="53" presetClass="entr" presetSubtype="0" fill="hold" grpId="0" nodeType="clickEffect">
                                  <p:stCondLst>
                                    <p:cond delay="0"/>
                                  </p:stCondLst>
                                  <p:childTnLst>
                                    <p:set>
                                      <p:cBhvr>
                                        <p:cTn id="55" dur="1" fill="hold">
                                          <p:stCondLst>
                                            <p:cond delay="0"/>
                                          </p:stCondLst>
                                        </p:cTn>
                                        <p:tgtEl>
                                          <p:spTgt spid="2052">
                                            <p:txEl>
                                              <p:pRg st="6" end="6"/>
                                            </p:txEl>
                                          </p:spTgt>
                                        </p:tgtEl>
                                        <p:attrNameLst>
                                          <p:attrName>style.visibility</p:attrName>
                                        </p:attrNameLst>
                                      </p:cBhvr>
                                      <p:to>
                                        <p:strVal val="visible"/>
                                      </p:to>
                                    </p:set>
                                    <p:anim calcmode="lin" valueType="num">
                                      <p:cBhvr>
                                        <p:cTn id="56" dur="500" fill="hold"/>
                                        <p:tgtEl>
                                          <p:spTgt spid="2052">
                                            <p:txEl>
                                              <p:pRg st="6" end="6"/>
                                            </p:txEl>
                                          </p:spTgt>
                                        </p:tgtEl>
                                        <p:attrNameLst>
                                          <p:attrName>ppt_w</p:attrName>
                                        </p:attrNameLst>
                                      </p:cBhvr>
                                      <p:tavLst>
                                        <p:tav tm="0">
                                          <p:val>
                                            <p:fltVal val="0"/>
                                          </p:val>
                                        </p:tav>
                                        <p:tav tm="100000">
                                          <p:val>
                                            <p:strVal val="#ppt_w"/>
                                          </p:val>
                                        </p:tav>
                                      </p:tavLst>
                                    </p:anim>
                                    <p:anim calcmode="lin" valueType="num">
                                      <p:cBhvr>
                                        <p:cTn id="57" dur="500" fill="hold"/>
                                        <p:tgtEl>
                                          <p:spTgt spid="2052">
                                            <p:txEl>
                                              <p:pRg st="6" end="6"/>
                                            </p:txEl>
                                          </p:spTgt>
                                        </p:tgtEl>
                                        <p:attrNameLst>
                                          <p:attrName>ppt_h</p:attrName>
                                        </p:attrNameLst>
                                      </p:cBhvr>
                                      <p:tavLst>
                                        <p:tav tm="0">
                                          <p:val>
                                            <p:fltVal val="0"/>
                                          </p:val>
                                        </p:tav>
                                        <p:tav tm="100000">
                                          <p:val>
                                            <p:strVal val="#ppt_h"/>
                                          </p:val>
                                        </p:tav>
                                      </p:tavLst>
                                    </p:anim>
                                    <p:animEffect transition="in" filter="fade">
                                      <p:cBhvr>
                                        <p:cTn id="58" dur="500"/>
                                        <p:tgtEl>
                                          <p:spTgt spid="2052">
                                            <p:txEl>
                                              <p:pRg st="6" end="6"/>
                                            </p:txEl>
                                          </p:spTgt>
                                        </p:tgtEl>
                                      </p:cBhvr>
                                    </p:animEffect>
                                  </p:childTnLst>
                                </p:cTn>
                              </p:par>
                            </p:childTnLst>
                          </p:cTn>
                        </p:par>
                      </p:childTnLst>
                    </p:cTn>
                  </p:par>
                  <p:par>
                    <p:cTn id="59" fill="hold">
                      <p:stCondLst>
                        <p:cond delay="indefinite"/>
                      </p:stCondLst>
                      <p:childTnLst>
                        <p:par>
                          <p:cTn id="60" fill="hold">
                            <p:stCondLst>
                              <p:cond delay="0"/>
                            </p:stCondLst>
                            <p:childTnLst>
                              <p:par>
                                <p:cTn id="61" presetID="53" presetClass="entr" presetSubtype="0" fill="hold" grpId="0" nodeType="clickEffect">
                                  <p:stCondLst>
                                    <p:cond delay="0"/>
                                  </p:stCondLst>
                                  <p:childTnLst>
                                    <p:set>
                                      <p:cBhvr>
                                        <p:cTn id="62" dur="1" fill="hold">
                                          <p:stCondLst>
                                            <p:cond delay="0"/>
                                          </p:stCondLst>
                                        </p:cTn>
                                        <p:tgtEl>
                                          <p:spTgt spid="2052">
                                            <p:txEl>
                                              <p:pRg st="7" end="7"/>
                                            </p:txEl>
                                          </p:spTgt>
                                        </p:tgtEl>
                                        <p:attrNameLst>
                                          <p:attrName>style.visibility</p:attrName>
                                        </p:attrNameLst>
                                      </p:cBhvr>
                                      <p:to>
                                        <p:strVal val="visible"/>
                                      </p:to>
                                    </p:set>
                                    <p:anim calcmode="lin" valueType="num">
                                      <p:cBhvr>
                                        <p:cTn id="63" dur="500" fill="hold"/>
                                        <p:tgtEl>
                                          <p:spTgt spid="2052">
                                            <p:txEl>
                                              <p:pRg st="7" end="7"/>
                                            </p:txEl>
                                          </p:spTgt>
                                        </p:tgtEl>
                                        <p:attrNameLst>
                                          <p:attrName>ppt_w</p:attrName>
                                        </p:attrNameLst>
                                      </p:cBhvr>
                                      <p:tavLst>
                                        <p:tav tm="0">
                                          <p:val>
                                            <p:fltVal val="0"/>
                                          </p:val>
                                        </p:tav>
                                        <p:tav tm="100000">
                                          <p:val>
                                            <p:strVal val="#ppt_w"/>
                                          </p:val>
                                        </p:tav>
                                      </p:tavLst>
                                    </p:anim>
                                    <p:anim calcmode="lin" valueType="num">
                                      <p:cBhvr>
                                        <p:cTn id="64" dur="500" fill="hold"/>
                                        <p:tgtEl>
                                          <p:spTgt spid="2052">
                                            <p:txEl>
                                              <p:pRg st="7" end="7"/>
                                            </p:txEl>
                                          </p:spTgt>
                                        </p:tgtEl>
                                        <p:attrNameLst>
                                          <p:attrName>ppt_h</p:attrName>
                                        </p:attrNameLst>
                                      </p:cBhvr>
                                      <p:tavLst>
                                        <p:tav tm="0">
                                          <p:val>
                                            <p:fltVal val="0"/>
                                          </p:val>
                                        </p:tav>
                                        <p:tav tm="100000">
                                          <p:val>
                                            <p:strVal val="#ppt_h"/>
                                          </p:val>
                                        </p:tav>
                                      </p:tavLst>
                                    </p:anim>
                                    <p:animEffect transition="in" filter="fade">
                                      <p:cBhvr>
                                        <p:cTn id="65" dur="500"/>
                                        <p:tgtEl>
                                          <p:spTgt spid="2052">
                                            <p:txEl>
                                              <p:pRg st="7" end="7"/>
                                            </p:txEl>
                                          </p:spTgt>
                                        </p:tgtEl>
                                      </p:cBhvr>
                                    </p:animEffect>
                                  </p:childTnLst>
                                </p:cTn>
                              </p:par>
                            </p:childTnLst>
                          </p:cTn>
                        </p:par>
                      </p:childTnLst>
                    </p:cTn>
                  </p:par>
                  <p:par>
                    <p:cTn id="66" fill="hold">
                      <p:stCondLst>
                        <p:cond delay="indefinite"/>
                      </p:stCondLst>
                      <p:childTnLst>
                        <p:par>
                          <p:cTn id="67" fill="hold">
                            <p:stCondLst>
                              <p:cond delay="0"/>
                            </p:stCondLst>
                            <p:childTnLst>
                              <p:par>
                                <p:cTn id="68" presetID="53" presetClass="entr" presetSubtype="0" fill="hold" grpId="0" nodeType="clickEffect">
                                  <p:stCondLst>
                                    <p:cond delay="0"/>
                                  </p:stCondLst>
                                  <p:childTnLst>
                                    <p:set>
                                      <p:cBhvr>
                                        <p:cTn id="69" dur="1" fill="hold">
                                          <p:stCondLst>
                                            <p:cond delay="0"/>
                                          </p:stCondLst>
                                        </p:cTn>
                                        <p:tgtEl>
                                          <p:spTgt spid="2052">
                                            <p:txEl>
                                              <p:pRg st="8" end="8"/>
                                            </p:txEl>
                                          </p:spTgt>
                                        </p:tgtEl>
                                        <p:attrNameLst>
                                          <p:attrName>style.visibility</p:attrName>
                                        </p:attrNameLst>
                                      </p:cBhvr>
                                      <p:to>
                                        <p:strVal val="visible"/>
                                      </p:to>
                                    </p:set>
                                    <p:anim calcmode="lin" valueType="num">
                                      <p:cBhvr>
                                        <p:cTn id="70" dur="500" fill="hold"/>
                                        <p:tgtEl>
                                          <p:spTgt spid="2052">
                                            <p:txEl>
                                              <p:pRg st="8" end="8"/>
                                            </p:txEl>
                                          </p:spTgt>
                                        </p:tgtEl>
                                        <p:attrNameLst>
                                          <p:attrName>ppt_w</p:attrName>
                                        </p:attrNameLst>
                                      </p:cBhvr>
                                      <p:tavLst>
                                        <p:tav tm="0">
                                          <p:val>
                                            <p:fltVal val="0"/>
                                          </p:val>
                                        </p:tav>
                                        <p:tav tm="100000">
                                          <p:val>
                                            <p:strVal val="#ppt_w"/>
                                          </p:val>
                                        </p:tav>
                                      </p:tavLst>
                                    </p:anim>
                                    <p:anim calcmode="lin" valueType="num">
                                      <p:cBhvr>
                                        <p:cTn id="71" dur="500" fill="hold"/>
                                        <p:tgtEl>
                                          <p:spTgt spid="2052">
                                            <p:txEl>
                                              <p:pRg st="8" end="8"/>
                                            </p:txEl>
                                          </p:spTgt>
                                        </p:tgtEl>
                                        <p:attrNameLst>
                                          <p:attrName>ppt_h</p:attrName>
                                        </p:attrNameLst>
                                      </p:cBhvr>
                                      <p:tavLst>
                                        <p:tav tm="0">
                                          <p:val>
                                            <p:fltVal val="0"/>
                                          </p:val>
                                        </p:tav>
                                        <p:tav tm="100000">
                                          <p:val>
                                            <p:strVal val="#ppt_h"/>
                                          </p:val>
                                        </p:tav>
                                      </p:tavLst>
                                    </p:anim>
                                    <p:animEffect transition="in" filter="fade">
                                      <p:cBhvr>
                                        <p:cTn id="72" dur="500"/>
                                        <p:tgtEl>
                                          <p:spTgt spid="2052">
                                            <p:txEl>
                                              <p:pRg st="8" end="8"/>
                                            </p:txEl>
                                          </p:spTgt>
                                        </p:tgtEl>
                                      </p:cBhvr>
                                    </p:animEffect>
                                  </p:childTnLst>
                                </p:cTn>
                              </p:par>
                              <p:par>
                                <p:cTn id="73" presetID="53" presetClass="entr" presetSubtype="0" fill="hold" grpId="0" nodeType="withEffect">
                                  <p:stCondLst>
                                    <p:cond delay="0"/>
                                  </p:stCondLst>
                                  <p:childTnLst>
                                    <p:set>
                                      <p:cBhvr>
                                        <p:cTn id="74" dur="1" fill="hold">
                                          <p:stCondLst>
                                            <p:cond delay="0"/>
                                          </p:stCondLst>
                                        </p:cTn>
                                        <p:tgtEl>
                                          <p:spTgt spid="2052">
                                            <p:txEl>
                                              <p:pRg st="10" end="10"/>
                                            </p:txEl>
                                          </p:spTgt>
                                        </p:tgtEl>
                                        <p:attrNameLst>
                                          <p:attrName>style.visibility</p:attrName>
                                        </p:attrNameLst>
                                      </p:cBhvr>
                                      <p:to>
                                        <p:strVal val="visible"/>
                                      </p:to>
                                    </p:set>
                                    <p:anim calcmode="lin" valueType="num">
                                      <p:cBhvr>
                                        <p:cTn id="75" dur="500" fill="hold"/>
                                        <p:tgtEl>
                                          <p:spTgt spid="2052">
                                            <p:txEl>
                                              <p:pRg st="10" end="10"/>
                                            </p:txEl>
                                          </p:spTgt>
                                        </p:tgtEl>
                                        <p:attrNameLst>
                                          <p:attrName>ppt_w</p:attrName>
                                        </p:attrNameLst>
                                      </p:cBhvr>
                                      <p:tavLst>
                                        <p:tav tm="0">
                                          <p:val>
                                            <p:fltVal val="0"/>
                                          </p:val>
                                        </p:tav>
                                        <p:tav tm="100000">
                                          <p:val>
                                            <p:strVal val="#ppt_w"/>
                                          </p:val>
                                        </p:tav>
                                      </p:tavLst>
                                    </p:anim>
                                    <p:anim calcmode="lin" valueType="num">
                                      <p:cBhvr>
                                        <p:cTn id="76" dur="500" fill="hold"/>
                                        <p:tgtEl>
                                          <p:spTgt spid="2052">
                                            <p:txEl>
                                              <p:pRg st="10" end="10"/>
                                            </p:txEl>
                                          </p:spTgt>
                                        </p:tgtEl>
                                        <p:attrNameLst>
                                          <p:attrName>ppt_h</p:attrName>
                                        </p:attrNameLst>
                                      </p:cBhvr>
                                      <p:tavLst>
                                        <p:tav tm="0">
                                          <p:val>
                                            <p:fltVal val="0"/>
                                          </p:val>
                                        </p:tav>
                                        <p:tav tm="100000">
                                          <p:val>
                                            <p:strVal val="#ppt_h"/>
                                          </p:val>
                                        </p:tav>
                                      </p:tavLst>
                                    </p:anim>
                                    <p:animEffect transition="in" filter="fade">
                                      <p:cBhvr>
                                        <p:cTn id="77" dur="500"/>
                                        <p:tgtEl>
                                          <p:spTgt spid="2052">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50" grpId="0"/>
      <p:bldP spid="2052" grpId="0" build="p"/>
    </p:bldLst>
  </p:timing>
</p:sld>
</file>

<file path=ppt/slides/slide1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a:xfrm>
            <a:off x="428596" y="214290"/>
            <a:ext cx="7543800" cy="520700"/>
          </a:xfrm>
        </p:spPr>
        <p:txBody>
          <a:bodyPr>
            <a:normAutofit/>
          </a:bodyPr>
          <a:lstStyle/>
          <a:p>
            <a:pPr eaLnBrk="1" hangingPunct="1"/>
            <a:r>
              <a:rPr lang="tr-TR" sz="2400" b="0" dirty="0" smtClean="0">
                <a:solidFill>
                  <a:schemeClr val="tx1"/>
                </a:solidFill>
                <a:latin typeface="Times New Roman" pitchFamily="18" charset="0"/>
              </a:rPr>
              <a:t>Çözünürlük değerlerinden </a:t>
            </a:r>
            <a:r>
              <a:rPr lang="tr-TR" sz="2400" b="0" dirty="0" err="1" smtClean="0">
                <a:solidFill>
                  <a:schemeClr val="tx1"/>
                </a:solidFill>
                <a:latin typeface="Times New Roman" pitchFamily="18" charset="0"/>
              </a:rPr>
              <a:t>Kç</a:t>
            </a:r>
            <a:r>
              <a:rPr lang="tr-TR" sz="2400" b="0" dirty="0" smtClean="0">
                <a:solidFill>
                  <a:schemeClr val="tx1"/>
                </a:solidFill>
                <a:latin typeface="Times New Roman" pitchFamily="18" charset="0"/>
              </a:rPr>
              <a:t> hesaplanması</a:t>
            </a:r>
          </a:p>
        </p:txBody>
      </p:sp>
      <p:sp>
        <p:nvSpPr>
          <p:cNvPr id="2052" name="Rectangle 4"/>
          <p:cNvSpPr>
            <a:spLocks noGrp="1" noChangeArrowheads="1"/>
          </p:cNvSpPr>
          <p:nvPr>
            <p:ph idx="1"/>
          </p:nvPr>
        </p:nvSpPr>
        <p:spPr>
          <a:xfrm>
            <a:off x="428596" y="981075"/>
            <a:ext cx="8258204" cy="5145088"/>
          </a:xfrm>
        </p:spPr>
        <p:txBody>
          <a:bodyPr>
            <a:normAutofit/>
          </a:bodyPr>
          <a:lstStyle/>
          <a:p>
            <a:pPr eaLnBrk="1" hangingPunct="1">
              <a:lnSpc>
                <a:spcPct val="150000"/>
              </a:lnSpc>
              <a:buFont typeface="Wingdings" pitchFamily="2" charset="2"/>
              <a:buNone/>
            </a:pPr>
            <a:r>
              <a:rPr lang="tr-TR" sz="1600" dirty="0" smtClean="0">
                <a:latin typeface="Times New Roman" pitchFamily="18" charset="0"/>
                <a:cs typeface="Times New Roman" pitchFamily="18" charset="0"/>
              </a:rPr>
              <a:t>1 L sulu çözeltide 0,00188 g </a:t>
            </a:r>
            <a:r>
              <a:rPr lang="tr-TR" sz="1600" dirty="0" err="1" smtClean="0">
                <a:latin typeface="Times New Roman" pitchFamily="18" charset="0"/>
                <a:cs typeface="Times New Roman" pitchFamily="18" charset="0"/>
              </a:rPr>
              <a:t>AgCl</a:t>
            </a:r>
            <a:r>
              <a:rPr lang="tr-TR" sz="1600" dirty="0" smtClean="0">
                <a:latin typeface="Times New Roman" pitchFamily="18" charset="0"/>
                <a:cs typeface="Times New Roman" pitchFamily="18" charset="0"/>
              </a:rPr>
              <a:t> çözünmektedir. Buna göre </a:t>
            </a:r>
            <a:r>
              <a:rPr lang="tr-TR" sz="1600" dirty="0" err="1" smtClean="0">
                <a:latin typeface="Times New Roman" pitchFamily="18" charset="0"/>
                <a:cs typeface="Times New Roman" pitchFamily="18" charset="0"/>
              </a:rPr>
              <a:t>AgCl</a:t>
            </a:r>
            <a:r>
              <a:rPr lang="tr-TR" sz="1600" dirty="0" smtClean="0">
                <a:latin typeface="Times New Roman" pitchFamily="18" charset="0"/>
                <a:cs typeface="Times New Roman" pitchFamily="18" charset="0"/>
              </a:rPr>
              <a:t> için </a:t>
            </a:r>
            <a:r>
              <a:rPr lang="tr-TR" sz="1600" dirty="0" err="1" smtClean="0">
                <a:latin typeface="Times New Roman" pitchFamily="18" charset="0"/>
                <a:cs typeface="Times New Roman" pitchFamily="18" charset="0"/>
              </a:rPr>
              <a:t>Kç</a:t>
            </a:r>
            <a:r>
              <a:rPr lang="tr-TR" sz="1600" dirty="0" smtClean="0">
                <a:latin typeface="Times New Roman" pitchFamily="18" charset="0"/>
                <a:cs typeface="Times New Roman" pitchFamily="18" charset="0"/>
              </a:rPr>
              <a:t> değeri nedir?</a:t>
            </a:r>
          </a:p>
          <a:p>
            <a:pPr eaLnBrk="1" hangingPunct="1">
              <a:lnSpc>
                <a:spcPct val="150000"/>
              </a:lnSpc>
              <a:buFont typeface="Wingdings" pitchFamily="2" charset="2"/>
              <a:buNone/>
            </a:pPr>
            <a:r>
              <a:rPr lang="tr-TR" sz="1600" dirty="0" err="1" smtClean="0">
                <a:latin typeface="Times New Roman" pitchFamily="18" charset="0"/>
                <a:cs typeface="Times New Roman" pitchFamily="18" charset="0"/>
              </a:rPr>
              <a:t>Ag</a:t>
            </a:r>
            <a:r>
              <a:rPr lang="tr-TR" sz="1600" dirty="0" smtClean="0">
                <a:latin typeface="Times New Roman" pitchFamily="18" charset="0"/>
                <a:cs typeface="Times New Roman" pitchFamily="18" charset="0"/>
              </a:rPr>
              <a:t> : 107,87</a:t>
            </a:r>
          </a:p>
          <a:p>
            <a:pPr eaLnBrk="1" hangingPunct="1">
              <a:lnSpc>
                <a:spcPct val="150000"/>
              </a:lnSpc>
              <a:buFont typeface="Wingdings" pitchFamily="2" charset="2"/>
              <a:buNone/>
            </a:pPr>
            <a:r>
              <a:rPr lang="tr-TR" sz="1600" dirty="0" err="1" smtClean="0">
                <a:latin typeface="Times New Roman" pitchFamily="18" charset="0"/>
                <a:cs typeface="Times New Roman" pitchFamily="18" charset="0"/>
              </a:rPr>
              <a:t>Cl</a:t>
            </a:r>
            <a:r>
              <a:rPr lang="tr-TR" sz="1600" dirty="0" smtClean="0">
                <a:latin typeface="Times New Roman" pitchFamily="18" charset="0"/>
                <a:cs typeface="Times New Roman" pitchFamily="18" charset="0"/>
              </a:rPr>
              <a:t> : 35,45</a:t>
            </a:r>
          </a:p>
          <a:p>
            <a:pPr eaLnBrk="1" hangingPunct="1">
              <a:lnSpc>
                <a:spcPct val="150000"/>
              </a:lnSpc>
              <a:buFont typeface="Wingdings" pitchFamily="2" charset="2"/>
              <a:buNone/>
            </a:pPr>
            <a:r>
              <a:rPr lang="tr-TR" sz="1600" dirty="0" err="1" smtClean="0">
                <a:latin typeface="Times New Roman" pitchFamily="18" charset="0"/>
                <a:cs typeface="Times New Roman" pitchFamily="18" charset="0"/>
              </a:rPr>
              <a:t>AgCl</a:t>
            </a:r>
            <a:r>
              <a:rPr lang="tr-TR" sz="1600" dirty="0" smtClean="0">
                <a:latin typeface="Times New Roman" pitchFamily="18" charset="0"/>
                <a:cs typeface="Times New Roman" pitchFamily="18" charset="0"/>
              </a:rPr>
              <a:t> : 143,32 g/</a:t>
            </a:r>
            <a:r>
              <a:rPr lang="tr-TR" sz="1600" dirty="0" err="1" smtClean="0">
                <a:latin typeface="Times New Roman" pitchFamily="18" charset="0"/>
                <a:cs typeface="Times New Roman" pitchFamily="18" charset="0"/>
              </a:rPr>
              <a:t>mol</a:t>
            </a:r>
            <a:endParaRPr lang="tr-TR" sz="1600" dirty="0" smtClean="0">
              <a:latin typeface="Times New Roman" pitchFamily="18" charset="0"/>
              <a:cs typeface="Times New Roman" pitchFamily="18" charset="0"/>
            </a:endParaRPr>
          </a:p>
          <a:p>
            <a:pPr eaLnBrk="1" hangingPunct="1">
              <a:lnSpc>
                <a:spcPct val="150000"/>
              </a:lnSpc>
              <a:buFont typeface="Wingdings" pitchFamily="2" charset="2"/>
              <a:buNone/>
            </a:pPr>
            <a:r>
              <a:rPr lang="tr-TR" sz="1600" dirty="0" smtClean="0">
                <a:latin typeface="Times New Roman" pitchFamily="18" charset="0"/>
                <a:cs typeface="Times New Roman" pitchFamily="18" charset="0"/>
              </a:rPr>
              <a:t>n </a:t>
            </a:r>
            <a:r>
              <a:rPr lang="tr-TR" sz="1600" baseline="-25000" dirty="0" err="1" smtClean="0">
                <a:latin typeface="Times New Roman" pitchFamily="18" charset="0"/>
                <a:cs typeface="Times New Roman" pitchFamily="18" charset="0"/>
              </a:rPr>
              <a:t>AgCl</a:t>
            </a:r>
            <a:r>
              <a:rPr lang="tr-TR" sz="1600" dirty="0" smtClean="0">
                <a:latin typeface="Times New Roman" pitchFamily="18" charset="0"/>
                <a:cs typeface="Times New Roman" pitchFamily="18" charset="0"/>
              </a:rPr>
              <a:t> = 0,00188 / 143,32 = 1,3 10 </a:t>
            </a:r>
            <a:r>
              <a:rPr lang="tr-TR" sz="1600" baseline="30000" dirty="0" smtClean="0">
                <a:latin typeface="Times New Roman" pitchFamily="18" charset="0"/>
                <a:cs typeface="Times New Roman" pitchFamily="18" charset="0"/>
              </a:rPr>
              <a:t>-5</a:t>
            </a:r>
            <a:r>
              <a:rPr lang="tr-TR" sz="1600" dirty="0" smtClean="0">
                <a:latin typeface="Times New Roman" pitchFamily="18" charset="0"/>
                <a:cs typeface="Times New Roman" pitchFamily="18" charset="0"/>
              </a:rPr>
              <a:t> </a:t>
            </a:r>
            <a:r>
              <a:rPr lang="tr-TR" sz="1600" dirty="0" err="1" smtClean="0">
                <a:latin typeface="Times New Roman" pitchFamily="18" charset="0"/>
                <a:cs typeface="Times New Roman" pitchFamily="18" charset="0"/>
              </a:rPr>
              <a:t>mol</a:t>
            </a:r>
            <a:endParaRPr lang="tr-TR" sz="1600" dirty="0" smtClean="0">
              <a:latin typeface="Times New Roman" pitchFamily="18" charset="0"/>
              <a:cs typeface="Times New Roman" pitchFamily="18" charset="0"/>
            </a:endParaRPr>
          </a:p>
          <a:p>
            <a:pPr>
              <a:lnSpc>
                <a:spcPct val="150000"/>
              </a:lnSpc>
              <a:buNone/>
            </a:pPr>
            <a:r>
              <a:rPr lang="tr-TR" sz="1600" dirty="0" smtClean="0">
                <a:latin typeface="Times New Roman" pitchFamily="18" charset="0"/>
                <a:cs typeface="Times New Roman" pitchFamily="18" charset="0"/>
              </a:rPr>
              <a:t>M = n / V = 1,3 10 </a:t>
            </a:r>
            <a:r>
              <a:rPr lang="tr-TR" sz="1600" baseline="30000" dirty="0" smtClean="0">
                <a:latin typeface="Times New Roman" pitchFamily="18" charset="0"/>
                <a:cs typeface="Times New Roman" pitchFamily="18" charset="0"/>
              </a:rPr>
              <a:t>-5</a:t>
            </a:r>
            <a:r>
              <a:rPr lang="tr-TR" sz="1600" dirty="0" smtClean="0">
                <a:latin typeface="Times New Roman" pitchFamily="18" charset="0"/>
                <a:cs typeface="Times New Roman" pitchFamily="18" charset="0"/>
              </a:rPr>
              <a:t> </a:t>
            </a:r>
            <a:r>
              <a:rPr lang="tr-TR" sz="1600" dirty="0" err="1" smtClean="0">
                <a:latin typeface="Times New Roman" pitchFamily="18" charset="0"/>
                <a:cs typeface="Times New Roman" pitchFamily="18" charset="0"/>
              </a:rPr>
              <a:t>mol</a:t>
            </a:r>
            <a:r>
              <a:rPr lang="tr-TR" sz="1600" dirty="0" smtClean="0">
                <a:latin typeface="Times New Roman" pitchFamily="18" charset="0"/>
                <a:cs typeface="Times New Roman" pitchFamily="18" charset="0"/>
              </a:rPr>
              <a:t> /1 L = 1,3 10 </a:t>
            </a:r>
            <a:r>
              <a:rPr lang="tr-TR" sz="1600" baseline="30000" dirty="0" smtClean="0">
                <a:latin typeface="Times New Roman" pitchFamily="18" charset="0"/>
                <a:cs typeface="Times New Roman" pitchFamily="18" charset="0"/>
              </a:rPr>
              <a:t>-5</a:t>
            </a:r>
            <a:r>
              <a:rPr lang="tr-TR" sz="1600" dirty="0" smtClean="0">
                <a:latin typeface="Times New Roman" pitchFamily="18" charset="0"/>
                <a:cs typeface="Times New Roman" pitchFamily="18" charset="0"/>
              </a:rPr>
              <a:t> M</a:t>
            </a:r>
            <a:endParaRPr lang="en-US" sz="1600" dirty="0" smtClean="0">
              <a:latin typeface="Times New Roman" pitchFamily="18" charset="0"/>
              <a:cs typeface="Times New Roman" pitchFamily="18" charset="0"/>
            </a:endParaRPr>
          </a:p>
          <a:p>
            <a:pPr>
              <a:lnSpc>
                <a:spcPct val="150000"/>
              </a:lnSpc>
              <a:buNone/>
            </a:pPr>
            <a:r>
              <a:rPr lang="tr-TR" sz="1600" dirty="0" smtClean="0">
                <a:latin typeface="Times New Roman" pitchFamily="18" charset="0"/>
                <a:cs typeface="Times New Roman" pitchFamily="18" charset="0"/>
              </a:rPr>
              <a:t>[</a:t>
            </a:r>
            <a:r>
              <a:rPr lang="tr-TR" sz="1600" dirty="0" err="1" smtClean="0">
                <a:latin typeface="Times New Roman" pitchFamily="18" charset="0"/>
                <a:cs typeface="Times New Roman" pitchFamily="18" charset="0"/>
              </a:rPr>
              <a:t>Ag</a:t>
            </a:r>
            <a:r>
              <a:rPr lang="tr-TR" sz="1600" baseline="30000" dirty="0" smtClean="0">
                <a:latin typeface="Times New Roman" pitchFamily="18" charset="0"/>
                <a:cs typeface="Times New Roman" pitchFamily="18" charset="0"/>
              </a:rPr>
              <a:t>+</a:t>
            </a:r>
            <a:r>
              <a:rPr lang="tr-TR" sz="1600" dirty="0" smtClean="0">
                <a:latin typeface="Times New Roman" pitchFamily="18" charset="0"/>
                <a:cs typeface="Times New Roman" pitchFamily="18" charset="0"/>
              </a:rPr>
              <a:t>]  = 1,3 10 </a:t>
            </a:r>
            <a:r>
              <a:rPr lang="tr-TR" sz="1600" baseline="30000" dirty="0" smtClean="0">
                <a:latin typeface="Times New Roman" pitchFamily="18" charset="0"/>
                <a:cs typeface="Times New Roman" pitchFamily="18" charset="0"/>
              </a:rPr>
              <a:t>-5</a:t>
            </a:r>
            <a:r>
              <a:rPr lang="tr-TR" sz="1600" dirty="0" smtClean="0">
                <a:latin typeface="Times New Roman" pitchFamily="18" charset="0"/>
                <a:cs typeface="Times New Roman" pitchFamily="18" charset="0"/>
              </a:rPr>
              <a:t> M</a:t>
            </a:r>
          </a:p>
          <a:p>
            <a:pPr>
              <a:lnSpc>
                <a:spcPct val="150000"/>
              </a:lnSpc>
              <a:buNone/>
            </a:pPr>
            <a:r>
              <a:rPr lang="tr-TR" sz="1600" dirty="0" smtClean="0">
                <a:latin typeface="Times New Roman" pitchFamily="18" charset="0"/>
                <a:cs typeface="Times New Roman" pitchFamily="18" charset="0"/>
              </a:rPr>
              <a:t>[</a:t>
            </a:r>
            <a:r>
              <a:rPr lang="tr-TR" sz="1600" dirty="0" err="1" smtClean="0">
                <a:latin typeface="Times New Roman" pitchFamily="18" charset="0"/>
                <a:cs typeface="Times New Roman" pitchFamily="18" charset="0"/>
              </a:rPr>
              <a:t>Cl</a:t>
            </a:r>
            <a:r>
              <a:rPr lang="tr-TR" sz="1600" baseline="30000" dirty="0" smtClean="0">
                <a:latin typeface="Times New Roman" pitchFamily="18" charset="0"/>
                <a:cs typeface="Times New Roman" pitchFamily="18" charset="0"/>
              </a:rPr>
              <a:t>-</a:t>
            </a:r>
            <a:r>
              <a:rPr lang="tr-TR" sz="1600" dirty="0" smtClean="0">
                <a:latin typeface="Times New Roman" pitchFamily="18" charset="0"/>
                <a:cs typeface="Times New Roman" pitchFamily="18" charset="0"/>
              </a:rPr>
              <a:t>] = 1,3 10 </a:t>
            </a:r>
            <a:r>
              <a:rPr lang="tr-TR" sz="1600" baseline="30000" dirty="0" smtClean="0">
                <a:latin typeface="Times New Roman" pitchFamily="18" charset="0"/>
                <a:cs typeface="Times New Roman" pitchFamily="18" charset="0"/>
              </a:rPr>
              <a:t>-5</a:t>
            </a:r>
            <a:r>
              <a:rPr lang="tr-TR" sz="1600" dirty="0" smtClean="0">
                <a:latin typeface="Times New Roman" pitchFamily="18" charset="0"/>
                <a:cs typeface="Times New Roman" pitchFamily="18" charset="0"/>
              </a:rPr>
              <a:t> M</a:t>
            </a:r>
          </a:p>
          <a:p>
            <a:pPr>
              <a:lnSpc>
                <a:spcPct val="150000"/>
              </a:lnSpc>
              <a:buNone/>
            </a:pPr>
            <a:r>
              <a:rPr lang="tr-TR" sz="1600" dirty="0" err="1" smtClean="0">
                <a:latin typeface="Times New Roman" pitchFamily="18" charset="0"/>
                <a:cs typeface="Times New Roman" pitchFamily="18" charset="0"/>
              </a:rPr>
              <a:t>Kç</a:t>
            </a:r>
            <a:r>
              <a:rPr lang="tr-TR" sz="1600" dirty="0" smtClean="0">
                <a:latin typeface="Times New Roman" pitchFamily="18" charset="0"/>
                <a:cs typeface="Times New Roman" pitchFamily="18" charset="0"/>
              </a:rPr>
              <a:t> = [</a:t>
            </a:r>
            <a:r>
              <a:rPr lang="tr-TR" sz="1600" dirty="0" err="1" smtClean="0">
                <a:latin typeface="Times New Roman" pitchFamily="18" charset="0"/>
                <a:cs typeface="Times New Roman" pitchFamily="18" charset="0"/>
              </a:rPr>
              <a:t>Ag</a:t>
            </a:r>
            <a:r>
              <a:rPr lang="tr-TR" sz="1600" baseline="30000" dirty="0" smtClean="0">
                <a:latin typeface="Times New Roman" pitchFamily="18" charset="0"/>
                <a:cs typeface="Times New Roman" pitchFamily="18" charset="0"/>
              </a:rPr>
              <a:t>+</a:t>
            </a:r>
            <a:r>
              <a:rPr lang="tr-TR" sz="1600" dirty="0" smtClean="0">
                <a:latin typeface="Times New Roman" pitchFamily="18" charset="0"/>
                <a:cs typeface="Times New Roman" pitchFamily="18" charset="0"/>
              </a:rPr>
              <a:t>] [</a:t>
            </a:r>
            <a:r>
              <a:rPr lang="tr-TR" sz="1600" dirty="0" err="1" smtClean="0">
                <a:latin typeface="Times New Roman" pitchFamily="18" charset="0"/>
                <a:cs typeface="Times New Roman" pitchFamily="18" charset="0"/>
              </a:rPr>
              <a:t>Cl</a:t>
            </a:r>
            <a:r>
              <a:rPr lang="tr-TR" sz="1600" baseline="30000" dirty="0" smtClean="0">
                <a:latin typeface="Times New Roman" pitchFamily="18" charset="0"/>
                <a:cs typeface="Times New Roman" pitchFamily="18" charset="0"/>
              </a:rPr>
              <a:t>-</a:t>
            </a:r>
            <a:r>
              <a:rPr lang="tr-TR" sz="1600" dirty="0" smtClean="0">
                <a:latin typeface="Times New Roman" pitchFamily="18" charset="0"/>
                <a:cs typeface="Times New Roman" pitchFamily="18" charset="0"/>
              </a:rPr>
              <a:t>]</a:t>
            </a:r>
          </a:p>
          <a:p>
            <a:pPr>
              <a:lnSpc>
                <a:spcPct val="150000"/>
              </a:lnSpc>
              <a:buNone/>
            </a:pPr>
            <a:r>
              <a:rPr lang="tr-TR" sz="1600" dirty="0" err="1" smtClean="0">
                <a:latin typeface="Times New Roman" pitchFamily="18" charset="0"/>
                <a:cs typeface="Times New Roman" pitchFamily="18" charset="0"/>
              </a:rPr>
              <a:t>Kç</a:t>
            </a:r>
            <a:r>
              <a:rPr lang="tr-TR" sz="1600" dirty="0" smtClean="0">
                <a:latin typeface="Times New Roman" pitchFamily="18" charset="0"/>
                <a:cs typeface="Times New Roman" pitchFamily="18" charset="0"/>
              </a:rPr>
              <a:t> = 1,3 10 </a:t>
            </a:r>
            <a:r>
              <a:rPr lang="tr-TR" sz="1600" baseline="30000" dirty="0" smtClean="0">
                <a:latin typeface="Times New Roman" pitchFamily="18" charset="0"/>
                <a:cs typeface="Times New Roman" pitchFamily="18" charset="0"/>
              </a:rPr>
              <a:t>-5</a:t>
            </a:r>
            <a:r>
              <a:rPr lang="tr-TR" sz="1600" dirty="0" smtClean="0">
                <a:latin typeface="Times New Roman" pitchFamily="18" charset="0"/>
                <a:cs typeface="Times New Roman" pitchFamily="18" charset="0"/>
              </a:rPr>
              <a:t> M x 1,3 10 </a:t>
            </a:r>
            <a:r>
              <a:rPr lang="tr-TR" sz="1600" baseline="30000" dirty="0" smtClean="0">
                <a:latin typeface="Times New Roman" pitchFamily="18" charset="0"/>
                <a:cs typeface="Times New Roman" pitchFamily="18" charset="0"/>
              </a:rPr>
              <a:t>-5</a:t>
            </a:r>
            <a:r>
              <a:rPr lang="tr-TR" sz="1600" dirty="0" smtClean="0">
                <a:latin typeface="Times New Roman" pitchFamily="18" charset="0"/>
                <a:cs typeface="Times New Roman" pitchFamily="18" charset="0"/>
              </a:rPr>
              <a:t>      </a:t>
            </a:r>
          </a:p>
          <a:p>
            <a:pPr>
              <a:lnSpc>
                <a:spcPct val="150000"/>
              </a:lnSpc>
              <a:buNone/>
            </a:pPr>
            <a:r>
              <a:rPr lang="tr-TR" sz="1600" dirty="0" err="1" smtClean="0">
                <a:latin typeface="Times New Roman" pitchFamily="18" charset="0"/>
                <a:cs typeface="Times New Roman" pitchFamily="18" charset="0"/>
              </a:rPr>
              <a:t>Kç</a:t>
            </a:r>
            <a:r>
              <a:rPr lang="tr-TR" sz="1600" dirty="0" smtClean="0">
                <a:latin typeface="Times New Roman" pitchFamily="18" charset="0"/>
                <a:cs typeface="Times New Roman" pitchFamily="18" charset="0"/>
              </a:rPr>
              <a:t>= 1,7 10 </a:t>
            </a:r>
            <a:r>
              <a:rPr lang="tr-TR" sz="1600" baseline="30000" dirty="0" smtClean="0">
                <a:latin typeface="Times New Roman" pitchFamily="18" charset="0"/>
                <a:cs typeface="Times New Roman" pitchFamily="18" charset="0"/>
              </a:rPr>
              <a:t>-10 </a:t>
            </a:r>
            <a:r>
              <a:rPr lang="en-US" sz="1600" i="1" dirty="0" smtClean="0">
                <a:solidFill>
                  <a:schemeClr val="accent1"/>
                </a:solidFill>
              </a:rPr>
              <a:t>	</a:t>
            </a:r>
            <a:endParaRPr lang="tr-TR" sz="1500" dirty="0" smtClean="0">
              <a:latin typeface="Times New Roman" pitchFamily="18" charset="0"/>
            </a:endParaRPr>
          </a:p>
          <a:p>
            <a:pPr lvl="1" eaLnBrk="1" hangingPunct="1">
              <a:buFont typeface="Wingdings" pitchFamily="2" charset="2"/>
              <a:buNone/>
            </a:pPr>
            <a:endParaRPr lang="tr-TR" sz="2200" dirty="0" smtClean="0">
              <a:latin typeface="Times New Roman" pitchFamily="18" charset="0"/>
            </a:endParaRPr>
          </a:p>
          <a:p>
            <a:pPr eaLnBrk="1" hangingPunct="1"/>
            <a:endParaRPr lang="tr-TR" sz="2600" dirty="0" smtClean="0"/>
          </a:p>
        </p:txBody>
      </p:sp>
    </p:spTree>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1" presetClass="entr" presetSubtype="0" fill="hold" grpId="0" nodeType="withEffect">
                                  <p:stCondLst>
                                    <p:cond delay="0"/>
                                  </p:stCondLst>
                                  <p:childTnLst>
                                    <p:set>
                                      <p:cBhvr>
                                        <p:cTn id="6" dur="1" fill="hold">
                                          <p:stCondLst>
                                            <p:cond delay="0"/>
                                          </p:stCondLst>
                                        </p:cTn>
                                        <p:tgtEl>
                                          <p:spTgt spid="2050"/>
                                        </p:tgtEl>
                                        <p:attrNameLst>
                                          <p:attrName>style.visibility</p:attrName>
                                        </p:attrNameLst>
                                      </p:cBhvr>
                                      <p:to>
                                        <p:strVal val="visible"/>
                                      </p:to>
                                    </p:set>
                                    <p:animEffect transition="in" filter="fade">
                                      <p:cBhvr>
                                        <p:cTn id="7" dur="768" decel="100000"/>
                                        <p:tgtEl>
                                          <p:spTgt spid="2050"/>
                                        </p:tgtEl>
                                      </p:cBhvr>
                                    </p:animEffect>
                                    <p:animScale>
                                      <p:cBhvr>
                                        <p:cTn id="8" dur="768" decel="100000"/>
                                        <p:tgtEl>
                                          <p:spTgt spid="2050"/>
                                        </p:tgtEl>
                                      </p:cBhvr>
                                      <p:from x="10000" y="10000"/>
                                      <p:to x="200000" y="450000"/>
                                    </p:animScale>
                                    <p:animScale>
                                      <p:cBhvr>
                                        <p:cTn id="9" dur="1230" accel="100000" fill="hold">
                                          <p:stCondLst>
                                            <p:cond delay="768"/>
                                          </p:stCondLst>
                                        </p:cTn>
                                        <p:tgtEl>
                                          <p:spTgt spid="2050"/>
                                        </p:tgtEl>
                                      </p:cBhvr>
                                      <p:from x="200000" y="450000"/>
                                      <p:to x="100000" y="100000"/>
                                    </p:animScale>
                                    <p:set>
                                      <p:cBhvr>
                                        <p:cTn id="10" dur="768" fill="hold"/>
                                        <p:tgtEl>
                                          <p:spTgt spid="2050"/>
                                        </p:tgtEl>
                                        <p:attrNameLst>
                                          <p:attrName>ppt_x</p:attrName>
                                        </p:attrNameLst>
                                      </p:cBhvr>
                                      <p:to>
                                        <p:strVal val="(0.5)"/>
                                      </p:to>
                                    </p:set>
                                    <p:anim from="(0.5)" to="(#ppt_x)" calcmode="lin" valueType="num">
                                      <p:cBhvr>
                                        <p:cTn id="11" dur="1230" accel="100000" fill="hold">
                                          <p:stCondLst>
                                            <p:cond delay="768"/>
                                          </p:stCondLst>
                                        </p:cTn>
                                        <p:tgtEl>
                                          <p:spTgt spid="2050"/>
                                        </p:tgtEl>
                                        <p:attrNameLst>
                                          <p:attrName>ppt_x</p:attrName>
                                        </p:attrNameLst>
                                      </p:cBhvr>
                                    </p:anim>
                                    <p:set>
                                      <p:cBhvr>
                                        <p:cTn id="12" dur="768" fill="hold"/>
                                        <p:tgtEl>
                                          <p:spTgt spid="2050"/>
                                        </p:tgtEl>
                                        <p:attrNameLst>
                                          <p:attrName>ppt_y</p:attrName>
                                        </p:attrNameLst>
                                      </p:cBhvr>
                                      <p:to>
                                        <p:strVal val="(#ppt_y+0.4)"/>
                                      </p:to>
                                    </p:set>
                                    <p:anim from="(#ppt_y+0.4)" to="(#ppt_y)" calcmode="lin" valueType="num">
                                      <p:cBhvr>
                                        <p:cTn id="13" dur="1230" accel="100000" fill="hold">
                                          <p:stCondLst>
                                            <p:cond delay="768"/>
                                          </p:stCondLst>
                                        </p:cTn>
                                        <p:tgtEl>
                                          <p:spTgt spid="2050"/>
                                        </p:tgtEl>
                                        <p:attrNameLst>
                                          <p:attrName>ppt_y</p:attrName>
                                        </p:attrNameLst>
                                      </p:cBhvr>
                                    </p:anim>
                                  </p:childTnLst>
                                </p:cTn>
                              </p:par>
                            </p:childTnLst>
                          </p:cTn>
                        </p:par>
                      </p:childTnLst>
                    </p:cTn>
                  </p:par>
                  <p:par>
                    <p:cTn id="14" fill="hold">
                      <p:stCondLst>
                        <p:cond delay="indefinite"/>
                      </p:stCondLst>
                      <p:childTnLst>
                        <p:par>
                          <p:cTn id="15" fill="hold">
                            <p:stCondLst>
                              <p:cond delay="0"/>
                            </p:stCondLst>
                            <p:childTnLst>
                              <p:par>
                                <p:cTn id="16" presetID="53" presetClass="entr" presetSubtype="0" fill="hold" grpId="0" nodeType="clickEffect">
                                  <p:stCondLst>
                                    <p:cond delay="0"/>
                                  </p:stCondLst>
                                  <p:childTnLst>
                                    <p:set>
                                      <p:cBhvr>
                                        <p:cTn id="17" dur="1" fill="hold">
                                          <p:stCondLst>
                                            <p:cond delay="0"/>
                                          </p:stCondLst>
                                        </p:cTn>
                                        <p:tgtEl>
                                          <p:spTgt spid="2052">
                                            <p:txEl>
                                              <p:pRg st="0" end="0"/>
                                            </p:txEl>
                                          </p:spTgt>
                                        </p:tgtEl>
                                        <p:attrNameLst>
                                          <p:attrName>style.visibility</p:attrName>
                                        </p:attrNameLst>
                                      </p:cBhvr>
                                      <p:to>
                                        <p:strVal val="visible"/>
                                      </p:to>
                                    </p:set>
                                    <p:anim calcmode="lin" valueType="num">
                                      <p:cBhvr>
                                        <p:cTn id="18" dur="500" fill="hold"/>
                                        <p:tgtEl>
                                          <p:spTgt spid="2052">
                                            <p:txEl>
                                              <p:pRg st="0" end="0"/>
                                            </p:txEl>
                                          </p:spTgt>
                                        </p:tgtEl>
                                        <p:attrNameLst>
                                          <p:attrName>ppt_w</p:attrName>
                                        </p:attrNameLst>
                                      </p:cBhvr>
                                      <p:tavLst>
                                        <p:tav tm="0">
                                          <p:val>
                                            <p:fltVal val="0"/>
                                          </p:val>
                                        </p:tav>
                                        <p:tav tm="100000">
                                          <p:val>
                                            <p:strVal val="#ppt_w"/>
                                          </p:val>
                                        </p:tav>
                                      </p:tavLst>
                                    </p:anim>
                                    <p:anim calcmode="lin" valueType="num">
                                      <p:cBhvr>
                                        <p:cTn id="19" dur="500" fill="hold"/>
                                        <p:tgtEl>
                                          <p:spTgt spid="2052">
                                            <p:txEl>
                                              <p:pRg st="0" end="0"/>
                                            </p:txEl>
                                          </p:spTgt>
                                        </p:tgtEl>
                                        <p:attrNameLst>
                                          <p:attrName>ppt_h</p:attrName>
                                        </p:attrNameLst>
                                      </p:cBhvr>
                                      <p:tavLst>
                                        <p:tav tm="0">
                                          <p:val>
                                            <p:fltVal val="0"/>
                                          </p:val>
                                        </p:tav>
                                        <p:tav tm="100000">
                                          <p:val>
                                            <p:strVal val="#ppt_h"/>
                                          </p:val>
                                        </p:tav>
                                      </p:tavLst>
                                    </p:anim>
                                    <p:animEffect transition="in" filter="fade">
                                      <p:cBhvr>
                                        <p:cTn id="20" dur="500"/>
                                        <p:tgtEl>
                                          <p:spTgt spid="2052">
                                            <p:txEl>
                                              <p:pRg st="0" end="0"/>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53" presetClass="entr" presetSubtype="0" fill="hold" grpId="0" nodeType="clickEffect">
                                  <p:stCondLst>
                                    <p:cond delay="0"/>
                                  </p:stCondLst>
                                  <p:childTnLst>
                                    <p:set>
                                      <p:cBhvr>
                                        <p:cTn id="24" dur="1" fill="hold">
                                          <p:stCondLst>
                                            <p:cond delay="0"/>
                                          </p:stCondLst>
                                        </p:cTn>
                                        <p:tgtEl>
                                          <p:spTgt spid="2052">
                                            <p:txEl>
                                              <p:pRg st="1" end="1"/>
                                            </p:txEl>
                                          </p:spTgt>
                                        </p:tgtEl>
                                        <p:attrNameLst>
                                          <p:attrName>style.visibility</p:attrName>
                                        </p:attrNameLst>
                                      </p:cBhvr>
                                      <p:to>
                                        <p:strVal val="visible"/>
                                      </p:to>
                                    </p:set>
                                    <p:anim calcmode="lin" valueType="num">
                                      <p:cBhvr>
                                        <p:cTn id="25" dur="500" fill="hold"/>
                                        <p:tgtEl>
                                          <p:spTgt spid="2052">
                                            <p:txEl>
                                              <p:pRg st="1" end="1"/>
                                            </p:txEl>
                                          </p:spTgt>
                                        </p:tgtEl>
                                        <p:attrNameLst>
                                          <p:attrName>ppt_w</p:attrName>
                                        </p:attrNameLst>
                                      </p:cBhvr>
                                      <p:tavLst>
                                        <p:tav tm="0">
                                          <p:val>
                                            <p:fltVal val="0"/>
                                          </p:val>
                                        </p:tav>
                                        <p:tav tm="100000">
                                          <p:val>
                                            <p:strVal val="#ppt_w"/>
                                          </p:val>
                                        </p:tav>
                                      </p:tavLst>
                                    </p:anim>
                                    <p:anim calcmode="lin" valueType="num">
                                      <p:cBhvr>
                                        <p:cTn id="26" dur="500" fill="hold"/>
                                        <p:tgtEl>
                                          <p:spTgt spid="2052">
                                            <p:txEl>
                                              <p:pRg st="1" end="1"/>
                                            </p:txEl>
                                          </p:spTgt>
                                        </p:tgtEl>
                                        <p:attrNameLst>
                                          <p:attrName>ppt_h</p:attrName>
                                        </p:attrNameLst>
                                      </p:cBhvr>
                                      <p:tavLst>
                                        <p:tav tm="0">
                                          <p:val>
                                            <p:fltVal val="0"/>
                                          </p:val>
                                        </p:tav>
                                        <p:tav tm="100000">
                                          <p:val>
                                            <p:strVal val="#ppt_h"/>
                                          </p:val>
                                        </p:tav>
                                      </p:tavLst>
                                    </p:anim>
                                    <p:animEffect transition="in" filter="fade">
                                      <p:cBhvr>
                                        <p:cTn id="27" dur="500"/>
                                        <p:tgtEl>
                                          <p:spTgt spid="2052">
                                            <p:txEl>
                                              <p:pRg st="1" end="1"/>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53" presetClass="entr" presetSubtype="0" fill="hold" grpId="0" nodeType="clickEffect">
                                  <p:stCondLst>
                                    <p:cond delay="0"/>
                                  </p:stCondLst>
                                  <p:childTnLst>
                                    <p:set>
                                      <p:cBhvr>
                                        <p:cTn id="31" dur="1" fill="hold">
                                          <p:stCondLst>
                                            <p:cond delay="0"/>
                                          </p:stCondLst>
                                        </p:cTn>
                                        <p:tgtEl>
                                          <p:spTgt spid="2052">
                                            <p:txEl>
                                              <p:pRg st="2" end="2"/>
                                            </p:txEl>
                                          </p:spTgt>
                                        </p:tgtEl>
                                        <p:attrNameLst>
                                          <p:attrName>style.visibility</p:attrName>
                                        </p:attrNameLst>
                                      </p:cBhvr>
                                      <p:to>
                                        <p:strVal val="visible"/>
                                      </p:to>
                                    </p:set>
                                    <p:anim calcmode="lin" valueType="num">
                                      <p:cBhvr>
                                        <p:cTn id="32" dur="500" fill="hold"/>
                                        <p:tgtEl>
                                          <p:spTgt spid="2052">
                                            <p:txEl>
                                              <p:pRg st="2" end="2"/>
                                            </p:txEl>
                                          </p:spTgt>
                                        </p:tgtEl>
                                        <p:attrNameLst>
                                          <p:attrName>ppt_w</p:attrName>
                                        </p:attrNameLst>
                                      </p:cBhvr>
                                      <p:tavLst>
                                        <p:tav tm="0">
                                          <p:val>
                                            <p:fltVal val="0"/>
                                          </p:val>
                                        </p:tav>
                                        <p:tav tm="100000">
                                          <p:val>
                                            <p:strVal val="#ppt_w"/>
                                          </p:val>
                                        </p:tav>
                                      </p:tavLst>
                                    </p:anim>
                                    <p:anim calcmode="lin" valueType="num">
                                      <p:cBhvr>
                                        <p:cTn id="33" dur="500" fill="hold"/>
                                        <p:tgtEl>
                                          <p:spTgt spid="2052">
                                            <p:txEl>
                                              <p:pRg st="2" end="2"/>
                                            </p:txEl>
                                          </p:spTgt>
                                        </p:tgtEl>
                                        <p:attrNameLst>
                                          <p:attrName>ppt_h</p:attrName>
                                        </p:attrNameLst>
                                      </p:cBhvr>
                                      <p:tavLst>
                                        <p:tav tm="0">
                                          <p:val>
                                            <p:fltVal val="0"/>
                                          </p:val>
                                        </p:tav>
                                        <p:tav tm="100000">
                                          <p:val>
                                            <p:strVal val="#ppt_h"/>
                                          </p:val>
                                        </p:tav>
                                      </p:tavLst>
                                    </p:anim>
                                    <p:animEffect transition="in" filter="fade">
                                      <p:cBhvr>
                                        <p:cTn id="34" dur="500"/>
                                        <p:tgtEl>
                                          <p:spTgt spid="2052">
                                            <p:txEl>
                                              <p:pRg st="2" end="2"/>
                                            </p:txEl>
                                          </p:spTgt>
                                        </p:tgtEl>
                                      </p:cBhvr>
                                    </p:animEffect>
                                  </p:childTnLst>
                                </p:cTn>
                              </p:par>
                            </p:childTnLst>
                          </p:cTn>
                        </p:par>
                      </p:childTnLst>
                    </p:cTn>
                  </p:par>
                  <p:par>
                    <p:cTn id="35" fill="hold">
                      <p:stCondLst>
                        <p:cond delay="indefinite"/>
                      </p:stCondLst>
                      <p:childTnLst>
                        <p:par>
                          <p:cTn id="36" fill="hold">
                            <p:stCondLst>
                              <p:cond delay="0"/>
                            </p:stCondLst>
                            <p:childTnLst>
                              <p:par>
                                <p:cTn id="37" presetID="53" presetClass="entr" presetSubtype="0" fill="hold" grpId="0" nodeType="clickEffect">
                                  <p:stCondLst>
                                    <p:cond delay="0"/>
                                  </p:stCondLst>
                                  <p:childTnLst>
                                    <p:set>
                                      <p:cBhvr>
                                        <p:cTn id="38" dur="1" fill="hold">
                                          <p:stCondLst>
                                            <p:cond delay="0"/>
                                          </p:stCondLst>
                                        </p:cTn>
                                        <p:tgtEl>
                                          <p:spTgt spid="2052">
                                            <p:txEl>
                                              <p:pRg st="3" end="3"/>
                                            </p:txEl>
                                          </p:spTgt>
                                        </p:tgtEl>
                                        <p:attrNameLst>
                                          <p:attrName>style.visibility</p:attrName>
                                        </p:attrNameLst>
                                      </p:cBhvr>
                                      <p:to>
                                        <p:strVal val="visible"/>
                                      </p:to>
                                    </p:set>
                                    <p:anim calcmode="lin" valueType="num">
                                      <p:cBhvr>
                                        <p:cTn id="39" dur="500" fill="hold"/>
                                        <p:tgtEl>
                                          <p:spTgt spid="2052">
                                            <p:txEl>
                                              <p:pRg st="3" end="3"/>
                                            </p:txEl>
                                          </p:spTgt>
                                        </p:tgtEl>
                                        <p:attrNameLst>
                                          <p:attrName>ppt_w</p:attrName>
                                        </p:attrNameLst>
                                      </p:cBhvr>
                                      <p:tavLst>
                                        <p:tav tm="0">
                                          <p:val>
                                            <p:fltVal val="0"/>
                                          </p:val>
                                        </p:tav>
                                        <p:tav tm="100000">
                                          <p:val>
                                            <p:strVal val="#ppt_w"/>
                                          </p:val>
                                        </p:tav>
                                      </p:tavLst>
                                    </p:anim>
                                    <p:anim calcmode="lin" valueType="num">
                                      <p:cBhvr>
                                        <p:cTn id="40" dur="500" fill="hold"/>
                                        <p:tgtEl>
                                          <p:spTgt spid="2052">
                                            <p:txEl>
                                              <p:pRg st="3" end="3"/>
                                            </p:txEl>
                                          </p:spTgt>
                                        </p:tgtEl>
                                        <p:attrNameLst>
                                          <p:attrName>ppt_h</p:attrName>
                                        </p:attrNameLst>
                                      </p:cBhvr>
                                      <p:tavLst>
                                        <p:tav tm="0">
                                          <p:val>
                                            <p:fltVal val="0"/>
                                          </p:val>
                                        </p:tav>
                                        <p:tav tm="100000">
                                          <p:val>
                                            <p:strVal val="#ppt_h"/>
                                          </p:val>
                                        </p:tav>
                                      </p:tavLst>
                                    </p:anim>
                                    <p:animEffect transition="in" filter="fade">
                                      <p:cBhvr>
                                        <p:cTn id="41" dur="500"/>
                                        <p:tgtEl>
                                          <p:spTgt spid="2052">
                                            <p:txEl>
                                              <p:pRg st="3" end="3"/>
                                            </p:txEl>
                                          </p:spTgt>
                                        </p:tgtEl>
                                      </p:cBhvr>
                                    </p:animEffect>
                                  </p:childTnLst>
                                </p:cTn>
                              </p:par>
                            </p:childTnLst>
                          </p:cTn>
                        </p:par>
                      </p:childTnLst>
                    </p:cTn>
                  </p:par>
                  <p:par>
                    <p:cTn id="42" fill="hold">
                      <p:stCondLst>
                        <p:cond delay="indefinite"/>
                      </p:stCondLst>
                      <p:childTnLst>
                        <p:par>
                          <p:cTn id="43" fill="hold">
                            <p:stCondLst>
                              <p:cond delay="0"/>
                            </p:stCondLst>
                            <p:childTnLst>
                              <p:par>
                                <p:cTn id="44" presetID="53" presetClass="entr" presetSubtype="0" fill="hold" grpId="0" nodeType="clickEffect">
                                  <p:stCondLst>
                                    <p:cond delay="0"/>
                                  </p:stCondLst>
                                  <p:childTnLst>
                                    <p:set>
                                      <p:cBhvr>
                                        <p:cTn id="45" dur="1" fill="hold">
                                          <p:stCondLst>
                                            <p:cond delay="0"/>
                                          </p:stCondLst>
                                        </p:cTn>
                                        <p:tgtEl>
                                          <p:spTgt spid="2052">
                                            <p:txEl>
                                              <p:pRg st="4" end="4"/>
                                            </p:txEl>
                                          </p:spTgt>
                                        </p:tgtEl>
                                        <p:attrNameLst>
                                          <p:attrName>style.visibility</p:attrName>
                                        </p:attrNameLst>
                                      </p:cBhvr>
                                      <p:to>
                                        <p:strVal val="visible"/>
                                      </p:to>
                                    </p:set>
                                    <p:anim calcmode="lin" valueType="num">
                                      <p:cBhvr>
                                        <p:cTn id="46" dur="500" fill="hold"/>
                                        <p:tgtEl>
                                          <p:spTgt spid="2052">
                                            <p:txEl>
                                              <p:pRg st="4" end="4"/>
                                            </p:txEl>
                                          </p:spTgt>
                                        </p:tgtEl>
                                        <p:attrNameLst>
                                          <p:attrName>ppt_w</p:attrName>
                                        </p:attrNameLst>
                                      </p:cBhvr>
                                      <p:tavLst>
                                        <p:tav tm="0">
                                          <p:val>
                                            <p:fltVal val="0"/>
                                          </p:val>
                                        </p:tav>
                                        <p:tav tm="100000">
                                          <p:val>
                                            <p:strVal val="#ppt_w"/>
                                          </p:val>
                                        </p:tav>
                                      </p:tavLst>
                                    </p:anim>
                                    <p:anim calcmode="lin" valueType="num">
                                      <p:cBhvr>
                                        <p:cTn id="47" dur="500" fill="hold"/>
                                        <p:tgtEl>
                                          <p:spTgt spid="2052">
                                            <p:txEl>
                                              <p:pRg st="4" end="4"/>
                                            </p:txEl>
                                          </p:spTgt>
                                        </p:tgtEl>
                                        <p:attrNameLst>
                                          <p:attrName>ppt_h</p:attrName>
                                        </p:attrNameLst>
                                      </p:cBhvr>
                                      <p:tavLst>
                                        <p:tav tm="0">
                                          <p:val>
                                            <p:fltVal val="0"/>
                                          </p:val>
                                        </p:tav>
                                        <p:tav tm="100000">
                                          <p:val>
                                            <p:strVal val="#ppt_h"/>
                                          </p:val>
                                        </p:tav>
                                      </p:tavLst>
                                    </p:anim>
                                    <p:animEffect transition="in" filter="fade">
                                      <p:cBhvr>
                                        <p:cTn id="48" dur="500"/>
                                        <p:tgtEl>
                                          <p:spTgt spid="2052">
                                            <p:txEl>
                                              <p:pRg st="4" end="4"/>
                                            </p:txEl>
                                          </p:spTgt>
                                        </p:tgtEl>
                                      </p:cBhvr>
                                    </p:animEffect>
                                  </p:childTnLst>
                                </p:cTn>
                              </p:par>
                            </p:childTnLst>
                          </p:cTn>
                        </p:par>
                      </p:childTnLst>
                    </p:cTn>
                  </p:par>
                  <p:par>
                    <p:cTn id="49" fill="hold">
                      <p:stCondLst>
                        <p:cond delay="indefinite"/>
                      </p:stCondLst>
                      <p:childTnLst>
                        <p:par>
                          <p:cTn id="50" fill="hold">
                            <p:stCondLst>
                              <p:cond delay="0"/>
                            </p:stCondLst>
                            <p:childTnLst>
                              <p:par>
                                <p:cTn id="51" presetID="53" presetClass="entr" presetSubtype="0" fill="hold" grpId="0" nodeType="clickEffect">
                                  <p:stCondLst>
                                    <p:cond delay="0"/>
                                  </p:stCondLst>
                                  <p:childTnLst>
                                    <p:set>
                                      <p:cBhvr>
                                        <p:cTn id="52" dur="1" fill="hold">
                                          <p:stCondLst>
                                            <p:cond delay="0"/>
                                          </p:stCondLst>
                                        </p:cTn>
                                        <p:tgtEl>
                                          <p:spTgt spid="2052">
                                            <p:txEl>
                                              <p:pRg st="5" end="5"/>
                                            </p:txEl>
                                          </p:spTgt>
                                        </p:tgtEl>
                                        <p:attrNameLst>
                                          <p:attrName>style.visibility</p:attrName>
                                        </p:attrNameLst>
                                      </p:cBhvr>
                                      <p:to>
                                        <p:strVal val="visible"/>
                                      </p:to>
                                    </p:set>
                                    <p:anim calcmode="lin" valueType="num">
                                      <p:cBhvr>
                                        <p:cTn id="53" dur="500" fill="hold"/>
                                        <p:tgtEl>
                                          <p:spTgt spid="2052">
                                            <p:txEl>
                                              <p:pRg st="5" end="5"/>
                                            </p:txEl>
                                          </p:spTgt>
                                        </p:tgtEl>
                                        <p:attrNameLst>
                                          <p:attrName>ppt_w</p:attrName>
                                        </p:attrNameLst>
                                      </p:cBhvr>
                                      <p:tavLst>
                                        <p:tav tm="0">
                                          <p:val>
                                            <p:fltVal val="0"/>
                                          </p:val>
                                        </p:tav>
                                        <p:tav tm="100000">
                                          <p:val>
                                            <p:strVal val="#ppt_w"/>
                                          </p:val>
                                        </p:tav>
                                      </p:tavLst>
                                    </p:anim>
                                    <p:anim calcmode="lin" valueType="num">
                                      <p:cBhvr>
                                        <p:cTn id="54" dur="500" fill="hold"/>
                                        <p:tgtEl>
                                          <p:spTgt spid="2052">
                                            <p:txEl>
                                              <p:pRg st="5" end="5"/>
                                            </p:txEl>
                                          </p:spTgt>
                                        </p:tgtEl>
                                        <p:attrNameLst>
                                          <p:attrName>ppt_h</p:attrName>
                                        </p:attrNameLst>
                                      </p:cBhvr>
                                      <p:tavLst>
                                        <p:tav tm="0">
                                          <p:val>
                                            <p:fltVal val="0"/>
                                          </p:val>
                                        </p:tav>
                                        <p:tav tm="100000">
                                          <p:val>
                                            <p:strVal val="#ppt_h"/>
                                          </p:val>
                                        </p:tav>
                                      </p:tavLst>
                                    </p:anim>
                                    <p:animEffect transition="in" filter="fade">
                                      <p:cBhvr>
                                        <p:cTn id="55" dur="500"/>
                                        <p:tgtEl>
                                          <p:spTgt spid="2052">
                                            <p:txEl>
                                              <p:pRg st="5" end="5"/>
                                            </p:txEl>
                                          </p:spTgt>
                                        </p:tgtEl>
                                      </p:cBhvr>
                                    </p:animEffect>
                                  </p:childTnLst>
                                </p:cTn>
                              </p:par>
                            </p:childTnLst>
                          </p:cTn>
                        </p:par>
                      </p:childTnLst>
                    </p:cTn>
                  </p:par>
                  <p:par>
                    <p:cTn id="56" fill="hold">
                      <p:stCondLst>
                        <p:cond delay="indefinite"/>
                      </p:stCondLst>
                      <p:childTnLst>
                        <p:par>
                          <p:cTn id="57" fill="hold">
                            <p:stCondLst>
                              <p:cond delay="0"/>
                            </p:stCondLst>
                            <p:childTnLst>
                              <p:par>
                                <p:cTn id="58" presetID="53" presetClass="entr" presetSubtype="0" fill="hold" grpId="0" nodeType="clickEffect">
                                  <p:stCondLst>
                                    <p:cond delay="0"/>
                                  </p:stCondLst>
                                  <p:childTnLst>
                                    <p:set>
                                      <p:cBhvr>
                                        <p:cTn id="59" dur="1" fill="hold">
                                          <p:stCondLst>
                                            <p:cond delay="0"/>
                                          </p:stCondLst>
                                        </p:cTn>
                                        <p:tgtEl>
                                          <p:spTgt spid="2052">
                                            <p:txEl>
                                              <p:pRg st="6" end="6"/>
                                            </p:txEl>
                                          </p:spTgt>
                                        </p:tgtEl>
                                        <p:attrNameLst>
                                          <p:attrName>style.visibility</p:attrName>
                                        </p:attrNameLst>
                                      </p:cBhvr>
                                      <p:to>
                                        <p:strVal val="visible"/>
                                      </p:to>
                                    </p:set>
                                    <p:anim calcmode="lin" valueType="num">
                                      <p:cBhvr>
                                        <p:cTn id="60" dur="500" fill="hold"/>
                                        <p:tgtEl>
                                          <p:spTgt spid="2052">
                                            <p:txEl>
                                              <p:pRg st="6" end="6"/>
                                            </p:txEl>
                                          </p:spTgt>
                                        </p:tgtEl>
                                        <p:attrNameLst>
                                          <p:attrName>ppt_w</p:attrName>
                                        </p:attrNameLst>
                                      </p:cBhvr>
                                      <p:tavLst>
                                        <p:tav tm="0">
                                          <p:val>
                                            <p:fltVal val="0"/>
                                          </p:val>
                                        </p:tav>
                                        <p:tav tm="100000">
                                          <p:val>
                                            <p:strVal val="#ppt_w"/>
                                          </p:val>
                                        </p:tav>
                                      </p:tavLst>
                                    </p:anim>
                                    <p:anim calcmode="lin" valueType="num">
                                      <p:cBhvr>
                                        <p:cTn id="61" dur="500" fill="hold"/>
                                        <p:tgtEl>
                                          <p:spTgt spid="2052">
                                            <p:txEl>
                                              <p:pRg st="6" end="6"/>
                                            </p:txEl>
                                          </p:spTgt>
                                        </p:tgtEl>
                                        <p:attrNameLst>
                                          <p:attrName>ppt_h</p:attrName>
                                        </p:attrNameLst>
                                      </p:cBhvr>
                                      <p:tavLst>
                                        <p:tav tm="0">
                                          <p:val>
                                            <p:fltVal val="0"/>
                                          </p:val>
                                        </p:tav>
                                        <p:tav tm="100000">
                                          <p:val>
                                            <p:strVal val="#ppt_h"/>
                                          </p:val>
                                        </p:tav>
                                      </p:tavLst>
                                    </p:anim>
                                    <p:animEffect transition="in" filter="fade">
                                      <p:cBhvr>
                                        <p:cTn id="62" dur="500"/>
                                        <p:tgtEl>
                                          <p:spTgt spid="2052">
                                            <p:txEl>
                                              <p:pRg st="6" end="6"/>
                                            </p:txEl>
                                          </p:spTgt>
                                        </p:tgtEl>
                                      </p:cBhvr>
                                    </p:animEffect>
                                  </p:childTnLst>
                                </p:cTn>
                              </p:par>
                            </p:childTnLst>
                          </p:cTn>
                        </p:par>
                      </p:childTnLst>
                    </p:cTn>
                  </p:par>
                  <p:par>
                    <p:cTn id="63" fill="hold">
                      <p:stCondLst>
                        <p:cond delay="indefinite"/>
                      </p:stCondLst>
                      <p:childTnLst>
                        <p:par>
                          <p:cTn id="64" fill="hold">
                            <p:stCondLst>
                              <p:cond delay="0"/>
                            </p:stCondLst>
                            <p:childTnLst>
                              <p:par>
                                <p:cTn id="65" presetID="53" presetClass="entr" presetSubtype="0" fill="hold" grpId="0" nodeType="clickEffect">
                                  <p:stCondLst>
                                    <p:cond delay="0"/>
                                  </p:stCondLst>
                                  <p:childTnLst>
                                    <p:set>
                                      <p:cBhvr>
                                        <p:cTn id="66" dur="1" fill="hold">
                                          <p:stCondLst>
                                            <p:cond delay="0"/>
                                          </p:stCondLst>
                                        </p:cTn>
                                        <p:tgtEl>
                                          <p:spTgt spid="2052">
                                            <p:txEl>
                                              <p:pRg st="7" end="7"/>
                                            </p:txEl>
                                          </p:spTgt>
                                        </p:tgtEl>
                                        <p:attrNameLst>
                                          <p:attrName>style.visibility</p:attrName>
                                        </p:attrNameLst>
                                      </p:cBhvr>
                                      <p:to>
                                        <p:strVal val="visible"/>
                                      </p:to>
                                    </p:set>
                                    <p:anim calcmode="lin" valueType="num">
                                      <p:cBhvr>
                                        <p:cTn id="67" dur="500" fill="hold"/>
                                        <p:tgtEl>
                                          <p:spTgt spid="2052">
                                            <p:txEl>
                                              <p:pRg st="7" end="7"/>
                                            </p:txEl>
                                          </p:spTgt>
                                        </p:tgtEl>
                                        <p:attrNameLst>
                                          <p:attrName>ppt_w</p:attrName>
                                        </p:attrNameLst>
                                      </p:cBhvr>
                                      <p:tavLst>
                                        <p:tav tm="0">
                                          <p:val>
                                            <p:fltVal val="0"/>
                                          </p:val>
                                        </p:tav>
                                        <p:tav tm="100000">
                                          <p:val>
                                            <p:strVal val="#ppt_w"/>
                                          </p:val>
                                        </p:tav>
                                      </p:tavLst>
                                    </p:anim>
                                    <p:anim calcmode="lin" valueType="num">
                                      <p:cBhvr>
                                        <p:cTn id="68" dur="500" fill="hold"/>
                                        <p:tgtEl>
                                          <p:spTgt spid="2052">
                                            <p:txEl>
                                              <p:pRg st="7" end="7"/>
                                            </p:txEl>
                                          </p:spTgt>
                                        </p:tgtEl>
                                        <p:attrNameLst>
                                          <p:attrName>ppt_h</p:attrName>
                                        </p:attrNameLst>
                                      </p:cBhvr>
                                      <p:tavLst>
                                        <p:tav tm="0">
                                          <p:val>
                                            <p:fltVal val="0"/>
                                          </p:val>
                                        </p:tav>
                                        <p:tav tm="100000">
                                          <p:val>
                                            <p:strVal val="#ppt_h"/>
                                          </p:val>
                                        </p:tav>
                                      </p:tavLst>
                                    </p:anim>
                                    <p:animEffect transition="in" filter="fade">
                                      <p:cBhvr>
                                        <p:cTn id="69" dur="500"/>
                                        <p:tgtEl>
                                          <p:spTgt spid="2052">
                                            <p:txEl>
                                              <p:pRg st="7" end="7"/>
                                            </p:txEl>
                                          </p:spTgt>
                                        </p:tgtEl>
                                      </p:cBhvr>
                                    </p:animEffect>
                                  </p:childTnLst>
                                </p:cTn>
                              </p:par>
                            </p:childTnLst>
                          </p:cTn>
                        </p:par>
                      </p:childTnLst>
                    </p:cTn>
                  </p:par>
                  <p:par>
                    <p:cTn id="70" fill="hold">
                      <p:stCondLst>
                        <p:cond delay="indefinite"/>
                      </p:stCondLst>
                      <p:childTnLst>
                        <p:par>
                          <p:cTn id="71" fill="hold">
                            <p:stCondLst>
                              <p:cond delay="0"/>
                            </p:stCondLst>
                            <p:childTnLst>
                              <p:par>
                                <p:cTn id="72" presetID="53" presetClass="entr" presetSubtype="0" fill="hold" grpId="0" nodeType="clickEffect">
                                  <p:stCondLst>
                                    <p:cond delay="0"/>
                                  </p:stCondLst>
                                  <p:childTnLst>
                                    <p:set>
                                      <p:cBhvr>
                                        <p:cTn id="73" dur="1" fill="hold">
                                          <p:stCondLst>
                                            <p:cond delay="0"/>
                                          </p:stCondLst>
                                        </p:cTn>
                                        <p:tgtEl>
                                          <p:spTgt spid="2052">
                                            <p:txEl>
                                              <p:pRg st="8" end="8"/>
                                            </p:txEl>
                                          </p:spTgt>
                                        </p:tgtEl>
                                        <p:attrNameLst>
                                          <p:attrName>style.visibility</p:attrName>
                                        </p:attrNameLst>
                                      </p:cBhvr>
                                      <p:to>
                                        <p:strVal val="visible"/>
                                      </p:to>
                                    </p:set>
                                    <p:anim calcmode="lin" valueType="num">
                                      <p:cBhvr>
                                        <p:cTn id="74" dur="500" fill="hold"/>
                                        <p:tgtEl>
                                          <p:spTgt spid="2052">
                                            <p:txEl>
                                              <p:pRg st="8" end="8"/>
                                            </p:txEl>
                                          </p:spTgt>
                                        </p:tgtEl>
                                        <p:attrNameLst>
                                          <p:attrName>ppt_w</p:attrName>
                                        </p:attrNameLst>
                                      </p:cBhvr>
                                      <p:tavLst>
                                        <p:tav tm="0">
                                          <p:val>
                                            <p:fltVal val="0"/>
                                          </p:val>
                                        </p:tav>
                                        <p:tav tm="100000">
                                          <p:val>
                                            <p:strVal val="#ppt_w"/>
                                          </p:val>
                                        </p:tav>
                                      </p:tavLst>
                                    </p:anim>
                                    <p:anim calcmode="lin" valueType="num">
                                      <p:cBhvr>
                                        <p:cTn id="75" dur="500" fill="hold"/>
                                        <p:tgtEl>
                                          <p:spTgt spid="2052">
                                            <p:txEl>
                                              <p:pRg st="8" end="8"/>
                                            </p:txEl>
                                          </p:spTgt>
                                        </p:tgtEl>
                                        <p:attrNameLst>
                                          <p:attrName>ppt_h</p:attrName>
                                        </p:attrNameLst>
                                      </p:cBhvr>
                                      <p:tavLst>
                                        <p:tav tm="0">
                                          <p:val>
                                            <p:fltVal val="0"/>
                                          </p:val>
                                        </p:tav>
                                        <p:tav tm="100000">
                                          <p:val>
                                            <p:strVal val="#ppt_h"/>
                                          </p:val>
                                        </p:tav>
                                      </p:tavLst>
                                    </p:anim>
                                    <p:animEffect transition="in" filter="fade">
                                      <p:cBhvr>
                                        <p:cTn id="76" dur="500"/>
                                        <p:tgtEl>
                                          <p:spTgt spid="2052">
                                            <p:txEl>
                                              <p:pRg st="8" end="8"/>
                                            </p:txEl>
                                          </p:spTgt>
                                        </p:tgtEl>
                                      </p:cBhvr>
                                    </p:animEffect>
                                  </p:childTnLst>
                                </p:cTn>
                              </p:par>
                            </p:childTnLst>
                          </p:cTn>
                        </p:par>
                      </p:childTnLst>
                    </p:cTn>
                  </p:par>
                  <p:par>
                    <p:cTn id="77" fill="hold">
                      <p:stCondLst>
                        <p:cond delay="indefinite"/>
                      </p:stCondLst>
                      <p:childTnLst>
                        <p:par>
                          <p:cTn id="78" fill="hold">
                            <p:stCondLst>
                              <p:cond delay="0"/>
                            </p:stCondLst>
                            <p:childTnLst>
                              <p:par>
                                <p:cTn id="79" presetID="53" presetClass="entr" presetSubtype="0" fill="hold" grpId="0" nodeType="clickEffect">
                                  <p:stCondLst>
                                    <p:cond delay="0"/>
                                  </p:stCondLst>
                                  <p:childTnLst>
                                    <p:set>
                                      <p:cBhvr>
                                        <p:cTn id="80" dur="1" fill="hold">
                                          <p:stCondLst>
                                            <p:cond delay="0"/>
                                          </p:stCondLst>
                                        </p:cTn>
                                        <p:tgtEl>
                                          <p:spTgt spid="2052">
                                            <p:txEl>
                                              <p:pRg st="9" end="9"/>
                                            </p:txEl>
                                          </p:spTgt>
                                        </p:tgtEl>
                                        <p:attrNameLst>
                                          <p:attrName>style.visibility</p:attrName>
                                        </p:attrNameLst>
                                      </p:cBhvr>
                                      <p:to>
                                        <p:strVal val="visible"/>
                                      </p:to>
                                    </p:set>
                                    <p:anim calcmode="lin" valueType="num">
                                      <p:cBhvr>
                                        <p:cTn id="81" dur="500" fill="hold"/>
                                        <p:tgtEl>
                                          <p:spTgt spid="2052">
                                            <p:txEl>
                                              <p:pRg st="9" end="9"/>
                                            </p:txEl>
                                          </p:spTgt>
                                        </p:tgtEl>
                                        <p:attrNameLst>
                                          <p:attrName>ppt_w</p:attrName>
                                        </p:attrNameLst>
                                      </p:cBhvr>
                                      <p:tavLst>
                                        <p:tav tm="0">
                                          <p:val>
                                            <p:fltVal val="0"/>
                                          </p:val>
                                        </p:tav>
                                        <p:tav tm="100000">
                                          <p:val>
                                            <p:strVal val="#ppt_w"/>
                                          </p:val>
                                        </p:tav>
                                      </p:tavLst>
                                    </p:anim>
                                    <p:anim calcmode="lin" valueType="num">
                                      <p:cBhvr>
                                        <p:cTn id="82" dur="500" fill="hold"/>
                                        <p:tgtEl>
                                          <p:spTgt spid="2052">
                                            <p:txEl>
                                              <p:pRg st="9" end="9"/>
                                            </p:txEl>
                                          </p:spTgt>
                                        </p:tgtEl>
                                        <p:attrNameLst>
                                          <p:attrName>ppt_h</p:attrName>
                                        </p:attrNameLst>
                                      </p:cBhvr>
                                      <p:tavLst>
                                        <p:tav tm="0">
                                          <p:val>
                                            <p:fltVal val="0"/>
                                          </p:val>
                                        </p:tav>
                                        <p:tav tm="100000">
                                          <p:val>
                                            <p:strVal val="#ppt_h"/>
                                          </p:val>
                                        </p:tav>
                                      </p:tavLst>
                                    </p:anim>
                                    <p:animEffect transition="in" filter="fade">
                                      <p:cBhvr>
                                        <p:cTn id="83" dur="500"/>
                                        <p:tgtEl>
                                          <p:spTgt spid="2052">
                                            <p:txEl>
                                              <p:pRg st="9" end="9"/>
                                            </p:txEl>
                                          </p:spTgt>
                                        </p:tgtEl>
                                      </p:cBhvr>
                                    </p:animEffect>
                                  </p:childTnLst>
                                </p:cTn>
                              </p:par>
                            </p:childTnLst>
                          </p:cTn>
                        </p:par>
                      </p:childTnLst>
                    </p:cTn>
                  </p:par>
                  <p:par>
                    <p:cTn id="84" fill="hold">
                      <p:stCondLst>
                        <p:cond delay="indefinite"/>
                      </p:stCondLst>
                      <p:childTnLst>
                        <p:par>
                          <p:cTn id="85" fill="hold">
                            <p:stCondLst>
                              <p:cond delay="0"/>
                            </p:stCondLst>
                            <p:childTnLst>
                              <p:par>
                                <p:cTn id="86" presetID="53" presetClass="entr" presetSubtype="0" fill="hold" grpId="0" nodeType="clickEffect">
                                  <p:stCondLst>
                                    <p:cond delay="0"/>
                                  </p:stCondLst>
                                  <p:childTnLst>
                                    <p:set>
                                      <p:cBhvr>
                                        <p:cTn id="87" dur="1" fill="hold">
                                          <p:stCondLst>
                                            <p:cond delay="0"/>
                                          </p:stCondLst>
                                        </p:cTn>
                                        <p:tgtEl>
                                          <p:spTgt spid="2052">
                                            <p:txEl>
                                              <p:pRg st="10" end="10"/>
                                            </p:txEl>
                                          </p:spTgt>
                                        </p:tgtEl>
                                        <p:attrNameLst>
                                          <p:attrName>style.visibility</p:attrName>
                                        </p:attrNameLst>
                                      </p:cBhvr>
                                      <p:to>
                                        <p:strVal val="visible"/>
                                      </p:to>
                                    </p:set>
                                    <p:anim calcmode="lin" valueType="num">
                                      <p:cBhvr>
                                        <p:cTn id="88" dur="500" fill="hold"/>
                                        <p:tgtEl>
                                          <p:spTgt spid="2052">
                                            <p:txEl>
                                              <p:pRg st="10" end="10"/>
                                            </p:txEl>
                                          </p:spTgt>
                                        </p:tgtEl>
                                        <p:attrNameLst>
                                          <p:attrName>ppt_w</p:attrName>
                                        </p:attrNameLst>
                                      </p:cBhvr>
                                      <p:tavLst>
                                        <p:tav tm="0">
                                          <p:val>
                                            <p:fltVal val="0"/>
                                          </p:val>
                                        </p:tav>
                                        <p:tav tm="100000">
                                          <p:val>
                                            <p:strVal val="#ppt_w"/>
                                          </p:val>
                                        </p:tav>
                                      </p:tavLst>
                                    </p:anim>
                                    <p:anim calcmode="lin" valueType="num">
                                      <p:cBhvr>
                                        <p:cTn id="89" dur="500" fill="hold"/>
                                        <p:tgtEl>
                                          <p:spTgt spid="2052">
                                            <p:txEl>
                                              <p:pRg st="10" end="10"/>
                                            </p:txEl>
                                          </p:spTgt>
                                        </p:tgtEl>
                                        <p:attrNameLst>
                                          <p:attrName>ppt_h</p:attrName>
                                        </p:attrNameLst>
                                      </p:cBhvr>
                                      <p:tavLst>
                                        <p:tav tm="0">
                                          <p:val>
                                            <p:fltVal val="0"/>
                                          </p:val>
                                        </p:tav>
                                        <p:tav tm="100000">
                                          <p:val>
                                            <p:strVal val="#ppt_h"/>
                                          </p:val>
                                        </p:tav>
                                      </p:tavLst>
                                    </p:anim>
                                    <p:animEffect transition="in" filter="fade">
                                      <p:cBhvr>
                                        <p:cTn id="90" dur="500"/>
                                        <p:tgtEl>
                                          <p:spTgt spid="2052">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50" grpId="0"/>
      <p:bldP spid="2052" grpId="0" build="p"/>
    </p:bldLst>
  </p:timing>
</p:sld>
</file>

<file path=ppt/slides/slide1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a:xfrm>
            <a:off x="428596" y="214290"/>
            <a:ext cx="7543800" cy="520700"/>
          </a:xfrm>
        </p:spPr>
        <p:txBody>
          <a:bodyPr>
            <a:normAutofit/>
          </a:bodyPr>
          <a:lstStyle/>
          <a:p>
            <a:r>
              <a:rPr lang="tr-TR" sz="2400" dirty="0" err="1" smtClean="0">
                <a:solidFill>
                  <a:schemeClr val="tx1"/>
                </a:solidFill>
                <a:latin typeface="Times New Roman" pitchFamily="18" charset="0"/>
              </a:rPr>
              <a:t>Kç</a:t>
            </a:r>
            <a:r>
              <a:rPr lang="tr-TR" sz="2400" dirty="0" smtClean="0">
                <a:solidFill>
                  <a:schemeClr val="tx1"/>
                </a:solidFill>
                <a:latin typeface="Times New Roman" pitchFamily="18" charset="0"/>
              </a:rPr>
              <a:t> değerlerinden çözünürlük hesaplanması</a:t>
            </a:r>
            <a:endParaRPr lang="tr-TR" sz="2400" b="0" dirty="0" smtClean="0">
              <a:solidFill>
                <a:schemeClr val="tx1"/>
              </a:solidFill>
              <a:latin typeface="Times New Roman" pitchFamily="18" charset="0"/>
            </a:endParaRPr>
          </a:p>
        </p:txBody>
      </p:sp>
      <p:sp>
        <p:nvSpPr>
          <p:cNvPr id="2052" name="Rectangle 4"/>
          <p:cNvSpPr>
            <a:spLocks noGrp="1" noChangeArrowheads="1"/>
          </p:cNvSpPr>
          <p:nvPr>
            <p:ph idx="1"/>
          </p:nvPr>
        </p:nvSpPr>
        <p:spPr>
          <a:xfrm>
            <a:off x="428596" y="981075"/>
            <a:ext cx="8258204" cy="5145088"/>
          </a:xfrm>
        </p:spPr>
        <p:txBody>
          <a:bodyPr>
            <a:normAutofit/>
          </a:bodyPr>
          <a:lstStyle/>
          <a:p>
            <a:pPr eaLnBrk="1" hangingPunct="1">
              <a:lnSpc>
                <a:spcPct val="150000"/>
              </a:lnSpc>
              <a:buFont typeface="Wingdings" pitchFamily="2" charset="2"/>
              <a:buNone/>
            </a:pPr>
            <a:r>
              <a:rPr lang="tr-TR" sz="1600" dirty="0" smtClean="0">
                <a:latin typeface="Times New Roman" pitchFamily="18" charset="0"/>
                <a:cs typeface="Times New Roman" pitchFamily="18" charset="0"/>
              </a:rPr>
              <a:t>CaF</a:t>
            </a:r>
            <a:r>
              <a:rPr lang="tr-TR" sz="1600" baseline="-25000" dirty="0" smtClean="0">
                <a:latin typeface="Times New Roman" pitchFamily="18" charset="0"/>
                <a:cs typeface="Times New Roman" pitchFamily="18" charset="0"/>
              </a:rPr>
              <a:t>2</a:t>
            </a:r>
            <a:r>
              <a:rPr lang="tr-TR" sz="1600" dirty="0" smtClean="0">
                <a:latin typeface="Times New Roman" pitchFamily="18" charset="0"/>
                <a:cs typeface="Times New Roman" pitchFamily="18" charset="0"/>
              </a:rPr>
              <a:t> ün </a:t>
            </a:r>
            <a:r>
              <a:rPr lang="tr-TR" sz="1600" dirty="0" err="1" smtClean="0">
                <a:latin typeface="Times New Roman" pitchFamily="18" charset="0"/>
                <a:cs typeface="Times New Roman" pitchFamily="18" charset="0"/>
              </a:rPr>
              <a:t>Kç</a:t>
            </a:r>
            <a:r>
              <a:rPr lang="tr-TR" sz="1600" dirty="0" smtClean="0">
                <a:latin typeface="Times New Roman" pitchFamily="18" charset="0"/>
                <a:cs typeface="Times New Roman" pitchFamily="18" charset="0"/>
              </a:rPr>
              <a:t> değeri 3,9 10</a:t>
            </a:r>
            <a:r>
              <a:rPr lang="tr-TR" sz="1600" baseline="30000" dirty="0" smtClean="0">
                <a:latin typeface="Times New Roman" pitchFamily="18" charset="0"/>
                <a:cs typeface="Times New Roman" pitchFamily="18" charset="0"/>
              </a:rPr>
              <a:t>-11</a:t>
            </a:r>
            <a:r>
              <a:rPr lang="tr-TR" sz="1600" dirty="0" smtClean="0">
                <a:latin typeface="Times New Roman" pitchFamily="18" charset="0"/>
                <a:cs typeface="Times New Roman" pitchFamily="18" charset="0"/>
              </a:rPr>
              <a:t> </a:t>
            </a:r>
            <a:r>
              <a:rPr lang="tr-TR" sz="1600" dirty="0" err="1" smtClean="0">
                <a:latin typeface="Times New Roman" pitchFamily="18" charset="0"/>
                <a:cs typeface="Times New Roman" pitchFamily="18" charset="0"/>
              </a:rPr>
              <a:t>dir</a:t>
            </a:r>
            <a:r>
              <a:rPr lang="tr-TR" sz="1600" dirty="0" smtClean="0">
                <a:latin typeface="Times New Roman" pitchFamily="18" charset="0"/>
                <a:cs typeface="Times New Roman" pitchFamily="18" charset="0"/>
              </a:rPr>
              <a:t>. Doygun bir CaF</a:t>
            </a:r>
            <a:r>
              <a:rPr lang="tr-TR" sz="1600" baseline="-25000" dirty="0" smtClean="0">
                <a:latin typeface="Times New Roman" pitchFamily="18" charset="0"/>
                <a:cs typeface="Times New Roman" pitchFamily="18" charset="0"/>
              </a:rPr>
              <a:t>2</a:t>
            </a:r>
            <a:r>
              <a:rPr lang="tr-TR" sz="1600" dirty="0" smtClean="0">
                <a:latin typeface="Times New Roman" pitchFamily="18" charset="0"/>
                <a:cs typeface="Times New Roman" pitchFamily="18" charset="0"/>
              </a:rPr>
              <a:t> çözeltisinde Ca</a:t>
            </a:r>
            <a:r>
              <a:rPr lang="tr-TR" sz="1600" baseline="30000" dirty="0" smtClean="0">
                <a:latin typeface="Times New Roman" pitchFamily="18" charset="0"/>
                <a:cs typeface="Times New Roman" pitchFamily="18" charset="0"/>
              </a:rPr>
              <a:t>2+ </a:t>
            </a:r>
            <a:r>
              <a:rPr lang="tr-TR" sz="1600" dirty="0" smtClean="0">
                <a:latin typeface="Times New Roman" pitchFamily="18" charset="0"/>
                <a:cs typeface="Times New Roman" pitchFamily="18" charset="0"/>
              </a:rPr>
              <a:t>ve F</a:t>
            </a:r>
            <a:r>
              <a:rPr lang="tr-TR" sz="1600" baseline="30000" dirty="0" smtClean="0">
                <a:latin typeface="Times New Roman" pitchFamily="18" charset="0"/>
                <a:cs typeface="Times New Roman" pitchFamily="18" charset="0"/>
              </a:rPr>
              <a:t>-</a:t>
            </a:r>
            <a:r>
              <a:rPr lang="tr-TR" sz="1600" dirty="0" smtClean="0">
                <a:latin typeface="Times New Roman" pitchFamily="18" charset="0"/>
                <a:cs typeface="Times New Roman" pitchFamily="18" charset="0"/>
              </a:rPr>
              <a:t> iyonları derişimi nedir?</a:t>
            </a:r>
          </a:p>
          <a:p>
            <a:pPr eaLnBrk="1" hangingPunct="1">
              <a:lnSpc>
                <a:spcPct val="150000"/>
              </a:lnSpc>
              <a:buFont typeface="Wingdings" pitchFamily="2" charset="2"/>
              <a:buNone/>
            </a:pPr>
            <a:endParaRPr lang="tr-TR" sz="1600" dirty="0" smtClean="0">
              <a:latin typeface="Times New Roman" pitchFamily="18" charset="0"/>
              <a:cs typeface="Times New Roman" pitchFamily="18" charset="0"/>
            </a:endParaRPr>
          </a:p>
          <a:p>
            <a:pPr>
              <a:lnSpc>
                <a:spcPct val="150000"/>
              </a:lnSpc>
              <a:buNone/>
            </a:pPr>
            <a:r>
              <a:rPr lang="tr-TR" sz="1600" dirty="0" smtClean="0">
                <a:latin typeface="Times New Roman" pitchFamily="18" charset="0"/>
                <a:cs typeface="Times New Roman" pitchFamily="18" charset="0"/>
              </a:rPr>
              <a:t>CaF</a:t>
            </a:r>
            <a:r>
              <a:rPr lang="tr-TR" sz="1600" baseline="-25000" dirty="0" smtClean="0">
                <a:latin typeface="Times New Roman" pitchFamily="18" charset="0"/>
                <a:cs typeface="Times New Roman" pitchFamily="18" charset="0"/>
              </a:rPr>
              <a:t>2      </a:t>
            </a:r>
            <a:r>
              <a:rPr lang="en-US" sz="1600" dirty="0" smtClean="0">
                <a:solidFill>
                  <a:srgbClr val="000000"/>
                </a:solidFill>
                <a:latin typeface="Times New Roman" pitchFamily="18" charset="0"/>
                <a:cs typeface="Times New Roman" pitchFamily="18" charset="0"/>
              </a:rPr>
              <a:t>⇄</a:t>
            </a:r>
            <a:r>
              <a:rPr lang="tr-TR" sz="1600" dirty="0" smtClean="0">
                <a:latin typeface="Times New Roman" pitchFamily="18" charset="0"/>
                <a:cs typeface="Times New Roman" pitchFamily="18" charset="0"/>
              </a:rPr>
              <a:t> </a:t>
            </a:r>
            <a:r>
              <a:rPr lang="tr-TR" sz="1600" dirty="0" smtClean="0">
                <a:latin typeface="Times New Roman"/>
                <a:cs typeface="Times New Roman"/>
              </a:rPr>
              <a:t>   </a:t>
            </a:r>
            <a:r>
              <a:rPr lang="tr-TR" sz="1600" dirty="0" err="1" smtClean="0">
                <a:latin typeface="Times New Roman"/>
                <a:cs typeface="Times New Roman"/>
              </a:rPr>
              <a:t>Ca</a:t>
            </a:r>
            <a:r>
              <a:rPr lang="tr-TR" sz="1600" dirty="0" smtClean="0">
                <a:latin typeface="Times New Roman"/>
                <a:cs typeface="Times New Roman"/>
              </a:rPr>
              <a:t> </a:t>
            </a:r>
            <a:r>
              <a:rPr lang="tr-TR" sz="1600" baseline="30000" dirty="0" smtClean="0">
                <a:latin typeface="Times New Roman"/>
                <a:cs typeface="Times New Roman"/>
              </a:rPr>
              <a:t>2+</a:t>
            </a:r>
            <a:r>
              <a:rPr lang="tr-TR" sz="1600" dirty="0" smtClean="0">
                <a:latin typeface="Times New Roman"/>
                <a:cs typeface="Times New Roman"/>
              </a:rPr>
              <a:t>    +  2 F</a:t>
            </a:r>
            <a:r>
              <a:rPr lang="tr-TR" sz="1600" baseline="30000" dirty="0" smtClean="0">
                <a:latin typeface="Times New Roman"/>
                <a:cs typeface="Times New Roman"/>
              </a:rPr>
              <a:t>-</a:t>
            </a:r>
            <a:endParaRPr lang="tr-TR" sz="1600" baseline="30000" dirty="0" smtClean="0">
              <a:latin typeface="Times New Roman" pitchFamily="18" charset="0"/>
              <a:cs typeface="Times New Roman" pitchFamily="18" charset="0"/>
            </a:endParaRPr>
          </a:p>
          <a:p>
            <a:pPr>
              <a:lnSpc>
                <a:spcPct val="150000"/>
              </a:lnSpc>
              <a:buNone/>
            </a:pPr>
            <a:r>
              <a:rPr lang="tr-TR" sz="1600" dirty="0" smtClean="0">
                <a:latin typeface="Times New Roman" pitchFamily="18" charset="0"/>
                <a:cs typeface="Times New Roman" pitchFamily="18" charset="0"/>
              </a:rPr>
              <a:t>X             X               2X</a:t>
            </a:r>
          </a:p>
          <a:p>
            <a:pPr>
              <a:lnSpc>
                <a:spcPct val="150000"/>
              </a:lnSpc>
              <a:buNone/>
            </a:pPr>
            <a:r>
              <a:rPr lang="tr-TR" sz="1600" dirty="0" err="1" smtClean="0">
                <a:latin typeface="Times New Roman" pitchFamily="18" charset="0"/>
                <a:cs typeface="Times New Roman" pitchFamily="18" charset="0"/>
              </a:rPr>
              <a:t>Kç</a:t>
            </a:r>
            <a:r>
              <a:rPr lang="tr-TR" sz="1600" dirty="0" smtClean="0">
                <a:latin typeface="Times New Roman" pitchFamily="18" charset="0"/>
                <a:cs typeface="Times New Roman" pitchFamily="18" charset="0"/>
              </a:rPr>
              <a:t> = [</a:t>
            </a:r>
            <a:r>
              <a:rPr lang="tr-TR" sz="1600" dirty="0" err="1" smtClean="0">
                <a:latin typeface="Times New Roman" pitchFamily="18" charset="0"/>
                <a:cs typeface="Times New Roman" pitchFamily="18" charset="0"/>
              </a:rPr>
              <a:t>Ca</a:t>
            </a:r>
            <a:r>
              <a:rPr lang="tr-TR" sz="1600" baseline="30000" dirty="0" smtClean="0">
                <a:latin typeface="Times New Roman" pitchFamily="18" charset="0"/>
                <a:cs typeface="Times New Roman" pitchFamily="18" charset="0"/>
              </a:rPr>
              <a:t>+2</a:t>
            </a:r>
            <a:r>
              <a:rPr lang="tr-TR" sz="1600" dirty="0" smtClean="0">
                <a:latin typeface="Times New Roman" pitchFamily="18" charset="0"/>
                <a:cs typeface="Times New Roman" pitchFamily="18" charset="0"/>
              </a:rPr>
              <a:t>] [F</a:t>
            </a:r>
            <a:r>
              <a:rPr lang="tr-TR" sz="1600" baseline="30000" dirty="0" smtClean="0">
                <a:latin typeface="Times New Roman" pitchFamily="18" charset="0"/>
                <a:cs typeface="Times New Roman" pitchFamily="18" charset="0"/>
              </a:rPr>
              <a:t>-</a:t>
            </a:r>
            <a:r>
              <a:rPr lang="tr-TR" sz="1600" dirty="0" smtClean="0">
                <a:latin typeface="Times New Roman" pitchFamily="18" charset="0"/>
                <a:cs typeface="Times New Roman" pitchFamily="18" charset="0"/>
              </a:rPr>
              <a:t>]</a:t>
            </a:r>
            <a:r>
              <a:rPr lang="tr-TR" sz="1600" baseline="30000" dirty="0" smtClean="0">
                <a:latin typeface="Times New Roman" pitchFamily="18" charset="0"/>
                <a:cs typeface="Times New Roman" pitchFamily="18" charset="0"/>
              </a:rPr>
              <a:t>2</a:t>
            </a:r>
          </a:p>
          <a:p>
            <a:pPr>
              <a:lnSpc>
                <a:spcPct val="150000"/>
              </a:lnSpc>
              <a:buNone/>
            </a:pPr>
            <a:r>
              <a:rPr lang="tr-TR" sz="1600" dirty="0" err="1" smtClean="0">
                <a:latin typeface="Times New Roman" pitchFamily="18" charset="0"/>
                <a:cs typeface="Times New Roman" pitchFamily="18" charset="0"/>
              </a:rPr>
              <a:t>Kç</a:t>
            </a:r>
            <a:r>
              <a:rPr lang="tr-TR" sz="1600" dirty="0" smtClean="0">
                <a:latin typeface="Times New Roman" pitchFamily="18" charset="0"/>
                <a:cs typeface="Times New Roman" pitchFamily="18" charset="0"/>
              </a:rPr>
              <a:t> = X (2X)</a:t>
            </a:r>
            <a:r>
              <a:rPr lang="tr-TR" sz="1600" baseline="30000" dirty="0" smtClean="0">
                <a:latin typeface="Times New Roman" pitchFamily="18" charset="0"/>
                <a:cs typeface="Times New Roman" pitchFamily="18" charset="0"/>
              </a:rPr>
              <a:t>2 </a:t>
            </a:r>
            <a:r>
              <a:rPr lang="tr-TR" sz="1600" dirty="0" smtClean="0">
                <a:latin typeface="Times New Roman" pitchFamily="18" charset="0"/>
                <a:cs typeface="Times New Roman" pitchFamily="18" charset="0"/>
              </a:rPr>
              <a:t> </a:t>
            </a:r>
          </a:p>
          <a:p>
            <a:pPr>
              <a:lnSpc>
                <a:spcPct val="150000"/>
              </a:lnSpc>
              <a:buNone/>
            </a:pPr>
            <a:r>
              <a:rPr lang="tr-TR" sz="1600" dirty="0" err="1" smtClean="0">
                <a:latin typeface="Times New Roman" pitchFamily="18" charset="0"/>
                <a:cs typeface="Times New Roman" pitchFamily="18" charset="0"/>
              </a:rPr>
              <a:t>Kç</a:t>
            </a:r>
            <a:r>
              <a:rPr lang="tr-TR" sz="1600" dirty="0" smtClean="0">
                <a:latin typeface="Times New Roman" pitchFamily="18" charset="0"/>
                <a:cs typeface="Times New Roman" pitchFamily="18" charset="0"/>
              </a:rPr>
              <a:t> = 4 X</a:t>
            </a:r>
            <a:r>
              <a:rPr lang="tr-TR" sz="1600" baseline="30000" dirty="0" smtClean="0">
                <a:latin typeface="Times New Roman" pitchFamily="18" charset="0"/>
                <a:cs typeface="Times New Roman" pitchFamily="18" charset="0"/>
              </a:rPr>
              <a:t>3</a:t>
            </a:r>
          </a:p>
          <a:p>
            <a:pPr>
              <a:lnSpc>
                <a:spcPct val="150000"/>
              </a:lnSpc>
              <a:buNone/>
            </a:pPr>
            <a:r>
              <a:rPr lang="tr-TR" sz="1600" dirty="0" smtClean="0">
                <a:latin typeface="Times New Roman" pitchFamily="18" charset="0"/>
                <a:cs typeface="Times New Roman" pitchFamily="18" charset="0"/>
              </a:rPr>
              <a:t>X = </a:t>
            </a:r>
            <a:r>
              <a:rPr lang="tr-TR" sz="1600" baseline="30000" dirty="0" smtClean="0">
                <a:latin typeface="Times New Roman" pitchFamily="18" charset="0"/>
                <a:cs typeface="Times New Roman" pitchFamily="18" charset="0"/>
              </a:rPr>
              <a:t>3</a:t>
            </a:r>
            <a:r>
              <a:rPr lang="tr-TR" sz="1600" dirty="0" smtClean="0">
                <a:latin typeface="Times New Roman"/>
                <a:cs typeface="Times New Roman"/>
              </a:rPr>
              <a:t>√</a:t>
            </a:r>
            <a:r>
              <a:rPr lang="tr-TR" sz="1600" dirty="0" err="1" smtClean="0">
                <a:latin typeface="Times New Roman"/>
                <a:cs typeface="Times New Roman"/>
              </a:rPr>
              <a:t>Kç</a:t>
            </a:r>
            <a:r>
              <a:rPr lang="tr-TR" sz="1600" dirty="0" smtClean="0">
                <a:latin typeface="Times New Roman"/>
                <a:cs typeface="Times New Roman"/>
              </a:rPr>
              <a:t>   = </a:t>
            </a:r>
            <a:r>
              <a:rPr lang="tr-TR" sz="1600" baseline="30000" dirty="0" smtClean="0">
                <a:latin typeface="Times New Roman" pitchFamily="18" charset="0"/>
                <a:cs typeface="Times New Roman" pitchFamily="18" charset="0"/>
              </a:rPr>
              <a:t>3</a:t>
            </a:r>
            <a:r>
              <a:rPr lang="tr-TR" sz="1600" dirty="0" smtClean="0">
                <a:latin typeface="Times New Roman"/>
                <a:cs typeface="Times New Roman"/>
              </a:rPr>
              <a:t>√3,9 10</a:t>
            </a:r>
            <a:r>
              <a:rPr lang="tr-TR" sz="1600" baseline="30000" dirty="0" smtClean="0">
                <a:latin typeface="Times New Roman"/>
                <a:cs typeface="Times New Roman"/>
              </a:rPr>
              <a:t>-11</a:t>
            </a:r>
          </a:p>
          <a:p>
            <a:pPr>
              <a:lnSpc>
                <a:spcPct val="150000"/>
              </a:lnSpc>
              <a:buNone/>
            </a:pPr>
            <a:r>
              <a:rPr lang="tr-TR" sz="1600" dirty="0" smtClean="0">
                <a:latin typeface="Times New Roman"/>
                <a:cs typeface="Times New Roman"/>
              </a:rPr>
              <a:t>X = 2,1 10</a:t>
            </a:r>
            <a:r>
              <a:rPr lang="tr-TR" sz="1600" baseline="30000" dirty="0" smtClean="0">
                <a:latin typeface="Times New Roman"/>
                <a:cs typeface="Times New Roman"/>
              </a:rPr>
              <a:t>-4</a:t>
            </a:r>
          </a:p>
          <a:p>
            <a:pPr>
              <a:lnSpc>
                <a:spcPct val="150000"/>
              </a:lnSpc>
              <a:buNone/>
            </a:pPr>
            <a:r>
              <a:rPr lang="tr-TR" sz="1500" dirty="0" smtClean="0">
                <a:latin typeface="Times New Roman" pitchFamily="18" charset="0"/>
              </a:rPr>
              <a:t>[Ca</a:t>
            </a:r>
            <a:r>
              <a:rPr lang="tr-TR" sz="1500" baseline="30000" dirty="0" smtClean="0">
                <a:latin typeface="Times New Roman" pitchFamily="18" charset="0"/>
              </a:rPr>
              <a:t>2+ </a:t>
            </a:r>
            <a:r>
              <a:rPr lang="tr-TR" sz="1500" dirty="0" smtClean="0">
                <a:latin typeface="Times New Roman" pitchFamily="18" charset="0"/>
              </a:rPr>
              <a:t>] = </a:t>
            </a:r>
            <a:r>
              <a:rPr lang="tr-TR" sz="1400" dirty="0" smtClean="0">
                <a:latin typeface="Times New Roman"/>
                <a:cs typeface="Times New Roman"/>
              </a:rPr>
              <a:t>2,1 10</a:t>
            </a:r>
            <a:r>
              <a:rPr lang="tr-TR" sz="1400" baseline="30000" dirty="0" smtClean="0">
                <a:latin typeface="Times New Roman"/>
                <a:cs typeface="Times New Roman"/>
              </a:rPr>
              <a:t>-4 </a:t>
            </a:r>
            <a:r>
              <a:rPr lang="tr-TR" sz="1400" dirty="0" smtClean="0">
                <a:latin typeface="Times New Roman"/>
                <a:cs typeface="Times New Roman"/>
              </a:rPr>
              <a:t> M</a:t>
            </a:r>
            <a:endParaRPr lang="tr-TR" sz="1500" dirty="0" smtClean="0">
              <a:latin typeface="Times New Roman" pitchFamily="18" charset="0"/>
            </a:endParaRPr>
          </a:p>
          <a:p>
            <a:pPr>
              <a:lnSpc>
                <a:spcPct val="150000"/>
              </a:lnSpc>
              <a:buNone/>
            </a:pPr>
            <a:r>
              <a:rPr lang="tr-TR" sz="1500" dirty="0" smtClean="0">
                <a:latin typeface="Times New Roman" pitchFamily="18" charset="0"/>
              </a:rPr>
              <a:t>[F</a:t>
            </a:r>
            <a:r>
              <a:rPr lang="tr-TR" sz="1500" baseline="30000" dirty="0" smtClean="0">
                <a:latin typeface="Times New Roman" pitchFamily="18" charset="0"/>
              </a:rPr>
              <a:t>-</a:t>
            </a:r>
            <a:r>
              <a:rPr lang="tr-TR" sz="1500" dirty="0" smtClean="0">
                <a:latin typeface="Times New Roman" pitchFamily="18" charset="0"/>
              </a:rPr>
              <a:t>] = 2 x </a:t>
            </a:r>
            <a:r>
              <a:rPr lang="tr-TR" sz="1400" dirty="0" smtClean="0">
                <a:latin typeface="Times New Roman"/>
                <a:cs typeface="Times New Roman"/>
              </a:rPr>
              <a:t>2,1 10</a:t>
            </a:r>
            <a:r>
              <a:rPr lang="tr-TR" sz="1400" baseline="30000" dirty="0" smtClean="0">
                <a:latin typeface="Times New Roman"/>
                <a:cs typeface="Times New Roman"/>
              </a:rPr>
              <a:t>-4 </a:t>
            </a:r>
            <a:r>
              <a:rPr lang="tr-TR" sz="1400" dirty="0" smtClean="0">
                <a:latin typeface="Times New Roman"/>
                <a:cs typeface="Times New Roman"/>
              </a:rPr>
              <a:t> = 4,2 10 </a:t>
            </a:r>
            <a:r>
              <a:rPr lang="tr-TR" sz="1400" baseline="30000" dirty="0" smtClean="0">
                <a:latin typeface="Times New Roman"/>
                <a:cs typeface="Times New Roman"/>
              </a:rPr>
              <a:t>-4</a:t>
            </a:r>
            <a:r>
              <a:rPr lang="tr-TR" sz="1400" dirty="0" smtClean="0">
                <a:latin typeface="Times New Roman"/>
                <a:cs typeface="Times New Roman"/>
              </a:rPr>
              <a:t> M</a:t>
            </a:r>
            <a:endParaRPr lang="tr-TR" sz="1500" dirty="0" smtClean="0">
              <a:latin typeface="Times New Roman" pitchFamily="18" charset="0"/>
            </a:endParaRPr>
          </a:p>
          <a:p>
            <a:pPr lvl="1" eaLnBrk="1" hangingPunct="1">
              <a:buFont typeface="Wingdings" pitchFamily="2" charset="2"/>
              <a:buNone/>
            </a:pPr>
            <a:endParaRPr lang="tr-TR" sz="2200" dirty="0" smtClean="0">
              <a:latin typeface="Times New Roman" pitchFamily="18" charset="0"/>
            </a:endParaRPr>
          </a:p>
        </p:txBody>
      </p:sp>
    </p:spTree>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1" presetClass="entr" presetSubtype="0" fill="hold" grpId="0" nodeType="withEffect">
                                  <p:stCondLst>
                                    <p:cond delay="0"/>
                                  </p:stCondLst>
                                  <p:childTnLst>
                                    <p:set>
                                      <p:cBhvr>
                                        <p:cTn id="6" dur="1" fill="hold">
                                          <p:stCondLst>
                                            <p:cond delay="0"/>
                                          </p:stCondLst>
                                        </p:cTn>
                                        <p:tgtEl>
                                          <p:spTgt spid="2050"/>
                                        </p:tgtEl>
                                        <p:attrNameLst>
                                          <p:attrName>style.visibility</p:attrName>
                                        </p:attrNameLst>
                                      </p:cBhvr>
                                      <p:to>
                                        <p:strVal val="visible"/>
                                      </p:to>
                                    </p:set>
                                    <p:animEffect transition="in" filter="fade">
                                      <p:cBhvr>
                                        <p:cTn id="7" dur="768" decel="100000"/>
                                        <p:tgtEl>
                                          <p:spTgt spid="2050"/>
                                        </p:tgtEl>
                                      </p:cBhvr>
                                    </p:animEffect>
                                    <p:animScale>
                                      <p:cBhvr>
                                        <p:cTn id="8" dur="768" decel="100000"/>
                                        <p:tgtEl>
                                          <p:spTgt spid="2050"/>
                                        </p:tgtEl>
                                      </p:cBhvr>
                                      <p:from x="10000" y="10000"/>
                                      <p:to x="200000" y="450000"/>
                                    </p:animScale>
                                    <p:animScale>
                                      <p:cBhvr>
                                        <p:cTn id="9" dur="1230" accel="100000" fill="hold">
                                          <p:stCondLst>
                                            <p:cond delay="768"/>
                                          </p:stCondLst>
                                        </p:cTn>
                                        <p:tgtEl>
                                          <p:spTgt spid="2050"/>
                                        </p:tgtEl>
                                      </p:cBhvr>
                                      <p:from x="200000" y="450000"/>
                                      <p:to x="100000" y="100000"/>
                                    </p:animScale>
                                    <p:set>
                                      <p:cBhvr>
                                        <p:cTn id="10" dur="768" fill="hold"/>
                                        <p:tgtEl>
                                          <p:spTgt spid="2050"/>
                                        </p:tgtEl>
                                        <p:attrNameLst>
                                          <p:attrName>ppt_x</p:attrName>
                                        </p:attrNameLst>
                                      </p:cBhvr>
                                      <p:to>
                                        <p:strVal val="(0.5)"/>
                                      </p:to>
                                    </p:set>
                                    <p:anim from="(0.5)" to="(#ppt_x)" calcmode="lin" valueType="num">
                                      <p:cBhvr>
                                        <p:cTn id="11" dur="1230" accel="100000" fill="hold">
                                          <p:stCondLst>
                                            <p:cond delay="768"/>
                                          </p:stCondLst>
                                        </p:cTn>
                                        <p:tgtEl>
                                          <p:spTgt spid="2050"/>
                                        </p:tgtEl>
                                        <p:attrNameLst>
                                          <p:attrName>ppt_x</p:attrName>
                                        </p:attrNameLst>
                                      </p:cBhvr>
                                    </p:anim>
                                    <p:set>
                                      <p:cBhvr>
                                        <p:cTn id="12" dur="768" fill="hold"/>
                                        <p:tgtEl>
                                          <p:spTgt spid="2050"/>
                                        </p:tgtEl>
                                        <p:attrNameLst>
                                          <p:attrName>ppt_y</p:attrName>
                                        </p:attrNameLst>
                                      </p:cBhvr>
                                      <p:to>
                                        <p:strVal val="(#ppt_y+0.4)"/>
                                      </p:to>
                                    </p:set>
                                    <p:anim from="(#ppt_y+0.4)" to="(#ppt_y)" calcmode="lin" valueType="num">
                                      <p:cBhvr>
                                        <p:cTn id="13" dur="1230" accel="100000" fill="hold">
                                          <p:stCondLst>
                                            <p:cond delay="768"/>
                                          </p:stCondLst>
                                        </p:cTn>
                                        <p:tgtEl>
                                          <p:spTgt spid="2050"/>
                                        </p:tgtEl>
                                        <p:attrNameLst>
                                          <p:attrName>ppt_y</p:attrName>
                                        </p:attrNameLst>
                                      </p:cBhvr>
                                    </p:anim>
                                  </p:childTnLst>
                                </p:cTn>
                              </p:par>
                            </p:childTnLst>
                          </p:cTn>
                        </p:par>
                      </p:childTnLst>
                    </p:cTn>
                  </p:par>
                  <p:par>
                    <p:cTn id="14" fill="hold">
                      <p:stCondLst>
                        <p:cond delay="indefinite"/>
                      </p:stCondLst>
                      <p:childTnLst>
                        <p:par>
                          <p:cTn id="15" fill="hold">
                            <p:stCondLst>
                              <p:cond delay="0"/>
                            </p:stCondLst>
                            <p:childTnLst>
                              <p:par>
                                <p:cTn id="16" presetID="53" presetClass="entr" presetSubtype="0" fill="hold" grpId="0" nodeType="clickEffect">
                                  <p:stCondLst>
                                    <p:cond delay="0"/>
                                  </p:stCondLst>
                                  <p:childTnLst>
                                    <p:set>
                                      <p:cBhvr>
                                        <p:cTn id="17" dur="1" fill="hold">
                                          <p:stCondLst>
                                            <p:cond delay="0"/>
                                          </p:stCondLst>
                                        </p:cTn>
                                        <p:tgtEl>
                                          <p:spTgt spid="2052">
                                            <p:txEl>
                                              <p:pRg st="0" end="0"/>
                                            </p:txEl>
                                          </p:spTgt>
                                        </p:tgtEl>
                                        <p:attrNameLst>
                                          <p:attrName>style.visibility</p:attrName>
                                        </p:attrNameLst>
                                      </p:cBhvr>
                                      <p:to>
                                        <p:strVal val="visible"/>
                                      </p:to>
                                    </p:set>
                                    <p:anim calcmode="lin" valueType="num">
                                      <p:cBhvr>
                                        <p:cTn id="18" dur="500" fill="hold"/>
                                        <p:tgtEl>
                                          <p:spTgt spid="2052">
                                            <p:txEl>
                                              <p:pRg st="0" end="0"/>
                                            </p:txEl>
                                          </p:spTgt>
                                        </p:tgtEl>
                                        <p:attrNameLst>
                                          <p:attrName>ppt_w</p:attrName>
                                        </p:attrNameLst>
                                      </p:cBhvr>
                                      <p:tavLst>
                                        <p:tav tm="0">
                                          <p:val>
                                            <p:fltVal val="0"/>
                                          </p:val>
                                        </p:tav>
                                        <p:tav tm="100000">
                                          <p:val>
                                            <p:strVal val="#ppt_w"/>
                                          </p:val>
                                        </p:tav>
                                      </p:tavLst>
                                    </p:anim>
                                    <p:anim calcmode="lin" valueType="num">
                                      <p:cBhvr>
                                        <p:cTn id="19" dur="500" fill="hold"/>
                                        <p:tgtEl>
                                          <p:spTgt spid="2052">
                                            <p:txEl>
                                              <p:pRg st="0" end="0"/>
                                            </p:txEl>
                                          </p:spTgt>
                                        </p:tgtEl>
                                        <p:attrNameLst>
                                          <p:attrName>ppt_h</p:attrName>
                                        </p:attrNameLst>
                                      </p:cBhvr>
                                      <p:tavLst>
                                        <p:tav tm="0">
                                          <p:val>
                                            <p:fltVal val="0"/>
                                          </p:val>
                                        </p:tav>
                                        <p:tav tm="100000">
                                          <p:val>
                                            <p:strVal val="#ppt_h"/>
                                          </p:val>
                                        </p:tav>
                                      </p:tavLst>
                                    </p:anim>
                                    <p:animEffect transition="in" filter="fade">
                                      <p:cBhvr>
                                        <p:cTn id="20" dur="500"/>
                                        <p:tgtEl>
                                          <p:spTgt spid="2052">
                                            <p:txEl>
                                              <p:pRg st="0" end="0"/>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53" presetClass="entr" presetSubtype="0" fill="hold" grpId="0" nodeType="clickEffect">
                                  <p:stCondLst>
                                    <p:cond delay="0"/>
                                  </p:stCondLst>
                                  <p:childTnLst>
                                    <p:set>
                                      <p:cBhvr>
                                        <p:cTn id="24" dur="1" fill="hold">
                                          <p:stCondLst>
                                            <p:cond delay="0"/>
                                          </p:stCondLst>
                                        </p:cTn>
                                        <p:tgtEl>
                                          <p:spTgt spid="2052">
                                            <p:txEl>
                                              <p:pRg st="2" end="2"/>
                                            </p:txEl>
                                          </p:spTgt>
                                        </p:tgtEl>
                                        <p:attrNameLst>
                                          <p:attrName>style.visibility</p:attrName>
                                        </p:attrNameLst>
                                      </p:cBhvr>
                                      <p:to>
                                        <p:strVal val="visible"/>
                                      </p:to>
                                    </p:set>
                                    <p:anim calcmode="lin" valueType="num">
                                      <p:cBhvr>
                                        <p:cTn id="25" dur="500" fill="hold"/>
                                        <p:tgtEl>
                                          <p:spTgt spid="2052">
                                            <p:txEl>
                                              <p:pRg st="2" end="2"/>
                                            </p:txEl>
                                          </p:spTgt>
                                        </p:tgtEl>
                                        <p:attrNameLst>
                                          <p:attrName>ppt_w</p:attrName>
                                        </p:attrNameLst>
                                      </p:cBhvr>
                                      <p:tavLst>
                                        <p:tav tm="0">
                                          <p:val>
                                            <p:fltVal val="0"/>
                                          </p:val>
                                        </p:tav>
                                        <p:tav tm="100000">
                                          <p:val>
                                            <p:strVal val="#ppt_w"/>
                                          </p:val>
                                        </p:tav>
                                      </p:tavLst>
                                    </p:anim>
                                    <p:anim calcmode="lin" valueType="num">
                                      <p:cBhvr>
                                        <p:cTn id="26" dur="500" fill="hold"/>
                                        <p:tgtEl>
                                          <p:spTgt spid="2052">
                                            <p:txEl>
                                              <p:pRg st="2" end="2"/>
                                            </p:txEl>
                                          </p:spTgt>
                                        </p:tgtEl>
                                        <p:attrNameLst>
                                          <p:attrName>ppt_h</p:attrName>
                                        </p:attrNameLst>
                                      </p:cBhvr>
                                      <p:tavLst>
                                        <p:tav tm="0">
                                          <p:val>
                                            <p:fltVal val="0"/>
                                          </p:val>
                                        </p:tav>
                                        <p:tav tm="100000">
                                          <p:val>
                                            <p:strVal val="#ppt_h"/>
                                          </p:val>
                                        </p:tav>
                                      </p:tavLst>
                                    </p:anim>
                                    <p:animEffect transition="in" filter="fade">
                                      <p:cBhvr>
                                        <p:cTn id="27" dur="500"/>
                                        <p:tgtEl>
                                          <p:spTgt spid="2052">
                                            <p:txEl>
                                              <p:pRg st="2" end="2"/>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53" presetClass="entr" presetSubtype="0" fill="hold" grpId="0" nodeType="clickEffect">
                                  <p:stCondLst>
                                    <p:cond delay="0"/>
                                  </p:stCondLst>
                                  <p:childTnLst>
                                    <p:set>
                                      <p:cBhvr>
                                        <p:cTn id="31" dur="1" fill="hold">
                                          <p:stCondLst>
                                            <p:cond delay="0"/>
                                          </p:stCondLst>
                                        </p:cTn>
                                        <p:tgtEl>
                                          <p:spTgt spid="2052">
                                            <p:txEl>
                                              <p:pRg st="3" end="3"/>
                                            </p:txEl>
                                          </p:spTgt>
                                        </p:tgtEl>
                                        <p:attrNameLst>
                                          <p:attrName>style.visibility</p:attrName>
                                        </p:attrNameLst>
                                      </p:cBhvr>
                                      <p:to>
                                        <p:strVal val="visible"/>
                                      </p:to>
                                    </p:set>
                                    <p:anim calcmode="lin" valueType="num">
                                      <p:cBhvr>
                                        <p:cTn id="32" dur="500" fill="hold"/>
                                        <p:tgtEl>
                                          <p:spTgt spid="2052">
                                            <p:txEl>
                                              <p:pRg st="3" end="3"/>
                                            </p:txEl>
                                          </p:spTgt>
                                        </p:tgtEl>
                                        <p:attrNameLst>
                                          <p:attrName>ppt_w</p:attrName>
                                        </p:attrNameLst>
                                      </p:cBhvr>
                                      <p:tavLst>
                                        <p:tav tm="0">
                                          <p:val>
                                            <p:fltVal val="0"/>
                                          </p:val>
                                        </p:tav>
                                        <p:tav tm="100000">
                                          <p:val>
                                            <p:strVal val="#ppt_w"/>
                                          </p:val>
                                        </p:tav>
                                      </p:tavLst>
                                    </p:anim>
                                    <p:anim calcmode="lin" valueType="num">
                                      <p:cBhvr>
                                        <p:cTn id="33" dur="500" fill="hold"/>
                                        <p:tgtEl>
                                          <p:spTgt spid="2052">
                                            <p:txEl>
                                              <p:pRg st="3" end="3"/>
                                            </p:txEl>
                                          </p:spTgt>
                                        </p:tgtEl>
                                        <p:attrNameLst>
                                          <p:attrName>ppt_h</p:attrName>
                                        </p:attrNameLst>
                                      </p:cBhvr>
                                      <p:tavLst>
                                        <p:tav tm="0">
                                          <p:val>
                                            <p:fltVal val="0"/>
                                          </p:val>
                                        </p:tav>
                                        <p:tav tm="100000">
                                          <p:val>
                                            <p:strVal val="#ppt_h"/>
                                          </p:val>
                                        </p:tav>
                                      </p:tavLst>
                                    </p:anim>
                                    <p:animEffect transition="in" filter="fade">
                                      <p:cBhvr>
                                        <p:cTn id="34" dur="500"/>
                                        <p:tgtEl>
                                          <p:spTgt spid="2052">
                                            <p:txEl>
                                              <p:pRg st="3" end="3"/>
                                            </p:txEl>
                                          </p:spTgt>
                                        </p:tgtEl>
                                      </p:cBhvr>
                                    </p:animEffect>
                                  </p:childTnLst>
                                </p:cTn>
                              </p:par>
                            </p:childTnLst>
                          </p:cTn>
                        </p:par>
                      </p:childTnLst>
                    </p:cTn>
                  </p:par>
                  <p:par>
                    <p:cTn id="35" fill="hold">
                      <p:stCondLst>
                        <p:cond delay="indefinite"/>
                      </p:stCondLst>
                      <p:childTnLst>
                        <p:par>
                          <p:cTn id="36" fill="hold">
                            <p:stCondLst>
                              <p:cond delay="0"/>
                            </p:stCondLst>
                            <p:childTnLst>
                              <p:par>
                                <p:cTn id="37" presetID="53" presetClass="entr" presetSubtype="0" fill="hold" grpId="0" nodeType="clickEffect">
                                  <p:stCondLst>
                                    <p:cond delay="0"/>
                                  </p:stCondLst>
                                  <p:childTnLst>
                                    <p:set>
                                      <p:cBhvr>
                                        <p:cTn id="38" dur="1" fill="hold">
                                          <p:stCondLst>
                                            <p:cond delay="0"/>
                                          </p:stCondLst>
                                        </p:cTn>
                                        <p:tgtEl>
                                          <p:spTgt spid="2052">
                                            <p:txEl>
                                              <p:pRg st="4" end="4"/>
                                            </p:txEl>
                                          </p:spTgt>
                                        </p:tgtEl>
                                        <p:attrNameLst>
                                          <p:attrName>style.visibility</p:attrName>
                                        </p:attrNameLst>
                                      </p:cBhvr>
                                      <p:to>
                                        <p:strVal val="visible"/>
                                      </p:to>
                                    </p:set>
                                    <p:anim calcmode="lin" valueType="num">
                                      <p:cBhvr>
                                        <p:cTn id="39" dur="500" fill="hold"/>
                                        <p:tgtEl>
                                          <p:spTgt spid="2052">
                                            <p:txEl>
                                              <p:pRg st="4" end="4"/>
                                            </p:txEl>
                                          </p:spTgt>
                                        </p:tgtEl>
                                        <p:attrNameLst>
                                          <p:attrName>ppt_w</p:attrName>
                                        </p:attrNameLst>
                                      </p:cBhvr>
                                      <p:tavLst>
                                        <p:tav tm="0">
                                          <p:val>
                                            <p:fltVal val="0"/>
                                          </p:val>
                                        </p:tav>
                                        <p:tav tm="100000">
                                          <p:val>
                                            <p:strVal val="#ppt_w"/>
                                          </p:val>
                                        </p:tav>
                                      </p:tavLst>
                                    </p:anim>
                                    <p:anim calcmode="lin" valueType="num">
                                      <p:cBhvr>
                                        <p:cTn id="40" dur="500" fill="hold"/>
                                        <p:tgtEl>
                                          <p:spTgt spid="2052">
                                            <p:txEl>
                                              <p:pRg st="4" end="4"/>
                                            </p:txEl>
                                          </p:spTgt>
                                        </p:tgtEl>
                                        <p:attrNameLst>
                                          <p:attrName>ppt_h</p:attrName>
                                        </p:attrNameLst>
                                      </p:cBhvr>
                                      <p:tavLst>
                                        <p:tav tm="0">
                                          <p:val>
                                            <p:fltVal val="0"/>
                                          </p:val>
                                        </p:tav>
                                        <p:tav tm="100000">
                                          <p:val>
                                            <p:strVal val="#ppt_h"/>
                                          </p:val>
                                        </p:tav>
                                      </p:tavLst>
                                    </p:anim>
                                    <p:animEffect transition="in" filter="fade">
                                      <p:cBhvr>
                                        <p:cTn id="41" dur="500"/>
                                        <p:tgtEl>
                                          <p:spTgt spid="2052">
                                            <p:txEl>
                                              <p:pRg st="4" end="4"/>
                                            </p:txEl>
                                          </p:spTgt>
                                        </p:tgtEl>
                                      </p:cBhvr>
                                    </p:animEffect>
                                  </p:childTnLst>
                                </p:cTn>
                              </p:par>
                            </p:childTnLst>
                          </p:cTn>
                        </p:par>
                      </p:childTnLst>
                    </p:cTn>
                  </p:par>
                  <p:par>
                    <p:cTn id="42" fill="hold">
                      <p:stCondLst>
                        <p:cond delay="indefinite"/>
                      </p:stCondLst>
                      <p:childTnLst>
                        <p:par>
                          <p:cTn id="43" fill="hold">
                            <p:stCondLst>
                              <p:cond delay="0"/>
                            </p:stCondLst>
                            <p:childTnLst>
                              <p:par>
                                <p:cTn id="44" presetID="53" presetClass="entr" presetSubtype="0" fill="hold" grpId="0" nodeType="clickEffect">
                                  <p:stCondLst>
                                    <p:cond delay="0"/>
                                  </p:stCondLst>
                                  <p:childTnLst>
                                    <p:set>
                                      <p:cBhvr>
                                        <p:cTn id="45" dur="1" fill="hold">
                                          <p:stCondLst>
                                            <p:cond delay="0"/>
                                          </p:stCondLst>
                                        </p:cTn>
                                        <p:tgtEl>
                                          <p:spTgt spid="2052">
                                            <p:txEl>
                                              <p:pRg st="5" end="5"/>
                                            </p:txEl>
                                          </p:spTgt>
                                        </p:tgtEl>
                                        <p:attrNameLst>
                                          <p:attrName>style.visibility</p:attrName>
                                        </p:attrNameLst>
                                      </p:cBhvr>
                                      <p:to>
                                        <p:strVal val="visible"/>
                                      </p:to>
                                    </p:set>
                                    <p:anim calcmode="lin" valueType="num">
                                      <p:cBhvr>
                                        <p:cTn id="46" dur="500" fill="hold"/>
                                        <p:tgtEl>
                                          <p:spTgt spid="2052">
                                            <p:txEl>
                                              <p:pRg st="5" end="5"/>
                                            </p:txEl>
                                          </p:spTgt>
                                        </p:tgtEl>
                                        <p:attrNameLst>
                                          <p:attrName>ppt_w</p:attrName>
                                        </p:attrNameLst>
                                      </p:cBhvr>
                                      <p:tavLst>
                                        <p:tav tm="0">
                                          <p:val>
                                            <p:fltVal val="0"/>
                                          </p:val>
                                        </p:tav>
                                        <p:tav tm="100000">
                                          <p:val>
                                            <p:strVal val="#ppt_w"/>
                                          </p:val>
                                        </p:tav>
                                      </p:tavLst>
                                    </p:anim>
                                    <p:anim calcmode="lin" valueType="num">
                                      <p:cBhvr>
                                        <p:cTn id="47" dur="500" fill="hold"/>
                                        <p:tgtEl>
                                          <p:spTgt spid="2052">
                                            <p:txEl>
                                              <p:pRg st="5" end="5"/>
                                            </p:txEl>
                                          </p:spTgt>
                                        </p:tgtEl>
                                        <p:attrNameLst>
                                          <p:attrName>ppt_h</p:attrName>
                                        </p:attrNameLst>
                                      </p:cBhvr>
                                      <p:tavLst>
                                        <p:tav tm="0">
                                          <p:val>
                                            <p:fltVal val="0"/>
                                          </p:val>
                                        </p:tav>
                                        <p:tav tm="100000">
                                          <p:val>
                                            <p:strVal val="#ppt_h"/>
                                          </p:val>
                                        </p:tav>
                                      </p:tavLst>
                                    </p:anim>
                                    <p:animEffect transition="in" filter="fade">
                                      <p:cBhvr>
                                        <p:cTn id="48" dur="500"/>
                                        <p:tgtEl>
                                          <p:spTgt spid="2052">
                                            <p:txEl>
                                              <p:pRg st="5" end="5"/>
                                            </p:txEl>
                                          </p:spTgt>
                                        </p:tgtEl>
                                      </p:cBhvr>
                                    </p:animEffect>
                                  </p:childTnLst>
                                </p:cTn>
                              </p:par>
                            </p:childTnLst>
                          </p:cTn>
                        </p:par>
                      </p:childTnLst>
                    </p:cTn>
                  </p:par>
                  <p:par>
                    <p:cTn id="49" fill="hold">
                      <p:stCondLst>
                        <p:cond delay="indefinite"/>
                      </p:stCondLst>
                      <p:childTnLst>
                        <p:par>
                          <p:cTn id="50" fill="hold">
                            <p:stCondLst>
                              <p:cond delay="0"/>
                            </p:stCondLst>
                            <p:childTnLst>
                              <p:par>
                                <p:cTn id="51" presetID="53" presetClass="entr" presetSubtype="0" fill="hold" grpId="0" nodeType="clickEffect">
                                  <p:stCondLst>
                                    <p:cond delay="0"/>
                                  </p:stCondLst>
                                  <p:childTnLst>
                                    <p:set>
                                      <p:cBhvr>
                                        <p:cTn id="52" dur="1" fill="hold">
                                          <p:stCondLst>
                                            <p:cond delay="0"/>
                                          </p:stCondLst>
                                        </p:cTn>
                                        <p:tgtEl>
                                          <p:spTgt spid="2052">
                                            <p:txEl>
                                              <p:pRg st="6" end="6"/>
                                            </p:txEl>
                                          </p:spTgt>
                                        </p:tgtEl>
                                        <p:attrNameLst>
                                          <p:attrName>style.visibility</p:attrName>
                                        </p:attrNameLst>
                                      </p:cBhvr>
                                      <p:to>
                                        <p:strVal val="visible"/>
                                      </p:to>
                                    </p:set>
                                    <p:anim calcmode="lin" valueType="num">
                                      <p:cBhvr>
                                        <p:cTn id="53" dur="500" fill="hold"/>
                                        <p:tgtEl>
                                          <p:spTgt spid="2052">
                                            <p:txEl>
                                              <p:pRg st="6" end="6"/>
                                            </p:txEl>
                                          </p:spTgt>
                                        </p:tgtEl>
                                        <p:attrNameLst>
                                          <p:attrName>ppt_w</p:attrName>
                                        </p:attrNameLst>
                                      </p:cBhvr>
                                      <p:tavLst>
                                        <p:tav tm="0">
                                          <p:val>
                                            <p:fltVal val="0"/>
                                          </p:val>
                                        </p:tav>
                                        <p:tav tm="100000">
                                          <p:val>
                                            <p:strVal val="#ppt_w"/>
                                          </p:val>
                                        </p:tav>
                                      </p:tavLst>
                                    </p:anim>
                                    <p:anim calcmode="lin" valueType="num">
                                      <p:cBhvr>
                                        <p:cTn id="54" dur="500" fill="hold"/>
                                        <p:tgtEl>
                                          <p:spTgt spid="2052">
                                            <p:txEl>
                                              <p:pRg st="6" end="6"/>
                                            </p:txEl>
                                          </p:spTgt>
                                        </p:tgtEl>
                                        <p:attrNameLst>
                                          <p:attrName>ppt_h</p:attrName>
                                        </p:attrNameLst>
                                      </p:cBhvr>
                                      <p:tavLst>
                                        <p:tav tm="0">
                                          <p:val>
                                            <p:fltVal val="0"/>
                                          </p:val>
                                        </p:tav>
                                        <p:tav tm="100000">
                                          <p:val>
                                            <p:strVal val="#ppt_h"/>
                                          </p:val>
                                        </p:tav>
                                      </p:tavLst>
                                    </p:anim>
                                    <p:animEffect transition="in" filter="fade">
                                      <p:cBhvr>
                                        <p:cTn id="55" dur="500"/>
                                        <p:tgtEl>
                                          <p:spTgt spid="2052">
                                            <p:txEl>
                                              <p:pRg st="6" end="6"/>
                                            </p:txEl>
                                          </p:spTgt>
                                        </p:tgtEl>
                                      </p:cBhvr>
                                    </p:animEffect>
                                  </p:childTnLst>
                                </p:cTn>
                              </p:par>
                            </p:childTnLst>
                          </p:cTn>
                        </p:par>
                      </p:childTnLst>
                    </p:cTn>
                  </p:par>
                  <p:par>
                    <p:cTn id="56" fill="hold">
                      <p:stCondLst>
                        <p:cond delay="indefinite"/>
                      </p:stCondLst>
                      <p:childTnLst>
                        <p:par>
                          <p:cTn id="57" fill="hold">
                            <p:stCondLst>
                              <p:cond delay="0"/>
                            </p:stCondLst>
                            <p:childTnLst>
                              <p:par>
                                <p:cTn id="58" presetID="53" presetClass="entr" presetSubtype="0" fill="hold" grpId="0" nodeType="clickEffect">
                                  <p:stCondLst>
                                    <p:cond delay="0"/>
                                  </p:stCondLst>
                                  <p:childTnLst>
                                    <p:set>
                                      <p:cBhvr>
                                        <p:cTn id="59" dur="1" fill="hold">
                                          <p:stCondLst>
                                            <p:cond delay="0"/>
                                          </p:stCondLst>
                                        </p:cTn>
                                        <p:tgtEl>
                                          <p:spTgt spid="2052">
                                            <p:txEl>
                                              <p:pRg st="7" end="7"/>
                                            </p:txEl>
                                          </p:spTgt>
                                        </p:tgtEl>
                                        <p:attrNameLst>
                                          <p:attrName>style.visibility</p:attrName>
                                        </p:attrNameLst>
                                      </p:cBhvr>
                                      <p:to>
                                        <p:strVal val="visible"/>
                                      </p:to>
                                    </p:set>
                                    <p:anim calcmode="lin" valueType="num">
                                      <p:cBhvr>
                                        <p:cTn id="60" dur="500" fill="hold"/>
                                        <p:tgtEl>
                                          <p:spTgt spid="2052">
                                            <p:txEl>
                                              <p:pRg st="7" end="7"/>
                                            </p:txEl>
                                          </p:spTgt>
                                        </p:tgtEl>
                                        <p:attrNameLst>
                                          <p:attrName>ppt_w</p:attrName>
                                        </p:attrNameLst>
                                      </p:cBhvr>
                                      <p:tavLst>
                                        <p:tav tm="0">
                                          <p:val>
                                            <p:fltVal val="0"/>
                                          </p:val>
                                        </p:tav>
                                        <p:tav tm="100000">
                                          <p:val>
                                            <p:strVal val="#ppt_w"/>
                                          </p:val>
                                        </p:tav>
                                      </p:tavLst>
                                    </p:anim>
                                    <p:anim calcmode="lin" valueType="num">
                                      <p:cBhvr>
                                        <p:cTn id="61" dur="500" fill="hold"/>
                                        <p:tgtEl>
                                          <p:spTgt spid="2052">
                                            <p:txEl>
                                              <p:pRg st="7" end="7"/>
                                            </p:txEl>
                                          </p:spTgt>
                                        </p:tgtEl>
                                        <p:attrNameLst>
                                          <p:attrName>ppt_h</p:attrName>
                                        </p:attrNameLst>
                                      </p:cBhvr>
                                      <p:tavLst>
                                        <p:tav tm="0">
                                          <p:val>
                                            <p:fltVal val="0"/>
                                          </p:val>
                                        </p:tav>
                                        <p:tav tm="100000">
                                          <p:val>
                                            <p:strVal val="#ppt_h"/>
                                          </p:val>
                                        </p:tav>
                                      </p:tavLst>
                                    </p:anim>
                                    <p:animEffect transition="in" filter="fade">
                                      <p:cBhvr>
                                        <p:cTn id="62" dur="500"/>
                                        <p:tgtEl>
                                          <p:spTgt spid="2052">
                                            <p:txEl>
                                              <p:pRg st="7" end="7"/>
                                            </p:txEl>
                                          </p:spTgt>
                                        </p:tgtEl>
                                      </p:cBhvr>
                                    </p:animEffect>
                                  </p:childTnLst>
                                </p:cTn>
                              </p:par>
                            </p:childTnLst>
                          </p:cTn>
                        </p:par>
                      </p:childTnLst>
                    </p:cTn>
                  </p:par>
                  <p:par>
                    <p:cTn id="63" fill="hold">
                      <p:stCondLst>
                        <p:cond delay="indefinite"/>
                      </p:stCondLst>
                      <p:childTnLst>
                        <p:par>
                          <p:cTn id="64" fill="hold">
                            <p:stCondLst>
                              <p:cond delay="0"/>
                            </p:stCondLst>
                            <p:childTnLst>
                              <p:par>
                                <p:cTn id="65" presetID="53" presetClass="entr" presetSubtype="0" fill="hold" grpId="0" nodeType="clickEffect">
                                  <p:stCondLst>
                                    <p:cond delay="0"/>
                                  </p:stCondLst>
                                  <p:childTnLst>
                                    <p:set>
                                      <p:cBhvr>
                                        <p:cTn id="66" dur="1" fill="hold">
                                          <p:stCondLst>
                                            <p:cond delay="0"/>
                                          </p:stCondLst>
                                        </p:cTn>
                                        <p:tgtEl>
                                          <p:spTgt spid="2052">
                                            <p:txEl>
                                              <p:pRg st="8" end="8"/>
                                            </p:txEl>
                                          </p:spTgt>
                                        </p:tgtEl>
                                        <p:attrNameLst>
                                          <p:attrName>style.visibility</p:attrName>
                                        </p:attrNameLst>
                                      </p:cBhvr>
                                      <p:to>
                                        <p:strVal val="visible"/>
                                      </p:to>
                                    </p:set>
                                    <p:anim calcmode="lin" valueType="num">
                                      <p:cBhvr>
                                        <p:cTn id="67" dur="500" fill="hold"/>
                                        <p:tgtEl>
                                          <p:spTgt spid="2052">
                                            <p:txEl>
                                              <p:pRg st="8" end="8"/>
                                            </p:txEl>
                                          </p:spTgt>
                                        </p:tgtEl>
                                        <p:attrNameLst>
                                          <p:attrName>ppt_w</p:attrName>
                                        </p:attrNameLst>
                                      </p:cBhvr>
                                      <p:tavLst>
                                        <p:tav tm="0">
                                          <p:val>
                                            <p:fltVal val="0"/>
                                          </p:val>
                                        </p:tav>
                                        <p:tav tm="100000">
                                          <p:val>
                                            <p:strVal val="#ppt_w"/>
                                          </p:val>
                                        </p:tav>
                                      </p:tavLst>
                                    </p:anim>
                                    <p:anim calcmode="lin" valueType="num">
                                      <p:cBhvr>
                                        <p:cTn id="68" dur="500" fill="hold"/>
                                        <p:tgtEl>
                                          <p:spTgt spid="2052">
                                            <p:txEl>
                                              <p:pRg st="8" end="8"/>
                                            </p:txEl>
                                          </p:spTgt>
                                        </p:tgtEl>
                                        <p:attrNameLst>
                                          <p:attrName>ppt_h</p:attrName>
                                        </p:attrNameLst>
                                      </p:cBhvr>
                                      <p:tavLst>
                                        <p:tav tm="0">
                                          <p:val>
                                            <p:fltVal val="0"/>
                                          </p:val>
                                        </p:tav>
                                        <p:tav tm="100000">
                                          <p:val>
                                            <p:strVal val="#ppt_h"/>
                                          </p:val>
                                        </p:tav>
                                      </p:tavLst>
                                    </p:anim>
                                    <p:animEffect transition="in" filter="fade">
                                      <p:cBhvr>
                                        <p:cTn id="69" dur="500"/>
                                        <p:tgtEl>
                                          <p:spTgt spid="2052">
                                            <p:txEl>
                                              <p:pRg st="8" end="8"/>
                                            </p:txEl>
                                          </p:spTgt>
                                        </p:tgtEl>
                                      </p:cBhvr>
                                    </p:animEffect>
                                  </p:childTnLst>
                                </p:cTn>
                              </p:par>
                            </p:childTnLst>
                          </p:cTn>
                        </p:par>
                      </p:childTnLst>
                    </p:cTn>
                  </p:par>
                  <p:par>
                    <p:cTn id="70" fill="hold">
                      <p:stCondLst>
                        <p:cond delay="indefinite"/>
                      </p:stCondLst>
                      <p:childTnLst>
                        <p:par>
                          <p:cTn id="71" fill="hold">
                            <p:stCondLst>
                              <p:cond delay="0"/>
                            </p:stCondLst>
                            <p:childTnLst>
                              <p:par>
                                <p:cTn id="72" presetID="53" presetClass="entr" presetSubtype="0" fill="hold" grpId="0" nodeType="clickEffect">
                                  <p:stCondLst>
                                    <p:cond delay="0"/>
                                  </p:stCondLst>
                                  <p:childTnLst>
                                    <p:set>
                                      <p:cBhvr>
                                        <p:cTn id="73" dur="1" fill="hold">
                                          <p:stCondLst>
                                            <p:cond delay="0"/>
                                          </p:stCondLst>
                                        </p:cTn>
                                        <p:tgtEl>
                                          <p:spTgt spid="2052">
                                            <p:txEl>
                                              <p:pRg st="9" end="9"/>
                                            </p:txEl>
                                          </p:spTgt>
                                        </p:tgtEl>
                                        <p:attrNameLst>
                                          <p:attrName>style.visibility</p:attrName>
                                        </p:attrNameLst>
                                      </p:cBhvr>
                                      <p:to>
                                        <p:strVal val="visible"/>
                                      </p:to>
                                    </p:set>
                                    <p:anim calcmode="lin" valueType="num">
                                      <p:cBhvr>
                                        <p:cTn id="74" dur="500" fill="hold"/>
                                        <p:tgtEl>
                                          <p:spTgt spid="2052">
                                            <p:txEl>
                                              <p:pRg st="9" end="9"/>
                                            </p:txEl>
                                          </p:spTgt>
                                        </p:tgtEl>
                                        <p:attrNameLst>
                                          <p:attrName>ppt_w</p:attrName>
                                        </p:attrNameLst>
                                      </p:cBhvr>
                                      <p:tavLst>
                                        <p:tav tm="0">
                                          <p:val>
                                            <p:fltVal val="0"/>
                                          </p:val>
                                        </p:tav>
                                        <p:tav tm="100000">
                                          <p:val>
                                            <p:strVal val="#ppt_w"/>
                                          </p:val>
                                        </p:tav>
                                      </p:tavLst>
                                    </p:anim>
                                    <p:anim calcmode="lin" valueType="num">
                                      <p:cBhvr>
                                        <p:cTn id="75" dur="500" fill="hold"/>
                                        <p:tgtEl>
                                          <p:spTgt spid="2052">
                                            <p:txEl>
                                              <p:pRg st="9" end="9"/>
                                            </p:txEl>
                                          </p:spTgt>
                                        </p:tgtEl>
                                        <p:attrNameLst>
                                          <p:attrName>ppt_h</p:attrName>
                                        </p:attrNameLst>
                                      </p:cBhvr>
                                      <p:tavLst>
                                        <p:tav tm="0">
                                          <p:val>
                                            <p:fltVal val="0"/>
                                          </p:val>
                                        </p:tav>
                                        <p:tav tm="100000">
                                          <p:val>
                                            <p:strVal val="#ppt_h"/>
                                          </p:val>
                                        </p:tav>
                                      </p:tavLst>
                                    </p:anim>
                                    <p:animEffect transition="in" filter="fade">
                                      <p:cBhvr>
                                        <p:cTn id="76" dur="500"/>
                                        <p:tgtEl>
                                          <p:spTgt spid="2052">
                                            <p:txEl>
                                              <p:pRg st="9" end="9"/>
                                            </p:txEl>
                                          </p:spTgt>
                                        </p:tgtEl>
                                      </p:cBhvr>
                                    </p:animEffect>
                                  </p:childTnLst>
                                </p:cTn>
                              </p:par>
                            </p:childTnLst>
                          </p:cTn>
                        </p:par>
                      </p:childTnLst>
                    </p:cTn>
                  </p:par>
                  <p:par>
                    <p:cTn id="77" fill="hold">
                      <p:stCondLst>
                        <p:cond delay="indefinite"/>
                      </p:stCondLst>
                      <p:childTnLst>
                        <p:par>
                          <p:cTn id="78" fill="hold">
                            <p:stCondLst>
                              <p:cond delay="0"/>
                            </p:stCondLst>
                            <p:childTnLst>
                              <p:par>
                                <p:cTn id="79" presetID="53" presetClass="entr" presetSubtype="0" fill="hold" grpId="0" nodeType="clickEffect">
                                  <p:stCondLst>
                                    <p:cond delay="0"/>
                                  </p:stCondLst>
                                  <p:childTnLst>
                                    <p:set>
                                      <p:cBhvr>
                                        <p:cTn id="80" dur="1" fill="hold">
                                          <p:stCondLst>
                                            <p:cond delay="0"/>
                                          </p:stCondLst>
                                        </p:cTn>
                                        <p:tgtEl>
                                          <p:spTgt spid="2052">
                                            <p:txEl>
                                              <p:pRg st="10" end="10"/>
                                            </p:txEl>
                                          </p:spTgt>
                                        </p:tgtEl>
                                        <p:attrNameLst>
                                          <p:attrName>style.visibility</p:attrName>
                                        </p:attrNameLst>
                                      </p:cBhvr>
                                      <p:to>
                                        <p:strVal val="visible"/>
                                      </p:to>
                                    </p:set>
                                    <p:anim calcmode="lin" valueType="num">
                                      <p:cBhvr>
                                        <p:cTn id="81" dur="500" fill="hold"/>
                                        <p:tgtEl>
                                          <p:spTgt spid="2052">
                                            <p:txEl>
                                              <p:pRg st="10" end="10"/>
                                            </p:txEl>
                                          </p:spTgt>
                                        </p:tgtEl>
                                        <p:attrNameLst>
                                          <p:attrName>ppt_w</p:attrName>
                                        </p:attrNameLst>
                                      </p:cBhvr>
                                      <p:tavLst>
                                        <p:tav tm="0">
                                          <p:val>
                                            <p:fltVal val="0"/>
                                          </p:val>
                                        </p:tav>
                                        <p:tav tm="100000">
                                          <p:val>
                                            <p:strVal val="#ppt_w"/>
                                          </p:val>
                                        </p:tav>
                                      </p:tavLst>
                                    </p:anim>
                                    <p:anim calcmode="lin" valueType="num">
                                      <p:cBhvr>
                                        <p:cTn id="82" dur="500" fill="hold"/>
                                        <p:tgtEl>
                                          <p:spTgt spid="2052">
                                            <p:txEl>
                                              <p:pRg st="10" end="10"/>
                                            </p:txEl>
                                          </p:spTgt>
                                        </p:tgtEl>
                                        <p:attrNameLst>
                                          <p:attrName>ppt_h</p:attrName>
                                        </p:attrNameLst>
                                      </p:cBhvr>
                                      <p:tavLst>
                                        <p:tav tm="0">
                                          <p:val>
                                            <p:fltVal val="0"/>
                                          </p:val>
                                        </p:tav>
                                        <p:tav tm="100000">
                                          <p:val>
                                            <p:strVal val="#ppt_h"/>
                                          </p:val>
                                        </p:tav>
                                      </p:tavLst>
                                    </p:anim>
                                    <p:animEffect transition="in" filter="fade">
                                      <p:cBhvr>
                                        <p:cTn id="83" dur="500"/>
                                        <p:tgtEl>
                                          <p:spTgt spid="2052">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50" grpId="0"/>
      <p:bldP spid="2052" grpId="0" build="p"/>
    </p:bldLst>
  </p:timing>
</p:sld>
</file>

<file path=ppt/slides/slide2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052" name="Rectangle 4"/>
          <p:cNvSpPr>
            <a:spLocks noGrp="1" noChangeArrowheads="1"/>
          </p:cNvSpPr>
          <p:nvPr>
            <p:ph idx="1"/>
          </p:nvPr>
        </p:nvSpPr>
        <p:spPr>
          <a:xfrm>
            <a:off x="428596" y="571480"/>
            <a:ext cx="8258204" cy="5929354"/>
          </a:xfrm>
        </p:spPr>
        <p:txBody>
          <a:bodyPr>
            <a:normAutofit/>
          </a:bodyPr>
          <a:lstStyle/>
          <a:p>
            <a:pPr eaLnBrk="1" hangingPunct="1">
              <a:lnSpc>
                <a:spcPct val="150000"/>
              </a:lnSpc>
              <a:buFont typeface="Wingdings" pitchFamily="2" charset="2"/>
              <a:buNone/>
            </a:pPr>
            <a:r>
              <a:rPr lang="tr-TR" sz="1600" dirty="0" smtClean="0">
                <a:latin typeface="Times New Roman" pitchFamily="18" charset="0"/>
                <a:cs typeface="Times New Roman" pitchFamily="18" charset="0"/>
              </a:rPr>
              <a:t>	Soru: 0.1 M </a:t>
            </a:r>
            <a:r>
              <a:rPr lang="tr-TR" sz="1600" dirty="0" err="1" smtClean="0">
                <a:latin typeface="Times New Roman" pitchFamily="18" charset="0"/>
                <a:cs typeface="Times New Roman" pitchFamily="18" charset="0"/>
              </a:rPr>
              <a:t>Cl</a:t>
            </a:r>
            <a:r>
              <a:rPr lang="tr-TR" sz="1600" baseline="30000" dirty="0" smtClean="0">
                <a:latin typeface="Times New Roman" pitchFamily="18" charset="0"/>
                <a:cs typeface="Times New Roman" pitchFamily="18" charset="0"/>
              </a:rPr>
              <a:t>-</a:t>
            </a:r>
            <a:r>
              <a:rPr lang="tr-TR" sz="1600" dirty="0" smtClean="0">
                <a:latin typeface="Times New Roman" pitchFamily="18" charset="0"/>
                <a:cs typeface="Times New Roman" pitchFamily="18" charset="0"/>
              </a:rPr>
              <a:t> çözeltisine </a:t>
            </a:r>
            <a:r>
              <a:rPr lang="tr-TR" sz="1600" dirty="0" err="1" smtClean="0">
                <a:latin typeface="Times New Roman" pitchFamily="18" charset="0"/>
                <a:cs typeface="Times New Roman" pitchFamily="18" charset="0"/>
              </a:rPr>
              <a:t>Ag</a:t>
            </a:r>
            <a:r>
              <a:rPr lang="tr-TR" sz="1600" baseline="30000" dirty="0" smtClean="0">
                <a:latin typeface="Times New Roman" pitchFamily="18" charset="0"/>
                <a:cs typeface="Times New Roman" pitchFamily="18" charset="0"/>
              </a:rPr>
              <a:t>+  </a:t>
            </a:r>
            <a:r>
              <a:rPr lang="tr-TR" sz="1600" dirty="0" smtClean="0">
                <a:latin typeface="Times New Roman" pitchFamily="18" charset="0"/>
                <a:cs typeface="Times New Roman" pitchFamily="18" charset="0"/>
              </a:rPr>
              <a:t>eklendiğinde gümüş derişimi  kaç </a:t>
            </a:r>
            <a:r>
              <a:rPr lang="tr-TR" sz="1600" dirty="0" err="1" smtClean="0">
                <a:latin typeface="Times New Roman" pitchFamily="18" charset="0"/>
                <a:cs typeface="Times New Roman" pitchFamily="18" charset="0"/>
              </a:rPr>
              <a:t>molar</a:t>
            </a:r>
            <a:r>
              <a:rPr lang="tr-TR" sz="1600" dirty="0" smtClean="0">
                <a:latin typeface="Times New Roman" pitchFamily="18" charset="0"/>
                <a:cs typeface="Times New Roman" pitchFamily="18" charset="0"/>
              </a:rPr>
              <a:t> olduğunda </a:t>
            </a:r>
            <a:r>
              <a:rPr lang="tr-TR" sz="1600" dirty="0" err="1" smtClean="0">
                <a:latin typeface="Times New Roman" pitchFamily="18" charset="0"/>
                <a:cs typeface="Times New Roman" pitchFamily="18" charset="0"/>
              </a:rPr>
              <a:t>AgCl</a:t>
            </a:r>
            <a:r>
              <a:rPr lang="tr-TR" sz="1600" dirty="0" smtClean="0">
                <a:latin typeface="Times New Roman" pitchFamily="18" charset="0"/>
                <a:cs typeface="Times New Roman" pitchFamily="18" charset="0"/>
              </a:rPr>
              <a:t> çökmeye başlar? </a:t>
            </a:r>
            <a:r>
              <a:rPr lang="tr-TR" sz="1600" dirty="0" err="1" smtClean="0">
                <a:latin typeface="Times New Roman" pitchFamily="18" charset="0"/>
                <a:cs typeface="Times New Roman" pitchFamily="18" charset="0"/>
              </a:rPr>
              <a:t>AgCl</a:t>
            </a:r>
            <a:r>
              <a:rPr lang="tr-TR" sz="1600" dirty="0" smtClean="0">
                <a:latin typeface="Times New Roman" pitchFamily="18" charset="0"/>
                <a:cs typeface="Times New Roman" pitchFamily="18" charset="0"/>
              </a:rPr>
              <a:t> ün </a:t>
            </a:r>
            <a:r>
              <a:rPr lang="tr-TR" sz="1600" dirty="0" err="1" smtClean="0">
                <a:latin typeface="Times New Roman" pitchFamily="18" charset="0"/>
                <a:cs typeface="Times New Roman" pitchFamily="18" charset="0"/>
              </a:rPr>
              <a:t>Kç</a:t>
            </a:r>
            <a:r>
              <a:rPr lang="tr-TR" sz="1600" dirty="0" smtClean="0">
                <a:latin typeface="Times New Roman" pitchFamily="18" charset="0"/>
                <a:cs typeface="Times New Roman" pitchFamily="18" charset="0"/>
              </a:rPr>
              <a:t> değeri 1,7 10</a:t>
            </a:r>
            <a:r>
              <a:rPr lang="tr-TR" sz="1600" baseline="30000" dirty="0" smtClean="0">
                <a:latin typeface="Times New Roman" pitchFamily="18" charset="0"/>
                <a:cs typeface="Times New Roman" pitchFamily="18" charset="0"/>
              </a:rPr>
              <a:t>-10</a:t>
            </a:r>
            <a:r>
              <a:rPr lang="tr-TR" sz="1600" dirty="0" smtClean="0">
                <a:latin typeface="Times New Roman" pitchFamily="18" charset="0"/>
                <a:cs typeface="Times New Roman" pitchFamily="18" charset="0"/>
              </a:rPr>
              <a:t> dur.  </a:t>
            </a:r>
            <a:r>
              <a:rPr lang="tr-TR" sz="1600" dirty="0" err="1" smtClean="0">
                <a:latin typeface="Times New Roman" pitchFamily="18" charset="0"/>
                <a:cs typeface="Times New Roman" pitchFamily="18" charset="0"/>
              </a:rPr>
              <a:t>Klorün</a:t>
            </a:r>
            <a:r>
              <a:rPr lang="tr-TR" sz="1600" dirty="0" smtClean="0">
                <a:latin typeface="Times New Roman" pitchFamily="18" charset="0"/>
                <a:cs typeface="Times New Roman" pitchFamily="18" charset="0"/>
              </a:rPr>
              <a:t> %99.9 çökmesi için gümüş derişimi ne olmalıdır?</a:t>
            </a:r>
          </a:p>
          <a:p>
            <a:pPr eaLnBrk="1" hangingPunct="1">
              <a:lnSpc>
                <a:spcPct val="150000"/>
              </a:lnSpc>
              <a:buFont typeface="Wingdings" pitchFamily="2" charset="2"/>
              <a:buNone/>
            </a:pPr>
            <a:endParaRPr lang="tr-TR" sz="1600" dirty="0" smtClean="0">
              <a:latin typeface="Times New Roman" pitchFamily="18" charset="0"/>
              <a:cs typeface="Times New Roman" pitchFamily="18" charset="0"/>
            </a:endParaRPr>
          </a:p>
          <a:p>
            <a:pPr>
              <a:lnSpc>
                <a:spcPct val="150000"/>
              </a:lnSpc>
              <a:buNone/>
            </a:pPr>
            <a:r>
              <a:rPr lang="tr-TR" sz="1600" dirty="0" err="1" smtClean="0">
                <a:latin typeface="Times New Roman" pitchFamily="18" charset="0"/>
                <a:cs typeface="Times New Roman" pitchFamily="18" charset="0"/>
              </a:rPr>
              <a:t>AgCl</a:t>
            </a:r>
            <a:r>
              <a:rPr lang="tr-TR" sz="1600" baseline="-25000" dirty="0" smtClean="0">
                <a:latin typeface="Times New Roman" pitchFamily="18" charset="0"/>
                <a:cs typeface="Times New Roman" pitchFamily="18" charset="0"/>
              </a:rPr>
              <a:t>     </a:t>
            </a:r>
            <a:r>
              <a:rPr lang="en-US" sz="1600" dirty="0" smtClean="0">
                <a:solidFill>
                  <a:srgbClr val="000000"/>
                </a:solidFill>
                <a:latin typeface="Times New Roman" pitchFamily="18" charset="0"/>
                <a:cs typeface="Times New Roman" pitchFamily="18" charset="0"/>
              </a:rPr>
              <a:t>⇄</a:t>
            </a:r>
            <a:r>
              <a:rPr lang="tr-TR" sz="1600" dirty="0" smtClean="0">
                <a:latin typeface="Times New Roman" pitchFamily="18" charset="0"/>
                <a:cs typeface="Times New Roman" pitchFamily="18" charset="0"/>
              </a:rPr>
              <a:t> </a:t>
            </a:r>
            <a:r>
              <a:rPr lang="tr-TR" sz="1600" dirty="0" smtClean="0">
                <a:latin typeface="Times New Roman"/>
                <a:cs typeface="Times New Roman"/>
              </a:rPr>
              <a:t>   </a:t>
            </a:r>
            <a:r>
              <a:rPr lang="tr-TR" sz="1600" dirty="0" err="1" smtClean="0">
                <a:latin typeface="Times New Roman"/>
                <a:cs typeface="Times New Roman"/>
              </a:rPr>
              <a:t>Ag</a:t>
            </a:r>
            <a:r>
              <a:rPr lang="tr-TR" sz="1600" baseline="30000" dirty="0" smtClean="0">
                <a:latin typeface="Times New Roman"/>
                <a:cs typeface="Times New Roman"/>
              </a:rPr>
              <a:t>+</a:t>
            </a:r>
            <a:r>
              <a:rPr lang="tr-TR" sz="1600" dirty="0" smtClean="0">
                <a:latin typeface="Times New Roman"/>
                <a:cs typeface="Times New Roman"/>
              </a:rPr>
              <a:t>    +  </a:t>
            </a:r>
            <a:r>
              <a:rPr lang="tr-TR" sz="1600" dirty="0" err="1" smtClean="0">
                <a:latin typeface="Times New Roman"/>
                <a:cs typeface="Times New Roman"/>
              </a:rPr>
              <a:t>Cl</a:t>
            </a:r>
            <a:r>
              <a:rPr lang="tr-TR" sz="1600" baseline="30000" dirty="0" smtClean="0">
                <a:latin typeface="Times New Roman"/>
                <a:cs typeface="Times New Roman"/>
              </a:rPr>
              <a:t>-</a:t>
            </a:r>
            <a:endParaRPr lang="tr-TR" sz="1600" baseline="30000" dirty="0" smtClean="0">
              <a:latin typeface="Times New Roman" pitchFamily="18" charset="0"/>
              <a:cs typeface="Times New Roman" pitchFamily="18" charset="0"/>
            </a:endParaRPr>
          </a:p>
          <a:p>
            <a:pPr>
              <a:lnSpc>
                <a:spcPct val="150000"/>
              </a:lnSpc>
              <a:buNone/>
            </a:pPr>
            <a:r>
              <a:rPr lang="tr-TR" sz="1600" dirty="0" smtClean="0">
                <a:latin typeface="Times New Roman" pitchFamily="18" charset="0"/>
                <a:cs typeface="Times New Roman" pitchFamily="18" charset="0"/>
              </a:rPr>
              <a:t>                 X               X</a:t>
            </a:r>
          </a:p>
          <a:p>
            <a:pPr>
              <a:lnSpc>
                <a:spcPct val="150000"/>
              </a:lnSpc>
              <a:buNone/>
            </a:pPr>
            <a:r>
              <a:rPr lang="tr-TR" sz="1600" dirty="0" err="1" smtClean="0">
                <a:latin typeface="Times New Roman" pitchFamily="18" charset="0"/>
                <a:cs typeface="Times New Roman" pitchFamily="18" charset="0"/>
              </a:rPr>
              <a:t>Kç</a:t>
            </a:r>
            <a:r>
              <a:rPr lang="tr-TR" sz="1600" dirty="0" smtClean="0">
                <a:latin typeface="Times New Roman" pitchFamily="18" charset="0"/>
                <a:cs typeface="Times New Roman" pitchFamily="18" charset="0"/>
              </a:rPr>
              <a:t> = [</a:t>
            </a:r>
            <a:r>
              <a:rPr lang="tr-TR" sz="1600" dirty="0" err="1" smtClean="0">
                <a:latin typeface="Times New Roman" pitchFamily="18" charset="0"/>
                <a:cs typeface="Times New Roman" pitchFamily="18" charset="0"/>
              </a:rPr>
              <a:t>Ag</a:t>
            </a:r>
            <a:r>
              <a:rPr lang="tr-TR" sz="1600" baseline="30000" dirty="0" smtClean="0">
                <a:latin typeface="Times New Roman" pitchFamily="18" charset="0"/>
                <a:cs typeface="Times New Roman" pitchFamily="18" charset="0"/>
              </a:rPr>
              <a:t>+</a:t>
            </a:r>
            <a:r>
              <a:rPr lang="tr-TR" sz="1600" dirty="0" smtClean="0">
                <a:latin typeface="Times New Roman" pitchFamily="18" charset="0"/>
                <a:cs typeface="Times New Roman" pitchFamily="18" charset="0"/>
              </a:rPr>
              <a:t>] [</a:t>
            </a:r>
            <a:r>
              <a:rPr lang="tr-TR" sz="1600" dirty="0" err="1" smtClean="0">
                <a:latin typeface="Times New Roman" pitchFamily="18" charset="0"/>
                <a:cs typeface="Times New Roman" pitchFamily="18" charset="0"/>
              </a:rPr>
              <a:t>Cl</a:t>
            </a:r>
            <a:r>
              <a:rPr lang="tr-TR" sz="1600" baseline="30000" dirty="0" smtClean="0">
                <a:latin typeface="Times New Roman" pitchFamily="18" charset="0"/>
                <a:cs typeface="Times New Roman" pitchFamily="18" charset="0"/>
              </a:rPr>
              <a:t>-</a:t>
            </a:r>
            <a:r>
              <a:rPr lang="tr-TR" sz="1600" dirty="0" smtClean="0">
                <a:latin typeface="Times New Roman" pitchFamily="18" charset="0"/>
                <a:cs typeface="Times New Roman" pitchFamily="18" charset="0"/>
              </a:rPr>
              <a:t>]</a:t>
            </a:r>
            <a:r>
              <a:rPr lang="tr-TR" sz="1600" baseline="30000" dirty="0" smtClean="0">
                <a:latin typeface="Times New Roman" pitchFamily="18" charset="0"/>
                <a:cs typeface="Times New Roman" pitchFamily="18" charset="0"/>
              </a:rPr>
              <a:t> </a:t>
            </a:r>
            <a:r>
              <a:rPr lang="tr-TR" sz="1600" dirty="0" smtClean="0">
                <a:latin typeface="Times New Roman" pitchFamily="18" charset="0"/>
                <a:cs typeface="Times New Roman" pitchFamily="18" charset="0"/>
              </a:rPr>
              <a:t>= 1,7 10</a:t>
            </a:r>
            <a:r>
              <a:rPr lang="tr-TR" sz="1600" baseline="30000" dirty="0" smtClean="0">
                <a:latin typeface="Times New Roman" pitchFamily="18" charset="0"/>
                <a:cs typeface="Times New Roman" pitchFamily="18" charset="0"/>
              </a:rPr>
              <a:t>-10</a:t>
            </a:r>
          </a:p>
          <a:p>
            <a:pPr>
              <a:lnSpc>
                <a:spcPct val="150000"/>
              </a:lnSpc>
              <a:buNone/>
            </a:pPr>
            <a:r>
              <a:rPr lang="tr-TR" sz="1600" dirty="0" err="1" smtClean="0">
                <a:latin typeface="Times New Roman" pitchFamily="18" charset="0"/>
                <a:cs typeface="Times New Roman" pitchFamily="18" charset="0"/>
              </a:rPr>
              <a:t>Kç</a:t>
            </a:r>
            <a:r>
              <a:rPr lang="tr-TR" sz="1600" dirty="0" smtClean="0">
                <a:latin typeface="Times New Roman" pitchFamily="18" charset="0"/>
                <a:cs typeface="Times New Roman" pitchFamily="18" charset="0"/>
              </a:rPr>
              <a:t> = [</a:t>
            </a:r>
            <a:r>
              <a:rPr lang="tr-TR" sz="1600" dirty="0" err="1" smtClean="0">
                <a:latin typeface="Times New Roman" pitchFamily="18" charset="0"/>
                <a:cs typeface="Times New Roman" pitchFamily="18" charset="0"/>
              </a:rPr>
              <a:t>Ag</a:t>
            </a:r>
            <a:r>
              <a:rPr lang="tr-TR" sz="1600" baseline="30000" dirty="0" smtClean="0">
                <a:latin typeface="Times New Roman" pitchFamily="18" charset="0"/>
                <a:cs typeface="Times New Roman" pitchFamily="18" charset="0"/>
              </a:rPr>
              <a:t>+</a:t>
            </a:r>
            <a:r>
              <a:rPr lang="tr-TR" sz="1600" dirty="0" smtClean="0">
                <a:latin typeface="Times New Roman" pitchFamily="18" charset="0"/>
                <a:cs typeface="Times New Roman" pitchFamily="18" charset="0"/>
              </a:rPr>
              <a:t>] 0,1= 1,7 10</a:t>
            </a:r>
            <a:r>
              <a:rPr lang="tr-TR" sz="1600" baseline="30000" dirty="0" smtClean="0">
                <a:latin typeface="Times New Roman" pitchFamily="18" charset="0"/>
                <a:cs typeface="Times New Roman" pitchFamily="18" charset="0"/>
              </a:rPr>
              <a:t>-10</a:t>
            </a:r>
            <a:endParaRPr lang="tr-TR" sz="1600" dirty="0" smtClean="0">
              <a:latin typeface="Times New Roman" pitchFamily="18" charset="0"/>
              <a:cs typeface="Times New Roman" pitchFamily="18" charset="0"/>
            </a:endParaRPr>
          </a:p>
          <a:p>
            <a:pPr>
              <a:lnSpc>
                <a:spcPct val="150000"/>
              </a:lnSpc>
              <a:buNone/>
            </a:pPr>
            <a:r>
              <a:rPr lang="tr-TR" sz="1600" dirty="0" smtClean="0">
                <a:latin typeface="Times New Roman" pitchFamily="18" charset="0"/>
                <a:cs typeface="Times New Roman" pitchFamily="18" charset="0"/>
              </a:rPr>
              <a:t>[</a:t>
            </a:r>
            <a:r>
              <a:rPr lang="tr-TR" sz="1600" dirty="0" err="1" smtClean="0">
                <a:latin typeface="Times New Roman" pitchFamily="18" charset="0"/>
                <a:cs typeface="Times New Roman" pitchFamily="18" charset="0"/>
              </a:rPr>
              <a:t>Ag</a:t>
            </a:r>
            <a:r>
              <a:rPr lang="tr-TR" sz="1600" baseline="30000" dirty="0" smtClean="0">
                <a:latin typeface="Times New Roman" pitchFamily="18" charset="0"/>
                <a:cs typeface="Times New Roman" pitchFamily="18" charset="0"/>
              </a:rPr>
              <a:t>+</a:t>
            </a:r>
            <a:r>
              <a:rPr lang="tr-TR" sz="1600" dirty="0" smtClean="0">
                <a:latin typeface="Times New Roman" pitchFamily="18" charset="0"/>
                <a:cs typeface="Times New Roman" pitchFamily="18" charset="0"/>
              </a:rPr>
              <a:t>] </a:t>
            </a:r>
            <a:r>
              <a:rPr lang="tr-TR" sz="1600" baseline="30000" dirty="0" smtClean="0">
                <a:latin typeface="Times New Roman" pitchFamily="18" charset="0"/>
                <a:cs typeface="Times New Roman" pitchFamily="18" charset="0"/>
              </a:rPr>
              <a:t> </a:t>
            </a:r>
            <a:r>
              <a:rPr lang="tr-TR" sz="1600" dirty="0" smtClean="0">
                <a:latin typeface="Times New Roman" pitchFamily="18" charset="0"/>
                <a:cs typeface="Times New Roman" pitchFamily="18" charset="0"/>
              </a:rPr>
              <a:t>= 1,7 10</a:t>
            </a:r>
            <a:r>
              <a:rPr lang="tr-TR" sz="1600" baseline="30000" dirty="0" smtClean="0">
                <a:latin typeface="Times New Roman" pitchFamily="18" charset="0"/>
                <a:cs typeface="Times New Roman" pitchFamily="18" charset="0"/>
              </a:rPr>
              <a:t>-10 </a:t>
            </a:r>
            <a:r>
              <a:rPr lang="tr-TR" sz="1600" dirty="0" smtClean="0">
                <a:latin typeface="Times New Roman" pitchFamily="18" charset="0"/>
                <a:cs typeface="Times New Roman" pitchFamily="18" charset="0"/>
              </a:rPr>
              <a:t>/ 0,1  = 1,7 10</a:t>
            </a:r>
            <a:r>
              <a:rPr lang="tr-TR" sz="1600" baseline="30000" dirty="0" smtClean="0">
                <a:latin typeface="Times New Roman" pitchFamily="18" charset="0"/>
                <a:cs typeface="Times New Roman" pitchFamily="18" charset="0"/>
              </a:rPr>
              <a:t>-9 </a:t>
            </a:r>
            <a:r>
              <a:rPr lang="tr-TR" sz="1600" dirty="0" smtClean="0">
                <a:latin typeface="Times New Roman" pitchFamily="18" charset="0"/>
                <a:cs typeface="Times New Roman" pitchFamily="18" charset="0"/>
              </a:rPr>
              <a:t>M</a:t>
            </a:r>
          </a:p>
          <a:p>
            <a:pPr>
              <a:lnSpc>
                <a:spcPct val="150000"/>
              </a:lnSpc>
              <a:buNone/>
            </a:pPr>
            <a:endParaRPr lang="tr-TR" sz="1500" dirty="0" smtClean="0">
              <a:latin typeface="Times New Roman" pitchFamily="18" charset="0"/>
            </a:endParaRPr>
          </a:p>
          <a:p>
            <a:pPr>
              <a:lnSpc>
                <a:spcPct val="150000"/>
              </a:lnSpc>
              <a:buNone/>
            </a:pPr>
            <a:r>
              <a:rPr lang="tr-TR" sz="1600" dirty="0" smtClean="0">
                <a:latin typeface="Times New Roman" pitchFamily="18" charset="0"/>
                <a:cs typeface="Times New Roman" pitchFamily="18" charset="0"/>
              </a:rPr>
              <a:t>Başlangıç [</a:t>
            </a:r>
            <a:r>
              <a:rPr lang="tr-TR" sz="1600" dirty="0" err="1" smtClean="0">
                <a:latin typeface="Times New Roman" pitchFamily="18" charset="0"/>
                <a:cs typeface="Times New Roman" pitchFamily="18" charset="0"/>
              </a:rPr>
              <a:t>Cl</a:t>
            </a:r>
            <a:r>
              <a:rPr lang="tr-TR" sz="1600" baseline="30000" dirty="0" smtClean="0">
                <a:latin typeface="Times New Roman" pitchFamily="18" charset="0"/>
                <a:cs typeface="Times New Roman" pitchFamily="18" charset="0"/>
              </a:rPr>
              <a:t>-</a:t>
            </a:r>
            <a:r>
              <a:rPr lang="tr-TR" sz="1600" dirty="0" smtClean="0">
                <a:latin typeface="Times New Roman" pitchFamily="18" charset="0"/>
                <a:cs typeface="Times New Roman" pitchFamily="18" charset="0"/>
              </a:rPr>
              <a:t>] = 0,1 M  % 99.9 azalırsa</a:t>
            </a:r>
            <a:endParaRPr lang="tr-TR" sz="1600" dirty="0" smtClean="0">
              <a:latin typeface="Times New Roman" pitchFamily="18" charset="0"/>
            </a:endParaRPr>
          </a:p>
          <a:p>
            <a:pPr lvl="1" eaLnBrk="1" hangingPunct="1">
              <a:buFont typeface="Wingdings" pitchFamily="2" charset="2"/>
              <a:buNone/>
            </a:pPr>
            <a:r>
              <a:rPr lang="tr-TR" sz="1600" dirty="0" smtClean="0">
                <a:latin typeface="Times New Roman" pitchFamily="18" charset="0"/>
                <a:cs typeface="Times New Roman" pitchFamily="18" charset="0"/>
              </a:rPr>
              <a:t>[</a:t>
            </a:r>
            <a:r>
              <a:rPr lang="tr-TR" sz="1600" dirty="0" err="1" smtClean="0">
                <a:latin typeface="Times New Roman" pitchFamily="18" charset="0"/>
                <a:cs typeface="Times New Roman" pitchFamily="18" charset="0"/>
              </a:rPr>
              <a:t>Cl</a:t>
            </a:r>
            <a:r>
              <a:rPr lang="tr-TR" sz="1600" baseline="30000" dirty="0" smtClean="0">
                <a:latin typeface="Times New Roman" pitchFamily="18" charset="0"/>
                <a:cs typeface="Times New Roman" pitchFamily="18" charset="0"/>
              </a:rPr>
              <a:t>-</a:t>
            </a:r>
            <a:r>
              <a:rPr lang="tr-TR" sz="1600" dirty="0" smtClean="0">
                <a:latin typeface="Times New Roman" pitchFamily="18" charset="0"/>
                <a:cs typeface="Times New Roman" pitchFamily="18" charset="0"/>
              </a:rPr>
              <a:t>] = 0,0001 M =10</a:t>
            </a:r>
            <a:r>
              <a:rPr lang="tr-TR" sz="1600" baseline="30000" dirty="0" smtClean="0">
                <a:latin typeface="Times New Roman" pitchFamily="18" charset="0"/>
                <a:cs typeface="Times New Roman" pitchFamily="18" charset="0"/>
              </a:rPr>
              <a:t>-4</a:t>
            </a:r>
            <a:r>
              <a:rPr lang="tr-TR" sz="1600" dirty="0" smtClean="0">
                <a:latin typeface="Times New Roman" pitchFamily="18" charset="0"/>
                <a:cs typeface="Times New Roman" pitchFamily="18" charset="0"/>
              </a:rPr>
              <a:t> M</a:t>
            </a:r>
          </a:p>
          <a:p>
            <a:pPr lvl="1">
              <a:buNone/>
            </a:pPr>
            <a:r>
              <a:rPr lang="tr-TR" sz="1600" dirty="0" err="1" smtClean="0">
                <a:latin typeface="Times New Roman" pitchFamily="18" charset="0"/>
                <a:cs typeface="Times New Roman" pitchFamily="18" charset="0"/>
              </a:rPr>
              <a:t>Kç</a:t>
            </a:r>
            <a:r>
              <a:rPr lang="tr-TR" sz="1600" dirty="0" smtClean="0">
                <a:latin typeface="Times New Roman" pitchFamily="18" charset="0"/>
                <a:cs typeface="Times New Roman" pitchFamily="18" charset="0"/>
              </a:rPr>
              <a:t> = [</a:t>
            </a:r>
            <a:r>
              <a:rPr lang="tr-TR" sz="1600" dirty="0" err="1" smtClean="0">
                <a:latin typeface="Times New Roman" pitchFamily="18" charset="0"/>
                <a:cs typeface="Times New Roman" pitchFamily="18" charset="0"/>
              </a:rPr>
              <a:t>Ag</a:t>
            </a:r>
            <a:r>
              <a:rPr lang="tr-TR" sz="1600" baseline="30000" dirty="0" smtClean="0">
                <a:latin typeface="Times New Roman" pitchFamily="18" charset="0"/>
                <a:cs typeface="Times New Roman" pitchFamily="18" charset="0"/>
              </a:rPr>
              <a:t>+</a:t>
            </a:r>
            <a:r>
              <a:rPr lang="tr-TR" sz="1600" dirty="0" smtClean="0">
                <a:latin typeface="Times New Roman" pitchFamily="18" charset="0"/>
                <a:cs typeface="Times New Roman" pitchFamily="18" charset="0"/>
              </a:rPr>
              <a:t>] [</a:t>
            </a:r>
            <a:r>
              <a:rPr lang="tr-TR" sz="1600" dirty="0" err="1" smtClean="0">
                <a:latin typeface="Times New Roman" pitchFamily="18" charset="0"/>
                <a:cs typeface="Times New Roman" pitchFamily="18" charset="0"/>
              </a:rPr>
              <a:t>Cl</a:t>
            </a:r>
            <a:r>
              <a:rPr lang="tr-TR" sz="1600" baseline="30000" dirty="0" smtClean="0">
                <a:latin typeface="Times New Roman" pitchFamily="18" charset="0"/>
                <a:cs typeface="Times New Roman" pitchFamily="18" charset="0"/>
              </a:rPr>
              <a:t>-</a:t>
            </a:r>
            <a:r>
              <a:rPr lang="tr-TR" sz="1600" dirty="0" smtClean="0">
                <a:latin typeface="Times New Roman" pitchFamily="18" charset="0"/>
                <a:cs typeface="Times New Roman" pitchFamily="18" charset="0"/>
              </a:rPr>
              <a:t>]</a:t>
            </a:r>
            <a:r>
              <a:rPr lang="tr-TR" sz="1600" baseline="30000" dirty="0" smtClean="0">
                <a:latin typeface="Times New Roman" pitchFamily="18" charset="0"/>
                <a:cs typeface="Times New Roman" pitchFamily="18" charset="0"/>
              </a:rPr>
              <a:t> </a:t>
            </a:r>
            <a:r>
              <a:rPr lang="tr-TR" sz="1600" dirty="0" smtClean="0">
                <a:latin typeface="Times New Roman" pitchFamily="18" charset="0"/>
                <a:cs typeface="Times New Roman" pitchFamily="18" charset="0"/>
              </a:rPr>
              <a:t>= 1,7 10</a:t>
            </a:r>
            <a:r>
              <a:rPr lang="tr-TR" sz="1600" baseline="30000" dirty="0" smtClean="0">
                <a:latin typeface="Times New Roman" pitchFamily="18" charset="0"/>
                <a:cs typeface="Times New Roman" pitchFamily="18" charset="0"/>
              </a:rPr>
              <a:t>-10</a:t>
            </a:r>
          </a:p>
          <a:p>
            <a:pPr lvl="1">
              <a:buNone/>
            </a:pPr>
            <a:r>
              <a:rPr lang="tr-TR" sz="1600" dirty="0" smtClean="0">
                <a:latin typeface="Times New Roman" pitchFamily="18" charset="0"/>
                <a:cs typeface="Times New Roman" pitchFamily="18" charset="0"/>
              </a:rPr>
              <a:t>         [</a:t>
            </a:r>
            <a:r>
              <a:rPr lang="tr-TR" sz="1600" dirty="0" err="1" smtClean="0">
                <a:latin typeface="Times New Roman" pitchFamily="18" charset="0"/>
                <a:cs typeface="Times New Roman" pitchFamily="18" charset="0"/>
              </a:rPr>
              <a:t>Ag</a:t>
            </a:r>
            <a:r>
              <a:rPr lang="tr-TR" sz="1600" baseline="30000" dirty="0" smtClean="0">
                <a:latin typeface="Times New Roman" pitchFamily="18" charset="0"/>
                <a:cs typeface="Times New Roman" pitchFamily="18" charset="0"/>
              </a:rPr>
              <a:t>+</a:t>
            </a:r>
            <a:r>
              <a:rPr lang="tr-TR" sz="1600" dirty="0" smtClean="0">
                <a:latin typeface="Times New Roman" pitchFamily="18" charset="0"/>
                <a:cs typeface="Times New Roman" pitchFamily="18" charset="0"/>
              </a:rPr>
              <a:t>] 10</a:t>
            </a:r>
            <a:r>
              <a:rPr lang="tr-TR" sz="1600" baseline="30000" dirty="0" smtClean="0">
                <a:latin typeface="Times New Roman" pitchFamily="18" charset="0"/>
                <a:cs typeface="Times New Roman" pitchFamily="18" charset="0"/>
              </a:rPr>
              <a:t>-4</a:t>
            </a:r>
            <a:r>
              <a:rPr lang="tr-TR" sz="1600" dirty="0" smtClean="0">
                <a:latin typeface="Times New Roman" pitchFamily="18" charset="0"/>
                <a:cs typeface="Times New Roman" pitchFamily="18" charset="0"/>
              </a:rPr>
              <a:t>]</a:t>
            </a:r>
            <a:r>
              <a:rPr lang="tr-TR" sz="1600" baseline="30000" dirty="0" smtClean="0">
                <a:latin typeface="Times New Roman" pitchFamily="18" charset="0"/>
                <a:cs typeface="Times New Roman" pitchFamily="18" charset="0"/>
              </a:rPr>
              <a:t> </a:t>
            </a:r>
            <a:r>
              <a:rPr lang="tr-TR" sz="1600" dirty="0" smtClean="0">
                <a:latin typeface="Times New Roman" pitchFamily="18" charset="0"/>
                <a:cs typeface="Times New Roman" pitchFamily="18" charset="0"/>
              </a:rPr>
              <a:t>= 1,7 10</a:t>
            </a:r>
            <a:r>
              <a:rPr lang="tr-TR" sz="1600" baseline="30000" dirty="0" smtClean="0">
                <a:latin typeface="Times New Roman" pitchFamily="18" charset="0"/>
                <a:cs typeface="Times New Roman" pitchFamily="18" charset="0"/>
              </a:rPr>
              <a:t>-10</a:t>
            </a:r>
          </a:p>
          <a:p>
            <a:pPr lvl="1">
              <a:buNone/>
            </a:pPr>
            <a:r>
              <a:rPr lang="tr-TR" sz="1600" dirty="0" smtClean="0">
                <a:latin typeface="Times New Roman" pitchFamily="18" charset="0"/>
                <a:cs typeface="Times New Roman" pitchFamily="18" charset="0"/>
              </a:rPr>
              <a:t>[</a:t>
            </a:r>
            <a:r>
              <a:rPr lang="tr-TR" sz="1600" dirty="0" err="1" smtClean="0">
                <a:latin typeface="Times New Roman" pitchFamily="18" charset="0"/>
                <a:cs typeface="Times New Roman" pitchFamily="18" charset="0"/>
              </a:rPr>
              <a:t>Ag</a:t>
            </a:r>
            <a:r>
              <a:rPr lang="tr-TR" sz="1600" baseline="30000" dirty="0" smtClean="0">
                <a:latin typeface="Times New Roman" pitchFamily="18" charset="0"/>
                <a:cs typeface="Times New Roman" pitchFamily="18" charset="0"/>
              </a:rPr>
              <a:t>+</a:t>
            </a:r>
            <a:r>
              <a:rPr lang="tr-TR" sz="1600" dirty="0" smtClean="0">
                <a:latin typeface="Times New Roman" pitchFamily="18" charset="0"/>
                <a:cs typeface="Times New Roman" pitchFamily="18" charset="0"/>
              </a:rPr>
              <a:t>] = 1,7 10</a:t>
            </a:r>
            <a:r>
              <a:rPr lang="tr-TR" sz="1600" baseline="30000" dirty="0" smtClean="0">
                <a:latin typeface="Times New Roman" pitchFamily="18" charset="0"/>
                <a:cs typeface="Times New Roman" pitchFamily="18" charset="0"/>
              </a:rPr>
              <a:t>-10</a:t>
            </a:r>
            <a:r>
              <a:rPr lang="tr-TR" sz="1600" dirty="0" smtClean="0">
                <a:latin typeface="Times New Roman" pitchFamily="18" charset="0"/>
                <a:cs typeface="Times New Roman" pitchFamily="18" charset="0"/>
              </a:rPr>
              <a:t>/10</a:t>
            </a:r>
            <a:r>
              <a:rPr lang="tr-TR" sz="1600" baseline="30000" dirty="0" smtClean="0">
                <a:latin typeface="Times New Roman" pitchFamily="18" charset="0"/>
                <a:cs typeface="Times New Roman" pitchFamily="18" charset="0"/>
              </a:rPr>
              <a:t>-4</a:t>
            </a:r>
            <a:r>
              <a:rPr lang="tr-TR" sz="1600" dirty="0" smtClean="0">
                <a:latin typeface="Times New Roman" pitchFamily="18" charset="0"/>
                <a:cs typeface="Times New Roman" pitchFamily="18" charset="0"/>
              </a:rPr>
              <a:t> = 1,710</a:t>
            </a:r>
            <a:r>
              <a:rPr lang="tr-TR" sz="1600" baseline="30000" dirty="0" smtClean="0">
                <a:latin typeface="Times New Roman" pitchFamily="18" charset="0"/>
                <a:cs typeface="Times New Roman" pitchFamily="18" charset="0"/>
              </a:rPr>
              <a:t>-6</a:t>
            </a:r>
            <a:r>
              <a:rPr lang="tr-TR" sz="1600" dirty="0" smtClean="0">
                <a:latin typeface="Times New Roman" pitchFamily="18" charset="0"/>
                <a:cs typeface="Times New Roman" pitchFamily="18" charset="0"/>
              </a:rPr>
              <a:t> M</a:t>
            </a:r>
            <a:endParaRPr lang="tr-TR" sz="1600" dirty="0" smtClean="0">
              <a:latin typeface="Times New Roman" pitchFamily="18" charset="0"/>
            </a:endParaRPr>
          </a:p>
        </p:txBody>
      </p:sp>
      <p:pic>
        <p:nvPicPr>
          <p:cNvPr id="5" name="Picture 2"/>
          <p:cNvPicPr>
            <a:picLocks noChangeAspect="1" noChangeArrowheads="1"/>
          </p:cNvPicPr>
          <p:nvPr/>
        </p:nvPicPr>
        <p:blipFill>
          <a:blip r:embed="rId2" cstate="print"/>
          <a:srcRect/>
          <a:stretch>
            <a:fillRect/>
          </a:stretch>
        </p:blipFill>
        <p:spPr bwMode="auto">
          <a:xfrm>
            <a:off x="6643702" y="1857364"/>
            <a:ext cx="2221961" cy="2592288"/>
          </a:xfrm>
          <a:prstGeom prst="rect">
            <a:avLst/>
          </a:prstGeom>
          <a:noFill/>
          <a:ln w="9525">
            <a:noFill/>
            <a:miter lim="800000"/>
            <a:headEnd/>
            <a:tailEnd/>
          </a:ln>
        </p:spPr>
      </p:pic>
    </p:spTree>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0" fill="hold" grpId="0" nodeType="clickEffect">
                                  <p:stCondLst>
                                    <p:cond delay="0"/>
                                  </p:stCondLst>
                                  <p:childTnLst>
                                    <p:set>
                                      <p:cBhvr>
                                        <p:cTn id="6" dur="1" fill="hold">
                                          <p:stCondLst>
                                            <p:cond delay="0"/>
                                          </p:stCondLst>
                                        </p:cTn>
                                        <p:tgtEl>
                                          <p:spTgt spid="2052">
                                            <p:txEl>
                                              <p:pRg st="0" end="0"/>
                                            </p:txEl>
                                          </p:spTgt>
                                        </p:tgtEl>
                                        <p:attrNameLst>
                                          <p:attrName>style.visibility</p:attrName>
                                        </p:attrNameLst>
                                      </p:cBhvr>
                                      <p:to>
                                        <p:strVal val="visible"/>
                                      </p:to>
                                    </p:set>
                                    <p:anim calcmode="lin" valueType="num">
                                      <p:cBhvr>
                                        <p:cTn id="7" dur="500" fill="hold"/>
                                        <p:tgtEl>
                                          <p:spTgt spid="2052">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2052">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2052">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0" fill="hold" grpId="0" nodeType="clickEffect">
                                  <p:stCondLst>
                                    <p:cond delay="0"/>
                                  </p:stCondLst>
                                  <p:childTnLst>
                                    <p:set>
                                      <p:cBhvr>
                                        <p:cTn id="13" dur="1" fill="hold">
                                          <p:stCondLst>
                                            <p:cond delay="0"/>
                                          </p:stCondLst>
                                        </p:cTn>
                                        <p:tgtEl>
                                          <p:spTgt spid="2052">
                                            <p:txEl>
                                              <p:pRg st="2" end="2"/>
                                            </p:txEl>
                                          </p:spTgt>
                                        </p:tgtEl>
                                        <p:attrNameLst>
                                          <p:attrName>style.visibility</p:attrName>
                                        </p:attrNameLst>
                                      </p:cBhvr>
                                      <p:to>
                                        <p:strVal val="visible"/>
                                      </p:to>
                                    </p:set>
                                    <p:anim calcmode="lin" valueType="num">
                                      <p:cBhvr>
                                        <p:cTn id="14" dur="500" fill="hold"/>
                                        <p:tgtEl>
                                          <p:spTgt spid="2052">
                                            <p:txEl>
                                              <p:pRg st="2" end="2"/>
                                            </p:txEl>
                                          </p:spTgt>
                                        </p:tgtEl>
                                        <p:attrNameLst>
                                          <p:attrName>ppt_w</p:attrName>
                                        </p:attrNameLst>
                                      </p:cBhvr>
                                      <p:tavLst>
                                        <p:tav tm="0">
                                          <p:val>
                                            <p:fltVal val="0"/>
                                          </p:val>
                                        </p:tav>
                                        <p:tav tm="100000">
                                          <p:val>
                                            <p:strVal val="#ppt_w"/>
                                          </p:val>
                                        </p:tav>
                                      </p:tavLst>
                                    </p:anim>
                                    <p:anim calcmode="lin" valueType="num">
                                      <p:cBhvr>
                                        <p:cTn id="15" dur="500" fill="hold"/>
                                        <p:tgtEl>
                                          <p:spTgt spid="2052">
                                            <p:txEl>
                                              <p:pRg st="2" end="2"/>
                                            </p:txEl>
                                          </p:spTgt>
                                        </p:tgtEl>
                                        <p:attrNameLst>
                                          <p:attrName>ppt_h</p:attrName>
                                        </p:attrNameLst>
                                      </p:cBhvr>
                                      <p:tavLst>
                                        <p:tav tm="0">
                                          <p:val>
                                            <p:fltVal val="0"/>
                                          </p:val>
                                        </p:tav>
                                        <p:tav tm="100000">
                                          <p:val>
                                            <p:strVal val="#ppt_h"/>
                                          </p:val>
                                        </p:tav>
                                      </p:tavLst>
                                    </p:anim>
                                    <p:animEffect transition="in" filter="fade">
                                      <p:cBhvr>
                                        <p:cTn id="16" dur="500"/>
                                        <p:tgtEl>
                                          <p:spTgt spid="2052">
                                            <p:txEl>
                                              <p:pRg st="2" end="2"/>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0" fill="hold" grpId="0" nodeType="clickEffect">
                                  <p:stCondLst>
                                    <p:cond delay="0"/>
                                  </p:stCondLst>
                                  <p:childTnLst>
                                    <p:set>
                                      <p:cBhvr>
                                        <p:cTn id="20" dur="1" fill="hold">
                                          <p:stCondLst>
                                            <p:cond delay="0"/>
                                          </p:stCondLst>
                                        </p:cTn>
                                        <p:tgtEl>
                                          <p:spTgt spid="2052">
                                            <p:txEl>
                                              <p:pRg st="3" end="3"/>
                                            </p:txEl>
                                          </p:spTgt>
                                        </p:tgtEl>
                                        <p:attrNameLst>
                                          <p:attrName>style.visibility</p:attrName>
                                        </p:attrNameLst>
                                      </p:cBhvr>
                                      <p:to>
                                        <p:strVal val="visible"/>
                                      </p:to>
                                    </p:set>
                                    <p:anim calcmode="lin" valueType="num">
                                      <p:cBhvr>
                                        <p:cTn id="21" dur="500" fill="hold"/>
                                        <p:tgtEl>
                                          <p:spTgt spid="2052">
                                            <p:txEl>
                                              <p:pRg st="3" end="3"/>
                                            </p:txEl>
                                          </p:spTgt>
                                        </p:tgtEl>
                                        <p:attrNameLst>
                                          <p:attrName>ppt_w</p:attrName>
                                        </p:attrNameLst>
                                      </p:cBhvr>
                                      <p:tavLst>
                                        <p:tav tm="0">
                                          <p:val>
                                            <p:fltVal val="0"/>
                                          </p:val>
                                        </p:tav>
                                        <p:tav tm="100000">
                                          <p:val>
                                            <p:strVal val="#ppt_w"/>
                                          </p:val>
                                        </p:tav>
                                      </p:tavLst>
                                    </p:anim>
                                    <p:anim calcmode="lin" valueType="num">
                                      <p:cBhvr>
                                        <p:cTn id="22" dur="500" fill="hold"/>
                                        <p:tgtEl>
                                          <p:spTgt spid="2052">
                                            <p:txEl>
                                              <p:pRg st="3" end="3"/>
                                            </p:txEl>
                                          </p:spTgt>
                                        </p:tgtEl>
                                        <p:attrNameLst>
                                          <p:attrName>ppt_h</p:attrName>
                                        </p:attrNameLst>
                                      </p:cBhvr>
                                      <p:tavLst>
                                        <p:tav tm="0">
                                          <p:val>
                                            <p:fltVal val="0"/>
                                          </p:val>
                                        </p:tav>
                                        <p:tav tm="100000">
                                          <p:val>
                                            <p:strVal val="#ppt_h"/>
                                          </p:val>
                                        </p:tav>
                                      </p:tavLst>
                                    </p:anim>
                                    <p:animEffect transition="in" filter="fade">
                                      <p:cBhvr>
                                        <p:cTn id="23" dur="500"/>
                                        <p:tgtEl>
                                          <p:spTgt spid="2052">
                                            <p:txEl>
                                              <p:pRg st="3" end="3"/>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0" fill="hold" grpId="0" nodeType="clickEffect">
                                  <p:stCondLst>
                                    <p:cond delay="0"/>
                                  </p:stCondLst>
                                  <p:childTnLst>
                                    <p:set>
                                      <p:cBhvr>
                                        <p:cTn id="27" dur="1" fill="hold">
                                          <p:stCondLst>
                                            <p:cond delay="0"/>
                                          </p:stCondLst>
                                        </p:cTn>
                                        <p:tgtEl>
                                          <p:spTgt spid="2052">
                                            <p:txEl>
                                              <p:pRg st="4" end="4"/>
                                            </p:txEl>
                                          </p:spTgt>
                                        </p:tgtEl>
                                        <p:attrNameLst>
                                          <p:attrName>style.visibility</p:attrName>
                                        </p:attrNameLst>
                                      </p:cBhvr>
                                      <p:to>
                                        <p:strVal val="visible"/>
                                      </p:to>
                                    </p:set>
                                    <p:anim calcmode="lin" valueType="num">
                                      <p:cBhvr>
                                        <p:cTn id="28" dur="500" fill="hold"/>
                                        <p:tgtEl>
                                          <p:spTgt spid="2052">
                                            <p:txEl>
                                              <p:pRg st="4" end="4"/>
                                            </p:txEl>
                                          </p:spTgt>
                                        </p:tgtEl>
                                        <p:attrNameLst>
                                          <p:attrName>ppt_w</p:attrName>
                                        </p:attrNameLst>
                                      </p:cBhvr>
                                      <p:tavLst>
                                        <p:tav tm="0">
                                          <p:val>
                                            <p:fltVal val="0"/>
                                          </p:val>
                                        </p:tav>
                                        <p:tav tm="100000">
                                          <p:val>
                                            <p:strVal val="#ppt_w"/>
                                          </p:val>
                                        </p:tav>
                                      </p:tavLst>
                                    </p:anim>
                                    <p:anim calcmode="lin" valueType="num">
                                      <p:cBhvr>
                                        <p:cTn id="29" dur="500" fill="hold"/>
                                        <p:tgtEl>
                                          <p:spTgt spid="2052">
                                            <p:txEl>
                                              <p:pRg st="4" end="4"/>
                                            </p:txEl>
                                          </p:spTgt>
                                        </p:tgtEl>
                                        <p:attrNameLst>
                                          <p:attrName>ppt_h</p:attrName>
                                        </p:attrNameLst>
                                      </p:cBhvr>
                                      <p:tavLst>
                                        <p:tav tm="0">
                                          <p:val>
                                            <p:fltVal val="0"/>
                                          </p:val>
                                        </p:tav>
                                        <p:tav tm="100000">
                                          <p:val>
                                            <p:strVal val="#ppt_h"/>
                                          </p:val>
                                        </p:tav>
                                      </p:tavLst>
                                    </p:anim>
                                    <p:animEffect transition="in" filter="fade">
                                      <p:cBhvr>
                                        <p:cTn id="30" dur="500"/>
                                        <p:tgtEl>
                                          <p:spTgt spid="2052">
                                            <p:txEl>
                                              <p:pRg st="4" end="4"/>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53" presetClass="entr" presetSubtype="0" fill="hold" grpId="0" nodeType="clickEffect">
                                  <p:stCondLst>
                                    <p:cond delay="0"/>
                                  </p:stCondLst>
                                  <p:childTnLst>
                                    <p:set>
                                      <p:cBhvr>
                                        <p:cTn id="34" dur="1" fill="hold">
                                          <p:stCondLst>
                                            <p:cond delay="0"/>
                                          </p:stCondLst>
                                        </p:cTn>
                                        <p:tgtEl>
                                          <p:spTgt spid="2052">
                                            <p:txEl>
                                              <p:pRg st="5" end="5"/>
                                            </p:txEl>
                                          </p:spTgt>
                                        </p:tgtEl>
                                        <p:attrNameLst>
                                          <p:attrName>style.visibility</p:attrName>
                                        </p:attrNameLst>
                                      </p:cBhvr>
                                      <p:to>
                                        <p:strVal val="visible"/>
                                      </p:to>
                                    </p:set>
                                    <p:anim calcmode="lin" valueType="num">
                                      <p:cBhvr>
                                        <p:cTn id="35" dur="500" fill="hold"/>
                                        <p:tgtEl>
                                          <p:spTgt spid="2052">
                                            <p:txEl>
                                              <p:pRg st="5" end="5"/>
                                            </p:txEl>
                                          </p:spTgt>
                                        </p:tgtEl>
                                        <p:attrNameLst>
                                          <p:attrName>ppt_w</p:attrName>
                                        </p:attrNameLst>
                                      </p:cBhvr>
                                      <p:tavLst>
                                        <p:tav tm="0">
                                          <p:val>
                                            <p:fltVal val="0"/>
                                          </p:val>
                                        </p:tav>
                                        <p:tav tm="100000">
                                          <p:val>
                                            <p:strVal val="#ppt_w"/>
                                          </p:val>
                                        </p:tav>
                                      </p:tavLst>
                                    </p:anim>
                                    <p:anim calcmode="lin" valueType="num">
                                      <p:cBhvr>
                                        <p:cTn id="36" dur="500" fill="hold"/>
                                        <p:tgtEl>
                                          <p:spTgt spid="2052">
                                            <p:txEl>
                                              <p:pRg st="5" end="5"/>
                                            </p:txEl>
                                          </p:spTgt>
                                        </p:tgtEl>
                                        <p:attrNameLst>
                                          <p:attrName>ppt_h</p:attrName>
                                        </p:attrNameLst>
                                      </p:cBhvr>
                                      <p:tavLst>
                                        <p:tav tm="0">
                                          <p:val>
                                            <p:fltVal val="0"/>
                                          </p:val>
                                        </p:tav>
                                        <p:tav tm="100000">
                                          <p:val>
                                            <p:strVal val="#ppt_h"/>
                                          </p:val>
                                        </p:tav>
                                      </p:tavLst>
                                    </p:anim>
                                    <p:animEffect transition="in" filter="fade">
                                      <p:cBhvr>
                                        <p:cTn id="37" dur="500"/>
                                        <p:tgtEl>
                                          <p:spTgt spid="2052">
                                            <p:txEl>
                                              <p:pRg st="5" end="5"/>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53" presetClass="entr" presetSubtype="0" fill="hold" grpId="0" nodeType="clickEffect">
                                  <p:stCondLst>
                                    <p:cond delay="0"/>
                                  </p:stCondLst>
                                  <p:childTnLst>
                                    <p:set>
                                      <p:cBhvr>
                                        <p:cTn id="41" dur="1" fill="hold">
                                          <p:stCondLst>
                                            <p:cond delay="0"/>
                                          </p:stCondLst>
                                        </p:cTn>
                                        <p:tgtEl>
                                          <p:spTgt spid="2052">
                                            <p:txEl>
                                              <p:pRg st="6" end="6"/>
                                            </p:txEl>
                                          </p:spTgt>
                                        </p:tgtEl>
                                        <p:attrNameLst>
                                          <p:attrName>style.visibility</p:attrName>
                                        </p:attrNameLst>
                                      </p:cBhvr>
                                      <p:to>
                                        <p:strVal val="visible"/>
                                      </p:to>
                                    </p:set>
                                    <p:anim calcmode="lin" valueType="num">
                                      <p:cBhvr>
                                        <p:cTn id="42" dur="500" fill="hold"/>
                                        <p:tgtEl>
                                          <p:spTgt spid="2052">
                                            <p:txEl>
                                              <p:pRg st="6" end="6"/>
                                            </p:txEl>
                                          </p:spTgt>
                                        </p:tgtEl>
                                        <p:attrNameLst>
                                          <p:attrName>ppt_w</p:attrName>
                                        </p:attrNameLst>
                                      </p:cBhvr>
                                      <p:tavLst>
                                        <p:tav tm="0">
                                          <p:val>
                                            <p:fltVal val="0"/>
                                          </p:val>
                                        </p:tav>
                                        <p:tav tm="100000">
                                          <p:val>
                                            <p:strVal val="#ppt_w"/>
                                          </p:val>
                                        </p:tav>
                                      </p:tavLst>
                                    </p:anim>
                                    <p:anim calcmode="lin" valueType="num">
                                      <p:cBhvr>
                                        <p:cTn id="43" dur="500" fill="hold"/>
                                        <p:tgtEl>
                                          <p:spTgt spid="2052">
                                            <p:txEl>
                                              <p:pRg st="6" end="6"/>
                                            </p:txEl>
                                          </p:spTgt>
                                        </p:tgtEl>
                                        <p:attrNameLst>
                                          <p:attrName>ppt_h</p:attrName>
                                        </p:attrNameLst>
                                      </p:cBhvr>
                                      <p:tavLst>
                                        <p:tav tm="0">
                                          <p:val>
                                            <p:fltVal val="0"/>
                                          </p:val>
                                        </p:tav>
                                        <p:tav tm="100000">
                                          <p:val>
                                            <p:strVal val="#ppt_h"/>
                                          </p:val>
                                        </p:tav>
                                      </p:tavLst>
                                    </p:anim>
                                    <p:animEffect transition="in" filter="fade">
                                      <p:cBhvr>
                                        <p:cTn id="44" dur="500"/>
                                        <p:tgtEl>
                                          <p:spTgt spid="2052">
                                            <p:txEl>
                                              <p:pRg st="6" end="6"/>
                                            </p:txEl>
                                          </p:spTgt>
                                        </p:tgtEl>
                                      </p:cBhvr>
                                    </p:animEffect>
                                  </p:childTnLst>
                                </p:cTn>
                              </p:par>
                            </p:childTnLst>
                          </p:cTn>
                        </p:par>
                      </p:childTnLst>
                    </p:cTn>
                  </p:par>
                  <p:par>
                    <p:cTn id="45" fill="hold">
                      <p:stCondLst>
                        <p:cond delay="indefinite"/>
                      </p:stCondLst>
                      <p:childTnLst>
                        <p:par>
                          <p:cTn id="46" fill="hold">
                            <p:stCondLst>
                              <p:cond delay="0"/>
                            </p:stCondLst>
                            <p:childTnLst>
                              <p:par>
                                <p:cTn id="47" presetID="53" presetClass="entr" presetSubtype="0" fill="hold" grpId="0" nodeType="clickEffect">
                                  <p:stCondLst>
                                    <p:cond delay="0"/>
                                  </p:stCondLst>
                                  <p:childTnLst>
                                    <p:set>
                                      <p:cBhvr>
                                        <p:cTn id="48" dur="1" fill="hold">
                                          <p:stCondLst>
                                            <p:cond delay="0"/>
                                          </p:stCondLst>
                                        </p:cTn>
                                        <p:tgtEl>
                                          <p:spTgt spid="2052">
                                            <p:txEl>
                                              <p:pRg st="8" end="8"/>
                                            </p:txEl>
                                          </p:spTgt>
                                        </p:tgtEl>
                                        <p:attrNameLst>
                                          <p:attrName>style.visibility</p:attrName>
                                        </p:attrNameLst>
                                      </p:cBhvr>
                                      <p:to>
                                        <p:strVal val="visible"/>
                                      </p:to>
                                    </p:set>
                                    <p:anim calcmode="lin" valueType="num">
                                      <p:cBhvr>
                                        <p:cTn id="49" dur="500" fill="hold"/>
                                        <p:tgtEl>
                                          <p:spTgt spid="2052">
                                            <p:txEl>
                                              <p:pRg st="8" end="8"/>
                                            </p:txEl>
                                          </p:spTgt>
                                        </p:tgtEl>
                                        <p:attrNameLst>
                                          <p:attrName>ppt_w</p:attrName>
                                        </p:attrNameLst>
                                      </p:cBhvr>
                                      <p:tavLst>
                                        <p:tav tm="0">
                                          <p:val>
                                            <p:fltVal val="0"/>
                                          </p:val>
                                        </p:tav>
                                        <p:tav tm="100000">
                                          <p:val>
                                            <p:strVal val="#ppt_w"/>
                                          </p:val>
                                        </p:tav>
                                      </p:tavLst>
                                    </p:anim>
                                    <p:anim calcmode="lin" valueType="num">
                                      <p:cBhvr>
                                        <p:cTn id="50" dur="500" fill="hold"/>
                                        <p:tgtEl>
                                          <p:spTgt spid="2052">
                                            <p:txEl>
                                              <p:pRg st="8" end="8"/>
                                            </p:txEl>
                                          </p:spTgt>
                                        </p:tgtEl>
                                        <p:attrNameLst>
                                          <p:attrName>ppt_h</p:attrName>
                                        </p:attrNameLst>
                                      </p:cBhvr>
                                      <p:tavLst>
                                        <p:tav tm="0">
                                          <p:val>
                                            <p:fltVal val="0"/>
                                          </p:val>
                                        </p:tav>
                                        <p:tav tm="100000">
                                          <p:val>
                                            <p:strVal val="#ppt_h"/>
                                          </p:val>
                                        </p:tav>
                                      </p:tavLst>
                                    </p:anim>
                                    <p:animEffect transition="in" filter="fade">
                                      <p:cBhvr>
                                        <p:cTn id="51" dur="500"/>
                                        <p:tgtEl>
                                          <p:spTgt spid="2052">
                                            <p:txEl>
                                              <p:pRg st="8" end="8"/>
                                            </p:txEl>
                                          </p:spTgt>
                                        </p:tgtEl>
                                      </p:cBhvr>
                                    </p:animEffect>
                                  </p:childTnLst>
                                </p:cTn>
                              </p:par>
                              <p:par>
                                <p:cTn id="52" presetID="53" presetClass="entr" presetSubtype="0" fill="hold" grpId="0" nodeType="withEffect">
                                  <p:stCondLst>
                                    <p:cond delay="0"/>
                                  </p:stCondLst>
                                  <p:childTnLst>
                                    <p:set>
                                      <p:cBhvr>
                                        <p:cTn id="53" dur="1" fill="hold">
                                          <p:stCondLst>
                                            <p:cond delay="0"/>
                                          </p:stCondLst>
                                        </p:cTn>
                                        <p:tgtEl>
                                          <p:spTgt spid="2052">
                                            <p:txEl>
                                              <p:pRg st="9" end="9"/>
                                            </p:txEl>
                                          </p:spTgt>
                                        </p:tgtEl>
                                        <p:attrNameLst>
                                          <p:attrName>style.visibility</p:attrName>
                                        </p:attrNameLst>
                                      </p:cBhvr>
                                      <p:to>
                                        <p:strVal val="visible"/>
                                      </p:to>
                                    </p:set>
                                    <p:anim calcmode="lin" valueType="num">
                                      <p:cBhvr>
                                        <p:cTn id="54" dur="500" fill="hold"/>
                                        <p:tgtEl>
                                          <p:spTgt spid="2052">
                                            <p:txEl>
                                              <p:pRg st="9" end="9"/>
                                            </p:txEl>
                                          </p:spTgt>
                                        </p:tgtEl>
                                        <p:attrNameLst>
                                          <p:attrName>ppt_w</p:attrName>
                                        </p:attrNameLst>
                                      </p:cBhvr>
                                      <p:tavLst>
                                        <p:tav tm="0">
                                          <p:val>
                                            <p:fltVal val="0"/>
                                          </p:val>
                                        </p:tav>
                                        <p:tav tm="100000">
                                          <p:val>
                                            <p:strVal val="#ppt_w"/>
                                          </p:val>
                                        </p:tav>
                                      </p:tavLst>
                                    </p:anim>
                                    <p:anim calcmode="lin" valueType="num">
                                      <p:cBhvr>
                                        <p:cTn id="55" dur="500" fill="hold"/>
                                        <p:tgtEl>
                                          <p:spTgt spid="2052">
                                            <p:txEl>
                                              <p:pRg st="9" end="9"/>
                                            </p:txEl>
                                          </p:spTgt>
                                        </p:tgtEl>
                                        <p:attrNameLst>
                                          <p:attrName>ppt_h</p:attrName>
                                        </p:attrNameLst>
                                      </p:cBhvr>
                                      <p:tavLst>
                                        <p:tav tm="0">
                                          <p:val>
                                            <p:fltVal val="0"/>
                                          </p:val>
                                        </p:tav>
                                        <p:tav tm="100000">
                                          <p:val>
                                            <p:strVal val="#ppt_h"/>
                                          </p:val>
                                        </p:tav>
                                      </p:tavLst>
                                    </p:anim>
                                    <p:animEffect transition="in" filter="fade">
                                      <p:cBhvr>
                                        <p:cTn id="56" dur="500"/>
                                        <p:tgtEl>
                                          <p:spTgt spid="2052">
                                            <p:txEl>
                                              <p:pRg st="9" end="9"/>
                                            </p:txEl>
                                          </p:spTgt>
                                        </p:tgtEl>
                                      </p:cBhvr>
                                    </p:animEffect>
                                  </p:childTnLst>
                                </p:cTn>
                              </p:par>
                              <p:par>
                                <p:cTn id="57" presetID="53" presetClass="entr" presetSubtype="0" fill="hold" grpId="0" nodeType="withEffect">
                                  <p:stCondLst>
                                    <p:cond delay="0"/>
                                  </p:stCondLst>
                                  <p:childTnLst>
                                    <p:set>
                                      <p:cBhvr>
                                        <p:cTn id="58" dur="1" fill="hold">
                                          <p:stCondLst>
                                            <p:cond delay="0"/>
                                          </p:stCondLst>
                                        </p:cTn>
                                        <p:tgtEl>
                                          <p:spTgt spid="2052">
                                            <p:txEl>
                                              <p:pRg st="10" end="10"/>
                                            </p:txEl>
                                          </p:spTgt>
                                        </p:tgtEl>
                                        <p:attrNameLst>
                                          <p:attrName>style.visibility</p:attrName>
                                        </p:attrNameLst>
                                      </p:cBhvr>
                                      <p:to>
                                        <p:strVal val="visible"/>
                                      </p:to>
                                    </p:set>
                                    <p:anim calcmode="lin" valueType="num">
                                      <p:cBhvr>
                                        <p:cTn id="59" dur="500" fill="hold"/>
                                        <p:tgtEl>
                                          <p:spTgt spid="2052">
                                            <p:txEl>
                                              <p:pRg st="10" end="10"/>
                                            </p:txEl>
                                          </p:spTgt>
                                        </p:tgtEl>
                                        <p:attrNameLst>
                                          <p:attrName>ppt_w</p:attrName>
                                        </p:attrNameLst>
                                      </p:cBhvr>
                                      <p:tavLst>
                                        <p:tav tm="0">
                                          <p:val>
                                            <p:fltVal val="0"/>
                                          </p:val>
                                        </p:tav>
                                        <p:tav tm="100000">
                                          <p:val>
                                            <p:strVal val="#ppt_w"/>
                                          </p:val>
                                        </p:tav>
                                      </p:tavLst>
                                    </p:anim>
                                    <p:anim calcmode="lin" valueType="num">
                                      <p:cBhvr>
                                        <p:cTn id="60" dur="500" fill="hold"/>
                                        <p:tgtEl>
                                          <p:spTgt spid="2052">
                                            <p:txEl>
                                              <p:pRg st="10" end="10"/>
                                            </p:txEl>
                                          </p:spTgt>
                                        </p:tgtEl>
                                        <p:attrNameLst>
                                          <p:attrName>ppt_h</p:attrName>
                                        </p:attrNameLst>
                                      </p:cBhvr>
                                      <p:tavLst>
                                        <p:tav tm="0">
                                          <p:val>
                                            <p:fltVal val="0"/>
                                          </p:val>
                                        </p:tav>
                                        <p:tav tm="100000">
                                          <p:val>
                                            <p:strVal val="#ppt_h"/>
                                          </p:val>
                                        </p:tav>
                                      </p:tavLst>
                                    </p:anim>
                                    <p:animEffect transition="in" filter="fade">
                                      <p:cBhvr>
                                        <p:cTn id="61" dur="500"/>
                                        <p:tgtEl>
                                          <p:spTgt spid="2052">
                                            <p:txEl>
                                              <p:pRg st="10" end="10"/>
                                            </p:txEl>
                                          </p:spTgt>
                                        </p:tgtEl>
                                      </p:cBhvr>
                                    </p:animEffect>
                                  </p:childTnLst>
                                </p:cTn>
                              </p:par>
                              <p:par>
                                <p:cTn id="62" presetID="53" presetClass="entr" presetSubtype="0" fill="hold" grpId="0" nodeType="withEffect">
                                  <p:stCondLst>
                                    <p:cond delay="0"/>
                                  </p:stCondLst>
                                  <p:childTnLst>
                                    <p:set>
                                      <p:cBhvr>
                                        <p:cTn id="63" dur="1" fill="hold">
                                          <p:stCondLst>
                                            <p:cond delay="0"/>
                                          </p:stCondLst>
                                        </p:cTn>
                                        <p:tgtEl>
                                          <p:spTgt spid="2052">
                                            <p:txEl>
                                              <p:pRg st="11" end="11"/>
                                            </p:txEl>
                                          </p:spTgt>
                                        </p:tgtEl>
                                        <p:attrNameLst>
                                          <p:attrName>style.visibility</p:attrName>
                                        </p:attrNameLst>
                                      </p:cBhvr>
                                      <p:to>
                                        <p:strVal val="visible"/>
                                      </p:to>
                                    </p:set>
                                    <p:anim calcmode="lin" valueType="num">
                                      <p:cBhvr>
                                        <p:cTn id="64" dur="500" fill="hold"/>
                                        <p:tgtEl>
                                          <p:spTgt spid="2052">
                                            <p:txEl>
                                              <p:pRg st="11" end="11"/>
                                            </p:txEl>
                                          </p:spTgt>
                                        </p:tgtEl>
                                        <p:attrNameLst>
                                          <p:attrName>ppt_w</p:attrName>
                                        </p:attrNameLst>
                                      </p:cBhvr>
                                      <p:tavLst>
                                        <p:tav tm="0">
                                          <p:val>
                                            <p:fltVal val="0"/>
                                          </p:val>
                                        </p:tav>
                                        <p:tav tm="100000">
                                          <p:val>
                                            <p:strVal val="#ppt_w"/>
                                          </p:val>
                                        </p:tav>
                                      </p:tavLst>
                                    </p:anim>
                                    <p:anim calcmode="lin" valueType="num">
                                      <p:cBhvr>
                                        <p:cTn id="65" dur="500" fill="hold"/>
                                        <p:tgtEl>
                                          <p:spTgt spid="2052">
                                            <p:txEl>
                                              <p:pRg st="11" end="11"/>
                                            </p:txEl>
                                          </p:spTgt>
                                        </p:tgtEl>
                                        <p:attrNameLst>
                                          <p:attrName>ppt_h</p:attrName>
                                        </p:attrNameLst>
                                      </p:cBhvr>
                                      <p:tavLst>
                                        <p:tav tm="0">
                                          <p:val>
                                            <p:fltVal val="0"/>
                                          </p:val>
                                        </p:tav>
                                        <p:tav tm="100000">
                                          <p:val>
                                            <p:strVal val="#ppt_h"/>
                                          </p:val>
                                        </p:tav>
                                      </p:tavLst>
                                    </p:anim>
                                    <p:animEffect transition="in" filter="fade">
                                      <p:cBhvr>
                                        <p:cTn id="66" dur="500"/>
                                        <p:tgtEl>
                                          <p:spTgt spid="2052">
                                            <p:txEl>
                                              <p:pRg st="11" end="1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52" grpId="0" build="p"/>
    </p:bldLst>
  </p:timing>
</p:sld>
</file>

<file path=ppt/slides/slide2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052" name="Rectangle 4"/>
          <p:cNvSpPr>
            <a:spLocks noGrp="1" noChangeArrowheads="1"/>
          </p:cNvSpPr>
          <p:nvPr>
            <p:ph idx="1"/>
          </p:nvPr>
        </p:nvSpPr>
        <p:spPr>
          <a:xfrm>
            <a:off x="428596" y="571480"/>
            <a:ext cx="8258204" cy="5929354"/>
          </a:xfrm>
        </p:spPr>
        <p:txBody>
          <a:bodyPr>
            <a:normAutofit/>
          </a:bodyPr>
          <a:lstStyle/>
          <a:p>
            <a:pPr eaLnBrk="1" hangingPunct="1">
              <a:lnSpc>
                <a:spcPct val="150000"/>
              </a:lnSpc>
              <a:buFont typeface="Wingdings" pitchFamily="2" charset="2"/>
              <a:buNone/>
            </a:pPr>
            <a:r>
              <a:rPr lang="tr-TR" sz="2000" dirty="0" smtClean="0">
                <a:solidFill>
                  <a:srgbClr val="FF0000"/>
                </a:solidFill>
                <a:latin typeface="Times New Roman" pitchFamily="18" charset="0"/>
                <a:cs typeface="Times New Roman" pitchFamily="18" charset="0"/>
              </a:rPr>
              <a:t>Çözeltide çöktürme ve </a:t>
            </a:r>
            <a:r>
              <a:rPr lang="tr-TR" sz="2000" dirty="0" err="1" smtClean="0">
                <a:solidFill>
                  <a:srgbClr val="FF0000"/>
                </a:solidFill>
                <a:latin typeface="Times New Roman" pitchFamily="18" charset="0"/>
                <a:cs typeface="Times New Roman" pitchFamily="18" charset="0"/>
              </a:rPr>
              <a:t>Kç</a:t>
            </a:r>
            <a:r>
              <a:rPr lang="tr-TR" sz="2000" dirty="0" smtClean="0">
                <a:solidFill>
                  <a:srgbClr val="FF0000"/>
                </a:solidFill>
                <a:latin typeface="Times New Roman" pitchFamily="18" charset="0"/>
                <a:cs typeface="Times New Roman" pitchFamily="18" charset="0"/>
              </a:rPr>
              <a:t> ilişkisi</a:t>
            </a:r>
          </a:p>
          <a:p>
            <a:pPr eaLnBrk="1" hangingPunct="1">
              <a:lnSpc>
                <a:spcPct val="150000"/>
              </a:lnSpc>
              <a:buFont typeface="Wingdings" pitchFamily="2" charset="2"/>
              <a:buNone/>
            </a:pPr>
            <a:endParaRPr lang="tr-TR" sz="1600" dirty="0" smtClean="0">
              <a:latin typeface="Times New Roman" pitchFamily="18" charset="0"/>
              <a:cs typeface="Times New Roman" pitchFamily="18" charset="0"/>
            </a:endParaRPr>
          </a:p>
          <a:p>
            <a:pPr>
              <a:lnSpc>
                <a:spcPct val="150000"/>
              </a:lnSpc>
              <a:buNone/>
            </a:pPr>
            <a:r>
              <a:rPr lang="tr-TR" sz="1600" dirty="0" err="1" smtClean="0">
                <a:latin typeface="Times New Roman" pitchFamily="18" charset="0"/>
                <a:cs typeface="Times New Roman" pitchFamily="18" charset="0"/>
              </a:rPr>
              <a:t>AgCl</a:t>
            </a:r>
            <a:r>
              <a:rPr lang="tr-TR" sz="1600" baseline="-25000" dirty="0" smtClean="0">
                <a:latin typeface="Times New Roman" pitchFamily="18" charset="0"/>
                <a:cs typeface="Times New Roman" pitchFamily="18" charset="0"/>
              </a:rPr>
              <a:t>     </a:t>
            </a:r>
            <a:r>
              <a:rPr lang="en-US" sz="1600" dirty="0" smtClean="0">
                <a:solidFill>
                  <a:srgbClr val="000000"/>
                </a:solidFill>
                <a:latin typeface="Times New Roman" pitchFamily="18" charset="0"/>
                <a:cs typeface="Times New Roman" pitchFamily="18" charset="0"/>
              </a:rPr>
              <a:t>⇄</a:t>
            </a:r>
            <a:r>
              <a:rPr lang="tr-TR" sz="1600" dirty="0" smtClean="0">
                <a:latin typeface="Times New Roman" pitchFamily="18" charset="0"/>
                <a:cs typeface="Times New Roman" pitchFamily="18" charset="0"/>
              </a:rPr>
              <a:t> </a:t>
            </a:r>
            <a:r>
              <a:rPr lang="tr-TR" sz="1600" dirty="0" smtClean="0">
                <a:latin typeface="Times New Roman"/>
                <a:cs typeface="Times New Roman"/>
              </a:rPr>
              <a:t>   </a:t>
            </a:r>
            <a:r>
              <a:rPr lang="tr-TR" sz="1600" dirty="0" err="1" smtClean="0">
                <a:latin typeface="Times New Roman"/>
                <a:cs typeface="Times New Roman"/>
              </a:rPr>
              <a:t>Ag</a:t>
            </a:r>
            <a:r>
              <a:rPr lang="tr-TR" sz="1600" baseline="30000" dirty="0" smtClean="0">
                <a:latin typeface="Times New Roman"/>
                <a:cs typeface="Times New Roman"/>
              </a:rPr>
              <a:t>+</a:t>
            </a:r>
            <a:r>
              <a:rPr lang="tr-TR" sz="1600" dirty="0" smtClean="0">
                <a:latin typeface="Times New Roman"/>
                <a:cs typeface="Times New Roman"/>
              </a:rPr>
              <a:t>    +  </a:t>
            </a:r>
            <a:r>
              <a:rPr lang="tr-TR" sz="1600" dirty="0" err="1" smtClean="0">
                <a:latin typeface="Times New Roman"/>
                <a:cs typeface="Times New Roman"/>
              </a:rPr>
              <a:t>Cl</a:t>
            </a:r>
            <a:r>
              <a:rPr lang="tr-TR" sz="1600" baseline="30000" dirty="0" smtClean="0">
                <a:latin typeface="Times New Roman"/>
                <a:cs typeface="Times New Roman"/>
              </a:rPr>
              <a:t>-</a:t>
            </a:r>
            <a:endParaRPr lang="tr-TR" sz="1600" baseline="30000" dirty="0" smtClean="0">
              <a:latin typeface="Times New Roman" pitchFamily="18" charset="0"/>
              <a:cs typeface="Times New Roman" pitchFamily="18" charset="0"/>
            </a:endParaRPr>
          </a:p>
          <a:p>
            <a:pPr>
              <a:lnSpc>
                <a:spcPct val="150000"/>
              </a:lnSpc>
              <a:buNone/>
            </a:pPr>
            <a:r>
              <a:rPr lang="tr-TR" sz="1600" dirty="0" err="1" smtClean="0">
                <a:latin typeface="Times New Roman" pitchFamily="18" charset="0"/>
                <a:cs typeface="Times New Roman" pitchFamily="18" charset="0"/>
              </a:rPr>
              <a:t>Kç</a:t>
            </a:r>
            <a:r>
              <a:rPr lang="tr-TR" sz="1600" dirty="0" smtClean="0">
                <a:latin typeface="Times New Roman" pitchFamily="18" charset="0"/>
                <a:cs typeface="Times New Roman" pitchFamily="18" charset="0"/>
              </a:rPr>
              <a:t> = [</a:t>
            </a:r>
            <a:r>
              <a:rPr lang="tr-TR" sz="1600" dirty="0" err="1" smtClean="0">
                <a:latin typeface="Times New Roman" pitchFamily="18" charset="0"/>
                <a:cs typeface="Times New Roman" pitchFamily="18" charset="0"/>
              </a:rPr>
              <a:t>Ag</a:t>
            </a:r>
            <a:r>
              <a:rPr lang="tr-TR" sz="1600" baseline="30000" dirty="0" smtClean="0">
                <a:latin typeface="Times New Roman" pitchFamily="18" charset="0"/>
                <a:cs typeface="Times New Roman" pitchFamily="18" charset="0"/>
              </a:rPr>
              <a:t>+</a:t>
            </a:r>
            <a:r>
              <a:rPr lang="tr-TR" sz="1600" dirty="0" smtClean="0">
                <a:latin typeface="Times New Roman" pitchFamily="18" charset="0"/>
                <a:cs typeface="Times New Roman" pitchFamily="18" charset="0"/>
              </a:rPr>
              <a:t>] [</a:t>
            </a:r>
            <a:r>
              <a:rPr lang="tr-TR" sz="1600" dirty="0" err="1" smtClean="0">
                <a:latin typeface="Times New Roman" pitchFamily="18" charset="0"/>
                <a:cs typeface="Times New Roman" pitchFamily="18" charset="0"/>
              </a:rPr>
              <a:t>Cl</a:t>
            </a:r>
            <a:r>
              <a:rPr lang="tr-TR" sz="1600" baseline="30000" dirty="0" smtClean="0">
                <a:latin typeface="Times New Roman" pitchFamily="18" charset="0"/>
                <a:cs typeface="Times New Roman" pitchFamily="18" charset="0"/>
              </a:rPr>
              <a:t>-</a:t>
            </a:r>
            <a:r>
              <a:rPr lang="tr-TR" sz="1600" dirty="0" smtClean="0">
                <a:latin typeface="Times New Roman" pitchFamily="18" charset="0"/>
                <a:cs typeface="Times New Roman" pitchFamily="18" charset="0"/>
              </a:rPr>
              <a:t>]</a:t>
            </a:r>
            <a:r>
              <a:rPr lang="tr-TR" sz="1600" baseline="30000" dirty="0" smtClean="0">
                <a:latin typeface="Times New Roman" pitchFamily="18" charset="0"/>
                <a:cs typeface="Times New Roman" pitchFamily="18" charset="0"/>
              </a:rPr>
              <a:t> </a:t>
            </a:r>
            <a:r>
              <a:rPr lang="tr-TR" sz="1600" dirty="0" smtClean="0">
                <a:latin typeface="Times New Roman" pitchFamily="18" charset="0"/>
                <a:cs typeface="Times New Roman" pitchFamily="18" charset="0"/>
              </a:rPr>
              <a:t>= 1,7 10</a:t>
            </a:r>
            <a:r>
              <a:rPr lang="tr-TR" sz="1600" baseline="30000" dirty="0" smtClean="0">
                <a:latin typeface="Times New Roman" pitchFamily="18" charset="0"/>
                <a:cs typeface="Times New Roman" pitchFamily="18" charset="0"/>
              </a:rPr>
              <a:t>-10 </a:t>
            </a:r>
            <a:endParaRPr lang="tr-TR" sz="1600" dirty="0" smtClean="0">
              <a:latin typeface="Times New Roman" pitchFamily="18" charset="0"/>
              <a:cs typeface="Times New Roman" pitchFamily="18" charset="0"/>
            </a:endParaRPr>
          </a:p>
          <a:p>
            <a:pPr>
              <a:lnSpc>
                <a:spcPct val="150000"/>
              </a:lnSpc>
              <a:buNone/>
            </a:pPr>
            <a:r>
              <a:rPr lang="tr-TR" sz="1600" dirty="0" smtClean="0">
                <a:latin typeface="Times New Roman" pitchFamily="18" charset="0"/>
                <a:cs typeface="Times New Roman" pitchFamily="18" charset="0"/>
              </a:rPr>
              <a:t>Dengedeki iyonların </a:t>
            </a:r>
            <a:r>
              <a:rPr lang="tr-TR" sz="1600" dirty="0" err="1" smtClean="0">
                <a:latin typeface="Times New Roman" pitchFamily="18" charset="0"/>
                <a:cs typeface="Times New Roman" pitchFamily="18" charset="0"/>
              </a:rPr>
              <a:t>derişimleri</a:t>
            </a:r>
            <a:r>
              <a:rPr lang="tr-TR" sz="1600" dirty="0" smtClean="0">
                <a:latin typeface="Times New Roman" pitchFamily="18" charset="0"/>
                <a:cs typeface="Times New Roman" pitchFamily="18" charset="0"/>
              </a:rPr>
              <a:t> çarpımı</a:t>
            </a:r>
          </a:p>
          <a:p>
            <a:pPr>
              <a:lnSpc>
                <a:spcPct val="150000"/>
              </a:lnSpc>
              <a:buNone/>
            </a:pPr>
            <a:r>
              <a:rPr lang="tr-TR" sz="1600" dirty="0" smtClean="0">
                <a:latin typeface="Times New Roman" pitchFamily="18" charset="0"/>
                <a:cs typeface="Times New Roman" pitchFamily="18" charset="0"/>
              </a:rPr>
              <a:t>Ki = [</a:t>
            </a:r>
            <a:r>
              <a:rPr lang="tr-TR" sz="1600" dirty="0" err="1" smtClean="0">
                <a:latin typeface="Times New Roman" pitchFamily="18" charset="0"/>
                <a:cs typeface="Times New Roman" pitchFamily="18" charset="0"/>
              </a:rPr>
              <a:t>Ag</a:t>
            </a:r>
            <a:r>
              <a:rPr lang="tr-TR" sz="1600" baseline="30000" dirty="0" smtClean="0">
                <a:latin typeface="Times New Roman" pitchFamily="18" charset="0"/>
                <a:cs typeface="Times New Roman" pitchFamily="18" charset="0"/>
              </a:rPr>
              <a:t>+</a:t>
            </a:r>
            <a:r>
              <a:rPr lang="tr-TR" sz="1600" dirty="0" smtClean="0">
                <a:latin typeface="Times New Roman" pitchFamily="18" charset="0"/>
                <a:cs typeface="Times New Roman" pitchFamily="18" charset="0"/>
              </a:rPr>
              <a:t>] [</a:t>
            </a:r>
            <a:r>
              <a:rPr lang="tr-TR" sz="1600" dirty="0" err="1" smtClean="0">
                <a:latin typeface="Times New Roman" pitchFamily="18" charset="0"/>
                <a:cs typeface="Times New Roman" pitchFamily="18" charset="0"/>
              </a:rPr>
              <a:t>Cl</a:t>
            </a:r>
            <a:r>
              <a:rPr lang="tr-TR" sz="1600" baseline="30000" dirty="0" smtClean="0">
                <a:latin typeface="Times New Roman" pitchFamily="18" charset="0"/>
                <a:cs typeface="Times New Roman" pitchFamily="18" charset="0"/>
              </a:rPr>
              <a:t>-</a:t>
            </a:r>
            <a:r>
              <a:rPr lang="tr-TR" sz="1600" dirty="0" smtClean="0">
                <a:latin typeface="Times New Roman" pitchFamily="18" charset="0"/>
                <a:cs typeface="Times New Roman" pitchFamily="18" charset="0"/>
              </a:rPr>
              <a:t>]</a:t>
            </a:r>
          </a:p>
          <a:p>
            <a:pPr>
              <a:lnSpc>
                <a:spcPct val="150000"/>
              </a:lnSpc>
              <a:buNone/>
            </a:pPr>
            <a:r>
              <a:rPr lang="tr-TR" sz="1600" dirty="0" smtClean="0">
                <a:latin typeface="Times New Roman" pitchFamily="18" charset="0"/>
                <a:cs typeface="Times New Roman" pitchFamily="18" charset="0"/>
              </a:rPr>
              <a:t>Denge dikkate alınmadan hesaplanan iyonların </a:t>
            </a:r>
            <a:r>
              <a:rPr lang="tr-TR" sz="1600" dirty="0" err="1" smtClean="0">
                <a:latin typeface="Times New Roman" pitchFamily="18" charset="0"/>
                <a:cs typeface="Times New Roman" pitchFamily="18" charset="0"/>
              </a:rPr>
              <a:t>derişimleri</a:t>
            </a:r>
            <a:r>
              <a:rPr lang="tr-TR" sz="1600" dirty="0" smtClean="0">
                <a:latin typeface="Times New Roman" pitchFamily="18" charset="0"/>
                <a:cs typeface="Times New Roman" pitchFamily="18" charset="0"/>
              </a:rPr>
              <a:t> çarpımı </a:t>
            </a:r>
          </a:p>
          <a:p>
            <a:pPr>
              <a:lnSpc>
                <a:spcPct val="150000"/>
              </a:lnSpc>
              <a:buNone/>
            </a:pPr>
            <a:r>
              <a:rPr lang="tr-TR" sz="1600" dirty="0" smtClean="0">
                <a:latin typeface="Times New Roman" pitchFamily="18" charset="0"/>
                <a:cs typeface="Times New Roman" pitchFamily="18" charset="0"/>
              </a:rPr>
              <a:t>Ki &gt; </a:t>
            </a:r>
            <a:r>
              <a:rPr lang="tr-TR" sz="1600" dirty="0" err="1" smtClean="0">
                <a:latin typeface="Times New Roman" pitchFamily="18" charset="0"/>
                <a:cs typeface="Times New Roman" pitchFamily="18" charset="0"/>
              </a:rPr>
              <a:t>Kç</a:t>
            </a:r>
            <a:r>
              <a:rPr lang="tr-TR" sz="1600" dirty="0" smtClean="0">
                <a:latin typeface="Times New Roman" pitchFamily="18" charset="0"/>
                <a:cs typeface="Times New Roman" pitchFamily="18" charset="0"/>
              </a:rPr>
              <a:t>  çökme olur</a:t>
            </a:r>
          </a:p>
          <a:p>
            <a:pPr>
              <a:lnSpc>
                <a:spcPct val="150000"/>
              </a:lnSpc>
              <a:buNone/>
            </a:pPr>
            <a:r>
              <a:rPr lang="tr-TR" sz="1600" dirty="0" smtClean="0">
                <a:latin typeface="Times New Roman" pitchFamily="18" charset="0"/>
                <a:cs typeface="Times New Roman" pitchFamily="18" charset="0"/>
              </a:rPr>
              <a:t>Ki = </a:t>
            </a:r>
            <a:r>
              <a:rPr lang="tr-TR" sz="1600" dirty="0" err="1" smtClean="0">
                <a:latin typeface="Times New Roman" pitchFamily="18" charset="0"/>
                <a:cs typeface="Times New Roman" pitchFamily="18" charset="0"/>
              </a:rPr>
              <a:t>Kç</a:t>
            </a:r>
            <a:r>
              <a:rPr lang="tr-TR" sz="1600" dirty="0" smtClean="0">
                <a:latin typeface="Times New Roman" pitchFamily="18" charset="0"/>
                <a:cs typeface="Times New Roman" pitchFamily="18" charset="0"/>
              </a:rPr>
              <a:t>  dengede</a:t>
            </a:r>
          </a:p>
          <a:p>
            <a:pPr>
              <a:lnSpc>
                <a:spcPct val="150000"/>
              </a:lnSpc>
              <a:buNone/>
            </a:pPr>
            <a:r>
              <a:rPr lang="tr-TR" sz="1600" dirty="0" smtClean="0">
                <a:latin typeface="Times New Roman" pitchFamily="18" charset="0"/>
                <a:cs typeface="Times New Roman" pitchFamily="18" charset="0"/>
              </a:rPr>
              <a:t>Ki &lt; </a:t>
            </a:r>
            <a:r>
              <a:rPr lang="tr-TR" sz="1600" dirty="0" err="1" smtClean="0">
                <a:latin typeface="Times New Roman" pitchFamily="18" charset="0"/>
                <a:cs typeface="Times New Roman" pitchFamily="18" charset="0"/>
              </a:rPr>
              <a:t>Kç</a:t>
            </a:r>
            <a:r>
              <a:rPr lang="tr-TR" sz="1600" dirty="0" smtClean="0">
                <a:latin typeface="Times New Roman" pitchFamily="18" charset="0"/>
                <a:cs typeface="Times New Roman" pitchFamily="18" charset="0"/>
              </a:rPr>
              <a:t> çökme olmaz</a:t>
            </a:r>
          </a:p>
          <a:p>
            <a:pPr>
              <a:lnSpc>
                <a:spcPct val="150000"/>
              </a:lnSpc>
              <a:buNone/>
            </a:pPr>
            <a:endParaRPr lang="tr-TR" sz="1600" dirty="0" smtClean="0">
              <a:latin typeface="Times New Roman" pitchFamily="18" charset="0"/>
              <a:cs typeface="Times New Roman" pitchFamily="18" charset="0"/>
            </a:endParaRPr>
          </a:p>
          <a:p>
            <a:pPr>
              <a:lnSpc>
                <a:spcPct val="150000"/>
              </a:lnSpc>
              <a:buNone/>
            </a:pPr>
            <a:r>
              <a:rPr lang="tr-TR" sz="1600" dirty="0" smtClean="0">
                <a:latin typeface="Times New Roman" pitchFamily="18" charset="0"/>
                <a:cs typeface="Times New Roman" pitchFamily="18" charset="0"/>
              </a:rPr>
              <a:t>Bir çözeltiye çöktürücü reaktif eklendiğinde iyonlar çarpımı </a:t>
            </a:r>
            <a:r>
              <a:rPr lang="tr-TR" sz="1600" dirty="0" err="1" smtClean="0">
                <a:latin typeface="Times New Roman" pitchFamily="18" charset="0"/>
                <a:cs typeface="Times New Roman" pitchFamily="18" charset="0"/>
              </a:rPr>
              <a:t>Kç</a:t>
            </a:r>
            <a:r>
              <a:rPr lang="tr-TR" sz="1600" dirty="0" smtClean="0">
                <a:latin typeface="Times New Roman" pitchFamily="18" charset="0"/>
                <a:cs typeface="Times New Roman" pitchFamily="18" charset="0"/>
              </a:rPr>
              <a:t> değerini aşarsa çökme olur.</a:t>
            </a:r>
          </a:p>
          <a:p>
            <a:pPr>
              <a:lnSpc>
                <a:spcPct val="150000"/>
              </a:lnSpc>
              <a:buNone/>
            </a:pPr>
            <a:r>
              <a:rPr lang="tr-TR" sz="1600" dirty="0" smtClean="0">
                <a:latin typeface="Times New Roman" pitchFamily="18" charset="0"/>
                <a:cs typeface="Times New Roman" pitchFamily="18" charset="0"/>
              </a:rPr>
              <a:t>Çökelek ve çözelti </a:t>
            </a:r>
            <a:r>
              <a:rPr lang="tr-TR" sz="1600" dirty="0" err="1" smtClean="0">
                <a:latin typeface="Times New Roman" pitchFamily="18" charset="0"/>
                <a:cs typeface="Times New Roman" pitchFamily="18" charset="0"/>
              </a:rPr>
              <a:t>satrifüj</a:t>
            </a:r>
            <a:r>
              <a:rPr lang="tr-TR" sz="1600" dirty="0" smtClean="0">
                <a:latin typeface="Times New Roman" pitchFamily="18" charset="0"/>
                <a:cs typeface="Times New Roman" pitchFamily="18" charset="0"/>
              </a:rPr>
              <a:t> veya süzme ile ayrılır.</a:t>
            </a:r>
          </a:p>
        </p:txBody>
      </p:sp>
      <p:pic>
        <p:nvPicPr>
          <p:cNvPr id="56322" name="Picture 2"/>
          <p:cNvPicPr>
            <a:picLocks noChangeAspect="1" noChangeArrowheads="1"/>
          </p:cNvPicPr>
          <p:nvPr/>
        </p:nvPicPr>
        <p:blipFill>
          <a:blip r:embed="rId2"/>
          <a:srcRect/>
          <a:stretch>
            <a:fillRect/>
          </a:stretch>
        </p:blipFill>
        <p:spPr bwMode="auto">
          <a:xfrm>
            <a:off x="6000760" y="571480"/>
            <a:ext cx="2768433" cy="1928826"/>
          </a:xfrm>
          <a:prstGeom prst="rect">
            <a:avLst/>
          </a:prstGeom>
          <a:noFill/>
          <a:ln w="9525">
            <a:noFill/>
            <a:miter lim="800000"/>
            <a:headEnd/>
            <a:tailEnd/>
          </a:ln>
          <a:effectLst/>
        </p:spPr>
      </p:pic>
      <p:pic>
        <p:nvPicPr>
          <p:cNvPr id="6" name="Picture 3"/>
          <p:cNvPicPr>
            <a:picLocks noChangeAspect="1" noChangeArrowheads="1"/>
          </p:cNvPicPr>
          <p:nvPr/>
        </p:nvPicPr>
        <p:blipFill>
          <a:blip r:embed="rId3" cstate="print"/>
          <a:srcRect/>
          <a:stretch>
            <a:fillRect/>
          </a:stretch>
        </p:blipFill>
        <p:spPr bwMode="auto">
          <a:xfrm>
            <a:off x="7000892" y="3143248"/>
            <a:ext cx="1606024" cy="1883608"/>
          </a:xfrm>
          <a:prstGeom prst="rect">
            <a:avLst/>
          </a:prstGeom>
          <a:noFill/>
          <a:ln w="9525">
            <a:noFill/>
            <a:miter lim="800000"/>
            <a:headEnd/>
            <a:tailEnd/>
          </a:ln>
        </p:spPr>
      </p:pic>
    </p:spTree>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0" fill="hold" grpId="0" nodeType="clickEffect">
                                  <p:stCondLst>
                                    <p:cond delay="0"/>
                                  </p:stCondLst>
                                  <p:childTnLst>
                                    <p:set>
                                      <p:cBhvr>
                                        <p:cTn id="6" dur="1" fill="hold">
                                          <p:stCondLst>
                                            <p:cond delay="0"/>
                                          </p:stCondLst>
                                        </p:cTn>
                                        <p:tgtEl>
                                          <p:spTgt spid="2052">
                                            <p:txEl>
                                              <p:pRg st="0" end="0"/>
                                            </p:txEl>
                                          </p:spTgt>
                                        </p:tgtEl>
                                        <p:attrNameLst>
                                          <p:attrName>style.visibility</p:attrName>
                                        </p:attrNameLst>
                                      </p:cBhvr>
                                      <p:to>
                                        <p:strVal val="visible"/>
                                      </p:to>
                                    </p:set>
                                    <p:anim calcmode="lin" valueType="num">
                                      <p:cBhvr>
                                        <p:cTn id="7" dur="500" fill="hold"/>
                                        <p:tgtEl>
                                          <p:spTgt spid="2052">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2052">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2052">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0" fill="hold" grpId="0" nodeType="clickEffect">
                                  <p:stCondLst>
                                    <p:cond delay="0"/>
                                  </p:stCondLst>
                                  <p:childTnLst>
                                    <p:set>
                                      <p:cBhvr>
                                        <p:cTn id="13" dur="1" fill="hold">
                                          <p:stCondLst>
                                            <p:cond delay="0"/>
                                          </p:stCondLst>
                                        </p:cTn>
                                        <p:tgtEl>
                                          <p:spTgt spid="2052">
                                            <p:txEl>
                                              <p:pRg st="2" end="2"/>
                                            </p:txEl>
                                          </p:spTgt>
                                        </p:tgtEl>
                                        <p:attrNameLst>
                                          <p:attrName>style.visibility</p:attrName>
                                        </p:attrNameLst>
                                      </p:cBhvr>
                                      <p:to>
                                        <p:strVal val="visible"/>
                                      </p:to>
                                    </p:set>
                                    <p:anim calcmode="lin" valueType="num">
                                      <p:cBhvr>
                                        <p:cTn id="14" dur="500" fill="hold"/>
                                        <p:tgtEl>
                                          <p:spTgt spid="2052">
                                            <p:txEl>
                                              <p:pRg st="2" end="2"/>
                                            </p:txEl>
                                          </p:spTgt>
                                        </p:tgtEl>
                                        <p:attrNameLst>
                                          <p:attrName>ppt_w</p:attrName>
                                        </p:attrNameLst>
                                      </p:cBhvr>
                                      <p:tavLst>
                                        <p:tav tm="0">
                                          <p:val>
                                            <p:fltVal val="0"/>
                                          </p:val>
                                        </p:tav>
                                        <p:tav tm="100000">
                                          <p:val>
                                            <p:strVal val="#ppt_w"/>
                                          </p:val>
                                        </p:tav>
                                      </p:tavLst>
                                    </p:anim>
                                    <p:anim calcmode="lin" valueType="num">
                                      <p:cBhvr>
                                        <p:cTn id="15" dur="500" fill="hold"/>
                                        <p:tgtEl>
                                          <p:spTgt spid="2052">
                                            <p:txEl>
                                              <p:pRg st="2" end="2"/>
                                            </p:txEl>
                                          </p:spTgt>
                                        </p:tgtEl>
                                        <p:attrNameLst>
                                          <p:attrName>ppt_h</p:attrName>
                                        </p:attrNameLst>
                                      </p:cBhvr>
                                      <p:tavLst>
                                        <p:tav tm="0">
                                          <p:val>
                                            <p:fltVal val="0"/>
                                          </p:val>
                                        </p:tav>
                                        <p:tav tm="100000">
                                          <p:val>
                                            <p:strVal val="#ppt_h"/>
                                          </p:val>
                                        </p:tav>
                                      </p:tavLst>
                                    </p:anim>
                                    <p:animEffect transition="in" filter="fade">
                                      <p:cBhvr>
                                        <p:cTn id="16" dur="500"/>
                                        <p:tgtEl>
                                          <p:spTgt spid="2052">
                                            <p:txEl>
                                              <p:pRg st="2" end="2"/>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0" fill="hold" grpId="0" nodeType="clickEffect">
                                  <p:stCondLst>
                                    <p:cond delay="0"/>
                                  </p:stCondLst>
                                  <p:childTnLst>
                                    <p:set>
                                      <p:cBhvr>
                                        <p:cTn id="20" dur="1" fill="hold">
                                          <p:stCondLst>
                                            <p:cond delay="0"/>
                                          </p:stCondLst>
                                        </p:cTn>
                                        <p:tgtEl>
                                          <p:spTgt spid="2052">
                                            <p:txEl>
                                              <p:pRg st="3" end="3"/>
                                            </p:txEl>
                                          </p:spTgt>
                                        </p:tgtEl>
                                        <p:attrNameLst>
                                          <p:attrName>style.visibility</p:attrName>
                                        </p:attrNameLst>
                                      </p:cBhvr>
                                      <p:to>
                                        <p:strVal val="visible"/>
                                      </p:to>
                                    </p:set>
                                    <p:anim calcmode="lin" valueType="num">
                                      <p:cBhvr>
                                        <p:cTn id="21" dur="500" fill="hold"/>
                                        <p:tgtEl>
                                          <p:spTgt spid="2052">
                                            <p:txEl>
                                              <p:pRg st="3" end="3"/>
                                            </p:txEl>
                                          </p:spTgt>
                                        </p:tgtEl>
                                        <p:attrNameLst>
                                          <p:attrName>ppt_w</p:attrName>
                                        </p:attrNameLst>
                                      </p:cBhvr>
                                      <p:tavLst>
                                        <p:tav tm="0">
                                          <p:val>
                                            <p:fltVal val="0"/>
                                          </p:val>
                                        </p:tav>
                                        <p:tav tm="100000">
                                          <p:val>
                                            <p:strVal val="#ppt_w"/>
                                          </p:val>
                                        </p:tav>
                                      </p:tavLst>
                                    </p:anim>
                                    <p:anim calcmode="lin" valueType="num">
                                      <p:cBhvr>
                                        <p:cTn id="22" dur="500" fill="hold"/>
                                        <p:tgtEl>
                                          <p:spTgt spid="2052">
                                            <p:txEl>
                                              <p:pRg st="3" end="3"/>
                                            </p:txEl>
                                          </p:spTgt>
                                        </p:tgtEl>
                                        <p:attrNameLst>
                                          <p:attrName>ppt_h</p:attrName>
                                        </p:attrNameLst>
                                      </p:cBhvr>
                                      <p:tavLst>
                                        <p:tav tm="0">
                                          <p:val>
                                            <p:fltVal val="0"/>
                                          </p:val>
                                        </p:tav>
                                        <p:tav tm="100000">
                                          <p:val>
                                            <p:strVal val="#ppt_h"/>
                                          </p:val>
                                        </p:tav>
                                      </p:tavLst>
                                    </p:anim>
                                    <p:animEffect transition="in" filter="fade">
                                      <p:cBhvr>
                                        <p:cTn id="23" dur="500"/>
                                        <p:tgtEl>
                                          <p:spTgt spid="2052">
                                            <p:txEl>
                                              <p:pRg st="3" end="3"/>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0" fill="hold" grpId="0" nodeType="clickEffect">
                                  <p:stCondLst>
                                    <p:cond delay="0"/>
                                  </p:stCondLst>
                                  <p:childTnLst>
                                    <p:set>
                                      <p:cBhvr>
                                        <p:cTn id="27" dur="1" fill="hold">
                                          <p:stCondLst>
                                            <p:cond delay="0"/>
                                          </p:stCondLst>
                                        </p:cTn>
                                        <p:tgtEl>
                                          <p:spTgt spid="2052">
                                            <p:txEl>
                                              <p:pRg st="4" end="4"/>
                                            </p:txEl>
                                          </p:spTgt>
                                        </p:tgtEl>
                                        <p:attrNameLst>
                                          <p:attrName>style.visibility</p:attrName>
                                        </p:attrNameLst>
                                      </p:cBhvr>
                                      <p:to>
                                        <p:strVal val="visible"/>
                                      </p:to>
                                    </p:set>
                                    <p:anim calcmode="lin" valueType="num">
                                      <p:cBhvr>
                                        <p:cTn id="28" dur="500" fill="hold"/>
                                        <p:tgtEl>
                                          <p:spTgt spid="2052">
                                            <p:txEl>
                                              <p:pRg st="4" end="4"/>
                                            </p:txEl>
                                          </p:spTgt>
                                        </p:tgtEl>
                                        <p:attrNameLst>
                                          <p:attrName>ppt_w</p:attrName>
                                        </p:attrNameLst>
                                      </p:cBhvr>
                                      <p:tavLst>
                                        <p:tav tm="0">
                                          <p:val>
                                            <p:fltVal val="0"/>
                                          </p:val>
                                        </p:tav>
                                        <p:tav tm="100000">
                                          <p:val>
                                            <p:strVal val="#ppt_w"/>
                                          </p:val>
                                        </p:tav>
                                      </p:tavLst>
                                    </p:anim>
                                    <p:anim calcmode="lin" valueType="num">
                                      <p:cBhvr>
                                        <p:cTn id="29" dur="500" fill="hold"/>
                                        <p:tgtEl>
                                          <p:spTgt spid="2052">
                                            <p:txEl>
                                              <p:pRg st="4" end="4"/>
                                            </p:txEl>
                                          </p:spTgt>
                                        </p:tgtEl>
                                        <p:attrNameLst>
                                          <p:attrName>ppt_h</p:attrName>
                                        </p:attrNameLst>
                                      </p:cBhvr>
                                      <p:tavLst>
                                        <p:tav tm="0">
                                          <p:val>
                                            <p:fltVal val="0"/>
                                          </p:val>
                                        </p:tav>
                                        <p:tav tm="100000">
                                          <p:val>
                                            <p:strVal val="#ppt_h"/>
                                          </p:val>
                                        </p:tav>
                                      </p:tavLst>
                                    </p:anim>
                                    <p:animEffect transition="in" filter="fade">
                                      <p:cBhvr>
                                        <p:cTn id="30" dur="500"/>
                                        <p:tgtEl>
                                          <p:spTgt spid="2052">
                                            <p:txEl>
                                              <p:pRg st="4" end="4"/>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53" presetClass="entr" presetSubtype="0" fill="hold" grpId="0" nodeType="clickEffect">
                                  <p:stCondLst>
                                    <p:cond delay="0"/>
                                  </p:stCondLst>
                                  <p:childTnLst>
                                    <p:set>
                                      <p:cBhvr>
                                        <p:cTn id="34" dur="1" fill="hold">
                                          <p:stCondLst>
                                            <p:cond delay="0"/>
                                          </p:stCondLst>
                                        </p:cTn>
                                        <p:tgtEl>
                                          <p:spTgt spid="2052">
                                            <p:txEl>
                                              <p:pRg st="5" end="5"/>
                                            </p:txEl>
                                          </p:spTgt>
                                        </p:tgtEl>
                                        <p:attrNameLst>
                                          <p:attrName>style.visibility</p:attrName>
                                        </p:attrNameLst>
                                      </p:cBhvr>
                                      <p:to>
                                        <p:strVal val="visible"/>
                                      </p:to>
                                    </p:set>
                                    <p:anim calcmode="lin" valueType="num">
                                      <p:cBhvr>
                                        <p:cTn id="35" dur="500" fill="hold"/>
                                        <p:tgtEl>
                                          <p:spTgt spid="2052">
                                            <p:txEl>
                                              <p:pRg st="5" end="5"/>
                                            </p:txEl>
                                          </p:spTgt>
                                        </p:tgtEl>
                                        <p:attrNameLst>
                                          <p:attrName>ppt_w</p:attrName>
                                        </p:attrNameLst>
                                      </p:cBhvr>
                                      <p:tavLst>
                                        <p:tav tm="0">
                                          <p:val>
                                            <p:fltVal val="0"/>
                                          </p:val>
                                        </p:tav>
                                        <p:tav tm="100000">
                                          <p:val>
                                            <p:strVal val="#ppt_w"/>
                                          </p:val>
                                        </p:tav>
                                      </p:tavLst>
                                    </p:anim>
                                    <p:anim calcmode="lin" valueType="num">
                                      <p:cBhvr>
                                        <p:cTn id="36" dur="500" fill="hold"/>
                                        <p:tgtEl>
                                          <p:spTgt spid="2052">
                                            <p:txEl>
                                              <p:pRg st="5" end="5"/>
                                            </p:txEl>
                                          </p:spTgt>
                                        </p:tgtEl>
                                        <p:attrNameLst>
                                          <p:attrName>ppt_h</p:attrName>
                                        </p:attrNameLst>
                                      </p:cBhvr>
                                      <p:tavLst>
                                        <p:tav tm="0">
                                          <p:val>
                                            <p:fltVal val="0"/>
                                          </p:val>
                                        </p:tav>
                                        <p:tav tm="100000">
                                          <p:val>
                                            <p:strVal val="#ppt_h"/>
                                          </p:val>
                                        </p:tav>
                                      </p:tavLst>
                                    </p:anim>
                                    <p:animEffect transition="in" filter="fade">
                                      <p:cBhvr>
                                        <p:cTn id="37" dur="500"/>
                                        <p:tgtEl>
                                          <p:spTgt spid="2052">
                                            <p:txEl>
                                              <p:pRg st="5" end="5"/>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53" presetClass="entr" presetSubtype="0" fill="hold" grpId="0" nodeType="clickEffect">
                                  <p:stCondLst>
                                    <p:cond delay="0"/>
                                  </p:stCondLst>
                                  <p:childTnLst>
                                    <p:set>
                                      <p:cBhvr>
                                        <p:cTn id="41" dur="1" fill="hold">
                                          <p:stCondLst>
                                            <p:cond delay="0"/>
                                          </p:stCondLst>
                                        </p:cTn>
                                        <p:tgtEl>
                                          <p:spTgt spid="2052">
                                            <p:txEl>
                                              <p:pRg st="6" end="6"/>
                                            </p:txEl>
                                          </p:spTgt>
                                        </p:tgtEl>
                                        <p:attrNameLst>
                                          <p:attrName>style.visibility</p:attrName>
                                        </p:attrNameLst>
                                      </p:cBhvr>
                                      <p:to>
                                        <p:strVal val="visible"/>
                                      </p:to>
                                    </p:set>
                                    <p:anim calcmode="lin" valueType="num">
                                      <p:cBhvr>
                                        <p:cTn id="42" dur="500" fill="hold"/>
                                        <p:tgtEl>
                                          <p:spTgt spid="2052">
                                            <p:txEl>
                                              <p:pRg st="6" end="6"/>
                                            </p:txEl>
                                          </p:spTgt>
                                        </p:tgtEl>
                                        <p:attrNameLst>
                                          <p:attrName>ppt_w</p:attrName>
                                        </p:attrNameLst>
                                      </p:cBhvr>
                                      <p:tavLst>
                                        <p:tav tm="0">
                                          <p:val>
                                            <p:fltVal val="0"/>
                                          </p:val>
                                        </p:tav>
                                        <p:tav tm="100000">
                                          <p:val>
                                            <p:strVal val="#ppt_w"/>
                                          </p:val>
                                        </p:tav>
                                      </p:tavLst>
                                    </p:anim>
                                    <p:anim calcmode="lin" valueType="num">
                                      <p:cBhvr>
                                        <p:cTn id="43" dur="500" fill="hold"/>
                                        <p:tgtEl>
                                          <p:spTgt spid="2052">
                                            <p:txEl>
                                              <p:pRg st="6" end="6"/>
                                            </p:txEl>
                                          </p:spTgt>
                                        </p:tgtEl>
                                        <p:attrNameLst>
                                          <p:attrName>ppt_h</p:attrName>
                                        </p:attrNameLst>
                                      </p:cBhvr>
                                      <p:tavLst>
                                        <p:tav tm="0">
                                          <p:val>
                                            <p:fltVal val="0"/>
                                          </p:val>
                                        </p:tav>
                                        <p:tav tm="100000">
                                          <p:val>
                                            <p:strVal val="#ppt_h"/>
                                          </p:val>
                                        </p:tav>
                                      </p:tavLst>
                                    </p:anim>
                                    <p:animEffect transition="in" filter="fade">
                                      <p:cBhvr>
                                        <p:cTn id="44" dur="500"/>
                                        <p:tgtEl>
                                          <p:spTgt spid="2052">
                                            <p:txEl>
                                              <p:pRg st="6" end="6"/>
                                            </p:txEl>
                                          </p:spTgt>
                                        </p:tgtEl>
                                      </p:cBhvr>
                                    </p:animEffect>
                                  </p:childTnLst>
                                </p:cTn>
                              </p:par>
                            </p:childTnLst>
                          </p:cTn>
                        </p:par>
                      </p:childTnLst>
                    </p:cTn>
                  </p:par>
                  <p:par>
                    <p:cTn id="45" fill="hold">
                      <p:stCondLst>
                        <p:cond delay="indefinite"/>
                      </p:stCondLst>
                      <p:childTnLst>
                        <p:par>
                          <p:cTn id="46" fill="hold">
                            <p:stCondLst>
                              <p:cond delay="0"/>
                            </p:stCondLst>
                            <p:childTnLst>
                              <p:par>
                                <p:cTn id="47" presetID="53" presetClass="entr" presetSubtype="0" fill="hold" grpId="0" nodeType="clickEffect">
                                  <p:stCondLst>
                                    <p:cond delay="0"/>
                                  </p:stCondLst>
                                  <p:childTnLst>
                                    <p:set>
                                      <p:cBhvr>
                                        <p:cTn id="48" dur="1" fill="hold">
                                          <p:stCondLst>
                                            <p:cond delay="0"/>
                                          </p:stCondLst>
                                        </p:cTn>
                                        <p:tgtEl>
                                          <p:spTgt spid="2052">
                                            <p:txEl>
                                              <p:pRg st="7" end="7"/>
                                            </p:txEl>
                                          </p:spTgt>
                                        </p:tgtEl>
                                        <p:attrNameLst>
                                          <p:attrName>style.visibility</p:attrName>
                                        </p:attrNameLst>
                                      </p:cBhvr>
                                      <p:to>
                                        <p:strVal val="visible"/>
                                      </p:to>
                                    </p:set>
                                    <p:anim calcmode="lin" valueType="num">
                                      <p:cBhvr>
                                        <p:cTn id="49" dur="500" fill="hold"/>
                                        <p:tgtEl>
                                          <p:spTgt spid="2052">
                                            <p:txEl>
                                              <p:pRg st="7" end="7"/>
                                            </p:txEl>
                                          </p:spTgt>
                                        </p:tgtEl>
                                        <p:attrNameLst>
                                          <p:attrName>ppt_w</p:attrName>
                                        </p:attrNameLst>
                                      </p:cBhvr>
                                      <p:tavLst>
                                        <p:tav tm="0">
                                          <p:val>
                                            <p:fltVal val="0"/>
                                          </p:val>
                                        </p:tav>
                                        <p:tav tm="100000">
                                          <p:val>
                                            <p:strVal val="#ppt_w"/>
                                          </p:val>
                                        </p:tav>
                                      </p:tavLst>
                                    </p:anim>
                                    <p:anim calcmode="lin" valueType="num">
                                      <p:cBhvr>
                                        <p:cTn id="50" dur="500" fill="hold"/>
                                        <p:tgtEl>
                                          <p:spTgt spid="2052">
                                            <p:txEl>
                                              <p:pRg st="7" end="7"/>
                                            </p:txEl>
                                          </p:spTgt>
                                        </p:tgtEl>
                                        <p:attrNameLst>
                                          <p:attrName>ppt_h</p:attrName>
                                        </p:attrNameLst>
                                      </p:cBhvr>
                                      <p:tavLst>
                                        <p:tav tm="0">
                                          <p:val>
                                            <p:fltVal val="0"/>
                                          </p:val>
                                        </p:tav>
                                        <p:tav tm="100000">
                                          <p:val>
                                            <p:strVal val="#ppt_h"/>
                                          </p:val>
                                        </p:tav>
                                      </p:tavLst>
                                    </p:anim>
                                    <p:animEffect transition="in" filter="fade">
                                      <p:cBhvr>
                                        <p:cTn id="51" dur="500"/>
                                        <p:tgtEl>
                                          <p:spTgt spid="2052">
                                            <p:txEl>
                                              <p:pRg st="7" end="7"/>
                                            </p:txEl>
                                          </p:spTgt>
                                        </p:tgtEl>
                                      </p:cBhvr>
                                    </p:animEffect>
                                  </p:childTnLst>
                                </p:cTn>
                              </p:par>
                            </p:childTnLst>
                          </p:cTn>
                        </p:par>
                      </p:childTnLst>
                    </p:cTn>
                  </p:par>
                  <p:par>
                    <p:cTn id="52" fill="hold">
                      <p:stCondLst>
                        <p:cond delay="indefinite"/>
                      </p:stCondLst>
                      <p:childTnLst>
                        <p:par>
                          <p:cTn id="53" fill="hold">
                            <p:stCondLst>
                              <p:cond delay="0"/>
                            </p:stCondLst>
                            <p:childTnLst>
                              <p:par>
                                <p:cTn id="54" presetID="53" presetClass="entr" presetSubtype="0" fill="hold" grpId="0" nodeType="clickEffect">
                                  <p:stCondLst>
                                    <p:cond delay="0"/>
                                  </p:stCondLst>
                                  <p:childTnLst>
                                    <p:set>
                                      <p:cBhvr>
                                        <p:cTn id="55" dur="1" fill="hold">
                                          <p:stCondLst>
                                            <p:cond delay="0"/>
                                          </p:stCondLst>
                                        </p:cTn>
                                        <p:tgtEl>
                                          <p:spTgt spid="2052">
                                            <p:txEl>
                                              <p:pRg st="8" end="8"/>
                                            </p:txEl>
                                          </p:spTgt>
                                        </p:tgtEl>
                                        <p:attrNameLst>
                                          <p:attrName>style.visibility</p:attrName>
                                        </p:attrNameLst>
                                      </p:cBhvr>
                                      <p:to>
                                        <p:strVal val="visible"/>
                                      </p:to>
                                    </p:set>
                                    <p:anim calcmode="lin" valueType="num">
                                      <p:cBhvr>
                                        <p:cTn id="56" dur="500" fill="hold"/>
                                        <p:tgtEl>
                                          <p:spTgt spid="2052">
                                            <p:txEl>
                                              <p:pRg st="8" end="8"/>
                                            </p:txEl>
                                          </p:spTgt>
                                        </p:tgtEl>
                                        <p:attrNameLst>
                                          <p:attrName>ppt_w</p:attrName>
                                        </p:attrNameLst>
                                      </p:cBhvr>
                                      <p:tavLst>
                                        <p:tav tm="0">
                                          <p:val>
                                            <p:fltVal val="0"/>
                                          </p:val>
                                        </p:tav>
                                        <p:tav tm="100000">
                                          <p:val>
                                            <p:strVal val="#ppt_w"/>
                                          </p:val>
                                        </p:tav>
                                      </p:tavLst>
                                    </p:anim>
                                    <p:anim calcmode="lin" valueType="num">
                                      <p:cBhvr>
                                        <p:cTn id="57" dur="500" fill="hold"/>
                                        <p:tgtEl>
                                          <p:spTgt spid="2052">
                                            <p:txEl>
                                              <p:pRg st="8" end="8"/>
                                            </p:txEl>
                                          </p:spTgt>
                                        </p:tgtEl>
                                        <p:attrNameLst>
                                          <p:attrName>ppt_h</p:attrName>
                                        </p:attrNameLst>
                                      </p:cBhvr>
                                      <p:tavLst>
                                        <p:tav tm="0">
                                          <p:val>
                                            <p:fltVal val="0"/>
                                          </p:val>
                                        </p:tav>
                                        <p:tav tm="100000">
                                          <p:val>
                                            <p:strVal val="#ppt_h"/>
                                          </p:val>
                                        </p:tav>
                                      </p:tavLst>
                                    </p:anim>
                                    <p:animEffect transition="in" filter="fade">
                                      <p:cBhvr>
                                        <p:cTn id="58" dur="500"/>
                                        <p:tgtEl>
                                          <p:spTgt spid="2052">
                                            <p:txEl>
                                              <p:pRg st="8" end="8"/>
                                            </p:txEl>
                                          </p:spTgt>
                                        </p:tgtEl>
                                      </p:cBhvr>
                                    </p:animEffect>
                                  </p:childTnLst>
                                </p:cTn>
                              </p:par>
                            </p:childTnLst>
                          </p:cTn>
                        </p:par>
                      </p:childTnLst>
                    </p:cTn>
                  </p:par>
                  <p:par>
                    <p:cTn id="59" fill="hold">
                      <p:stCondLst>
                        <p:cond delay="indefinite"/>
                      </p:stCondLst>
                      <p:childTnLst>
                        <p:par>
                          <p:cTn id="60" fill="hold">
                            <p:stCondLst>
                              <p:cond delay="0"/>
                            </p:stCondLst>
                            <p:childTnLst>
                              <p:par>
                                <p:cTn id="61" presetID="53" presetClass="entr" presetSubtype="0" fill="hold" grpId="0" nodeType="clickEffect">
                                  <p:stCondLst>
                                    <p:cond delay="0"/>
                                  </p:stCondLst>
                                  <p:childTnLst>
                                    <p:set>
                                      <p:cBhvr>
                                        <p:cTn id="62" dur="1" fill="hold">
                                          <p:stCondLst>
                                            <p:cond delay="0"/>
                                          </p:stCondLst>
                                        </p:cTn>
                                        <p:tgtEl>
                                          <p:spTgt spid="2052">
                                            <p:txEl>
                                              <p:pRg st="9" end="9"/>
                                            </p:txEl>
                                          </p:spTgt>
                                        </p:tgtEl>
                                        <p:attrNameLst>
                                          <p:attrName>style.visibility</p:attrName>
                                        </p:attrNameLst>
                                      </p:cBhvr>
                                      <p:to>
                                        <p:strVal val="visible"/>
                                      </p:to>
                                    </p:set>
                                    <p:anim calcmode="lin" valueType="num">
                                      <p:cBhvr>
                                        <p:cTn id="63" dur="500" fill="hold"/>
                                        <p:tgtEl>
                                          <p:spTgt spid="2052">
                                            <p:txEl>
                                              <p:pRg st="9" end="9"/>
                                            </p:txEl>
                                          </p:spTgt>
                                        </p:tgtEl>
                                        <p:attrNameLst>
                                          <p:attrName>ppt_w</p:attrName>
                                        </p:attrNameLst>
                                      </p:cBhvr>
                                      <p:tavLst>
                                        <p:tav tm="0">
                                          <p:val>
                                            <p:fltVal val="0"/>
                                          </p:val>
                                        </p:tav>
                                        <p:tav tm="100000">
                                          <p:val>
                                            <p:strVal val="#ppt_w"/>
                                          </p:val>
                                        </p:tav>
                                      </p:tavLst>
                                    </p:anim>
                                    <p:anim calcmode="lin" valueType="num">
                                      <p:cBhvr>
                                        <p:cTn id="64" dur="500" fill="hold"/>
                                        <p:tgtEl>
                                          <p:spTgt spid="2052">
                                            <p:txEl>
                                              <p:pRg st="9" end="9"/>
                                            </p:txEl>
                                          </p:spTgt>
                                        </p:tgtEl>
                                        <p:attrNameLst>
                                          <p:attrName>ppt_h</p:attrName>
                                        </p:attrNameLst>
                                      </p:cBhvr>
                                      <p:tavLst>
                                        <p:tav tm="0">
                                          <p:val>
                                            <p:fltVal val="0"/>
                                          </p:val>
                                        </p:tav>
                                        <p:tav tm="100000">
                                          <p:val>
                                            <p:strVal val="#ppt_h"/>
                                          </p:val>
                                        </p:tav>
                                      </p:tavLst>
                                    </p:anim>
                                    <p:animEffect transition="in" filter="fade">
                                      <p:cBhvr>
                                        <p:cTn id="65" dur="500"/>
                                        <p:tgtEl>
                                          <p:spTgt spid="2052">
                                            <p:txEl>
                                              <p:pRg st="9" end="9"/>
                                            </p:txEl>
                                          </p:spTgt>
                                        </p:tgtEl>
                                      </p:cBhvr>
                                    </p:animEffect>
                                  </p:childTnLst>
                                </p:cTn>
                              </p:par>
                            </p:childTnLst>
                          </p:cTn>
                        </p:par>
                      </p:childTnLst>
                    </p:cTn>
                  </p:par>
                  <p:par>
                    <p:cTn id="66" fill="hold">
                      <p:stCondLst>
                        <p:cond delay="indefinite"/>
                      </p:stCondLst>
                      <p:childTnLst>
                        <p:par>
                          <p:cTn id="67" fill="hold">
                            <p:stCondLst>
                              <p:cond delay="0"/>
                            </p:stCondLst>
                            <p:childTnLst>
                              <p:par>
                                <p:cTn id="68" presetID="53" presetClass="entr" presetSubtype="0" fill="hold" grpId="0" nodeType="clickEffect">
                                  <p:stCondLst>
                                    <p:cond delay="0"/>
                                  </p:stCondLst>
                                  <p:childTnLst>
                                    <p:set>
                                      <p:cBhvr>
                                        <p:cTn id="69" dur="1" fill="hold">
                                          <p:stCondLst>
                                            <p:cond delay="0"/>
                                          </p:stCondLst>
                                        </p:cTn>
                                        <p:tgtEl>
                                          <p:spTgt spid="2052">
                                            <p:txEl>
                                              <p:pRg st="11" end="11"/>
                                            </p:txEl>
                                          </p:spTgt>
                                        </p:tgtEl>
                                        <p:attrNameLst>
                                          <p:attrName>style.visibility</p:attrName>
                                        </p:attrNameLst>
                                      </p:cBhvr>
                                      <p:to>
                                        <p:strVal val="visible"/>
                                      </p:to>
                                    </p:set>
                                    <p:anim calcmode="lin" valueType="num">
                                      <p:cBhvr>
                                        <p:cTn id="70" dur="500" fill="hold"/>
                                        <p:tgtEl>
                                          <p:spTgt spid="2052">
                                            <p:txEl>
                                              <p:pRg st="11" end="11"/>
                                            </p:txEl>
                                          </p:spTgt>
                                        </p:tgtEl>
                                        <p:attrNameLst>
                                          <p:attrName>ppt_w</p:attrName>
                                        </p:attrNameLst>
                                      </p:cBhvr>
                                      <p:tavLst>
                                        <p:tav tm="0">
                                          <p:val>
                                            <p:fltVal val="0"/>
                                          </p:val>
                                        </p:tav>
                                        <p:tav tm="100000">
                                          <p:val>
                                            <p:strVal val="#ppt_w"/>
                                          </p:val>
                                        </p:tav>
                                      </p:tavLst>
                                    </p:anim>
                                    <p:anim calcmode="lin" valueType="num">
                                      <p:cBhvr>
                                        <p:cTn id="71" dur="500" fill="hold"/>
                                        <p:tgtEl>
                                          <p:spTgt spid="2052">
                                            <p:txEl>
                                              <p:pRg st="11" end="11"/>
                                            </p:txEl>
                                          </p:spTgt>
                                        </p:tgtEl>
                                        <p:attrNameLst>
                                          <p:attrName>ppt_h</p:attrName>
                                        </p:attrNameLst>
                                      </p:cBhvr>
                                      <p:tavLst>
                                        <p:tav tm="0">
                                          <p:val>
                                            <p:fltVal val="0"/>
                                          </p:val>
                                        </p:tav>
                                        <p:tav tm="100000">
                                          <p:val>
                                            <p:strVal val="#ppt_h"/>
                                          </p:val>
                                        </p:tav>
                                      </p:tavLst>
                                    </p:anim>
                                    <p:animEffect transition="in" filter="fade">
                                      <p:cBhvr>
                                        <p:cTn id="72" dur="500"/>
                                        <p:tgtEl>
                                          <p:spTgt spid="2052">
                                            <p:txEl>
                                              <p:pRg st="11" end="11"/>
                                            </p:txEl>
                                          </p:spTgt>
                                        </p:tgtEl>
                                      </p:cBhvr>
                                    </p:animEffect>
                                  </p:childTnLst>
                                </p:cTn>
                              </p:par>
                            </p:childTnLst>
                          </p:cTn>
                        </p:par>
                      </p:childTnLst>
                    </p:cTn>
                  </p:par>
                  <p:par>
                    <p:cTn id="73" fill="hold">
                      <p:stCondLst>
                        <p:cond delay="indefinite"/>
                      </p:stCondLst>
                      <p:childTnLst>
                        <p:par>
                          <p:cTn id="74" fill="hold">
                            <p:stCondLst>
                              <p:cond delay="0"/>
                            </p:stCondLst>
                            <p:childTnLst>
                              <p:par>
                                <p:cTn id="75" presetID="53" presetClass="entr" presetSubtype="0" fill="hold" grpId="0" nodeType="clickEffect">
                                  <p:stCondLst>
                                    <p:cond delay="0"/>
                                  </p:stCondLst>
                                  <p:childTnLst>
                                    <p:set>
                                      <p:cBhvr>
                                        <p:cTn id="76" dur="1" fill="hold">
                                          <p:stCondLst>
                                            <p:cond delay="0"/>
                                          </p:stCondLst>
                                        </p:cTn>
                                        <p:tgtEl>
                                          <p:spTgt spid="2052">
                                            <p:txEl>
                                              <p:pRg st="12" end="12"/>
                                            </p:txEl>
                                          </p:spTgt>
                                        </p:tgtEl>
                                        <p:attrNameLst>
                                          <p:attrName>style.visibility</p:attrName>
                                        </p:attrNameLst>
                                      </p:cBhvr>
                                      <p:to>
                                        <p:strVal val="visible"/>
                                      </p:to>
                                    </p:set>
                                    <p:anim calcmode="lin" valueType="num">
                                      <p:cBhvr>
                                        <p:cTn id="77" dur="500" fill="hold"/>
                                        <p:tgtEl>
                                          <p:spTgt spid="2052">
                                            <p:txEl>
                                              <p:pRg st="12" end="12"/>
                                            </p:txEl>
                                          </p:spTgt>
                                        </p:tgtEl>
                                        <p:attrNameLst>
                                          <p:attrName>ppt_w</p:attrName>
                                        </p:attrNameLst>
                                      </p:cBhvr>
                                      <p:tavLst>
                                        <p:tav tm="0">
                                          <p:val>
                                            <p:fltVal val="0"/>
                                          </p:val>
                                        </p:tav>
                                        <p:tav tm="100000">
                                          <p:val>
                                            <p:strVal val="#ppt_w"/>
                                          </p:val>
                                        </p:tav>
                                      </p:tavLst>
                                    </p:anim>
                                    <p:anim calcmode="lin" valueType="num">
                                      <p:cBhvr>
                                        <p:cTn id="78" dur="500" fill="hold"/>
                                        <p:tgtEl>
                                          <p:spTgt spid="2052">
                                            <p:txEl>
                                              <p:pRg st="12" end="12"/>
                                            </p:txEl>
                                          </p:spTgt>
                                        </p:tgtEl>
                                        <p:attrNameLst>
                                          <p:attrName>ppt_h</p:attrName>
                                        </p:attrNameLst>
                                      </p:cBhvr>
                                      <p:tavLst>
                                        <p:tav tm="0">
                                          <p:val>
                                            <p:fltVal val="0"/>
                                          </p:val>
                                        </p:tav>
                                        <p:tav tm="100000">
                                          <p:val>
                                            <p:strVal val="#ppt_h"/>
                                          </p:val>
                                        </p:tav>
                                      </p:tavLst>
                                    </p:anim>
                                    <p:animEffect transition="in" filter="fade">
                                      <p:cBhvr>
                                        <p:cTn id="79" dur="500"/>
                                        <p:tgtEl>
                                          <p:spTgt spid="2052">
                                            <p:txEl>
                                              <p:pRg st="12" end="1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52" grpId="0" build="p"/>
    </p:bldLst>
  </p:timing>
</p:sld>
</file>

<file path=ppt/slides/slide2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052" name="Rectangle 4"/>
          <p:cNvSpPr>
            <a:spLocks noGrp="1" noChangeArrowheads="1"/>
          </p:cNvSpPr>
          <p:nvPr>
            <p:ph idx="1"/>
          </p:nvPr>
        </p:nvSpPr>
        <p:spPr>
          <a:xfrm>
            <a:off x="428596" y="571480"/>
            <a:ext cx="8258204" cy="5929354"/>
          </a:xfrm>
        </p:spPr>
        <p:txBody>
          <a:bodyPr>
            <a:normAutofit/>
          </a:bodyPr>
          <a:lstStyle/>
          <a:p>
            <a:pPr eaLnBrk="1" hangingPunct="1">
              <a:lnSpc>
                <a:spcPct val="150000"/>
              </a:lnSpc>
              <a:buFont typeface="Wingdings" pitchFamily="2" charset="2"/>
              <a:buNone/>
            </a:pPr>
            <a:r>
              <a:rPr lang="tr-TR" sz="1600" dirty="0" smtClean="0">
                <a:latin typeface="Times New Roman" pitchFamily="18" charset="0"/>
                <a:cs typeface="Times New Roman" pitchFamily="18" charset="0"/>
              </a:rPr>
              <a:t>Bir çözeltiye çöktürücü reaktif eklendiğinde iyonlar çarpımı </a:t>
            </a:r>
            <a:r>
              <a:rPr lang="tr-TR" sz="1600" dirty="0" err="1" smtClean="0">
                <a:latin typeface="Times New Roman" pitchFamily="18" charset="0"/>
                <a:cs typeface="Times New Roman" pitchFamily="18" charset="0"/>
              </a:rPr>
              <a:t>Kç</a:t>
            </a:r>
            <a:r>
              <a:rPr lang="tr-TR" sz="1600" dirty="0" smtClean="0">
                <a:latin typeface="Times New Roman" pitchFamily="18" charset="0"/>
                <a:cs typeface="Times New Roman" pitchFamily="18" charset="0"/>
              </a:rPr>
              <a:t> değerini aşarsa çökme olur.</a:t>
            </a:r>
          </a:p>
          <a:p>
            <a:pPr>
              <a:lnSpc>
                <a:spcPct val="150000"/>
              </a:lnSpc>
              <a:buNone/>
            </a:pPr>
            <a:r>
              <a:rPr lang="tr-TR" sz="1600" dirty="0" smtClean="0">
                <a:latin typeface="Times New Roman" pitchFamily="18" charset="0"/>
                <a:cs typeface="Times New Roman" pitchFamily="18" charset="0"/>
              </a:rPr>
              <a:t>Çökelek ve çözelti </a:t>
            </a:r>
            <a:r>
              <a:rPr lang="tr-TR" sz="1600" dirty="0" err="1" smtClean="0">
                <a:latin typeface="Times New Roman" pitchFamily="18" charset="0"/>
                <a:cs typeface="Times New Roman" pitchFamily="18" charset="0"/>
              </a:rPr>
              <a:t>satrifüj</a:t>
            </a:r>
            <a:r>
              <a:rPr lang="tr-TR" sz="1600" dirty="0" smtClean="0">
                <a:latin typeface="Times New Roman" pitchFamily="18" charset="0"/>
                <a:cs typeface="Times New Roman" pitchFamily="18" charset="0"/>
              </a:rPr>
              <a:t> veya süzme ile ayrılır.</a:t>
            </a:r>
          </a:p>
        </p:txBody>
      </p:sp>
      <p:pic>
        <p:nvPicPr>
          <p:cNvPr id="57346" name="Picture 2"/>
          <p:cNvPicPr>
            <a:picLocks noChangeAspect="1" noChangeArrowheads="1"/>
          </p:cNvPicPr>
          <p:nvPr/>
        </p:nvPicPr>
        <p:blipFill>
          <a:blip r:embed="rId2"/>
          <a:srcRect/>
          <a:stretch>
            <a:fillRect/>
          </a:stretch>
        </p:blipFill>
        <p:spPr bwMode="auto">
          <a:xfrm>
            <a:off x="714348" y="2285992"/>
            <a:ext cx="5119723" cy="3071834"/>
          </a:xfrm>
          <a:prstGeom prst="rect">
            <a:avLst/>
          </a:prstGeom>
          <a:noFill/>
          <a:ln w="9525">
            <a:noFill/>
            <a:miter lim="800000"/>
            <a:headEnd/>
            <a:tailEnd/>
          </a:ln>
          <a:effectLst/>
        </p:spPr>
      </p:pic>
    </p:spTree>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0" fill="hold" grpId="0" nodeType="clickEffect">
                                  <p:stCondLst>
                                    <p:cond delay="0"/>
                                  </p:stCondLst>
                                  <p:childTnLst>
                                    <p:set>
                                      <p:cBhvr>
                                        <p:cTn id="6" dur="1" fill="hold">
                                          <p:stCondLst>
                                            <p:cond delay="0"/>
                                          </p:stCondLst>
                                        </p:cTn>
                                        <p:tgtEl>
                                          <p:spTgt spid="2052">
                                            <p:txEl>
                                              <p:pRg st="0" end="0"/>
                                            </p:txEl>
                                          </p:spTgt>
                                        </p:tgtEl>
                                        <p:attrNameLst>
                                          <p:attrName>style.visibility</p:attrName>
                                        </p:attrNameLst>
                                      </p:cBhvr>
                                      <p:to>
                                        <p:strVal val="visible"/>
                                      </p:to>
                                    </p:set>
                                    <p:anim calcmode="lin" valueType="num">
                                      <p:cBhvr>
                                        <p:cTn id="7" dur="500" fill="hold"/>
                                        <p:tgtEl>
                                          <p:spTgt spid="2052">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2052">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2052">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0" fill="hold" grpId="0" nodeType="clickEffect">
                                  <p:stCondLst>
                                    <p:cond delay="0"/>
                                  </p:stCondLst>
                                  <p:childTnLst>
                                    <p:set>
                                      <p:cBhvr>
                                        <p:cTn id="13" dur="1" fill="hold">
                                          <p:stCondLst>
                                            <p:cond delay="0"/>
                                          </p:stCondLst>
                                        </p:cTn>
                                        <p:tgtEl>
                                          <p:spTgt spid="2052">
                                            <p:txEl>
                                              <p:pRg st="1" end="1"/>
                                            </p:txEl>
                                          </p:spTgt>
                                        </p:tgtEl>
                                        <p:attrNameLst>
                                          <p:attrName>style.visibility</p:attrName>
                                        </p:attrNameLst>
                                      </p:cBhvr>
                                      <p:to>
                                        <p:strVal val="visible"/>
                                      </p:to>
                                    </p:set>
                                    <p:anim calcmode="lin" valueType="num">
                                      <p:cBhvr>
                                        <p:cTn id="14" dur="500" fill="hold"/>
                                        <p:tgtEl>
                                          <p:spTgt spid="2052">
                                            <p:txEl>
                                              <p:pRg st="1" end="1"/>
                                            </p:txEl>
                                          </p:spTgt>
                                        </p:tgtEl>
                                        <p:attrNameLst>
                                          <p:attrName>ppt_w</p:attrName>
                                        </p:attrNameLst>
                                      </p:cBhvr>
                                      <p:tavLst>
                                        <p:tav tm="0">
                                          <p:val>
                                            <p:fltVal val="0"/>
                                          </p:val>
                                        </p:tav>
                                        <p:tav tm="100000">
                                          <p:val>
                                            <p:strVal val="#ppt_w"/>
                                          </p:val>
                                        </p:tav>
                                      </p:tavLst>
                                    </p:anim>
                                    <p:anim calcmode="lin" valueType="num">
                                      <p:cBhvr>
                                        <p:cTn id="15" dur="500" fill="hold"/>
                                        <p:tgtEl>
                                          <p:spTgt spid="2052">
                                            <p:txEl>
                                              <p:pRg st="1" end="1"/>
                                            </p:txEl>
                                          </p:spTgt>
                                        </p:tgtEl>
                                        <p:attrNameLst>
                                          <p:attrName>ppt_h</p:attrName>
                                        </p:attrNameLst>
                                      </p:cBhvr>
                                      <p:tavLst>
                                        <p:tav tm="0">
                                          <p:val>
                                            <p:fltVal val="0"/>
                                          </p:val>
                                        </p:tav>
                                        <p:tav tm="100000">
                                          <p:val>
                                            <p:strVal val="#ppt_h"/>
                                          </p:val>
                                        </p:tav>
                                      </p:tavLst>
                                    </p:anim>
                                    <p:animEffect transition="in" filter="fade">
                                      <p:cBhvr>
                                        <p:cTn id="16" dur="500"/>
                                        <p:tgtEl>
                                          <p:spTgt spid="2052">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52" grpId="0" build="p"/>
    </p:bldLst>
  </p:timing>
</p:sld>
</file>

<file path=ppt/slides/slide2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052" name="Rectangle 4"/>
          <p:cNvSpPr>
            <a:spLocks noGrp="1" noChangeArrowheads="1"/>
          </p:cNvSpPr>
          <p:nvPr>
            <p:ph idx="1"/>
          </p:nvPr>
        </p:nvSpPr>
        <p:spPr>
          <a:xfrm>
            <a:off x="428596" y="571480"/>
            <a:ext cx="8258204" cy="5929354"/>
          </a:xfrm>
        </p:spPr>
        <p:txBody>
          <a:bodyPr>
            <a:normAutofit/>
          </a:bodyPr>
          <a:lstStyle/>
          <a:p>
            <a:pPr eaLnBrk="1" hangingPunct="1">
              <a:lnSpc>
                <a:spcPct val="150000"/>
              </a:lnSpc>
              <a:buFont typeface="Wingdings" pitchFamily="2" charset="2"/>
              <a:buNone/>
            </a:pPr>
            <a:r>
              <a:rPr lang="tr-TR" sz="1600" dirty="0" smtClean="0">
                <a:latin typeface="Times New Roman" pitchFamily="18" charset="0"/>
                <a:cs typeface="Times New Roman" pitchFamily="18" charset="0"/>
              </a:rPr>
              <a:t>Çözeltide aynı reaktif ile çökebilen birden fazla iyon varsa?</a:t>
            </a:r>
          </a:p>
          <a:p>
            <a:pPr eaLnBrk="1" hangingPunct="1">
              <a:lnSpc>
                <a:spcPct val="150000"/>
              </a:lnSpc>
              <a:buFont typeface="Wingdings" pitchFamily="2" charset="2"/>
              <a:buNone/>
            </a:pPr>
            <a:r>
              <a:rPr lang="tr-TR" sz="1600" dirty="0" smtClean="0">
                <a:latin typeface="Times New Roman" pitchFamily="18" charset="0"/>
                <a:cs typeface="Times New Roman" pitchFamily="18" charset="0"/>
              </a:rPr>
              <a:t>Reaktif derişimi ayarlanır ve kontrollü çöktürme yapılarak önce çözünürlüğü az olan </a:t>
            </a:r>
          </a:p>
          <a:p>
            <a:pPr eaLnBrk="1" hangingPunct="1">
              <a:lnSpc>
                <a:spcPct val="150000"/>
              </a:lnSpc>
              <a:buFont typeface="Wingdings" pitchFamily="2" charset="2"/>
              <a:buNone/>
            </a:pPr>
            <a:r>
              <a:rPr lang="tr-TR" sz="1600" dirty="0" smtClean="0">
                <a:latin typeface="Times New Roman" pitchFamily="18" charset="0"/>
                <a:cs typeface="Times New Roman" pitchFamily="18" charset="0"/>
              </a:rPr>
              <a:t>(</a:t>
            </a:r>
            <a:r>
              <a:rPr lang="tr-TR" sz="1600" dirty="0" err="1" smtClean="0">
                <a:latin typeface="Times New Roman" pitchFamily="18" charset="0"/>
                <a:cs typeface="Times New Roman" pitchFamily="18" charset="0"/>
              </a:rPr>
              <a:t>Kç</a:t>
            </a:r>
            <a:r>
              <a:rPr lang="tr-TR" sz="1600" dirty="0" smtClean="0">
                <a:latin typeface="Times New Roman" pitchFamily="18" charset="0"/>
                <a:cs typeface="Times New Roman" pitchFamily="18" charset="0"/>
              </a:rPr>
              <a:t> değeri küçük) çöktürülür. Bu süzüp ayrıldıktan sonra 2. çöktürülür. </a:t>
            </a:r>
          </a:p>
          <a:p>
            <a:pPr eaLnBrk="1" hangingPunct="1">
              <a:lnSpc>
                <a:spcPct val="150000"/>
              </a:lnSpc>
              <a:buFont typeface="Wingdings" pitchFamily="2" charset="2"/>
              <a:buNone/>
            </a:pPr>
            <a:r>
              <a:rPr lang="tr-TR" sz="1600" dirty="0" smtClean="0">
                <a:latin typeface="Times New Roman" pitchFamily="18" charset="0"/>
                <a:cs typeface="Times New Roman" pitchFamily="18" charset="0"/>
              </a:rPr>
              <a:t>3. veya 4. varsa bu işlem sırayla devam eder</a:t>
            </a:r>
          </a:p>
        </p:txBody>
      </p:sp>
      <p:pic>
        <p:nvPicPr>
          <p:cNvPr id="58370" name="Picture 2"/>
          <p:cNvPicPr>
            <a:picLocks noChangeAspect="1" noChangeArrowheads="1"/>
          </p:cNvPicPr>
          <p:nvPr/>
        </p:nvPicPr>
        <p:blipFill>
          <a:blip r:embed="rId2"/>
          <a:srcRect/>
          <a:stretch>
            <a:fillRect/>
          </a:stretch>
        </p:blipFill>
        <p:spPr bwMode="auto">
          <a:xfrm>
            <a:off x="571472" y="2351551"/>
            <a:ext cx="3143272" cy="4506449"/>
          </a:xfrm>
          <a:prstGeom prst="rect">
            <a:avLst/>
          </a:prstGeom>
          <a:noFill/>
          <a:ln w="9525">
            <a:noFill/>
            <a:miter lim="800000"/>
            <a:headEnd/>
            <a:tailEnd/>
          </a:ln>
          <a:effectLst/>
        </p:spPr>
      </p:pic>
    </p:spTree>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0" fill="hold" grpId="0" nodeType="clickEffect">
                                  <p:stCondLst>
                                    <p:cond delay="0"/>
                                  </p:stCondLst>
                                  <p:childTnLst>
                                    <p:set>
                                      <p:cBhvr>
                                        <p:cTn id="6" dur="1" fill="hold">
                                          <p:stCondLst>
                                            <p:cond delay="0"/>
                                          </p:stCondLst>
                                        </p:cTn>
                                        <p:tgtEl>
                                          <p:spTgt spid="2052">
                                            <p:txEl>
                                              <p:pRg st="0" end="0"/>
                                            </p:txEl>
                                          </p:spTgt>
                                        </p:tgtEl>
                                        <p:attrNameLst>
                                          <p:attrName>style.visibility</p:attrName>
                                        </p:attrNameLst>
                                      </p:cBhvr>
                                      <p:to>
                                        <p:strVal val="visible"/>
                                      </p:to>
                                    </p:set>
                                    <p:anim calcmode="lin" valueType="num">
                                      <p:cBhvr>
                                        <p:cTn id="7" dur="500" fill="hold"/>
                                        <p:tgtEl>
                                          <p:spTgt spid="2052">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2052">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2052">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0" fill="hold" grpId="0" nodeType="clickEffect">
                                  <p:stCondLst>
                                    <p:cond delay="0"/>
                                  </p:stCondLst>
                                  <p:childTnLst>
                                    <p:set>
                                      <p:cBhvr>
                                        <p:cTn id="13" dur="1" fill="hold">
                                          <p:stCondLst>
                                            <p:cond delay="0"/>
                                          </p:stCondLst>
                                        </p:cTn>
                                        <p:tgtEl>
                                          <p:spTgt spid="2052">
                                            <p:txEl>
                                              <p:pRg st="1" end="1"/>
                                            </p:txEl>
                                          </p:spTgt>
                                        </p:tgtEl>
                                        <p:attrNameLst>
                                          <p:attrName>style.visibility</p:attrName>
                                        </p:attrNameLst>
                                      </p:cBhvr>
                                      <p:to>
                                        <p:strVal val="visible"/>
                                      </p:to>
                                    </p:set>
                                    <p:anim calcmode="lin" valueType="num">
                                      <p:cBhvr>
                                        <p:cTn id="14" dur="500" fill="hold"/>
                                        <p:tgtEl>
                                          <p:spTgt spid="2052">
                                            <p:txEl>
                                              <p:pRg st="1" end="1"/>
                                            </p:txEl>
                                          </p:spTgt>
                                        </p:tgtEl>
                                        <p:attrNameLst>
                                          <p:attrName>ppt_w</p:attrName>
                                        </p:attrNameLst>
                                      </p:cBhvr>
                                      <p:tavLst>
                                        <p:tav tm="0">
                                          <p:val>
                                            <p:fltVal val="0"/>
                                          </p:val>
                                        </p:tav>
                                        <p:tav tm="100000">
                                          <p:val>
                                            <p:strVal val="#ppt_w"/>
                                          </p:val>
                                        </p:tav>
                                      </p:tavLst>
                                    </p:anim>
                                    <p:anim calcmode="lin" valueType="num">
                                      <p:cBhvr>
                                        <p:cTn id="15" dur="500" fill="hold"/>
                                        <p:tgtEl>
                                          <p:spTgt spid="2052">
                                            <p:txEl>
                                              <p:pRg st="1" end="1"/>
                                            </p:txEl>
                                          </p:spTgt>
                                        </p:tgtEl>
                                        <p:attrNameLst>
                                          <p:attrName>ppt_h</p:attrName>
                                        </p:attrNameLst>
                                      </p:cBhvr>
                                      <p:tavLst>
                                        <p:tav tm="0">
                                          <p:val>
                                            <p:fltVal val="0"/>
                                          </p:val>
                                        </p:tav>
                                        <p:tav tm="100000">
                                          <p:val>
                                            <p:strVal val="#ppt_h"/>
                                          </p:val>
                                        </p:tav>
                                      </p:tavLst>
                                    </p:anim>
                                    <p:animEffect transition="in" filter="fade">
                                      <p:cBhvr>
                                        <p:cTn id="16" dur="500"/>
                                        <p:tgtEl>
                                          <p:spTgt spid="2052">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0" fill="hold" grpId="0" nodeType="clickEffect">
                                  <p:stCondLst>
                                    <p:cond delay="0"/>
                                  </p:stCondLst>
                                  <p:childTnLst>
                                    <p:set>
                                      <p:cBhvr>
                                        <p:cTn id="20" dur="1" fill="hold">
                                          <p:stCondLst>
                                            <p:cond delay="0"/>
                                          </p:stCondLst>
                                        </p:cTn>
                                        <p:tgtEl>
                                          <p:spTgt spid="2052">
                                            <p:txEl>
                                              <p:pRg st="2" end="2"/>
                                            </p:txEl>
                                          </p:spTgt>
                                        </p:tgtEl>
                                        <p:attrNameLst>
                                          <p:attrName>style.visibility</p:attrName>
                                        </p:attrNameLst>
                                      </p:cBhvr>
                                      <p:to>
                                        <p:strVal val="visible"/>
                                      </p:to>
                                    </p:set>
                                    <p:anim calcmode="lin" valueType="num">
                                      <p:cBhvr>
                                        <p:cTn id="21" dur="500" fill="hold"/>
                                        <p:tgtEl>
                                          <p:spTgt spid="2052">
                                            <p:txEl>
                                              <p:pRg st="2" end="2"/>
                                            </p:txEl>
                                          </p:spTgt>
                                        </p:tgtEl>
                                        <p:attrNameLst>
                                          <p:attrName>ppt_w</p:attrName>
                                        </p:attrNameLst>
                                      </p:cBhvr>
                                      <p:tavLst>
                                        <p:tav tm="0">
                                          <p:val>
                                            <p:fltVal val="0"/>
                                          </p:val>
                                        </p:tav>
                                        <p:tav tm="100000">
                                          <p:val>
                                            <p:strVal val="#ppt_w"/>
                                          </p:val>
                                        </p:tav>
                                      </p:tavLst>
                                    </p:anim>
                                    <p:anim calcmode="lin" valueType="num">
                                      <p:cBhvr>
                                        <p:cTn id="22" dur="500" fill="hold"/>
                                        <p:tgtEl>
                                          <p:spTgt spid="2052">
                                            <p:txEl>
                                              <p:pRg st="2" end="2"/>
                                            </p:txEl>
                                          </p:spTgt>
                                        </p:tgtEl>
                                        <p:attrNameLst>
                                          <p:attrName>ppt_h</p:attrName>
                                        </p:attrNameLst>
                                      </p:cBhvr>
                                      <p:tavLst>
                                        <p:tav tm="0">
                                          <p:val>
                                            <p:fltVal val="0"/>
                                          </p:val>
                                        </p:tav>
                                        <p:tav tm="100000">
                                          <p:val>
                                            <p:strVal val="#ppt_h"/>
                                          </p:val>
                                        </p:tav>
                                      </p:tavLst>
                                    </p:anim>
                                    <p:animEffect transition="in" filter="fade">
                                      <p:cBhvr>
                                        <p:cTn id="23" dur="500"/>
                                        <p:tgtEl>
                                          <p:spTgt spid="2052">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0" fill="hold" grpId="0" nodeType="clickEffect">
                                  <p:stCondLst>
                                    <p:cond delay="0"/>
                                  </p:stCondLst>
                                  <p:childTnLst>
                                    <p:set>
                                      <p:cBhvr>
                                        <p:cTn id="27" dur="1" fill="hold">
                                          <p:stCondLst>
                                            <p:cond delay="0"/>
                                          </p:stCondLst>
                                        </p:cTn>
                                        <p:tgtEl>
                                          <p:spTgt spid="2052">
                                            <p:txEl>
                                              <p:pRg st="3" end="3"/>
                                            </p:txEl>
                                          </p:spTgt>
                                        </p:tgtEl>
                                        <p:attrNameLst>
                                          <p:attrName>style.visibility</p:attrName>
                                        </p:attrNameLst>
                                      </p:cBhvr>
                                      <p:to>
                                        <p:strVal val="visible"/>
                                      </p:to>
                                    </p:set>
                                    <p:anim calcmode="lin" valueType="num">
                                      <p:cBhvr>
                                        <p:cTn id="28" dur="500" fill="hold"/>
                                        <p:tgtEl>
                                          <p:spTgt spid="2052">
                                            <p:txEl>
                                              <p:pRg st="3" end="3"/>
                                            </p:txEl>
                                          </p:spTgt>
                                        </p:tgtEl>
                                        <p:attrNameLst>
                                          <p:attrName>ppt_w</p:attrName>
                                        </p:attrNameLst>
                                      </p:cBhvr>
                                      <p:tavLst>
                                        <p:tav tm="0">
                                          <p:val>
                                            <p:fltVal val="0"/>
                                          </p:val>
                                        </p:tav>
                                        <p:tav tm="100000">
                                          <p:val>
                                            <p:strVal val="#ppt_w"/>
                                          </p:val>
                                        </p:tav>
                                      </p:tavLst>
                                    </p:anim>
                                    <p:anim calcmode="lin" valueType="num">
                                      <p:cBhvr>
                                        <p:cTn id="29" dur="500" fill="hold"/>
                                        <p:tgtEl>
                                          <p:spTgt spid="2052">
                                            <p:txEl>
                                              <p:pRg st="3" end="3"/>
                                            </p:txEl>
                                          </p:spTgt>
                                        </p:tgtEl>
                                        <p:attrNameLst>
                                          <p:attrName>ppt_h</p:attrName>
                                        </p:attrNameLst>
                                      </p:cBhvr>
                                      <p:tavLst>
                                        <p:tav tm="0">
                                          <p:val>
                                            <p:fltVal val="0"/>
                                          </p:val>
                                        </p:tav>
                                        <p:tav tm="100000">
                                          <p:val>
                                            <p:strVal val="#ppt_h"/>
                                          </p:val>
                                        </p:tav>
                                      </p:tavLst>
                                    </p:anim>
                                    <p:animEffect transition="in" filter="fade">
                                      <p:cBhvr>
                                        <p:cTn id="30" dur="500"/>
                                        <p:tgtEl>
                                          <p:spTgt spid="2052">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52" grpId="0" build="p"/>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Slayt Numarası Yer Tutucusu"/>
          <p:cNvSpPr>
            <a:spLocks noGrp="1"/>
          </p:cNvSpPr>
          <p:nvPr>
            <p:ph type="sldNum" sz="quarter" idx="12"/>
          </p:nvPr>
        </p:nvSpPr>
        <p:spPr/>
        <p:txBody>
          <a:bodyPr/>
          <a:lstStyle/>
          <a:p>
            <a:pPr>
              <a:defRPr/>
            </a:pPr>
            <a:fld id="{C6E5D087-CD44-4D08-B207-8C45F2B5F19A}" type="slidenum">
              <a:rPr lang="tr-TR" altLang="en-US" smtClean="0"/>
              <a:pPr>
                <a:defRPr/>
              </a:pPr>
              <a:t>24</a:t>
            </a:fld>
            <a:endParaRPr lang="tr-TR" altLang="en-US"/>
          </a:p>
        </p:txBody>
      </p:sp>
      <p:pic>
        <p:nvPicPr>
          <p:cNvPr id="21506" name="Picture 2"/>
          <p:cNvPicPr>
            <a:picLocks noChangeAspect="1" noChangeArrowheads="1"/>
          </p:cNvPicPr>
          <p:nvPr/>
        </p:nvPicPr>
        <p:blipFill>
          <a:blip r:embed="rId2"/>
          <a:srcRect/>
          <a:stretch>
            <a:fillRect/>
          </a:stretch>
        </p:blipFill>
        <p:spPr bwMode="auto">
          <a:xfrm>
            <a:off x="6858016" y="1701482"/>
            <a:ext cx="1098360" cy="1865372"/>
          </a:xfrm>
          <a:prstGeom prst="rect">
            <a:avLst/>
          </a:prstGeom>
          <a:noFill/>
          <a:ln w="9525">
            <a:noFill/>
            <a:miter lim="800000"/>
            <a:headEnd/>
            <a:tailEnd/>
          </a:ln>
          <a:effectLst/>
        </p:spPr>
      </p:pic>
      <p:sp>
        <p:nvSpPr>
          <p:cNvPr id="8" name="Rectangle 2"/>
          <p:cNvSpPr txBox="1">
            <a:spLocks noChangeArrowheads="1"/>
          </p:cNvSpPr>
          <p:nvPr/>
        </p:nvSpPr>
        <p:spPr>
          <a:xfrm>
            <a:off x="142844" y="142852"/>
            <a:ext cx="7704856" cy="1440160"/>
          </a:xfrm>
          <a:prstGeom prst="rect">
            <a:avLst/>
          </a:prstGeom>
        </p:spPr>
        <p:txBody>
          <a:bodyPr>
            <a:normAutofit/>
          </a:bodyPr>
          <a:lstStyle/>
          <a:p>
            <a:pPr lvl="0" fontAlgn="auto">
              <a:lnSpc>
                <a:spcPct val="150000"/>
              </a:lnSpc>
              <a:spcAft>
                <a:spcPts val="0"/>
              </a:spcAft>
            </a:pPr>
            <a:r>
              <a:rPr lang="tr-TR" sz="2000" baseline="0" dirty="0" smtClean="0">
                <a:solidFill>
                  <a:srgbClr val="FF0000"/>
                </a:solidFill>
                <a:ea typeface="+mj-ea"/>
                <a:cs typeface="+mj-cs"/>
              </a:rPr>
              <a:t>Soru:</a:t>
            </a:r>
            <a:r>
              <a:rPr lang="tr-TR" sz="2000" baseline="0" dirty="0" smtClean="0">
                <a:ea typeface="+mj-ea"/>
                <a:cs typeface="+mj-cs"/>
              </a:rPr>
              <a:t> </a:t>
            </a:r>
          </a:p>
          <a:p>
            <a:pPr lvl="0" fontAlgn="auto">
              <a:lnSpc>
                <a:spcPct val="150000"/>
              </a:lnSpc>
              <a:spcAft>
                <a:spcPts val="0"/>
              </a:spcAft>
            </a:pPr>
            <a:r>
              <a:rPr lang="tr-TR" sz="1800" baseline="0" dirty="0" smtClean="0">
                <a:ea typeface="+mj-ea"/>
                <a:cs typeface="+mj-cs"/>
              </a:rPr>
              <a:t>0,05 M  Cu</a:t>
            </a:r>
            <a:r>
              <a:rPr lang="tr-TR" sz="1800" dirty="0" smtClean="0">
                <a:ea typeface="+mj-ea"/>
                <a:cs typeface="+mj-cs"/>
              </a:rPr>
              <a:t>2+ </a:t>
            </a:r>
            <a:r>
              <a:rPr lang="tr-TR" sz="1800" baseline="0" dirty="0" smtClean="0">
                <a:ea typeface="+mj-ea"/>
                <a:cs typeface="+mj-cs"/>
              </a:rPr>
              <a:t>ve 0,04 M Mn</a:t>
            </a:r>
            <a:r>
              <a:rPr lang="tr-TR" sz="1800" dirty="0" smtClean="0">
                <a:ea typeface="+mj-ea"/>
                <a:cs typeface="+mj-cs"/>
              </a:rPr>
              <a:t>2+ </a:t>
            </a:r>
            <a:r>
              <a:rPr lang="tr-TR" sz="1800" baseline="0" dirty="0" smtClean="0">
                <a:ea typeface="+mj-ea"/>
                <a:cs typeface="+mj-cs"/>
              </a:rPr>
              <a:t>bulunan çözeltide OH</a:t>
            </a:r>
            <a:r>
              <a:rPr lang="tr-TR" sz="1800" dirty="0" smtClean="0">
                <a:ea typeface="+mj-ea"/>
                <a:cs typeface="+mj-cs"/>
              </a:rPr>
              <a:t>-</a:t>
            </a:r>
            <a:r>
              <a:rPr lang="tr-TR" sz="1800" baseline="0" dirty="0" smtClean="0">
                <a:ea typeface="+mj-ea"/>
                <a:cs typeface="+mj-cs"/>
              </a:rPr>
              <a:t> reaktifi ile Cu</a:t>
            </a:r>
            <a:r>
              <a:rPr lang="tr-TR" sz="1800" dirty="0" smtClean="0">
                <a:ea typeface="+mj-ea"/>
                <a:cs typeface="+mj-cs"/>
              </a:rPr>
              <a:t>2+ </a:t>
            </a:r>
            <a:r>
              <a:rPr lang="tr-TR" sz="1800" baseline="0" dirty="0" smtClean="0">
                <a:ea typeface="+mj-ea"/>
                <a:cs typeface="+mj-cs"/>
              </a:rPr>
              <a:t>ve Mn</a:t>
            </a:r>
            <a:r>
              <a:rPr lang="tr-TR" sz="1800" dirty="0" smtClean="0">
                <a:ea typeface="+mj-ea"/>
                <a:cs typeface="+mj-cs"/>
              </a:rPr>
              <a:t>2+ </a:t>
            </a:r>
            <a:r>
              <a:rPr lang="tr-TR" sz="1800" baseline="0" dirty="0" smtClean="0">
                <a:ea typeface="+mj-ea"/>
                <a:cs typeface="+mj-cs"/>
              </a:rPr>
              <a:t>iyonları nasıl ayrılır? Ayrılma verimi ne olur? </a:t>
            </a:r>
            <a:endParaRPr kumimoji="0" lang="tr-TR" sz="1800" b="0" i="0" u="none" strike="noStrike" kern="1200" cap="none" spc="0" normalizeH="0" baseline="0" noProof="0" dirty="0" smtClean="0">
              <a:ln>
                <a:noFill/>
              </a:ln>
              <a:solidFill>
                <a:schemeClr val="tx1"/>
              </a:solidFill>
              <a:effectLst/>
              <a:uLnTx/>
              <a:uFillTx/>
              <a:latin typeface="Times New Roman" pitchFamily="18" charset="0"/>
              <a:ea typeface="+mj-ea"/>
              <a:cs typeface="+mj-cs"/>
            </a:endParaRPr>
          </a:p>
        </p:txBody>
      </p:sp>
      <p:pic>
        <p:nvPicPr>
          <p:cNvPr id="21508" name="Picture 4"/>
          <p:cNvPicPr>
            <a:picLocks noChangeAspect="1" noChangeArrowheads="1"/>
          </p:cNvPicPr>
          <p:nvPr/>
        </p:nvPicPr>
        <p:blipFill>
          <a:blip r:embed="rId3"/>
          <a:srcRect/>
          <a:stretch>
            <a:fillRect/>
          </a:stretch>
        </p:blipFill>
        <p:spPr bwMode="auto">
          <a:xfrm>
            <a:off x="214282" y="1500174"/>
            <a:ext cx="5478023" cy="2562548"/>
          </a:xfrm>
          <a:prstGeom prst="rect">
            <a:avLst/>
          </a:prstGeom>
          <a:noFill/>
          <a:ln w="9525">
            <a:noFill/>
            <a:miter lim="800000"/>
            <a:headEnd/>
            <a:tailEnd/>
          </a:ln>
          <a:effectLst/>
        </p:spPr>
      </p:pic>
      <p:pic>
        <p:nvPicPr>
          <p:cNvPr id="21509" name="Picture 5"/>
          <p:cNvPicPr>
            <a:picLocks noChangeAspect="1" noChangeArrowheads="1"/>
          </p:cNvPicPr>
          <p:nvPr/>
        </p:nvPicPr>
        <p:blipFill>
          <a:blip r:embed="rId4"/>
          <a:srcRect/>
          <a:stretch>
            <a:fillRect/>
          </a:stretch>
        </p:blipFill>
        <p:spPr bwMode="auto">
          <a:xfrm>
            <a:off x="6572265" y="4911664"/>
            <a:ext cx="1275436" cy="1784413"/>
          </a:xfrm>
          <a:prstGeom prst="rect">
            <a:avLst/>
          </a:prstGeom>
          <a:noFill/>
          <a:ln w="9525">
            <a:noFill/>
            <a:miter lim="800000"/>
            <a:headEnd/>
            <a:tailEnd/>
          </a:ln>
          <a:effectLst/>
        </p:spPr>
      </p:pic>
      <p:sp>
        <p:nvSpPr>
          <p:cNvPr id="10" name="Rectangle 2"/>
          <p:cNvSpPr txBox="1">
            <a:spLocks noChangeArrowheads="1"/>
          </p:cNvSpPr>
          <p:nvPr/>
        </p:nvSpPr>
        <p:spPr>
          <a:xfrm>
            <a:off x="285720" y="4714884"/>
            <a:ext cx="6286544" cy="1440160"/>
          </a:xfrm>
          <a:prstGeom prst="rect">
            <a:avLst/>
          </a:prstGeom>
        </p:spPr>
        <p:txBody>
          <a:bodyPr>
            <a:normAutofit/>
          </a:bodyPr>
          <a:lstStyle/>
          <a:p>
            <a:pPr lvl="0" fontAlgn="auto">
              <a:lnSpc>
                <a:spcPct val="150000"/>
              </a:lnSpc>
              <a:spcAft>
                <a:spcPts val="0"/>
              </a:spcAft>
            </a:pPr>
            <a:r>
              <a:rPr lang="tr-TR" sz="1800" baseline="0" dirty="0" smtClean="0">
                <a:ea typeface="+mj-ea"/>
                <a:cs typeface="+mj-cs"/>
              </a:rPr>
              <a:t>OH</a:t>
            </a:r>
            <a:r>
              <a:rPr lang="tr-TR" sz="1800" dirty="0" smtClean="0">
                <a:ea typeface="+mj-ea"/>
                <a:cs typeface="+mj-cs"/>
              </a:rPr>
              <a:t>-</a:t>
            </a:r>
            <a:r>
              <a:rPr lang="tr-TR" sz="1800" baseline="0" dirty="0" smtClean="0">
                <a:ea typeface="+mj-ea"/>
                <a:cs typeface="+mj-cs"/>
              </a:rPr>
              <a:t> derişimi 2,210</a:t>
            </a:r>
            <a:r>
              <a:rPr lang="tr-TR" sz="1800" dirty="0" smtClean="0">
                <a:ea typeface="+mj-ea"/>
                <a:cs typeface="+mj-cs"/>
              </a:rPr>
              <a:t>-6</a:t>
            </a:r>
            <a:r>
              <a:rPr lang="tr-TR" sz="1800" baseline="0" dirty="0" smtClean="0">
                <a:ea typeface="+mj-ea"/>
                <a:cs typeface="+mj-cs"/>
              </a:rPr>
              <a:t> M  da sabit tutulur. Bu durumda </a:t>
            </a:r>
            <a:r>
              <a:rPr lang="tr-TR" sz="1800" baseline="0" dirty="0" err="1" smtClean="0">
                <a:ea typeface="+mj-ea"/>
                <a:cs typeface="+mj-cs"/>
              </a:rPr>
              <a:t>Cu</a:t>
            </a:r>
            <a:r>
              <a:rPr lang="tr-TR" sz="1800" baseline="0" dirty="0" smtClean="0">
                <a:ea typeface="+mj-ea"/>
                <a:cs typeface="+mj-cs"/>
              </a:rPr>
              <a:t>(OH)</a:t>
            </a:r>
            <a:r>
              <a:rPr lang="tr-TR" sz="1800" baseline="-25000" dirty="0" smtClean="0">
                <a:ea typeface="+mj-ea"/>
                <a:cs typeface="+mj-cs"/>
              </a:rPr>
              <a:t>2</a:t>
            </a:r>
            <a:r>
              <a:rPr lang="tr-TR" sz="1800" baseline="0" dirty="0" smtClean="0">
                <a:ea typeface="+mj-ea"/>
                <a:cs typeface="+mj-cs"/>
              </a:rPr>
              <a:t> çöker </a:t>
            </a:r>
            <a:r>
              <a:rPr lang="tr-TR" sz="1800" baseline="0" dirty="0" err="1" smtClean="0">
                <a:ea typeface="+mj-ea"/>
                <a:cs typeface="+mj-cs"/>
              </a:rPr>
              <a:t>Mn</a:t>
            </a:r>
            <a:r>
              <a:rPr lang="tr-TR" sz="1800" baseline="0" dirty="0" smtClean="0"/>
              <a:t>(OH)</a:t>
            </a:r>
            <a:r>
              <a:rPr lang="tr-TR" sz="1800" baseline="-25000" dirty="0" smtClean="0"/>
              <a:t>2</a:t>
            </a:r>
            <a:r>
              <a:rPr lang="tr-TR" sz="1800" baseline="0" dirty="0" smtClean="0"/>
              <a:t>  ise çökmez. Çöken </a:t>
            </a:r>
            <a:r>
              <a:rPr lang="tr-TR" sz="1800" baseline="0" dirty="0" err="1" smtClean="0"/>
              <a:t>Cu</a:t>
            </a:r>
            <a:r>
              <a:rPr lang="tr-TR" sz="1800" baseline="0" dirty="0" smtClean="0"/>
              <a:t>(OH)</a:t>
            </a:r>
            <a:r>
              <a:rPr lang="tr-TR" sz="1800" baseline="-25000" dirty="0" smtClean="0"/>
              <a:t>2</a:t>
            </a:r>
            <a:r>
              <a:rPr lang="tr-TR" sz="1800" baseline="0" dirty="0" smtClean="0"/>
              <a:t> süzme ile ayrılır.</a:t>
            </a:r>
            <a:endParaRPr kumimoji="0" lang="tr-TR" sz="1800" b="0" i="0" u="none" strike="noStrike" kern="1200" cap="none" spc="0" normalizeH="0" baseline="0" noProof="0" dirty="0" smtClean="0">
              <a:ln>
                <a:noFill/>
              </a:ln>
              <a:solidFill>
                <a:schemeClr val="tx1"/>
              </a:solidFill>
              <a:effectLst/>
              <a:uLnTx/>
              <a:uFillTx/>
              <a:latin typeface="Times New Roman" pitchFamily="18" charset="0"/>
              <a:ea typeface="+mj-ea"/>
              <a:cs typeface="+mj-cs"/>
            </a:endParaRPr>
          </a:p>
        </p:txBody>
      </p:sp>
    </p:spTree>
  </p:cSld>
  <p:clrMapOvr>
    <a:masterClrMapping/>
  </p:clrMapOvr>
  <p:transition spd="med">
    <p:wedg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1" presetClass="entr" presetSubtype="0"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768" decel="100000"/>
                                        <p:tgtEl>
                                          <p:spTgt spid="8"/>
                                        </p:tgtEl>
                                      </p:cBhvr>
                                    </p:animEffect>
                                    <p:animScale>
                                      <p:cBhvr>
                                        <p:cTn id="8" dur="768" decel="100000"/>
                                        <p:tgtEl>
                                          <p:spTgt spid="8"/>
                                        </p:tgtEl>
                                      </p:cBhvr>
                                      <p:from x="10000" y="10000"/>
                                      <p:to x="200000" y="450000"/>
                                    </p:animScale>
                                    <p:animScale>
                                      <p:cBhvr>
                                        <p:cTn id="9" dur="1230" accel="100000" fill="hold">
                                          <p:stCondLst>
                                            <p:cond delay="768"/>
                                          </p:stCondLst>
                                        </p:cTn>
                                        <p:tgtEl>
                                          <p:spTgt spid="8"/>
                                        </p:tgtEl>
                                      </p:cBhvr>
                                      <p:from x="200000" y="450000"/>
                                      <p:to x="100000" y="100000"/>
                                    </p:animScale>
                                    <p:set>
                                      <p:cBhvr>
                                        <p:cTn id="10" dur="768" fill="hold"/>
                                        <p:tgtEl>
                                          <p:spTgt spid="8"/>
                                        </p:tgtEl>
                                        <p:attrNameLst>
                                          <p:attrName>ppt_x</p:attrName>
                                        </p:attrNameLst>
                                      </p:cBhvr>
                                      <p:to>
                                        <p:strVal val="(0.5)"/>
                                      </p:to>
                                    </p:set>
                                    <p:anim from="(0.5)" to="(#ppt_x)" calcmode="lin" valueType="num">
                                      <p:cBhvr>
                                        <p:cTn id="11" dur="1230" accel="100000" fill="hold">
                                          <p:stCondLst>
                                            <p:cond delay="768"/>
                                          </p:stCondLst>
                                        </p:cTn>
                                        <p:tgtEl>
                                          <p:spTgt spid="8"/>
                                        </p:tgtEl>
                                        <p:attrNameLst>
                                          <p:attrName>ppt_x</p:attrName>
                                        </p:attrNameLst>
                                      </p:cBhvr>
                                    </p:anim>
                                    <p:set>
                                      <p:cBhvr>
                                        <p:cTn id="12" dur="768" fill="hold"/>
                                        <p:tgtEl>
                                          <p:spTgt spid="8"/>
                                        </p:tgtEl>
                                        <p:attrNameLst>
                                          <p:attrName>ppt_y</p:attrName>
                                        </p:attrNameLst>
                                      </p:cBhvr>
                                      <p:to>
                                        <p:strVal val="(#ppt_y+0.4)"/>
                                      </p:to>
                                    </p:set>
                                    <p:anim from="(#ppt_y+0.4)" to="(#ppt_y)" calcmode="lin" valueType="num">
                                      <p:cBhvr>
                                        <p:cTn id="13" dur="1230" accel="100000" fill="hold">
                                          <p:stCondLst>
                                            <p:cond delay="768"/>
                                          </p:stCondLst>
                                        </p:cTn>
                                        <p:tgtEl>
                                          <p:spTgt spid="8"/>
                                        </p:tgtEl>
                                        <p:attrNameLst>
                                          <p:attrName>ppt_y</p:attrName>
                                        </p:attrNameLst>
                                      </p:cBhvr>
                                    </p:anim>
                                  </p:childTnLst>
                                </p:cTn>
                              </p:par>
                              <p:par>
                                <p:cTn id="14" presetID="51" presetClass="entr" presetSubtype="0" fill="hold" grpId="0" nodeType="withEffect">
                                  <p:stCondLst>
                                    <p:cond delay="0"/>
                                  </p:stCondLst>
                                  <p:childTnLst>
                                    <p:set>
                                      <p:cBhvr>
                                        <p:cTn id="15" dur="1" fill="hold">
                                          <p:stCondLst>
                                            <p:cond delay="0"/>
                                          </p:stCondLst>
                                        </p:cTn>
                                        <p:tgtEl>
                                          <p:spTgt spid="10"/>
                                        </p:tgtEl>
                                        <p:attrNameLst>
                                          <p:attrName>style.visibility</p:attrName>
                                        </p:attrNameLst>
                                      </p:cBhvr>
                                      <p:to>
                                        <p:strVal val="visible"/>
                                      </p:to>
                                    </p:set>
                                    <p:animEffect transition="in" filter="fade">
                                      <p:cBhvr>
                                        <p:cTn id="16" dur="768" decel="100000"/>
                                        <p:tgtEl>
                                          <p:spTgt spid="10"/>
                                        </p:tgtEl>
                                      </p:cBhvr>
                                    </p:animEffect>
                                    <p:animScale>
                                      <p:cBhvr>
                                        <p:cTn id="17" dur="768" decel="100000"/>
                                        <p:tgtEl>
                                          <p:spTgt spid="10"/>
                                        </p:tgtEl>
                                      </p:cBhvr>
                                      <p:from x="10000" y="10000"/>
                                      <p:to x="200000" y="450000"/>
                                    </p:animScale>
                                    <p:animScale>
                                      <p:cBhvr>
                                        <p:cTn id="18" dur="1230" accel="100000" fill="hold">
                                          <p:stCondLst>
                                            <p:cond delay="768"/>
                                          </p:stCondLst>
                                        </p:cTn>
                                        <p:tgtEl>
                                          <p:spTgt spid="10"/>
                                        </p:tgtEl>
                                      </p:cBhvr>
                                      <p:from x="200000" y="450000"/>
                                      <p:to x="100000" y="100000"/>
                                    </p:animScale>
                                    <p:set>
                                      <p:cBhvr>
                                        <p:cTn id="19" dur="768" fill="hold"/>
                                        <p:tgtEl>
                                          <p:spTgt spid="10"/>
                                        </p:tgtEl>
                                        <p:attrNameLst>
                                          <p:attrName>ppt_x</p:attrName>
                                        </p:attrNameLst>
                                      </p:cBhvr>
                                      <p:to>
                                        <p:strVal val="(0.5)"/>
                                      </p:to>
                                    </p:set>
                                    <p:anim from="(0.5)" to="(#ppt_x)" calcmode="lin" valueType="num">
                                      <p:cBhvr>
                                        <p:cTn id="20" dur="1230" accel="100000" fill="hold">
                                          <p:stCondLst>
                                            <p:cond delay="768"/>
                                          </p:stCondLst>
                                        </p:cTn>
                                        <p:tgtEl>
                                          <p:spTgt spid="10"/>
                                        </p:tgtEl>
                                        <p:attrNameLst>
                                          <p:attrName>ppt_x</p:attrName>
                                        </p:attrNameLst>
                                      </p:cBhvr>
                                    </p:anim>
                                    <p:set>
                                      <p:cBhvr>
                                        <p:cTn id="21" dur="768" fill="hold"/>
                                        <p:tgtEl>
                                          <p:spTgt spid="10"/>
                                        </p:tgtEl>
                                        <p:attrNameLst>
                                          <p:attrName>ppt_y</p:attrName>
                                        </p:attrNameLst>
                                      </p:cBhvr>
                                      <p:to>
                                        <p:strVal val="(#ppt_y+0.4)"/>
                                      </p:to>
                                    </p:set>
                                    <p:anim from="(#ppt_y+0.4)" to="(#ppt_y)" calcmode="lin" valueType="num">
                                      <p:cBhvr>
                                        <p:cTn id="22" dur="1230" accel="100000" fill="hold">
                                          <p:stCondLst>
                                            <p:cond delay="768"/>
                                          </p:stCondLst>
                                        </p:cTn>
                                        <p:tgtEl>
                                          <p:spTgt spid="10"/>
                                        </p:tgtEl>
                                        <p:attrNameLst>
                                          <p:attrName>ppt_y</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0"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Slayt Numarası Yer Tutucusu"/>
          <p:cNvSpPr>
            <a:spLocks noGrp="1"/>
          </p:cNvSpPr>
          <p:nvPr>
            <p:ph type="sldNum" sz="quarter" idx="12"/>
          </p:nvPr>
        </p:nvSpPr>
        <p:spPr/>
        <p:txBody>
          <a:bodyPr/>
          <a:lstStyle/>
          <a:p>
            <a:pPr>
              <a:defRPr/>
            </a:pPr>
            <a:fld id="{C6E5D087-CD44-4D08-B207-8C45F2B5F19A}" type="slidenum">
              <a:rPr lang="tr-TR" altLang="en-US" smtClean="0"/>
              <a:pPr>
                <a:defRPr/>
              </a:pPr>
              <a:t>25</a:t>
            </a:fld>
            <a:endParaRPr lang="tr-TR" altLang="en-US"/>
          </a:p>
        </p:txBody>
      </p:sp>
      <p:pic>
        <p:nvPicPr>
          <p:cNvPr id="21506" name="Picture 2"/>
          <p:cNvPicPr>
            <a:picLocks noChangeAspect="1" noChangeArrowheads="1"/>
          </p:cNvPicPr>
          <p:nvPr/>
        </p:nvPicPr>
        <p:blipFill>
          <a:blip r:embed="rId2"/>
          <a:srcRect/>
          <a:stretch>
            <a:fillRect/>
          </a:stretch>
        </p:blipFill>
        <p:spPr bwMode="auto">
          <a:xfrm>
            <a:off x="7058035" y="603467"/>
            <a:ext cx="1511340" cy="2566746"/>
          </a:xfrm>
          <a:prstGeom prst="rect">
            <a:avLst/>
          </a:prstGeom>
          <a:noFill/>
          <a:ln w="9525">
            <a:noFill/>
            <a:miter lim="800000"/>
            <a:headEnd/>
            <a:tailEnd/>
          </a:ln>
          <a:effectLst/>
        </p:spPr>
      </p:pic>
      <p:pic>
        <p:nvPicPr>
          <p:cNvPr id="21509" name="Picture 5"/>
          <p:cNvPicPr>
            <a:picLocks noChangeAspect="1" noChangeArrowheads="1"/>
          </p:cNvPicPr>
          <p:nvPr/>
        </p:nvPicPr>
        <p:blipFill>
          <a:blip r:embed="rId3"/>
          <a:srcRect/>
          <a:stretch>
            <a:fillRect/>
          </a:stretch>
        </p:blipFill>
        <p:spPr bwMode="auto">
          <a:xfrm>
            <a:off x="6799292" y="3717032"/>
            <a:ext cx="2028825" cy="2838450"/>
          </a:xfrm>
          <a:prstGeom prst="rect">
            <a:avLst/>
          </a:prstGeom>
          <a:noFill/>
          <a:ln w="9525">
            <a:noFill/>
            <a:miter lim="800000"/>
            <a:headEnd/>
            <a:tailEnd/>
          </a:ln>
          <a:effectLst/>
        </p:spPr>
      </p:pic>
      <p:pic>
        <p:nvPicPr>
          <p:cNvPr id="3074"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39552" y="1340768"/>
            <a:ext cx="5276850" cy="36766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173393754"/>
      </p:ext>
    </p:extLst>
  </p:cSld>
  <p:clrMapOvr>
    <a:masterClrMapping/>
  </p:clrMapOvr>
  <p:transition spd="med">
    <p:wedge/>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Slayt Numarası Yer Tutucusu"/>
          <p:cNvSpPr>
            <a:spLocks noGrp="1"/>
          </p:cNvSpPr>
          <p:nvPr>
            <p:ph type="sldNum" sz="quarter" idx="12"/>
          </p:nvPr>
        </p:nvSpPr>
        <p:spPr/>
        <p:txBody>
          <a:bodyPr/>
          <a:lstStyle/>
          <a:p>
            <a:pPr>
              <a:defRPr/>
            </a:pPr>
            <a:fld id="{C6E5D087-CD44-4D08-B207-8C45F2B5F19A}" type="slidenum">
              <a:rPr lang="tr-TR" altLang="en-US" smtClean="0"/>
              <a:pPr>
                <a:defRPr/>
              </a:pPr>
              <a:t>26</a:t>
            </a:fld>
            <a:endParaRPr lang="tr-TR" altLang="en-US"/>
          </a:p>
        </p:txBody>
      </p:sp>
      <p:pic>
        <p:nvPicPr>
          <p:cNvPr id="21509" name="Picture 5"/>
          <p:cNvPicPr>
            <a:picLocks noChangeAspect="1" noChangeArrowheads="1"/>
          </p:cNvPicPr>
          <p:nvPr/>
        </p:nvPicPr>
        <p:blipFill>
          <a:blip r:embed="rId2"/>
          <a:srcRect/>
          <a:stretch>
            <a:fillRect/>
          </a:stretch>
        </p:blipFill>
        <p:spPr bwMode="auto">
          <a:xfrm>
            <a:off x="6143636" y="285728"/>
            <a:ext cx="2028825" cy="2838450"/>
          </a:xfrm>
          <a:prstGeom prst="rect">
            <a:avLst/>
          </a:prstGeom>
          <a:noFill/>
          <a:ln w="9525">
            <a:noFill/>
            <a:miter lim="800000"/>
            <a:headEnd/>
            <a:tailEnd/>
          </a:ln>
          <a:effectLst/>
        </p:spPr>
      </p:pic>
      <p:pic>
        <p:nvPicPr>
          <p:cNvPr id="21510" name="Picture 6"/>
          <p:cNvPicPr>
            <a:picLocks noChangeAspect="1" noChangeArrowheads="1"/>
          </p:cNvPicPr>
          <p:nvPr/>
        </p:nvPicPr>
        <p:blipFill>
          <a:blip r:embed="rId3"/>
          <a:srcRect/>
          <a:stretch>
            <a:fillRect/>
          </a:stretch>
        </p:blipFill>
        <p:spPr bwMode="auto">
          <a:xfrm>
            <a:off x="285720" y="1785926"/>
            <a:ext cx="4071934" cy="508992"/>
          </a:xfrm>
          <a:prstGeom prst="rect">
            <a:avLst/>
          </a:prstGeom>
          <a:noFill/>
          <a:ln w="9525">
            <a:noFill/>
            <a:miter lim="800000"/>
            <a:headEnd/>
            <a:tailEnd/>
          </a:ln>
          <a:effectLst/>
        </p:spPr>
      </p:pic>
      <p:sp>
        <p:nvSpPr>
          <p:cNvPr id="13" name="Rectangle 2"/>
          <p:cNvSpPr txBox="1">
            <a:spLocks noChangeArrowheads="1"/>
          </p:cNvSpPr>
          <p:nvPr/>
        </p:nvSpPr>
        <p:spPr>
          <a:xfrm>
            <a:off x="142844" y="3714752"/>
            <a:ext cx="8501122" cy="2571768"/>
          </a:xfrm>
          <a:prstGeom prst="rect">
            <a:avLst/>
          </a:prstGeom>
        </p:spPr>
        <p:txBody>
          <a:bodyPr>
            <a:normAutofit/>
          </a:bodyPr>
          <a:lstStyle/>
          <a:p>
            <a:pPr lvl="0" fontAlgn="auto">
              <a:lnSpc>
                <a:spcPct val="150000"/>
              </a:lnSpc>
              <a:spcAft>
                <a:spcPts val="0"/>
              </a:spcAft>
            </a:pPr>
            <a:r>
              <a:rPr lang="tr-TR" sz="1800" baseline="0" dirty="0" smtClean="0">
                <a:ea typeface="+mj-ea"/>
                <a:cs typeface="+mj-cs"/>
              </a:rPr>
              <a:t>Başlangıçtaki bakır derişimi 0,05 M  idi. </a:t>
            </a:r>
          </a:p>
          <a:p>
            <a:pPr lvl="0" fontAlgn="auto">
              <a:lnSpc>
                <a:spcPct val="150000"/>
              </a:lnSpc>
              <a:spcAft>
                <a:spcPts val="0"/>
              </a:spcAft>
            </a:pPr>
            <a:r>
              <a:rPr lang="tr-TR" sz="1800" baseline="0" dirty="0" smtClean="0">
                <a:ea typeface="+mj-ea"/>
                <a:cs typeface="+mj-cs"/>
              </a:rPr>
              <a:t>0,05 M dan  →  </a:t>
            </a:r>
            <a:r>
              <a:rPr lang="tr-TR" sz="1800" baseline="0" dirty="0" smtClean="0"/>
              <a:t>9,610</a:t>
            </a:r>
            <a:r>
              <a:rPr lang="tr-TR" sz="1800" dirty="0" smtClean="0"/>
              <a:t>-9</a:t>
            </a:r>
            <a:r>
              <a:rPr lang="tr-TR" sz="1800" baseline="0" dirty="0" smtClean="0"/>
              <a:t>  M inmiş  ise</a:t>
            </a:r>
          </a:p>
          <a:p>
            <a:pPr lvl="0" fontAlgn="auto">
              <a:lnSpc>
                <a:spcPct val="150000"/>
              </a:lnSpc>
              <a:spcAft>
                <a:spcPts val="0"/>
              </a:spcAft>
            </a:pPr>
            <a:r>
              <a:rPr lang="tr-TR" sz="1800" baseline="0" dirty="0" smtClean="0"/>
              <a:t>100 de                  ?</a:t>
            </a:r>
          </a:p>
          <a:p>
            <a:pPr lvl="0" fontAlgn="auto">
              <a:lnSpc>
                <a:spcPct val="150000"/>
              </a:lnSpc>
              <a:spcAft>
                <a:spcPts val="0"/>
              </a:spcAft>
            </a:pPr>
            <a:r>
              <a:rPr lang="tr-TR" sz="1800" baseline="0" dirty="0" smtClean="0">
                <a:ea typeface="+mj-ea"/>
                <a:cs typeface="+mj-cs"/>
              </a:rPr>
              <a:t>Çözeltide kalan % Cu</a:t>
            </a:r>
            <a:r>
              <a:rPr lang="tr-TR" sz="1800" dirty="0" smtClean="0">
                <a:ea typeface="+mj-ea"/>
                <a:cs typeface="+mj-cs"/>
              </a:rPr>
              <a:t>2+ </a:t>
            </a:r>
            <a:r>
              <a:rPr lang="tr-TR" sz="1800" baseline="0" dirty="0" smtClean="0">
                <a:ea typeface="+mj-ea"/>
                <a:cs typeface="+mj-cs"/>
              </a:rPr>
              <a:t>derişimi  = (9,610</a:t>
            </a:r>
            <a:r>
              <a:rPr lang="tr-TR" sz="1800" dirty="0" smtClean="0">
                <a:ea typeface="+mj-ea"/>
                <a:cs typeface="+mj-cs"/>
              </a:rPr>
              <a:t>-9</a:t>
            </a:r>
            <a:r>
              <a:rPr lang="tr-TR" sz="1800" baseline="0" dirty="0" smtClean="0">
                <a:ea typeface="+mj-ea"/>
                <a:cs typeface="+mj-cs"/>
              </a:rPr>
              <a:t> / 0,05 ) x100 = 1,92 10</a:t>
            </a:r>
            <a:r>
              <a:rPr lang="tr-TR" sz="1800" dirty="0" smtClean="0">
                <a:ea typeface="+mj-ea"/>
                <a:cs typeface="+mj-cs"/>
              </a:rPr>
              <a:t>-5</a:t>
            </a:r>
            <a:r>
              <a:rPr lang="tr-TR" sz="1800" baseline="0" dirty="0" smtClean="0">
                <a:ea typeface="+mj-ea"/>
                <a:cs typeface="+mj-cs"/>
              </a:rPr>
              <a:t> M</a:t>
            </a:r>
          </a:p>
          <a:p>
            <a:pPr lvl="0" fontAlgn="auto">
              <a:lnSpc>
                <a:spcPct val="150000"/>
              </a:lnSpc>
              <a:spcAft>
                <a:spcPts val="0"/>
              </a:spcAft>
            </a:pPr>
            <a:r>
              <a:rPr lang="tr-TR" sz="1800" baseline="0" dirty="0" smtClean="0">
                <a:ea typeface="+mj-ea"/>
                <a:cs typeface="+mj-cs"/>
              </a:rPr>
              <a:t>Çöken yüzde Cu</a:t>
            </a:r>
            <a:r>
              <a:rPr lang="tr-TR" sz="1800" dirty="0" smtClean="0">
                <a:ea typeface="+mj-ea"/>
                <a:cs typeface="+mj-cs"/>
              </a:rPr>
              <a:t>2+ </a:t>
            </a:r>
            <a:r>
              <a:rPr lang="tr-TR" sz="1800" baseline="0" dirty="0" smtClean="0">
                <a:ea typeface="+mj-ea"/>
                <a:cs typeface="+mj-cs"/>
              </a:rPr>
              <a:t>derişimi = 100 - 1,9210</a:t>
            </a:r>
            <a:r>
              <a:rPr lang="tr-TR" sz="1800" dirty="0" smtClean="0">
                <a:ea typeface="+mj-ea"/>
                <a:cs typeface="+mj-cs"/>
              </a:rPr>
              <a:t>-5</a:t>
            </a:r>
            <a:r>
              <a:rPr lang="tr-TR" sz="1800" baseline="0" dirty="0" smtClean="0">
                <a:ea typeface="+mj-ea"/>
                <a:cs typeface="+mj-cs"/>
              </a:rPr>
              <a:t> =  % 99,9999808 </a:t>
            </a:r>
            <a:endParaRPr kumimoji="0" lang="tr-TR" sz="1800" b="0" i="0" u="none" strike="noStrike" kern="1200" cap="none" spc="0" normalizeH="0" baseline="0" noProof="0" dirty="0" smtClean="0">
              <a:ln>
                <a:noFill/>
              </a:ln>
              <a:solidFill>
                <a:schemeClr val="tx1"/>
              </a:solidFill>
              <a:effectLst/>
              <a:uLnTx/>
              <a:uFillTx/>
              <a:latin typeface="Times New Roman" pitchFamily="18" charset="0"/>
              <a:ea typeface="+mj-ea"/>
              <a:cs typeface="+mj-cs"/>
            </a:endParaRPr>
          </a:p>
        </p:txBody>
      </p:sp>
      <p:sp>
        <p:nvSpPr>
          <p:cNvPr id="9" name="Rectangle 2"/>
          <p:cNvSpPr txBox="1">
            <a:spLocks noChangeArrowheads="1"/>
          </p:cNvSpPr>
          <p:nvPr/>
        </p:nvSpPr>
        <p:spPr>
          <a:xfrm>
            <a:off x="214282" y="714356"/>
            <a:ext cx="6286544" cy="1440160"/>
          </a:xfrm>
          <a:prstGeom prst="rect">
            <a:avLst/>
          </a:prstGeom>
        </p:spPr>
        <p:txBody>
          <a:bodyPr>
            <a:normAutofit/>
          </a:bodyPr>
          <a:lstStyle/>
          <a:p>
            <a:pPr lvl="0" fontAlgn="auto">
              <a:lnSpc>
                <a:spcPct val="150000"/>
              </a:lnSpc>
              <a:spcAft>
                <a:spcPts val="0"/>
              </a:spcAft>
            </a:pPr>
            <a:r>
              <a:rPr lang="tr-TR" sz="1800" baseline="0" dirty="0" smtClean="0">
                <a:ea typeface="+mj-ea"/>
                <a:cs typeface="+mj-cs"/>
              </a:rPr>
              <a:t>OH</a:t>
            </a:r>
            <a:r>
              <a:rPr lang="tr-TR" sz="1800" dirty="0" smtClean="0">
                <a:ea typeface="+mj-ea"/>
                <a:cs typeface="+mj-cs"/>
              </a:rPr>
              <a:t>-</a:t>
            </a:r>
            <a:r>
              <a:rPr lang="tr-TR" sz="1800" baseline="0" dirty="0" smtClean="0">
                <a:ea typeface="+mj-ea"/>
                <a:cs typeface="+mj-cs"/>
              </a:rPr>
              <a:t> derişimi 2,2 10</a:t>
            </a:r>
            <a:r>
              <a:rPr lang="tr-TR" sz="1800" dirty="0" smtClean="0">
                <a:ea typeface="+mj-ea"/>
                <a:cs typeface="+mj-cs"/>
              </a:rPr>
              <a:t>-6</a:t>
            </a:r>
            <a:r>
              <a:rPr lang="tr-TR" sz="1800" baseline="0" dirty="0" smtClean="0">
                <a:ea typeface="+mj-ea"/>
                <a:cs typeface="+mj-cs"/>
              </a:rPr>
              <a:t> M olduğunda çözeltide bulunan </a:t>
            </a:r>
          </a:p>
          <a:p>
            <a:pPr lvl="0" fontAlgn="auto">
              <a:lnSpc>
                <a:spcPct val="150000"/>
              </a:lnSpc>
              <a:spcAft>
                <a:spcPts val="0"/>
              </a:spcAft>
            </a:pPr>
            <a:r>
              <a:rPr lang="tr-TR" sz="1800" baseline="0" dirty="0" smtClean="0">
                <a:ea typeface="+mj-ea"/>
                <a:cs typeface="+mj-cs"/>
              </a:rPr>
              <a:t>Cu</a:t>
            </a:r>
            <a:r>
              <a:rPr lang="tr-TR" sz="1800" dirty="0" smtClean="0">
                <a:ea typeface="+mj-ea"/>
                <a:cs typeface="+mj-cs"/>
              </a:rPr>
              <a:t>2+ </a:t>
            </a:r>
            <a:r>
              <a:rPr lang="tr-TR" sz="1800" baseline="0" dirty="0" smtClean="0">
                <a:ea typeface="+mj-ea"/>
                <a:cs typeface="+mj-cs"/>
              </a:rPr>
              <a:t>derişimi:</a:t>
            </a:r>
          </a:p>
        </p:txBody>
      </p:sp>
    </p:spTree>
  </p:cSld>
  <p:clrMapOvr>
    <a:masterClrMapping/>
  </p:clrMapOvr>
  <p:transition spd="med">
    <p:wedg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1" presetClass="entr" presetSubtype="0" fill="hold" grpId="0" nodeType="with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768" decel="100000"/>
                                        <p:tgtEl>
                                          <p:spTgt spid="13"/>
                                        </p:tgtEl>
                                      </p:cBhvr>
                                    </p:animEffect>
                                    <p:animScale>
                                      <p:cBhvr>
                                        <p:cTn id="8" dur="768" decel="100000"/>
                                        <p:tgtEl>
                                          <p:spTgt spid="13"/>
                                        </p:tgtEl>
                                      </p:cBhvr>
                                      <p:from x="10000" y="10000"/>
                                      <p:to x="200000" y="450000"/>
                                    </p:animScale>
                                    <p:animScale>
                                      <p:cBhvr>
                                        <p:cTn id="9" dur="1230" accel="100000" fill="hold">
                                          <p:stCondLst>
                                            <p:cond delay="768"/>
                                          </p:stCondLst>
                                        </p:cTn>
                                        <p:tgtEl>
                                          <p:spTgt spid="13"/>
                                        </p:tgtEl>
                                      </p:cBhvr>
                                      <p:from x="200000" y="450000"/>
                                      <p:to x="100000" y="100000"/>
                                    </p:animScale>
                                    <p:set>
                                      <p:cBhvr>
                                        <p:cTn id="10" dur="768" fill="hold"/>
                                        <p:tgtEl>
                                          <p:spTgt spid="13"/>
                                        </p:tgtEl>
                                        <p:attrNameLst>
                                          <p:attrName>ppt_x</p:attrName>
                                        </p:attrNameLst>
                                      </p:cBhvr>
                                      <p:to>
                                        <p:strVal val="(0.5)"/>
                                      </p:to>
                                    </p:set>
                                    <p:anim from="(0.5)" to="(#ppt_x)" calcmode="lin" valueType="num">
                                      <p:cBhvr>
                                        <p:cTn id="11" dur="1230" accel="100000" fill="hold">
                                          <p:stCondLst>
                                            <p:cond delay="768"/>
                                          </p:stCondLst>
                                        </p:cTn>
                                        <p:tgtEl>
                                          <p:spTgt spid="13"/>
                                        </p:tgtEl>
                                        <p:attrNameLst>
                                          <p:attrName>ppt_x</p:attrName>
                                        </p:attrNameLst>
                                      </p:cBhvr>
                                    </p:anim>
                                    <p:set>
                                      <p:cBhvr>
                                        <p:cTn id="12" dur="768" fill="hold"/>
                                        <p:tgtEl>
                                          <p:spTgt spid="13"/>
                                        </p:tgtEl>
                                        <p:attrNameLst>
                                          <p:attrName>ppt_y</p:attrName>
                                        </p:attrNameLst>
                                      </p:cBhvr>
                                      <p:to>
                                        <p:strVal val="(#ppt_y+0.4)"/>
                                      </p:to>
                                    </p:set>
                                    <p:anim from="(#ppt_y+0.4)" to="(#ppt_y)" calcmode="lin" valueType="num">
                                      <p:cBhvr>
                                        <p:cTn id="13" dur="1230" accel="100000" fill="hold">
                                          <p:stCondLst>
                                            <p:cond delay="768"/>
                                          </p:stCondLst>
                                        </p:cTn>
                                        <p:tgtEl>
                                          <p:spTgt spid="13"/>
                                        </p:tgtEl>
                                        <p:attrNameLst>
                                          <p:attrName>ppt_y</p:attrName>
                                        </p:attrNameLst>
                                      </p:cBhvr>
                                    </p:anim>
                                  </p:childTnLst>
                                </p:cTn>
                              </p:par>
                              <p:par>
                                <p:cTn id="14" presetID="51" presetClass="entr" presetSubtype="0" fill="hold" grpId="0" nodeType="withEffect">
                                  <p:stCondLst>
                                    <p:cond delay="0"/>
                                  </p:stCondLst>
                                  <p:childTnLst>
                                    <p:set>
                                      <p:cBhvr>
                                        <p:cTn id="15" dur="1" fill="hold">
                                          <p:stCondLst>
                                            <p:cond delay="0"/>
                                          </p:stCondLst>
                                        </p:cTn>
                                        <p:tgtEl>
                                          <p:spTgt spid="9"/>
                                        </p:tgtEl>
                                        <p:attrNameLst>
                                          <p:attrName>style.visibility</p:attrName>
                                        </p:attrNameLst>
                                      </p:cBhvr>
                                      <p:to>
                                        <p:strVal val="visible"/>
                                      </p:to>
                                    </p:set>
                                    <p:animEffect transition="in" filter="fade">
                                      <p:cBhvr>
                                        <p:cTn id="16" dur="768" decel="100000"/>
                                        <p:tgtEl>
                                          <p:spTgt spid="9"/>
                                        </p:tgtEl>
                                      </p:cBhvr>
                                    </p:animEffect>
                                    <p:animScale>
                                      <p:cBhvr>
                                        <p:cTn id="17" dur="768" decel="100000"/>
                                        <p:tgtEl>
                                          <p:spTgt spid="9"/>
                                        </p:tgtEl>
                                      </p:cBhvr>
                                      <p:from x="10000" y="10000"/>
                                      <p:to x="200000" y="450000"/>
                                    </p:animScale>
                                    <p:animScale>
                                      <p:cBhvr>
                                        <p:cTn id="18" dur="1230" accel="100000" fill="hold">
                                          <p:stCondLst>
                                            <p:cond delay="768"/>
                                          </p:stCondLst>
                                        </p:cTn>
                                        <p:tgtEl>
                                          <p:spTgt spid="9"/>
                                        </p:tgtEl>
                                      </p:cBhvr>
                                      <p:from x="200000" y="450000"/>
                                      <p:to x="100000" y="100000"/>
                                    </p:animScale>
                                    <p:set>
                                      <p:cBhvr>
                                        <p:cTn id="19" dur="768" fill="hold"/>
                                        <p:tgtEl>
                                          <p:spTgt spid="9"/>
                                        </p:tgtEl>
                                        <p:attrNameLst>
                                          <p:attrName>ppt_x</p:attrName>
                                        </p:attrNameLst>
                                      </p:cBhvr>
                                      <p:to>
                                        <p:strVal val="(0.5)"/>
                                      </p:to>
                                    </p:set>
                                    <p:anim from="(0.5)" to="(#ppt_x)" calcmode="lin" valueType="num">
                                      <p:cBhvr>
                                        <p:cTn id="20" dur="1230" accel="100000" fill="hold">
                                          <p:stCondLst>
                                            <p:cond delay="768"/>
                                          </p:stCondLst>
                                        </p:cTn>
                                        <p:tgtEl>
                                          <p:spTgt spid="9"/>
                                        </p:tgtEl>
                                        <p:attrNameLst>
                                          <p:attrName>ppt_x</p:attrName>
                                        </p:attrNameLst>
                                      </p:cBhvr>
                                    </p:anim>
                                    <p:set>
                                      <p:cBhvr>
                                        <p:cTn id="21" dur="768" fill="hold"/>
                                        <p:tgtEl>
                                          <p:spTgt spid="9"/>
                                        </p:tgtEl>
                                        <p:attrNameLst>
                                          <p:attrName>ppt_y</p:attrName>
                                        </p:attrNameLst>
                                      </p:cBhvr>
                                      <p:to>
                                        <p:strVal val="(#ppt_y+0.4)"/>
                                      </p:to>
                                    </p:set>
                                    <p:anim from="(#ppt_y+0.4)" to="(#ppt_y)" calcmode="lin" valueType="num">
                                      <p:cBhvr>
                                        <p:cTn id="22" dur="1230" accel="100000" fill="hold">
                                          <p:stCondLst>
                                            <p:cond delay="768"/>
                                          </p:stCondLst>
                                        </p:cTn>
                                        <p:tgtEl>
                                          <p:spTgt spid="9"/>
                                        </p:tgtEl>
                                        <p:attrNameLst>
                                          <p:attrName>ppt_y</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9"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Slayt Numarası Yer Tutucusu"/>
          <p:cNvSpPr>
            <a:spLocks noGrp="1"/>
          </p:cNvSpPr>
          <p:nvPr>
            <p:ph type="sldNum" sz="quarter" idx="12"/>
          </p:nvPr>
        </p:nvSpPr>
        <p:spPr/>
        <p:txBody>
          <a:bodyPr/>
          <a:lstStyle/>
          <a:p>
            <a:pPr>
              <a:defRPr/>
            </a:pPr>
            <a:fld id="{C6E5D087-CD44-4D08-B207-8C45F2B5F19A}" type="slidenum">
              <a:rPr lang="tr-TR" altLang="en-US" smtClean="0"/>
              <a:pPr>
                <a:defRPr/>
              </a:pPr>
              <a:t>27</a:t>
            </a:fld>
            <a:endParaRPr lang="tr-TR" altLang="en-US"/>
          </a:p>
        </p:txBody>
      </p:sp>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99592" y="1412776"/>
            <a:ext cx="6991350" cy="3571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081523006"/>
      </p:ext>
    </p:extLst>
  </p:cSld>
  <p:clrMapOvr>
    <a:masterClrMapping/>
  </p:clrMapOvr>
  <p:transition spd="med">
    <p:wedge/>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3" name="Picture 3"/>
          <p:cNvPicPr>
            <a:picLocks noChangeAspect="1" noChangeArrowheads="1"/>
          </p:cNvPicPr>
          <p:nvPr/>
        </p:nvPicPr>
        <p:blipFill>
          <a:blip r:embed="rId2" cstate="print"/>
          <a:srcRect/>
          <a:stretch>
            <a:fillRect/>
          </a:stretch>
        </p:blipFill>
        <p:spPr bwMode="auto">
          <a:xfrm>
            <a:off x="323527" y="1823416"/>
            <a:ext cx="5162533" cy="4557912"/>
          </a:xfrm>
          <a:prstGeom prst="rect">
            <a:avLst/>
          </a:prstGeom>
          <a:noFill/>
          <a:ln w="9525">
            <a:noFill/>
            <a:miter lim="800000"/>
            <a:headEnd/>
            <a:tailEnd/>
          </a:ln>
          <a:effectLst/>
        </p:spPr>
      </p:pic>
      <p:sp>
        <p:nvSpPr>
          <p:cNvPr id="5" name="Rectangle 2"/>
          <p:cNvSpPr txBox="1">
            <a:spLocks noChangeArrowheads="1"/>
          </p:cNvSpPr>
          <p:nvPr/>
        </p:nvSpPr>
        <p:spPr>
          <a:xfrm>
            <a:off x="285720" y="285728"/>
            <a:ext cx="7704856" cy="1440160"/>
          </a:xfrm>
          <a:prstGeom prst="rect">
            <a:avLst/>
          </a:prstGeom>
        </p:spPr>
        <p:txBody>
          <a:bodyPr>
            <a:normAutofit/>
          </a:bodyPr>
          <a:lstStyle/>
          <a:p>
            <a:pPr lvl="0" fontAlgn="auto">
              <a:lnSpc>
                <a:spcPct val="150000"/>
              </a:lnSpc>
              <a:spcAft>
                <a:spcPts val="0"/>
              </a:spcAft>
            </a:pPr>
            <a:r>
              <a:rPr lang="tr-TR" sz="2000" baseline="0" dirty="0" smtClean="0">
                <a:solidFill>
                  <a:srgbClr val="FF0000"/>
                </a:solidFill>
                <a:ea typeface="+mj-ea"/>
                <a:cs typeface="+mj-cs"/>
              </a:rPr>
              <a:t>Soru:</a:t>
            </a:r>
            <a:r>
              <a:rPr lang="tr-TR" sz="2000" baseline="0" dirty="0" smtClean="0">
                <a:ea typeface="+mj-ea"/>
                <a:cs typeface="+mj-cs"/>
              </a:rPr>
              <a:t> </a:t>
            </a:r>
          </a:p>
          <a:p>
            <a:pPr lvl="0" fontAlgn="auto">
              <a:lnSpc>
                <a:spcPct val="150000"/>
              </a:lnSpc>
              <a:spcAft>
                <a:spcPts val="0"/>
              </a:spcAft>
            </a:pPr>
            <a:r>
              <a:rPr lang="tr-TR" sz="1800" baseline="0" dirty="0" smtClean="0">
                <a:ea typeface="+mj-ea"/>
                <a:cs typeface="+mj-cs"/>
              </a:rPr>
              <a:t>0,001 M  I</a:t>
            </a:r>
            <a:r>
              <a:rPr lang="tr-TR" sz="1800" dirty="0" smtClean="0">
                <a:ea typeface="+mj-ea"/>
                <a:cs typeface="+mj-cs"/>
              </a:rPr>
              <a:t>-</a:t>
            </a:r>
            <a:r>
              <a:rPr lang="tr-TR" sz="1800" baseline="0" dirty="0" smtClean="0">
                <a:ea typeface="+mj-ea"/>
                <a:cs typeface="+mj-cs"/>
              </a:rPr>
              <a:t> , </a:t>
            </a:r>
            <a:r>
              <a:rPr lang="tr-TR" sz="1800" baseline="0" dirty="0" err="1" smtClean="0">
                <a:ea typeface="+mj-ea"/>
                <a:cs typeface="+mj-cs"/>
              </a:rPr>
              <a:t>Br</a:t>
            </a:r>
            <a:r>
              <a:rPr lang="tr-TR" sz="1800" dirty="0" smtClean="0">
                <a:ea typeface="+mj-ea"/>
                <a:cs typeface="+mj-cs"/>
              </a:rPr>
              <a:t>-</a:t>
            </a:r>
            <a:r>
              <a:rPr lang="tr-TR" sz="1800" baseline="0" dirty="0" smtClean="0">
                <a:ea typeface="+mj-ea"/>
                <a:cs typeface="+mj-cs"/>
              </a:rPr>
              <a:t> ve </a:t>
            </a:r>
            <a:r>
              <a:rPr lang="tr-TR" sz="1800" baseline="0" dirty="0" err="1" smtClean="0">
                <a:ea typeface="+mj-ea"/>
                <a:cs typeface="+mj-cs"/>
              </a:rPr>
              <a:t>Cl</a:t>
            </a:r>
            <a:r>
              <a:rPr lang="tr-TR" sz="1800" dirty="0" smtClean="0">
                <a:ea typeface="+mj-ea"/>
                <a:cs typeface="+mj-cs"/>
              </a:rPr>
              <a:t>-</a:t>
            </a:r>
            <a:r>
              <a:rPr lang="tr-TR" sz="1800" baseline="0" dirty="0" smtClean="0">
                <a:ea typeface="+mj-ea"/>
                <a:cs typeface="+mj-cs"/>
              </a:rPr>
              <a:t> bulunan çözeltide </a:t>
            </a:r>
            <a:r>
              <a:rPr lang="tr-TR" sz="1800" baseline="0" dirty="0" err="1" smtClean="0">
                <a:ea typeface="+mj-ea"/>
                <a:cs typeface="+mj-cs"/>
              </a:rPr>
              <a:t>Ag</a:t>
            </a:r>
            <a:r>
              <a:rPr lang="tr-TR" sz="1800" dirty="0" smtClean="0">
                <a:ea typeface="+mj-ea"/>
                <a:cs typeface="+mj-cs"/>
              </a:rPr>
              <a:t>+ </a:t>
            </a:r>
            <a:r>
              <a:rPr lang="tr-TR" sz="1800" baseline="0" dirty="0" smtClean="0">
                <a:ea typeface="+mj-ea"/>
                <a:cs typeface="+mj-cs"/>
              </a:rPr>
              <a:t> reaktifi ile bu iyonlar çöktürülerek nasıl ayrılır?</a:t>
            </a:r>
            <a:endParaRPr kumimoji="0" lang="tr-TR" sz="1800" b="0" i="0" u="none" strike="noStrike" kern="1200" cap="none" spc="0" normalizeH="0" baseline="0" noProof="0" dirty="0" smtClean="0">
              <a:ln>
                <a:noFill/>
              </a:ln>
              <a:solidFill>
                <a:schemeClr val="tx1"/>
              </a:solidFill>
              <a:effectLst/>
              <a:uLnTx/>
              <a:uFillTx/>
              <a:latin typeface="Times New Roman" pitchFamily="18" charset="0"/>
              <a:ea typeface="+mj-ea"/>
              <a:cs typeface="+mj-cs"/>
            </a:endParaRPr>
          </a:p>
        </p:txBody>
      </p:sp>
      <p:pic>
        <p:nvPicPr>
          <p:cNvPr id="1026" name="Picture 2"/>
          <p:cNvPicPr>
            <a:picLocks noChangeAspect="1" noChangeArrowheads="1"/>
          </p:cNvPicPr>
          <p:nvPr/>
        </p:nvPicPr>
        <p:blipFill>
          <a:blip r:embed="rId3" cstate="print"/>
          <a:srcRect/>
          <a:stretch>
            <a:fillRect/>
          </a:stretch>
        </p:blipFill>
        <p:spPr bwMode="auto">
          <a:xfrm>
            <a:off x="4067943" y="1988840"/>
            <a:ext cx="2899269" cy="1224136"/>
          </a:xfrm>
          <a:prstGeom prst="rect">
            <a:avLst/>
          </a:prstGeom>
          <a:noFill/>
          <a:ln w="9525">
            <a:noFill/>
            <a:miter lim="800000"/>
            <a:headEnd/>
            <a:tailEnd/>
          </a:ln>
        </p:spPr>
      </p:pic>
      <p:sp>
        <p:nvSpPr>
          <p:cNvPr id="6" name="5 Slayt Numarası Yer Tutucusu"/>
          <p:cNvSpPr>
            <a:spLocks noGrp="1"/>
          </p:cNvSpPr>
          <p:nvPr>
            <p:ph type="sldNum" sz="quarter" idx="12"/>
          </p:nvPr>
        </p:nvSpPr>
        <p:spPr/>
        <p:txBody>
          <a:bodyPr/>
          <a:lstStyle/>
          <a:p>
            <a:pPr>
              <a:defRPr/>
            </a:pPr>
            <a:fld id="{C6E5D087-CD44-4D08-B207-8C45F2B5F19A}" type="slidenum">
              <a:rPr lang="tr-TR" altLang="en-US" smtClean="0"/>
              <a:pPr>
                <a:defRPr/>
              </a:pPr>
              <a:t>28</a:t>
            </a:fld>
            <a:endParaRPr lang="tr-TR" altLang="en-US"/>
          </a:p>
        </p:txBody>
      </p:sp>
      <p:pic>
        <p:nvPicPr>
          <p:cNvPr id="18433" name="Picture 1"/>
          <p:cNvPicPr>
            <a:picLocks noChangeAspect="1" noChangeArrowheads="1"/>
          </p:cNvPicPr>
          <p:nvPr/>
        </p:nvPicPr>
        <p:blipFill>
          <a:blip r:embed="rId4"/>
          <a:srcRect/>
          <a:stretch>
            <a:fillRect/>
          </a:stretch>
        </p:blipFill>
        <p:spPr bwMode="auto">
          <a:xfrm>
            <a:off x="6786578" y="3283564"/>
            <a:ext cx="2000264" cy="3574436"/>
          </a:xfrm>
          <a:prstGeom prst="rect">
            <a:avLst/>
          </a:prstGeom>
          <a:noFill/>
          <a:ln w="9525">
            <a:noFill/>
            <a:miter lim="800000"/>
            <a:headEnd/>
            <a:tailEnd/>
          </a:ln>
          <a:effectLst/>
        </p:spPr>
      </p:pic>
    </p:spTree>
    <p:extLst>
      <p:ext uri="{BB962C8B-B14F-4D97-AF65-F5344CB8AC3E}">
        <p14:creationId xmlns:p14="http://schemas.microsoft.com/office/powerpoint/2010/main" val="123181735"/>
      </p:ext>
    </p:extLst>
  </p:cSld>
  <p:clrMapOvr>
    <a:masterClrMapping/>
  </p:clrMapOvr>
  <p:transition spd="med">
    <p:wedg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1" presetClass="entr" presetSubtype="0"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768" decel="100000"/>
                                        <p:tgtEl>
                                          <p:spTgt spid="5"/>
                                        </p:tgtEl>
                                      </p:cBhvr>
                                    </p:animEffect>
                                    <p:animScale>
                                      <p:cBhvr>
                                        <p:cTn id="8" dur="768" decel="100000"/>
                                        <p:tgtEl>
                                          <p:spTgt spid="5"/>
                                        </p:tgtEl>
                                      </p:cBhvr>
                                      <p:from x="10000" y="10000"/>
                                      <p:to x="200000" y="450000"/>
                                    </p:animScale>
                                    <p:animScale>
                                      <p:cBhvr>
                                        <p:cTn id="9" dur="1230" accel="100000" fill="hold">
                                          <p:stCondLst>
                                            <p:cond delay="768"/>
                                          </p:stCondLst>
                                        </p:cTn>
                                        <p:tgtEl>
                                          <p:spTgt spid="5"/>
                                        </p:tgtEl>
                                      </p:cBhvr>
                                      <p:from x="200000" y="450000"/>
                                      <p:to x="100000" y="100000"/>
                                    </p:animScale>
                                    <p:set>
                                      <p:cBhvr>
                                        <p:cTn id="10" dur="768" fill="hold"/>
                                        <p:tgtEl>
                                          <p:spTgt spid="5"/>
                                        </p:tgtEl>
                                        <p:attrNameLst>
                                          <p:attrName>ppt_x</p:attrName>
                                        </p:attrNameLst>
                                      </p:cBhvr>
                                      <p:to>
                                        <p:strVal val="(0.5)"/>
                                      </p:to>
                                    </p:set>
                                    <p:anim from="(0.5)" to="(#ppt_x)" calcmode="lin" valueType="num">
                                      <p:cBhvr>
                                        <p:cTn id="11" dur="1230" accel="100000" fill="hold">
                                          <p:stCondLst>
                                            <p:cond delay="768"/>
                                          </p:stCondLst>
                                        </p:cTn>
                                        <p:tgtEl>
                                          <p:spTgt spid="5"/>
                                        </p:tgtEl>
                                        <p:attrNameLst>
                                          <p:attrName>ppt_x</p:attrName>
                                        </p:attrNameLst>
                                      </p:cBhvr>
                                    </p:anim>
                                    <p:set>
                                      <p:cBhvr>
                                        <p:cTn id="12" dur="768" fill="hold"/>
                                        <p:tgtEl>
                                          <p:spTgt spid="5"/>
                                        </p:tgtEl>
                                        <p:attrNameLst>
                                          <p:attrName>ppt_y</p:attrName>
                                        </p:attrNameLst>
                                      </p:cBhvr>
                                      <p:to>
                                        <p:strVal val="(#ppt_y+0.4)"/>
                                      </p:to>
                                    </p:set>
                                    <p:anim from="(#ppt_y+0.4)" to="(#ppt_y)" calcmode="lin" valueType="num">
                                      <p:cBhvr>
                                        <p:cTn id="13" dur="1230" accel="100000" fill="hold">
                                          <p:stCondLst>
                                            <p:cond delay="768"/>
                                          </p:stCondLst>
                                        </p:cTn>
                                        <p:tgtEl>
                                          <p:spTgt spid="5"/>
                                        </p:tgtEl>
                                        <p:attrNameLst>
                                          <p:attrName>ppt_y</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Numarası Yer Tutucusu"/>
          <p:cNvSpPr>
            <a:spLocks noGrp="1"/>
          </p:cNvSpPr>
          <p:nvPr>
            <p:ph type="sldNum" sz="quarter" idx="12"/>
          </p:nvPr>
        </p:nvSpPr>
        <p:spPr/>
        <p:txBody>
          <a:bodyPr/>
          <a:lstStyle/>
          <a:p>
            <a:pPr>
              <a:defRPr/>
            </a:pPr>
            <a:fld id="{C6E5D087-CD44-4D08-B207-8C45F2B5F19A}" type="slidenum">
              <a:rPr lang="tr-TR" altLang="en-US" smtClean="0"/>
              <a:pPr>
                <a:defRPr/>
              </a:pPr>
              <a:t>29</a:t>
            </a:fld>
            <a:endParaRPr lang="tr-TR" altLang="en-US"/>
          </a:p>
        </p:txBody>
      </p:sp>
      <p:sp>
        <p:nvSpPr>
          <p:cNvPr id="3" name="Rectangle 2"/>
          <p:cNvSpPr txBox="1">
            <a:spLocks noChangeArrowheads="1"/>
          </p:cNvSpPr>
          <p:nvPr/>
        </p:nvSpPr>
        <p:spPr>
          <a:xfrm>
            <a:off x="357158" y="357166"/>
            <a:ext cx="8001056" cy="1440160"/>
          </a:xfrm>
          <a:prstGeom prst="rect">
            <a:avLst/>
          </a:prstGeom>
        </p:spPr>
        <p:txBody>
          <a:bodyPr>
            <a:normAutofit/>
          </a:bodyPr>
          <a:lstStyle/>
          <a:p>
            <a:pPr lvl="0" fontAlgn="auto">
              <a:lnSpc>
                <a:spcPct val="150000"/>
              </a:lnSpc>
              <a:spcAft>
                <a:spcPts val="0"/>
              </a:spcAft>
            </a:pPr>
            <a:r>
              <a:rPr lang="tr-TR" sz="1800" baseline="0" dirty="0" err="1" smtClean="0">
                <a:ea typeface="+mj-ea"/>
                <a:cs typeface="+mj-cs"/>
              </a:rPr>
              <a:t>Ag</a:t>
            </a:r>
            <a:r>
              <a:rPr lang="tr-TR" sz="1800" dirty="0" smtClean="0">
                <a:ea typeface="+mj-ea"/>
                <a:cs typeface="+mj-cs"/>
              </a:rPr>
              <a:t>+</a:t>
            </a:r>
            <a:r>
              <a:rPr lang="tr-TR" sz="1800" baseline="0" dirty="0" smtClean="0">
                <a:ea typeface="+mj-ea"/>
                <a:cs typeface="+mj-cs"/>
              </a:rPr>
              <a:t> derişimi 1,5 10</a:t>
            </a:r>
            <a:r>
              <a:rPr lang="tr-TR" sz="1800" dirty="0" smtClean="0">
                <a:ea typeface="+mj-ea"/>
                <a:cs typeface="+mj-cs"/>
              </a:rPr>
              <a:t>-13</a:t>
            </a:r>
            <a:r>
              <a:rPr lang="tr-TR" sz="1800" baseline="0" dirty="0" smtClean="0">
                <a:ea typeface="+mj-ea"/>
                <a:cs typeface="+mj-cs"/>
              </a:rPr>
              <a:t> M dan büyük olduğunda </a:t>
            </a:r>
            <a:r>
              <a:rPr lang="tr-TR" sz="1800" baseline="0" dirty="0" err="1" smtClean="0">
                <a:ea typeface="+mj-ea"/>
                <a:cs typeface="+mj-cs"/>
              </a:rPr>
              <a:t>AgI</a:t>
            </a:r>
            <a:r>
              <a:rPr lang="tr-TR" sz="1800" baseline="0" dirty="0" smtClean="0">
                <a:ea typeface="+mj-ea"/>
                <a:cs typeface="+mj-cs"/>
              </a:rPr>
              <a:t> çökmeye başlar. Ancak çökme tamamlanmaz. İyodürü çöktürmek için biraz daha </a:t>
            </a:r>
            <a:r>
              <a:rPr lang="tr-TR" sz="1800" baseline="0" dirty="0" err="1" smtClean="0"/>
              <a:t>Ag</a:t>
            </a:r>
            <a:r>
              <a:rPr lang="tr-TR" sz="1800" dirty="0" smtClean="0"/>
              <a:t>+</a:t>
            </a:r>
            <a:r>
              <a:rPr lang="tr-TR" sz="1800" baseline="0" dirty="0" smtClean="0"/>
              <a:t> eklememiz gerekir. Bu durumda </a:t>
            </a:r>
            <a:r>
              <a:rPr lang="tr-TR" sz="1800" baseline="0" dirty="0" err="1" smtClean="0"/>
              <a:t>AgBr</a:t>
            </a:r>
            <a:r>
              <a:rPr lang="tr-TR" sz="1800" baseline="0" dirty="0" smtClean="0"/>
              <a:t> çökebilir? Bunun için </a:t>
            </a:r>
            <a:r>
              <a:rPr lang="tr-TR" sz="1800" baseline="0" dirty="0" err="1" smtClean="0"/>
              <a:t>Ag</a:t>
            </a:r>
            <a:r>
              <a:rPr lang="tr-TR" sz="1800" dirty="0" smtClean="0"/>
              <a:t>+</a:t>
            </a:r>
            <a:r>
              <a:rPr lang="tr-TR" sz="1800" baseline="0" dirty="0" smtClean="0"/>
              <a:t>  derişimi en çok ne olmalıdır?</a:t>
            </a:r>
            <a:endParaRPr kumimoji="0" lang="tr-TR" sz="1800" b="0" i="0" u="none" strike="noStrike" kern="1200" cap="none" spc="0" normalizeH="0" baseline="0" noProof="0" dirty="0" smtClean="0">
              <a:ln>
                <a:noFill/>
              </a:ln>
              <a:solidFill>
                <a:schemeClr val="tx1"/>
              </a:solidFill>
              <a:effectLst/>
              <a:uLnTx/>
              <a:uFillTx/>
              <a:latin typeface="Times New Roman" pitchFamily="18" charset="0"/>
              <a:ea typeface="+mj-ea"/>
              <a:cs typeface="+mj-cs"/>
            </a:endParaRPr>
          </a:p>
        </p:txBody>
      </p:sp>
      <p:pic>
        <p:nvPicPr>
          <p:cNvPr id="5" name="Picture 3"/>
          <p:cNvPicPr>
            <a:picLocks noChangeAspect="1" noChangeArrowheads="1"/>
          </p:cNvPicPr>
          <p:nvPr/>
        </p:nvPicPr>
        <p:blipFill>
          <a:blip r:embed="rId2" cstate="print"/>
          <a:srcRect/>
          <a:stretch>
            <a:fillRect/>
          </a:stretch>
        </p:blipFill>
        <p:spPr bwMode="auto">
          <a:xfrm>
            <a:off x="285720" y="2428868"/>
            <a:ext cx="5000660" cy="2820277"/>
          </a:xfrm>
          <a:prstGeom prst="rect">
            <a:avLst/>
          </a:prstGeom>
          <a:noFill/>
          <a:ln w="9525">
            <a:noFill/>
            <a:miter lim="800000"/>
            <a:headEnd/>
            <a:tailEnd/>
          </a:ln>
          <a:effectLst/>
        </p:spPr>
      </p:pic>
      <p:sp>
        <p:nvSpPr>
          <p:cNvPr id="6" name="Rectangle 2"/>
          <p:cNvSpPr txBox="1">
            <a:spLocks noChangeArrowheads="1"/>
          </p:cNvSpPr>
          <p:nvPr/>
        </p:nvSpPr>
        <p:spPr>
          <a:xfrm>
            <a:off x="214282" y="5417840"/>
            <a:ext cx="8429684" cy="1440160"/>
          </a:xfrm>
          <a:prstGeom prst="rect">
            <a:avLst/>
          </a:prstGeom>
        </p:spPr>
        <p:txBody>
          <a:bodyPr>
            <a:normAutofit/>
          </a:bodyPr>
          <a:lstStyle/>
          <a:p>
            <a:pPr lvl="0" fontAlgn="auto">
              <a:lnSpc>
                <a:spcPct val="150000"/>
              </a:lnSpc>
              <a:spcAft>
                <a:spcPts val="0"/>
              </a:spcAft>
            </a:pPr>
            <a:r>
              <a:rPr lang="tr-TR" sz="1800" baseline="0" dirty="0" err="1" smtClean="0">
                <a:solidFill>
                  <a:srgbClr val="FF0000"/>
                </a:solidFill>
                <a:ea typeface="+mj-ea"/>
                <a:cs typeface="+mj-cs"/>
              </a:rPr>
              <a:t>Ag</a:t>
            </a:r>
            <a:r>
              <a:rPr lang="tr-TR" sz="1800" dirty="0" smtClean="0">
                <a:solidFill>
                  <a:srgbClr val="FF0000"/>
                </a:solidFill>
                <a:ea typeface="+mj-ea"/>
                <a:cs typeface="+mj-cs"/>
              </a:rPr>
              <a:t>+</a:t>
            </a:r>
            <a:r>
              <a:rPr lang="tr-TR" sz="1800" baseline="0" dirty="0" smtClean="0">
                <a:solidFill>
                  <a:srgbClr val="FF0000"/>
                </a:solidFill>
                <a:ea typeface="+mj-ea"/>
                <a:cs typeface="+mj-cs"/>
              </a:rPr>
              <a:t> = 3,310</a:t>
            </a:r>
            <a:r>
              <a:rPr lang="tr-TR" sz="1800" dirty="0" smtClean="0">
                <a:solidFill>
                  <a:srgbClr val="FF0000"/>
                </a:solidFill>
                <a:ea typeface="+mj-ea"/>
                <a:cs typeface="+mj-cs"/>
              </a:rPr>
              <a:t>-10</a:t>
            </a:r>
            <a:r>
              <a:rPr lang="tr-TR" sz="1800" baseline="0" dirty="0" smtClean="0">
                <a:solidFill>
                  <a:srgbClr val="FF0000"/>
                </a:solidFill>
                <a:ea typeface="+mj-ea"/>
                <a:cs typeface="+mj-cs"/>
              </a:rPr>
              <a:t> M olacak şekilde ayarlanır.</a:t>
            </a:r>
          </a:p>
          <a:p>
            <a:pPr lvl="0" fontAlgn="auto">
              <a:lnSpc>
                <a:spcPct val="150000"/>
              </a:lnSpc>
              <a:spcAft>
                <a:spcPts val="0"/>
              </a:spcAft>
            </a:pPr>
            <a:r>
              <a:rPr lang="tr-TR" sz="1800" baseline="0" dirty="0" err="1" smtClean="0">
                <a:solidFill>
                  <a:srgbClr val="FF0000"/>
                </a:solidFill>
              </a:rPr>
              <a:t>AgI</a:t>
            </a:r>
            <a:r>
              <a:rPr lang="tr-TR" sz="1800" baseline="0" dirty="0" smtClean="0">
                <a:solidFill>
                  <a:srgbClr val="FF0000"/>
                </a:solidFill>
              </a:rPr>
              <a:t> çöker </a:t>
            </a:r>
            <a:r>
              <a:rPr lang="tr-TR" sz="1800" baseline="0" dirty="0" err="1" smtClean="0">
                <a:solidFill>
                  <a:srgbClr val="FF0000"/>
                </a:solidFill>
              </a:rPr>
              <a:t>AgBr</a:t>
            </a:r>
            <a:r>
              <a:rPr lang="tr-TR" sz="1800" baseline="0" dirty="0" smtClean="0">
                <a:solidFill>
                  <a:srgbClr val="FF0000"/>
                </a:solidFill>
              </a:rPr>
              <a:t> çökmez. Çöktürülen </a:t>
            </a:r>
            <a:r>
              <a:rPr lang="tr-TR" sz="1800" baseline="0" dirty="0" err="1" smtClean="0">
                <a:solidFill>
                  <a:srgbClr val="FF0000"/>
                </a:solidFill>
              </a:rPr>
              <a:t>AgI</a:t>
            </a:r>
            <a:r>
              <a:rPr lang="tr-TR" sz="1800" baseline="0" dirty="0" smtClean="0">
                <a:solidFill>
                  <a:srgbClr val="FF0000"/>
                </a:solidFill>
              </a:rPr>
              <a:t> süzülerek ayrılır.   (1. işlem)</a:t>
            </a:r>
            <a:endParaRPr kumimoji="0" lang="tr-TR" sz="1800" b="0" i="0" u="none" strike="noStrike" kern="1200" cap="none" spc="0" normalizeH="0" baseline="0" noProof="0" dirty="0" smtClean="0">
              <a:ln>
                <a:noFill/>
              </a:ln>
              <a:solidFill>
                <a:srgbClr val="FF0000"/>
              </a:solidFill>
              <a:effectLst/>
              <a:uLnTx/>
              <a:uFillTx/>
              <a:latin typeface="Times New Roman" pitchFamily="18" charset="0"/>
              <a:ea typeface="+mj-ea"/>
              <a:cs typeface="+mj-cs"/>
            </a:endParaRPr>
          </a:p>
        </p:txBody>
      </p:sp>
      <p:pic>
        <p:nvPicPr>
          <p:cNvPr id="59396" name="Picture 4"/>
          <p:cNvPicPr>
            <a:picLocks noChangeAspect="1" noChangeArrowheads="1"/>
          </p:cNvPicPr>
          <p:nvPr/>
        </p:nvPicPr>
        <p:blipFill>
          <a:blip r:embed="rId3"/>
          <a:srcRect/>
          <a:stretch>
            <a:fillRect/>
          </a:stretch>
        </p:blipFill>
        <p:spPr bwMode="auto">
          <a:xfrm>
            <a:off x="6215074" y="2143116"/>
            <a:ext cx="2505075" cy="2771775"/>
          </a:xfrm>
          <a:prstGeom prst="rect">
            <a:avLst/>
          </a:prstGeom>
          <a:noFill/>
          <a:ln w="9525">
            <a:noFill/>
            <a:miter lim="800000"/>
            <a:headEnd/>
            <a:tailEnd/>
          </a:ln>
          <a:effectLst/>
        </p:spPr>
      </p:pic>
    </p:spTree>
  </p:cSld>
  <p:clrMapOvr>
    <a:masterClrMapping/>
  </p:clrMapOvr>
  <p:transition spd="med">
    <p:wedg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1" presetClass="entr" presetSubtype="0"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768" decel="100000"/>
                                        <p:tgtEl>
                                          <p:spTgt spid="3"/>
                                        </p:tgtEl>
                                      </p:cBhvr>
                                    </p:animEffect>
                                    <p:animScale>
                                      <p:cBhvr>
                                        <p:cTn id="8" dur="768" decel="100000"/>
                                        <p:tgtEl>
                                          <p:spTgt spid="3"/>
                                        </p:tgtEl>
                                      </p:cBhvr>
                                      <p:from x="10000" y="10000"/>
                                      <p:to x="200000" y="450000"/>
                                    </p:animScale>
                                    <p:animScale>
                                      <p:cBhvr>
                                        <p:cTn id="9" dur="1230" accel="100000" fill="hold">
                                          <p:stCondLst>
                                            <p:cond delay="768"/>
                                          </p:stCondLst>
                                        </p:cTn>
                                        <p:tgtEl>
                                          <p:spTgt spid="3"/>
                                        </p:tgtEl>
                                      </p:cBhvr>
                                      <p:from x="200000" y="450000"/>
                                      <p:to x="100000" y="100000"/>
                                    </p:animScale>
                                    <p:set>
                                      <p:cBhvr>
                                        <p:cTn id="10" dur="768" fill="hold"/>
                                        <p:tgtEl>
                                          <p:spTgt spid="3"/>
                                        </p:tgtEl>
                                        <p:attrNameLst>
                                          <p:attrName>ppt_x</p:attrName>
                                        </p:attrNameLst>
                                      </p:cBhvr>
                                      <p:to>
                                        <p:strVal val="(0.5)"/>
                                      </p:to>
                                    </p:set>
                                    <p:anim from="(0.5)" to="(#ppt_x)" calcmode="lin" valueType="num">
                                      <p:cBhvr>
                                        <p:cTn id="11" dur="1230" accel="100000" fill="hold">
                                          <p:stCondLst>
                                            <p:cond delay="768"/>
                                          </p:stCondLst>
                                        </p:cTn>
                                        <p:tgtEl>
                                          <p:spTgt spid="3"/>
                                        </p:tgtEl>
                                        <p:attrNameLst>
                                          <p:attrName>ppt_x</p:attrName>
                                        </p:attrNameLst>
                                      </p:cBhvr>
                                    </p:anim>
                                    <p:set>
                                      <p:cBhvr>
                                        <p:cTn id="12" dur="768" fill="hold"/>
                                        <p:tgtEl>
                                          <p:spTgt spid="3"/>
                                        </p:tgtEl>
                                        <p:attrNameLst>
                                          <p:attrName>ppt_y</p:attrName>
                                        </p:attrNameLst>
                                      </p:cBhvr>
                                      <p:to>
                                        <p:strVal val="(#ppt_y+0.4)"/>
                                      </p:to>
                                    </p:set>
                                    <p:anim from="(#ppt_y+0.4)" to="(#ppt_y)" calcmode="lin" valueType="num">
                                      <p:cBhvr>
                                        <p:cTn id="13" dur="1230" accel="100000" fill="hold">
                                          <p:stCondLst>
                                            <p:cond delay="768"/>
                                          </p:stCondLst>
                                        </p:cTn>
                                        <p:tgtEl>
                                          <p:spTgt spid="3"/>
                                        </p:tgtEl>
                                        <p:attrNameLst>
                                          <p:attrName>ppt_y</p:attrName>
                                        </p:attrNameLst>
                                      </p:cBhvr>
                                    </p:anim>
                                  </p:childTnLst>
                                </p:cTn>
                              </p:par>
                              <p:par>
                                <p:cTn id="14" presetID="51" presetClass="entr" presetSubtype="0" fill="hold" grpId="0" nodeType="withEffect">
                                  <p:stCondLst>
                                    <p:cond delay="0"/>
                                  </p:stCondLst>
                                  <p:childTnLst>
                                    <p:set>
                                      <p:cBhvr>
                                        <p:cTn id="15" dur="1" fill="hold">
                                          <p:stCondLst>
                                            <p:cond delay="0"/>
                                          </p:stCondLst>
                                        </p:cTn>
                                        <p:tgtEl>
                                          <p:spTgt spid="6"/>
                                        </p:tgtEl>
                                        <p:attrNameLst>
                                          <p:attrName>style.visibility</p:attrName>
                                        </p:attrNameLst>
                                      </p:cBhvr>
                                      <p:to>
                                        <p:strVal val="visible"/>
                                      </p:to>
                                    </p:set>
                                    <p:animEffect transition="in" filter="fade">
                                      <p:cBhvr>
                                        <p:cTn id="16" dur="768" decel="100000"/>
                                        <p:tgtEl>
                                          <p:spTgt spid="6"/>
                                        </p:tgtEl>
                                      </p:cBhvr>
                                    </p:animEffect>
                                    <p:animScale>
                                      <p:cBhvr>
                                        <p:cTn id="17" dur="768" decel="100000"/>
                                        <p:tgtEl>
                                          <p:spTgt spid="6"/>
                                        </p:tgtEl>
                                      </p:cBhvr>
                                      <p:from x="10000" y="10000"/>
                                      <p:to x="200000" y="450000"/>
                                    </p:animScale>
                                    <p:animScale>
                                      <p:cBhvr>
                                        <p:cTn id="18" dur="1230" accel="100000" fill="hold">
                                          <p:stCondLst>
                                            <p:cond delay="768"/>
                                          </p:stCondLst>
                                        </p:cTn>
                                        <p:tgtEl>
                                          <p:spTgt spid="6"/>
                                        </p:tgtEl>
                                      </p:cBhvr>
                                      <p:from x="200000" y="450000"/>
                                      <p:to x="100000" y="100000"/>
                                    </p:animScale>
                                    <p:set>
                                      <p:cBhvr>
                                        <p:cTn id="19" dur="768" fill="hold"/>
                                        <p:tgtEl>
                                          <p:spTgt spid="6"/>
                                        </p:tgtEl>
                                        <p:attrNameLst>
                                          <p:attrName>ppt_x</p:attrName>
                                        </p:attrNameLst>
                                      </p:cBhvr>
                                      <p:to>
                                        <p:strVal val="(0.5)"/>
                                      </p:to>
                                    </p:set>
                                    <p:anim from="(0.5)" to="(#ppt_x)" calcmode="lin" valueType="num">
                                      <p:cBhvr>
                                        <p:cTn id="20" dur="1230" accel="100000" fill="hold">
                                          <p:stCondLst>
                                            <p:cond delay="768"/>
                                          </p:stCondLst>
                                        </p:cTn>
                                        <p:tgtEl>
                                          <p:spTgt spid="6"/>
                                        </p:tgtEl>
                                        <p:attrNameLst>
                                          <p:attrName>ppt_x</p:attrName>
                                        </p:attrNameLst>
                                      </p:cBhvr>
                                    </p:anim>
                                    <p:set>
                                      <p:cBhvr>
                                        <p:cTn id="21" dur="768" fill="hold"/>
                                        <p:tgtEl>
                                          <p:spTgt spid="6"/>
                                        </p:tgtEl>
                                        <p:attrNameLst>
                                          <p:attrName>ppt_y</p:attrName>
                                        </p:attrNameLst>
                                      </p:cBhvr>
                                      <p:to>
                                        <p:strVal val="(#ppt_y+0.4)"/>
                                      </p:to>
                                    </p:set>
                                    <p:anim from="(#ppt_y+0.4)" to="(#ppt_y)" calcmode="lin" valueType="num">
                                      <p:cBhvr>
                                        <p:cTn id="22" dur="1230" accel="100000" fill="hold">
                                          <p:stCondLst>
                                            <p:cond delay="768"/>
                                          </p:stCondLst>
                                        </p:cTn>
                                        <p:tgtEl>
                                          <p:spTgt spid="6"/>
                                        </p:tgtEl>
                                        <p:attrNameLst>
                                          <p:attrName>ppt_y</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6"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Numarası Yer Tutucusu 1"/>
          <p:cNvSpPr>
            <a:spLocks noGrp="1"/>
          </p:cNvSpPr>
          <p:nvPr>
            <p:ph type="sldNum" sz="quarter" idx="12"/>
          </p:nvPr>
        </p:nvSpPr>
        <p:spPr/>
        <p:txBody>
          <a:bodyPr/>
          <a:lstStyle/>
          <a:p>
            <a:pPr>
              <a:defRPr/>
            </a:pPr>
            <a:fld id="{C6E5D087-CD44-4D08-B207-8C45F2B5F19A}" type="slidenum">
              <a:rPr lang="tr-TR" altLang="en-US" smtClean="0"/>
              <a:pPr>
                <a:defRPr/>
              </a:pPr>
              <a:t>30</a:t>
            </a:fld>
            <a:endParaRPr lang="tr-TR" altLang="en-US"/>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43608" y="1484784"/>
            <a:ext cx="6896100" cy="34671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855554892"/>
      </p:ext>
    </p:extLst>
  </p:cSld>
  <p:clrMapOvr>
    <a:masterClrMapping/>
  </p:clrMapOvr>
  <p:transition spd="med">
    <p:wedge/>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2"/>
          <p:cNvPicPr>
            <a:picLocks noChangeAspect="1" noChangeArrowheads="1"/>
          </p:cNvPicPr>
          <p:nvPr/>
        </p:nvPicPr>
        <p:blipFill>
          <a:blip r:embed="rId2" cstate="print"/>
          <a:srcRect/>
          <a:stretch>
            <a:fillRect/>
          </a:stretch>
        </p:blipFill>
        <p:spPr bwMode="auto">
          <a:xfrm>
            <a:off x="214282" y="2786058"/>
            <a:ext cx="4534224" cy="2927692"/>
          </a:xfrm>
          <a:prstGeom prst="rect">
            <a:avLst/>
          </a:prstGeom>
          <a:noFill/>
          <a:ln w="9525">
            <a:noFill/>
            <a:miter lim="800000"/>
            <a:headEnd/>
            <a:tailEnd/>
          </a:ln>
          <a:effectLst/>
        </p:spPr>
      </p:pic>
      <p:pic>
        <p:nvPicPr>
          <p:cNvPr id="11267" name="Picture 3"/>
          <p:cNvPicPr>
            <a:picLocks noChangeAspect="1" noChangeArrowheads="1"/>
          </p:cNvPicPr>
          <p:nvPr/>
        </p:nvPicPr>
        <p:blipFill>
          <a:blip r:embed="rId3" cstate="print"/>
          <a:srcRect/>
          <a:stretch>
            <a:fillRect/>
          </a:stretch>
        </p:blipFill>
        <p:spPr bwMode="auto">
          <a:xfrm>
            <a:off x="214282" y="214290"/>
            <a:ext cx="4534795" cy="2557538"/>
          </a:xfrm>
          <a:prstGeom prst="rect">
            <a:avLst/>
          </a:prstGeom>
          <a:noFill/>
          <a:ln w="9525">
            <a:noFill/>
            <a:miter lim="800000"/>
            <a:headEnd/>
            <a:tailEnd/>
          </a:ln>
          <a:effectLst/>
        </p:spPr>
      </p:pic>
      <p:sp>
        <p:nvSpPr>
          <p:cNvPr id="4" name="3 Slayt Numarası Yer Tutucusu"/>
          <p:cNvSpPr>
            <a:spLocks noGrp="1"/>
          </p:cNvSpPr>
          <p:nvPr>
            <p:ph type="sldNum" sz="quarter" idx="12"/>
          </p:nvPr>
        </p:nvSpPr>
        <p:spPr/>
        <p:txBody>
          <a:bodyPr/>
          <a:lstStyle/>
          <a:p>
            <a:pPr>
              <a:defRPr/>
            </a:pPr>
            <a:fld id="{C6E5D087-CD44-4D08-B207-8C45F2B5F19A}" type="slidenum">
              <a:rPr lang="tr-TR" altLang="en-US" smtClean="0"/>
              <a:pPr>
                <a:defRPr/>
              </a:pPr>
              <a:t>31</a:t>
            </a:fld>
            <a:endParaRPr lang="tr-TR" altLang="en-US"/>
          </a:p>
        </p:txBody>
      </p:sp>
      <p:pic>
        <p:nvPicPr>
          <p:cNvPr id="17409" name="Picture 1"/>
          <p:cNvPicPr>
            <a:picLocks noChangeAspect="1" noChangeArrowheads="1"/>
          </p:cNvPicPr>
          <p:nvPr/>
        </p:nvPicPr>
        <p:blipFill>
          <a:blip r:embed="rId4"/>
          <a:srcRect/>
          <a:stretch>
            <a:fillRect/>
          </a:stretch>
        </p:blipFill>
        <p:spPr bwMode="auto">
          <a:xfrm>
            <a:off x="6143636" y="2643182"/>
            <a:ext cx="2343150" cy="2819400"/>
          </a:xfrm>
          <a:prstGeom prst="rect">
            <a:avLst/>
          </a:prstGeom>
          <a:noFill/>
          <a:ln w="9525">
            <a:noFill/>
            <a:miter lim="800000"/>
            <a:headEnd/>
            <a:tailEnd/>
          </a:ln>
          <a:effectLst/>
        </p:spPr>
      </p:pic>
      <p:sp>
        <p:nvSpPr>
          <p:cNvPr id="6" name="Rectangle 2"/>
          <p:cNvSpPr txBox="1">
            <a:spLocks noChangeArrowheads="1"/>
          </p:cNvSpPr>
          <p:nvPr/>
        </p:nvSpPr>
        <p:spPr>
          <a:xfrm>
            <a:off x="142844" y="5417840"/>
            <a:ext cx="8429684" cy="1440160"/>
          </a:xfrm>
          <a:prstGeom prst="rect">
            <a:avLst/>
          </a:prstGeom>
        </p:spPr>
        <p:txBody>
          <a:bodyPr>
            <a:normAutofit/>
          </a:bodyPr>
          <a:lstStyle/>
          <a:p>
            <a:pPr lvl="0" fontAlgn="auto">
              <a:lnSpc>
                <a:spcPct val="150000"/>
              </a:lnSpc>
              <a:spcAft>
                <a:spcPts val="0"/>
              </a:spcAft>
            </a:pPr>
            <a:r>
              <a:rPr lang="tr-TR" sz="1800" baseline="0" dirty="0" err="1" smtClean="0">
                <a:solidFill>
                  <a:srgbClr val="FF0000"/>
                </a:solidFill>
                <a:ea typeface="+mj-ea"/>
                <a:cs typeface="+mj-cs"/>
              </a:rPr>
              <a:t>Ag</a:t>
            </a:r>
            <a:r>
              <a:rPr lang="tr-TR" sz="1800" dirty="0" smtClean="0">
                <a:solidFill>
                  <a:srgbClr val="FF0000"/>
                </a:solidFill>
                <a:ea typeface="+mj-ea"/>
                <a:cs typeface="+mj-cs"/>
              </a:rPr>
              <a:t>+</a:t>
            </a:r>
            <a:r>
              <a:rPr lang="tr-TR" sz="1800" baseline="0" dirty="0" smtClean="0">
                <a:solidFill>
                  <a:srgbClr val="FF0000"/>
                </a:solidFill>
                <a:ea typeface="+mj-ea"/>
                <a:cs typeface="+mj-cs"/>
              </a:rPr>
              <a:t> = 1,810</a:t>
            </a:r>
            <a:r>
              <a:rPr lang="tr-TR" sz="1800" dirty="0" smtClean="0">
                <a:solidFill>
                  <a:srgbClr val="FF0000"/>
                </a:solidFill>
                <a:ea typeface="+mj-ea"/>
                <a:cs typeface="+mj-cs"/>
              </a:rPr>
              <a:t>-7</a:t>
            </a:r>
            <a:r>
              <a:rPr lang="tr-TR" sz="1800" baseline="0" dirty="0" smtClean="0">
                <a:solidFill>
                  <a:srgbClr val="FF0000"/>
                </a:solidFill>
                <a:ea typeface="+mj-ea"/>
                <a:cs typeface="+mj-cs"/>
              </a:rPr>
              <a:t> M olarak ayarlanır </a:t>
            </a:r>
          </a:p>
          <a:p>
            <a:pPr lvl="0" fontAlgn="auto">
              <a:lnSpc>
                <a:spcPct val="150000"/>
              </a:lnSpc>
              <a:spcAft>
                <a:spcPts val="0"/>
              </a:spcAft>
            </a:pPr>
            <a:r>
              <a:rPr lang="tr-TR" sz="1800" baseline="0" dirty="0" err="1" smtClean="0">
                <a:solidFill>
                  <a:srgbClr val="FF0000"/>
                </a:solidFill>
              </a:rPr>
              <a:t>AgBr</a:t>
            </a:r>
            <a:r>
              <a:rPr lang="tr-TR" sz="1800" baseline="0" dirty="0" smtClean="0">
                <a:solidFill>
                  <a:srgbClr val="FF0000"/>
                </a:solidFill>
              </a:rPr>
              <a:t> çöker </a:t>
            </a:r>
            <a:r>
              <a:rPr lang="tr-TR" sz="1800" baseline="0" dirty="0" err="1" smtClean="0">
                <a:solidFill>
                  <a:srgbClr val="FF0000"/>
                </a:solidFill>
              </a:rPr>
              <a:t>AgCl</a:t>
            </a:r>
            <a:r>
              <a:rPr lang="tr-TR" sz="1800" baseline="0" dirty="0" smtClean="0">
                <a:solidFill>
                  <a:srgbClr val="FF0000"/>
                </a:solidFill>
              </a:rPr>
              <a:t> çökmez. Çöktürülen </a:t>
            </a:r>
            <a:r>
              <a:rPr lang="tr-TR" sz="1800" baseline="0" dirty="0" err="1" smtClean="0">
                <a:solidFill>
                  <a:srgbClr val="FF0000"/>
                </a:solidFill>
              </a:rPr>
              <a:t>AgBr</a:t>
            </a:r>
            <a:r>
              <a:rPr lang="tr-TR" sz="1800" baseline="0" dirty="0" smtClean="0">
                <a:solidFill>
                  <a:srgbClr val="FF0000"/>
                </a:solidFill>
              </a:rPr>
              <a:t> süzülerek ayrılır.    (2. </a:t>
            </a:r>
            <a:r>
              <a:rPr lang="tr-TR" sz="1800" baseline="0" smtClean="0">
                <a:solidFill>
                  <a:srgbClr val="FF0000"/>
                </a:solidFill>
              </a:rPr>
              <a:t>işlem)</a:t>
            </a:r>
            <a:endParaRPr kumimoji="0" lang="tr-TR" sz="1800" b="0" i="0" u="none" strike="noStrike" kern="1200" cap="none" spc="0" normalizeH="0" baseline="0" noProof="0" dirty="0" smtClean="0">
              <a:ln>
                <a:noFill/>
              </a:ln>
              <a:solidFill>
                <a:srgbClr val="FF0000"/>
              </a:solidFill>
              <a:effectLst/>
              <a:uLnTx/>
              <a:uFillTx/>
              <a:latin typeface="Times New Roman" pitchFamily="18" charset="0"/>
              <a:ea typeface="+mj-ea"/>
              <a:cs typeface="+mj-cs"/>
            </a:endParaRPr>
          </a:p>
        </p:txBody>
      </p:sp>
    </p:spTree>
    <p:extLst>
      <p:ext uri="{BB962C8B-B14F-4D97-AF65-F5344CB8AC3E}">
        <p14:creationId xmlns:p14="http://schemas.microsoft.com/office/powerpoint/2010/main" val="1826461290"/>
      </p:ext>
    </p:extLst>
  </p:cSld>
  <p:clrMapOvr>
    <a:masterClrMapping/>
  </p:clrMapOvr>
  <p:transition spd="med">
    <p:wedg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1" presetClass="entr" presetSubtype="0"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768" decel="100000"/>
                                        <p:tgtEl>
                                          <p:spTgt spid="6"/>
                                        </p:tgtEl>
                                      </p:cBhvr>
                                    </p:animEffect>
                                    <p:animScale>
                                      <p:cBhvr>
                                        <p:cTn id="8" dur="768" decel="100000"/>
                                        <p:tgtEl>
                                          <p:spTgt spid="6"/>
                                        </p:tgtEl>
                                      </p:cBhvr>
                                      <p:from x="10000" y="10000"/>
                                      <p:to x="200000" y="450000"/>
                                    </p:animScale>
                                    <p:animScale>
                                      <p:cBhvr>
                                        <p:cTn id="9" dur="1230" accel="100000" fill="hold">
                                          <p:stCondLst>
                                            <p:cond delay="768"/>
                                          </p:stCondLst>
                                        </p:cTn>
                                        <p:tgtEl>
                                          <p:spTgt spid="6"/>
                                        </p:tgtEl>
                                      </p:cBhvr>
                                      <p:from x="200000" y="450000"/>
                                      <p:to x="100000" y="100000"/>
                                    </p:animScale>
                                    <p:set>
                                      <p:cBhvr>
                                        <p:cTn id="10" dur="768" fill="hold"/>
                                        <p:tgtEl>
                                          <p:spTgt spid="6"/>
                                        </p:tgtEl>
                                        <p:attrNameLst>
                                          <p:attrName>ppt_x</p:attrName>
                                        </p:attrNameLst>
                                      </p:cBhvr>
                                      <p:to>
                                        <p:strVal val="(0.5)"/>
                                      </p:to>
                                    </p:set>
                                    <p:anim from="(0.5)" to="(#ppt_x)" calcmode="lin" valueType="num">
                                      <p:cBhvr>
                                        <p:cTn id="11" dur="1230" accel="100000" fill="hold">
                                          <p:stCondLst>
                                            <p:cond delay="768"/>
                                          </p:stCondLst>
                                        </p:cTn>
                                        <p:tgtEl>
                                          <p:spTgt spid="6"/>
                                        </p:tgtEl>
                                        <p:attrNameLst>
                                          <p:attrName>ppt_x</p:attrName>
                                        </p:attrNameLst>
                                      </p:cBhvr>
                                    </p:anim>
                                    <p:set>
                                      <p:cBhvr>
                                        <p:cTn id="12" dur="768" fill="hold"/>
                                        <p:tgtEl>
                                          <p:spTgt spid="6"/>
                                        </p:tgtEl>
                                        <p:attrNameLst>
                                          <p:attrName>ppt_y</p:attrName>
                                        </p:attrNameLst>
                                      </p:cBhvr>
                                      <p:to>
                                        <p:strVal val="(#ppt_y+0.4)"/>
                                      </p:to>
                                    </p:set>
                                    <p:anim from="(#ppt_y+0.4)" to="(#ppt_y)" calcmode="lin" valueType="num">
                                      <p:cBhvr>
                                        <p:cTn id="13" dur="1230" accel="100000" fill="hold">
                                          <p:stCondLst>
                                            <p:cond delay="768"/>
                                          </p:stCondLst>
                                        </p:cTn>
                                        <p:tgtEl>
                                          <p:spTgt spid="6"/>
                                        </p:tgtEl>
                                        <p:attrNameLst>
                                          <p:attrName>ppt_y</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txBox="1">
            <a:spLocks noChangeArrowheads="1"/>
          </p:cNvSpPr>
          <p:nvPr/>
        </p:nvSpPr>
        <p:spPr>
          <a:xfrm>
            <a:off x="500034" y="428604"/>
            <a:ext cx="7543800" cy="1000132"/>
          </a:xfrm>
          <a:prstGeom prst="rect">
            <a:avLst/>
          </a:prstGeom>
        </p:spPr>
        <p:txBody>
          <a:bodyPr>
            <a:normAutofit/>
          </a:bodyPr>
          <a:lstStyle/>
          <a:p>
            <a:pPr lvl="0" fontAlgn="auto">
              <a:lnSpc>
                <a:spcPct val="150000"/>
              </a:lnSpc>
              <a:spcAft>
                <a:spcPts val="0"/>
              </a:spcAft>
            </a:pPr>
            <a:r>
              <a:rPr lang="tr-TR" sz="1800" baseline="0" dirty="0" err="1" smtClean="0">
                <a:ea typeface="+mj-ea"/>
                <a:cs typeface="+mj-cs"/>
              </a:rPr>
              <a:t>Br</a:t>
            </a:r>
            <a:r>
              <a:rPr lang="tr-TR" sz="1800" dirty="0" smtClean="0">
                <a:ea typeface="+mj-ea"/>
                <a:cs typeface="+mj-cs"/>
              </a:rPr>
              <a:t>-</a:t>
            </a:r>
            <a:r>
              <a:rPr lang="tr-TR" sz="1800" baseline="0" dirty="0" smtClean="0">
                <a:ea typeface="+mj-ea"/>
                <a:cs typeface="+mj-cs"/>
              </a:rPr>
              <a:t>  çökmeye başladığında  çözeltideki  I</a:t>
            </a:r>
            <a:r>
              <a:rPr lang="tr-TR" sz="1800" dirty="0" smtClean="0">
                <a:ea typeface="+mj-ea"/>
                <a:cs typeface="+mj-cs"/>
              </a:rPr>
              <a:t>-  </a:t>
            </a:r>
            <a:r>
              <a:rPr lang="tr-TR" sz="1800" baseline="0" dirty="0" smtClean="0">
                <a:ea typeface="+mj-ea"/>
                <a:cs typeface="+mj-cs"/>
              </a:rPr>
              <a:t> derişimi ne olur?</a:t>
            </a:r>
            <a:endParaRPr kumimoji="0" lang="tr-TR" sz="1800" b="0" i="0" u="none" strike="noStrike" kern="1200" cap="none" spc="0" normalizeH="0" baseline="0" noProof="0" dirty="0" smtClean="0">
              <a:ln>
                <a:noFill/>
              </a:ln>
              <a:solidFill>
                <a:schemeClr val="tx1"/>
              </a:solidFill>
              <a:effectLst/>
              <a:uLnTx/>
              <a:uFillTx/>
              <a:latin typeface="Times New Roman" pitchFamily="18" charset="0"/>
              <a:ea typeface="+mj-ea"/>
              <a:cs typeface="+mj-cs"/>
            </a:endParaRPr>
          </a:p>
        </p:txBody>
      </p:sp>
      <p:pic>
        <p:nvPicPr>
          <p:cNvPr id="12290" name="Picture 2"/>
          <p:cNvPicPr>
            <a:picLocks noChangeAspect="1" noChangeArrowheads="1"/>
          </p:cNvPicPr>
          <p:nvPr/>
        </p:nvPicPr>
        <p:blipFill>
          <a:blip r:embed="rId2" cstate="print"/>
          <a:srcRect/>
          <a:stretch>
            <a:fillRect/>
          </a:stretch>
        </p:blipFill>
        <p:spPr bwMode="auto">
          <a:xfrm>
            <a:off x="467544" y="1196752"/>
            <a:ext cx="6498580" cy="4896544"/>
          </a:xfrm>
          <a:prstGeom prst="rect">
            <a:avLst/>
          </a:prstGeom>
          <a:noFill/>
          <a:ln w="9525">
            <a:noFill/>
            <a:miter lim="800000"/>
            <a:headEnd/>
            <a:tailEnd/>
          </a:ln>
          <a:effectLst/>
        </p:spPr>
      </p:pic>
      <p:sp>
        <p:nvSpPr>
          <p:cNvPr id="5" name="4 Slayt Numarası Yer Tutucusu"/>
          <p:cNvSpPr>
            <a:spLocks noGrp="1"/>
          </p:cNvSpPr>
          <p:nvPr>
            <p:ph type="sldNum" sz="quarter" idx="12"/>
          </p:nvPr>
        </p:nvSpPr>
        <p:spPr/>
        <p:txBody>
          <a:bodyPr/>
          <a:lstStyle/>
          <a:p>
            <a:pPr>
              <a:defRPr/>
            </a:pPr>
            <a:fld id="{C6E5D087-CD44-4D08-B207-8C45F2B5F19A}" type="slidenum">
              <a:rPr lang="tr-TR" altLang="en-US" smtClean="0"/>
              <a:pPr>
                <a:defRPr/>
              </a:pPr>
              <a:t>32</a:t>
            </a:fld>
            <a:endParaRPr lang="tr-TR" altLang="en-US"/>
          </a:p>
        </p:txBody>
      </p:sp>
    </p:spTree>
    <p:extLst>
      <p:ext uri="{BB962C8B-B14F-4D97-AF65-F5344CB8AC3E}">
        <p14:creationId xmlns:p14="http://schemas.microsoft.com/office/powerpoint/2010/main" val="3800913663"/>
      </p:ext>
    </p:extLst>
  </p:cSld>
  <p:clrMapOvr>
    <a:masterClrMapping/>
  </p:clrMapOvr>
  <p:transition spd="med">
    <p:wedg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1"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768" decel="100000"/>
                                        <p:tgtEl>
                                          <p:spTgt spid="4"/>
                                        </p:tgtEl>
                                      </p:cBhvr>
                                    </p:animEffect>
                                    <p:animScale>
                                      <p:cBhvr>
                                        <p:cTn id="8" dur="768" decel="100000"/>
                                        <p:tgtEl>
                                          <p:spTgt spid="4"/>
                                        </p:tgtEl>
                                      </p:cBhvr>
                                      <p:from x="10000" y="10000"/>
                                      <p:to x="200000" y="450000"/>
                                    </p:animScale>
                                    <p:animScale>
                                      <p:cBhvr>
                                        <p:cTn id="9" dur="1230" accel="100000" fill="hold">
                                          <p:stCondLst>
                                            <p:cond delay="768"/>
                                          </p:stCondLst>
                                        </p:cTn>
                                        <p:tgtEl>
                                          <p:spTgt spid="4"/>
                                        </p:tgtEl>
                                      </p:cBhvr>
                                      <p:from x="200000" y="450000"/>
                                      <p:to x="100000" y="100000"/>
                                    </p:animScale>
                                    <p:set>
                                      <p:cBhvr>
                                        <p:cTn id="10" dur="768" fill="hold"/>
                                        <p:tgtEl>
                                          <p:spTgt spid="4"/>
                                        </p:tgtEl>
                                        <p:attrNameLst>
                                          <p:attrName>ppt_x</p:attrName>
                                        </p:attrNameLst>
                                      </p:cBhvr>
                                      <p:to>
                                        <p:strVal val="(0.5)"/>
                                      </p:to>
                                    </p:set>
                                    <p:anim from="(0.5)" to="(#ppt_x)" calcmode="lin" valueType="num">
                                      <p:cBhvr>
                                        <p:cTn id="11" dur="1230" accel="100000" fill="hold">
                                          <p:stCondLst>
                                            <p:cond delay="768"/>
                                          </p:stCondLst>
                                        </p:cTn>
                                        <p:tgtEl>
                                          <p:spTgt spid="4"/>
                                        </p:tgtEl>
                                        <p:attrNameLst>
                                          <p:attrName>ppt_x</p:attrName>
                                        </p:attrNameLst>
                                      </p:cBhvr>
                                    </p:anim>
                                    <p:set>
                                      <p:cBhvr>
                                        <p:cTn id="12" dur="768" fill="hold"/>
                                        <p:tgtEl>
                                          <p:spTgt spid="4"/>
                                        </p:tgtEl>
                                        <p:attrNameLst>
                                          <p:attrName>ppt_y</p:attrName>
                                        </p:attrNameLst>
                                      </p:cBhvr>
                                      <p:to>
                                        <p:strVal val="(#ppt_y+0.4)"/>
                                      </p:to>
                                    </p:set>
                                    <p:anim from="(#ppt_y+0.4)" to="(#ppt_y)" calcmode="lin" valueType="num">
                                      <p:cBhvr>
                                        <p:cTn id="13" dur="1230" accel="100000" fill="hold">
                                          <p:stCondLst>
                                            <p:cond delay="768"/>
                                          </p:stCondLst>
                                        </p:cTn>
                                        <p:tgtEl>
                                          <p:spTgt spid="4"/>
                                        </p:tgtEl>
                                        <p:attrNameLst>
                                          <p:attrName>ppt_y</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txBox="1">
            <a:spLocks noChangeArrowheads="1"/>
          </p:cNvSpPr>
          <p:nvPr/>
        </p:nvSpPr>
        <p:spPr>
          <a:xfrm>
            <a:off x="500034" y="428604"/>
            <a:ext cx="7543800" cy="1000132"/>
          </a:xfrm>
          <a:prstGeom prst="rect">
            <a:avLst/>
          </a:prstGeom>
        </p:spPr>
        <p:txBody>
          <a:bodyPr>
            <a:normAutofit/>
          </a:bodyPr>
          <a:lstStyle/>
          <a:p>
            <a:pPr lvl="0" fontAlgn="auto">
              <a:lnSpc>
                <a:spcPct val="150000"/>
              </a:lnSpc>
              <a:spcAft>
                <a:spcPts val="0"/>
              </a:spcAft>
            </a:pPr>
            <a:r>
              <a:rPr lang="tr-TR" sz="1800" baseline="0" dirty="0" smtClean="0">
                <a:ea typeface="+mj-ea"/>
                <a:cs typeface="+mj-cs"/>
              </a:rPr>
              <a:t>Benzer şekilde Cl</a:t>
            </a:r>
            <a:r>
              <a:rPr lang="tr-TR" sz="1800" dirty="0" smtClean="0">
                <a:ea typeface="+mj-ea"/>
                <a:cs typeface="+mj-cs"/>
              </a:rPr>
              <a:t>-</a:t>
            </a:r>
            <a:r>
              <a:rPr lang="tr-TR" sz="1800" baseline="0" dirty="0" smtClean="0">
                <a:ea typeface="+mj-ea"/>
                <a:cs typeface="+mj-cs"/>
              </a:rPr>
              <a:t>  çökmeye başladığında  çözeltideki  </a:t>
            </a:r>
            <a:r>
              <a:rPr lang="tr-TR" sz="1800" baseline="0" dirty="0" err="1" smtClean="0">
                <a:ea typeface="+mj-ea"/>
                <a:cs typeface="+mj-cs"/>
              </a:rPr>
              <a:t>Br</a:t>
            </a:r>
            <a:r>
              <a:rPr lang="tr-TR" sz="1800" dirty="0" smtClean="0">
                <a:ea typeface="+mj-ea"/>
                <a:cs typeface="+mj-cs"/>
              </a:rPr>
              <a:t>-  </a:t>
            </a:r>
            <a:r>
              <a:rPr lang="tr-TR" sz="1800" baseline="0" dirty="0" smtClean="0">
                <a:ea typeface="+mj-ea"/>
                <a:cs typeface="+mj-cs"/>
              </a:rPr>
              <a:t> derişimi ne olur?</a:t>
            </a:r>
            <a:endParaRPr kumimoji="0" lang="tr-TR" sz="1800" b="0" i="0" u="none" strike="noStrike" kern="1200" cap="none" spc="0" normalizeH="0" baseline="0" noProof="0" dirty="0" smtClean="0">
              <a:ln>
                <a:noFill/>
              </a:ln>
              <a:solidFill>
                <a:schemeClr val="tx1"/>
              </a:solidFill>
              <a:effectLst/>
              <a:uLnTx/>
              <a:uFillTx/>
              <a:latin typeface="Times New Roman" pitchFamily="18" charset="0"/>
              <a:ea typeface="+mj-ea"/>
              <a:cs typeface="+mj-cs"/>
            </a:endParaRPr>
          </a:p>
        </p:txBody>
      </p:sp>
      <p:pic>
        <p:nvPicPr>
          <p:cNvPr id="13314" name="Picture 2"/>
          <p:cNvPicPr>
            <a:picLocks noChangeAspect="1" noChangeArrowheads="1"/>
          </p:cNvPicPr>
          <p:nvPr/>
        </p:nvPicPr>
        <p:blipFill>
          <a:blip r:embed="rId2" cstate="print"/>
          <a:srcRect/>
          <a:stretch>
            <a:fillRect/>
          </a:stretch>
        </p:blipFill>
        <p:spPr bwMode="auto">
          <a:xfrm>
            <a:off x="857224" y="1214422"/>
            <a:ext cx="4905375" cy="3857625"/>
          </a:xfrm>
          <a:prstGeom prst="rect">
            <a:avLst/>
          </a:prstGeom>
          <a:noFill/>
          <a:ln w="9525">
            <a:noFill/>
            <a:miter lim="800000"/>
            <a:headEnd/>
            <a:tailEnd/>
          </a:ln>
          <a:effectLst/>
        </p:spPr>
      </p:pic>
      <p:sp>
        <p:nvSpPr>
          <p:cNvPr id="5" name="4 Slayt Numarası Yer Tutucusu"/>
          <p:cNvSpPr>
            <a:spLocks noGrp="1"/>
          </p:cNvSpPr>
          <p:nvPr>
            <p:ph type="sldNum" sz="quarter" idx="12"/>
          </p:nvPr>
        </p:nvSpPr>
        <p:spPr/>
        <p:txBody>
          <a:bodyPr/>
          <a:lstStyle/>
          <a:p>
            <a:pPr>
              <a:defRPr/>
            </a:pPr>
            <a:fld id="{C6E5D087-CD44-4D08-B207-8C45F2B5F19A}" type="slidenum">
              <a:rPr lang="tr-TR" altLang="en-US" smtClean="0"/>
              <a:pPr>
                <a:defRPr/>
              </a:pPr>
              <a:t>33</a:t>
            </a:fld>
            <a:endParaRPr lang="tr-TR" altLang="en-US"/>
          </a:p>
        </p:txBody>
      </p:sp>
    </p:spTree>
    <p:extLst>
      <p:ext uri="{BB962C8B-B14F-4D97-AF65-F5344CB8AC3E}">
        <p14:creationId xmlns:p14="http://schemas.microsoft.com/office/powerpoint/2010/main" val="3454264766"/>
      </p:ext>
    </p:extLst>
  </p:cSld>
  <p:clrMapOvr>
    <a:masterClrMapping/>
  </p:clrMapOvr>
  <p:transition spd="med">
    <p:wedg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1"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768" decel="100000"/>
                                        <p:tgtEl>
                                          <p:spTgt spid="4"/>
                                        </p:tgtEl>
                                      </p:cBhvr>
                                    </p:animEffect>
                                    <p:animScale>
                                      <p:cBhvr>
                                        <p:cTn id="8" dur="768" decel="100000"/>
                                        <p:tgtEl>
                                          <p:spTgt spid="4"/>
                                        </p:tgtEl>
                                      </p:cBhvr>
                                      <p:from x="10000" y="10000"/>
                                      <p:to x="200000" y="450000"/>
                                    </p:animScale>
                                    <p:animScale>
                                      <p:cBhvr>
                                        <p:cTn id="9" dur="1230" accel="100000" fill="hold">
                                          <p:stCondLst>
                                            <p:cond delay="768"/>
                                          </p:stCondLst>
                                        </p:cTn>
                                        <p:tgtEl>
                                          <p:spTgt spid="4"/>
                                        </p:tgtEl>
                                      </p:cBhvr>
                                      <p:from x="200000" y="450000"/>
                                      <p:to x="100000" y="100000"/>
                                    </p:animScale>
                                    <p:set>
                                      <p:cBhvr>
                                        <p:cTn id="10" dur="768" fill="hold"/>
                                        <p:tgtEl>
                                          <p:spTgt spid="4"/>
                                        </p:tgtEl>
                                        <p:attrNameLst>
                                          <p:attrName>ppt_x</p:attrName>
                                        </p:attrNameLst>
                                      </p:cBhvr>
                                      <p:to>
                                        <p:strVal val="(0.5)"/>
                                      </p:to>
                                    </p:set>
                                    <p:anim from="(0.5)" to="(#ppt_x)" calcmode="lin" valueType="num">
                                      <p:cBhvr>
                                        <p:cTn id="11" dur="1230" accel="100000" fill="hold">
                                          <p:stCondLst>
                                            <p:cond delay="768"/>
                                          </p:stCondLst>
                                        </p:cTn>
                                        <p:tgtEl>
                                          <p:spTgt spid="4"/>
                                        </p:tgtEl>
                                        <p:attrNameLst>
                                          <p:attrName>ppt_x</p:attrName>
                                        </p:attrNameLst>
                                      </p:cBhvr>
                                    </p:anim>
                                    <p:set>
                                      <p:cBhvr>
                                        <p:cTn id="12" dur="768" fill="hold"/>
                                        <p:tgtEl>
                                          <p:spTgt spid="4"/>
                                        </p:tgtEl>
                                        <p:attrNameLst>
                                          <p:attrName>ppt_y</p:attrName>
                                        </p:attrNameLst>
                                      </p:cBhvr>
                                      <p:to>
                                        <p:strVal val="(#ppt_y+0.4)"/>
                                      </p:to>
                                    </p:set>
                                    <p:anim from="(#ppt_y+0.4)" to="(#ppt_y)" calcmode="lin" valueType="num">
                                      <p:cBhvr>
                                        <p:cTn id="13" dur="1230" accel="100000" fill="hold">
                                          <p:stCondLst>
                                            <p:cond delay="768"/>
                                          </p:stCondLst>
                                        </p:cTn>
                                        <p:tgtEl>
                                          <p:spTgt spid="4"/>
                                        </p:tgtEl>
                                        <p:attrNameLst>
                                          <p:attrName>ppt_y</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Başlık"/>
          <p:cNvSpPr>
            <a:spLocks noGrp="1"/>
          </p:cNvSpPr>
          <p:nvPr>
            <p:ph type="title"/>
          </p:nvPr>
        </p:nvSpPr>
        <p:spPr>
          <a:xfrm>
            <a:off x="395536" y="1484784"/>
            <a:ext cx="8229600" cy="500066"/>
          </a:xfrm>
        </p:spPr>
        <p:txBody>
          <a:bodyPr>
            <a:normAutofit/>
          </a:bodyPr>
          <a:lstStyle/>
          <a:p>
            <a:r>
              <a:rPr lang="tr-TR" sz="2000" dirty="0" smtClean="0">
                <a:latin typeface="Times New Roman" pitchFamily="18" charset="0"/>
                <a:cs typeface="Times New Roman" pitchFamily="18" charset="0"/>
              </a:rPr>
              <a:t>Sülfür bileşiklerinin çöktürülmesi (derişimin </a:t>
            </a:r>
            <a:r>
              <a:rPr lang="tr-TR" sz="2000" dirty="0" err="1" smtClean="0">
                <a:latin typeface="Times New Roman" pitchFamily="18" charset="0"/>
                <a:cs typeface="Times New Roman" pitchFamily="18" charset="0"/>
              </a:rPr>
              <a:t>pH</a:t>
            </a:r>
            <a:r>
              <a:rPr lang="tr-TR" sz="2000" dirty="0" smtClean="0">
                <a:latin typeface="Times New Roman" pitchFamily="18" charset="0"/>
                <a:cs typeface="Times New Roman" pitchFamily="18" charset="0"/>
              </a:rPr>
              <a:t> ile kontrolü)</a:t>
            </a:r>
            <a:endParaRPr lang="tr-TR" sz="2000" dirty="0"/>
          </a:p>
        </p:txBody>
      </p:sp>
      <p:sp>
        <p:nvSpPr>
          <p:cNvPr id="6" name="5 İçerik Yer Tutucusu"/>
          <p:cNvSpPr>
            <a:spLocks noGrp="1"/>
          </p:cNvSpPr>
          <p:nvPr>
            <p:ph idx="1"/>
          </p:nvPr>
        </p:nvSpPr>
        <p:spPr>
          <a:xfrm>
            <a:off x="323528" y="2780928"/>
            <a:ext cx="8229600" cy="1420780"/>
          </a:xfrm>
        </p:spPr>
        <p:txBody>
          <a:bodyPr>
            <a:normAutofit/>
          </a:bodyPr>
          <a:lstStyle/>
          <a:p>
            <a:pPr>
              <a:lnSpc>
                <a:spcPct val="150000"/>
              </a:lnSpc>
              <a:buNone/>
            </a:pPr>
            <a:r>
              <a:rPr lang="tr-TR" sz="1800" dirty="0" smtClean="0">
                <a:latin typeface="Times New Roman" pitchFamily="18" charset="0"/>
                <a:cs typeface="Times New Roman" pitchFamily="18" charset="0"/>
              </a:rPr>
              <a:t>Sülfür çöktürmeleri genellikle çözeltiden H</a:t>
            </a:r>
            <a:r>
              <a:rPr lang="tr-TR" sz="1800" baseline="-25000" dirty="0" smtClean="0">
                <a:latin typeface="Times New Roman" pitchFamily="18" charset="0"/>
                <a:cs typeface="Times New Roman" pitchFamily="18" charset="0"/>
              </a:rPr>
              <a:t>2</a:t>
            </a:r>
            <a:r>
              <a:rPr lang="tr-TR" sz="1800" dirty="0" smtClean="0">
                <a:latin typeface="Times New Roman" pitchFamily="18" charset="0"/>
                <a:cs typeface="Times New Roman" pitchFamily="18" charset="0"/>
              </a:rPr>
              <a:t>S gazı geçirilmek suretiyle gerçekleştirilir.</a:t>
            </a:r>
          </a:p>
          <a:p>
            <a:pPr>
              <a:lnSpc>
                <a:spcPct val="150000"/>
              </a:lnSpc>
              <a:buNone/>
            </a:pPr>
            <a:r>
              <a:rPr lang="tr-TR" sz="1800" dirty="0" smtClean="0">
                <a:latin typeface="Times New Roman" pitchFamily="18" charset="0"/>
                <a:cs typeface="Times New Roman" pitchFamily="18" charset="0"/>
              </a:rPr>
              <a:t>Bu durumda  25 </a:t>
            </a:r>
            <a:r>
              <a:rPr lang="tr-TR" sz="1800" baseline="30000" dirty="0" smtClean="0">
                <a:latin typeface="Times New Roman" pitchFamily="18" charset="0"/>
                <a:cs typeface="Times New Roman" pitchFamily="18" charset="0"/>
              </a:rPr>
              <a:t>O</a:t>
            </a:r>
            <a:r>
              <a:rPr lang="tr-TR" sz="1800" dirty="0" smtClean="0">
                <a:latin typeface="Times New Roman" pitchFamily="18" charset="0"/>
                <a:cs typeface="Times New Roman" pitchFamily="18" charset="0"/>
              </a:rPr>
              <a:t>C de sulu çözeltide   [H</a:t>
            </a:r>
            <a:r>
              <a:rPr lang="tr-TR" sz="1800" baseline="-25000" dirty="0" smtClean="0">
                <a:latin typeface="Times New Roman" pitchFamily="18" charset="0"/>
                <a:cs typeface="Times New Roman" pitchFamily="18" charset="0"/>
              </a:rPr>
              <a:t>2</a:t>
            </a:r>
            <a:r>
              <a:rPr lang="tr-TR" sz="1800" dirty="0" smtClean="0">
                <a:latin typeface="Times New Roman" pitchFamily="18" charset="0"/>
                <a:cs typeface="Times New Roman" pitchFamily="18" charset="0"/>
              </a:rPr>
              <a:t>S]</a:t>
            </a:r>
            <a:r>
              <a:rPr lang="tr-TR" sz="1800" baseline="-25000" dirty="0" smtClean="0">
                <a:latin typeface="Times New Roman" pitchFamily="18" charset="0"/>
                <a:cs typeface="Times New Roman" pitchFamily="18" charset="0"/>
              </a:rPr>
              <a:t> </a:t>
            </a:r>
            <a:r>
              <a:rPr lang="tr-TR" sz="1800" dirty="0" smtClean="0">
                <a:latin typeface="Times New Roman" pitchFamily="18" charset="0"/>
                <a:cs typeface="Times New Roman" pitchFamily="18" charset="0"/>
              </a:rPr>
              <a:t> = 0,1 M olur</a:t>
            </a:r>
          </a:p>
          <a:p>
            <a:pPr>
              <a:lnSpc>
                <a:spcPct val="150000"/>
              </a:lnSpc>
              <a:buNone/>
            </a:pPr>
            <a:endParaRPr lang="tr-TR" sz="1800" dirty="0" smtClean="0">
              <a:latin typeface="Times New Roman" pitchFamily="18" charset="0"/>
              <a:cs typeface="Times New Roman" pitchFamily="18" charset="0"/>
            </a:endParaRPr>
          </a:p>
          <a:p>
            <a:pPr>
              <a:lnSpc>
                <a:spcPct val="150000"/>
              </a:lnSpc>
              <a:buNone/>
            </a:pPr>
            <a:endParaRPr lang="tr-TR" sz="1800" dirty="0" smtClean="0">
              <a:latin typeface="Times New Roman" pitchFamily="18" charset="0"/>
              <a:cs typeface="Times New Roman" pitchFamily="18" charset="0"/>
            </a:endParaRPr>
          </a:p>
          <a:p>
            <a:pPr>
              <a:lnSpc>
                <a:spcPct val="150000"/>
              </a:lnSpc>
              <a:buNone/>
            </a:pPr>
            <a:endParaRPr lang="tr-TR" sz="1800" dirty="0" smtClean="0">
              <a:latin typeface="Times New Roman" pitchFamily="18" charset="0"/>
              <a:cs typeface="Times New Roman" pitchFamily="18" charset="0"/>
            </a:endParaRPr>
          </a:p>
        </p:txBody>
      </p:sp>
      <p:sp>
        <p:nvSpPr>
          <p:cNvPr id="4" name="3 Slayt Numarası Yer Tutucusu"/>
          <p:cNvSpPr>
            <a:spLocks noGrp="1"/>
          </p:cNvSpPr>
          <p:nvPr>
            <p:ph type="sldNum" sz="quarter" idx="12"/>
          </p:nvPr>
        </p:nvSpPr>
        <p:spPr/>
        <p:txBody>
          <a:bodyPr/>
          <a:lstStyle/>
          <a:p>
            <a:pPr>
              <a:defRPr/>
            </a:pPr>
            <a:fld id="{5534900F-14CF-44FC-BB63-84DE27168BFA}" type="slidenum">
              <a:rPr lang="tr-TR" altLang="en-US" smtClean="0"/>
              <a:pPr>
                <a:defRPr/>
              </a:pPr>
              <a:t>34</a:t>
            </a:fld>
            <a:endParaRPr lang="tr-TR" altLang="en-US" dirty="0"/>
          </a:p>
        </p:txBody>
      </p:sp>
      <p:sp>
        <p:nvSpPr>
          <p:cNvPr id="7" name="1 Dikdörtgen"/>
          <p:cNvSpPr/>
          <p:nvPr/>
        </p:nvSpPr>
        <p:spPr>
          <a:xfrm>
            <a:off x="251520" y="476672"/>
            <a:ext cx="8712968" cy="784830"/>
          </a:xfrm>
          <a:prstGeom prst="rect">
            <a:avLst/>
          </a:prstGeom>
        </p:spPr>
        <p:txBody>
          <a:bodyPr wrap="square">
            <a:spAutoFit/>
          </a:bodyPr>
          <a:lstStyle/>
          <a:p>
            <a:pPr>
              <a:lnSpc>
                <a:spcPct val="150000"/>
              </a:lnSpc>
            </a:pPr>
            <a:r>
              <a:rPr lang="tr-TR" sz="2000" baseline="0" dirty="0" smtClean="0">
                <a:solidFill>
                  <a:srgbClr val="FF0000"/>
                </a:solidFill>
              </a:rPr>
              <a:t>2. </a:t>
            </a:r>
            <a:r>
              <a:rPr lang="tr-TR" sz="2000" baseline="0" dirty="0" err="1" smtClean="0">
                <a:solidFill>
                  <a:srgbClr val="FF0000"/>
                </a:solidFill>
              </a:rPr>
              <a:t>pH</a:t>
            </a:r>
            <a:r>
              <a:rPr lang="tr-TR" sz="2000" baseline="0" dirty="0" smtClean="0">
                <a:solidFill>
                  <a:srgbClr val="FF0000"/>
                </a:solidFill>
              </a:rPr>
              <a:t> </a:t>
            </a:r>
            <a:r>
              <a:rPr lang="tr-TR" sz="2000" baseline="0" dirty="0">
                <a:solidFill>
                  <a:srgbClr val="FF0000"/>
                </a:solidFill>
              </a:rPr>
              <a:t>kontrolü </a:t>
            </a:r>
            <a:r>
              <a:rPr lang="tr-TR" sz="2000" baseline="0" dirty="0" smtClean="0">
                <a:solidFill>
                  <a:srgbClr val="FF0000"/>
                </a:solidFill>
              </a:rPr>
              <a:t>ile ayırmalar </a:t>
            </a:r>
          </a:p>
          <a:p>
            <a:pPr>
              <a:lnSpc>
                <a:spcPct val="150000"/>
              </a:lnSpc>
            </a:pPr>
            <a:endParaRPr lang="tr-TR" dirty="0"/>
          </a:p>
        </p:txBody>
      </p:sp>
    </p:spTree>
  </p:cSld>
  <p:clrMapOvr>
    <a:masterClrMapping/>
  </p:clrMapOvr>
  <p:transition spd="med">
    <p:wedge/>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p:cNvPicPr>
            <a:picLocks noChangeAspect="1" noChangeArrowheads="1"/>
          </p:cNvPicPr>
          <p:nvPr/>
        </p:nvPicPr>
        <p:blipFill>
          <a:blip r:embed="rId2" cstate="print"/>
          <a:srcRect/>
          <a:stretch>
            <a:fillRect/>
          </a:stretch>
        </p:blipFill>
        <p:spPr bwMode="auto">
          <a:xfrm>
            <a:off x="179512" y="260648"/>
            <a:ext cx="8658225" cy="4676775"/>
          </a:xfrm>
          <a:prstGeom prst="rect">
            <a:avLst/>
          </a:prstGeom>
          <a:noFill/>
          <a:ln w="9525">
            <a:noFill/>
            <a:miter lim="800000"/>
            <a:headEnd/>
            <a:tailEnd/>
          </a:ln>
        </p:spPr>
      </p:pic>
      <p:sp>
        <p:nvSpPr>
          <p:cNvPr id="3" name="2 Slayt Numarası Yer Tutucusu"/>
          <p:cNvSpPr>
            <a:spLocks noGrp="1"/>
          </p:cNvSpPr>
          <p:nvPr>
            <p:ph type="sldNum" sz="quarter" idx="12"/>
          </p:nvPr>
        </p:nvSpPr>
        <p:spPr/>
        <p:txBody>
          <a:bodyPr/>
          <a:lstStyle/>
          <a:p>
            <a:pPr>
              <a:defRPr/>
            </a:pPr>
            <a:fld id="{C6E5D087-CD44-4D08-B207-8C45F2B5F19A}" type="slidenum">
              <a:rPr lang="tr-TR" altLang="en-US" smtClean="0"/>
              <a:pPr>
                <a:defRPr/>
              </a:pPr>
              <a:t>35</a:t>
            </a:fld>
            <a:endParaRPr lang="tr-TR" altLang="en-US"/>
          </a:p>
        </p:txBody>
      </p:sp>
    </p:spTree>
  </p:cSld>
  <p:clrMapOvr>
    <a:masterClrMapping/>
  </p:clrMapOvr>
  <p:transition spd="med">
    <p:wedge/>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p:cNvPicPr>
            <a:picLocks noChangeAspect="1" noChangeArrowheads="1"/>
          </p:cNvPicPr>
          <p:nvPr/>
        </p:nvPicPr>
        <p:blipFill>
          <a:blip r:embed="rId2" cstate="print"/>
          <a:srcRect/>
          <a:stretch>
            <a:fillRect/>
          </a:stretch>
        </p:blipFill>
        <p:spPr bwMode="auto">
          <a:xfrm>
            <a:off x="755576" y="620688"/>
            <a:ext cx="6886575" cy="4295775"/>
          </a:xfrm>
          <a:prstGeom prst="rect">
            <a:avLst/>
          </a:prstGeom>
          <a:noFill/>
          <a:ln w="9525">
            <a:noFill/>
            <a:miter lim="800000"/>
            <a:headEnd/>
            <a:tailEnd/>
          </a:ln>
        </p:spPr>
      </p:pic>
      <p:pic>
        <p:nvPicPr>
          <p:cNvPr id="9219" name="Picture 3"/>
          <p:cNvPicPr>
            <a:picLocks noChangeAspect="1" noChangeArrowheads="1"/>
          </p:cNvPicPr>
          <p:nvPr/>
        </p:nvPicPr>
        <p:blipFill>
          <a:blip r:embed="rId3" cstate="print"/>
          <a:srcRect/>
          <a:stretch>
            <a:fillRect/>
          </a:stretch>
        </p:blipFill>
        <p:spPr bwMode="auto">
          <a:xfrm>
            <a:off x="755576" y="5157192"/>
            <a:ext cx="7924800" cy="790575"/>
          </a:xfrm>
          <a:prstGeom prst="rect">
            <a:avLst/>
          </a:prstGeom>
          <a:noFill/>
          <a:ln w="9525">
            <a:noFill/>
            <a:miter lim="800000"/>
            <a:headEnd/>
            <a:tailEnd/>
          </a:ln>
        </p:spPr>
      </p:pic>
      <p:sp>
        <p:nvSpPr>
          <p:cNvPr id="4" name="3 Slayt Numarası Yer Tutucusu"/>
          <p:cNvSpPr>
            <a:spLocks noGrp="1"/>
          </p:cNvSpPr>
          <p:nvPr>
            <p:ph type="sldNum" sz="quarter" idx="12"/>
          </p:nvPr>
        </p:nvSpPr>
        <p:spPr/>
        <p:txBody>
          <a:bodyPr/>
          <a:lstStyle/>
          <a:p>
            <a:pPr>
              <a:defRPr/>
            </a:pPr>
            <a:fld id="{C6E5D087-CD44-4D08-B207-8C45F2B5F19A}" type="slidenum">
              <a:rPr lang="tr-TR" altLang="en-US" smtClean="0"/>
              <a:pPr>
                <a:defRPr/>
              </a:pPr>
              <a:t>36</a:t>
            </a:fld>
            <a:endParaRPr lang="tr-TR" altLang="en-US"/>
          </a:p>
        </p:txBody>
      </p:sp>
    </p:spTree>
  </p:cSld>
  <p:clrMapOvr>
    <a:masterClrMapping/>
  </p:clrMapOvr>
  <p:transition spd="med">
    <p:wedge/>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Başlık"/>
          <p:cNvSpPr>
            <a:spLocks noGrp="1"/>
          </p:cNvSpPr>
          <p:nvPr>
            <p:ph type="title"/>
          </p:nvPr>
        </p:nvSpPr>
        <p:spPr>
          <a:xfrm>
            <a:off x="251520" y="116632"/>
            <a:ext cx="8229600" cy="500066"/>
          </a:xfrm>
        </p:spPr>
        <p:txBody>
          <a:bodyPr>
            <a:normAutofit/>
          </a:bodyPr>
          <a:lstStyle/>
          <a:p>
            <a:r>
              <a:rPr lang="tr-TR" sz="2400" dirty="0" smtClean="0">
                <a:solidFill>
                  <a:srgbClr val="FF0000"/>
                </a:solidFill>
                <a:latin typeface="Times New Roman" pitchFamily="18" charset="0"/>
                <a:cs typeface="Times New Roman" pitchFamily="18" charset="0"/>
              </a:rPr>
              <a:t>Soru :</a:t>
            </a:r>
            <a:endParaRPr lang="tr-TR" sz="2400" dirty="0">
              <a:solidFill>
                <a:srgbClr val="FF0000"/>
              </a:solidFill>
            </a:endParaRPr>
          </a:p>
        </p:txBody>
      </p:sp>
      <p:sp>
        <p:nvSpPr>
          <p:cNvPr id="6" name="5 İçerik Yer Tutucusu"/>
          <p:cNvSpPr>
            <a:spLocks noGrp="1"/>
          </p:cNvSpPr>
          <p:nvPr>
            <p:ph idx="1"/>
          </p:nvPr>
        </p:nvSpPr>
        <p:spPr>
          <a:xfrm>
            <a:off x="179512" y="692696"/>
            <a:ext cx="8363272" cy="6000768"/>
          </a:xfrm>
        </p:spPr>
        <p:txBody>
          <a:bodyPr>
            <a:noAutofit/>
          </a:bodyPr>
          <a:lstStyle/>
          <a:p>
            <a:pPr>
              <a:lnSpc>
                <a:spcPct val="150000"/>
              </a:lnSpc>
              <a:buNone/>
            </a:pPr>
            <a:r>
              <a:rPr lang="tr-TR" sz="1800" dirty="0" smtClean="0">
                <a:latin typeface="Times New Roman" pitchFamily="18" charset="0"/>
                <a:cs typeface="Times New Roman" pitchFamily="18" charset="0"/>
              </a:rPr>
              <a:t>0,2  M Ni</a:t>
            </a:r>
            <a:r>
              <a:rPr lang="tr-TR" sz="1800" baseline="30000" dirty="0" smtClean="0">
                <a:latin typeface="Times New Roman" pitchFamily="18" charset="0"/>
                <a:cs typeface="Times New Roman" pitchFamily="18" charset="0"/>
              </a:rPr>
              <a:t>2+  </a:t>
            </a:r>
            <a:r>
              <a:rPr lang="tr-TR" sz="1800" dirty="0" smtClean="0">
                <a:latin typeface="Times New Roman" pitchFamily="18" charset="0"/>
                <a:cs typeface="Times New Roman" pitchFamily="18" charset="0"/>
              </a:rPr>
              <a:t> ve  Cd</a:t>
            </a:r>
            <a:r>
              <a:rPr lang="tr-TR" sz="1800" baseline="30000" dirty="0" smtClean="0">
                <a:latin typeface="Times New Roman" pitchFamily="18" charset="0"/>
                <a:cs typeface="Times New Roman" pitchFamily="18" charset="0"/>
              </a:rPr>
              <a:t>2+  </a:t>
            </a:r>
            <a:r>
              <a:rPr lang="tr-TR" sz="1800" dirty="0" smtClean="0">
                <a:latin typeface="Times New Roman" pitchFamily="18" charset="0"/>
                <a:cs typeface="Times New Roman" pitchFamily="18" charset="0"/>
              </a:rPr>
              <a:t> bulunan çözelti H</a:t>
            </a:r>
            <a:r>
              <a:rPr lang="tr-TR" sz="1800" baseline="-25000" dirty="0" smtClean="0">
                <a:latin typeface="Times New Roman" pitchFamily="18" charset="0"/>
                <a:cs typeface="Times New Roman" pitchFamily="18" charset="0"/>
              </a:rPr>
              <a:t>2</a:t>
            </a:r>
            <a:r>
              <a:rPr lang="tr-TR" sz="1800" dirty="0" smtClean="0">
                <a:latin typeface="Times New Roman" pitchFamily="18" charset="0"/>
                <a:cs typeface="Times New Roman" pitchFamily="18" charset="0"/>
              </a:rPr>
              <a:t>S gazı ile doyurulduğunda nikelin çökmemesi ve kadmiyumun mümkün olduğu kadar çok çökmesi için </a:t>
            </a:r>
            <a:r>
              <a:rPr lang="tr-TR" sz="1800" dirty="0" err="1" smtClean="0">
                <a:latin typeface="Times New Roman" pitchFamily="18" charset="0"/>
                <a:cs typeface="Times New Roman" pitchFamily="18" charset="0"/>
              </a:rPr>
              <a:t>pH</a:t>
            </a:r>
            <a:r>
              <a:rPr lang="tr-TR" sz="1800" dirty="0" smtClean="0">
                <a:latin typeface="Times New Roman" pitchFamily="18" charset="0"/>
                <a:cs typeface="Times New Roman" pitchFamily="18" charset="0"/>
              </a:rPr>
              <a:t> hangi değerde tutulmalıdır?</a:t>
            </a:r>
          </a:p>
          <a:p>
            <a:pPr>
              <a:lnSpc>
                <a:spcPct val="150000"/>
              </a:lnSpc>
              <a:buNone/>
            </a:pPr>
            <a:r>
              <a:rPr lang="tr-TR" sz="1800" dirty="0" err="1" smtClean="0">
                <a:latin typeface="Times New Roman" pitchFamily="18" charset="0"/>
                <a:cs typeface="Times New Roman" pitchFamily="18" charset="0"/>
              </a:rPr>
              <a:t>Kç</a:t>
            </a:r>
            <a:r>
              <a:rPr lang="tr-TR" sz="1800" dirty="0" smtClean="0">
                <a:latin typeface="Times New Roman" pitchFamily="18" charset="0"/>
                <a:cs typeface="Times New Roman" pitchFamily="18" charset="0"/>
              </a:rPr>
              <a:t> (</a:t>
            </a:r>
            <a:r>
              <a:rPr lang="tr-TR" sz="1800" dirty="0" err="1" smtClean="0">
                <a:latin typeface="Times New Roman" pitchFamily="18" charset="0"/>
                <a:cs typeface="Times New Roman" pitchFamily="18" charset="0"/>
              </a:rPr>
              <a:t>CdS</a:t>
            </a:r>
            <a:r>
              <a:rPr lang="tr-TR" sz="1800" dirty="0" smtClean="0">
                <a:latin typeface="Times New Roman" pitchFamily="18" charset="0"/>
                <a:cs typeface="Times New Roman" pitchFamily="18" charset="0"/>
              </a:rPr>
              <a:t>) = 1,0 10 </a:t>
            </a:r>
            <a:r>
              <a:rPr lang="tr-TR" sz="1800" baseline="30000" dirty="0" smtClean="0">
                <a:latin typeface="Times New Roman" pitchFamily="18" charset="0"/>
                <a:cs typeface="Times New Roman" pitchFamily="18" charset="0"/>
              </a:rPr>
              <a:t>-28 </a:t>
            </a:r>
            <a:r>
              <a:rPr lang="tr-TR" sz="1800" dirty="0" smtClean="0">
                <a:latin typeface="Times New Roman" pitchFamily="18" charset="0"/>
                <a:cs typeface="Times New Roman" pitchFamily="18" charset="0"/>
              </a:rPr>
              <a:t> </a:t>
            </a:r>
          </a:p>
          <a:p>
            <a:pPr>
              <a:lnSpc>
                <a:spcPct val="150000"/>
              </a:lnSpc>
              <a:buNone/>
            </a:pPr>
            <a:r>
              <a:rPr lang="tr-TR" sz="1800" dirty="0" err="1" smtClean="0">
                <a:latin typeface="Times New Roman" pitchFamily="18" charset="0"/>
                <a:cs typeface="Times New Roman" pitchFamily="18" charset="0"/>
              </a:rPr>
              <a:t>Kç</a:t>
            </a:r>
            <a:r>
              <a:rPr lang="tr-TR" sz="1800" dirty="0" smtClean="0">
                <a:latin typeface="Times New Roman" pitchFamily="18" charset="0"/>
                <a:cs typeface="Times New Roman" pitchFamily="18" charset="0"/>
              </a:rPr>
              <a:t> (</a:t>
            </a:r>
            <a:r>
              <a:rPr lang="tr-TR" sz="1800" dirty="0" err="1" smtClean="0">
                <a:latin typeface="Times New Roman" pitchFamily="18" charset="0"/>
                <a:cs typeface="Times New Roman" pitchFamily="18" charset="0"/>
              </a:rPr>
              <a:t>NiS</a:t>
            </a:r>
            <a:r>
              <a:rPr lang="tr-TR" sz="1800" dirty="0" smtClean="0">
                <a:latin typeface="Times New Roman" pitchFamily="18" charset="0"/>
                <a:cs typeface="Times New Roman" pitchFamily="18" charset="0"/>
              </a:rPr>
              <a:t>) = 3,0 10 </a:t>
            </a:r>
            <a:r>
              <a:rPr lang="tr-TR" sz="1800" baseline="30000" dirty="0" smtClean="0">
                <a:latin typeface="Times New Roman" pitchFamily="18" charset="0"/>
                <a:cs typeface="Times New Roman" pitchFamily="18" charset="0"/>
              </a:rPr>
              <a:t>-21</a:t>
            </a:r>
          </a:p>
          <a:p>
            <a:pPr>
              <a:lnSpc>
                <a:spcPct val="150000"/>
              </a:lnSpc>
              <a:buNone/>
            </a:pPr>
            <a:r>
              <a:rPr lang="tr-TR" sz="1800" dirty="0" smtClean="0">
                <a:latin typeface="Times New Roman" pitchFamily="18" charset="0"/>
                <a:cs typeface="Times New Roman" pitchFamily="18" charset="0"/>
              </a:rPr>
              <a:t>Önce kadmiyum çöker nikelin çökmesi için sülfür derişimi</a:t>
            </a:r>
            <a:r>
              <a:rPr lang="tr-TR" sz="1800" dirty="0" smtClean="0">
                <a:latin typeface="Times New Roman" pitchFamily="18" charset="0"/>
                <a:cs typeface="Times New Roman" pitchFamily="18" charset="0"/>
              </a:rPr>
              <a:t>, </a:t>
            </a:r>
            <a:r>
              <a:rPr lang="tr-TR" sz="1800" dirty="0" smtClean="0">
                <a:solidFill>
                  <a:srgbClr val="FF0000"/>
                </a:solidFill>
                <a:latin typeface="Times New Roman" pitchFamily="18" charset="0"/>
                <a:cs typeface="Times New Roman" pitchFamily="18" charset="0"/>
              </a:rPr>
              <a:t>(sınır değer)</a:t>
            </a:r>
            <a:endParaRPr lang="tr-TR" sz="1800" dirty="0" smtClean="0">
              <a:solidFill>
                <a:srgbClr val="FF0000"/>
              </a:solidFill>
              <a:latin typeface="Times New Roman" pitchFamily="18" charset="0"/>
              <a:cs typeface="Times New Roman" pitchFamily="18" charset="0"/>
            </a:endParaRPr>
          </a:p>
          <a:p>
            <a:pPr>
              <a:lnSpc>
                <a:spcPct val="150000"/>
              </a:lnSpc>
              <a:buNone/>
            </a:pPr>
            <a:r>
              <a:rPr lang="tr-TR" sz="1800" dirty="0" smtClean="0">
                <a:latin typeface="Times New Roman" pitchFamily="18" charset="0"/>
                <a:cs typeface="Times New Roman" pitchFamily="18" charset="0"/>
              </a:rPr>
              <a:t>[</a:t>
            </a:r>
            <a:r>
              <a:rPr lang="tr-TR" sz="1800" dirty="0" err="1" smtClean="0">
                <a:latin typeface="Times New Roman" pitchFamily="18" charset="0"/>
                <a:cs typeface="Times New Roman" pitchFamily="18" charset="0"/>
              </a:rPr>
              <a:t>Ni</a:t>
            </a:r>
            <a:r>
              <a:rPr lang="tr-TR" sz="1800" baseline="30000" dirty="0" smtClean="0">
                <a:latin typeface="Times New Roman" pitchFamily="18" charset="0"/>
                <a:cs typeface="Times New Roman" pitchFamily="18" charset="0"/>
              </a:rPr>
              <a:t>+2 </a:t>
            </a:r>
            <a:r>
              <a:rPr lang="tr-TR" sz="1800" dirty="0" smtClean="0">
                <a:latin typeface="Times New Roman" pitchFamily="18" charset="0"/>
                <a:cs typeface="Times New Roman" pitchFamily="18" charset="0"/>
              </a:rPr>
              <a:t>] [S</a:t>
            </a:r>
            <a:r>
              <a:rPr lang="tr-TR" sz="1800" baseline="30000" dirty="0" smtClean="0">
                <a:latin typeface="Times New Roman" pitchFamily="18" charset="0"/>
                <a:cs typeface="Times New Roman" pitchFamily="18" charset="0"/>
              </a:rPr>
              <a:t>2-</a:t>
            </a:r>
            <a:r>
              <a:rPr lang="tr-TR" sz="1800" dirty="0" smtClean="0">
                <a:latin typeface="Times New Roman" pitchFamily="18" charset="0"/>
                <a:cs typeface="Times New Roman" pitchFamily="18" charset="0"/>
              </a:rPr>
              <a:t>] = 3,0 10 </a:t>
            </a:r>
            <a:r>
              <a:rPr lang="tr-TR" sz="1800" baseline="30000" dirty="0" smtClean="0">
                <a:latin typeface="Times New Roman" pitchFamily="18" charset="0"/>
                <a:cs typeface="Times New Roman" pitchFamily="18" charset="0"/>
              </a:rPr>
              <a:t>-21</a:t>
            </a:r>
            <a:endParaRPr lang="tr-TR" sz="1800" dirty="0" smtClean="0">
              <a:latin typeface="Times New Roman" pitchFamily="18" charset="0"/>
              <a:cs typeface="Times New Roman" pitchFamily="18" charset="0"/>
            </a:endParaRPr>
          </a:p>
          <a:p>
            <a:pPr>
              <a:lnSpc>
                <a:spcPct val="150000"/>
              </a:lnSpc>
              <a:buNone/>
            </a:pPr>
            <a:r>
              <a:rPr lang="tr-TR" sz="1800" dirty="0" smtClean="0">
                <a:latin typeface="Times New Roman" pitchFamily="18" charset="0"/>
                <a:cs typeface="Times New Roman" pitchFamily="18" charset="0"/>
              </a:rPr>
              <a:t>0,2 x [S</a:t>
            </a:r>
            <a:r>
              <a:rPr lang="tr-TR" sz="1800" baseline="30000" dirty="0" smtClean="0">
                <a:latin typeface="Times New Roman" pitchFamily="18" charset="0"/>
                <a:cs typeface="Times New Roman" pitchFamily="18" charset="0"/>
              </a:rPr>
              <a:t>2-</a:t>
            </a:r>
            <a:r>
              <a:rPr lang="tr-TR" sz="1800" dirty="0" smtClean="0">
                <a:latin typeface="Times New Roman" pitchFamily="18" charset="0"/>
                <a:cs typeface="Times New Roman" pitchFamily="18" charset="0"/>
              </a:rPr>
              <a:t>] = 3,0 10 </a:t>
            </a:r>
            <a:r>
              <a:rPr lang="tr-TR" sz="1800" baseline="30000" dirty="0" smtClean="0">
                <a:latin typeface="Times New Roman" pitchFamily="18" charset="0"/>
                <a:cs typeface="Times New Roman" pitchFamily="18" charset="0"/>
              </a:rPr>
              <a:t>-21 </a:t>
            </a:r>
          </a:p>
          <a:p>
            <a:pPr>
              <a:lnSpc>
                <a:spcPct val="150000"/>
              </a:lnSpc>
              <a:buNone/>
            </a:pPr>
            <a:r>
              <a:rPr lang="tr-TR" sz="1800" dirty="0" smtClean="0">
                <a:latin typeface="Times New Roman" pitchFamily="18" charset="0"/>
                <a:cs typeface="Times New Roman" pitchFamily="18" charset="0"/>
              </a:rPr>
              <a:t>[S</a:t>
            </a:r>
            <a:r>
              <a:rPr lang="tr-TR" sz="1800" baseline="30000" dirty="0" smtClean="0">
                <a:latin typeface="Times New Roman" pitchFamily="18" charset="0"/>
                <a:cs typeface="Times New Roman" pitchFamily="18" charset="0"/>
              </a:rPr>
              <a:t>2-</a:t>
            </a:r>
            <a:r>
              <a:rPr lang="tr-TR" sz="1800" dirty="0" smtClean="0">
                <a:latin typeface="Times New Roman" pitchFamily="18" charset="0"/>
                <a:cs typeface="Times New Roman" pitchFamily="18" charset="0"/>
              </a:rPr>
              <a:t>] = 1,5 10 </a:t>
            </a:r>
            <a:r>
              <a:rPr lang="tr-TR" sz="1800" baseline="30000" dirty="0" smtClean="0">
                <a:latin typeface="Times New Roman" pitchFamily="18" charset="0"/>
                <a:cs typeface="Times New Roman" pitchFamily="18" charset="0"/>
              </a:rPr>
              <a:t>-20</a:t>
            </a:r>
            <a:r>
              <a:rPr lang="tr-TR" sz="1800" dirty="0" smtClean="0">
                <a:latin typeface="Times New Roman" pitchFamily="18" charset="0"/>
                <a:cs typeface="Times New Roman" pitchFamily="18" charset="0"/>
              </a:rPr>
              <a:t>  </a:t>
            </a:r>
          </a:p>
          <a:p>
            <a:pPr>
              <a:lnSpc>
                <a:spcPct val="150000"/>
              </a:lnSpc>
              <a:buNone/>
            </a:pPr>
            <a:r>
              <a:rPr lang="tr-TR" sz="1800" dirty="0" smtClean="0">
                <a:latin typeface="Times New Roman" pitchFamily="18" charset="0"/>
                <a:cs typeface="Times New Roman" pitchFamily="18" charset="0"/>
              </a:rPr>
              <a:t>Sülfür iyonunu bu değerde tutacak </a:t>
            </a:r>
            <a:r>
              <a:rPr lang="tr-TR" sz="1800" dirty="0" err="1" smtClean="0">
                <a:latin typeface="Times New Roman" pitchFamily="18" charset="0"/>
                <a:cs typeface="Times New Roman" pitchFamily="18" charset="0"/>
              </a:rPr>
              <a:t>hidronyum</a:t>
            </a:r>
            <a:r>
              <a:rPr lang="tr-TR" sz="1800" dirty="0" smtClean="0">
                <a:latin typeface="Times New Roman" pitchFamily="18" charset="0"/>
                <a:cs typeface="Times New Roman" pitchFamily="18" charset="0"/>
              </a:rPr>
              <a:t>,</a:t>
            </a:r>
          </a:p>
          <a:p>
            <a:pPr>
              <a:lnSpc>
                <a:spcPct val="150000"/>
              </a:lnSpc>
              <a:buNone/>
            </a:pPr>
            <a:r>
              <a:rPr lang="tr-TR" sz="1800" dirty="0" smtClean="0">
                <a:latin typeface="Times New Roman" pitchFamily="18" charset="0"/>
                <a:cs typeface="Times New Roman" pitchFamily="18" charset="0"/>
              </a:rPr>
              <a:t>[H</a:t>
            </a:r>
            <a:r>
              <a:rPr lang="tr-TR" sz="1800" baseline="-25000" dirty="0" smtClean="0">
                <a:latin typeface="Times New Roman" pitchFamily="18" charset="0"/>
                <a:cs typeface="Times New Roman" pitchFamily="18" charset="0"/>
              </a:rPr>
              <a:t>3</a:t>
            </a:r>
            <a:r>
              <a:rPr lang="tr-TR" sz="1800" dirty="0" smtClean="0">
                <a:latin typeface="Times New Roman" pitchFamily="18" charset="0"/>
                <a:cs typeface="Times New Roman" pitchFamily="18" charset="0"/>
              </a:rPr>
              <a:t>O</a:t>
            </a:r>
            <a:r>
              <a:rPr lang="tr-TR" sz="1800" baseline="30000" dirty="0" smtClean="0">
                <a:latin typeface="Times New Roman" pitchFamily="18" charset="0"/>
                <a:cs typeface="Times New Roman" pitchFamily="18" charset="0"/>
              </a:rPr>
              <a:t>+ </a:t>
            </a:r>
            <a:r>
              <a:rPr lang="tr-TR" sz="1800" dirty="0" smtClean="0">
                <a:latin typeface="Times New Roman" pitchFamily="18" charset="0"/>
                <a:cs typeface="Times New Roman" pitchFamily="18" charset="0"/>
              </a:rPr>
              <a:t>]</a:t>
            </a:r>
            <a:r>
              <a:rPr lang="tr-TR" sz="1800" baseline="30000" dirty="0" smtClean="0">
                <a:latin typeface="Times New Roman" pitchFamily="18" charset="0"/>
                <a:cs typeface="Times New Roman" pitchFamily="18" charset="0"/>
              </a:rPr>
              <a:t>2</a:t>
            </a:r>
            <a:r>
              <a:rPr lang="tr-TR" sz="1800" dirty="0" smtClean="0">
                <a:latin typeface="Times New Roman" pitchFamily="18" charset="0"/>
                <a:cs typeface="Times New Roman" pitchFamily="18" charset="0"/>
              </a:rPr>
              <a:t> [S</a:t>
            </a:r>
            <a:r>
              <a:rPr lang="tr-TR" sz="1800" baseline="30000" dirty="0" smtClean="0">
                <a:latin typeface="Times New Roman" pitchFamily="18" charset="0"/>
                <a:cs typeface="Times New Roman" pitchFamily="18" charset="0"/>
              </a:rPr>
              <a:t>2-</a:t>
            </a:r>
            <a:r>
              <a:rPr lang="tr-TR" sz="1800" dirty="0" smtClean="0">
                <a:latin typeface="Times New Roman" pitchFamily="18" charset="0"/>
                <a:cs typeface="Times New Roman" pitchFamily="18" charset="0"/>
              </a:rPr>
              <a:t>] = 1,1 10 </a:t>
            </a:r>
            <a:r>
              <a:rPr lang="tr-TR" sz="1800" baseline="30000" dirty="0" smtClean="0">
                <a:latin typeface="Times New Roman" pitchFamily="18" charset="0"/>
                <a:cs typeface="Times New Roman" pitchFamily="18" charset="0"/>
              </a:rPr>
              <a:t>-22 </a:t>
            </a:r>
            <a:r>
              <a:rPr lang="tr-TR" sz="1800" dirty="0" smtClean="0">
                <a:latin typeface="Times New Roman" pitchFamily="18" charset="0"/>
                <a:cs typeface="Times New Roman" pitchFamily="18" charset="0"/>
              </a:rPr>
              <a:t>  eşitliğinden     [H</a:t>
            </a:r>
            <a:r>
              <a:rPr lang="tr-TR" sz="1800" baseline="-25000" dirty="0" smtClean="0">
                <a:latin typeface="Times New Roman" pitchFamily="18" charset="0"/>
                <a:cs typeface="Times New Roman" pitchFamily="18" charset="0"/>
              </a:rPr>
              <a:t>3</a:t>
            </a:r>
            <a:r>
              <a:rPr lang="tr-TR" sz="1800" dirty="0" smtClean="0">
                <a:latin typeface="Times New Roman" pitchFamily="18" charset="0"/>
                <a:cs typeface="Times New Roman" pitchFamily="18" charset="0"/>
              </a:rPr>
              <a:t>O</a:t>
            </a:r>
            <a:r>
              <a:rPr lang="tr-TR" sz="1800" baseline="30000" dirty="0" smtClean="0">
                <a:latin typeface="Times New Roman" pitchFamily="18" charset="0"/>
                <a:cs typeface="Times New Roman" pitchFamily="18" charset="0"/>
              </a:rPr>
              <a:t>+ </a:t>
            </a:r>
            <a:r>
              <a:rPr lang="tr-TR" sz="1800" dirty="0" smtClean="0">
                <a:latin typeface="Times New Roman" pitchFamily="18" charset="0"/>
                <a:cs typeface="Times New Roman" pitchFamily="18" charset="0"/>
              </a:rPr>
              <a:t>]</a:t>
            </a:r>
            <a:r>
              <a:rPr lang="tr-TR" sz="1800" baseline="30000" dirty="0" smtClean="0">
                <a:latin typeface="Times New Roman" pitchFamily="18" charset="0"/>
                <a:cs typeface="Times New Roman" pitchFamily="18" charset="0"/>
              </a:rPr>
              <a:t>2</a:t>
            </a:r>
            <a:r>
              <a:rPr lang="tr-TR" sz="1800" dirty="0" smtClean="0">
                <a:latin typeface="Times New Roman" pitchFamily="18" charset="0"/>
                <a:cs typeface="Times New Roman" pitchFamily="18" charset="0"/>
              </a:rPr>
              <a:t> 1,5 10 </a:t>
            </a:r>
            <a:r>
              <a:rPr lang="tr-TR" sz="1800" baseline="30000" dirty="0" smtClean="0">
                <a:latin typeface="Times New Roman" pitchFamily="18" charset="0"/>
                <a:cs typeface="Times New Roman" pitchFamily="18" charset="0"/>
              </a:rPr>
              <a:t>-20</a:t>
            </a:r>
            <a:r>
              <a:rPr lang="tr-TR" sz="1800" dirty="0" smtClean="0">
                <a:latin typeface="Times New Roman" pitchFamily="18" charset="0"/>
                <a:cs typeface="Times New Roman" pitchFamily="18" charset="0"/>
              </a:rPr>
              <a:t> = 1,1 10 </a:t>
            </a:r>
            <a:r>
              <a:rPr lang="tr-TR" sz="1800" baseline="30000" dirty="0" smtClean="0">
                <a:latin typeface="Times New Roman" pitchFamily="18" charset="0"/>
                <a:cs typeface="Times New Roman" pitchFamily="18" charset="0"/>
              </a:rPr>
              <a:t>-22</a:t>
            </a:r>
          </a:p>
          <a:p>
            <a:pPr>
              <a:lnSpc>
                <a:spcPct val="150000"/>
              </a:lnSpc>
              <a:buNone/>
            </a:pPr>
            <a:r>
              <a:rPr lang="tr-TR" sz="1800" dirty="0" smtClean="0">
                <a:latin typeface="Times New Roman" pitchFamily="18" charset="0"/>
                <a:cs typeface="Times New Roman" pitchFamily="18" charset="0"/>
              </a:rPr>
              <a:t>[H</a:t>
            </a:r>
            <a:r>
              <a:rPr lang="tr-TR" sz="1800" baseline="-25000" dirty="0" smtClean="0">
                <a:latin typeface="Times New Roman" pitchFamily="18" charset="0"/>
                <a:cs typeface="Times New Roman" pitchFamily="18" charset="0"/>
              </a:rPr>
              <a:t>3</a:t>
            </a:r>
            <a:r>
              <a:rPr lang="tr-TR" sz="1800" dirty="0" smtClean="0">
                <a:latin typeface="Times New Roman" pitchFamily="18" charset="0"/>
                <a:cs typeface="Times New Roman" pitchFamily="18" charset="0"/>
              </a:rPr>
              <a:t>O</a:t>
            </a:r>
            <a:r>
              <a:rPr lang="tr-TR" sz="1800" baseline="30000" dirty="0" smtClean="0">
                <a:latin typeface="Times New Roman" pitchFamily="18" charset="0"/>
                <a:cs typeface="Times New Roman" pitchFamily="18" charset="0"/>
              </a:rPr>
              <a:t>+ </a:t>
            </a:r>
            <a:r>
              <a:rPr lang="tr-TR" sz="1800" dirty="0" smtClean="0">
                <a:latin typeface="Times New Roman" pitchFamily="18" charset="0"/>
                <a:cs typeface="Times New Roman" pitchFamily="18" charset="0"/>
              </a:rPr>
              <a:t>]</a:t>
            </a:r>
            <a:r>
              <a:rPr lang="tr-TR" sz="1800" baseline="30000" dirty="0" smtClean="0">
                <a:latin typeface="Times New Roman" pitchFamily="18" charset="0"/>
                <a:cs typeface="Times New Roman" pitchFamily="18" charset="0"/>
              </a:rPr>
              <a:t>2 </a:t>
            </a:r>
            <a:r>
              <a:rPr lang="tr-TR" sz="1800" dirty="0" smtClean="0">
                <a:latin typeface="Times New Roman" pitchFamily="18" charset="0"/>
                <a:cs typeface="Times New Roman" pitchFamily="18" charset="0"/>
              </a:rPr>
              <a:t> = 1,1 10 </a:t>
            </a:r>
            <a:r>
              <a:rPr lang="tr-TR" sz="1800" baseline="30000" dirty="0" smtClean="0">
                <a:latin typeface="Times New Roman" pitchFamily="18" charset="0"/>
                <a:cs typeface="Times New Roman" pitchFamily="18" charset="0"/>
              </a:rPr>
              <a:t>-22 </a:t>
            </a:r>
            <a:r>
              <a:rPr lang="tr-TR" sz="1800" dirty="0" smtClean="0">
                <a:latin typeface="Times New Roman" pitchFamily="18" charset="0"/>
                <a:cs typeface="Times New Roman" pitchFamily="18" charset="0"/>
              </a:rPr>
              <a:t> / 1,5 10 </a:t>
            </a:r>
            <a:r>
              <a:rPr lang="tr-TR" sz="1800" baseline="30000" dirty="0" smtClean="0">
                <a:latin typeface="Times New Roman" pitchFamily="18" charset="0"/>
                <a:cs typeface="Times New Roman" pitchFamily="18" charset="0"/>
              </a:rPr>
              <a:t>-20</a:t>
            </a:r>
            <a:r>
              <a:rPr lang="tr-TR" sz="1800" dirty="0" smtClean="0">
                <a:latin typeface="Times New Roman" pitchFamily="18" charset="0"/>
                <a:cs typeface="Times New Roman" pitchFamily="18" charset="0"/>
              </a:rPr>
              <a:t>                [H</a:t>
            </a:r>
            <a:r>
              <a:rPr lang="tr-TR" sz="1800" baseline="-25000" dirty="0" smtClean="0">
                <a:latin typeface="Times New Roman" pitchFamily="18" charset="0"/>
                <a:cs typeface="Times New Roman" pitchFamily="18" charset="0"/>
              </a:rPr>
              <a:t>3</a:t>
            </a:r>
            <a:r>
              <a:rPr lang="tr-TR" sz="1800" dirty="0" smtClean="0">
                <a:latin typeface="Times New Roman" pitchFamily="18" charset="0"/>
                <a:cs typeface="Times New Roman" pitchFamily="18" charset="0"/>
              </a:rPr>
              <a:t>O</a:t>
            </a:r>
            <a:r>
              <a:rPr lang="tr-TR" sz="1800" baseline="30000" dirty="0" smtClean="0">
                <a:latin typeface="Times New Roman" pitchFamily="18" charset="0"/>
                <a:cs typeface="Times New Roman" pitchFamily="18" charset="0"/>
              </a:rPr>
              <a:t>+ </a:t>
            </a:r>
            <a:r>
              <a:rPr lang="tr-TR" sz="1800" dirty="0" smtClean="0">
                <a:latin typeface="Times New Roman" pitchFamily="18" charset="0"/>
                <a:cs typeface="Times New Roman" pitchFamily="18" charset="0"/>
              </a:rPr>
              <a:t>]</a:t>
            </a:r>
            <a:r>
              <a:rPr lang="tr-TR" sz="1800" baseline="30000" dirty="0" smtClean="0">
                <a:latin typeface="Times New Roman" pitchFamily="18" charset="0"/>
                <a:cs typeface="Times New Roman" pitchFamily="18" charset="0"/>
              </a:rPr>
              <a:t>2 </a:t>
            </a:r>
            <a:r>
              <a:rPr lang="tr-TR" sz="1800" dirty="0" smtClean="0">
                <a:latin typeface="Times New Roman" pitchFamily="18" charset="0"/>
                <a:cs typeface="Times New Roman" pitchFamily="18" charset="0"/>
              </a:rPr>
              <a:t> =0,073    </a:t>
            </a:r>
          </a:p>
          <a:p>
            <a:pPr>
              <a:lnSpc>
                <a:spcPct val="150000"/>
              </a:lnSpc>
              <a:buNone/>
            </a:pPr>
            <a:r>
              <a:rPr lang="tr-TR" sz="1800" dirty="0" smtClean="0">
                <a:latin typeface="Times New Roman" pitchFamily="18" charset="0"/>
                <a:cs typeface="Times New Roman" pitchFamily="18" charset="0"/>
              </a:rPr>
              <a:t>[H</a:t>
            </a:r>
            <a:r>
              <a:rPr lang="tr-TR" sz="1800" baseline="-25000" dirty="0" smtClean="0">
                <a:latin typeface="Times New Roman" pitchFamily="18" charset="0"/>
                <a:cs typeface="Times New Roman" pitchFamily="18" charset="0"/>
              </a:rPr>
              <a:t>3</a:t>
            </a:r>
            <a:r>
              <a:rPr lang="tr-TR" sz="1800" dirty="0" smtClean="0">
                <a:latin typeface="Times New Roman" pitchFamily="18" charset="0"/>
                <a:cs typeface="Times New Roman" pitchFamily="18" charset="0"/>
              </a:rPr>
              <a:t>O</a:t>
            </a:r>
            <a:r>
              <a:rPr lang="tr-TR" sz="1800" baseline="30000" dirty="0" smtClean="0">
                <a:latin typeface="Times New Roman" pitchFamily="18" charset="0"/>
                <a:cs typeface="Times New Roman" pitchFamily="18" charset="0"/>
              </a:rPr>
              <a:t>+ </a:t>
            </a:r>
            <a:r>
              <a:rPr lang="tr-TR" sz="1800" dirty="0" smtClean="0">
                <a:latin typeface="Times New Roman" pitchFamily="18" charset="0"/>
                <a:cs typeface="Times New Roman" pitchFamily="18" charset="0"/>
              </a:rPr>
              <a:t>]</a:t>
            </a:r>
            <a:r>
              <a:rPr lang="tr-TR" sz="1800" baseline="30000" dirty="0" smtClean="0">
                <a:latin typeface="Times New Roman" pitchFamily="18" charset="0"/>
                <a:cs typeface="Times New Roman" pitchFamily="18" charset="0"/>
              </a:rPr>
              <a:t> </a:t>
            </a:r>
            <a:r>
              <a:rPr lang="tr-TR" sz="1800" dirty="0" smtClean="0">
                <a:latin typeface="Times New Roman" pitchFamily="18" charset="0"/>
                <a:cs typeface="Times New Roman" pitchFamily="18" charset="0"/>
              </a:rPr>
              <a:t> =  0,85 M   </a:t>
            </a:r>
            <a:r>
              <a:rPr lang="tr-TR" sz="1800" dirty="0" err="1" smtClean="0">
                <a:latin typeface="Times New Roman" pitchFamily="18" charset="0"/>
                <a:cs typeface="Times New Roman" pitchFamily="18" charset="0"/>
              </a:rPr>
              <a:t>pH</a:t>
            </a:r>
            <a:r>
              <a:rPr lang="tr-TR" sz="1800" dirty="0" smtClean="0">
                <a:latin typeface="Times New Roman" pitchFamily="18" charset="0"/>
                <a:cs typeface="Times New Roman" pitchFamily="18" charset="0"/>
              </a:rPr>
              <a:t> = 0,067</a:t>
            </a:r>
          </a:p>
        </p:txBody>
      </p:sp>
      <p:sp>
        <p:nvSpPr>
          <p:cNvPr id="4" name="3 Slayt Numarası Yer Tutucusu"/>
          <p:cNvSpPr>
            <a:spLocks noGrp="1"/>
          </p:cNvSpPr>
          <p:nvPr>
            <p:ph type="sldNum" sz="quarter" idx="12"/>
          </p:nvPr>
        </p:nvSpPr>
        <p:spPr/>
        <p:txBody>
          <a:bodyPr/>
          <a:lstStyle/>
          <a:p>
            <a:pPr>
              <a:defRPr/>
            </a:pPr>
            <a:fld id="{5534900F-14CF-44FC-BB63-84DE27168BFA}" type="slidenum">
              <a:rPr lang="tr-TR" altLang="en-US" smtClean="0"/>
              <a:pPr>
                <a:defRPr/>
              </a:pPr>
              <a:t>37</a:t>
            </a:fld>
            <a:endParaRPr lang="tr-TR" altLang="en-US" dirty="0"/>
          </a:p>
        </p:txBody>
      </p:sp>
    </p:spTree>
    <p:extLst>
      <p:ext uri="{BB962C8B-B14F-4D97-AF65-F5344CB8AC3E}">
        <p14:creationId xmlns:p14="http://schemas.microsoft.com/office/powerpoint/2010/main" val="3125513223"/>
      </p:ext>
    </p:extLst>
  </p:cSld>
  <p:clrMapOvr>
    <a:masterClrMapping/>
  </p:clrMapOvr>
  <p:transition spd="med">
    <p:wedge/>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Başlık"/>
          <p:cNvSpPr>
            <a:spLocks noGrp="1"/>
          </p:cNvSpPr>
          <p:nvPr>
            <p:ph type="title"/>
          </p:nvPr>
        </p:nvSpPr>
        <p:spPr>
          <a:xfrm>
            <a:off x="457200" y="357166"/>
            <a:ext cx="8229600" cy="500066"/>
          </a:xfrm>
        </p:spPr>
        <p:txBody>
          <a:bodyPr>
            <a:normAutofit/>
          </a:bodyPr>
          <a:lstStyle/>
          <a:p>
            <a:r>
              <a:rPr lang="tr-TR" sz="2400" dirty="0" smtClean="0">
                <a:solidFill>
                  <a:srgbClr val="FF0000"/>
                </a:solidFill>
                <a:latin typeface="Times New Roman" pitchFamily="18" charset="0"/>
                <a:cs typeface="Times New Roman" pitchFamily="18" charset="0"/>
              </a:rPr>
              <a:t>Soru :</a:t>
            </a:r>
            <a:endParaRPr lang="tr-TR" sz="2400" dirty="0">
              <a:solidFill>
                <a:srgbClr val="FF0000"/>
              </a:solidFill>
            </a:endParaRPr>
          </a:p>
        </p:txBody>
      </p:sp>
      <p:sp>
        <p:nvSpPr>
          <p:cNvPr id="6" name="5 İçerik Yer Tutucusu"/>
          <p:cNvSpPr>
            <a:spLocks noGrp="1"/>
          </p:cNvSpPr>
          <p:nvPr>
            <p:ph idx="1"/>
          </p:nvPr>
        </p:nvSpPr>
        <p:spPr>
          <a:xfrm>
            <a:off x="395536" y="1052736"/>
            <a:ext cx="8229600" cy="5467368"/>
          </a:xfrm>
        </p:spPr>
        <p:txBody>
          <a:bodyPr>
            <a:noAutofit/>
          </a:bodyPr>
          <a:lstStyle/>
          <a:p>
            <a:pPr>
              <a:lnSpc>
                <a:spcPct val="150000"/>
              </a:lnSpc>
              <a:buNone/>
            </a:pPr>
            <a:r>
              <a:rPr lang="tr-TR" sz="1800" dirty="0" smtClean="0">
                <a:latin typeface="Times New Roman" pitchFamily="18" charset="0"/>
                <a:cs typeface="Times New Roman" pitchFamily="18" charset="0"/>
              </a:rPr>
              <a:t>0,1  M H</a:t>
            </a:r>
            <a:r>
              <a:rPr lang="tr-TR" sz="1800" baseline="30000" dirty="0" smtClean="0">
                <a:latin typeface="Times New Roman" pitchFamily="18" charset="0"/>
                <a:cs typeface="Times New Roman" pitchFamily="18" charset="0"/>
              </a:rPr>
              <a:t>+</a:t>
            </a:r>
            <a:r>
              <a:rPr lang="tr-TR" sz="1800" dirty="0" smtClean="0">
                <a:latin typeface="Times New Roman" pitchFamily="18" charset="0"/>
                <a:cs typeface="Times New Roman" pitchFamily="18" charset="0"/>
              </a:rPr>
              <a:t>, Fe</a:t>
            </a:r>
            <a:r>
              <a:rPr lang="tr-TR" sz="1800" baseline="30000" dirty="0" smtClean="0">
                <a:latin typeface="Times New Roman" pitchFamily="18" charset="0"/>
                <a:cs typeface="Times New Roman" pitchFamily="18" charset="0"/>
              </a:rPr>
              <a:t>2+ </a:t>
            </a:r>
            <a:r>
              <a:rPr lang="tr-TR" sz="1800" dirty="0" smtClean="0">
                <a:latin typeface="Times New Roman" pitchFamily="18" charset="0"/>
                <a:cs typeface="Times New Roman" pitchFamily="18" charset="0"/>
              </a:rPr>
              <a:t>ve Cu</a:t>
            </a:r>
            <a:r>
              <a:rPr lang="tr-TR" sz="1800" baseline="30000" dirty="0" smtClean="0">
                <a:latin typeface="Times New Roman" pitchFamily="18" charset="0"/>
                <a:cs typeface="Times New Roman" pitchFamily="18" charset="0"/>
              </a:rPr>
              <a:t>2+ </a:t>
            </a:r>
            <a:r>
              <a:rPr lang="tr-TR" sz="1800" dirty="0" smtClean="0">
                <a:latin typeface="Times New Roman" pitchFamily="18" charset="0"/>
                <a:cs typeface="Times New Roman" pitchFamily="18" charset="0"/>
              </a:rPr>
              <a:t>bulunan bir çözeltiden H</a:t>
            </a:r>
            <a:r>
              <a:rPr lang="tr-TR" sz="1800" baseline="-25000" dirty="0" smtClean="0">
                <a:latin typeface="Times New Roman" pitchFamily="18" charset="0"/>
                <a:cs typeface="Times New Roman" pitchFamily="18" charset="0"/>
              </a:rPr>
              <a:t>2</a:t>
            </a:r>
            <a:r>
              <a:rPr lang="tr-TR" sz="1800" dirty="0" smtClean="0">
                <a:latin typeface="Times New Roman" pitchFamily="18" charset="0"/>
                <a:cs typeface="Times New Roman" pitchFamily="18" charset="0"/>
              </a:rPr>
              <a:t>S gazı geçirildiğinde demir ve bakır iyonları çöktürülerek ayrılabilir mi? Hesaplayınız.</a:t>
            </a:r>
          </a:p>
          <a:p>
            <a:pPr>
              <a:lnSpc>
                <a:spcPct val="150000"/>
              </a:lnSpc>
              <a:buNone/>
            </a:pPr>
            <a:r>
              <a:rPr lang="tr-TR" sz="1800" dirty="0" err="1" smtClean="0">
                <a:latin typeface="Times New Roman" pitchFamily="18" charset="0"/>
                <a:cs typeface="Times New Roman" pitchFamily="18" charset="0"/>
              </a:rPr>
              <a:t>Kç</a:t>
            </a:r>
            <a:r>
              <a:rPr lang="tr-TR" sz="1800" dirty="0" smtClean="0">
                <a:latin typeface="Times New Roman" pitchFamily="18" charset="0"/>
                <a:cs typeface="Times New Roman" pitchFamily="18" charset="0"/>
              </a:rPr>
              <a:t> (</a:t>
            </a:r>
            <a:r>
              <a:rPr lang="tr-TR" sz="1800" dirty="0" err="1" smtClean="0">
                <a:latin typeface="Times New Roman" pitchFamily="18" charset="0"/>
                <a:cs typeface="Times New Roman" pitchFamily="18" charset="0"/>
              </a:rPr>
              <a:t>CuS</a:t>
            </a:r>
            <a:r>
              <a:rPr lang="tr-TR" sz="1800" dirty="0" smtClean="0">
                <a:latin typeface="Times New Roman" pitchFamily="18" charset="0"/>
                <a:cs typeface="Times New Roman" pitchFamily="18" charset="0"/>
              </a:rPr>
              <a:t>) = 8,0 10 </a:t>
            </a:r>
            <a:r>
              <a:rPr lang="tr-TR" sz="1800" baseline="30000" dirty="0" smtClean="0">
                <a:latin typeface="Times New Roman" pitchFamily="18" charset="0"/>
                <a:cs typeface="Times New Roman" pitchFamily="18" charset="0"/>
              </a:rPr>
              <a:t>-37</a:t>
            </a:r>
          </a:p>
          <a:p>
            <a:pPr>
              <a:lnSpc>
                <a:spcPct val="150000"/>
              </a:lnSpc>
              <a:buNone/>
            </a:pPr>
            <a:r>
              <a:rPr lang="tr-TR" sz="1800" dirty="0" err="1" smtClean="0">
                <a:latin typeface="Times New Roman" pitchFamily="18" charset="0"/>
                <a:cs typeface="Times New Roman" pitchFamily="18" charset="0"/>
              </a:rPr>
              <a:t>Kç</a:t>
            </a:r>
            <a:r>
              <a:rPr lang="tr-TR" sz="1800" dirty="0" smtClean="0">
                <a:latin typeface="Times New Roman" pitchFamily="18" charset="0"/>
                <a:cs typeface="Times New Roman" pitchFamily="18" charset="0"/>
              </a:rPr>
              <a:t> (</a:t>
            </a:r>
            <a:r>
              <a:rPr lang="tr-TR" sz="1800" dirty="0" err="1" smtClean="0">
                <a:latin typeface="Times New Roman" pitchFamily="18" charset="0"/>
                <a:cs typeface="Times New Roman" pitchFamily="18" charset="0"/>
              </a:rPr>
              <a:t>FeS</a:t>
            </a:r>
            <a:r>
              <a:rPr lang="tr-TR" sz="1800" dirty="0" smtClean="0">
                <a:latin typeface="Times New Roman" pitchFamily="18" charset="0"/>
                <a:cs typeface="Times New Roman" pitchFamily="18" charset="0"/>
              </a:rPr>
              <a:t>) = 4,0 10 </a:t>
            </a:r>
            <a:r>
              <a:rPr lang="tr-TR" sz="1800" baseline="30000" dirty="0" smtClean="0">
                <a:latin typeface="Times New Roman" pitchFamily="18" charset="0"/>
                <a:cs typeface="Times New Roman" pitchFamily="18" charset="0"/>
              </a:rPr>
              <a:t>-19</a:t>
            </a:r>
          </a:p>
          <a:p>
            <a:pPr>
              <a:lnSpc>
                <a:spcPct val="150000"/>
              </a:lnSpc>
              <a:buNone/>
            </a:pPr>
            <a:r>
              <a:rPr lang="tr-TR" sz="1800" dirty="0" smtClean="0">
                <a:latin typeface="Times New Roman" pitchFamily="18" charset="0"/>
                <a:cs typeface="Times New Roman" pitchFamily="18" charset="0"/>
              </a:rPr>
              <a:t>0, 1 M H</a:t>
            </a:r>
            <a:r>
              <a:rPr lang="tr-TR" sz="1800" baseline="30000" dirty="0" smtClean="0">
                <a:latin typeface="Times New Roman" pitchFamily="18" charset="0"/>
                <a:cs typeface="Times New Roman" pitchFamily="18" charset="0"/>
              </a:rPr>
              <a:t>+</a:t>
            </a:r>
            <a:r>
              <a:rPr lang="tr-TR" sz="1800" dirty="0" smtClean="0">
                <a:latin typeface="Times New Roman" pitchFamily="18" charset="0"/>
                <a:cs typeface="Times New Roman" pitchFamily="18" charset="0"/>
              </a:rPr>
              <a:t> bulunan bir ortamda sülfür derişimi,    </a:t>
            </a:r>
          </a:p>
          <a:p>
            <a:pPr>
              <a:lnSpc>
                <a:spcPct val="150000"/>
              </a:lnSpc>
              <a:buNone/>
            </a:pPr>
            <a:r>
              <a:rPr lang="tr-TR" sz="1800" dirty="0" smtClean="0">
                <a:latin typeface="Times New Roman" pitchFamily="18" charset="0"/>
                <a:cs typeface="Times New Roman" pitchFamily="18" charset="0"/>
              </a:rPr>
              <a:t>[H</a:t>
            </a:r>
            <a:r>
              <a:rPr lang="tr-TR" sz="1800" baseline="-25000" dirty="0" smtClean="0">
                <a:latin typeface="Times New Roman" pitchFamily="18" charset="0"/>
                <a:cs typeface="Times New Roman" pitchFamily="18" charset="0"/>
              </a:rPr>
              <a:t>3</a:t>
            </a:r>
            <a:r>
              <a:rPr lang="tr-TR" sz="1800" dirty="0" smtClean="0">
                <a:latin typeface="Times New Roman" pitchFamily="18" charset="0"/>
                <a:cs typeface="Times New Roman" pitchFamily="18" charset="0"/>
              </a:rPr>
              <a:t>O</a:t>
            </a:r>
            <a:r>
              <a:rPr lang="tr-TR" sz="1800" baseline="30000" dirty="0" smtClean="0">
                <a:latin typeface="Times New Roman" pitchFamily="18" charset="0"/>
                <a:cs typeface="Times New Roman" pitchFamily="18" charset="0"/>
              </a:rPr>
              <a:t>+ </a:t>
            </a:r>
            <a:r>
              <a:rPr lang="tr-TR" sz="1800" dirty="0" smtClean="0">
                <a:latin typeface="Times New Roman" pitchFamily="18" charset="0"/>
                <a:cs typeface="Times New Roman" pitchFamily="18" charset="0"/>
              </a:rPr>
              <a:t>]</a:t>
            </a:r>
            <a:r>
              <a:rPr lang="tr-TR" sz="1800" baseline="30000" dirty="0" smtClean="0">
                <a:latin typeface="Times New Roman" pitchFamily="18" charset="0"/>
                <a:cs typeface="Times New Roman" pitchFamily="18" charset="0"/>
              </a:rPr>
              <a:t>2</a:t>
            </a:r>
            <a:r>
              <a:rPr lang="tr-TR" sz="1800" dirty="0" smtClean="0">
                <a:latin typeface="Times New Roman" pitchFamily="18" charset="0"/>
                <a:cs typeface="Times New Roman" pitchFamily="18" charset="0"/>
              </a:rPr>
              <a:t> [S</a:t>
            </a:r>
            <a:r>
              <a:rPr lang="tr-TR" sz="1800" baseline="30000" dirty="0" smtClean="0">
                <a:latin typeface="Times New Roman" pitchFamily="18" charset="0"/>
                <a:cs typeface="Times New Roman" pitchFamily="18" charset="0"/>
              </a:rPr>
              <a:t>2-</a:t>
            </a:r>
            <a:r>
              <a:rPr lang="tr-TR" sz="1800" dirty="0" smtClean="0">
                <a:latin typeface="Times New Roman" pitchFamily="18" charset="0"/>
                <a:cs typeface="Times New Roman" pitchFamily="18" charset="0"/>
              </a:rPr>
              <a:t>] = 1,1 10 </a:t>
            </a:r>
            <a:r>
              <a:rPr lang="tr-TR" sz="1800" baseline="30000" dirty="0" smtClean="0">
                <a:latin typeface="Times New Roman" pitchFamily="18" charset="0"/>
                <a:cs typeface="Times New Roman" pitchFamily="18" charset="0"/>
              </a:rPr>
              <a:t>-22 </a:t>
            </a:r>
            <a:r>
              <a:rPr lang="tr-TR" sz="1800" dirty="0" smtClean="0">
                <a:latin typeface="Times New Roman" pitchFamily="18" charset="0"/>
                <a:cs typeface="Times New Roman" pitchFamily="18" charset="0"/>
              </a:rPr>
              <a:t>  eşitliğinden</a:t>
            </a:r>
            <a:endParaRPr lang="tr-TR" sz="1800" baseline="30000" dirty="0" smtClean="0">
              <a:latin typeface="Times New Roman" pitchFamily="18" charset="0"/>
              <a:cs typeface="Times New Roman" pitchFamily="18" charset="0"/>
            </a:endParaRPr>
          </a:p>
          <a:p>
            <a:pPr>
              <a:lnSpc>
                <a:spcPct val="150000"/>
              </a:lnSpc>
              <a:buNone/>
            </a:pPr>
            <a:r>
              <a:rPr lang="tr-TR" sz="1800" dirty="0" smtClean="0">
                <a:latin typeface="Times New Roman" pitchFamily="18" charset="0"/>
                <a:cs typeface="Times New Roman" pitchFamily="18" charset="0"/>
              </a:rPr>
              <a:t>(0,1)</a:t>
            </a:r>
            <a:r>
              <a:rPr lang="tr-TR" sz="1800" baseline="30000" dirty="0" smtClean="0">
                <a:latin typeface="Times New Roman" pitchFamily="18" charset="0"/>
                <a:cs typeface="Times New Roman" pitchFamily="18" charset="0"/>
              </a:rPr>
              <a:t>2</a:t>
            </a:r>
            <a:r>
              <a:rPr lang="tr-TR" sz="1800" dirty="0" smtClean="0">
                <a:latin typeface="Times New Roman" pitchFamily="18" charset="0"/>
                <a:cs typeface="Times New Roman" pitchFamily="18" charset="0"/>
              </a:rPr>
              <a:t> [S</a:t>
            </a:r>
            <a:r>
              <a:rPr lang="tr-TR" sz="1800" baseline="30000" dirty="0" smtClean="0">
                <a:latin typeface="Times New Roman" pitchFamily="18" charset="0"/>
                <a:cs typeface="Times New Roman" pitchFamily="18" charset="0"/>
              </a:rPr>
              <a:t>2-</a:t>
            </a:r>
            <a:r>
              <a:rPr lang="tr-TR" sz="1800" dirty="0" smtClean="0">
                <a:latin typeface="Times New Roman" pitchFamily="18" charset="0"/>
                <a:cs typeface="Times New Roman" pitchFamily="18" charset="0"/>
              </a:rPr>
              <a:t>] = 1,1 10 </a:t>
            </a:r>
            <a:r>
              <a:rPr lang="tr-TR" sz="1800" baseline="30000" dirty="0" smtClean="0">
                <a:latin typeface="Times New Roman" pitchFamily="18" charset="0"/>
                <a:cs typeface="Times New Roman" pitchFamily="18" charset="0"/>
              </a:rPr>
              <a:t>-22</a:t>
            </a:r>
          </a:p>
          <a:p>
            <a:pPr>
              <a:lnSpc>
                <a:spcPct val="150000"/>
              </a:lnSpc>
              <a:buNone/>
            </a:pPr>
            <a:r>
              <a:rPr lang="tr-TR" sz="1800" dirty="0" smtClean="0">
                <a:latin typeface="Times New Roman" pitchFamily="18" charset="0"/>
                <a:cs typeface="Times New Roman" pitchFamily="18" charset="0"/>
              </a:rPr>
              <a:t>[S</a:t>
            </a:r>
            <a:r>
              <a:rPr lang="tr-TR" sz="1800" baseline="30000" dirty="0" smtClean="0">
                <a:latin typeface="Times New Roman" pitchFamily="18" charset="0"/>
                <a:cs typeface="Times New Roman" pitchFamily="18" charset="0"/>
              </a:rPr>
              <a:t>2-</a:t>
            </a:r>
            <a:r>
              <a:rPr lang="tr-TR" sz="1800" dirty="0" smtClean="0">
                <a:latin typeface="Times New Roman" pitchFamily="18" charset="0"/>
                <a:cs typeface="Times New Roman" pitchFamily="18" charset="0"/>
              </a:rPr>
              <a:t>] = 1,1 10 </a:t>
            </a:r>
            <a:r>
              <a:rPr lang="tr-TR" sz="1800" baseline="30000" dirty="0" smtClean="0">
                <a:latin typeface="Times New Roman" pitchFamily="18" charset="0"/>
                <a:cs typeface="Times New Roman" pitchFamily="18" charset="0"/>
              </a:rPr>
              <a:t>-20  </a:t>
            </a:r>
            <a:r>
              <a:rPr lang="tr-TR" sz="1800" dirty="0" smtClean="0">
                <a:latin typeface="Times New Roman" pitchFamily="18" charset="0"/>
                <a:cs typeface="Times New Roman" pitchFamily="18" charset="0"/>
              </a:rPr>
              <a:t> M bu durumda</a:t>
            </a:r>
            <a:endParaRPr lang="tr-TR" sz="1800" baseline="30000" dirty="0" smtClean="0">
              <a:latin typeface="Times New Roman" pitchFamily="18" charset="0"/>
              <a:cs typeface="Times New Roman" pitchFamily="18" charset="0"/>
            </a:endParaRPr>
          </a:p>
          <a:p>
            <a:pPr>
              <a:lnSpc>
                <a:spcPct val="150000"/>
              </a:lnSpc>
              <a:buNone/>
            </a:pPr>
            <a:r>
              <a:rPr lang="tr-TR" sz="1800" dirty="0" smtClean="0">
                <a:latin typeface="Times New Roman" pitchFamily="18" charset="0"/>
                <a:cs typeface="Times New Roman" pitchFamily="18" charset="0"/>
              </a:rPr>
              <a:t>[</a:t>
            </a:r>
            <a:r>
              <a:rPr lang="tr-TR" sz="1800" dirty="0" err="1" smtClean="0">
                <a:latin typeface="Times New Roman" pitchFamily="18" charset="0"/>
                <a:cs typeface="Times New Roman" pitchFamily="18" charset="0"/>
              </a:rPr>
              <a:t>Fe</a:t>
            </a:r>
            <a:r>
              <a:rPr lang="tr-TR" sz="1800" baseline="30000" dirty="0" smtClean="0">
                <a:latin typeface="Times New Roman" pitchFamily="18" charset="0"/>
                <a:cs typeface="Times New Roman" pitchFamily="18" charset="0"/>
              </a:rPr>
              <a:t>+2 </a:t>
            </a:r>
            <a:r>
              <a:rPr lang="tr-TR" sz="1800" dirty="0" smtClean="0">
                <a:latin typeface="Times New Roman" pitchFamily="18" charset="0"/>
                <a:cs typeface="Times New Roman" pitchFamily="18" charset="0"/>
              </a:rPr>
              <a:t>] [S</a:t>
            </a:r>
            <a:r>
              <a:rPr lang="tr-TR" sz="1800" baseline="30000" dirty="0" smtClean="0">
                <a:latin typeface="Times New Roman" pitchFamily="18" charset="0"/>
                <a:cs typeface="Times New Roman" pitchFamily="18" charset="0"/>
              </a:rPr>
              <a:t>2-</a:t>
            </a:r>
            <a:r>
              <a:rPr lang="tr-TR" sz="1800" dirty="0" smtClean="0">
                <a:latin typeface="Times New Roman" pitchFamily="18" charset="0"/>
                <a:cs typeface="Times New Roman" pitchFamily="18" charset="0"/>
              </a:rPr>
              <a:t>] = 4,0 10 </a:t>
            </a:r>
            <a:r>
              <a:rPr lang="tr-TR" sz="1800" baseline="30000" dirty="0" smtClean="0">
                <a:latin typeface="Times New Roman" pitchFamily="18" charset="0"/>
                <a:cs typeface="Times New Roman" pitchFamily="18" charset="0"/>
              </a:rPr>
              <a:t>-19</a:t>
            </a:r>
            <a:endParaRPr lang="tr-TR" sz="1800" dirty="0" smtClean="0">
              <a:latin typeface="Times New Roman" pitchFamily="18" charset="0"/>
              <a:cs typeface="Times New Roman" pitchFamily="18" charset="0"/>
            </a:endParaRPr>
          </a:p>
          <a:p>
            <a:pPr>
              <a:lnSpc>
                <a:spcPct val="150000"/>
              </a:lnSpc>
              <a:buNone/>
            </a:pPr>
            <a:r>
              <a:rPr lang="tr-TR" sz="1800" dirty="0" smtClean="0">
                <a:latin typeface="Times New Roman" pitchFamily="18" charset="0"/>
                <a:cs typeface="Times New Roman" pitchFamily="18" charset="0"/>
              </a:rPr>
              <a:t>0,1 x 1,1 10 </a:t>
            </a:r>
            <a:r>
              <a:rPr lang="tr-TR" sz="1800" baseline="30000" dirty="0" smtClean="0">
                <a:latin typeface="Times New Roman" pitchFamily="18" charset="0"/>
                <a:cs typeface="Times New Roman" pitchFamily="18" charset="0"/>
              </a:rPr>
              <a:t>-20  </a:t>
            </a:r>
            <a:r>
              <a:rPr lang="tr-TR" sz="1800" dirty="0" smtClean="0">
                <a:latin typeface="Times New Roman" pitchFamily="18" charset="0"/>
                <a:cs typeface="Times New Roman" pitchFamily="18" charset="0"/>
              </a:rPr>
              <a:t> = 1,1 10 </a:t>
            </a:r>
            <a:r>
              <a:rPr lang="tr-TR" sz="1800" baseline="30000" dirty="0" smtClean="0">
                <a:latin typeface="Times New Roman" pitchFamily="18" charset="0"/>
                <a:cs typeface="Times New Roman" pitchFamily="18" charset="0"/>
              </a:rPr>
              <a:t>-21   </a:t>
            </a:r>
            <a:r>
              <a:rPr lang="tr-TR" sz="1800" dirty="0" smtClean="0">
                <a:latin typeface="Times New Roman" pitchFamily="18" charset="0"/>
                <a:cs typeface="Times New Roman" pitchFamily="18" charset="0"/>
              </a:rPr>
              <a:t> &lt;   </a:t>
            </a:r>
            <a:r>
              <a:rPr lang="tr-TR" sz="1800" dirty="0" err="1" smtClean="0">
                <a:latin typeface="Times New Roman" pitchFamily="18" charset="0"/>
                <a:cs typeface="Times New Roman" pitchFamily="18" charset="0"/>
              </a:rPr>
              <a:t>Kç</a:t>
            </a:r>
            <a:r>
              <a:rPr lang="tr-TR" sz="1800" dirty="0" smtClean="0">
                <a:latin typeface="Times New Roman" pitchFamily="18" charset="0"/>
                <a:cs typeface="Times New Roman" pitchFamily="18" charset="0"/>
              </a:rPr>
              <a:t> (</a:t>
            </a:r>
            <a:r>
              <a:rPr lang="tr-TR" sz="1800" dirty="0" err="1" smtClean="0">
                <a:latin typeface="Times New Roman" pitchFamily="18" charset="0"/>
                <a:cs typeface="Times New Roman" pitchFamily="18" charset="0"/>
              </a:rPr>
              <a:t>FeS</a:t>
            </a:r>
            <a:r>
              <a:rPr lang="tr-TR" sz="1800" dirty="0" smtClean="0">
                <a:latin typeface="Times New Roman" pitchFamily="18" charset="0"/>
                <a:cs typeface="Times New Roman" pitchFamily="18" charset="0"/>
              </a:rPr>
              <a:t>) 4,0 10 </a:t>
            </a:r>
            <a:r>
              <a:rPr lang="tr-TR" sz="1800" baseline="30000" dirty="0" smtClean="0">
                <a:latin typeface="Times New Roman" pitchFamily="18" charset="0"/>
                <a:cs typeface="Times New Roman" pitchFamily="18" charset="0"/>
              </a:rPr>
              <a:t>-19  </a:t>
            </a:r>
            <a:r>
              <a:rPr lang="tr-TR" sz="1800" dirty="0" smtClean="0">
                <a:latin typeface="Times New Roman" pitchFamily="18" charset="0"/>
                <a:cs typeface="Times New Roman" pitchFamily="18" charset="0"/>
              </a:rPr>
              <a:t> olduğundan çökmez</a:t>
            </a:r>
          </a:p>
        </p:txBody>
      </p:sp>
      <p:sp>
        <p:nvSpPr>
          <p:cNvPr id="4" name="3 Slayt Numarası Yer Tutucusu"/>
          <p:cNvSpPr>
            <a:spLocks noGrp="1"/>
          </p:cNvSpPr>
          <p:nvPr>
            <p:ph type="sldNum" sz="quarter" idx="12"/>
          </p:nvPr>
        </p:nvSpPr>
        <p:spPr/>
        <p:txBody>
          <a:bodyPr/>
          <a:lstStyle/>
          <a:p>
            <a:pPr>
              <a:defRPr/>
            </a:pPr>
            <a:fld id="{5534900F-14CF-44FC-BB63-84DE27168BFA}" type="slidenum">
              <a:rPr lang="tr-TR" altLang="en-US" smtClean="0"/>
              <a:pPr>
                <a:defRPr/>
              </a:pPr>
              <a:t>38</a:t>
            </a:fld>
            <a:endParaRPr lang="tr-TR" altLang="en-US" dirty="0"/>
          </a:p>
        </p:txBody>
      </p:sp>
    </p:spTree>
    <p:extLst>
      <p:ext uri="{BB962C8B-B14F-4D97-AF65-F5344CB8AC3E}">
        <p14:creationId xmlns:p14="http://schemas.microsoft.com/office/powerpoint/2010/main" val="2411461759"/>
      </p:ext>
    </p:extLst>
  </p:cSld>
  <p:clrMapOvr>
    <a:masterClrMapping/>
  </p:clrMapOvr>
  <p:transition spd="med">
    <p:wedge/>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5 İçerik Yer Tutucusu"/>
          <p:cNvSpPr>
            <a:spLocks noGrp="1"/>
          </p:cNvSpPr>
          <p:nvPr>
            <p:ph idx="1"/>
          </p:nvPr>
        </p:nvSpPr>
        <p:spPr>
          <a:xfrm>
            <a:off x="457200" y="857232"/>
            <a:ext cx="8229600" cy="5467368"/>
          </a:xfrm>
        </p:spPr>
        <p:txBody>
          <a:bodyPr>
            <a:normAutofit/>
          </a:bodyPr>
          <a:lstStyle/>
          <a:p>
            <a:pPr>
              <a:lnSpc>
                <a:spcPct val="150000"/>
              </a:lnSpc>
              <a:buNone/>
            </a:pPr>
            <a:endParaRPr lang="tr-TR" sz="1800" dirty="0" smtClean="0">
              <a:latin typeface="Times New Roman" pitchFamily="18" charset="0"/>
              <a:cs typeface="Times New Roman" pitchFamily="18" charset="0"/>
            </a:endParaRPr>
          </a:p>
          <a:p>
            <a:pPr>
              <a:lnSpc>
                <a:spcPct val="150000"/>
              </a:lnSpc>
              <a:buNone/>
            </a:pPr>
            <a:r>
              <a:rPr lang="tr-TR" sz="1800" dirty="0" smtClean="0">
                <a:latin typeface="Times New Roman" pitchFamily="18" charset="0"/>
                <a:cs typeface="Times New Roman" pitchFamily="18" charset="0"/>
              </a:rPr>
              <a:t>0,1 x 1,1 10 </a:t>
            </a:r>
            <a:r>
              <a:rPr lang="tr-TR" sz="1800" baseline="30000" dirty="0" smtClean="0">
                <a:latin typeface="Times New Roman" pitchFamily="18" charset="0"/>
                <a:cs typeface="Times New Roman" pitchFamily="18" charset="0"/>
              </a:rPr>
              <a:t>-20  </a:t>
            </a:r>
            <a:r>
              <a:rPr lang="tr-TR" sz="1800" dirty="0" smtClean="0">
                <a:latin typeface="Times New Roman" pitchFamily="18" charset="0"/>
                <a:cs typeface="Times New Roman" pitchFamily="18" charset="0"/>
              </a:rPr>
              <a:t> = 1,1 10 </a:t>
            </a:r>
            <a:r>
              <a:rPr lang="tr-TR" sz="1800" baseline="30000" dirty="0" smtClean="0">
                <a:latin typeface="Times New Roman" pitchFamily="18" charset="0"/>
                <a:cs typeface="Times New Roman" pitchFamily="18" charset="0"/>
              </a:rPr>
              <a:t>-21   </a:t>
            </a:r>
            <a:r>
              <a:rPr lang="tr-TR" sz="1800" dirty="0" smtClean="0">
                <a:latin typeface="Times New Roman" pitchFamily="18" charset="0"/>
                <a:cs typeface="Times New Roman" pitchFamily="18" charset="0"/>
              </a:rPr>
              <a:t> &lt;   </a:t>
            </a:r>
            <a:r>
              <a:rPr lang="tr-TR" sz="1800" dirty="0" err="1" smtClean="0">
                <a:latin typeface="Times New Roman" pitchFamily="18" charset="0"/>
                <a:cs typeface="Times New Roman" pitchFamily="18" charset="0"/>
              </a:rPr>
              <a:t>Kç</a:t>
            </a:r>
            <a:r>
              <a:rPr lang="tr-TR" sz="1800" dirty="0" smtClean="0">
                <a:latin typeface="Times New Roman" pitchFamily="18" charset="0"/>
                <a:cs typeface="Times New Roman" pitchFamily="18" charset="0"/>
              </a:rPr>
              <a:t> (</a:t>
            </a:r>
            <a:r>
              <a:rPr lang="tr-TR" sz="1800" dirty="0" err="1" smtClean="0">
                <a:latin typeface="Times New Roman" pitchFamily="18" charset="0"/>
                <a:cs typeface="Times New Roman" pitchFamily="18" charset="0"/>
              </a:rPr>
              <a:t>FeS</a:t>
            </a:r>
            <a:r>
              <a:rPr lang="tr-TR" sz="1800" dirty="0" smtClean="0">
                <a:latin typeface="Times New Roman" pitchFamily="18" charset="0"/>
                <a:cs typeface="Times New Roman" pitchFamily="18" charset="0"/>
              </a:rPr>
              <a:t>) 4,0 10 </a:t>
            </a:r>
            <a:r>
              <a:rPr lang="tr-TR" sz="1800" baseline="30000" dirty="0" smtClean="0">
                <a:latin typeface="Times New Roman" pitchFamily="18" charset="0"/>
                <a:cs typeface="Times New Roman" pitchFamily="18" charset="0"/>
              </a:rPr>
              <a:t>-19  </a:t>
            </a:r>
            <a:r>
              <a:rPr lang="tr-TR" sz="1800" dirty="0" smtClean="0">
                <a:latin typeface="Times New Roman" pitchFamily="18" charset="0"/>
                <a:cs typeface="Times New Roman" pitchFamily="18" charset="0"/>
              </a:rPr>
              <a:t> olduğundan çökmez</a:t>
            </a:r>
          </a:p>
          <a:p>
            <a:pPr>
              <a:lnSpc>
                <a:spcPct val="150000"/>
              </a:lnSpc>
              <a:buNone/>
            </a:pPr>
            <a:r>
              <a:rPr lang="tr-TR" sz="1800" dirty="0" smtClean="0">
                <a:latin typeface="Times New Roman" pitchFamily="18" charset="0"/>
                <a:cs typeface="Times New Roman" pitchFamily="18" charset="0"/>
              </a:rPr>
              <a:t>[</a:t>
            </a:r>
            <a:r>
              <a:rPr lang="tr-TR" sz="1800" dirty="0" err="1" smtClean="0">
                <a:latin typeface="Times New Roman" pitchFamily="18" charset="0"/>
                <a:cs typeface="Times New Roman" pitchFamily="18" charset="0"/>
              </a:rPr>
              <a:t>Cu</a:t>
            </a:r>
            <a:r>
              <a:rPr lang="tr-TR" sz="1800" baseline="30000" dirty="0" smtClean="0">
                <a:latin typeface="Times New Roman" pitchFamily="18" charset="0"/>
                <a:cs typeface="Times New Roman" pitchFamily="18" charset="0"/>
              </a:rPr>
              <a:t>+2 </a:t>
            </a:r>
            <a:r>
              <a:rPr lang="tr-TR" sz="1800" dirty="0" smtClean="0">
                <a:latin typeface="Times New Roman" pitchFamily="18" charset="0"/>
                <a:cs typeface="Times New Roman" pitchFamily="18" charset="0"/>
              </a:rPr>
              <a:t>] [S</a:t>
            </a:r>
            <a:r>
              <a:rPr lang="tr-TR" sz="1800" baseline="30000" dirty="0" smtClean="0">
                <a:latin typeface="Times New Roman" pitchFamily="18" charset="0"/>
                <a:cs typeface="Times New Roman" pitchFamily="18" charset="0"/>
              </a:rPr>
              <a:t>2-</a:t>
            </a:r>
            <a:r>
              <a:rPr lang="tr-TR" sz="1800" dirty="0" smtClean="0">
                <a:latin typeface="Times New Roman" pitchFamily="18" charset="0"/>
                <a:cs typeface="Times New Roman" pitchFamily="18" charset="0"/>
              </a:rPr>
              <a:t>] = 8,0 10 </a:t>
            </a:r>
            <a:r>
              <a:rPr lang="tr-TR" sz="1800" baseline="30000" dirty="0" smtClean="0">
                <a:latin typeface="Times New Roman" pitchFamily="18" charset="0"/>
                <a:cs typeface="Times New Roman" pitchFamily="18" charset="0"/>
              </a:rPr>
              <a:t>-37</a:t>
            </a:r>
            <a:endParaRPr lang="tr-TR" sz="1800" dirty="0" smtClean="0">
              <a:latin typeface="Times New Roman" pitchFamily="18" charset="0"/>
              <a:cs typeface="Times New Roman" pitchFamily="18" charset="0"/>
            </a:endParaRPr>
          </a:p>
          <a:p>
            <a:pPr>
              <a:lnSpc>
                <a:spcPct val="150000"/>
              </a:lnSpc>
              <a:buNone/>
            </a:pPr>
            <a:r>
              <a:rPr lang="tr-TR" sz="1800" dirty="0" smtClean="0">
                <a:latin typeface="Times New Roman" pitchFamily="18" charset="0"/>
                <a:cs typeface="Times New Roman" pitchFamily="18" charset="0"/>
              </a:rPr>
              <a:t>0,1 x 1,1 10 </a:t>
            </a:r>
            <a:r>
              <a:rPr lang="tr-TR" sz="1800" baseline="30000" dirty="0" smtClean="0">
                <a:latin typeface="Times New Roman" pitchFamily="18" charset="0"/>
                <a:cs typeface="Times New Roman" pitchFamily="18" charset="0"/>
              </a:rPr>
              <a:t>-20  </a:t>
            </a:r>
            <a:r>
              <a:rPr lang="tr-TR" sz="1800" dirty="0" smtClean="0">
                <a:latin typeface="Times New Roman" pitchFamily="18" charset="0"/>
                <a:cs typeface="Times New Roman" pitchFamily="18" charset="0"/>
              </a:rPr>
              <a:t> = 1,1 10 </a:t>
            </a:r>
            <a:r>
              <a:rPr lang="tr-TR" sz="1800" baseline="30000" dirty="0" smtClean="0">
                <a:latin typeface="Times New Roman" pitchFamily="18" charset="0"/>
                <a:cs typeface="Times New Roman" pitchFamily="18" charset="0"/>
              </a:rPr>
              <a:t>-21   </a:t>
            </a:r>
            <a:r>
              <a:rPr lang="tr-TR" sz="1800" dirty="0" smtClean="0">
                <a:latin typeface="Times New Roman" pitchFamily="18" charset="0"/>
                <a:cs typeface="Times New Roman" pitchFamily="18" charset="0"/>
              </a:rPr>
              <a:t> &gt;   </a:t>
            </a:r>
            <a:r>
              <a:rPr lang="tr-TR" sz="1800" dirty="0" err="1" smtClean="0">
                <a:latin typeface="Times New Roman" pitchFamily="18" charset="0"/>
                <a:cs typeface="Times New Roman" pitchFamily="18" charset="0"/>
              </a:rPr>
              <a:t>Kç</a:t>
            </a:r>
            <a:r>
              <a:rPr lang="tr-TR" sz="1800" dirty="0" smtClean="0">
                <a:latin typeface="Times New Roman" pitchFamily="18" charset="0"/>
                <a:cs typeface="Times New Roman" pitchFamily="18" charset="0"/>
              </a:rPr>
              <a:t> (</a:t>
            </a:r>
            <a:r>
              <a:rPr lang="tr-TR" sz="1800" dirty="0" err="1" smtClean="0">
                <a:latin typeface="Times New Roman" pitchFamily="18" charset="0"/>
                <a:cs typeface="Times New Roman" pitchFamily="18" charset="0"/>
              </a:rPr>
              <a:t>CuS</a:t>
            </a:r>
            <a:r>
              <a:rPr lang="tr-TR" sz="1800" dirty="0" smtClean="0">
                <a:latin typeface="Times New Roman" pitchFamily="18" charset="0"/>
                <a:cs typeface="Times New Roman" pitchFamily="18" charset="0"/>
              </a:rPr>
              <a:t>) 8,0 10 </a:t>
            </a:r>
            <a:r>
              <a:rPr lang="tr-TR" sz="1800" baseline="30000" dirty="0" smtClean="0">
                <a:latin typeface="Times New Roman" pitchFamily="18" charset="0"/>
                <a:cs typeface="Times New Roman" pitchFamily="18" charset="0"/>
              </a:rPr>
              <a:t>-37 </a:t>
            </a:r>
            <a:r>
              <a:rPr lang="tr-TR" sz="1800" dirty="0" smtClean="0">
                <a:latin typeface="Times New Roman" pitchFamily="18" charset="0"/>
                <a:cs typeface="Times New Roman" pitchFamily="18" charset="0"/>
              </a:rPr>
              <a:t> olduğundan çöker</a:t>
            </a:r>
          </a:p>
          <a:p>
            <a:pPr>
              <a:lnSpc>
                <a:spcPct val="150000"/>
              </a:lnSpc>
              <a:buNone/>
            </a:pPr>
            <a:endParaRPr lang="tr-TR" sz="1800" dirty="0" smtClean="0">
              <a:latin typeface="Times New Roman" pitchFamily="18" charset="0"/>
              <a:cs typeface="Times New Roman" pitchFamily="18" charset="0"/>
            </a:endParaRPr>
          </a:p>
          <a:p>
            <a:pPr>
              <a:lnSpc>
                <a:spcPct val="150000"/>
              </a:lnSpc>
              <a:buNone/>
            </a:pPr>
            <a:r>
              <a:rPr lang="tr-TR" sz="1800" dirty="0">
                <a:latin typeface="Times New Roman" pitchFamily="18" charset="0"/>
                <a:cs typeface="Times New Roman" pitchFamily="18" charset="0"/>
              </a:rPr>
              <a:t>0,1  M </a:t>
            </a:r>
            <a:r>
              <a:rPr lang="tr-TR" sz="1800" dirty="0" smtClean="0">
                <a:latin typeface="Times New Roman" pitchFamily="18" charset="0"/>
                <a:cs typeface="Times New Roman" pitchFamily="18" charset="0"/>
              </a:rPr>
              <a:t>H</a:t>
            </a:r>
            <a:r>
              <a:rPr lang="tr-TR" sz="1800" baseline="30000" dirty="0" smtClean="0">
                <a:latin typeface="Times New Roman" pitchFamily="18" charset="0"/>
                <a:cs typeface="Times New Roman" pitchFamily="18" charset="0"/>
              </a:rPr>
              <a:t>+</a:t>
            </a:r>
            <a:r>
              <a:rPr lang="tr-TR" sz="1800" dirty="0">
                <a:latin typeface="Times New Roman" pitchFamily="18" charset="0"/>
                <a:cs typeface="Times New Roman" pitchFamily="18" charset="0"/>
              </a:rPr>
              <a:t> </a:t>
            </a:r>
            <a:r>
              <a:rPr lang="tr-TR" sz="1800" dirty="0" smtClean="0">
                <a:latin typeface="Times New Roman" pitchFamily="18" charset="0"/>
                <a:cs typeface="Times New Roman" pitchFamily="18" charset="0"/>
              </a:rPr>
              <a:t>ortamında </a:t>
            </a:r>
            <a:r>
              <a:rPr lang="tr-TR" sz="1800" dirty="0">
                <a:latin typeface="Times New Roman" pitchFamily="18" charset="0"/>
                <a:cs typeface="Times New Roman" pitchFamily="18" charset="0"/>
              </a:rPr>
              <a:t>[S</a:t>
            </a:r>
            <a:r>
              <a:rPr lang="tr-TR" sz="1800" baseline="30000" dirty="0">
                <a:latin typeface="Times New Roman" pitchFamily="18" charset="0"/>
                <a:cs typeface="Times New Roman" pitchFamily="18" charset="0"/>
              </a:rPr>
              <a:t>2-</a:t>
            </a:r>
            <a:r>
              <a:rPr lang="tr-TR" sz="1800" dirty="0">
                <a:latin typeface="Times New Roman" pitchFamily="18" charset="0"/>
                <a:cs typeface="Times New Roman" pitchFamily="18" charset="0"/>
              </a:rPr>
              <a:t>] = </a:t>
            </a:r>
            <a:r>
              <a:rPr lang="tr-TR" sz="1800" dirty="0" smtClean="0">
                <a:latin typeface="Times New Roman" pitchFamily="18" charset="0"/>
                <a:cs typeface="Times New Roman" pitchFamily="18" charset="0"/>
              </a:rPr>
              <a:t>1,1 </a:t>
            </a:r>
            <a:r>
              <a:rPr lang="tr-TR" sz="1800" dirty="0">
                <a:latin typeface="Times New Roman" pitchFamily="18" charset="0"/>
                <a:cs typeface="Times New Roman" pitchFamily="18" charset="0"/>
              </a:rPr>
              <a:t>10 </a:t>
            </a:r>
            <a:r>
              <a:rPr lang="tr-TR" sz="1800" baseline="30000" dirty="0" smtClean="0">
                <a:latin typeface="Times New Roman" pitchFamily="18" charset="0"/>
                <a:cs typeface="Times New Roman" pitchFamily="18" charset="0"/>
              </a:rPr>
              <a:t>-20 </a:t>
            </a:r>
            <a:r>
              <a:rPr lang="tr-TR" sz="1800" dirty="0" smtClean="0">
                <a:latin typeface="Times New Roman" pitchFamily="18" charset="0"/>
                <a:cs typeface="Times New Roman" pitchFamily="18" charset="0"/>
              </a:rPr>
              <a:t> M olduğunda</a:t>
            </a:r>
            <a:endParaRPr lang="tr-TR" sz="1800" dirty="0">
              <a:latin typeface="Times New Roman" pitchFamily="18" charset="0"/>
              <a:cs typeface="Times New Roman" pitchFamily="18" charset="0"/>
            </a:endParaRPr>
          </a:p>
          <a:p>
            <a:pPr>
              <a:lnSpc>
                <a:spcPct val="150000"/>
              </a:lnSpc>
              <a:buNone/>
            </a:pPr>
            <a:r>
              <a:rPr lang="tr-TR" sz="1800" dirty="0" smtClean="0">
                <a:latin typeface="Times New Roman" pitchFamily="18" charset="0"/>
                <a:cs typeface="Times New Roman" pitchFamily="18" charset="0"/>
              </a:rPr>
              <a:t>ortamda kalan Cu</a:t>
            </a:r>
            <a:r>
              <a:rPr lang="tr-TR" sz="1800" baseline="30000" dirty="0">
                <a:latin typeface="Times New Roman" pitchFamily="18" charset="0"/>
                <a:cs typeface="Times New Roman" pitchFamily="18" charset="0"/>
              </a:rPr>
              <a:t>2+ </a:t>
            </a:r>
            <a:r>
              <a:rPr lang="tr-TR" sz="1800" dirty="0" smtClean="0">
                <a:latin typeface="Times New Roman" pitchFamily="18" charset="0"/>
                <a:cs typeface="Times New Roman" pitchFamily="18" charset="0"/>
              </a:rPr>
              <a:t> ne kadar olur?</a:t>
            </a:r>
          </a:p>
          <a:p>
            <a:pPr>
              <a:lnSpc>
                <a:spcPct val="150000"/>
              </a:lnSpc>
              <a:buNone/>
            </a:pPr>
            <a:endParaRPr lang="tr-TR" sz="1800" dirty="0">
              <a:latin typeface="Times New Roman" pitchFamily="18" charset="0"/>
              <a:cs typeface="Times New Roman" pitchFamily="18" charset="0"/>
            </a:endParaRPr>
          </a:p>
          <a:p>
            <a:pPr>
              <a:lnSpc>
                <a:spcPct val="150000"/>
              </a:lnSpc>
              <a:buNone/>
            </a:pPr>
            <a:r>
              <a:rPr lang="tr-TR" sz="1800" dirty="0" smtClean="0">
                <a:latin typeface="Times New Roman" pitchFamily="18" charset="0"/>
                <a:cs typeface="Times New Roman" pitchFamily="18" charset="0"/>
              </a:rPr>
              <a:t>[Cu</a:t>
            </a:r>
            <a:r>
              <a:rPr lang="tr-TR" sz="1800" baseline="30000" dirty="0" smtClean="0">
                <a:latin typeface="Times New Roman" pitchFamily="18" charset="0"/>
                <a:cs typeface="Times New Roman" pitchFamily="18" charset="0"/>
              </a:rPr>
              <a:t>+2 </a:t>
            </a:r>
            <a:r>
              <a:rPr lang="tr-TR" sz="1800" dirty="0" smtClean="0">
                <a:latin typeface="Times New Roman" pitchFamily="18" charset="0"/>
                <a:cs typeface="Times New Roman" pitchFamily="18" charset="0"/>
              </a:rPr>
              <a:t>] [S</a:t>
            </a:r>
            <a:r>
              <a:rPr lang="tr-TR" sz="1800" baseline="30000" dirty="0" smtClean="0">
                <a:latin typeface="Times New Roman" pitchFamily="18" charset="0"/>
                <a:cs typeface="Times New Roman" pitchFamily="18" charset="0"/>
              </a:rPr>
              <a:t>2-</a:t>
            </a:r>
            <a:r>
              <a:rPr lang="tr-TR" sz="1800" dirty="0" smtClean="0">
                <a:latin typeface="Times New Roman" pitchFamily="18" charset="0"/>
                <a:cs typeface="Times New Roman" pitchFamily="18" charset="0"/>
              </a:rPr>
              <a:t>] = 8,0 10 </a:t>
            </a:r>
            <a:r>
              <a:rPr lang="tr-TR" sz="1800" baseline="30000" dirty="0" smtClean="0">
                <a:latin typeface="Times New Roman" pitchFamily="18" charset="0"/>
                <a:cs typeface="Times New Roman" pitchFamily="18" charset="0"/>
              </a:rPr>
              <a:t>-37</a:t>
            </a:r>
            <a:endParaRPr lang="tr-TR" sz="1800" dirty="0" smtClean="0">
              <a:latin typeface="Times New Roman" pitchFamily="18" charset="0"/>
              <a:cs typeface="Times New Roman" pitchFamily="18" charset="0"/>
            </a:endParaRPr>
          </a:p>
          <a:p>
            <a:pPr>
              <a:lnSpc>
                <a:spcPct val="150000"/>
              </a:lnSpc>
              <a:buNone/>
            </a:pPr>
            <a:r>
              <a:rPr lang="tr-TR" sz="1800" dirty="0" smtClean="0">
                <a:latin typeface="Times New Roman" pitchFamily="18" charset="0"/>
                <a:cs typeface="Times New Roman" pitchFamily="18" charset="0"/>
              </a:rPr>
              <a:t>[</a:t>
            </a:r>
            <a:r>
              <a:rPr lang="tr-TR" sz="1800" dirty="0" err="1" smtClean="0">
                <a:latin typeface="Times New Roman" pitchFamily="18" charset="0"/>
                <a:cs typeface="Times New Roman" pitchFamily="18" charset="0"/>
              </a:rPr>
              <a:t>Cu</a:t>
            </a:r>
            <a:r>
              <a:rPr lang="tr-TR" sz="1800" baseline="30000" dirty="0" smtClean="0">
                <a:latin typeface="Times New Roman" pitchFamily="18" charset="0"/>
                <a:cs typeface="Times New Roman" pitchFamily="18" charset="0"/>
              </a:rPr>
              <a:t>+2 </a:t>
            </a:r>
            <a:r>
              <a:rPr lang="tr-TR" sz="1800" dirty="0" smtClean="0">
                <a:latin typeface="Times New Roman" pitchFamily="18" charset="0"/>
                <a:cs typeface="Times New Roman" pitchFamily="18" charset="0"/>
              </a:rPr>
              <a:t>] 1,1 10 </a:t>
            </a:r>
            <a:r>
              <a:rPr lang="tr-TR" sz="1800" baseline="30000" dirty="0" smtClean="0">
                <a:latin typeface="Times New Roman" pitchFamily="18" charset="0"/>
                <a:cs typeface="Times New Roman" pitchFamily="18" charset="0"/>
              </a:rPr>
              <a:t>-20 </a:t>
            </a:r>
            <a:r>
              <a:rPr lang="tr-TR" sz="1800" dirty="0" smtClean="0">
                <a:latin typeface="Times New Roman" pitchFamily="18" charset="0"/>
                <a:cs typeface="Times New Roman" pitchFamily="18" charset="0"/>
              </a:rPr>
              <a:t>  = 8,0 10 </a:t>
            </a:r>
            <a:r>
              <a:rPr lang="tr-TR" sz="1800" baseline="30000" dirty="0" smtClean="0">
                <a:latin typeface="Times New Roman" pitchFamily="18" charset="0"/>
                <a:cs typeface="Times New Roman" pitchFamily="18" charset="0"/>
              </a:rPr>
              <a:t>-37 </a:t>
            </a:r>
            <a:r>
              <a:rPr lang="tr-TR" sz="1800" dirty="0" smtClean="0">
                <a:latin typeface="Times New Roman" pitchFamily="18" charset="0"/>
                <a:cs typeface="Times New Roman" pitchFamily="18" charset="0"/>
              </a:rPr>
              <a:t>             </a:t>
            </a:r>
            <a:r>
              <a:rPr lang="tr-TR" sz="1800" baseline="30000" dirty="0" smtClean="0">
                <a:latin typeface="Times New Roman" pitchFamily="18" charset="0"/>
                <a:cs typeface="Times New Roman" pitchFamily="18" charset="0"/>
              </a:rPr>
              <a:t> </a:t>
            </a:r>
            <a:r>
              <a:rPr lang="tr-TR" sz="1800" dirty="0" smtClean="0">
                <a:latin typeface="Times New Roman" pitchFamily="18" charset="0"/>
                <a:cs typeface="Times New Roman" pitchFamily="18" charset="0"/>
              </a:rPr>
              <a:t>[</a:t>
            </a:r>
            <a:r>
              <a:rPr lang="tr-TR" sz="1800" dirty="0" err="1" smtClean="0">
                <a:latin typeface="Times New Roman" pitchFamily="18" charset="0"/>
                <a:cs typeface="Times New Roman" pitchFamily="18" charset="0"/>
              </a:rPr>
              <a:t>Cu</a:t>
            </a:r>
            <a:r>
              <a:rPr lang="tr-TR" sz="1800" baseline="30000" dirty="0" smtClean="0">
                <a:latin typeface="Times New Roman" pitchFamily="18" charset="0"/>
                <a:cs typeface="Times New Roman" pitchFamily="18" charset="0"/>
              </a:rPr>
              <a:t>+2 </a:t>
            </a:r>
            <a:r>
              <a:rPr lang="tr-TR" sz="1800" dirty="0" smtClean="0">
                <a:latin typeface="Times New Roman" pitchFamily="18" charset="0"/>
                <a:cs typeface="Times New Roman" pitchFamily="18" charset="0"/>
              </a:rPr>
              <a:t>]  = 7,2 10</a:t>
            </a:r>
            <a:r>
              <a:rPr lang="tr-TR" sz="1800" baseline="30000" dirty="0" smtClean="0">
                <a:latin typeface="Times New Roman" pitchFamily="18" charset="0"/>
                <a:cs typeface="Times New Roman" pitchFamily="18" charset="0"/>
              </a:rPr>
              <a:t>-17 </a:t>
            </a:r>
            <a:r>
              <a:rPr lang="tr-TR" sz="1800" dirty="0" smtClean="0">
                <a:latin typeface="Times New Roman" pitchFamily="18" charset="0"/>
                <a:cs typeface="Times New Roman" pitchFamily="18" charset="0"/>
              </a:rPr>
              <a:t> M   kalan  (hepsi çökmüştür.)</a:t>
            </a:r>
            <a:endParaRPr lang="tr-TR" sz="1800" baseline="30000" dirty="0" smtClean="0">
              <a:latin typeface="Times New Roman" pitchFamily="18" charset="0"/>
              <a:cs typeface="Times New Roman" pitchFamily="18" charset="0"/>
            </a:endParaRPr>
          </a:p>
        </p:txBody>
      </p:sp>
      <p:sp>
        <p:nvSpPr>
          <p:cNvPr id="4" name="3 Slayt Numarası Yer Tutucusu"/>
          <p:cNvSpPr>
            <a:spLocks noGrp="1"/>
          </p:cNvSpPr>
          <p:nvPr>
            <p:ph type="sldNum" sz="quarter" idx="12"/>
          </p:nvPr>
        </p:nvSpPr>
        <p:spPr/>
        <p:txBody>
          <a:bodyPr/>
          <a:lstStyle/>
          <a:p>
            <a:pPr>
              <a:defRPr/>
            </a:pPr>
            <a:fld id="{5534900F-14CF-44FC-BB63-84DE27168BFA}" type="slidenum">
              <a:rPr lang="tr-TR" altLang="en-US" smtClean="0"/>
              <a:pPr>
                <a:defRPr/>
              </a:pPr>
              <a:t>39</a:t>
            </a:fld>
            <a:endParaRPr lang="tr-TR" altLang="en-US" dirty="0"/>
          </a:p>
        </p:txBody>
      </p:sp>
    </p:spTree>
  </p:cSld>
  <p:clrMapOvr>
    <a:masterClrMapping/>
  </p:clrMapOvr>
  <p:transition spd="med">
    <p:wedge/>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Başlık"/>
          <p:cNvSpPr>
            <a:spLocks noGrp="1"/>
          </p:cNvSpPr>
          <p:nvPr>
            <p:ph type="title"/>
          </p:nvPr>
        </p:nvSpPr>
        <p:spPr>
          <a:xfrm>
            <a:off x="457200" y="357166"/>
            <a:ext cx="8229600" cy="500066"/>
          </a:xfrm>
        </p:spPr>
        <p:txBody>
          <a:bodyPr>
            <a:normAutofit/>
          </a:bodyPr>
          <a:lstStyle/>
          <a:p>
            <a:r>
              <a:rPr lang="tr-TR" sz="2400" dirty="0" smtClean="0">
                <a:solidFill>
                  <a:srgbClr val="FF0000"/>
                </a:solidFill>
                <a:latin typeface="Times New Roman" pitchFamily="18" charset="0"/>
                <a:cs typeface="Times New Roman" pitchFamily="18" charset="0"/>
              </a:rPr>
              <a:t>Soru :</a:t>
            </a:r>
            <a:endParaRPr lang="tr-TR" sz="2400" dirty="0">
              <a:solidFill>
                <a:srgbClr val="FF0000"/>
              </a:solidFill>
            </a:endParaRPr>
          </a:p>
        </p:txBody>
      </p:sp>
      <p:sp>
        <p:nvSpPr>
          <p:cNvPr id="6" name="5 İçerik Yer Tutucusu"/>
          <p:cNvSpPr>
            <a:spLocks noGrp="1"/>
          </p:cNvSpPr>
          <p:nvPr>
            <p:ph idx="1"/>
          </p:nvPr>
        </p:nvSpPr>
        <p:spPr>
          <a:xfrm>
            <a:off x="457200" y="857232"/>
            <a:ext cx="8229600" cy="5467368"/>
          </a:xfrm>
        </p:spPr>
        <p:txBody>
          <a:bodyPr>
            <a:noAutofit/>
          </a:bodyPr>
          <a:lstStyle/>
          <a:p>
            <a:pPr>
              <a:lnSpc>
                <a:spcPct val="150000"/>
              </a:lnSpc>
              <a:buNone/>
            </a:pPr>
            <a:r>
              <a:rPr lang="tr-TR" sz="1800" dirty="0" smtClean="0">
                <a:latin typeface="Times New Roman" pitchFamily="18" charset="0"/>
                <a:cs typeface="Times New Roman" pitchFamily="18" charset="0"/>
              </a:rPr>
              <a:t>0,25 M Co</a:t>
            </a:r>
            <a:r>
              <a:rPr lang="tr-TR" sz="1800" baseline="30000" dirty="0" smtClean="0">
                <a:latin typeface="Times New Roman" pitchFamily="18" charset="0"/>
                <a:cs typeface="Times New Roman" pitchFamily="18" charset="0"/>
              </a:rPr>
              <a:t>2+ </a:t>
            </a:r>
            <a:r>
              <a:rPr lang="tr-TR" sz="1800" dirty="0" smtClean="0">
                <a:latin typeface="Times New Roman" pitchFamily="18" charset="0"/>
                <a:cs typeface="Times New Roman" pitchFamily="18" charset="0"/>
              </a:rPr>
              <a:t>çözeltisi H</a:t>
            </a:r>
            <a:r>
              <a:rPr lang="tr-TR" sz="1800" baseline="-25000" dirty="0" smtClean="0">
                <a:latin typeface="Times New Roman" pitchFamily="18" charset="0"/>
                <a:cs typeface="Times New Roman" pitchFamily="18" charset="0"/>
              </a:rPr>
              <a:t>2</a:t>
            </a:r>
            <a:r>
              <a:rPr lang="tr-TR" sz="1800" dirty="0" smtClean="0">
                <a:latin typeface="Times New Roman" pitchFamily="18" charset="0"/>
                <a:cs typeface="Times New Roman" pitchFamily="18" charset="0"/>
              </a:rPr>
              <a:t>S gazı ile doyurulduğunda kobaltın çökmeye başlaması için H</a:t>
            </a:r>
            <a:r>
              <a:rPr lang="tr-TR" sz="1800" baseline="30000" dirty="0" smtClean="0">
                <a:latin typeface="Times New Roman" pitchFamily="18" charset="0"/>
                <a:cs typeface="Times New Roman" pitchFamily="18" charset="0"/>
              </a:rPr>
              <a:t>+ </a:t>
            </a:r>
            <a:r>
              <a:rPr lang="tr-TR" sz="1800" dirty="0" smtClean="0">
                <a:latin typeface="Times New Roman" pitchFamily="18" charset="0"/>
                <a:cs typeface="Times New Roman" pitchFamily="18" charset="0"/>
              </a:rPr>
              <a:t>derişimi ne olmalıdır?</a:t>
            </a:r>
          </a:p>
          <a:p>
            <a:pPr>
              <a:lnSpc>
                <a:spcPct val="150000"/>
              </a:lnSpc>
              <a:buNone/>
            </a:pPr>
            <a:r>
              <a:rPr lang="tr-TR" sz="1800" dirty="0" err="1" smtClean="0">
                <a:latin typeface="Times New Roman" pitchFamily="18" charset="0"/>
                <a:cs typeface="Times New Roman" pitchFamily="18" charset="0"/>
              </a:rPr>
              <a:t>Kç</a:t>
            </a:r>
            <a:r>
              <a:rPr lang="tr-TR" sz="1800" dirty="0" smtClean="0">
                <a:latin typeface="Times New Roman" pitchFamily="18" charset="0"/>
                <a:cs typeface="Times New Roman" pitchFamily="18" charset="0"/>
              </a:rPr>
              <a:t> (</a:t>
            </a:r>
            <a:r>
              <a:rPr lang="tr-TR" sz="1800" dirty="0" err="1" smtClean="0">
                <a:latin typeface="Times New Roman" pitchFamily="18" charset="0"/>
                <a:cs typeface="Times New Roman" pitchFamily="18" charset="0"/>
              </a:rPr>
              <a:t>CoS</a:t>
            </a:r>
            <a:r>
              <a:rPr lang="tr-TR" sz="1800" dirty="0" smtClean="0">
                <a:latin typeface="Times New Roman" pitchFamily="18" charset="0"/>
                <a:cs typeface="Times New Roman" pitchFamily="18" charset="0"/>
              </a:rPr>
              <a:t>) = 5,0 10 </a:t>
            </a:r>
            <a:r>
              <a:rPr lang="tr-TR" sz="1800" baseline="30000" dirty="0" smtClean="0">
                <a:latin typeface="Times New Roman" pitchFamily="18" charset="0"/>
                <a:cs typeface="Times New Roman" pitchFamily="18" charset="0"/>
              </a:rPr>
              <a:t>-22</a:t>
            </a:r>
          </a:p>
          <a:p>
            <a:pPr>
              <a:lnSpc>
                <a:spcPct val="150000"/>
              </a:lnSpc>
              <a:buNone/>
            </a:pPr>
            <a:r>
              <a:rPr lang="tr-TR" sz="1800" dirty="0" smtClean="0">
                <a:latin typeface="Times New Roman" pitchFamily="18" charset="0"/>
                <a:cs typeface="Times New Roman" pitchFamily="18" charset="0"/>
              </a:rPr>
              <a:t>[</a:t>
            </a:r>
            <a:r>
              <a:rPr lang="tr-TR" sz="1800" dirty="0" err="1" smtClean="0">
                <a:latin typeface="Times New Roman" pitchFamily="18" charset="0"/>
                <a:cs typeface="Times New Roman" pitchFamily="18" charset="0"/>
              </a:rPr>
              <a:t>Co</a:t>
            </a:r>
            <a:r>
              <a:rPr lang="tr-TR" sz="1800" baseline="30000" dirty="0" smtClean="0">
                <a:latin typeface="Times New Roman" pitchFamily="18" charset="0"/>
                <a:cs typeface="Times New Roman" pitchFamily="18" charset="0"/>
              </a:rPr>
              <a:t>+2 </a:t>
            </a:r>
            <a:r>
              <a:rPr lang="tr-TR" sz="1800" dirty="0" smtClean="0">
                <a:latin typeface="Times New Roman" pitchFamily="18" charset="0"/>
                <a:cs typeface="Times New Roman" pitchFamily="18" charset="0"/>
              </a:rPr>
              <a:t>] [S</a:t>
            </a:r>
            <a:r>
              <a:rPr lang="tr-TR" sz="1800" baseline="30000" dirty="0" smtClean="0">
                <a:latin typeface="Times New Roman" pitchFamily="18" charset="0"/>
                <a:cs typeface="Times New Roman" pitchFamily="18" charset="0"/>
              </a:rPr>
              <a:t>2-</a:t>
            </a:r>
            <a:r>
              <a:rPr lang="tr-TR" sz="1800" dirty="0" smtClean="0">
                <a:latin typeface="Times New Roman" pitchFamily="18" charset="0"/>
                <a:cs typeface="Times New Roman" pitchFamily="18" charset="0"/>
              </a:rPr>
              <a:t>] = 5,0 10 </a:t>
            </a:r>
            <a:r>
              <a:rPr lang="tr-TR" sz="1800" baseline="30000" dirty="0" smtClean="0">
                <a:latin typeface="Times New Roman" pitchFamily="18" charset="0"/>
                <a:cs typeface="Times New Roman" pitchFamily="18" charset="0"/>
              </a:rPr>
              <a:t>-22</a:t>
            </a:r>
            <a:endParaRPr lang="tr-TR" sz="1800" dirty="0" smtClean="0">
              <a:latin typeface="Times New Roman" pitchFamily="18" charset="0"/>
              <a:cs typeface="Times New Roman" pitchFamily="18" charset="0"/>
            </a:endParaRPr>
          </a:p>
          <a:p>
            <a:pPr>
              <a:lnSpc>
                <a:spcPct val="150000"/>
              </a:lnSpc>
              <a:buNone/>
            </a:pPr>
            <a:r>
              <a:rPr lang="tr-TR" sz="1800" dirty="0" smtClean="0">
                <a:latin typeface="Times New Roman" pitchFamily="18" charset="0"/>
                <a:cs typeface="Times New Roman" pitchFamily="18" charset="0"/>
              </a:rPr>
              <a:t>0,25 x [S</a:t>
            </a:r>
            <a:r>
              <a:rPr lang="tr-TR" sz="1800" baseline="30000" dirty="0" smtClean="0">
                <a:latin typeface="Times New Roman" pitchFamily="18" charset="0"/>
                <a:cs typeface="Times New Roman" pitchFamily="18" charset="0"/>
              </a:rPr>
              <a:t>2-</a:t>
            </a:r>
            <a:r>
              <a:rPr lang="tr-TR" sz="1800" dirty="0" smtClean="0">
                <a:latin typeface="Times New Roman" pitchFamily="18" charset="0"/>
                <a:cs typeface="Times New Roman" pitchFamily="18" charset="0"/>
              </a:rPr>
              <a:t>] = 5,0 10 </a:t>
            </a:r>
            <a:r>
              <a:rPr lang="tr-TR" sz="1800" baseline="30000" dirty="0" smtClean="0">
                <a:latin typeface="Times New Roman" pitchFamily="18" charset="0"/>
                <a:cs typeface="Times New Roman" pitchFamily="18" charset="0"/>
              </a:rPr>
              <a:t>-22 </a:t>
            </a:r>
          </a:p>
          <a:p>
            <a:pPr>
              <a:lnSpc>
                <a:spcPct val="150000"/>
              </a:lnSpc>
              <a:buNone/>
            </a:pPr>
            <a:r>
              <a:rPr lang="tr-TR" sz="1800" dirty="0" smtClean="0">
                <a:latin typeface="Times New Roman" pitchFamily="18" charset="0"/>
                <a:cs typeface="Times New Roman" pitchFamily="18" charset="0"/>
              </a:rPr>
              <a:t>[S</a:t>
            </a:r>
            <a:r>
              <a:rPr lang="tr-TR" sz="1800" baseline="30000" dirty="0" smtClean="0">
                <a:latin typeface="Times New Roman" pitchFamily="18" charset="0"/>
                <a:cs typeface="Times New Roman" pitchFamily="18" charset="0"/>
              </a:rPr>
              <a:t>2-</a:t>
            </a:r>
            <a:r>
              <a:rPr lang="tr-TR" sz="1800" dirty="0" smtClean="0">
                <a:latin typeface="Times New Roman" pitchFamily="18" charset="0"/>
                <a:cs typeface="Times New Roman" pitchFamily="18" charset="0"/>
              </a:rPr>
              <a:t>] = 2,0 10 </a:t>
            </a:r>
            <a:r>
              <a:rPr lang="tr-TR" sz="1800" baseline="30000" dirty="0" smtClean="0">
                <a:latin typeface="Times New Roman" pitchFamily="18" charset="0"/>
                <a:cs typeface="Times New Roman" pitchFamily="18" charset="0"/>
              </a:rPr>
              <a:t>-21</a:t>
            </a:r>
            <a:r>
              <a:rPr lang="tr-TR" sz="1800" dirty="0" smtClean="0">
                <a:latin typeface="Times New Roman" pitchFamily="18" charset="0"/>
                <a:cs typeface="Times New Roman" pitchFamily="18" charset="0"/>
              </a:rPr>
              <a:t>  </a:t>
            </a:r>
          </a:p>
          <a:p>
            <a:pPr>
              <a:lnSpc>
                <a:spcPct val="150000"/>
              </a:lnSpc>
              <a:buNone/>
            </a:pPr>
            <a:r>
              <a:rPr lang="tr-TR" sz="1800" dirty="0" smtClean="0">
                <a:latin typeface="Times New Roman" pitchFamily="18" charset="0"/>
                <a:cs typeface="Times New Roman" pitchFamily="18" charset="0"/>
              </a:rPr>
              <a:t>Sülfür iyonunu bu değerde tutacak </a:t>
            </a:r>
            <a:r>
              <a:rPr lang="tr-TR" sz="1800" dirty="0" err="1" smtClean="0">
                <a:latin typeface="Times New Roman" pitchFamily="18" charset="0"/>
                <a:cs typeface="Times New Roman" pitchFamily="18" charset="0"/>
              </a:rPr>
              <a:t>hidronyum</a:t>
            </a:r>
            <a:r>
              <a:rPr lang="tr-TR" sz="1800" dirty="0" smtClean="0">
                <a:latin typeface="Times New Roman" pitchFamily="18" charset="0"/>
                <a:cs typeface="Times New Roman" pitchFamily="18" charset="0"/>
              </a:rPr>
              <a:t>,</a:t>
            </a:r>
          </a:p>
          <a:p>
            <a:pPr>
              <a:lnSpc>
                <a:spcPct val="150000"/>
              </a:lnSpc>
              <a:buNone/>
            </a:pPr>
            <a:r>
              <a:rPr lang="tr-TR" sz="1800" dirty="0" smtClean="0">
                <a:latin typeface="Times New Roman" pitchFamily="18" charset="0"/>
                <a:cs typeface="Times New Roman" pitchFamily="18" charset="0"/>
              </a:rPr>
              <a:t>[H</a:t>
            </a:r>
            <a:r>
              <a:rPr lang="tr-TR" sz="1800" baseline="-25000" dirty="0" smtClean="0">
                <a:latin typeface="Times New Roman" pitchFamily="18" charset="0"/>
                <a:cs typeface="Times New Roman" pitchFamily="18" charset="0"/>
              </a:rPr>
              <a:t>3</a:t>
            </a:r>
            <a:r>
              <a:rPr lang="tr-TR" sz="1800" dirty="0" smtClean="0">
                <a:latin typeface="Times New Roman" pitchFamily="18" charset="0"/>
                <a:cs typeface="Times New Roman" pitchFamily="18" charset="0"/>
              </a:rPr>
              <a:t>O</a:t>
            </a:r>
            <a:r>
              <a:rPr lang="tr-TR" sz="1800" baseline="30000" dirty="0" smtClean="0">
                <a:latin typeface="Times New Roman" pitchFamily="18" charset="0"/>
                <a:cs typeface="Times New Roman" pitchFamily="18" charset="0"/>
              </a:rPr>
              <a:t>+ </a:t>
            </a:r>
            <a:r>
              <a:rPr lang="tr-TR" sz="1800" dirty="0" smtClean="0">
                <a:latin typeface="Times New Roman" pitchFamily="18" charset="0"/>
                <a:cs typeface="Times New Roman" pitchFamily="18" charset="0"/>
              </a:rPr>
              <a:t>]</a:t>
            </a:r>
            <a:r>
              <a:rPr lang="tr-TR" sz="1800" baseline="30000" dirty="0" smtClean="0">
                <a:latin typeface="Times New Roman" pitchFamily="18" charset="0"/>
                <a:cs typeface="Times New Roman" pitchFamily="18" charset="0"/>
              </a:rPr>
              <a:t>2</a:t>
            </a:r>
            <a:r>
              <a:rPr lang="tr-TR" sz="1800" dirty="0" smtClean="0">
                <a:latin typeface="Times New Roman" pitchFamily="18" charset="0"/>
                <a:cs typeface="Times New Roman" pitchFamily="18" charset="0"/>
              </a:rPr>
              <a:t> [S</a:t>
            </a:r>
            <a:r>
              <a:rPr lang="tr-TR" sz="1800" baseline="30000" dirty="0" smtClean="0">
                <a:latin typeface="Times New Roman" pitchFamily="18" charset="0"/>
                <a:cs typeface="Times New Roman" pitchFamily="18" charset="0"/>
              </a:rPr>
              <a:t>2-</a:t>
            </a:r>
            <a:r>
              <a:rPr lang="tr-TR" sz="1800" dirty="0" smtClean="0">
                <a:latin typeface="Times New Roman" pitchFamily="18" charset="0"/>
                <a:cs typeface="Times New Roman" pitchFamily="18" charset="0"/>
              </a:rPr>
              <a:t>] = 1,1 10 </a:t>
            </a:r>
            <a:r>
              <a:rPr lang="tr-TR" sz="1800" baseline="30000" dirty="0" smtClean="0">
                <a:latin typeface="Times New Roman" pitchFamily="18" charset="0"/>
                <a:cs typeface="Times New Roman" pitchFamily="18" charset="0"/>
              </a:rPr>
              <a:t>-22 </a:t>
            </a:r>
            <a:r>
              <a:rPr lang="tr-TR" sz="1800" dirty="0" smtClean="0">
                <a:latin typeface="Times New Roman" pitchFamily="18" charset="0"/>
                <a:cs typeface="Times New Roman" pitchFamily="18" charset="0"/>
              </a:rPr>
              <a:t>  eşitliğinden</a:t>
            </a:r>
            <a:endParaRPr lang="tr-TR" sz="1800" baseline="30000" dirty="0" smtClean="0">
              <a:latin typeface="Times New Roman" pitchFamily="18" charset="0"/>
              <a:cs typeface="Times New Roman" pitchFamily="18" charset="0"/>
            </a:endParaRPr>
          </a:p>
          <a:p>
            <a:pPr>
              <a:lnSpc>
                <a:spcPct val="150000"/>
              </a:lnSpc>
              <a:buNone/>
            </a:pPr>
            <a:r>
              <a:rPr lang="tr-TR" sz="1800" dirty="0" smtClean="0">
                <a:latin typeface="Times New Roman" pitchFamily="18" charset="0"/>
                <a:cs typeface="Times New Roman" pitchFamily="18" charset="0"/>
              </a:rPr>
              <a:t>[H</a:t>
            </a:r>
            <a:r>
              <a:rPr lang="tr-TR" sz="1800" baseline="-25000" dirty="0" smtClean="0">
                <a:latin typeface="Times New Roman" pitchFamily="18" charset="0"/>
                <a:cs typeface="Times New Roman" pitchFamily="18" charset="0"/>
              </a:rPr>
              <a:t>3</a:t>
            </a:r>
            <a:r>
              <a:rPr lang="tr-TR" sz="1800" dirty="0" smtClean="0">
                <a:latin typeface="Times New Roman" pitchFamily="18" charset="0"/>
                <a:cs typeface="Times New Roman" pitchFamily="18" charset="0"/>
              </a:rPr>
              <a:t>O</a:t>
            </a:r>
            <a:r>
              <a:rPr lang="tr-TR" sz="1800" baseline="30000" dirty="0" smtClean="0">
                <a:latin typeface="Times New Roman" pitchFamily="18" charset="0"/>
                <a:cs typeface="Times New Roman" pitchFamily="18" charset="0"/>
              </a:rPr>
              <a:t>+ </a:t>
            </a:r>
            <a:r>
              <a:rPr lang="tr-TR" sz="1800" dirty="0" smtClean="0">
                <a:latin typeface="Times New Roman" pitchFamily="18" charset="0"/>
                <a:cs typeface="Times New Roman" pitchFamily="18" charset="0"/>
              </a:rPr>
              <a:t>]</a:t>
            </a:r>
            <a:r>
              <a:rPr lang="tr-TR" sz="1800" baseline="30000" dirty="0" smtClean="0">
                <a:latin typeface="Times New Roman" pitchFamily="18" charset="0"/>
                <a:cs typeface="Times New Roman" pitchFamily="18" charset="0"/>
              </a:rPr>
              <a:t>2</a:t>
            </a:r>
            <a:r>
              <a:rPr lang="tr-TR" sz="1800" dirty="0" smtClean="0">
                <a:latin typeface="Times New Roman" pitchFamily="18" charset="0"/>
                <a:cs typeface="Times New Roman" pitchFamily="18" charset="0"/>
              </a:rPr>
              <a:t> 2,0 10 </a:t>
            </a:r>
            <a:r>
              <a:rPr lang="tr-TR" sz="1800" baseline="30000" dirty="0" smtClean="0">
                <a:latin typeface="Times New Roman" pitchFamily="18" charset="0"/>
                <a:cs typeface="Times New Roman" pitchFamily="18" charset="0"/>
              </a:rPr>
              <a:t>-21</a:t>
            </a:r>
            <a:r>
              <a:rPr lang="tr-TR" sz="1800" dirty="0" smtClean="0">
                <a:latin typeface="Times New Roman" pitchFamily="18" charset="0"/>
                <a:cs typeface="Times New Roman" pitchFamily="18" charset="0"/>
              </a:rPr>
              <a:t> = 1,1 10 </a:t>
            </a:r>
            <a:r>
              <a:rPr lang="tr-TR" sz="1800" baseline="30000" dirty="0" smtClean="0">
                <a:latin typeface="Times New Roman" pitchFamily="18" charset="0"/>
                <a:cs typeface="Times New Roman" pitchFamily="18" charset="0"/>
              </a:rPr>
              <a:t>-22</a:t>
            </a:r>
          </a:p>
          <a:p>
            <a:pPr>
              <a:lnSpc>
                <a:spcPct val="150000"/>
              </a:lnSpc>
              <a:buNone/>
            </a:pPr>
            <a:r>
              <a:rPr lang="tr-TR" sz="1800" dirty="0" smtClean="0">
                <a:latin typeface="Times New Roman" pitchFamily="18" charset="0"/>
                <a:cs typeface="Times New Roman" pitchFamily="18" charset="0"/>
              </a:rPr>
              <a:t>[H</a:t>
            </a:r>
            <a:r>
              <a:rPr lang="tr-TR" sz="1800" baseline="-25000" dirty="0" smtClean="0">
                <a:latin typeface="Times New Roman" pitchFamily="18" charset="0"/>
                <a:cs typeface="Times New Roman" pitchFamily="18" charset="0"/>
              </a:rPr>
              <a:t>3</a:t>
            </a:r>
            <a:r>
              <a:rPr lang="tr-TR" sz="1800" dirty="0" smtClean="0">
                <a:latin typeface="Times New Roman" pitchFamily="18" charset="0"/>
                <a:cs typeface="Times New Roman" pitchFamily="18" charset="0"/>
              </a:rPr>
              <a:t>O</a:t>
            </a:r>
            <a:r>
              <a:rPr lang="tr-TR" sz="1800" baseline="30000" dirty="0" smtClean="0">
                <a:latin typeface="Times New Roman" pitchFamily="18" charset="0"/>
                <a:cs typeface="Times New Roman" pitchFamily="18" charset="0"/>
              </a:rPr>
              <a:t>+ </a:t>
            </a:r>
            <a:r>
              <a:rPr lang="tr-TR" sz="1800" dirty="0" smtClean="0">
                <a:latin typeface="Times New Roman" pitchFamily="18" charset="0"/>
                <a:cs typeface="Times New Roman" pitchFamily="18" charset="0"/>
              </a:rPr>
              <a:t>]</a:t>
            </a:r>
            <a:r>
              <a:rPr lang="tr-TR" sz="1800" baseline="30000" dirty="0" smtClean="0">
                <a:latin typeface="Times New Roman" pitchFamily="18" charset="0"/>
                <a:cs typeface="Times New Roman" pitchFamily="18" charset="0"/>
              </a:rPr>
              <a:t>2 </a:t>
            </a:r>
            <a:r>
              <a:rPr lang="tr-TR" sz="1800" dirty="0" smtClean="0">
                <a:latin typeface="Times New Roman" pitchFamily="18" charset="0"/>
                <a:cs typeface="Times New Roman" pitchFamily="18" charset="0"/>
              </a:rPr>
              <a:t> = 1,1 10 </a:t>
            </a:r>
            <a:r>
              <a:rPr lang="tr-TR" sz="1800" baseline="30000" dirty="0" smtClean="0">
                <a:latin typeface="Times New Roman" pitchFamily="18" charset="0"/>
                <a:cs typeface="Times New Roman" pitchFamily="18" charset="0"/>
              </a:rPr>
              <a:t>-22 </a:t>
            </a:r>
            <a:r>
              <a:rPr lang="tr-TR" sz="1800" dirty="0" smtClean="0">
                <a:latin typeface="Times New Roman" pitchFamily="18" charset="0"/>
                <a:cs typeface="Times New Roman" pitchFamily="18" charset="0"/>
              </a:rPr>
              <a:t> / 2,0 10 </a:t>
            </a:r>
            <a:r>
              <a:rPr lang="tr-TR" sz="1800" baseline="30000" dirty="0" smtClean="0">
                <a:latin typeface="Times New Roman" pitchFamily="18" charset="0"/>
                <a:cs typeface="Times New Roman" pitchFamily="18" charset="0"/>
              </a:rPr>
              <a:t>-21</a:t>
            </a:r>
            <a:r>
              <a:rPr lang="tr-TR" sz="1800" dirty="0" smtClean="0">
                <a:latin typeface="Times New Roman" pitchFamily="18" charset="0"/>
                <a:cs typeface="Times New Roman" pitchFamily="18" charset="0"/>
              </a:rPr>
              <a:t>  </a:t>
            </a:r>
          </a:p>
          <a:p>
            <a:pPr>
              <a:lnSpc>
                <a:spcPct val="150000"/>
              </a:lnSpc>
              <a:buNone/>
            </a:pPr>
            <a:r>
              <a:rPr lang="tr-TR" sz="1800" dirty="0" smtClean="0">
                <a:latin typeface="Times New Roman" pitchFamily="18" charset="0"/>
                <a:cs typeface="Times New Roman" pitchFamily="18" charset="0"/>
              </a:rPr>
              <a:t>[H</a:t>
            </a:r>
            <a:r>
              <a:rPr lang="tr-TR" sz="1800" baseline="-25000" dirty="0" smtClean="0">
                <a:latin typeface="Times New Roman" pitchFamily="18" charset="0"/>
                <a:cs typeface="Times New Roman" pitchFamily="18" charset="0"/>
              </a:rPr>
              <a:t>3</a:t>
            </a:r>
            <a:r>
              <a:rPr lang="tr-TR" sz="1800" dirty="0" smtClean="0">
                <a:latin typeface="Times New Roman" pitchFamily="18" charset="0"/>
                <a:cs typeface="Times New Roman" pitchFamily="18" charset="0"/>
              </a:rPr>
              <a:t>O</a:t>
            </a:r>
            <a:r>
              <a:rPr lang="tr-TR" sz="1800" baseline="30000" dirty="0" smtClean="0">
                <a:latin typeface="Times New Roman" pitchFamily="18" charset="0"/>
                <a:cs typeface="Times New Roman" pitchFamily="18" charset="0"/>
              </a:rPr>
              <a:t>+ </a:t>
            </a:r>
            <a:r>
              <a:rPr lang="tr-TR" sz="1800" dirty="0" smtClean="0">
                <a:latin typeface="Times New Roman" pitchFamily="18" charset="0"/>
                <a:cs typeface="Times New Roman" pitchFamily="18" charset="0"/>
              </a:rPr>
              <a:t>]</a:t>
            </a:r>
            <a:r>
              <a:rPr lang="tr-TR" sz="1800" baseline="30000" dirty="0" smtClean="0">
                <a:latin typeface="Times New Roman" pitchFamily="18" charset="0"/>
                <a:cs typeface="Times New Roman" pitchFamily="18" charset="0"/>
              </a:rPr>
              <a:t>2 </a:t>
            </a:r>
            <a:r>
              <a:rPr lang="tr-TR" sz="1800" dirty="0" smtClean="0">
                <a:latin typeface="Times New Roman" pitchFamily="18" charset="0"/>
                <a:cs typeface="Times New Roman" pitchFamily="18" charset="0"/>
              </a:rPr>
              <a:t> =0,055</a:t>
            </a:r>
          </a:p>
          <a:p>
            <a:pPr>
              <a:lnSpc>
                <a:spcPct val="150000"/>
              </a:lnSpc>
              <a:buNone/>
            </a:pPr>
            <a:r>
              <a:rPr lang="tr-TR" sz="1800" dirty="0" smtClean="0">
                <a:latin typeface="Times New Roman" pitchFamily="18" charset="0"/>
                <a:cs typeface="Times New Roman" pitchFamily="18" charset="0"/>
              </a:rPr>
              <a:t>[H</a:t>
            </a:r>
            <a:r>
              <a:rPr lang="tr-TR" sz="1800" baseline="-25000" dirty="0" smtClean="0">
                <a:latin typeface="Times New Roman" pitchFamily="18" charset="0"/>
                <a:cs typeface="Times New Roman" pitchFamily="18" charset="0"/>
              </a:rPr>
              <a:t>3</a:t>
            </a:r>
            <a:r>
              <a:rPr lang="tr-TR" sz="1800" dirty="0" smtClean="0">
                <a:latin typeface="Times New Roman" pitchFamily="18" charset="0"/>
                <a:cs typeface="Times New Roman" pitchFamily="18" charset="0"/>
              </a:rPr>
              <a:t>O</a:t>
            </a:r>
            <a:r>
              <a:rPr lang="tr-TR" sz="1800" baseline="30000" dirty="0" smtClean="0">
                <a:latin typeface="Times New Roman" pitchFamily="18" charset="0"/>
                <a:cs typeface="Times New Roman" pitchFamily="18" charset="0"/>
              </a:rPr>
              <a:t>+ </a:t>
            </a:r>
            <a:r>
              <a:rPr lang="tr-TR" sz="1800" dirty="0" smtClean="0">
                <a:latin typeface="Times New Roman" pitchFamily="18" charset="0"/>
                <a:cs typeface="Times New Roman" pitchFamily="18" charset="0"/>
              </a:rPr>
              <a:t>]</a:t>
            </a:r>
            <a:r>
              <a:rPr lang="tr-TR" sz="1800" baseline="30000" dirty="0" smtClean="0">
                <a:latin typeface="Times New Roman" pitchFamily="18" charset="0"/>
                <a:cs typeface="Times New Roman" pitchFamily="18" charset="0"/>
              </a:rPr>
              <a:t> </a:t>
            </a:r>
            <a:r>
              <a:rPr lang="tr-TR" sz="1800" dirty="0" smtClean="0">
                <a:latin typeface="Times New Roman" pitchFamily="18" charset="0"/>
                <a:cs typeface="Times New Roman" pitchFamily="18" charset="0"/>
              </a:rPr>
              <a:t> =  0,234 M</a:t>
            </a:r>
          </a:p>
        </p:txBody>
      </p:sp>
      <p:sp>
        <p:nvSpPr>
          <p:cNvPr id="4" name="3 Slayt Numarası Yer Tutucusu"/>
          <p:cNvSpPr>
            <a:spLocks noGrp="1"/>
          </p:cNvSpPr>
          <p:nvPr>
            <p:ph type="sldNum" sz="quarter" idx="12"/>
          </p:nvPr>
        </p:nvSpPr>
        <p:spPr/>
        <p:txBody>
          <a:bodyPr/>
          <a:lstStyle/>
          <a:p>
            <a:pPr>
              <a:defRPr/>
            </a:pPr>
            <a:fld id="{5534900F-14CF-44FC-BB63-84DE27168BFA}" type="slidenum">
              <a:rPr lang="tr-TR" altLang="en-US" smtClean="0"/>
              <a:pPr>
                <a:defRPr/>
              </a:pPr>
              <a:t>40</a:t>
            </a:fld>
            <a:endParaRPr lang="tr-TR" altLang="en-US" dirty="0"/>
          </a:p>
        </p:txBody>
      </p:sp>
    </p:spTree>
  </p:cSld>
  <p:clrMapOvr>
    <a:masterClrMapping/>
  </p:clrMapOvr>
  <p:transition spd="med">
    <p:wedge/>
  </p:transition>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Başlık"/>
          <p:cNvSpPr>
            <a:spLocks noGrp="1"/>
          </p:cNvSpPr>
          <p:nvPr>
            <p:ph type="title"/>
          </p:nvPr>
        </p:nvSpPr>
        <p:spPr>
          <a:xfrm>
            <a:off x="467544" y="188640"/>
            <a:ext cx="1008112" cy="500066"/>
          </a:xfrm>
        </p:spPr>
        <p:txBody>
          <a:bodyPr>
            <a:normAutofit/>
          </a:bodyPr>
          <a:lstStyle/>
          <a:p>
            <a:r>
              <a:rPr lang="tr-TR" sz="2400" dirty="0" smtClean="0">
                <a:solidFill>
                  <a:srgbClr val="FF0000"/>
                </a:solidFill>
                <a:latin typeface="Times New Roman" pitchFamily="18" charset="0"/>
                <a:cs typeface="Times New Roman" pitchFamily="18" charset="0"/>
              </a:rPr>
              <a:t>Soru</a:t>
            </a:r>
            <a:endParaRPr lang="tr-TR" sz="2400" dirty="0">
              <a:solidFill>
                <a:srgbClr val="FF0000"/>
              </a:solidFill>
            </a:endParaRPr>
          </a:p>
        </p:txBody>
      </p:sp>
      <p:sp>
        <p:nvSpPr>
          <p:cNvPr id="6" name="5 İçerik Yer Tutucusu"/>
          <p:cNvSpPr>
            <a:spLocks noGrp="1"/>
          </p:cNvSpPr>
          <p:nvPr>
            <p:ph idx="1"/>
          </p:nvPr>
        </p:nvSpPr>
        <p:spPr>
          <a:xfrm>
            <a:off x="395536" y="692696"/>
            <a:ext cx="8229600" cy="6000768"/>
          </a:xfrm>
        </p:spPr>
        <p:txBody>
          <a:bodyPr>
            <a:noAutofit/>
          </a:bodyPr>
          <a:lstStyle/>
          <a:p>
            <a:pPr>
              <a:lnSpc>
                <a:spcPct val="150000"/>
              </a:lnSpc>
              <a:buNone/>
            </a:pPr>
            <a:r>
              <a:rPr lang="tr-TR" sz="1800" dirty="0" smtClean="0">
                <a:latin typeface="Times New Roman" pitchFamily="18" charset="0"/>
                <a:cs typeface="Times New Roman" pitchFamily="18" charset="0"/>
              </a:rPr>
              <a:t>0,2  M H</a:t>
            </a:r>
            <a:r>
              <a:rPr lang="tr-TR" sz="1800" baseline="30000" dirty="0" smtClean="0">
                <a:latin typeface="Times New Roman" pitchFamily="18" charset="0"/>
                <a:cs typeface="Times New Roman" pitchFamily="18" charset="0"/>
              </a:rPr>
              <a:t>+</a:t>
            </a:r>
            <a:r>
              <a:rPr lang="tr-TR" sz="1800" dirty="0" smtClean="0">
                <a:latin typeface="Times New Roman" pitchFamily="18" charset="0"/>
                <a:cs typeface="Times New Roman" pitchFamily="18" charset="0"/>
              </a:rPr>
              <a:t> (tampon) ve 0,2 M Pb</a:t>
            </a:r>
            <a:r>
              <a:rPr lang="tr-TR" sz="1800" baseline="30000" dirty="0" smtClean="0">
                <a:latin typeface="Times New Roman" pitchFamily="18" charset="0"/>
                <a:cs typeface="Times New Roman" pitchFamily="18" charset="0"/>
              </a:rPr>
              <a:t>2+  </a:t>
            </a:r>
            <a:r>
              <a:rPr lang="tr-TR" sz="1800" dirty="0" smtClean="0">
                <a:latin typeface="Times New Roman" pitchFamily="18" charset="0"/>
                <a:cs typeface="Times New Roman" pitchFamily="18" charset="0"/>
              </a:rPr>
              <a:t> bulunan çözelti H</a:t>
            </a:r>
            <a:r>
              <a:rPr lang="tr-TR" sz="1800" baseline="-25000" dirty="0" smtClean="0">
                <a:latin typeface="Times New Roman" pitchFamily="18" charset="0"/>
                <a:cs typeface="Times New Roman" pitchFamily="18" charset="0"/>
              </a:rPr>
              <a:t>2</a:t>
            </a:r>
            <a:r>
              <a:rPr lang="tr-TR" sz="1800" dirty="0" smtClean="0">
                <a:latin typeface="Times New Roman" pitchFamily="18" charset="0"/>
                <a:cs typeface="Times New Roman" pitchFamily="18" charset="0"/>
              </a:rPr>
              <a:t>S gazı ile doyurulduğunda  çözeltideki Pb</a:t>
            </a:r>
            <a:r>
              <a:rPr lang="tr-TR" sz="1800" baseline="30000" dirty="0" smtClean="0">
                <a:latin typeface="Times New Roman" pitchFamily="18" charset="0"/>
                <a:cs typeface="Times New Roman" pitchFamily="18" charset="0"/>
              </a:rPr>
              <a:t>2+ </a:t>
            </a:r>
            <a:r>
              <a:rPr lang="tr-TR" sz="1800" dirty="0" smtClean="0">
                <a:latin typeface="Times New Roman" pitchFamily="18" charset="0"/>
                <a:cs typeface="Times New Roman" pitchFamily="18" charset="0"/>
              </a:rPr>
              <a:t>derişimi ne olur?</a:t>
            </a:r>
          </a:p>
          <a:p>
            <a:pPr>
              <a:lnSpc>
                <a:spcPct val="150000"/>
              </a:lnSpc>
              <a:buNone/>
            </a:pPr>
            <a:r>
              <a:rPr lang="tr-TR" sz="1800" dirty="0" err="1" smtClean="0">
                <a:latin typeface="Times New Roman" pitchFamily="18" charset="0"/>
                <a:cs typeface="Times New Roman" pitchFamily="18" charset="0"/>
              </a:rPr>
              <a:t>Kç</a:t>
            </a:r>
            <a:r>
              <a:rPr lang="tr-TR" sz="1800" dirty="0" smtClean="0">
                <a:latin typeface="Times New Roman" pitchFamily="18" charset="0"/>
                <a:cs typeface="Times New Roman" pitchFamily="18" charset="0"/>
              </a:rPr>
              <a:t> (</a:t>
            </a:r>
            <a:r>
              <a:rPr lang="tr-TR" sz="1800" dirty="0" err="1" smtClean="0">
                <a:latin typeface="Times New Roman" pitchFamily="18" charset="0"/>
                <a:cs typeface="Times New Roman" pitchFamily="18" charset="0"/>
              </a:rPr>
              <a:t>PbS</a:t>
            </a:r>
            <a:r>
              <a:rPr lang="tr-TR" sz="1800" dirty="0" smtClean="0">
                <a:latin typeface="Times New Roman" pitchFamily="18" charset="0"/>
                <a:cs typeface="Times New Roman" pitchFamily="18" charset="0"/>
              </a:rPr>
              <a:t>) = 7,0 10 </a:t>
            </a:r>
            <a:r>
              <a:rPr lang="tr-TR" sz="1800" baseline="30000" dirty="0" smtClean="0">
                <a:latin typeface="Times New Roman" pitchFamily="18" charset="0"/>
                <a:cs typeface="Times New Roman" pitchFamily="18" charset="0"/>
              </a:rPr>
              <a:t>-29 </a:t>
            </a:r>
            <a:r>
              <a:rPr lang="tr-TR" sz="1800" dirty="0" smtClean="0">
                <a:latin typeface="Times New Roman" pitchFamily="18" charset="0"/>
                <a:cs typeface="Times New Roman" pitchFamily="18" charset="0"/>
              </a:rPr>
              <a:t> </a:t>
            </a:r>
          </a:p>
          <a:p>
            <a:pPr>
              <a:lnSpc>
                <a:spcPct val="150000"/>
              </a:lnSpc>
              <a:buNone/>
            </a:pPr>
            <a:r>
              <a:rPr lang="tr-TR" sz="1800" dirty="0" smtClean="0">
                <a:latin typeface="Times New Roman" pitchFamily="18" charset="0"/>
                <a:cs typeface="Times New Roman" pitchFamily="18" charset="0"/>
              </a:rPr>
              <a:t>[H</a:t>
            </a:r>
            <a:r>
              <a:rPr lang="tr-TR" sz="1800" baseline="-25000" dirty="0" smtClean="0">
                <a:latin typeface="Times New Roman" pitchFamily="18" charset="0"/>
                <a:cs typeface="Times New Roman" pitchFamily="18" charset="0"/>
              </a:rPr>
              <a:t>3</a:t>
            </a:r>
            <a:r>
              <a:rPr lang="tr-TR" sz="1800" dirty="0" smtClean="0">
                <a:latin typeface="Times New Roman" pitchFamily="18" charset="0"/>
                <a:cs typeface="Times New Roman" pitchFamily="18" charset="0"/>
              </a:rPr>
              <a:t>O</a:t>
            </a:r>
            <a:r>
              <a:rPr lang="tr-TR" sz="1800" baseline="30000" dirty="0" smtClean="0">
                <a:latin typeface="Times New Roman" pitchFamily="18" charset="0"/>
                <a:cs typeface="Times New Roman" pitchFamily="18" charset="0"/>
              </a:rPr>
              <a:t>+ </a:t>
            </a:r>
            <a:r>
              <a:rPr lang="tr-TR" sz="1800" dirty="0" smtClean="0">
                <a:latin typeface="Times New Roman" pitchFamily="18" charset="0"/>
                <a:cs typeface="Times New Roman" pitchFamily="18" charset="0"/>
              </a:rPr>
              <a:t>]</a:t>
            </a:r>
            <a:r>
              <a:rPr lang="tr-TR" sz="1800" baseline="30000" dirty="0" smtClean="0">
                <a:latin typeface="Times New Roman" pitchFamily="18" charset="0"/>
                <a:cs typeface="Times New Roman" pitchFamily="18" charset="0"/>
              </a:rPr>
              <a:t>2</a:t>
            </a:r>
            <a:r>
              <a:rPr lang="tr-TR" sz="1800" dirty="0" smtClean="0">
                <a:latin typeface="Times New Roman" pitchFamily="18" charset="0"/>
                <a:cs typeface="Times New Roman" pitchFamily="18" charset="0"/>
              </a:rPr>
              <a:t> [S</a:t>
            </a:r>
            <a:r>
              <a:rPr lang="tr-TR" sz="1800" baseline="30000" dirty="0" smtClean="0">
                <a:latin typeface="Times New Roman" pitchFamily="18" charset="0"/>
                <a:cs typeface="Times New Roman" pitchFamily="18" charset="0"/>
              </a:rPr>
              <a:t>2-</a:t>
            </a:r>
            <a:r>
              <a:rPr lang="tr-TR" sz="1800" dirty="0" smtClean="0">
                <a:latin typeface="Times New Roman" pitchFamily="18" charset="0"/>
                <a:cs typeface="Times New Roman" pitchFamily="18" charset="0"/>
              </a:rPr>
              <a:t>] = 1,1 10 </a:t>
            </a:r>
            <a:r>
              <a:rPr lang="tr-TR" sz="1800" baseline="30000" dirty="0" smtClean="0">
                <a:latin typeface="Times New Roman" pitchFamily="18" charset="0"/>
                <a:cs typeface="Times New Roman" pitchFamily="18" charset="0"/>
              </a:rPr>
              <a:t>-22 </a:t>
            </a:r>
            <a:r>
              <a:rPr lang="tr-TR" sz="1800" dirty="0" smtClean="0">
                <a:latin typeface="Times New Roman" pitchFamily="18" charset="0"/>
                <a:cs typeface="Times New Roman" pitchFamily="18" charset="0"/>
              </a:rPr>
              <a:t>  eşitliğinden 0,2 M H</a:t>
            </a:r>
            <a:r>
              <a:rPr lang="tr-TR" sz="1800" baseline="30000" dirty="0" smtClean="0">
                <a:latin typeface="Times New Roman" pitchFamily="18" charset="0"/>
                <a:cs typeface="Times New Roman" pitchFamily="18" charset="0"/>
              </a:rPr>
              <a:t>+</a:t>
            </a:r>
            <a:r>
              <a:rPr lang="tr-TR" sz="1800" dirty="0" smtClean="0">
                <a:latin typeface="Times New Roman" pitchFamily="18" charset="0"/>
                <a:cs typeface="Times New Roman" pitchFamily="18" charset="0"/>
              </a:rPr>
              <a:t> olduğu ortamda</a:t>
            </a:r>
            <a:endParaRPr lang="tr-TR" sz="1800" baseline="30000" dirty="0" smtClean="0">
              <a:latin typeface="Times New Roman" pitchFamily="18" charset="0"/>
              <a:cs typeface="Times New Roman" pitchFamily="18" charset="0"/>
            </a:endParaRPr>
          </a:p>
          <a:p>
            <a:pPr>
              <a:lnSpc>
                <a:spcPct val="150000"/>
              </a:lnSpc>
              <a:buNone/>
            </a:pPr>
            <a:r>
              <a:rPr lang="tr-TR" sz="1800" dirty="0" smtClean="0">
                <a:latin typeface="Times New Roman" pitchFamily="18" charset="0"/>
                <a:cs typeface="Times New Roman" pitchFamily="18" charset="0"/>
              </a:rPr>
              <a:t>(0,2)</a:t>
            </a:r>
            <a:r>
              <a:rPr lang="tr-TR" sz="1800" baseline="30000" dirty="0" smtClean="0">
                <a:latin typeface="Times New Roman" pitchFamily="18" charset="0"/>
                <a:cs typeface="Times New Roman" pitchFamily="18" charset="0"/>
              </a:rPr>
              <a:t>2</a:t>
            </a:r>
            <a:r>
              <a:rPr lang="tr-TR" sz="1800" dirty="0" smtClean="0">
                <a:latin typeface="Times New Roman" pitchFamily="18" charset="0"/>
                <a:cs typeface="Times New Roman" pitchFamily="18" charset="0"/>
              </a:rPr>
              <a:t> [S</a:t>
            </a:r>
            <a:r>
              <a:rPr lang="tr-TR" sz="1800" baseline="30000" dirty="0" smtClean="0">
                <a:latin typeface="Times New Roman" pitchFamily="18" charset="0"/>
                <a:cs typeface="Times New Roman" pitchFamily="18" charset="0"/>
              </a:rPr>
              <a:t>2-</a:t>
            </a:r>
            <a:r>
              <a:rPr lang="tr-TR" sz="1800" dirty="0" smtClean="0">
                <a:latin typeface="Times New Roman" pitchFamily="18" charset="0"/>
                <a:cs typeface="Times New Roman" pitchFamily="18" charset="0"/>
              </a:rPr>
              <a:t>] = 1,1 10 </a:t>
            </a:r>
            <a:r>
              <a:rPr lang="tr-TR" sz="1800" baseline="30000" dirty="0" smtClean="0">
                <a:latin typeface="Times New Roman" pitchFamily="18" charset="0"/>
                <a:cs typeface="Times New Roman" pitchFamily="18" charset="0"/>
              </a:rPr>
              <a:t>-22</a:t>
            </a:r>
          </a:p>
          <a:p>
            <a:pPr>
              <a:lnSpc>
                <a:spcPct val="150000"/>
              </a:lnSpc>
              <a:buNone/>
            </a:pPr>
            <a:r>
              <a:rPr lang="tr-TR" sz="1800" dirty="0" smtClean="0">
                <a:latin typeface="Times New Roman" pitchFamily="18" charset="0"/>
                <a:cs typeface="Times New Roman" pitchFamily="18" charset="0"/>
              </a:rPr>
              <a:t>[S</a:t>
            </a:r>
            <a:r>
              <a:rPr lang="tr-TR" sz="1800" baseline="30000" dirty="0" smtClean="0">
                <a:latin typeface="Times New Roman" pitchFamily="18" charset="0"/>
                <a:cs typeface="Times New Roman" pitchFamily="18" charset="0"/>
              </a:rPr>
              <a:t>2-</a:t>
            </a:r>
            <a:r>
              <a:rPr lang="tr-TR" sz="1800" dirty="0" smtClean="0">
                <a:latin typeface="Times New Roman" pitchFamily="18" charset="0"/>
                <a:cs typeface="Times New Roman" pitchFamily="18" charset="0"/>
              </a:rPr>
              <a:t>]  = 2,75 10 </a:t>
            </a:r>
            <a:r>
              <a:rPr lang="tr-TR" sz="1800" baseline="30000" dirty="0" smtClean="0">
                <a:latin typeface="Times New Roman" pitchFamily="18" charset="0"/>
                <a:cs typeface="Times New Roman" pitchFamily="18" charset="0"/>
              </a:rPr>
              <a:t>-21</a:t>
            </a:r>
          </a:p>
          <a:p>
            <a:pPr>
              <a:lnSpc>
                <a:spcPct val="150000"/>
              </a:lnSpc>
              <a:buNone/>
            </a:pPr>
            <a:r>
              <a:rPr lang="tr-TR" sz="1800" dirty="0" smtClean="0">
                <a:latin typeface="Times New Roman" pitchFamily="18" charset="0"/>
                <a:cs typeface="Times New Roman" pitchFamily="18" charset="0"/>
              </a:rPr>
              <a:t>Q =  [</a:t>
            </a:r>
            <a:r>
              <a:rPr lang="tr-TR" sz="1800" dirty="0" err="1" smtClean="0">
                <a:latin typeface="Times New Roman" pitchFamily="18" charset="0"/>
                <a:cs typeface="Times New Roman" pitchFamily="18" charset="0"/>
              </a:rPr>
              <a:t>Pb</a:t>
            </a:r>
            <a:r>
              <a:rPr lang="tr-TR" sz="1800" baseline="30000" dirty="0" smtClean="0">
                <a:latin typeface="Times New Roman" pitchFamily="18" charset="0"/>
                <a:cs typeface="Times New Roman" pitchFamily="18" charset="0"/>
              </a:rPr>
              <a:t>+2 </a:t>
            </a:r>
            <a:r>
              <a:rPr lang="tr-TR" sz="1800" dirty="0" smtClean="0">
                <a:latin typeface="Times New Roman" pitchFamily="18" charset="0"/>
                <a:cs typeface="Times New Roman" pitchFamily="18" charset="0"/>
              </a:rPr>
              <a:t>] [S</a:t>
            </a:r>
            <a:r>
              <a:rPr lang="tr-TR" sz="1800" baseline="30000" dirty="0" smtClean="0">
                <a:latin typeface="Times New Roman" pitchFamily="18" charset="0"/>
                <a:cs typeface="Times New Roman" pitchFamily="18" charset="0"/>
              </a:rPr>
              <a:t>2-</a:t>
            </a:r>
            <a:r>
              <a:rPr lang="tr-TR" sz="1800" dirty="0" smtClean="0">
                <a:latin typeface="Times New Roman" pitchFamily="18" charset="0"/>
                <a:cs typeface="Times New Roman" pitchFamily="18" charset="0"/>
              </a:rPr>
              <a:t>]</a:t>
            </a:r>
          </a:p>
          <a:p>
            <a:pPr>
              <a:lnSpc>
                <a:spcPct val="150000"/>
              </a:lnSpc>
              <a:buNone/>
            </a:pPr>
            <a:r>
              <a:rPr lang="tr-TR" sz="1800" dirty="0" smtClean="0">
                <a:latin typeface="Times New Roman" pitchFamily="18" charset="0"/>
                <a:cs typeface="Times New Roman" pitchFamily="18" charset="0"/>
              </a:rPr>
              <a:t>0,2 x 2,75 10 </a:t>
            </a:r>
            <a:r>
              <a:rPr lang="tr-TR" sz="1800" baseline="30000" dirty="0" smtClean="0">
                <a:latin typeface="Times New Roman" pitchFamily="18" charset="0"/>
                <a:cs typeface="Times New Roman" pitchFamily="18" charset="0"/>
              </a:rPr>
              <a:t>-21 </a:t>
            </a:r>
            <a:r>
              <a:rPr lang="tr-TR" sz="1800" dirty="0" smtClean="0">
                <a:latin typeface="Times New Roman" pitchFamily="18" charset="0"/>
                <a:cs typeface="Times New Roman" pitchFamily="18" charset="0"/>
              </a:rPr>
              <a:t>= 5,5 10 </a:t>
            </a:r>
            <a:r>
              <a:rPr lang="tr-TR" sz="1800" baseline="30000" dirty="0" smtClean="0">
                <a:latin typeface="Times New Roman" pitchFamily="18" charset="0"/>
                <a:cs typeface="Times New Roman" pitchFamily="18" charset="0"/>
              </a:rPr>
              <a:t>-22 </a:t>
            </a:r>
          </a:p>
          <a:p>
            <a:pPr>
              <a:lnSpc>
                <a:spcPct val="150000"/>
              </a:lnSpc>
              <a:buNone/>
            </a:pPr>
            <a:r>
              <a:rPr lang="tr-TR" sz="1800" dirty="0" err="1" smtClean="0">
                <a:latin typeface="Times New Roman" pitchFamily="18" charset="0"/>
                <a:cs typeface="Times New Roman" pitchFamily="18" charset="0"/>
              </a:rPr>
              <a:t>Kç</a:t>
            </a:r>
            <a:r>
              <a:rPr lang="tr-TR" sz="1800" dirty="0" smtClean="0">
                <a:latin typeface="Times New Roman" pitchFamily="18" charset="0"/>
                <a:cs typeface="Times New Roman" pitchFamily="18" charset="0"/>
              </a:rPr>
              <a:t> (</a:t>
            </a:r>
            <a:r>
              <a:rPr lang="tr-TR" sz="1800" dirty="0" err="1" smtClean="0">
                <a:latin typeface="Times New Roman" pitchFamily="18" charset="0"/>
                <a:cs typeface="Times New Roman" pitchFamily="18" charset="0"/>
              </a:rPr>
              <a:t>PbS</a:t>
            </a:r>
            <a:r>
              <a:rPr lang="tr-TR" sz="1800" dirty="0" smtClean="0">
                <a:latin typeface="Times New Roman" pitchFamily="18" charset="0"/>
                <a:cs typeface="Times New Roman" pitchFamily="18" charset="0"/>
              </a:rPr>
              <a:t>) = 7,0 10 </a:t>
            </a:r>
            <a:r>
              <a:rPr lang="tr-TR" sz="1800" baseline="30000" dirty="0" smtClean="0">
                <a:latin typeface="Times New Roman" pitchFamily="18" charset="0"/>
                <a:cs typeface="Times New Roman" pitchFamily="18" charset="0"/>
              </a:rPr>
              <a:t>-29 </a:t>
            </a:r>
            <a:r>
              <a:rPr lang="tr-TR" sz="1800" dirty="0" smtClean="0">
                <a:latin typeface="Times New Roman" pitchFamily="18" charset="0"/>
                <a:cs typeface="Times New Roman" pitchFamily="18" charset="0"/>
              </a:rPr>
              <a:t>  Q &gt; </a:t>
            </a:r>
            <a:r>
              <a:rPr lang="tr-TR" sz="1800" dirty="0" err="1" smtClean="0">
                <a:latin typeface="Times New Roman" pitchFamily="18" charset="0"/>
                <a:cs typeface="Times New Roman" pitchFamily="18" charset="0"/>
              </a:rPr>
              <a:t>Kç</a:t>
            </a:r>
            <a:r>
              <a:rPr lang="tr-TR" sz="1800" dirty="0" smtClean="0">
                <a:latin typeface="Times New Roman" pitchFamily="18" charset="0"/>
                <a:cs typeface="Times New Roman" pitchFamily="18" charset="0"/>
              </a:rPr>
              <a:t> olduğundan çöker</a:t>
            </a:r>
          </a:p>
          <a:p>
            <a:pPr>
              <a:lnSpc>
                <a:spcPct val="150000"/>
              </a:lnSpc>
              <a:buNone/>
            </a:pPr>
            <a:r>
              <a:rPr lang="tr-TR" sz="1800" dirty="0" smtClean="0">
                <a:latin typeface="Times New Roman" pitchFamily="18" charset="0"/>
                <a:cs typeface="Times New Roman" pitchFamily="18" charset="0"/>
              </a:rPr>
              <a:t>Çözeltide kalan kurşun derişimi,</a:t>
            </a:r>
          </a:p>
          <a:p>
            <a:pPr>
              <a:lnSpc>
                <a:spcPct val="150000"/>
              </a:lnSpc>
              <a:buNone/>
            </a:pPr>
            <a:r>
              <a:rPr lang="tr-TR" sz="1800" dirty="0" err="1" smtClean="0">
                <a:latin typeface="Times New Roman" pitchFamily="18" charset="0"/>
                <a:cs typeface="Times New Roman" pitchFamily="18" charset="0"/>
              </a:rPr>
              <a:t>Kç</a:t>
            </a:r>
            <a:r>
              <a:rPr lang="tr-TR" sz="1800" dirty="0" smtClean="0">
                <a:latin typeface="Times New Roman" pitchFamily="18" charset="0"/>
                <a:cs typeface="Times New Roman" pitchFamily="18" charset="0"/>
              </a:rPr>
              <a:t> =  [</a:t>
            </a:r>
            <a:r>
              <a:rPr lang="tr-TR" sz="1800" dirty="0" err="1" smtClean="0">
                <a:latin typeface="Times New Roman" pitchFamily="18" charset="0"/>
                <a:cs typeface="Times New Roman" pitchFamily="18" charset="0"/>
              </a:rPr>
              <a:t>Pb</a:t>
            </a:r>
            <a:r>
              <a:rPr lang="tr-TR" sz="1800" baseline="30000" dirty="0" smtClean="0">
                <a:latin typeface="Times New Roman" pitchFamily="18" charset="0"/>
                <a:cs typeface="Times New Roman" pitchFamily="18" charset="0"/>
              </a:rPr>
              <a:t>+2 </a:t>
            </a:r>
            <a:r>
              <a:rPr lang="tr-TR" sz="1800" dirty="0" smtClean="0">
                <a:latin typeface="Times New Roman" pitchFamily="18" charset="0"/>
                <a:cs typeface="Times New Roman" pitchFamily="18" charset="0"/>
              </a:rPr>
              <a:t>] [S</a:t>
            </a:r>
            <a:r>
              <a:rPr lang="tr-TR" sz="1800" baseline="30000" dirty="0" smtClean="0">
                <a:latin typeface="Times New Roman" pitchFamily="18" charset="0"/>
                <a:cs typeface="Times New Roman" pitchFamily="18" charset="0"/>
              </a:rPr>
              <a:t>2-</a:t>
            </a:r>
            <a:r>
              <a:rPr lang="tr-TR" sz="1800" dirty="0" smtClean="0">
                <a:latin typeface="Times New Roman" pitchFamily="18" charset="0"/>
                <a:cs typeface="Times New Roman" pitchFamily="18" charset="0"/>
              </a:rPr>
              <a:t>] = 7,0 10 </a:t>
            </a:r>
            <a:r>
              <a:rPr lang="tr-TR" sz="1800" baseline="30000" dirty="0" smtClean="0">
                <a:latin typeface="Times New Roman" pitchFamily="18" charset="0"/>
                <a:cs typeface="Times New Roman" pitchFamily="18" charset="0"/>
              </a:rPr>
              <a:t>-29 </a:t>
            </a:r>
            <a:endParaRPr lang="tr-TR" sz="1800" dirty="0" smtClean="0">
              <a:latin typeface="Times New Roman" pitchFamily="18" charset="0"/>
              <a:cs typeface="Times New Roman" pitchFamily="18" charset="0"/>
            </a:endParaRPr>
          </a:p>
          <a:p>
            <a:pPr>
              <a:lnSpc>
                <a:spcPct val="150000"/>
              </a:lnSpc>
              <a:buNone/>
            </a:pPr>
            <a:r>
              <a:rPr lang="tr-TR" sz="1800" dirty="0" err="1" smtClean="0">
                <a:latin typeface="Times New Roman" pitchFamily="18" charset="0"/>
                <a:cs typeface="Times New Roman" pitchFamily="18" charset="0"/>
              </a:rPr>
              <a:t>Kç</a:t>
            </a:r>
            <a:r>
              <a:rPr lang="tr-TR" sz="1800" dirty="0" smtClean="0">
                <a:latin typeface="Times New Roman" pitchFamily="18" charset="0"/>
                <a:cs typeface="Times New Roman" pitchFamily="18" charset="0"/>
              </a:rPr>
              <a:t> =  [</a:t>
            </a:r>
            <a:r>
              <a:rPr lang="tr-TR" sz="1800" dirty="0" err="1" smtClean="0">
                <a:latin typeface="Times New Roman" pitchFamily="18" charset="0"/>
                <a:cs typeface="Times New Roman" pitchFamily="18" charset="0"/>
              </a:rPr>
              <a:t>Pb</a:t>
            </a:r>
            <a:r>
              <a:rPr lang="tr-TR" sz="1800" baseline="30000" dirty="0" smtClean="0">
                <a:latin typeface="Times New Roman" pitchFamily="18" charset="0"/>
                <a:cs typeface="Times New Roman" pitchFamily="18" charset="0"/>
              </a:rPr>
              <a:t>+2 </a:t>
            </a:r>
            <a:r>
              <a:rPr lang="tr-TR" sz="1800" dirty="0" smtClean="0">
                <a:latin typeface="Times New Roman" pitchFamily="18" charset="0"/>
                <a:cs typeface="Times New Roman" pitchFamily="18" charset="0"/>
              </a:rPr>
              <a:t>] 2,75 10 </a:t>
            </a:r>
            <a:r>
              <a:rPr lang="tr-TR" sz="1800" baseline="30000" dirty="0" smtClean="0">
                <a:latin typeface="Times New Roman" pitchFamily="18" charset="0"/>
                <a:cs typeface="Times New Roman" pitchFamily="18" charset="0"/>
              </a:rPr>
              <a:t>-21  </a:t>
            </a:r>
            <a:r>
              <a:rPr lang="tr-TR" sz="1800" dirty="0" smtClean="0">
                <a:latin typeface="Times New Roman" pitchFamily="18" charset="0"/>
                <a:cs typeface="Times New Roman" pitchFamily="18" charset="0"/>
              </a:rPr>
              <a:t>= 7,0 10 </a:t>
            </a:r>
            <a:r>
              <a:rPr lang="tr-TR" sz="1800" baseline="30000" dirty="0" smtClean="0">
                <a:latin typeface="Times New Roman" pitchFamily="18" charset="0"/>
                <a:cs typeface="Times New Roman" pitchFamily="18" charset="0"/>
              </a:rPr>
              <a:t>-29</a:t>
            </a:r>
          </a:p>
          <a:p>
            <a:pPr>
              <a:lnSpc>
                <a:spcPct val="150000"/>
              </a:lnSpc>
              <a:buNone/>
            </a:pPr>
            <a:r>
              <a:rPr lang="tr-TR" sz="1800" dirty="0" smtClean="0">
                <a:latin typeface="Times New Roman" pitchFamily="18" charset="0"/>
                <a:cs typeface="Times New Roman" pitchFamily="18" charset="0"/>
              </a:rPr>
              <a:t>[</a:t>
            </a:r>
            <a:r>
              <a:rPr lang="tr-TR" sz="1800" dirty="0" err="1" smtClean="0">
                <a:latin typeface="Times New Roman" pitchFamily="18" charset="0"/>
                <a:cs typeface="Times New Roman" pitchFamily="18" charset="0"/>
              </a:rPr>
              <a:t>Pb</a:t>
            </a:r>
            <a:r>
              <a:rPr lang="tr-TR" sz="1800" baseline="30000" dirty="0" smtClean="0">
                <a:latin typeface="Times New Roman" pitchFamily="18" charset="0"/>
                <a:cs typeface="Times New Roman" pitchFamily="18" charset="0"/>
              </a:rPr>
              <a:t>+2 </a:t>
            </a:r>
            <a:r>
              <a:rPr lang="tr-TR" sz="1800" dirty="0" smtClean="0">
                <a:latin typeface="Times New Roman" pitchFamily="18" charset="0"/>
                <a:cs typeface="Times New Roman" pitchFamily="18" charset="0"/>
              </a:rPr>
              <a:t>] = 2,54 10 </a:t>
            </a:r>
            <a:r>
              <a:rPr lang="tr-TR" sz="1800" baseline="30000" dirty="0" smtClean="0">
                <a:latin typeface="Times New Roman" pitchFamily="18" charset="0"/>
                <a:cs typeface="Times New Roman" pitchFamily="18" charset="0"/>
              </a:rPr>
              <a:t>-8 </a:t>
            </a:r>
            <a:r>
              <a:rPr lang="tr-TR" sz="1800" dirty="0" smtClean="0">
                <a:latin typeface="Times New Roman" pitchFamily="18" charset="0"/>
                <a:cs typeface="Times New Roman" pitchFamily="18" charset="0"/>
              </a:rPr>
              <a:t> M </a:t>
            </a:r>
          </a:p>
        </p:txBody>
      </p:sp>
      <p:sp>
        <p:nvSpPr>
          <p:cNvPr id="4" name="3 Slayt Numarası Yer Tutucusu"/>
          <p:cNvSpPr>
            <a:spLocks noGrp="1"/>
          </p:cNvSpPr>
          <p:nvPr>
            <p:ph type="sldNum" sz="quarter" idx="12"/>
          </p:nvPr>
        </p:nvSpPr>
        <p:spPr/>
        <p:txBody>
          <a:bodyPr/>
          <a:lstStyle/>
          <a:p>
            <a:pPr>
              <a:defRPr/>
            </a:pPr>
            <a:fld id="{5534900F-14CF-44FC-BB63-84DE27168BFA}" type="slidenum">
              <a:rPr lang="tr-TR" altLang="en-US" smtClean="0"/>
              <a:pPr>
                <a:defRPr/>
              </a:pPr>
              <a:t>41</a:t>
            </a:fld>
            <a:endParaRPr lang="tr-TR" altLang="en-US" dirty="0"/>
          </a:p>
        </p:txBody>
      </p:sp>
    </p:spTree>
  </p:cSld>
  <p:clrMapOvr>
    <a:masterClrMapping/>
  </p:clrMapOvr>
  <p:transition spd="med">
    <p:wedge/>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Başlık"/>
          <p:cNvSpPr>
            <a:spLocks noGrp="1"/>
          </p:cNvSpPr>
          <p:nvPr>
            <p:ph type="title"/>
          </p:nvPr>
        </p:nvSpPr>
        <p:spPr>
          <a:xfrm>
            <a:off x="467544" y="188640"/>
            <a:ext cx="8229600" cy="500066"/>
          </a:xfrm>
        </p:spPr>
        <p:txBody>
          <a:bodyPr>
            <a:normAutofit/>
          </a:bodyPr>
          <a:lstStyle/>
          <a:p>
            <a:r>
              <a:rPr lang="tr-TR" sz="2000" dirty="0" smtClean="0">
                <a:latin typeface="Times New Roman" pitchFamily="18" charset="0"/>
                <a:cs typeface="Times New Roman" pitchFamily="18" charset="0"/>
              </a:rPr>
              <a:t>Anyonu hidroliz olan bileşikler ile çöktürme:</a:t>
            </a:r>
            <a:endParaRPr lang="tr-TR" sz="2000" dirty="0"/>
          </a:p>
        </p:txBody>
      </p:sp>
      <p:sp>
        <p:nvSpPr>
          <p:cNvPr id="6" name="5 İçerik Yer Tutucusu"/>
          <p:cNvSpPr>
            <a:spLocks noGrp="1"/>
          </p:cNvSpPr>
          <p:nvPr>
            <p:ph idx="1"/>
          </p:nvPr>
        </p:nvSpPr>
        <p:spPr>
          <a:xfrm>
            <a:off x="179512" y="857232"/>
            <a:ext cx="8507288" cy="5467368"/>
          </a:xfrm>
        </p:spPr>
        <p:txBody>
          <a:bodyPr>
            <a:noAutofit/>
          </a:bodyPr>
          <a:lstStyle/>
          <a:p>
            <a:pPr>
              <a:lnSpc>
                <a:spcPct val="150000"/>
              </a:lnSpc>
              <a:buNone/>
            </a:pPr>
            <a:r>
              <a:rPr lang="tr-TR" sz="1800" dirty="0" smtClean="0">
                <a:latin typeface="Times New Roman" pitchFamily="18" charset="0"/>
                <a:cs typeface="Times New Roman" pitchFamily="18" charset="0"/>
              </a:rPr>
              <a:t>	S</a:t>
            </a:r>
            <a:r>
              <a:rPr lang="tr-TR" sz="1800" baseline="30000" dirty="0" smtClean="0">
                <a:latin typeface="Times New Roman" pitchFamily="18" charset="0"/>
                <a:cs typeface="Times New Roman" pitchFamily="18" charset="0"/>
              </a:rPr>
              <a:t>2- </a:t>
            </a:r>
            <a:r>
              <a:rPr lang="tr-TR" sz="1800" dirty="0" smtClean="0">
                <a:latin typeface="Times New Roman" pitchFamily="18" charset="0"/>
                <a:cs typeface="Times New Roman" pitchFamily="18" charset="0"/>
              </a:rPr>
              <a:t>,</a:t>
            </a:r>
            <a:r>
              <a:rPr lang="tr-TR" sz="1800" baseline="30000" dirty="0" smtClean="0">
                <a:latin typeface="Times New Roman" pitchFamily="18" charset="0"/>
                <a:cs typeface="Times New Roman" pitchFamily="18" charset="0"/>
              </a:rPr>
              <a:t> </a:t>
            </a:r>
            <a:r>
              <a:rPr lang="tr-TR" sz="1800" dirty="0" smtClean="0">
                <a:latin typeface="Times New Roman" pitchFamily="18" charset="0"/>
                <a:cs typeface="Times New Roman" pitchFamily="18" charset="0"/>
              </a:rPr>
              <a:t>PO</a:t>
            </a:r>
            <a:r>
              <a:rPr lang="tr-TR" sz="1800" baseline="-25000" dirty="0" smtClean="0">
                <a:latin typeface="Times New Roman" pitchFamily="18" charset="0"/>
                <a:cs typeface="Times New Roman" pitchFamily="18" charset="0"/>
              </a:rPr>
              <a:t>4</a:t>
            </a:r>
            <a:r>
              <a:rPr lang="tr-TR" sz="1800" baseline="30000" dirty="0" smtClean="0">
                <a:latin typeface="Times New Roman" pitchFamily="18" charset="0"/>
                <a:cs typeface="Times New Roman" pitchFamily="18" charset="0"/>
              </a:rPr>
              <a:t>3- </a:t>
            </a:r>
            <a:r>
              <a:rPr lang="tr-TR" sz="1800" dirty="0" smtClean="0">
                <a:latin typeface="Times New Roman" pitchFamily="18" charset="0"/>
                <a:cs typeface="Times New Roman" pitchFamily="18" charset="0"/>
              </a:rPr>
              <a:t>, CO</a:t>
            </a:r>
            <a:r>
              <a:rPr lang="tr-TR" sz="1800" baseline="-25000" dirty="0" smtClean="0">
                <a:latin typeface="Times New Roman" pitchFamily="18" charset="0"/>
                <a:cs typeface="Times New Roman" pitchFamily="18" charset="0"/>
              </a:rPr>
              <a:t>3</a:t>
            </a:r>
            <a:r>
              <a:rPr lang="tr-TR" sz="1800" baseline="30000" dirty="0" smtClean="0">
                <a:latin typeface="Times New Roman" pitchFamily="18" charset="0"/>
                <a:cs typeface="Times New Roman" pitchFamily="18" charset="0"/>
              </a:rPr>
              <a:t>2-  </a:t>
            </a:r>
            <a:r>
              <a:rPr lang="tr-TR" sz="1800" dirty="0" smtClean="0">
                <a:latin typeface="Times New Roman" pitchFamily="18" charset="0"/>
                <a:cs typeface="Times New Roman" pitchFamily="18" charset="0"/>
              </a:rPr>
              <a:t>  gibi anyonlara sahip az çözünen bileşiklerin çözünürlüğü ortamın </a:t>
            </a:r>
            <a:r>
              <a:rPr lang="tr-TR" sz="1800" dirty="0" err="1" smtClean="0">
                <a:latin typeface="Times New Roman" pitchFamily="18" charset="0"/>
                <a:cs typeface="Times New Roman" pitchFamily="18" charset="0"/>
              </a:rPr>
              <a:t>pH</a:t>
            </a:r>
            <a:r>
              <a:rPr lang="tr-TR" sz="1800" dirty="0" smtClean="0">
                <a:latin typeface="Times New Roman" pitchFamily="18" charset="0"/>
                <a:cs typeface="Times New Roman" pitchFamily="18" charset="0"/>
              </a:rPr>
              <a:t> sına bağlıdır.  Bu çökelekler sabit bir </a:t>
            </a:r>
            <a:r>
              <a:rPr lang="tr-TR" sz="1800" dirty="0" err="1" smtClean="0">
                <a:latin typeface="Times New Roman" pitchFamily="18" charset="0"/>
                <a:cs typeface="Times New Roman" pitchFamily="18" charset="0"/>
              </a:rPr>
              <a:t>pH</a:t>
            </a:r>
            <a:r>
              <a:rPr lang="tr-TR" sz="1800" dirty="0" smtClean="0">
                <a:latin typeface="Times New Roman" pitchFamily="18" charset="0"/>
                <a:cs typeface="Times New Roman" pitchFamily="18" charset="0"/>
              </a:rPr>
              <a:t> ortamında oluşturularak birbirinden ayrılabilir. </a:t>
            </a:r>
          </a:p>
          <a:p>
            <a:pPr>
              <a:lnSpc>
                <a:spcPct val="150000"/>
              </a:lnSpc>
              <a:buNone/>
            </a:pPr>
            <a:endParaRPr lang="tr-TR" sz="1800" dirty="0">
              <a:latin typeface="Times New Roman" pitchFamily="18" charset="0"/>
              <a:cs typeface="Times New Roman" pitchFamily="18" charset="0"/>
            </a:endParaRPr>
          </a:p>
          <a:p>
            <a:pPr>
              <a:lnSpc>
                <a:spcPct val="150000"/>
              </a:lnSpc>
              <a:buNone/>
            </a:pPr>
            <a:r>
              <a:rPr lang="tr-TR" sz="1800" dirty="0" smtClean="0">
                <a:latin typeface="Times New Roman" pitchFamily="18" charset="0"/>
                <a:cs typeface="Times New Roman" pitchFamily="18" charset="0"/>
              </a:rPr>
              <a:t>Bu anyonların </a:t>
            </a:r>
            <a:r>
              <a:rPr lang="tr-TR" sz="1800" dirty="0" err="1" smtClean="0">
                <a:latin typeface="Times New Roman" pitchFamily="18" charset="0"/>
                <a:cs typeface="Times New Roman" pitchFamily="18" charset="0"/>
              </a:rPr>
              <a:t>pH</a:t>
            </a:r>
            <a:r>
              <a:rPr lang="tr-TR" sz="1800" dirty="0" smtClean="0">
                <a:latin typeface="Times New Roman" pitchFamily="18" charset="0"/>
                <a:cs typeface="Times New Roman" pitchFamily="18" charset="0"/>
              </a:rPr>
              <a:t> ya bağlı </a:t>
            </a:r>
            <a:r>
              <a:rPr lang="tr-TR" sz="1800" dirty="0" err="1" smtClean="0">
                <a:latin typeface="Times New Roman" pitchFamily="18" charset="0"/>
                <a:cs typeface="Times New Roman" pitchFamily="18" charset="0"/>
              </a:rPr>
              <a:t>derişimleri</a:t>
            </a:r>
            <a:r>
              <a:rPr lang="tr-TR" sz="1800" dirty="0" smtClean="0">
                <a:latin typeface="Times New Roman" pitchFamily="18" charset="0"/>
                <a:cs typeface="Times New Roman" pitchFamily="18" charset="0"/>
              </a:rPr>
              <a:t> şu şekilde bulunur.</a:t>
            </a:r>
          </a:p>
          <a:p>
            <a:pPr>
              <a:lnSpc>
                <a:spcPct val="150000"/>
              </a:lnSpc>
              <a:buNone/>
            </a:pPr>
            <a:endParaRPr lang="tr-TR" sz="1800" dirty="0">
              <a:latin typeface="Times New Roman" pitchFamily="18" charset="0"/>
              <a:cs typeface="Times New Roman" pitchFamily="18" charset="0"/>
            </a:endParaRPr>
          </a:p>
        </p:txBody>
      </p:sp>
      <p:sp>
        <p:nvSpPr>
          <p:cNvPr id="4" name="3 Slayt Numarası Yer Tutucusu"/>
          <p:cNvSpPr>
            <a:spLocks noGrp="1"/>
          </p:cNvSpPr>
          <p:nvPr>
            <p:ph type="sldNum" sz="quarter" idx="12"/>
          </p:nvPr>
        </p:nvSpPr>
        <p:spPr/>
        <p:txBody>
          <a:bodyPr/>
          <a:lstStyle/>
          <a:p>
            <a:pPr>
              <a:defRPr/>
            </a:pPr>
            <a:fld id="{5534900F-14CF-44FC-BB63-84DE27168BFA}" type="slidenum">
              <a:rPr lang="tr-TR" altLang="en-US" smtClean="0"/>
              <a:pPr>
                <a:defRPr/>
              </a:pPr>
              <a:t>42</a:t>
            </a:fld>
            <a:endParaRPr lang="tr-TR" altLang="en-US" dirty="0"/>
          </a:p>
        </p:txBody>
      </p:sp>
    </p:spTree>
    <p:extLst>
      <p:ext uri="{BB962C8B-B14F-4D97-AF65-F5344CB8AC3E}">
        <p14:creationId xmlns:p14="http://schemas.microsoft.com/office/powerpoint/2010/main" val="3263670068"/>
      </p:ext>
    </p:extLst>
  </p:cSld>
  <p:clrMapOvr>
    <a:masterClrMapping/>
  </p:clrMapOvr>
  <p:transition spd="med">
    <p:wedge/>
  </p:transitio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43" name="Picture 3"/>
          <p:cNvPicPr>
            <a:picLocks noChangeAspect="1" noChangeArrowheads="1"/>
          </p:cNvPicPr>
          <p:nvPr/>
        </p:nvPicPr>
        <p:blipFill>
          <a:blip r:embed="rId2" cstate="print"/>
          <a:srcRect/>
          <a:stretch>
            <a:fillRect/>
          </a:stretch>
        </p:blipFill>
        <p:spPr bwMode="auto">
          <a:xfrm>
            <a:off x="395536" y="332656"/>
            <a:ext cx="7515225" cy="6238875"/>
          </a:xfrm>
          <a:prstGeom prst="rect">
            <a:avLst/>
          </a:prstGeom>
          <a:noFill/>
          <a:ln w="9525">
            <a:noFill/>
            <a:miter lim="800000"/>
            <a:headEnd/>
            <a:tailEnd/>
          </a:ln>
        </p:spPr>
      </p:pic>
      <p:sp>
        <p:nvSpPr>
          <p:cNvPr id="3" name="2 Slayt Numarası Yer Tutucusu"/>
          <p:cNvSpPr>
            <a:spLocks noGrp="1"/>
          </p:cNvSpPr>
          <p:nvPr>
            <p:ph type="sldNum" sz="quarter" idx="12"/>
          </p:nvPr>
        </p:nvSpPr>
        <p:spPr/>
        <p:txBody>
          <a:bodyPr/>
          <a:lstStyle/>
          <a:p>
            <a:pPr>
              <a:defRPr/>
            </a:pPr>
            <a:fld id="{C6E5D087-CD44-4D08-B207-8C45F2B5F19A}" type="slidenum">
              <a:rPr lang="tr-TR" altLang="en-US" smtClean="0"/>
              <a:pPr>
                <a:defRPr/>
              </a:pPr>
              <a:t>43</a:t>
            </a:fld>
            <a:endParaRPr lang="tr-TR" altLang="en-US"/>
          </a:p>
        </p:txBody>
      </p:sp>
    </p:spTree>
    <p:extLst>
      <p:ext uri="{BB962C8B-B14F-4D97-AF65-F5344CB8AC3E}">
        <p14:creationId xmlns:p14="http://schemas.microsoft.com/office/powerpoint/2010/main" val="4284463455"/>
      </p:ext>
    </p:extLst>
  </p:cSld>
  <p:clrMapOvr>
    <a:masterClrMapping/>
  </p:clrMapOvr>
  <p:transition spd="med">
    <p:wedge/>
  </p:transition>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9394" name="Picture 2"/>
          <p:cNvPicPr>
            <a:picLocks noChangeAspect="1" noChangeArrowheads="1"/>
          </p:cNvPicPr>
          <p:nvPr/>
        </p:nvPicPr>
        <p:blipFill>
          <a:blip r:embed="rId2" cstate="print"/>
          <a:srcRect/>
          <a:stretch>
            <a:fillRect/>
          </a:stretch>
        </p:blipFill>
        <p:spPr bwMode="auto">
          <a:xfrm>
            <a:off x="395536" y="3645024"/>
            <a:ext cx="1724025" cy="962025"/>
          </a:xfrm>
          <a:prstGeom prst="rect">
            <a:avLst/>
          </a:prstGeom>
          <a:noFill/>
          <a:ln w="9525">
            <a:noFill/>
            <a:miter lim="800000"/>
            <a:headEnd/>
            <a:tailEnd/>
          </a:ln>
        </p:spPr>
      </p:pic>
      <p:pic>
        <p:nvPicPr>
          <p:cNvPr id="59395" name="Picture 3"/>
          <p:cNvPicPr>
            <a:picLocks noChangeAspect="1" noChangeArrowheads="1"/>
          </p:cNvPicPr>
          <p:nvPr/>
        </p:nvPicPr>
        <p:blipFill>
          <a:blip r:embed="rId3" cstate="print"/>
          <a:srcRect/>
          <a:stretch>
            <a:fillRect/>
          </a:stretch>
        </p:blipFill>
        <p:spPr bwMode="auto">
          <a:xfrm>
            <a:off x="3059832" y="3717032"/>
            <a:ext cx="3105150" cy="619125"/>
          </a:xfrm>
          <a:prstGeom prst="rect">
            <a:avLst/>
          </a:prstGeom>
          <a:noFill/>
          <a:ln w="9525">
            <a:noFill/>
            <a:miter lim="800000"/>
            <a:headEnd/>
            <a:tailEnd/>
          </a:ln>
        </p:spPr>
      </p:pic>
      <p:pic>
        <p:nvPicPr>
          <p:cNvPr id="59396" name="Picture 4"/>
          <p:cNvPicPr>
            <a:picLocks noChangeAspect="1" noChangeArrowheads="1"/>
          </p:cNvPicPr>
          <p:nvPr/>
        </p:nvPicPr>
        <p:blipFill>
          <a:blip r:embed="rId4" cstate="print"/>
          <a:srcRect/>
          <a:stretch>
            <a:fillRect/>
          </a:stretch>
        </p:blipFill>
        <p:spPr bwMode="auto">
          <a:xfrm>
            <a:off x="395536" y="4581128"/>
            <a:ext cx="1924050" cy="1762125"/>
          </a:xfrm>
          <a:prstGeom prst="rect">
            <a:avLst/>
          </a:prstGeom>
          <a:noFill/>
          <a:ln w="9525">
            <a:noFill/>
            <a:miter lim="800000"/>
            <a:headEnd/>
            <a:tailEnd/>
          </a:ln>
        </p:spPr>
      </p:pic>
      <p:pic>
        <p:nvPicPr>
          <p:cNvPr id="59397" name="Picture 5"/>
          <p:cNvPicPr>
            <a:picLocks noChangeAspect="1" noChangeArrowheads="1"/>
          </p:cNvPicPr>
          <p:nvPr/>
        </p:nvPicPr>
        <p:blipFill>
          <a:blip r:embed="rId5" cstate="print"/>
          <a:srcRect/>
          <a:stretch>
            <a:fillRect/>
          </a:stretch>
        </p:blipFill>
        <p:spPr bwMode="auto">
          <a:xfrm>
            <a:off x="3779912" y="5517232"/>
            <a:ext cx="1876425" cy="504825"/>
          </a:xfrm>
          <a:prstGeom prst="rect">
            <a:avLst/>
          </a:prstGeom>
          <a:noFill/>
          <a:ln w="9525">
            <a:noFill/>
            <a:miter lim="800000"/>
            <a:headEnd/>
            <a:tailEnd/>
          </a:ln>
        </p:spPr>
      </p:pic>
      <p:sp>
        <p:nvSpPr>
          <p:cNvPr id="8" name="7 Dikdörtgen"/>
          <p:cNvSpPr/>
          <p:nvPr/>
        </p:nvSpPr>
        <p:spPr>
          <a:xfrm>
            <a:off x="467544" y="332656"/>
            <a:ext cx="8208912" cy="1015663"/>
          </a:xfrm>
          <a:prstGeom prst="rect">
            <a:avLst/>
          </a:prstGeom>
        </p:spPr>
        <p:txBody>
          <a:bodyPr wrap="square">
            <a:spAutoFit/>
          </a:bodyPr>
          <a:lstStyle/>
          <a:p>
            <a:pPr>
              <a:lnSpc>
                <a:spcPct val="150000"/>
              </a:lnSpc>
            </a:pPr>
            <a:r>
              <a:rPr lang="tr-TR" sz="2000" baseline="0" dirty="0" smtClean="0">
                <a:solidFill>
                  <a:srgbClr val="FF0000"/>
                </a:solidFill>
              </a:rPr>
              <a:t>İki protonlu asit çözeltilerinde </a:t>
            </a:r>
            <a:r>
              <a:rPr lang="tr-TR" sz="2000" baseline="0" dirty="0" err="1" smtClean="0">
                <a:solidFill>
                  <a:srgbClr val="FF0000"/>
                </a:solidFill>
              </a:rPr>
              <a:t>pH</a:t>
            </a:r>
            <a:r>
              <a:rPr lang="tr-TR" sz="2000" baseline="0" dirty="0" smtClean="0">
                <a:solidFill>
                  <a:srgbClr val="FF0000"/>
                </a:solidFill>
              </a:rPr>
              <a:t>’ </a:t>
            </a:r>
            <a:r>
              <a:rPr lang="tr-TR" sz="2000" baseline="0" dirty="0" err="1" smtClean="0">
                <a:solidFill>
                  <a:srgbClr val="FF0000"/>
                </a:solidFill>
              </a:rPr>
              <a:t>nın</a:t>
            </a:r>
            <a:r>
              <a:rPr lang="tr-TR" sz="2000" baseline="0" dirty="0" smtClean="0">
                <a:solidFill>
                  <a:srgbClr val="FF0000"/>
                </a:solidFill>
              </a:rPr>
              <a:t> fonksiyonu olarak bileşimi</a:t>
            </a:r>
          </a:p>
          <a:p>
            <a:pPr>
              <a:lnSpc>
                <a:spcPct val="150000"/>
              </a:lnSpc>
            </a:pPr>
            <a:r>
              <a:rPr lang="tr-TR" sz="2000" baseline="0" dirty="0" err="1" smtClean="0">
                <a:solidFill>
                  <a:srgbClr val="FF0000"/>
                </a:solidFill>
              </a:rPr>
              <a:t>Maleik</a:t>
            </a:r>
            <a:r>
              <a:rPr lang="tr-TR" sz="2000" baseline="0" dirty="0" smtClean="0">
                <a:solidFill>
                  <a:srgbClr val="FF0000"/>
                </a:solidFill>
              </a:rPr>
              <a:t> asit (H</a:t>
            </a:r>
            <a:r>
              <a:rPr lang="tr-TR" sz="2000" baseline="-25000" dirty="0" smtClean="0">
                <a:solidFill>
                  <a:srgbClr val="FF0000"/>
                </a:solidFill>
              </a:rPr>
              <a:t>2</a:t>
            </a:r>
            <a:r>
              <a:rPr lang="tr-TR" sz="2000" baseline="0" dirty="0" smtClean="0">
                <a:solidFill>
                  <a:srgbClr val="FF0000"/>
                </a:solidFill>
              </a:rPr>
              <a:t>M) için: </a:t>
            </a:r>
            <a:r>
              <a:rPr lang="el-GR" sz="2000" baseline="0" dirty="0" smtClean="0">
                <a:solidFill>
                  <a:srgbClr val="FF0000"/>
                </a:solidFill>
              </a:rPr>
              <a:t>α</a:t>
            </a:r>
            <a:r>
              <a:rPr lang="tr-TR" sz="2000" baseline="-25000" dirty="0" smtClean="0">
                <a:solidFill>
                  <a:srgbClr val="FF0000"/>
                </a:solidFill>
              </a:rPr>
              <a:t>0   </a:t>
            </a:r>
            <a:r>
              <a:rPr lang="el-GR" sz="2000" baseline="0" dirty="0" smtClean="0">
                <a:solidFill>
                  <a:srgbClr val="FF0000"/>
                </a:solidFill>
              </a:rPr>
              <a:t>α</a:t>
            </a:r>
            <a:r>
              <a:rPr lang="tr-TR" sz="2000" baseline="-25000" dirty="0" smtClean="0">
                <a:solidFill>
                  <a:srgbClr val="FF0000"/>
                </a:solidFill>
              </a:rPr>
              <a:t>1   </a:t>
            </a:r>
            <a:r>
              <a:rPr lang="el-GR" sz="2000" baseline="0" dirty="0" smtClean="0">
                <a:solidFill>
                  <a:srgbClr val="FF0000"/>
                </a:solidFill>
              </a:rPr>
              <a:t>α</a:t>
            </a:r>
            <a:r>
              <a:rPr lang="tr-TR" sz="2000" baseline="-25000" dirty="0" smtClean="0">
                <a:solidFill>
                  <a:srgbClr val="FF0000"/>
                </a:solidFill>
              </a:rPr>
              <a:t>2 </a:t>
            </a:r>
            <a:r>
              <a:rPr lang="tr-TR" sz="2000" baseline="0" dirty="0" smtClean="0">
                <a:solidFill>
                  <a:srgbClr val="FF0000"/>
                </a:solidFill>
              </a:rPr>
              <a:t>  eşitlikleri: </a:t>
            </a:r>
            <a:endParaRPr lang="tr-TR" sz="2000" dirty="0">
              <a:solidFill>
                <a:srgbClr val="FF0000"/>
              </a:solidFill>
            </a:endParaRPr>
          </a:p>
        </p:txBody>
      </p:sp>
      <p:pic>
        <p:nvPicPr>
          <p:cNvPr id="59399" name="Picture 7"/>
          <p:cNvPicPr>
            <a:picLocks noChangeAspect="1" noChangeArrowheads="1"/>
          </p:cNvPicPr>
          <p:nvPr/>
        </p:nvPicPr>
        <p:blipFill>
          <a:blip r:embed="rId6" cstate="print"/>
          <a:srcRect/>
          <a:stretch>
            <a:fillRect/>
          </a:stretch>
        </p:blipFill>
        <p:spPr bwMode="auto">
          <a:xfrm>
            <a:off x="395536" y="1556792"/>
            <a:ext cx="6600825" cy="1476375"/>
          </a:xfrm>
          <a:prstGeom prst="rect">
            <a:avLst/>
          </a:prstGeom>
          <a:noFill/>
          <a:ln w="9525">
            <a:noFill/>
            <a:miter lim="800000"/>
            <a:headEnd/>
            <a:tailEnd/>
          </a:ln>
        </p:spPr>
      </p:pic>
      <p:sp>
        <p:nvSpPr>
          <p:cNvPr id="9" name="8 Slayt Numarası Yer Tutucusu"/>
          <p:cNvSpPr>
            <a:spLocks noGrp="1"/>
          </p:cNvSpPr>
          <p:nvPr>
            <p:ph type="sldNum" sz="quarter" idx="12"/>
          </p:nvPr>
        </p:nvSpPr>
        <p:spPr/>
        <p:txBody>
          <a:bodyPr/>
          <a:lstStyle/>
          <a:p>
            <a:pPr>
              <a:defRPr/>
            </a:pPr>
            <a:fld id="{C6E5D087-CD44-4D08-B207-8C45F2B5F19A}" type="slidenum">
              <a:rPr lang="tr-TR" altLang="en-US" smtClean="0"/>
              <a:pPr>
                <a:defRPr/>
              </a:pPr>
              <a:t>44</a:t>
            </a:fld>
            <a:endParaRPr lang="tr-TR" altLang="en-US"/>
          </a:p>
        </p:txBody>
      </p:sp>
    </p:spTree>
    <p:extLst>
      <p:ext uri="{BB962C8B-B14F-4D97-AF65-F5344CB8AC3E}">
        <p14:creationId xmlns:p14="http://schemas.microsoft.com/office/powerpoint/2010/main" val="2824173334"/>
      </p:ext>
    </p:extLst>
  </p:cSld>
  <p:clrMapOvr>
    <a:masterClrMapping/>
  </p:clrMapOvr>
  <p:transition spd="med">
    <p:wedge/>
  </p:transition>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0418" name="Picture 2"/>
          <p:cNvPicPr>
            <a:picLocks noChangeAspect="1" noChangeArrowheads="1"/>
          </p:cNvPicPr>
          <p:nvPr/>
        </p:nvPicPr>
        <p:blipFill>
          <a:blip r:embed="rId2" cstate="print"/>
          <a:srcRect/>
          <a:stretch>
            <a:fillRect/>
          </a:stretch>
        </p:blipFill>
        <p:spPr bwMode="auto">
          <a:xfrm>
            <a:off x="3214678" y="1500174"/>
            <a:ext cx="4276125" cy="2736304"/>
          </a:xfrm>
          <a:prstGeom prst="rect">
            <a:avLst/>
          </a:prstGeom>
          <a:noFill/>
          <a:ln w="9525">
            <a:noFill/>
            <a:miter lim="800000"/>
            <a:headEnd/>
            <a:tailEnd/>
          </a:ln>
        </p:spPr>
      </p:pic>
      <p:sp>
        <p:nvSpPr>
          <p:cNvPr id="3" name="2 Slayt Numarası Yer Tutucusu"/>
          <p:cNvSpPr>
            <a:spLocks noGrp="1"/>
          </p:cNvSpPr>
          <p:nvPr>
            <p:ph type="sldNum" sz="quarter" idx="12"/>
          </p:nvPr>
        </p:nvSpPr>
        <p:spPr/>
        <p:txBody>
          <a:bodyPr/>
          <a:lstStyle/>
          <a:p>
            <a:pPr>
              <a:defRPr/>
            </a:pPr>
            <a:fld id="{C6E5D087-CD44-4D08-B207-8C45F2B5F19A}" type="slidenum">
              <a:rPr lang="tr-TR" altLang="en-US" smtClean="0"/>
              <a:pPr>
                <a:defRPr/>
              </a:pPr>
              <a:t>45</a:t>
            </a:fld>
            <a:endParaRPr lang="tr-TR" altLang="en-US"/>
          </a:p>
        </p:txBody>
      </p:sp>
      <p:pic>
        <p:nvPicPr>
          <p:cNvPr id="4" name="Picture 4"/>
          <p:cNvPicPr>
            <a:picLocks noChangeAspect="1" noChangeArrowheads="1"/>
          </p:cNvPicPr>
          <p:nvPr/>
        </p:nvPicPr>
        <p:blipFill>
          <a:blip r:embed="rId3" cstate="print"/>
          <a:srcRect/>
          <a:stretch>
            <a:fillRect/>
          </a:stretch>
        </p:blipFill>
        <p:spPr bwMode="auto">
          <a:xfrm>
            <a:off x="642910" y="2571744"/>
            <a:ext cx="1924050" cy="1762125"/>
          </a:xfrm>
          <a:prstGeom prst="rect">
            <a:avLst/>
          </a:prstGeom>
          <a:noFill/>
          <a:ln w="9525">
            <a:noFill/>
            <a:miter lim="800000"/>
            <a:headEnd/>
            <a:tailEnd/>
          </a:ln>
        </p:spPr>
      </p:pic>
      <p:pic>
        <p:nvPicPr>
          <p:cNvPr id="5" name="Picture 2"/>
          <p:cNvPicPr>
            <a:picLocks noChangeAspect="1" noChangeArrowheads="1"/>
          </p:cNvPicPr>
          <p:nvPr/>
        </p:nvPicPr>
        <p:blipFill>
          <a:blip r:embed="rId4" cstate="print"/>
          <a:srcRect/>
          <a:stretch>
            <a:fillRect/>
          </a:stretch>
        </p:blipFill>
        <p:spPr bwMode="auto">
          <a:xfrm>
            <a:off x="714348" y="1500174"/>
            <a:ext cx="1724025" cy="962025"/>
          </a:xfrm>
          <a:prstGeom prst="rect">
            <a:avLst/>
          </a:prstGeom>
          <a:noFill/>
          <a:ln w="9525">
            <a:noFill/>
            <a:miter lim="800000"/>
            <a:headEnd/>
            <a:tailEnd/>
          </a:ln>
        </p:spPr>
      </p:pic>
    </p:spTree>
    <p:extLst>
      <p:ext uri="{BB962C8B-B14F-4D97-AF65-F5344CB8AC3E}">
        <p14:creationId xmlns:p14="http://schemas.microsoft.com/office/powerpoint/2010/main" val="978807776"/>
      </p:ext>
    </p:extLst>
  </p:cSld>
  <p:clrMapOvr>
    <a:masterClrMapping/>
  </p:clrMapOvr>
  <p:transition spd="med">
    <p:wedge/>
  </p:transition>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Başlık"/>
          <p:cNvSpPr>
            <a:spLocks noGrp="1"/>
          </p:cNvSpPr>
          <p:nvPr>
            <p:ph type="title"/>
          </p:nvPr>
        </p:nvSpPr>
        <p:spPr>
          <a:xfrm>
            <a:off x="457200" y="357166"/>
            <a:ext cx="8229600" cy="500066"/>
          </a:xfrm>
        </p:spPr>
        <p:txBody>
          <a:bodyPr>
            <a:normAutofit/>
          </a:bodyPr>
          <a:lstStyle/>
          <a:p>
            <a:r>
              <a:rPr lang="tr-TR" sz="2400" dirty="0" smtClean="0">
                <a:latin typeface="Times New Roman" pitchFamily="18" charset="0"/>
                <a:cs typeface="Times New Roman" pitchFamily="18" charset="0"/>
              </a:rPr>
              <a:t>Soru</a:t>
            </a:r>
            <a:endParaRPr lang="tr-TR" sz="2400" dirty="0"/>
          </a:p>
        </p:txBody>
      </p:sp>
      <p:sp>
        <p:nvSpPr>
          <p:cNvPr id="6" name="5 İçerik Yer Tutucusu"/>
          <p:cNvSpPr>
            <a:spLocks noGrp="1"/>
          </p:cNvSpPr>
          <p:nvPr>
            <p:ph idx="1"/>
          </p:nvPr>
        </p:nvSpPr>
        <p:spPr>
          <a:xfrm>
            <a:off x="395536" y="980728"/>
            <a:ext cx="8229600" cy="5467368"/>
          </a:xfrm>
        </p:spPr>
        <p:txBody>
          <a:bodyPr>
            <a:noAutofit/>
          </a:bodyPr>
          <a:lstStyle/>
          <a:p>
            <a:pPr>
              <a:lnSpc>
                <a:spcPct val="150000"/>
              </a:lnSpc>
              <a:buNone/>
            </a:pPr>
            <a:r>
              <a:rPr lang="tr-TR" sz="1800" dirty="0" smtClean="0">
                <a:latin typeface="Times New Roman" pitchFamily="18" charset="0"/>
                <a:cs typeface="Times New Roman" pitchFamily="18" charset="0"/>
              </a:rPr>
              <a:t>0,1  M </a:t>
            </a:r>
            <a:r>
              <a:rPr lang="tr-TR" sz="1800" dirty="0" err="1" smtClean="0">
                <a:latin typeface="Times New Roman" pitchFamily="18" charset="0"/>
                <a:cs typeface="Times New Roman" pitchFamily="18" charset="0"/>
              </a:rPr>
              <a:t>Ag</a:t>
            </a:r>
            <a:r>
              <a:rPr lang="tr-TR" sz="1800" baseline="30000" dirty="0" smtClean="0">
                <a:latin typeface="Times New Roman" pitchFamily="18" charset="0"/>
                <a:cs typeface="Times New Roman" pitchFamily="18" charset="0"/>
              </a:rPr>
              <a:t>+</a:t>
            </a:r>
            <a:r>
              <a:rPr lang="tr-TR" sz="1800" dirty="0" smtClean="0">
                <a:latin typeface="Times New Roman" pitchFamily="18" charset="0"/>
                <a:cs typeface="Times New Roman" pitchFamily="18" charset="0"/>
              </a:rPr>
              <a:t>  bulunan çözelti </a:t>
            </a:r>
            <a:r>
              <a:rPr lang="tr-TR" sz="1800" dirty="0" err="1" smtClean="0">
                <a:latin typeface="Times New Roman" pitchFamily="18" charset="0"/>
                <a:cs typeface="Times New Roman" pitchFamily="18" charset="0"/>
              </a:rPr>
              <a:t>pH</a:t>
            </a:r>
            <a:r>
              <a:rPr lang="tr-TR" sz="1800" dirty="0" smtClean="0">
                <a:latin typeface="Times New Roman" pitchFamily="18" charset="0"/>
                <a:cs typeface="Times New Roman" pitchFamily="18" charset="0"/>
              </a:rPr>
              <a:t> 7 de 0,01 M Na</a:t>
            </a:r>
            <a:r>
              <a:rPr lang="tr-TR" sz="1800" baseline="-25000" dirty="0" smtClean="0">
                <a:latin typeface="Times New Roman" pitchFamily="18" charset="0"/>
                <a:cs typeface="Times New Roman" pitchFamily="18" charset="0"/>
              </a:rPr>
              <a:t>3</a:t>
            </a:r>
            <a:r>
              <a:rPr lang="tr-TR" sz="1800" dirty="0" smtClean="0">
                <a:latin typeface="Times New Roman" pitchFamily="18" charset="0"/>
                <a:cs typeface="Times New Roman" pitchFamily="18" charset="0"/>
              </a:rPr>
              <a:t>PO</a:t>
            </a:r>
            <a:r>
              <a:rPr lang="tr-TR" sz="1800" baseline="-25000" dirty="0" smtClean="0">
                <a:latin typeface="Times New Roman" pitchFamily="18" charset="0"/>
                <a:cs typeface="Times New Roman" pitchFamily="18" charset="0"/>
              </a:rPr>
              <a:t>4</a:t>
            </a:r>
            <a:r>
              <a:rPr lang="tr-TR" sz="1800" dirty="0" smtClean="0">
                <a:latin typeface="Times New Roman" pitchFamily="18" charset="0"/>
                <a:cs typeface="Times New Roman" pitchFamily="18" charset="0"/>
              </a:rPr>
              <a:t> çözeltisi ile kantitatif olarak çöktürülebilir mi?  </a:t>
            </a:r>
            <a:r>
              <a:rPr lang="tr-TR" sz="1800" dirty="0" err="1" smtClean="0">
                <a:latin typeface="Times New Roman" pitchFamily="18" charset="0"/>
                <a:cs typeface="Times New Roman" pitchFamily="18" charset="0"/>
              </a:rPr>
              <a:t>Kç</a:t>
            </a:r>
            <a:r>
              <a:rPr lang="tr-TR" sz="1800" dirty="0">
                <a:latin typeface="Times New Roman" pitchFamily="18" charset="0"/>
                <a:cs typeface="Times New Roman" pitchFamily="18" charset="0"/>
              </a:rPr>
              <a:t> </a:t>
            </a:r>
            <a:r>
              <a:rPr lang="tr-TR" sz="1800" dirty="0" smtClean="0">
                <a:latin typeface="Times New Roman" pitchFamily="18" charset="0"/>
                <a:cs typeface="Times New Roman" pitchFamily="18" charset="0"/>
              </a:rPr>
              <a:t>(Ag</a:t>
            </a:r>
            <a:r>
              <a:rPr lang="tr-TR" sz="1800" baseline="-25000" dirty="0" smtClean="0">
                <a:latin typeface="Times New Roman" pitchFamily="18" charset="0"/>
                <a:cs typeface="Times New Roman" pitchFamily="18" charset="0"/>
              </a:rPr>
              <a:t>3</a:t>
            </a:r>
            <a:r>
              <a:rPr lang="tr-TR" sz="1800" dirty="0" smtClean="0">
                <a:latin typeface="Times New Roman" pitchFamily="18" charset="0"/>
                <a:cs typeface="Times New Roman" pitchFamily="18" charset="0"/>
              </a:rPr>
              <a:t>PO</a:t>
            </a:r>
            <a:r>
              <a:rPr lang="tr-TR" sz="1800" baseline="-25000" dirty="0" smtClean="0">
                <a:latin typeface="Times New Roman" pitchFamily="18" charset="0"/>
                <a:cs typeface="Times New Roman" pitchFamily="18" charset="0"/>
              </a:rPr>
              <a:t>4</a:t>
            </a:r>
            <a:r>
              <a:rPr lang="tr-TR" sz="1800" dirty="0" smtClean="0">
                <a:latin typeface="Times New Roman" pitchFamily="18" charset="0"/>
                <a:cs typeface="Times New Roman" pitchFamily="18" charset="0"/>
              </a:rPr>
              <a:t>) = 2,8 10 </a:t>
            </a:r>
            <a:r>
              <a:rPr lang="tr-TR" sz="1800" baseline="30000" dirty="0" smtClean="0">
                <a:latin typeface="Times New Roman" pitchFamily="18" charset="0"/>
                <a:cs typeface="Times New Roman" pitchFamily="18" charset="0"/>
              </a:rPr>
              <a:t>-18 </a:t>
            </a:r>
            <a:r>
              <a:rPr lang="tr-TR" sz="1800" baseline="30000" dirty="0" smtClean="0">
                <a:latin typeface="Times New Roman" pitchFamily="18" charset="0"/>
                <a:cs typeface="Times New Roman" pitchFamily="18" charset="0"/>
              </a:rPr>
              <a:t>       </a:t>
            </a:r>
            <a:r>
              <a:rPr lang="tr-TR" sz="1800" dirty="0" smtClean="0">
                <a:latin typeface="Times New Roman" pitchFamily="18" charset="0"/>
                <a:cs typeface="Times New Roman" pitchFamily="18" charset="0"/>
                <a:sym typeface="Symbol"/>
              </a:rPr>
              <a:t></a:t>
            </a:r>
            <a:r>
              <a:rPr lang="tr-TR" sz="1800" baseline="-25000" dirty="0">
                <a:latin typeface="Times New Roman" pitchFamily="18" charset="0"/>
                <a:cs typeface="Times New Roman" pitchFamily="18" charset="0"/>
              </a:rPr>
              <a:t>PO4</a:t>
            </a:r>
            <a:r>
              <a:rPr lang="tr-TR" sz="1800" dirty="0">
                <a:latin typeface="Times New Roman" pitchFamily="18" charset="0"/>
                <a:cs typeface="Times New Roman" pitchFamily="18" charset="0"/>
              </a:rPr>
              <a:t> </a:t>
            </a:r>
            <a:r>
              <a:rPr lang="tr-TR" sz="1800" dirty="0" smtClean="0">
                <a:latin typeface="Times New Roman" pitchFamily="18" charset="0"/>
                <a:cs typeface="Times New Roman" pitchFamily="18" charset="0"/>
              </a:rPr>
              <a:t> = 1,8 10 </a:t>
            </a:r>
            <a:r>
              <a:rPr lang="tr-TR" sz="1800" baseline="30000" dirty="0" smtClean="0">
                <a:latin typeface="Times New Roman" pitchFamily="18" charset="0"/>
                <a:cs typeface="Times New Roman" pitchFamily="18" charset="0"/>
              </a:rPr>
              <a:t>-8</a:t>
            </a:r>
            <a:endParaRPr lang="tr-TR" sz="1800" baseline="30000" dirty="0" smtClean="0">
              <a:latin typeface="Times New Roman" pitchFamily="18" charset="0"/>
              <a:cs typeface="Times New Roman" pitchFamily="18" charset="0"/>
            </a:endParaRPr>
          </a:p>
          <a:p>
            <a:pPr>
              <a:lnSpc>
                <a:spcPct val="150000"/>
              </a:lnSpc>
              <a:buNone/>
            </a:pPr>
            <a:r>
              <a:rPr lang="tr-TR" sz="1800" dirty="0" smtClean="0">
                <a:latin typeface="Times New Roman" pitchFamily="18" charset="0"/>
                <a:cs typeface="Times New Roman" pitchFamily="18" charset="0"/>
              </a:rPr>
              <a:t>Kantitatif olarak çökme</a:t>
            </a:r>
          </a:p>
          <a:p>
            <a:pPr>
              <a:lnSpc>
                <a:spcPct val="150000"/>
              </a:lnSpc>
              <a:buNone/>
            </a:pPr>
            <a:r>
              <a:rPr lang="tr-TR" sz="1800" dirty="0" smtClean="0">
                <a:latin typeface="Times New Roman" pitchFamily="18" charset="0"/>
                <a:cs typeface="Times New Roman" pitchFamily="18" charset="0"/>
              </a:rPr>
              <a:t>[</a:t>
            </a:r>
            <a:r>
              <a:rPr lang="tr-TR" sz="1800" dirty="0" err="1" smtClean="0">
                <a:latin typeface="Times New Roman" pitchFamily="18" charset="0"/>
                <a:cs typeface="Times New Roman" pitchFamily="18" charset="0"/>
              </a:rPr>
              <a:t>Ag</a:t>
            </a:r>
            <a:r>
              <a:rPr lang="tr-TR" sz="1800" baseline="30000" dirty="0" smtClean="0">
                <a:latin typeface="Times New Roman" pitchFamily="18" charset="0"/>
                <a:cs typeface="Times New Roman" pitchFamily="18" charset="0"/>
              </a:rPr>
              <a:t>+ </a:t>
            </a:r>
            <a:r>
              <a:rPr lang="tr-TR" sz="1800" dirty="0" smtClean="0">
                <a:latin typeface="Times New Roman" pitchFamily="18" charset="0"/>
                <a:cs typeface="Times New Roman" pitchFamily="18" charset="0"/>
              </a:rPr>
              <a:t>] 0,1 x 10</a:t>
            </a:r>
            <a:r>
              <a:rPr lang="tr-TR" sz="1800" baseline="30000" dirty="0" smtClean="0">
                <a:latin typeface="Times New Roman" pitchFamily="18" charset="0"/>
                <a:cs typeface="Times New Roman" pitchFamily="18" charset="0"/>
              </a:rPr>
              <a:t>-3</a:t>
            </a:r>
            <a:r>
              <a:rPr lang="tr-TR" sz="1800" dirty="0" smtClean="0">
                <a:latin typeface="Times New Roman" pitchFamily="18" charset="0"/>
                <a:cs typeface="Times New Roman" pitchFamily="18" charset="0"/>
              </a:rPr>
              <a:t> = 10</a:t>
            </a:r>
            <a:r>
              <a:rPr lang="tr-TR" sz="1800" baseline="30000" dirty="0" smtClean="0">
                <a:latin typeface="Times New Roman" pitchFamily="18" charset="0"/>
                <a:cs typeface="Times New Roman" pitchFamily="18" charset="0"/>
              </a:rPr>
              <a:t>-4</a:t>
            </a:r>
            <a:r>
              <a:rPr lang="tr-TR" sz="1800" dirty="0" smtClean="0">
                <a:latin typeface="Times New Roman" pitchFamily="18" charset="0"/>
                <a:cs typeface="Times New Roman" pitchFamily="18" charset="0"/>
              </a:rPr>
              <a:t> M olmalı Bu </a:t>
            </a:r>
            <a:r>
              <a:rPr lang="tr-TR" sz="1800" dirty="0">
                <a:latin typeface="Times New Roman" pitchFamily="18" charset="0"/>
                <a:cs typeface="Times New Roman" pitchFamily="18" charset="0"/>
              </a:rPr>
              <a:t>derişimde </a:t>
            </a:r>
            <a:r>
              <a:rPr lang="tr-TR" sz="1800" dirty="0" smtClean="0">
                <a:latin typeface="Times New Roman" pitchFamily="18" charset="0"/>
                <a:cs typeface="Times New Roman" pitchFamily="18" charset="0"/>
              </a:rPr>
              <a:t> [PO</a:t>
            </a:r>
            <a:r>
              <a:rPr lang="tr-TR" sz="1800" baseline="-25000" dirty="0" smtClean="0">
                <a:latin typeface="Times New Roman" pitchFamily="18" charset="0"/>
                <a:cs typeface="Times New Roman" pitchFamily="18" charset="0"/>
              </a:rPr>
              <a:t>4</a:t>
            </a:r>
            <a:r>
              <a:rPr lang="tr-TR" sz="1800" baseline="30000" dirty="0" smtClean="0">
                <a:latin typeface="Times New Roman" pitchFamily="18" charset="0"/>
                <a:cs typeface="Times New Roman" pitchFamily="18" charset="0"/>
              </a:rPr>
              <a:t>3-</a:t>
            </a:r>
            <a:r>
              <a:rPr lang="tr-TR" sz="1800" dirty="0">
                <a:latin typeface="Times New Roman" pitchFamily="18" charset="0"/>
                <a:cs typeface="Times New Roman" pitchFamily="18" charset="0"/>
              </a:rPr>
              <a:t>] </a:t>
            </a:r>
            <a:r>
              <a:rPr lang="tr-TR" sz="1800" dirty="0" smtClean="0">
                <a:latin typeface="Times New Roman" pitchFamily="18" charset="0"/>
                <a:cs typeface="Times New Roman" pitchFamily="18" charset="0"/>
              </a:rPr>
              <a:t>= ? hesaplayalım</a:t>
            </a:r>
          </a:p>
          <a:p>
            <a:pPr>
              <a:lnSpc>
                <a:spcPct val="150000"/>
              </a:lnSpc>
              <a:buNone/>
            </a:pPr>
            <a:r>
              <a:rPr lang="tr-TR" sz="1800" dirty="0">
                <a:latin typeface="Times New Roman" pitchFamily="18" charset="0"/>
                <a:cs typeface="Times New Roman" pitchFamily="18" charset="0"/>
              </a:rPr>
              <a:t> [</a:t>
            </a:r>
            <a:r>
              <a:rPr lang="tr-TR" sz="1800" dirty="0" err="1">
                <a:latin typeface="Times New Roman" pitchFamily="18" charset="0"/>
                <a:cs typeface="Times New Roman" pitchFamily="18" charset="0"/>
              </a:rPr>
              <a:t>Ag</a:t>
            </a:r>
            <a:r>
              <a:rPr lang="tr-TR" sz="1800" baseline="30000" dirty="0">
                <a:latin typeface="Times New Roman" pitchFamily="18" charset="0"/>
                <a:cs typeface="Times New Roman" pitchFamily="18" charset="0"/>
              </a:rPr>
              <a:t>+ </a:t>
            </a:r>
            <a:r>
              <a:rPr lang="tr-TR" sz="1800" dirty="0" smtClean="0">
                <a:latin typeface="Times New Roman" pitchFamily="18" charset="0"/>
                <a:cs typeface="Times New Roman" pitchFamily="18" charset="0"/>
              </a:rPr>
              <a:t>]</a:t>
            </a:r>
            <a:r>
              <a:rPr lang="tr-TR" sz="1800" baseline="30000" dirty="0" smtClean="0">
                <a:latin typeface="Times New Roman" pitchFamily="18" charset="0"/>
                <a:cs typeface="Times New Roman" pitchFamily="18" charset="0"/>
              </a:rPr>
              <a:t>3</a:t>
            </a:r>
            <a:r>
              <a:rPr lang="tr-TR" sz="1800" dirty="0" smtClean="0">
                <a:latin typeface="Times New Roman" pitchFamily="18" charset="0"/>
                <a:cs typeface="Times New Roman" pitchFamily="18" charset="0"/>
              </a:rPr>
              <a:t> </a:t>
            </a:r>
            <a:r>
              <a:rPr lang="tr-TR" sz="1800" dirty="0">
                <a:latin typeface="Times New Roman" pitchFamily="18" charset="0"/>
                <a:cs typeface="Times New Roman" pitchFamily="18" charset="0"/>
              </a:rPr>
              <a:t>[PO</a:t>
            </a:r>
            <a:r>
              <a:rPr lang="tr-TR" sz="1800" baseline="-25000" dirty="0">
                <a:latin typeface="Times New Roman" pitchFamily="18" charset="0"/>
                <a:cs typeface="Times New Roman" pitchFamily="18" charset="0"/>
              </a:rPr>
              <a:t>4</a:t>
            </a:r>
            <a:r>
              <a:rPr lang="tr-TR" sz="1800" baseline="30000" dirty="0">
                <a:latin typeface="Times New Roman" pitchFamily="18" charset="0"/>
                <a:cs typeface="Times New Roman" pitchFamily="18" charset="0"/>
              </a:rPr>
              <a:t>3-</a:t>
            </a:r>
            <a:r>
              <a:rPr lang="tr-TR" sz="1800" dirty="0">
                <a:latin typeface="Times New Roman" pitchFamily="18" charset="0"/>
                <a:cs typeface="Times New Roman" pitchFamily="18" charset="0"/>
              </a:rPr>
              <a:t>] </a:t>
            </a:r>
            <a:r>
              <a:rPr lang="tr-TR" sz="1800" dirty="0" smtClean="0">
                <a:latin typeface="Times New Roman" pitchFamily="18" charset="0"/>
                <a:cs typeface="Times New Roman" pitchFamily="18" charset="0"/>
              </a:rPr>
              <a:t> = </a:t>
            </a:r>
            <a:r>
              <a:rPr lang="tr-TR" sz="1800" dirty="0">
                <a:latin typeface="Times New Roman" pitchFamily="18" charset="0"/>
                <a:cs typeface="Times New Roman" pitchFamily="18" charset="0"/>
              </a:rPr>
              <a:t>2,8 10 </a:t>
            </a:r>
            <a:r>
              <a:rPr lang="tr-TR" sz="1800" baseline="30000" dirty="0">
                <a:latin typeface="Times New Roman" pitchFamily="18" charset="0"/>
                <a:cs typeface="Times New Roman" pitchFamily="18" charset="0"/>
              </a:rPr>
              <a:t>-18 </a:t>
            </a:r>
            <a:r>
              <a:rPr lang="tr-TR" sz="1800" baseline="30000" dirty="0" smtClean="0">
                <a:latin typeface="Times New Roman" pitchFamily="18" charset="0"/>
                <a:cs typeface="Times New Roman" pitchFamily="18" charset="0"/>
              </a:rPr>
              <a:t>  </a:t>
            </a:r>
            <a:r>
              <a:rPr lang="tr-TR" sz="1800" dirty="0" smtClean="0">
                <a:latin typeface="Times New Roman" pitchFamily="18" charset="0"/>
                <a:cs typeface="Times New Roman" pitchFamily="18" charset="0"/>
              </a:rPr>
              <a:t>eşitliğinden </a:t>
            </a:r>
          </a:p>
          <a:p>
            <a:pPr>
              <a:lnSpc>
                <a:spcPct val="150000"/>
              </a:lnSpc>
              <a:buNone/>
            </a:pPr>
            <a:r>
              <a:rPr lang="tr-TR" sz="1800" dirty="0" smtClean="0">
                <a:latin typeface="Times New Roman" pitchFamily="18" charset="0"/>
                <a:cs typeface="Times New Roman" pitchFamily="18" charset="0"/>
              </a:rPr>
              <a:t>(10</a:t>
            </a:r>
            <a:r>
              <a:rPr lang="tr-TR" sz="1800" baseline="30000" dirty="0" smtClean="0">
                <a:latin typeface="Times New Roman" pitchFamily="18" charset="0"/>
                <a:cs typeface="Times New Roman" pitchFamily="18" charset="0"/>
              </a:rPr>
              <a:t>-4 </a:t>
            </a:r>
            <a:r>
              <a:rPr lang="tr-TR" sz="1800" dirty="0" smtClean="0">
                <a:latin typeface="Times New Roman" pitchFamily="18" charset="0"/>
                <a:cs typeface="Times New Roman" pitchFamily="18" charset="0"/>
              </a:rPr>
              <a:t> )</a:t>
            </a:r>
            <a:r>
              <a:rPr lang="tr-TR" sz="1800" baseline="30000" dirty="0" smtClean="0">
                <a:latin typeface="Times New Roman" pitchFamily="18" charset="0"/>
                <a:cs typeface="Times New Roman" pitchFamily="18" charset="0"/>
              </a:rPr>
              <a:t>3</a:t>
            </a:r>
            <a:r>
              <a:rPr lang="tr-TR" sz="1800" dirty="0" smtClean="0">
                <a:latin typeface="Times New Roman" pitchFamily="18" charset="0"/>
                <a:cs typeface="Times New Roman" pitchFamily="18" charset="0"/>
              </a:rPr>
              <a:t> </a:t>
            </a:r>
            <a:r>
              <a:rPr lang="tr-TR" sz="1800" dirty="0">
                <a:latin typeface="Times New Roman" pitchFamily="18" charset="0"/>
                <a:cs typeface="Times New Roman" pitchFamily="18" charset="0"/>
              </a:rPr>
              <a:t>[PO</a:t>
            </a:r>
            <a:r>
              <a:rPr lang="tr-TR" sz="1800" baseline="-25000" dirty="0">
                <a:latin typeface="Times New Roman" pitchFamily="18" charset="0"/>
                <a:cs typeface="Times New Roman" pitchFamily="18" charset="0"/>
              </a:rPr>
              <a:t>4</a:t>
            </a:r>
            <a:r>
              <a:rPr lang="tr-TR" sz="1800" baseline="30000" dirty="0">
                <a:latin typeface="Times New Roman" pitchFamily="18" charset="0"/>
                <a:cs typeface="Times New Roman" pitchFamily="18" charset="0"/>
              </a:rPr>
              <a:t>3-</a:t>
            </a:r>
            <a:r>
              <a:rPr lang="tr-TR" sz="1800" dirty="0">
                <a:latin typeface="Times New Roman" pitchFamily="18" charset="0"/>
                <a:cs typeface="Times New Roman" pitchFamily="18" charset="0"/>
              </a:rPr>
              <a:t>]  = 2,8 10 </a:t>
            </a:r>
            <a:r>
              <a:rPr lang="tr-TR" sz="1800" baseline="30000" dirty="0">
                <a:latin typeface="Times New Roman" pitchFamily="18" charset="0"/>
                <a:cs typeface="Times New Roman" pitchFamily="18" charset="0"/>
              </a:rPr>
              <a:t>-18 </a:t>
            </a:r>
            <a:endParaRPr lang="tr-TR" sz="1800" dirty="0">
              <a:latin typeface="Times New Roman" pitchFamily="18" charset="0"/>
              <a:cs typeface="Times New Roman" pitchFamily="18" charset="0"/>
            </a:endParaRPr>
          </a:p>
          <a:p>
            <a:pPr>
              <a:lnSpc>
                <a:spcPct val="150000"/>
              </a:lnSpc>
              <a:buNone/>
            </a:pPr>
            <a:r>
              <a:rPr lang="tr-TR" sz="1800" dirty="0">
                <a:latin typeface="Times New Roman" pitchFamily="18" charset="0"/>
                <a:cs typeface="Times New Roman" pitchFamily="18" charset="0"/>
              </a:rPr>
              <a:t>[PO</a:t>
            </a:r>
            <a:r>
              <a:rPr lang="tr-TR" sz="1800" baseline="-25000" dirty="0">
                <a:latin typeface="Times New Roman" pitchFamily="18" charset="0"/>
                <a:cs typeface="Times New Roman" pitchFamily="18" charset="0"/>
              </a:rPr>
              <a:t>4</a:t>
            </a:r>
            <a:r>
              <a:rPr lang="tr-TR" sz="1800" baseline="30000" dirty="0">
                <a:latin typeface="Times New Roman" pitchFamily="18" charset="0"/>
                <a:cs typeface="Times New Roman" pitchFamily="18" charset="0"/>
              </a:rPr>
              <a:t>3-</a:t>
            </a:r>
            <a:r>
              <a:rPr lang="tr-TR" sz="1800" dirty="0" smtClean="0">
                <a:latin typeface="Times New Roman" pitchFamily="18" charset="0"/>
                <a:cs typeface="Times New Roman" pitchFamily="18" charset="0"/>
              </a:rPr>
              <a:t>] = </a:t>
            </a:r>
            <a:r>
              <a:rPr lang="tr-TR" sz="1800" dirty="0">
                <a:solidFill>
                  <a:srgbClr val="FF0000"/>
                </a:solidFill>
                <a:latin typeface="Times New Roman" pitchFamily="18" charset="0"/>
                <a:cs typeface="Times New Roman" pitchFamily="18" charset="0"/>
              </a:rPr>
              <a:t>2,8 10 </a:t>
            </a:r>
            <a:r>
              <a:rPr lang="tr-TR" sz="1800" baseline="30000" dirty="0" smtClean="0">
                <a:solidFill>
                  <a:srgbClr val="FF0000"/>
                </a:solidFill>
                <a:latin typeface="Times New Roman" pitchFamily="18" charset="0"/>
                <a:cs typeface="Times New Roman" pitchFamily="18" charset="0"/>
              </a:rPr>
              <a:t>-6 </a:t>
            </a:r>
            <a:r>
              <a:rPr lang="tr-TR" sz="1800" dirty="0" smtClean="0">
                <a:solidFill>
                  <a:srgbClr val="FF0000"/>
                </a:solidFill>
                <a:latin typeface="Times New Roman" pitchFamily="18" charset="0"/>
                <a:cs typeface="Times New Roman" pitchFamily="18" charset="0"/>
              </a:rPr>
              <a:t>  </a:t>
            </a:r>
            <a:r>
              <a:rPr lang="tr-TR" sz="1800" baseline="30000" dirty="0" smtClean="0">
                <a:solidFill>
                  <a:srgbClr val="FF0000"/>
                </a:solidFill>
                <a:latin typeface="Times New Roman" pitchFamily="18" charset="0"/>
                <a:cs typeface="Times New Roman" pitchFamily="18" charset="0"/>
              </a:rPr>
              <a:t> </a:t>
            </a:r>
            <a:r>
              <a:rPr lang="tr-TR" sz="1800" dirty="0" smtClean="0">
                <a:solidFill>
                  <a:srgbClr val="FF0000"/>
                </a:solidFill>
                <a:latin typeface="Times New Roman" pitchFamily="18" charset="0"/>
                <a:cs typeface="Times New Roman" pitchFamily="18" charset="0"/>
              </a:rPr>
              <a:t>Kantitatif çökme için gereken derişim</a:t>
            </a:r>
            <a:endParaRPr lang="tr-TR" sz="1800" dirty="0" smtClean="0">
              <a:solidFill>
                <a:srgbClr val="FF0000"/>
              </a:solidFill>
              <a:latin typeface="Times New Roman" pitchFamily="18" charset="0"/>
              <a:cs typeface="Times New Roman" pitchFamily="18" charset="0"/>
            </a:endParaRPr>
          </a:p>
          <a:p>
            <a:pPr>
              <a:lnSpc>
                <a:spcPct val="150000"/>
              </a:lnSpc>
              <a:buNone/>
            </a:pPr>
            <a:r>
              <a:rPr lang="tr-TR" sz="1800" dirty="0" err="1" smtClean="0">
                <a:latin typeface="Times New Roman" pitchFamily="18" charset="0"/>
                <a:cs typeface="Times New Roman" pitchFamily="18" charset="0"/>
              </a:rPr>
              <a:t>pH</a:t>
            </a:r>
            <a:r>
              <a:rPr lang="tr-TR" sz="1800" dirty="0" smtClean="0">
                <a:latin typeface="Times New Roman" pitchFamily="18" charset="0"/>
                <a:cs typeface="Times New Roman" pitchFamily="18" charset="0"/>
              </a:rPr>
              <a:t> = 7 olan bir çözeltide [PO</a:t>
            </a:r>
            <a:r>
              <a:rPr lang="tr-TR" sz="1800" baseline="-25000" dirty="0" smtClean="0">
                <a:latin typeface="Times New Roman" pitchFamily="18" charset="0"/>
                <a:cs typeface="Times New Roman" pitchFamily="18" charset="0"/>
              </a:rPr>
              <a:t>4</a:t>
            </a:r>
            <a:r>
              <a:rPr lang="tr-TR" sz="1800" baseline="30000" dirty="0" smtClean="0">
                <a:latin typeface="Times New Roman" pitchFamily="18" charset="0"/>
                <a:cs typeface="Times New Roman" pitchFamily="18" charset="0"/>
              </a:rPr>
              <a:t>3-</a:t>
            </a:r>
            <a:r>
              <a:rPr lang="tr-TR" sz="1800" dirty="0" smtClean="0">
                <a:latin typeface="Times New Roman" pitchFamily="18" charset="0"/>
                <a:cs typeface="Times New Roman" pitchFamily="18" charset="0"/>
              </a:rPr>
              <a:t>] = </a:t>
            </a:r>
            <a:r>
              <a:rPr lang="tr-TR" sz="1800" dirty="0" smtClean="0">
                <a:latin typeface="Times New Roman" pitchFamily="18" charset="0"/>
                <a:cs typeface="Times New Roman" pitchFamily="18" charset="0"/>
                <a:sym typeface="Symbol"/>
              </a:rPr>
              <a:t></a:t>
            </a:r>
            <a:r>
              <a:rPr lang="tr-TR" sz="1800" baseline="-25000" dirty="0" smtClean="0">
                <a:latin typeface="Times New Roman" pitchFamily="18" charset="0"/>
                <a:cs typeface="Times New Roman" pitchFamily="18" charset="0"/>
              </a:rPr>
              <a:t>PO4</a:t>
            </a:r>
            <a:r>
              <a:rPr lang="tr-TR" sz="1800" dirty="0" smtClean="0">
                <a:latin typeface="Times New Roman" pitchFamily="18" charset="0"/>
                <a:cs typeface="Times New Roman" pitchFamily="18" charset="0"/>
              </a:rPr>
              <a:t> </a:t>
            </a:r>
            <a:r>
              <a:rPr lang="tr-TR" sz="1800" baseline="-25000" dirty="0" smtClean="0">
                <a:latin typeface="Times New Roman" pitchFamily="18" charset="0"/>
                <a:cs typeface="Times New Roman" pitchFamily="18" charset="0"/>
              </a:rPr>
              <a:t> </a:t>
            </a:r>
            <a:r>
              <a:rPr lang="tr-TR" sz="1800" dirty="0" smtClean="0">
                <a:latin typeface="Times New Roman" pitchFamily="18" charset="0"/>
                <a:cs typeface="Times New Roman" pitchFamily="18" charset="0"/>
              </a:rPr>
              <a:t> x C </a:t>
            </a:r>
            <a:r>
              <a:rPr lang="tr-TR" sz="1800" baseline="-25000" dirty="0" smtClean="0">
                <a:latin typeface="Times New Roman" pitchFamily="18" charset="0"/>
                <a:cs typeface="Times New Roman" pitchFamily="18" charset="0"/>
              </a:rPr>
              <a:t>PO4    </a:t>
            </a:r>
            <a:endParaRPr lang="tr-TR" sz="1800" baseline="-25000" dirty="0" smtClean="0">
              <a:latin typeface="Times New Roman" pitchFamily="18" charset="0"/>
              <a:cs typeface="Times New Roman" pitchFamily="18" charset="0"/>
            </a:endParaRPr>
          </a:p>
          <a:p>
            <a:pPr>
              <a:lnSpc>
                <a:spcPct val="150000"/>
              </a:lnSpc>
              <a:buNone/>
            </a:pPr>
            <a:r>
              <a:rPr lang="tr-TR" sz="1800" dirty="0">
                <a:latin typeface="Times New Roman" pitchFamily="18" charset="0"/>
                <a:cs typeface="Times New Roman" pitchFamily="18" charset="0"/>
              </a:rPr>
              <a:t>[</a:t>
            </a:r>
            <a:r>
              <a:rPr lang="tr-TR" sz="1800" dirty="0" smtClean="0">
                <a:latin typeface="Times New Roman" pitchFamily="18" charset="0"/>
                <a:cs typeface="Times New Roman" pitchFamily="18" charset="0"/>
              </a:rPr>
              <a:t>PO</a:t>
            </a:r>
            <a:r>
              <a:rPr lang="tr-TR" sz="1800" baseline="-25000" dirty="0" smtClean="0">
                <a:latin typeface="Times New Roman" pitchFamily="18" charset="0"/>
                <a:cs typeface="Times New Roman" pitchFamily="18" charset="0"/>
              </a:rPr>
              <a:t>4</a:t>
            </a:r>
            <a:r>
              <a:rPr lang="tr-TR" sz="1800" baseline="30000" dirty="0" smtClean="0">
                <a:latin typeface="Times New Roman" pitchFamily="18" charset="0"/>
                <a:cs typeface="Times New Roman" pitchFamily="18" charset="0"/>
              </a:rPr>
              <a:t>3-</a:t>
            </a:r>
            <a:r>
              <a:rPr lang="tr-TR" sz="1800" dirty="0" smtClean="0">
                <a:latin typeface="Times New Roman" pitchFamily="18" charset="0"/>
                <a:cs typeface="Times New Roman" pitchFamily="18" charset="0"/>
              </a:rPr>
              <a:t>] = 1,8 10</a:t>
            </a:r>
            <a:r>
              <a:rPr lang="tr-TR" sz="1800" baseline="30000" dirty="0" smtClean="0">
                <a:latin typeface="Times New Roman" pitchFamily="18" charset="0"/>
                <a:cs typeface="Times New Roman" pitchFamily="18" charset="0"/>
              </a:rPr>
              <a:t>-6</a:t>
            </a:r>
            <a:r>
              <a:rPr lang="tr-TR" sz="1800" dirty="0" smtClean="0">
                <a:latin typeface="Times New Roman" pitchFamily="18" charset="0"/>
                <a:cs typeface="Times New Roman" pitchFamily="18" charset="0"/>
              </a:rPr>
              <a:t> x 0,01 = </a:t>
            </a:r>
            <a:r>
              <a:rPr lang="tr-TR" sz="1800" dirty="0" smtClean="0">
                <a:solidFill>
                  <a:srgbClr val="FF0000"/>
                </a:solidFill>
                <a:latin typeface="Times New Roman" pitchFamily="18" charset="0"/>
                <a:cs typeface="Times New Roman" pitchFamily="18" charset="0"/>
              </a:rPr>
              <a:t>1,810</a:t>
            </a:r>
            <a:r>
              <a:rPr lang="tr-TR" sz="1800" baseline="30000" dirty="0" smtClean="0">
                <a:solidFill>
                  <a:srgbClr val="FF0000"/>
                </a:solidFill>
                <a:latin typeface="Times New Roman" pitchFamily="18" charset="0"/>
                <a:cs typeface="Times New Roman" pitchFamily="18" charset="0"/>
              </a:rPr>
              <a:t>-8</a:t>
            </a:r>
            <a:r>
              <a:rPr lang="tr-TR" sz="1800" dirty="0" smtClean="0">
                <a:solidFill>
                  <a:srgbClr val="FF0000"/>
                </a:solidFill>
                <a:latin typeface="Times New Roman" pitchFamily="18" charset="0"/>
                <a:cs typeface="Times New Roman" pitchFamily="18" charset="0"/>
              </a:rPr>
              <a:t> </a:t>
            </a:r>
            <a:r>
              <a:rPr lang="tr-TR" sz="1800" dirty="0" smtClean="0">
                <a:solidFill>
                  <a:srgbClr val="FF0000"/>
                </a:solidFill>
                <a:latin typeface="Times New Roman" pitchFamily="18" charset="0"/>
                <a:cs typeface="Times New Roman" pitchFamily="18" charset="0"/>
              </a:rPr>
              <a:t>M  </a:t>
            </a:r>
            <a:r>
              <a:rPr lang="tr-TR" sz="1800" dirty="0" err="1" smtClean="0">
                <a:solidFill>
                  <a:srgbClr val="FF0000"/>
                </a:solidFill>
                <a:latin typeface="Times New Roman" pitchFamily="18" charset="0"/>
                <a:cs typeface="Times New Roman" pitchFamily="18" charset="0"/>
              </a:rPr>
              <a:t>pH</a:t>
            </a:r>
            <a:r>
              <a:rPr lang="tr-TR" sz="1800" dirty="0" smtClean="0">
                <a:solidFill>
                  <a:srgbClr val="FF0000"/>
                </a:solidFill>
                <a:latin typeface="Times New Roman" pitchFamily="18" charset="0"/>
                <a:cs typeface="Times New Roman" pitchFamily="18" charset="0"/>
              </a:rPr>
              <a:t> =7 deki derişim gerekenden azdır dolayısıyla</a:t>
            </a:r>
            <a:endParaRPr lang="tr-TR" sz="1800" dirty="0" smtClean="0">
              <a:solidFill>
                <a:srgbClr val="FF0000"/>
              </a:solidFill>
              <a:latin typeface="Times New Roman" pitchFamily="18" charset="0"/>
              <a:cs typeface="Times New Roman" pitchFamily="18" charset="0"/>
            </a:endParaRPr>
          </a:p>
          <a:p>
            <a:pPr>
              <a:lnSpc>
                <a:spcPct val="150000"/>
              </a:lnSpc>
              <a:buNone/>
            </a:pPr>
            <a:r>
              <a:rPr lang="tr-TR" sz="1800" dirty="0" err="1" smtClean="0">
                <a:latin typeface="Times New Roman" pitchFamily="18" charset="0"/>
                <a:cs typeface="Times New Roman" pitchFamily="18" charset="0"/>
              </a:rPr>
              <a:t>pH</a:t>
            </a:r>
            <a:r>
              <a:rPr lang="tr-TR" sz="1800" dirty="0" smtClean="0">
                <a:latin typeface="Times New Roman" pitchFamily="18" charset="0"/>
                <a:cs typeface="Times New Roman" pitchFamily="18" charset="0"/>
              </a:rPr>
              <a:t> 7 de çökmez</a:t>
            </a:r>
          </a:p>
        </p:txBody>
      </p:sp>
      <p:sp>
        <p:nvSpPr>
          <p:cNvPr id="4" name="3 Slayt Numarası Yer Tutucusu"/>
          <p:cNvSpPr>
            <a:spLocks noGrp="1"/>
          </p:cNvSpPr>
          <p:nvPr>
            <p:ph type="sldNum" sz="quarter" idx="12"/>
          </p:nvPr>
        </p:nvSpPr>
        <p:spPr/>
        <p:txBody>
          <a:bodyPr/>
          <a:lstStyle/>
          <a:p>
            <a:pPr>
              <a:defRPr/>
            </a:pPr>
            <a:fld id="{5534900F-14CF-44FC-BB63-84DE27168BFA}" type="slidenum">
              <a:rPr lang="tr-TR" altLang="en-US" smtClean="0"/>
              <a:pPr>
                <a:defRPr/>
              </a:pPr>
              <a:t>46</a:t>
            </a:fld>
            <a:endParaRPr lang="tr-TR" altLang="en-US" dirty="0"/>
          </a:p>
        </p:txBody>
      </p:sp>
    </p:spTree>
    <p:extLst>
      <p:ext uri="{BB962C8B-B14F-4D97-AF65-F5344CB8AC3E}">
        <p14:creationId xmlns:p14="http://schemas.microsoft.com/office/powerpoint/2010/main" val="3694465656"/>
      </p:ext>
    </p:extLst>
  </p:cSld>
  <p:clrMapOvr>
    <a:masterClrMapping/>
  </p:clrMapOvr>
  <p:transition spd="med">
    <p:wedge/>
  </p:transition>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ayt Numarası Yer Tutucusu 3"/>
          <p:cNvSpPr>
            <a:spLocks noGrp="1"/>
          </p:cNvSpPr>
          <p:nvPr>
            <p:ph type="sldNum" sz="quarter" idx="12"/>
          </p:nvPr>
        </p:nvSpPr>
        <p:spPr/>
        <p:txBody>
          <a:bodyPr/>
          <a:lstStyle/>
          <a:p>
            <a:pPr>
              <a:defRPr/>
            </a:pPr>
            <a:fld id="{9953F96F-2F5A-4708-8BCB-7825D6643209}" type="slidenum">
              <a:rPr lang="tr-TR" altLang="en-US" smtClean="0"/>
              <a:pPr>
                <a:defRPr/>
              </a:pPr>
              <a:t>47</a:t>
            </a:fld>
            <a:endParaRPr lang="tr-TR" altLang="en-US"/>
          </a:p>
        </p:txBody>
      </p:sp>
      <p:graphicFrame>
        <p:nvGraphicFramePr>
          <p:cNvPr id="5" name="Nesne 4"/>
          <p:cNvGraphicFramePr>
            <a:graphicFrameLocks noChangeAspect="1"/>
          </p:cNvGraphicFramePr>
          <p:nvPr>
            <p:extLst>
              <p:ext uri="{D42A27DB-BD31-4B8C-83A1-F6EECF244321}">
                <p14:modId xmlns:p14="http://schemas.microsoft.com/office/powerpoint/2010/main" val="1133499706"/>
              </p:ext>
            </p:extLst>
          </p:nvPr>
        </p:nvGraphicFramePr>
        <p:xfrm>
          <a:off x="1475656" y="1340768"/>
          <a:ext cx="6068394" cy="4608512"/>
        </p:xfrm>
        <a:graphic>
          <a:graphicData uri="http://schemas.openxmlformats.org/presentationml/2006/ole">
            <mc:AlternateContent xmlns:mc="http://schemas.openxmlformats.org/markup-compatibility/2006">
              <mc:Choice xmlns:v="urn:schemas-microsoft-com:vml" Requires="v">
                <p:oleObj spid="_x0000_s1041" name="Denklem" r:id="rId3" imgW="3644900" imgH="2768600" progId="Equation.3">
                  <p:embed/>
                </p:oleObj>
              </mc:Choice>
              <mc:Fallback>
                <p:oleObj name="Denklem" r:id="rId3" imgW="3644900" imgH="2768600" progId="Equation.3">
                  <p:embed/>
                  <p:pic>
                    <p:nvPicPr>
                      <p:cNvPr id="0" name="Picture 7"/>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475656" y="1340768"/>
                        <a:ext cx="6068394" cy="4608512"/>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6" name="4 Başlık"/>
          <p:cNvSpPr txBox="1">
            <a:spLocks/>
          </p:cNvSpPr>
          <p:nvPr/>
        </p:nvSpPr>
        <p:spPr>
          <a:xfrm>
            <a:off x="457200" y="357166"/>
            <a:ext cx="8229600" cy="500066"/>
          </a:xfrm>
          <a:prstGeom prst="rect">
            <a:avLst/>
          </a:prstGeom>
        </p:spPr>
        <p:txBody>
          <a:bodyPr>
            <a:normAutofit/>
          </a:bodyPr>
          <a:lstStyle>
            <a:lvl1pPr algn="l" rtl="0" fontAlgn="base">
              <a:spcBef>
                <a:spcPct val="0"/>
              </a:spcBef>
              <a:spcAft>
                <a:spcPct val="0"/>
              </a:spcAft>
              <a:defRPr sz="5000" kern="1200">
                <a:solidFill>
                  <a:schemeClr val="tx2"/>
                </a:solidFill>
                <a:latin typeface="+mj-lt"/>
                <a:ea typeface="+mj-ea"/>
                <a:cs typeface="+mj-cs"/>
              </a:defRPr>
            </a:lvl1pPr>
            <a:lvl2pPr algn="l" rtl="0" fontAlgn="base">
              <a:spcBef>
                <a:spcPct val="0"/>
              </a:spcBef>
              <a:spcAft>
                <a:spcPct val="0"/>
              </a:spcAft>
              <a:defRPr sz="5000">
                <a:solidFill>
                  <a:schemeClr val="tx2"/>
                </a:solidFill>
                <a:latin typeface="Calibri" pitchFamily="34" charset="0"/>
              </a:defRPr>
            </a:lvl2pPr>
            <a:lvl3pPr algn="l" rtl="0" fontAlgn="base">
              <a:spcBef>
                <a:spcPct val="0"/>
              </a:spcBef>
              <a:spcAft>
                <a:spcPct val="0"/>
              </a:spcAft>
              <a:defRPr sz="5000">
                <a:solidFill>
                  <a:schemeClr val="tx2"/>
                </a:solidFill>
                <a:latin typeface="Calibri" pitchFamily="34" charset="0"/>
              </a:defRPr>
            </a:lvl3pPr>
            <a:lvl4pPr algn="l" rtl="0" fontAlgn="base">
              <a:spcBef>
                <a:spcPct val="0"/>
              </a:spcBef>
              <a:spcAft>
                <a:spcPct val="0"/>
              </a:spcAft>
              <a:defRPr sz="5000">
                <a:solidFill>
                  <a:schemeClr val="tx2"/>
                </a:solidFill>
                <a:latin typeface="Calibri" pitchFamily="34" charset="0"/>
              </a:defRPr>
            </a:lvl4pPr>
            <a:lvl5pPr algn="l" rtl="0" fontAlgn="base">
              <a:spcBef>
                <a:spcPct val="0"/>
              </a:spcBef>
              <a:spcAft>
                <a:spcPct val="0"/>
              </a:spcAft>
              <a:defRPr sz="5000">
                <a:solidFill>
                  <a:schemeClr val="tx2"/>
                </a:solidFill>
                <a:latin typeface="Calibri" pitchFamily="34" charset="0"/>
              </a:defRPr>
            </a:lvl5pPr>
            <a:lvl6pPr marL="457200" algn="l" rtl="0" fontAlgn="base">
              <a:spcBef>
                <a:spcPct val="0"/>
              </a:spcBef>
              <a:spcAft>
                <a:spcPct val="0"/>
              </a:spcAft>
              <a:defRPr sz="5000">
                <a:solidFill>
                  <a:schemeClr val="tx2"/>
                </a:solidFill>
                <a:latin typeface="Calibri" pitchFamily="34" charset="0"/>
              </a:defRPr>
            </a:lvl6pPr>
            <a:lvl7pPr marL="914400" algn="l" rtl="0" fontAlgn="base">
              <a:spcBef>
                <a:spcPct val="0"/>
              </a:spcBef>
              <a:spcAft>
                <a:spcPct val="0"/>
              </a:spcAft>
              <a:defRPr sz="5000">
                <a:solidFill>
                  <a:schemeClr val="tx2"/>
                </a:solidFill>
                <a:latin typeface="Calibri" pitchFamily="34" charset="0"/>
              </a:defRPr>
            </a:lvl7pPr>
            <a:lvl8pPr marL="1371600" algn="l" rtl="0" fontAlgn="base">
              <a:spcBef>
                <a:spcPct val="0"/>
              </a:spcBef>
              <a:spcAft>
                <a:spcPct val="0"/>
              </a:spcAft>
              <a:defRPr sz="5000">
                <a:solidFill>
                  <a:schemeClr val="tx2"/>
                </a:solidFill>
                <a:latin typeface="Calibri" pitchFamily="34" charset="0"/>
              </a:defRPr>
            </a:lvl8pPr>
            <a:lvl9pPr marL="1828800" algn="l" rtl="0" fontAlgn="base">
              <a:spcBef>
                <a:spcPct val="0"/>
              </a:spcBef>
              <a:spcAft>
                <a:spcPct val="0"/>
              </a:spcAft>
              <a:defRPr sz="5000">
                <a:solidFill>
                  <a:schemeClr val="tx2"/>
                </a:solidFill>
                <a:latin typeface="Calibri" pitchFamily="34" charset="0"/>
              </a:defRPr>
            </a:lvl9pPr>
          </a:lstStyle>
          <a:p>
            <a:r>
              <a:rPr lang="tr-TR" sz="2400" baseline="0" dirty="0" smtClean="0">
                <a:latin typeface="Times New Roman" pitchFamily="18" charset="0"/>
                <a:cs typeface="Times New Roman" pitchFamily="18" charset="0"/>
              </a:rPr>
              <a:t>PO</a:t>
            </a:r>
            <a:r>
              <a:rPr lang="tr-TR" sz="2400" baseline="-25000" dirty="0" smtClean="0">
                <a:latin typeface="Times New Roman" pitchFamily="18" charset="0"/>
                <a:cs typeface="Times New Roman" pitchFamily="18" charset="0"/>
              </a:rPr>
              <a:t>4</a:t>
            </a:r>
            <a:r>
              <a:rPr lang="tr-TR" sz="2400" dirty="0" smtClean="0">
                <a:latin typeface="Times New Roman" pitchFamily="18" charset="0"/>
                <a:cs typeface="Times New Roman" pitchFamily="18" charset="0"/>
              </a:rPr>
              <a:t>3-</a:t>
            </a:r>
            <a:r>
              <a:rPr lang="tr-TR" sz="2400" baseline="0" dirty="0" smtClean="0">
                <a:latin typeface="Times New Roman" pitchFamily="18" charset="0"/>
                <a:cs typeface="Times New Roman" pitchFamily="18" charset="0"/>
              </a:rPr>
              <a:t>    için </a:t>
            </a:r>
            <a:r>
              <a:rPr lang="tr-TR" sz="2400" baseline="0" dirty="0">
                <a:latin typeface="Times New Roman" pitchFamily="18" charset="0"/>
                <a:cs typeface="Times New Roman" pitchFamily="18" charset="0"/>
                <a:sym typeface="Symbol"/>
              </a:rPr>
              <a:t></a:t>
            </a:r>
            <a:r>
              <a:rPr lang="tr-TR" sz="2400" baseline="-25000" dirty="0">
                <a:latin typeface="Times New Roman" pitchFamily="18" charset="0"/>
                <a:cs typeface="Times New Roman" pitchFamily="18" charset="0"/>
              </a:rPr>
              <a:t>PO4</a:t>
            </a:r>
            <a:r>
              <a:rPr lang="tr-TR" sz="2400" dirty="0">
                <a:latin typeface="Times New Roman" pitchFamily="18" charset="0"/>
                <a:cs typeface="Times New Roman" pitchFamily="18" charset="0"/>
              </a:rPr>
              <a:t> </a:t>
            </a:r>
            <a:r>
              <a:rPr lang="tr-TR" sz="2400" dirty="0" smtClean="0">
                <a:latin typeface="Times New Roman" pitchFamily="18" charset="0"/>
                <a:cs typeface="Times New Roman" pitchFamily="18" charset="0"/>
              </a:rPr>
              <a:t> </a:t>
            </a:r>
            <a:r>
              <a:rPr lang="tr-TR" sz="2400" baseline="0" dirty="0" smtClean="0">
                <a:latin typeface="Times New Roman" pitchFamily="18" charset="0"/>
                <a:cs typeface="Times New Roman" pitchFamily="18" charset="0"/>
              </a:rPr>
              <a:t> hesabı</a:t>
            </a:r>
            <a:endParaRPr lang="tr-TR" sz="2400" baseline="0" dirty="0"/>
          </a:p>
        </p:txBody>
      </p:sp>
    </p:spTree>
    <p:extLst>
      <p:ext uri="{BB962C8B-B14F-4D97-AF65-F5344CB8AC3E}">
        <p14:creationId xmlns:p14="http://schemas.microsoft.com/office/powerpoint/2010/main" val="1399612556"/>
      </p:ext>
    </p:extLst>
  </p:cSld>
  <p:clrMapOvr>
    <a:masterClrMapping/>
  </p:clrMapOvr>
  <p:transition spd="med">
    <p:wedge/>
  </p:transition>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Numarası Yer Tutucusu"/>
          <p:cNvSpPr>
            <a:spLocks noGrp="1"/>
          </p:cNvSpPr>
          <p:nvPr>
            <p:ph type="sldNum" sz="quarter" idx="12"/>
          </p:nvPr>
        </p:nvSpPr>
        <p:spPr/>
        <p:txBody>
          <a:bodyPr/>
          <a:lstStyle/>
          <a:p>
            <a:pPr>
              <a:defRPr/>
            </a:pPr>
            <a:fld id="{C6E5D087-CD44-4D08-B207-8C45F2B5F19A}" type="slidenum">
              <a:rPr lang="tr-TR" altLang="en-US" smtClean="0"/>
              <a:pPr>
                <a:defRPr/>
              </a:pPr>
              <a:t>48</a:t>
            </a:fld>
            <a:endParaRPr lang="tr-TR" altLang="en-US"/>
          </a:p>
        </p:txBody>
      </p:sp>
      <p:graphicFrame>
        <p:nvGraphicFramePr>
          <p:cNvPr id="133124" name="Object 4"/>
          <p:cNvGraphicFramePr>
            <a:graphicFrameLocks noChangeAspect="1"/>
          </p:cNvGraphicFramePr>
          <p:nvPr/>
        </p:nvGraphicFramePr>
        <p:xfrm>
          <a:off x="987425" y="271463"/>
          <a:ext cx="6637338" cy="5141912"/>
        </p:xfrm>
        <a:graphic>
          <a:graphicData uri="http://schemas.openxmlformats.org/presentationml/2006/ole">
            <mc:AlternateContent xmlns:mc="http://schemas.openxmlformats.org/markup-compatibility/2006">
              <mc:Choice xmlns:v="urn:schemas-microsoft-com:vml" Requires="v">
                <p:oleObj spid="_x0000_s2063" name="Denklem" r:id="rId3" imgW="5041900" imgH="3911600" progId="Equation.3">
                  <p:embed/>
                </p:oleObj>
              </mc:Choice>
              <mc:Fallback>
                <p:oleObj name="Denklem" r:id="rId3" imgW="5041900" imgH="3911600" progId="Equation.3">
                  <p:embed/>
                  <p:pic>
                    <p:nvPicPr>
                      <p:cNvPr id="0" name="Picture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87425" y="271463"/>
                        <a:ext cx="6637338" cy="5141912"/>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extLst>
      <p:ext uri="{BB962C8B-B14F-4D97-AF65-F5344CB8AC3E}">
        <p14:creationId xmlns:p14="http://schemas.microsoft.com/office/powerpoint/2010/main" val="1883302614"/>
      </p:ext>
    </p:extLst>
  </p:cSld>
  <p:clrMapOvr>
    <a:masterClrMapping/>
  </p:clrMapOvr>
  <p:transition spd="med">
    <p:wedge/>
  </p:transition>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5 İçerik Yer Tutucusu"/>
          <p:cNvSpPr>
            <a:spLocks noGrp="1"/>
          </p:cNvSpPr>
          <p:nvPr>
            <p:ph idx="1"/>
          </p:nvPr>
        </p:nvSpPr>
        <p:spPr>
          <a:xfrm>
            <a:off x="251520" y="2348880"/>
            <a:ext cx="8229600" cy="4099216"/>
          </a:xfrm>
        </p:spPr>
        <p:txBody>
          <a:bodyPr>
            <a:noAutofit/>
          </a:bodyPr>
          <a:lstStyle/>
          <a:p>
            <a:pPr>
              <a:lnSpc>
                <a:spcPct val="150000"/>
              </a:lnSpc>
              <a:buNone/>
            </a:pPr>
            <a:r>
              <a:rPr lang="tr-TR" sz="1800" dirty="0" err="1" smtClean="0">
                <a:latin typeface="Times New Roman" pitchFamily="18" charset="0"/>
                <a:cs typeface="Times New Roman" pitchFamily="18" charset="0"/>
              </a:rPr>
              <a:t>pH</a:t>
            </a:r>
            <a:r>
              <a:rPr lang="tr-TR" sz="1800" dirty="0" smtClean="0">
                <a:latin typeface="Times New Roman" pitchFamily="18" charset="0"/>
                <a:cs typeface="Times New Roman" pitchFamily="18" charset="0"/>
              </a:rPr>
              <a:t> 10 da çöker mi</a:t>
            </a:r>
            <a:r>
              <a:rPr lang="tr-TR" sz="1800" dirty="0" smtClean="0">
                <a:latin typeface="Times New Roman" pitchFamily="18" charset="0"/>
                <a:cs typeface="Times New Roman" pitchFamily="18" charset="0"/>
              </a:rPr>
              <a:t>?  </a:t>
            </a:r>
            <a:r>
              <a:rPr lang="tr-TR" sz="1800" dirty="0" err="1" smtClean="0">
                <a:latin typeface="Times New Roman" pitchFamily="18" charset="0"/>
                <a:cs typeface="Times New Roman" pitchFamily="18" charset="0"/>
              </a:rPr>
              <a:t>pH</a:t>
            </a:r>
            <a:r>
              <a:rPr lang="tr-TR" sz="1800" dirty="0" smtClean="0">
                <a:latin typeface="Times New Roman" pitchFamily="18" charset="0"/>
                <a:cs typeface="Times New Roman" pitchFamily="18" charset="0"/>
              </a:rPr>
              <a:t> 10 da   </a:t>
            </a:r>
            <a:r>
              <a:rPr lang="tr-TR" sz="1800" dirty="0" smtClean="0">
                <a:latin typeface="Times New Roman" pitchFamily="18" charset="0"/>
                <a:cs typeface="Times New Roman" pitchFamily="18" charset="0"/>
                <a:sym typeface="Symbol"/>
              </a:rPr>
              <a:t></a:t>
            </a:r>
            <a:r>
              <a:rPr lang="tr-TR" sz="1800" baseline="-25000" dirty="0">
                <a:latin typeface="Times New Roman" pitchFamily="18" charset="0"/>
                <a:cs typeface="Times New Roman" pitchFamily="18" charset="0"/>
              </a:rPr>
              <a:t>PO4</a:t>
            </a:r>
            <a:r>
              <a:rPr lang="tr-TR" sz="1800" dirty="0">
                <a:latin typeface="Times New Roman" pitchFamily="18" charset="0"/>
                <a:cs typeface="Times New Roman" pitchFamily="18" charset="0"/>
              </a:rPr>
              <a:t> </a:t>
            </a:r>
            <a:r>
              <a:rPr lang="tr-TR" sz="1800" dirty="0" smtClean="0">
                <a:latin typeface="Times New Roman" pitchFamily="18" charset="0"/>
                <a:cs typeface="Times New Roman" pitchFamily="18" charset="0"/>
              </a:rPr>
              <a:t>= 0,01</a:t>
            </a:r>
            <a:endParaRPr lang="tr-TR" sz="1800" dirty="0" smtClean="0">
              <a:latin typeface="Times New Roman" pitchFamily="18" charset="0"/>
              <a:cs typeface="Times New Roman" pitchFamily="18" charset="0"/>
            </a:endParaRPr>
          </a:p>
          <a:p>
            <a:pPr>
              <a:lnSpc>
                <a:spcPct val="150000"/>
              </a:lnSpc>
              <a:buNone/>
            </a:pPr>
            <a:r>
              <a:rPr lang="tr-TR" sz="1800" dirty="0" smtClean="0">
                <a:latin typeface="Times New Roman" pitchFamily="18" charset="0"/>
                <a:cs typeface="Times New Roman" pitchFamily="18" charset="0"/>
              </a:rPr>
              <a:t>[</a:t>
            </a:r>
            <a:r>
              <a:rPr lang="tr-TR" sz="1800" dirty="0">
                <a:latin typeface="Times New Roman" pitchFamily="18" charset="0"/>
                <a:cs typeface="Times New Roman" pitchFamily="18" charset="0"/>
              </a:rPr>
              <a:t>PO</a:t>
            </a:r>
            <a:r>
              <a:rPr lang="tr-TR" sz="1800" baseline="-25000" dirty="0">
                <a:latin typeface="Times New Roman" pitchFamily="18" charset="0"/>
                <a:cs typeface="Times New Roman" pitchFamily="18" charset="0"/>
              </a:rPr>
              <a:t>4</a:t>
            </a:r>
            <a:r>
              <a:rPr lang="tr-TR" sz="1800" baseline="30000" dirty="0">
                <a:latin typeface="Times New Roman" pitchFamily="18" charset="0"/>
                <a:cs typeface="Times New Roman" pitchFamily="18" charset="0"/>
              </a:rPr>
              <a:t>3-</a:t>
            </a:r>
            <a:r>
              <a:rPr lang="tr-TR" sz="1800" dirty="0" smtClean="0">
                <a:latin typeface="Times New Roman" pitchFamily="18" charset="0"/>
                <a:cs typeface="Times New Roman" pitchFamily="18" charset="0"/>
              </a:rPr>
              <a:t>] = </a:t>
            </a:r>
            <a:r>
              <a:rPr lang="tr-TR" sz="1800" dirty="0" smtClean="0">
                <a:latin typeface="Times New Roman" pitchFamily="18" charset="0"/>
                <a:cs typeface="Times New Roman" pitchFamily="18" charset="0"/>
                <a:sym typeface="Symbol"/>
              </a:rPr>
              <a:t></a:t>
            </a:r>
            <a:r>
              <a:rPr lang="tr-TR" sz="1800" baseline="-25000" dirty="0" smtClean="0">
                <a:latin typeface="Times New Roman" pitchFamily="18" charset="0"/>
                <a:cs typeface="Times New Roman" pitchFamily="18" charset="0"/>
              </a:rPr>
              <a:t>PO4</a:t>
            </a:r>
            <a:r>
              <a:rPr lang="tr-TR" sz="1800" dirty="0" smtClean="0">
                <a:latin typeface="Times New Roman" pitchFamily="18" charset="0"/>
                <a:cs typeface="Times New Roman" pitchFamily="18" charset="0"/>
              </a:rPr>
              <a:t> </a:t>
            </a:r>
            <a:r>
              <a:rPr lang="tr-TR" sz="1800" baseline="-25000" dirty="0" smtClean="0">
                <a:latin typeface="Times New Roman" pitchFamily="18" charset="0"/>
                <a:cs typeface="Times New Roman" pitchFamily="18" charset="0"/>
              </a:rPr>
              <a:t> </a:t>
            </a:r>
            <a:r>
              <a:rPr lang="tr-TR" sz="1800" dirty="0" smtClean="0">
                <a:latin typeface="Times New Roman" pitchFamily="18" charset="0"/>
                <a:cs typeface="Times New Roman" pitchFamily="18" charset="0"/>
              </a:rPr>
              <a:t> x C </a:t>
            </a:r>
            <a:r>
              <a:rPr lang="tr-TR" sz="1800" baseline="-25000" dirty="0" smtClean="0">
                <a:latin typeface="Times New Roman" pitchFamily="18" charset="0"/>
                <a:cs typeface="Times New Roman" pitchFamily="18" charset="0"/>
              </a:rPr>
              <a:t>PO4</a:t>
            </a:r>
            <a:endParaRPr lang="tr-TR" sz="1800" baseline="-25000" dirty="0" smtClean="0">
              <a:latin typeface="Times New Roman" pitchFamily="18" charset="0"/>
              <a:cs typeface="Times New Roman" pitchFamily="18" charset="0"/>
            </a:endParaRPr>
          </a:p>
          <a:p>
            <a:pPr>
              <a:lnSpc>
                <a:spcPct val="150000"/>
              </a:lnSpc>
              <a:buNone/>
            </a:pPr>
            <a:r>
              <a:rPr lang="tr-TR" sz="1800" dirty="0">
                <a:latin typeface="Times New Roman" pitchFamily="18" charset="0"/>
                <a:cs typeface="Times New Roman" pitchFamily="18" charset="0"/>
              </a:rPr>
              <a:t>[</a:t>
            </a:r>
            <a:r>
              <a:rPr lang="tr-TR" sz="1800" dirty="0" smtClean="0">
                <a:latin typeface="Times New Roman" pitchFamily="18" charset="0"/>
                <a:cs typeface="Times New Roman" pitchFamily="18" charset="0"/>
              </a:rPr>
              <a:t>PO</a:t>
            </a:r>
            <a:r>
              <a:rPr lang="tr-TR" sz="1800" baseline="-25000" dirty="0" smtClean="0">
                <a:latin typeface="Times New Roman" pitchFamily="18" charset="0"/>
                <a:cs typeface="Times New Roman" pitchFamily="18" charset="0"/>
              </a:rPr>
              <a:t>4</a:t>
            </a:r>
            <a:r>
              <a:rPr lang="tr-TR" sz="1800" baseline="30000" dirty="0" smtClean="0">
                <a:latin typeface="Times New Roman" pitchFamily="18" charset="0"/>
                <a:cs typeface="Times New Roman" pitchFamily="18" charset="0"/>
              </a:rPr>
              <a:t>3-</a:t>
            </a:r>
            <a:r>
              <a:rPr lang="tr-TR" sz="1800" dirty="0" smtClean="0">
                <a:latin typeface="Times New Roman" pitchFamily="18" charset="0"/>
                <a:cs typeface="Times New Roman" pitchFamily="18" charset="0"/>
              </a:rPr>
              <a:t>] =  1 x 0,01 = 1 x </a:t>
            </a:r>
            <a:r>
              <a:rPr lang="tr-TR" sz="1800" dirty="0" smtClean="0">
                <a:latin typeface="Times New Roman" pitchFamily="18" charset="0"/>
                <a:cs typeface="Times New Roman" pitchFamily="18" charset="0"/>
              </a:rPr>
              <a:t>10</a:t>
            </a:r>
            <a:r>
              <a:rPr lang="tr-TR" sz="1800" baseline="30000" dirty="0" smtClean="0">
                <a:latin typeface="Times New Roman" pitchFamily="18" charset="0"/>
                <a:cs typeface="Times New Roman" pitchFamily="18" charset="0"/>
              </a:rPr>
              <a:t>-2 </a:t>
            </a:r>
            <a:endParaRPr lang="tr-TR" sz="1800" dirty="0" smtClean="0">
              <a:latin typeface="Times New Roman" pitchFamily="18" charset="0"/>
              <a:cs typeface="Times New Roman" pitchFamily="18" charset="0"/>
            </a:endParaRPr>
          </a:p>
          <a:p>
            <a:pPr>
              <a:lnSpc>
                <a:spcPct val="150000"/>
              </a:lnSpc>
              <a:buNone/>
            </a:pPr>
            <a:endParaRPr lang="tr-TR" sz="1800" dirty="0" smtClean="0">
              <a:latin typeface="Times New Roman" pitchFamily="18" charset="0"/>
              <a:cs typeface="Times New Roman" pitchFamily="18" charset="0"/>
            </a:endParaRPr>
          </a:p>
          <a:p>
            <a:pPr>
              <a:lnSpc>
                <a:spcPct val="150000"/>
              </a:lnSpc>
              <a:buNone/>
            </a:pPr>
            <a:r>
              <a:rPr lang="tr-TR" sz="1800" dirty="0">
                <a:latin typeface="Times New Roman" pitchFamily="18" charset="0"/>
                <a:cs typeface="Times New Roman" pitchFamily="18" charset="0"/>
              </a:rPr>
              <a:t>[PO</a:t>
            </a:r>
            <a:r>
              <a:rPr lang="tr-TR" sz="1800" baseline="-25000" dirty="0">
                <a:latin typeface="Times New Roman" pitchFamily="18" charset="0"/>
                <a:cs typeface="Times New Roman" pitchFamily="18" charset="0"/>
              </a:rPr>
              <a:t>4</a:t>
            </a:r>
            <a:r>
              <a:rPr lang="tr-TR" sz="1800" baseline="30000" dirty="0">
                <a:latin typeface="Times New Roman" pitchFamily="18" charset="0"/>
                <a:cs typeface="Times New Roman" pitchFamily="18" charset="0"/>
              </a:rPr>
              <a:t>3-</a:t>
            </a:r>
            <a:r>
              <a:rPr lang="tr-TR" sz="1800" dirty="0">
                <a:latin typeface="Times New Roman" pitchFamily="18" charset="0"/>
                <a:cs typeface="Times New Roman" pitchFamily="18" charset="0"/>
              </a:rPr>
              <a:t>] = </a:t>
            </a:r>
            <a:r>
              <a:rPr lang="tr-TR" sz="1800" dirty="0">
                <a:solidFill>
                  <a:srgbClr val="FF0000"/>
                </a:solidFill>
                <a:latin typeface="Times New Roman" pitchFamily="18" charset="0"/>
                <a:cs typeface="Times New Roman" pitchFamily="18" charset="0"/>
              </a:rPr>
              <a:t>2,8 10 </a:t>
            </a:r>
            <a:r>
              <a:rPr lang="tr-TR" sz="1800" baseline="30000" dirty="0">
                <a:solidFill>
                  <a:srgbClr val="FF0000"/>
                </a:solidFill>
                <a:latin typeface="Times New Roman" pitchFamily="18" charset="0"/>
                <a:cs typeface="Times New Roman" pitchFamily="18" charset="0"/>
              </a:rPr>
              <a:t>-6 </a:t>
            </a:r>
            <a:r>
              <a:rPr lang="tr-TR" sz="1800" dirty="0">
                <a:solidFill>
                  <a:srgbClr val="FF0000"/>
                </a:solidFill>
                <a:latin typeface="Times New Roman" pitchFamily="18" charset="0"/>
                <a:cs typeface="Times New Roman" pitchFamily="18" charset="0"/>
              </a:rPr>
              <a:t>  </a:t>
            </a:r>
            <a:r>
              <a:rPr lang="tr-TR" sz="1800" baseline="30000" dirty="0">
                <a:solidFill>
                  <a:srgbClr val="FF0000"/>
                </a:solidFill>
                <a:latin typeface="Times New Roman" pitchFamily="18" charset="0"/>
                <a:cs typeface="Times New Roman" pitchFamily="18" charset="0"/>
              </a:rPr>
              <a:t> </a:t>
            </a:r>
            <a:r>
              <a:rPr lang="tr-TR" sz="1800" dirty="0">
                <a:solidFill>
                  <a:srgbClr val="FF0000"/>
                </a:solidFill>
                <a:latin typeface="Times New Roman" pitchFamily="18" charset="0"/>
                <a:cs typeface="Times New Roman" pitchFamily="18" charset="0"/>
              </a:rPr>
              <a:t>Kantitatif çökme için gereken derişim</a:t>
            </a:r>
          </a:p>
          <a:p>
            <a:pPr>
              <a:lnSpc>
                <a:spcPct val="150000"/>
              </a:lnSpc>
              <a:buNone/>
            </a:pPr>
            <a:r>
              <a:rPr lang="tr-TR" sz="1800" dirty="0" err="1">
                <a:solidFill>
                  <a:srgbClr val="FF0000"/>
                </a:solidFill>
                <a:latin typeface="Times New Roman" pitchFamily="18" charset="0"/>
                <a:cs typeface="Times New Roman" pitchFamily="18" charset="0"/>
              </a:rPr>
              <a:t>pH</a:t>
            </a:r>
            <a:r>
              <a:rPr lang="tr-TR" sz="1800" dirty="0">
                <a:solidFill>
                  <a:srgbClr val="FF0000"/>
                </a:solidFill>
                <a:latin typeface="Times New Roman" pitchFamily="18" charset="0"/>
                <a:cs typeface="Times New Roman" pitchFamily="18" charset="0"/>
              </a:rPr>
              <a:t> </a:t>
            </a:r>
            <a:r>
              <a:rPr lang="tr-TR" sz="1800" dirty="0" smtClean="0">
                <a:solidFill>
                  <a:srgbClr val="FF0000"/>
                </a:solidFill>
                <a:latin typeface="Times New Roman" pitchFamily="18" charset="0"/>
                <a:cs typeface="Times New Roman" pitchFamily="18" charset="0"/>
              </a:rPr>
              <a:t>=10 </a:t>
            </a:r>
            <a:r>
              <a:rPr lang="tr-TR" sz="1800" dirty="0">
                <a:solidFill>
                  <a:srgbClr val="FF0000"/>
                </a:solidFill>
                <a:latin typeface="Times New Roman" pitchFamily="18" charset="0"/>
                <a:cs typeface="Times New Roman" pitchFamily="18" charset="0"/>
              </a:rPr>
              <a:t>deki derişim </a:t>
            </a:r>
            <a:r>
              <a:rPr lang="tr-TR" sz="1800" dirty="0" smtClean="0">
                <a:solidFill>
                  <a:srgbClr val="FF0000"/>
                </a:solidFill>
                <a:latin typeface="Times New Roman" pitchFamily="18" charset="0"/>
                <a:cs typeface="Times New Roman" pitchFamily="18" charset="0"/>
              </a:rPr>
              <a:t> </a:t>
            </a:r>
            <a:r>
              <a:rPr lang="tr-TR" sz="1800" dirty="0">
                <a:latin typeface="Times New Roman" pitchFamily="18" charset="0"/>
                <a:cs typeface="Times New Roman" pitchFamily="18" charset="0"/>
              </a:rPr>
              <a:t>[PO</a:t>
            </a:r>
            <a:r>
              <a:rPr lang="tr-TR" sz="1800" baseline="-25000" dirty="0">
                <a:latin typeface="Times New Roman" pitchFamily="18" charset="0"/>
                <a:cs typeface="Times New Roman" pitchFamily="18" charset="0"/>
              </a:rPr>
              <a:t>4</a:t>
            </a:r>
            <a:r>
              <a:rPr lang="tr-TR" sz="1800" baseline="30000" dirty="0">
                <a:latin typeface="Times New Roman" pitchFamily="18" charset="0"/>
                <a:cs typeface="Times New Roman" pitchFamily="18" charset="0"/>
              </a:rPr>
              <a:t>3-</a:t>
            </a:r>
            <a:r>
              <a:rPr lang="tr-TR" sz="1800" dirty="0">
                <a:latin typeface="Times New Roman" pitchFamily="18" charset="0"/>
                <a:cs typeface="Times New Roman" pitchFamily="18" charset="0"/>
              </a:rPr>
              <a:t>] =  </a:t>
            </a:r>
            <a:r>
              <a:rPr lang="tr-TR" sz="1800" dirty="0" smtClean="0">
                <a:latin typeface="Times New Roman" pitchFamily="18" charset="0"/>
                <a:cs typeface="Times New Roman" pitchFamily="18" charset="0"/>
              </a:rPr>
              <a:t>1 </a:t>
            </a:r>
            <a:r>
              <a:rPr lang="tr-TR" sz="1800" dirty="0">
                <a:latin typeface="Times New Roman" pitchFamily="18" charset="0"/>
                <a:cs typeface="Times New Roman" pitchFamily="18" charset="0"/>
              </a:rPr>
              <a:t>x 10</a:t>
            </a:r>
            <a:r>
              <a:rPr lang="tr-TR" sz="1800" baseline="30000" dirty="0">
                <a:latin typeface="Times New Roman" pitchFamily="18" charset="0"/>
                <a:cs typeface="Times New Roman" pitchFamily="18" charset="0"/>
              </a:rPr>
              <a:t>-2 </a:t>
            </a:r>
            <a:r>
              <a:rPr lang="tr-TR" sz="1800" baseline="30000" dirty="0" smtClean="0">
                <a:latin typeface="Times New Roman" pitchFamily="18" charset="0"/>
                <a:cs typeface="Times New Roman" pitchFamily="18" charset="0"/>
              </a:rPr>
              <a:t>  </a:t>
            </a:r>
            <a:r>
              <a:rPr lang="tr-TR" sz="1800" dirty="0" smtClean="0">
                <a:solidFill>
                  <a:srgbClr val="FF0000"/>
                </a:solidFill>
                <a:latin typeface="Times New Roman" pitchFamily="18" charset="0"/>
                <a:cs typeface="Times New Roman" pitchFamily="18" charset="0"/>
              </a:rPr>
              <a:t>gerekenden fazladır </a:t>
            </a:r>
            <a:r>
              <a:rPr lang="tr-TR" sz="1800" dirty="0">
                <a:solidFill>
                  <a:srgbClr val="FF0000"/>
                </a:solidFill>
                <a:latin typeface="Times New Roman" pitchFamily="18" charset="0"/>
                <a:cs typeface="Times New Roman" pitchFamily="18" charset="0"/>
              </a:rPr>
              <a:t>dolayısıyla</a:t>
            </a:r>
            <a:endParaRPr lang="tr-TR" sz="1800" dirty="0">
              <a:latin typeface="Times New Roman" pitchFamily="18" charset="0"/>
              <a:cs typeface="Times New Roman" pitchFamily="18" charset="0"/>
            </a:endParaRPr>
          </a:p>
          <a:p>
            <a:pPr>
              <a:lnSpc>
                <a:spcPct val="150000"/>
              </a:lnSpc>
              <a:buNone/>
            </a:pPr>
            <a:r>
              <a:rPr lang="tr-TR" sz="1800" dirty="0" err="1" smtClean="0">
                <a:latin typeface="Times New Roman" pitchFamily="18" charset="0"/>
                <a:cs typeface="Times New Roman" pitchFamily="18" charset="0"/>
              </a:rPr>
              <a:t>pH</a:t>
            </a:r>
            <a:r>
              <a:rPr lang="tr-TR" sz="1800" dirty="0" smtClean="0">
                <a:latin typeface="Times New Roman" pitchFamily="18" charset="0"/>
                <a:cs typeface="Times New Roman" pitchFamily="18" charset="0"/>
              </a:rPr>
              <a:t> 10 da çöker.</a:t>
            </a:r>
            <a:endParaRPr lang="tr-TR" sz="1800" dirty="0" smtClean="0">
              <a:latin typeface="Times New Roman" pitchFamily="18" charset="0"/>
              <a:cs typeface="Times New Roman" pitchFamily="18" charset="0"/>
            </a:endParaRPr>
          </a:p>
        </p:txBody>
      </p:sp>
      <p:sp>
        <p:nvSpPr>
          <p:cNvPr id="4" name="3 Slayt Numarası Yer Tutucusu"/>
          <p:cNvSpPr>
            <a:spLocks noGrp="1"/>
          </p:cNvSpPr>
          <p:nvPr>
            <p:ph type="sldNum" sz="quarter" idx="12"/>
          </p:nvPr>
        </p:nvSpPr>
        <p:spPr/>
        <p:txBody>
          <a:bodyPr/>
          <a:lstStyle/>
          <a:p>
            <a:pPr>
              <a:defRPr/>
            </a:pPr>
            <a:fld id="{5534900F-14CF-44FC-BB63-84DE27168BFA}" type="slidenum">
              <a:rPr lang="tr-TR" altLang="en-US" smtClean="0"/>
              <a:pPr>
                <a:defRPr/>
              </a:pPr>
              <a:t>49</a:t>
            </a:fld>
            <a:endParaRPr lang="tr-TR" altLang="en-US" dirty="0"/>
          </a:p>
        </p:txBody>
      </p:sp>
      <p:pic>
        <p:nvPicPr>
          <p:cNvPr id="5" name="Picture 3"/>
          <p:cNvPicPr>
            <a:picLocks noChangeAspect="1" noChangeArrowheads="1"/>
          </p:cNvPicPr>
          <p:nvPr/>
        </p:nvPicPr>
        <p:blipFill>
          <a:blip r:embed="rId2" cstate="print"/>
          <a:srcRect/>
          <a:stretch>
            <a:fillRect/>
          </a:stretch>
        </p:blipFill>
        <p:spPr bwMode="auto">
          <a:xfrm>
            <a:off x="428596" y="836712"/>
            <a:ext cx="7648575" cy="923925"/>
          </a:xfrm>
          <a:prstGeom prst="rect">
            <a:avLst/>
          </a:prstGeom>
          <a:noFill/>
          <a:ln w="9525">
            <a:noFill/>
            <a:miter lim="800000"/>
            <a:headEnd/>
            <a:tailEnd/>
          </a:ln>
          <a:effectLst/>
        </p:spPr>
      </p:pic>
    </p:spTree>
    <p:extLst>
      <p:ext uri="{BB962C8B-B14F-4D97-AF65-F5344CB8AC3E}">
        <p14:creationId xmlns:p14="http://schemas.microsoft.com/office/powerpoint/2010/main" val="2049150159"/>
      </p:ext>
    </p:extLst>
  </p:cSld>
  <p:clrMapOvr>
    <a:masterClrMapping/>
  </p:clrMapOvr>
  <p:transition spd="med">
    <p:wedge/>
  </p:transition>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5 İçerik Yer Tutucusu"/>
          <p:cNvSpPr>
            <a:spLocks noGrp="1"/>
          </p:cNvSpPr>
          <p:nvPr>
            <p:ph idx="1"/>
          </p:nvPr>
        </p:nvSpPr>
        <p:spPr>
          <a:xfrm>
            <a:off x="395536" y="1772816"/>
            <a:ext cx="8229600" cy="4176464"/>
          </a:xfrm>
        </p:spPr>
        <p:txBody>
          <a:bodyPr>
            <a:normAutofit/>
          </a:bodyPr>
          <a:lstStyle/>
          <a:p>
            <a:pPr>
              <a:lnSpc>
                <a:spcPct val="150000"/>
              </a:lnSpc>
              <a:buNone/>
            </a:pPr>
            <a:r>
              <a:rPr lang="tr-TR" sz="1800" dirty="0" smtClean="0">
                <a:latin typeface="Times New Roman" pitchFamily="18" charset="0"/>
                <a:cs typeface="Times New Roman" pitchFamily="18" charset="0"/>
              </a:rPr>
              <a:t>Fe</a:t>
            </a:r>
            <a:r>
              <a:rPr lang="tr-TR" sz="1800" baseline="30000" dirty="0" smtClean="0">
                <a:latin typeface="Times New Roman" pitchFamily="18" charset="0"/>
                <a:cs typeface="Times New Roman" pitchFamily="18" charset="0"/>
              </a:rPr>
              <a:t>3+  </a:t>
            </a:r>
            <a:r>
              <a:rPr lang="tr-TR" sz="1800" dirty="0" smtClean="0">
                <a:latin typeface="Times New Roman" pitchFamily="18" charset="0"/>
                <a:cs typeface="Times New Roman" pitchFamily="18" charset="0"/>
              </a:rPr>
              <a:t>Zn</a:t>
            </a:r>
            <a:r>
              <a:rPr lang="tr-TR" sz="1800" baseline="30000" dirty="0" smtClean="0">
                <a:latin typeface="Times New Roman" pitchFamily="18" charset="0"/>
                <a:cs typeface="Times New Roman" pitchFamily="18" charset="0"/>
              </a:rPr>
              <a:t>2+  </a:t>
            </a:r>
            <a:r>
              <a:rPr lang="tr-TR" sz="1800" dirty="0" smtClean="0">
                <a:latin typeface="Times New Roman" pitchFamily="18" charset="0"/>
                <a:cs typeface="Times New Roman" pitchFamily="18" charset="0"/>
              </a:rPr>
              <a:t>Cu </a:t>
            </a:r>
            <a:r>
              <a:rPr lang="tr-TR" sz="1800" baseline="30000" dirty="0" smtClean="0">
                <a:latin typeface="Times New Roman" pitchFamily="18" charset="0"/>
                <a:cs typeface="Times New Roman" pitchFamily="18" charset="0"/>
              </a:rPr>
              <a:t>2+  </a:t>
            </a:r>
            <a:r>
              <a:rPr lang="tr-TR" sz="1800" dirty="0" smtClean="0">
                <a:latin typeface="Times New Roman" pitchFamily="18" charset="0"/>
                <a:cs typeface="Times New Roman" pitchFamily="18" charset="0"/>
              </a:rPr>
              <a:t>Ni</a:t>
            </a:r>
            <a:r>
              <a:rPr lang="tr-TR" sz="1800" baseline="30000" dirty="0" smtClean="0">
                <a:latin typeface="Times New Roman" pitchFamily="18" charset="0"/>
                <a:cs typeface="Times New Roman" pitchFamily="18" charset="0"/>
              </a:rPr>
              <a:t>2+   </a:t>
            </a:r>
            <a:r>
              <a:rPr lang="tr-TR" sz="1800" dirty="0" smtClean="0">
                <a:latin typeface="Times New Roman" pitchFamily="18" charset="0"/>
                <a:cs typeface="Times New Roman" pitchFamily="18" charset="0"/>
              </a:rPr>
              <a:t>iyonları NH</a:t>
            </a:r>
            <a:r>
              <a:rPr lang="tr-TR" sz="1800" baseline="-25000" dirty="0" smtClean="0">
                <a:latin typeface="Times New Roman" pitchFamily="18" charset="0"/>
                <a:cs typeface="Times New Roman" pitchFamily="18" charset="0"/>
              </a:rPr>
              <a:t>3</a:t>
            </a:r>
            <a:r>
              <a:rPr lang="tr-TR" sz="1800" dirty="0" smtClean="0">
                <a:latin typeface="Times New Roman" pitchFamily="18" charset="0"/>
                <a:cs typeface="Times New Roman" pitchFamily="18" charset="0"/>
              </a:rPr>
              <a:t> / NH</a:t>
            </a:r>
            <a:r>
              <a:rPr lang="tr-TR" sz="1800" baseline="-25000" dirty="0" smtClean="0">
                <a:latin typeface="Times New Roman" pitchFamily="18" charset="0"/>
                <a:cs typeface="Times New Roman" pitchFamily="18" charset="0"/>
              </a:rPr>
              <a:t>4</a:t>
            </a:r>
            <a:r>
              <a:rPr lang="tr-TR" sz="1800" baseline="30000" dirty="0" smtClean="0">
                <a:latin typeface="Times New Roman" pitchFamily="18" charset="0"/>
                <a:cs typeface="Times New Roman" pitchFamily="18" charset="0"/>
              </a:rPr>
              <a:t>+</a:t>
            </a:r>
            <a:r>
              <a:rPr lang="tr-TR" sz="1800" dirty="0" smtClean="0">
                <a:latin typeface="Times New Roman" pitchFamily="18" charset="0"/>
                <a:cs typeface="Times New Roman" pitchFamily="18" charset="0"/>
              </a:rPr>
              <a:t> tamponunda ayrılabilir.</a:t>
            </a:r>
          </a:p>
          <a:p>
            <a:pPr>
              <a:lnSpc>
                <a:spcPct val="150000"/>
              </a:lnSpc>
              <a:buNone/>
            </a:pPr>
            <a:r>
              <a:rPr lang="tr-TR" sz="1800" dirty="0">
                <a:latin typeface="Times New Roman" pitchFamily="18" charset="0"/>
                <a:cs typeface="Times New Roman" pitchFamily="18" charset="0"/>
              </a:rPr>
              <a:t>Fe</a:t>
            </a:r>
            <a:r>
              <a:rPr lang="tr-TR" sz="1800" baseline="30000" dirty="0">
                <a:latin typeface="Times New Roman" pitchFamily="18" charset="0"/>
                <a:cs typeface="Times New Roman" pitchFamily="18" charset="0"/>
              </a:rPr>
              <a:t>3+ </a:t>
            </a:r>
            <a:r>
              <a:rPr lang="tr-TR" sz="1800" baseline="30000" dirty="0" smtClean="0">
                <a:latin typeface="Times New Roman" pitchFamily="18" charset="0"/>
                <a:cs typeface="Times New Roman" pitchFamily="18" charset="0"/>
              </a:rPr>
              <a:t> </a:t>
            </a:r>
            <a:r>
              <a:rPr lang="tr-TR" sz="1800" dirty="0" smtClean="0">
                <a:latin typeface="Times New Roman" pitchFamily="18" charset="0"/>
                <a:cs typeface="Times New Roman" pitchFamily="18" charset="0"/>
              </a:rPr>
              <a:t> + 3 OH</a:t>
            </a:r>
            <a:r>
              <a:rPr lang="tr-TR" sz="1800" baseline="30000" dirty="0" smtClean="0">
                <a:latin typeface="Times New Roman" pitchFamily="18" charset="0"/>
                <a:cs typeface="Times New Roman" pitchFamily="18" charset="0"/>
              </a:rPr>
              <a:t>-</a:t>
            </a:r>
            <a:r>
              <a:rPr lang="tr-TR" sz="1800" dirty="0" smtClean="0">
                <a:latin typeface="Times New Roman" pitchFamily="18" charset="0"/>
                <a:cs typeface="Times New Roman" pitchFamily="18" charset="0"/>
              </a:rPr>
              <a:t>   </a:t>
            </a:r>
            <a:r>
              <a:rPr lang="tr-TR" sz="1800" dirty="0" smtClean="0">
                <a:latin typeface="Times New Roman" pitchFamily="18" charset="0"/>
                <a:cs typeface="Times New Roman" pitchFamily="18" charset="0"/>
                <a:sym typeface="Symbol"/>
              </a:rPr>
              <a:t></a:t>
            </a:r>
            <a:r>
              <a:rPr lang="tr-TR" sz="1800" dirty="0" smtClean="0">
                <a:latin typeface="Times New Roman" pitchFamily="18" charset="0"/>
                <a:cs typeface="Times New Roman" pitchFamily="18" charset="0"/>
              </a:rPr>
              <a:t>    Fe(OH)</a:t>
            </a:r>
            <a:r>
              <a:rPr lang="tr-TR" sz="1800" baseline="-25000" dirty="0" smtClean="0">
                <a:latin typeface="Times New Roman" pitchFamily="18" charset="0"/>
                <a:cs typeface="Times New Roman" pitchFamily="18" charset="0"/>
              </a:rPr>
              <a:t>3 </a:t>
            </a:r>
            <a:r>
              <a:rPr lang="tr-TR" sz="1800" dirty="0" smtClean="0">
                <a:latin typeface="Times New Roman" pitchFamily="18" charset="0"/>
                <a:cs typeface="Times New Roman" pitchFamily="18" charset="0"/>
              </a:rPr>
              <a:t> </a:t>
            </a:r>
          </a:p>
          <a:p>
            <a:pPr>
              <a:lnSpc>
                <a:spcPct val="150000"/>
              </a:lnSpc>
              <a:buNone/>
            </a:pPr>
            <a:r>
              <a:rPr lang="tr-TR" sz="1800" dirty="0">
                <a:latin typeface="Times New Roman" pitchFamily="18" charset="0"/>
                <a:cs typeface="Times New Roman" pitchFamily="18" charset="0"/>
              </a:rPr>
              <a:t>Cu </a:t>
            </a:r>
            <a:r>
              <a:rPr lang="tr-TR" sz="1800" baseline="30000" dirty="0">
                <a:latin typeface="Times New Roman" pitchFamily="18" charset="0"/>
                <a:cs typeface="Times New Roman" pitchFamily="18" charset="0"/>
              </a:rPr>
              <a:t>2+</a:t>
            </a:r>
            <a:r>
              <a:rPr lang="tr-TR" sz="1800" baseline="30000" dirty="0" smtClean="0">
                <a:latin typeface="Times New Roman" pitchFamily="18" charset="0"/>
                <a:cs typeface="Times New Roman" pitchFamily="18" charset="0"/>
              </a:rPr>
              <a:t>  </a:t>
            </a:r>
            <a:r>
              <a:rPr lang="tr-TR" sz="1800" dirty="0" smtClean="0">
                <a:latin typeface="Times New Roman" pitchFamily="18" charset="0"/>
                <a:cs typeface="Times New Roman" pitchFamily="18" charset="0"/>
              </a:rPr>
              <a:t> </a:t>
            </a:r>
            <a:r>
              <a:rPr lang="tr-TR" sz="1800" dirty="0">
                <a:latin typeface="Times New Roman" pitchFamily="18" charset="0"/>
                <a:cs typeface="Times New Roman" pitchFamily="18" charset="0"/>
              </a:rPr>
              <a:t>+ </a:t>
            </a:r>
            <a:r>
              <a:rPr lang="tr-TR" sz="1800" dirty="0" smtClean="0">
                <a:latin typeface="Times New Roman" pitchFamily="18" charset="0"/>
                <a:cs typeface="Times New Roman" pitchFamily="18" charset="0"/>
              </a:rPr>
              <a:t>4 NH</a:t>
            </a:r>
            <a:r>
              <a:rPr lang="tr-TR" sz="1800" baseline="-25000" dirty="0" smtClean="0">
                <a:latin typeface="Times New Roman" pitchFamily="18" charset="0"/>
                <a:cs typeface="Times New Roman" pitchFamily="18" charset="0"/>
              </a:rPr>
              <a:t>3</a:t>
            </a:r>
            <a:r>
              <a:rPr lang="tr-TR" sz="1800" dirty="0" smtClean="0">
                <a:latin typeface="Times New Roman" pitchFamily="18" charset="0"/>
                <a:cs typeface="Times New Roman" pitchFamily="18" charset="0"/>
              </a:rPr>
              <a:t>    </a:t>
            </a:r>
            <a:r>
              <a:rPr lang="tr-TR" sz="1800" dirty="0" smtClean="0">
                <a:latin typeface="Times New Roman" pitchFamily="18" charset="0"/>
                <a:cs typeface="Times New Roman" pitchFamily="18" charset="0"/>
                <a:sym typeface="Symbol"/>
              </a:rPr>
              <a:t> </a:t>
            </a:r>
            <a:r>
              <a:rPr lang="tr-TR" sz="1800" dirty="0" smtClean="0">
                <a:latin typeface="Times New Roman" pitchFamily="18" charset="0"/>
                <a:cs typeface="Times New Roman" pitchFamily="18" charset="0"/>
              </a:rPr>
              <a:t>  [Cu(NH</a:t>
            </a:r>
            <a:r>
              <a:rPr lang="tr-TR" sz="1800" baseline="-25000" dirty="0" smtClean="0">
                <a:latin typeface="Times New Roman" pitchFamily="18" charset="0"/>
                <a:cs typeface="Times New Roman" pitchFamily="18" charset="0"/>
              </a:rPr>
              <a:t>3</a:t>
            </a:r>
            <a:r>
              <a:rPr lang="tr-TR" sz="1800" dirty="0" smtClean="0">
                <a:latin typeface="Times New Roman" pitchFamily="18" charset="0"/>
                <a:cs typeface="Times New Roman" pitchFamily="18" charset="0"/>
              </a:rPr>
              <a:t>)</a:t>
            </a:r>
            <a:r>
              <a:rPr lang="tr-TR" sz="1800" baseline="-25000" dirty="0" smtClean="0">
                <a:latin typeface="Times New Roman" pitchFamily="18" charset="0"/>
                <a:cs typeface="Times New Roman" pitchFamily="18" charset="0"/>
              </a:rPr>
              <a:t>4</a:t>
            </a:r>
            <a:r>
              <a:rPr lang="tr-TR" sz="1800" dirty="0" smtClean="0">
                <a:latin typeface="Times New Roman" pitchFamily="18" charset="0"/>
                <a:cs typeface="Times New Roman" pitchFamily="18" charset="0"/>
              </a:rPr>
              <a:t>]</a:t>
            </a:r>
            <a:r>
              <a:rPr lang="tr-TR" sz="1800" baseline="30000" dirty="0" smtClean="0">
                <a:latin typeface="Times New Roman" pitchFamily="18" charset="0"/>
                <a:cs typeface="Times New Roman" pitchFamily="18" charset="0"/>
              </a:rPr>
              <a:t>2+</a:t>
            </a:r>
            <a:endParaRPr lang="tr-TR" sz="1800" baseline="30000" dirty="0">
              <a:latin typeface="Times New Roman" pitchFamily="18" charset="0"/>
              <a:cs typeface="Times New Roman" pitchFamily="18" charset="0"/>
            </a:endParaRPr>
          </a:p>
          <a:p>
            <a:pPr>
              <a:lnSpc>
                <a:spcPct val="150000"/>
              </a:lnSpc>
              <a:buNone/>
            </a:pPr>
            <a:endParaRPr lang="tr-TR" sz="1800" dirty="0">
              <a:latin typeface="Times New Roman" pitchFamily="18" charset="0"/>
              <a:cs typeface="Times New Roman" pitchFamily="18" charset="0"/>
            </a:endParaRPr>
          </a:p>
          <a:p>
            <a:pPr>
              <a:lnSpc>
                <a:spcPct val="150000"/>
              </a:lnSpc>
              <a:buNone/>
            </a:pPr>
            <a:endParaRPr lang="tr-TR" sz="1800" dirty="0" smtClean="0">
              <a:latin typeface="Times New Roman" pitchFamily="18" charset="0"/>
              <a:cs typeface="Times New Roman" pitchFamily="18" charset="0"/>
            </a:endParaRPr>
          </a:p>
          <a:p>
            <a:pPr>
              <a:lnSpc>
                <a:spcPct val="150000"/>
              </a:lnSpc>
              <a:buNone/>
            </a:pPr>
            <a:endParaRPr lang="tr-TR" sz="1800" dirty="0" smtClean="0">
              <a:latin typeface="Times New Roman" pitchFamily="18" charset="0"/>
              <a:cs typeface="Times New Roman" pitchFamily="18" charset="0"/>
            </a:endParaRPr>
          </a:p>
        </p:txBody>
      </p:sp>
      <p:sp>
        <p:nvSpPr>
          <p:cNvPr id="4" name="3 Slayt Numarası Yer Tutucusu"/>
          <p:cNvSpPr>
            <a:spLocks noGrp="1"/>
          </p:cNvSpPr>
          <p:nvPr>
            <p:ph type="sldNum" sz="quarter" idx="12"/>
          </p:nvPr>
        </p:nvSpPr>
        <p:spPr/>
        <p:txBody>
          <a:bodyPr/>
          <a:lstStyle/>
          <a:p>
            <a:pPr>
              <a:defRPr/>
            </a:pPr>
            <a:fld id="{5534900F-14CF-44FC-BB63-84DE27168BFA}" type="slidenum">
              <a:rPr lang="tr-TR" altLang="en-US" smtClean="0"/>
              <a:pPr>
                <a:defRPr/>
              </a:pPr>
              <a:t>50</a:t>
            </a:fld>
            <a:endParaRPr lang="tr-TR" altLang="en-US" dirty="0"/>
          </a:p>
        </p:txBody>
      </p:sp>
      <p:sp>
        <p:nvSpPr>
          <p:cNvPr id="7" name="1 Dikdörtgen"/>
          <p:cNvSpPr/>
          <p:nvPr/>
        </p:nvSpPr>
        <p:spPr>
          <a:xfrm>
            <a:off x="251520" y="476672"/>
            <a:ext cx="8712968" cy="784830"/>
          </a:xfrm>
          <a:prstGeom prst="rect">
            <a:avLst/>
          </a:prstGeom>
        </p:spPr>
        <p:txBody>
          <a:bodyPr wrap="square">
            <a:spAutoFit/>
          </a:bodyPr>
          <a:lstStyle/>
          <a:p>
            <a:pPr>
              <a:lnSpc>
                <a:spcPct val="150000"/>
              </a:lnSpc>
            </a:pPr>
            <a:r>
              <a:rPr lang="tr-TR" sz="2000" baseline="0" dirty="0" smtClean="0">
                <a:solidFill>
                  <a:srgbClr val="FF0000"/>
                </a:solidFill>
              </a:rPr>
              <a:t>3. Kimyasal özellik değiştirerek ayırmalar </a:t>
            </a:r>
          </a:p>
          <a:p>
            <a:pPr>
              <a:lnSpc>
                <a:spcPct val="150000"/>
              </a:lnSpc>
            </a:pPr>
            <a:endParaRPr lang="tr-TR" dirty="0"/>
          </a:p>
        </p:txBody>
      </p:sp>
    </p:spTree>
    <p:extLst>
      <p:ext uri="{BB962C8B-B14F-4D97-AF65-F5344CB8AC3E}">
        <p14:creationId xmlns:p14="http://schemas.microsoft.com/office/powerpoint/2010/main" val="4035455996"/>
      </p:ext>
    </p:extLst>
  </p:cSld>
  <p:clrMapOvr>
    <a:masterClrMapping/>
  </p:clrMapOvr>
  <p:transition spd="med">
    <p:wedge/>
  </p:transition>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5 İçerik Yer Tutucusu"/>
          <p:cNvSpPr>
            <a:spLocks noGrp="1"/>
          </p:cNvSpPr>
          <p:nvPr>
            <p:ph idx="1"/>
          </p:nvPr>
        </p:nvSpPr>
        <p:spPr>
          <a:xfrm>
            <a:off x="395536" y="1772816"/>
            <a:ext cx="8229600" cy="4176464"/>
          </a:xfrm>
        </p:spPr>
        <p:txBody>
          <a:bodyPr>
            <a:normAutofit/>
          </a:bodyPr>
          <a:lstStyle/>
          <a:p>
            <a:pPr>
              <a:lnSpc>
                <a:spcPct val="150000"/>
              </a:lnSpc>
              <a:buNone/>
            </a:pPr>
            <a:r>
              <a:rPr lang="tr-TR" sz="1800" dirty="0" smtClean="0">
                <a:latin typeface="Times New Roman" pitchFamily="18" charset="0"/>
                <a:cs typeface="Times New Roman" pitchFamily="18" charset="0"/>
              </a:rPr>
              <a:t>Fe</a:t>
            </a:r>
            <a:r>
              <a:rPr lang="tr-TR" sz="1800" baseline="30000" dirty="0" smtClean="0">
                <a:latin typeface="Times New Roman" pitchFamily="18" charset="0"/>
                <a:cs typeface="Times New Roman" pitchFamily="18" charset="0"/>
              </a:rPr>
              <a:t>3+   </a:t>
            </a:r>
            <a:r>
              <a:rPr lang="tr-TR" sz="1800" dirty="0" smtClean="0">
                <a:latin typeface="Times New Roman" pitchFamily="18" charset="0"/>
                <a:cs typeface="Times New Roman" pitchFamily="18" charset="0"/>
              </a:rPr>
              <a:t>Al</a:t>
            </a:r>
            <a:r>
              <a:rPr lang="tr-TR" sz="1800" baseline="30000" dirty="0" smtClean="0">
                <a:latin typeface="Times New Roman" pitchFamily="18" charset="0"/>
                <a:cs typeface="Times New Roman" pitchFamily="18" charset="0"/>
              </a:rPr>
              <a:t>3+   </a:t>
            </a:r>
            <a:r>
              <a:rPr lang="tr-TR" sz="1800" dirty="0" smtClean="0">
                <a:latin typeface="Times New Roman" pitchFamily="18" charset="0"/>
                <a:cs typeface="Times New Roman" pitchFamily="18" charset="0"/>
              </a:rPr>
              <a:t>iyonları aşırı OH ile ayrılabilir.</a:t>
            </a:r>
          </a:p>
          <a:p>
            <a:pPr>
              <a:lnSpc>
                <a:spcPct val="150000"/>
              </a:lnSpc>
              <a:buNone/>
            </a:pPr>
            <a:r>
              <a:rPr lang="tr-TR" sz="1800" dirty="0">
                <a:latin typeface="Times New Roman" pitchFamily="18" charset="0"/>
                <a:cs typeface="Times New Roman" pitchFamily="18" charset="0"/>
              </a:rPr>
              <a:t>Fe</a:t>
            </a:r>
            <a:r>
              <a:rPr lang="tr-TR" sz="1800" baseline="30000" dirty="0">
                <a:latin typeface="Times New Roman" pitchFamily="18" charset="0"/>
                <a:cs typeface="Times New Roman" pitchFamily="18" charset="0"/>
              </a:rPr>
              <a:t>3+ </a:t>
            </a:r>
            <a:r>
              <a:rPr lang="tr-TR" sz="1800" baseline="30000" dirty="0" smtClean="0">
                <a:latin typeface="Times New Roman" pitchFamily="18" charset="0"/>
                <a:cs typeface="Times New Roman" pitchFamily="18" charset="0"/>
              </a:rPr>
              <a:t> </a:t>
            </a:r>
            <a:r>
              <a:rPr lang="tr-TR" sz="1800" dirty="0" smtClean="0">
                <a:latin typeface="Times New Roman" pitchFamily="18" charset="0"/>
                <a:cs typeface="Times New Roman" pitchFamily="18" charset="0"/>
              </a:rPr>
              <a:t> + 3 OH</a:t>
            </a:r>
            <a:r>
              <a:rPr lang="tr-TR" sz="1800" baseline="30000" dirty="0" smtClean="0">
                <a:latin typeface="Times New Roman" pitchFamily="18" charset="0"/>
                <a:cs typeface="Times New Roman" pitchFamily="18" charset="0"/>
              </a:rPr>
              <a:t>-</a:t>
            </a:r>
            <a:r>
              <a:rPr lang="tr-TR" sz="1800" dirty="0" smtClean="0">
                <a:latin typeface="Times New Roman" pitchFamily="18" charset="0"/>
                <a:cs typeface="Times New Roman" pitchFamily="18" charset="0"/>
              </a:rPr>
              <a:t>      </a:t>
            </a:r>
            <a:r>
              <a:rPr lang="tr-TR" sz="1800" dirty="0" smtClean="0">
                <a:latin typeface="Times New Roman" pitchFamily="18" charset="0"/>
                <a:cs typeface="Times New Roman" pitchFamily="18" charset="0"/>
                <a:sym typeface="Symbol"/>
              </a:rPr>
              <a:t></a:t>
            </a:r>
            <a:r>
              <a:rPr lang="tr-TR" sz="1800" dirty="0" smtClean="0">
                <a:latin typeface="Times New Roman" pitchFamily="18" charset="0"/>
                <a:cs typeface="Times New Roman" pitchFamily="18" charset="0"/>
              </a:rPr>
              <a:t>      Fe(OH)</a:t>
            </a:r>
            <a:r>
              <a:rPr lang="tr-TR" sz="1800" baseline="-25000" dirty="0" smtClean="0">
                <a:latin typeface="Times New Roman" pitchFamily="18" charset="0"/>
                <a:cs typeface="Times New Roman" pitchFamily="18" charset="0"/>
              </a:rPr>
              <a:t>3 </a:t>
            </a:r>
            <a:r>
              <a:rPr lang="tr-TR" sz="1800" dirty="0" smtClean="0">
                <a:latin typeface="Times New Roman" pitchFamily="18" charset="0"/>
                <a:cs typeface="Times New Roman" pitchFamily="18" charset="0"/>
              </a:rPr>
              <a:t> </a:t>
            </a:r>
          </a:p>
          <a:p>
            <a:pPr>
              <a:lnSpc>
                <a:spcPct val="150000"/>
              </a:lnSpc>
              <a:buNone/>
            </a:pPr>
            <a:r>
              <a:rPr lang="tr-TR" sz="1800" dirty="0" smtClean="0">
                <a:latin typeface="Times New Roman" pitchFamily="18" charset="0"/>
                <a:cs typeface="Times New Roman" pitchFamily="18" charset="0"/>
              </a:rPr>
              <a:t>Al</a:t>
            </a:r>
            <a:r>
              <a:rPr lang="tr-TR" sz="1800" baseline="30000" dirty="0" smtClean="0">
                <a:latin typeface="Times New Roman" pitchFamily="18" charset="0"/>
                <a:cs typeface="Times New Roman" pitchFamily="18" charset="0"/>
              </a:rPr>
              <a:t>3</a:t>
            </a:r>
            <a:r>
              <a:rPr lang="tr-TR" sz="1800" baseline="30000" dirty="0">
                <a:latin typeface="Times New Roman" pitchFamily="18" charset="0"/>
                <a:cs typeface="Times New Roman" pitchFamily="18" charset="0"/>
              </a:rPr>
              <a:t>+  </a:t>
            </a:r>
            <a:r>
              <a:rPr lang="tr-TR" sz="1800" dirty="0">
                <a:latin typeface="Times New Roman" pitchFamily="18" charset="0"/>
                <a:cs typeface="Times New Roman" pitchFamily="18" charset="0"/>
              </a:rPr>
              <a:t> + 3 OH</a:t>
            </a:r>
            <a:r>
              <a:rPr lang="tr-TR" sz="1800" baseline="30000" dirty="0">
                <a:latin typeface="Times New Roman" pitchFamily="18" charset="0"/>
                <a:cs typeface="Times New Roman" pitchFamily="18" charset="0"/>
              </a:rPr>
              <a:t>-</a:t>
            </a:r>
            <a:r>
              <a:rPr lang="tr-TR" sz="1800" dirty="0">
                <a:latin typeface="Times New Roman" pitchFamily="18" charset="0"/>
                <a:cs typeface="Times New Roman" pitchFamily="18" charset="0"/>
              </a:rPr>
              <a:t> </a:t>
            </a:r>
            <a:r>
              <a:rPr lang="tr-TR" sz="1800" dirty="0" smtClean="0">
                <a:latin typeface="Times New Roman" pitchFamily="18" charset="0"/>
                <a:cs typeface="Times New Roman" pitchFamily="18" charset="0"/>
              </a:rPr>
              <a:t>    </a:t>
            </a:r>
            <a:r>
              <a:rPr lang="tr-TR" sz="1800" dirty="0" smtClean="0">
                <a:latin typeface="Times New Roman" pitchFamily="18" charset="0"/>
                <a:cs typeface="Times New Roman" pitchFamily="18" charset="0"/>
                <a:sym typeface="Symbol"/>
              </a:rPr>
              <a:t></a:t>
            </a:r>
            <a:r>
              <a:rPr lang="tr-TR" sz="1800" dirty="0" smtClean="0">
                <a:latin typeface="Times New Roman" pitchFamily="18" charset="0"/>
                <a:cs typeface="Times New Roman" pitchFamily="18" charset="0"/>
              </a:rPr>
              <a:t>       Al(OH)</a:t>
            </a:r>
            <a:r>
              <a:rPr lang="tr-TR" sz="1800" baseline="-25000" dirty="0" smtClean="0">
                <a:latin typeface="Times New Roman" pitchFamily="18" charset="0"/>
                <a:cs typeface="Times New Roman" pitchFamily="18" charset="0"/>
              </a:rPr>
              <a:t>3 </a:t>
            </a:r>
            <a:r>
              <a:rPr lang="tr-TR" sz="1800" dirty="0" smtClean="0">
                <a:latin typeface="Times New Roman" pitchFamily="18" charset="0"/>
                <a:cs typeface="Times New Roman" pitchFamily="18" charset="0"/>
              </a:rPr>
              <a:t> </a:t>
            </a:r>
            <a:endParaRPr lang="tr-TR" sz="1800" dirty="0">
              <a:latin typeface="Times New Roman" pitchFamily="18" charset="0"/>
              <a:cs typeface="Times New Roman" pitchFamily="18" charset="0"/>
            </a:endParaRPr>
          </a:p>
          <a:p>
            <a:pPr>
              <a:lnSpc>
                <a:spcPct val="150000"/>
              </a:lnSpc>
              <a:buNone/>
            </a:pPr>
            <a:r>
              <a:rPr lang="tr-TR" sz="1800" dirty="0">
                <a:latin typeface="Times New Roman" pitchFamily="18" charset="0"/>
                <a:cs typeface="Times New Roman" pitchFamily="18" charset="0"/>
              </a:rPr>
              <a:t>Al(OH)</a:t>
            </a:r>
            <a:r>
              <a:rPr lang="tr-TR" sz="1800" baseline="-25000" dirty="0">
                <a:latin typeface="Times New Roman" pitchFamily="18" charset="0"/>
                <a:cs typeface="Times New Roman" pitchFamily="18" charset="0"/>
              </a:rPr>
              <a:t>3</a:t>
            </a:r>
            <a:r>
              <a:rPr lang="tr-TR" sz="1800" baseline="30000" dirty="0" smtClean="0">
                <a:latin typeface="Times New Roman" pitchFamily="18" charset="0"/>
                <a:cs typeface="Times New Roman" pitchFamily="18" charset="0"/>
              </a:rPr>
              <a:t>  </a:t>
            </a:r>
            <a:r>
              <a:rPr lang="tr-TR" sz="1800" dirty="0" smtClean="0">
                <a:latin typeface="Times New Roman" pitchFamily="18" charset="0"/>
                <a:cs typeface="Times New Roman" pitchFamily="18" charset="0"/>
              </a:rPr>
              <a:t> </a:t>
            </a:r>
            <a:r>
              <a:rPr lang="tr-TR" sz="1800" dirty="0">
                <a:latin typeface="Times New Roman" pitchFamily="18" charset="0"/>
                <a:cs typeface="Times New Roman" pitchFamily="18" charset="0"/>
              </a:rPr>
              <a:t>+ </a:t>
            </a:r>
            <a:r>
              <a:rPr lang="tr-TR" sz="1800" dirty="0" smtClean="0">
                <a:latin typeface="Times New Roman" pitchFamily="18" charset="0"/>
                <a:cs typeface="Times New Roman" pitchFamily="18" charset="0"/>
              </a:rPr>
              <a:t> </a:t>
            </a:r>
            <a:r>
              <a:rPr lang="tr-TR" sz="1800" dirty="0">
                <a:latin typeface="Times New Roman" pitchFamily="18" charset="0"/>
                <a:cs typeface="Times New Roman" pitchFamily="18" charset="0"/>
              </a:rPr>
              <a:t>OH</a:t>
            </a:r>
            <a:r>
              <a:rPr lang="tr-TR" sz="1800" baseline="30000" dirty="0">
                <a:latin typeface="Times New Roman" pitchFamily="18" charset="0"/>
                <a:cs typeface="Times New Roman" pitchFamily="18" charset="0"/>
              </a:rPr>
              <a:t>-</a:t>
            </a:r>
            <a:r>
              <a:rPr lang="tr-TR" sz="1800" dirty="0">
                <a:latin typeface="Times New Roman" pitchFamily="18" charset="0"/>
                <a:cs typeface="Times New Roman" pitchFamily="18" charset="0"/>
              </a:rPr>
              <a:t> </a:t>
            </a:r>
            <a:r>
              <a:rPr lang="tr-TR" sz="1800" dirty="0" smtClean="0">
                <a:latin typeface="Times New Roman" pitchFamily="18" charset="0"/>
                <a:cs typeface="Times New Roman" pitchFamily="18" charset="0"/>
              </a:rPr>
              <a:t>    </a:t>
            </a:r>
            <a:r>
              <a:rPr lang="tr-TR" sz="1800" dirty="0" smtClean="0">
                <a:latin typeface="Times New Roman" pitchFamily="18" charset="0"/>
                <a:cs typeface="Times New Roman" pitchFamily="18" charset="0"/>
                <a:sym typeface="Symbol"/>
              </a:rPr>
              <a:t></a:t>
            </a:r>
            <a:r>
              <a:rPr lang="tr-TR" sz="1800" dirty="0" smtClean="0">
                <a:latin typeface="Times New Roman" pitchFamily="18" charset="0"/>
                <a:cs typeface="Times New Roman" pitchFamily="18" charset="0"/>
              </a:rPr>
              <a:t>     [Al(OH)</a:t>
            </a:r>
            <a:r>
              <a:rPr lang="tr-TR" sz="1800" baseline="-25000" dirty="0" smtClean="0">
                <a:latin typeface="Times New Roman" pitchFamily="18" charset="0"/>
                <a:cs typeface="Times New Roman" pitchFamily="18" charset="0"/>
              </a:rPr>
              <a:t>4</a:t>
            </a:r>
            <a:r>
              <a:rPr lang="tr-TR" sz="1800" dirty="0" smtClean="0">
                <a:latin typeface="Times New Roman" pitchFamily="18" charset="0"/>
                <a:cs typeface="Times New Roman" pitchFamily="18" charset="0"/>
              </a:rPr>
              <a:t>]</a:t>
            </a:r>
            <a:r>
              <a:rPr lang="tr-TR" sz="1800" baseline="30000" dirty="0" smtClean="0">
                <a:latin typeface="Times New Roman" pitchFamily="18" charset="0"/>
                <a:cs typeface="Times New Roman" pitchFamily="18" charset="0"/>
              </a:rPr>
              <a:t>-</a:t>
            </a:r>
            <a:r>
              <a:rPr lang="tr-TR" sz="1800" baseline="-25000" dirty="0" smtClean="0">
                <a:latin typeface="Times New Roman" pitchFamily="18" charset="0"/>
                <a:cs typeface="Times New Roman" pitchFamily="18" charset="0"/>
              </a:rPr>
              <a:t> </a:t>
            </a:r>
            <a:r>
              <a:rPr lang="tr-TR" sz="1800" dirty="0" smtClean="0">
                <a:latin typeface="Times New Roman" pitchFamily="18" charset="0"/>
                <a:cs typeface="Times New Roman" pitchFamily="18" charset="0"/>
              </a:rPr>
              <a:t> </a:t>
            </a:r>
            <a:endParaRPr lang="tr-TR" sz="1800" dirty="0">
              <a:latin typeface="Times New Roman" pitchFamily="18" charset="0"/>
              <a:cs typeface="Times New Roman" pitchFamily="18" charset="0"/>
            </a:endParaRPr>
          </a:p>
          <a:p>
            <a:pPr>
              <a:lnSpc>
                <a:spcPct val="150000"/>
              </a:lnSpc>
              <a:buNone/>
            </a:pPr>
            <a:endParaRPr lang="tr-TR" sz="1800" dirty="0" smtClean="0">
              <a:latin typeface="Times New Roman" pitchFamily="18" charset="0"/>
              <a:cs typeface="Times New Roman" pitchFamily="18" charset="0"/>
            </a:endParaRPr>
          </a:p>
          <a:p>
            <a:pPr>
              <a:lnSpc>
                <a:spcPct val="150000"/>
              </a:lnSpc>
              <a:buNone/>
            </a:pPr>
            <a:endParaRPr lang="tr-TR" sz="1800" dirty="0" smtClean="0">
              <a:latin typeface="Times New Roman" pitchFamily="18" charset="0"/>
              <a:cs typeface="Times New Roman" pitchFamily="18" charset="0"/>
            </a:endParaRPr>
          </a:p>
        </p:txBody>
      </p:sp>
      <p:sp>
        <p:nvSpPr>
          <p:cNvPr id="4" name="3 Slayt Numarası Yer Tutucusu"/>
          <p:cNvSpPr>
            <a:spLocks noGrp="1"/>
          </p:cNvSpPr>
          <p:nvPr>
            <p:ph type="sldNum" sz="quarter" idx="12"/>
          </p:nvPr>
        </p:nvSpPr>
        <p:spPr/>
        <p:txBody>
          <a:bodyPr/>
          <a:lstStyle/>
          <a:p>
            <a:pPr>
              <a:defRPr/>
            </a:pPr>
            <a:fld id="{5534900F-14CF-44FC-BB63-84DE27168BFA}" type="slidenum">
              <a:rPr lang="tr-TR" altLang="en-US" smtClean="0"/>
              <a:pPr>
                <a:defRPr/>
              </a:pPr>
              <a:t>51</a:t>
            </a:fld>
            <a:endParaRPr lang="tr-TR" altLang="en-US" dirty="0"/>
          </a:p>
        </p:txBody>
      </p:sp>
      <p:sp>
        <p:nvSpPr>
          <p:cNvPr id="5" name="1 Dikdörtgen"/>
          <p:cNvSpPr/>
          <p:nvPr/>
        </p:nvSpPr>
        <p:spPr>
          <a:xfrm>
            <a:off x="251520" y="476672"/>
            <a:ext cx="8712968" cy="784830"/>
          </a:xfrm>
          <a:prstGeom prst="rect">
            <a:avLst/>
          </a:prstGeom>
        </p:spPr>
        <p:txBody>
          <a:bodyPr wrap="square">
            <a:spAutoFit/>
          </a:bodyPr>
          <a:lstStyle/>
          <a:p>
            <a:pPr>
              <a:lnSpc>
                <a:spcPct val="150000"/>
              </a:lnSpc>
            </a:pPr>
            <a:r>
              <a:rPr lang="tr-TR" sz="2000" baseline="0" dirty="0" smtClean="0">
                <a:solidFill>
                  <a:srgbClr val="FF0000"/>
                </a:solidFill>
              </a:rPr>
              <a:t>4. Reaktifin aşırısı eklenerek yapılan ayırmalar </a:t>
            </a:r>
          </a:p>
          <a:p>
            <a:pPr>
              <a:lnSpc>
                <a:spcPct val="150000"/>
              </a:lnSpc>
            </a:pPr>
            <a:endParaRPr lang="tr-TR" dirty="0"/>
          </a:p>
        </p:txBody>
      </p:sp>
    </p:spTree>
    <p:extLst>
      <p:ext uri="{BB962C8B-B14F-4D97-AF65-F5344CB8AC3E}">
        <p14:creationId xmlns:p14="http://schemas.microsoft.com/office/powerpoint/2010/main" val="1232972220"/>
      </p:ext>
    </p:extLst>
  </p:cSld>
  <p:clrMapOvr>
    <a:masterClrMapping/>
  </p:clrMapOvr>
  <p:transition spd="med">
    <p:wedge/>
  </p:transition>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5 İçerik Yer Tutucusu"/>
          <p:cNvSpPr>
            <a:spLocks noGrp="1"/>
          </p:cNvSpPr>
          <p:nvPr>
            <p:ph idx="1"/>
          </p:nvPr>
        </p:nvSpPr>
        <p:spPr>
          <a:xfrm>
            <a:off x="395536" y="1988840"/>
            <a:ext cx="8229600" cy="1420780"/>
          </a:xfrm>
        </p:spPr>
        <p:txBody>
          <a:bodyPr>
            <a:normAutofit/>
          </a:bodyPr>
          <a:lstStyle/>
          <a:p>
            <a:pPr>
              <a:lnSpc>
                <a:spcPct val="150000"/>
              </a:lnSpc>
              <a:buNone/>
            </a:pPr>
            <a:endParaRPr lang="tr-TR" sz="1800" dirty="0" smtClean="0">
              <a:latin typeface="Times New Roman" pitchFamily="18" charset="0"/>
              <a:cs typeface="Times New Roman" pitchFamily="18" charset="0"/>
            </a:endParaRPr>
          </a:p>
          <a:p>
            <a:pPr>
              <a:lnSpc>
                <a:spcPct val="150000"/>
              </a:lnSpc>
              <a:buNone/>
            </a:pPr>
            <a:endParaRPr lang="tr-TR" sz="1800" dirty="0" smtClean="0">
              <a:latin typeface="Times New Roman" pitchFamily="18" charset="0"/>
              <a:cs typeface="Times New Roman" pitchFamily="18" charset="0"/>
            </a:endParaRPr>
          </a:p>
        </p:txBody>
      </p:sp>
      <p:sp>
        <p:nvSpPr>
          <p:cNvPr id="4" name="3 Slayt Numarası Yer Tutucusu"/>
          <p:cNvSpPr>
            <a:spLocks noGrp="1"/>
          </p:cNvSpPr>
          <p:nvPr>
            <p:ph type="sldNum" sz="quarter" idx="12"/>
          </p:nvPr>
        </p:nvSpPr>
        <p:spPr/>
        <p:txBody>
          <a:bodyPr/>
          <a:lstStyle/>
          <a:p>
            <a:pPr>
              <a:defRPr/>
            </a:pPr>
            <a:fld id="{5534900F-14CF-44FC-BB63-84DE27168BFA}" type="slidenum">
              <a:rPr lang="tr-TR" altLang="en-US" smtClean="0"/>
              <a:pPr>
                <a:defRPr/>
              </a:pPr>
              <a:t>52</a:t>
            </a:fld>
            <a:endParaRPr lang="tr-TR" altLang="en-US" dirty="0"/>
          </a:p>
        </p:txBody>
      </p:sp>
      <p:sp>
        <p:nvSpPr>
          <p:cNvPr id="7" name="1 Dikdörtgen"/>
          <p:cNvSpPr/>
          <p:nvPr/>
        </p:nvSpPr>
        <p:spPr>
          <a:xfrm>
            <a:off x="251520" y="476672"/>
            <a:ext cx="8712968" cy="784830"/>
          </a:xfrm>
          <a:prstGeom prst="rect">
            <a:avLst/>
          </a:prstGeom>
        </p:spPr>
        <p:txBody>
          <a:bodyPr wrap="square">
            <a:spAutoFit/>
          </a:bodyPr>
          <a:lstStyle/>
          <a:p>
            <a:pPr>
              <a:lnSpc>
                <a:spcPct val="150000"/>
              </a:lnSpc>
            </a:pPr>
            <a:r>
              <a:rPr lang="tr-TR" sz="2000" baseline="0" dirty="0" smtClean="0">
                <a:solidFill>
                  <a:srgbClr val="FF0000"/>
                </a:solidFill>
              </a:rPr>
              <a:t>5. Çökme süresi farkı ile yapılan ayırmalar </a:t>
            </a:r>
          </a:p>
          <a:p>
            <a:pPr>
              <a:lnSpc>
                <a:spcPct val="150000"/>
              </a:lnSpc>
            </a:pPr>
            <a:endParaRPr lang="tr-TR" dirty="0"/>
          </a:p>
        </p:txBody>
      </p:sp>
      <p:sp>
        <p:nvSpPr>
          <p:cNvPr id="2" name="Dikdörtgen 1"/>
          <p:cNvSpPr/>
          <p:nvPr/>
        </p:nvSpPr>
        <p:spPr>
          <a:xfrm>
            <a:off x="395536" y="1628800"/>
            <a:ext cx="8064896" cy="1754326"/>
          </a:xfrm>
          <a:prstGeom prst="rect">
            <a:avLst/>
          </a:prstGeom>
        </p:spPr>
        <p:txBody>
          <a:bodyPr wrap="square">
            <a:spAutoFit/>
          </a:bodyPr>
          <a:lstStyle/>
          <a:p>
            <a:pPr>
              <a:lnSpc>
                <a:spcPct val="150000"/>
              </a:lnSpc>
              <a:buNone/>
            </a:pPr>
            <a:r>
              <a:rPr lang="tr-TR" sz="1800" baseline="0" dirty="0" err="1" smtClean="0">
                <a:cs typeface="Times New Roman" pitchFamily="18" charset="0"/>
              </a:rPr>
              <a:t>Ca</a:t>
            </a:r>
            <a:r>
              <a:rPr lang="tr-TR" sz="1800" baseline="0" dirty="0" smtClean="0">
                <a:cs typeface="Times New Roman" pitchFamily="18" charset="0"/>
              </a:rPr>
              <a:t> </a:t>
            </a:r>
            <a:r>
              <a:rPr lang="tr-TR" sz="1800" dirty="0" smtClean="0">
                <a:cs typeface="Times New Roman" pitchFamily="18" charset="0"/>
              </a:rPr>
              <a:t>2</a:t>
            </a:r>
            <a:r>
              <a:rPr lang="tr-TR" sz="1800" dirty="0">
                <a:cs typeface="Times New Roman" pitchFamily="18" charset="0"/>
              </a:rPr>
              <a:t>+  </a:t>
            </a:r>
            <a:r>
              <a:rPr lang="tr-TR" sz="1800" baseline="0" dirty="0" smtClean="0">
                <a:cs typeface="Times New Roman" pitchFamily="18" charset="0"/>
              </a:rPr>
              <a:t>Mg</a:t>
            </a:r>
            <a:r>
              <a:rPr lang="tr-TR" sz="1800" dirty="0" smtClean="0">
                <a:cs typeface="Times New Roman" pitchFamily="18" charset="0"/>
              </a:rPr>
              <a:t>2</a:t>
            </a:r>
            <a:r>
              <a:rPr lang="tr-TR" sz="1800" dirty="0">
                <a:cs typeface="Times New Roman" pitchFamily="18" charset="0"/>
              </a:rPr>
              <a:t>+ </a:t>
            </a:r>
            <a:r>
              <a:rPr lang="tr-TR" sz="1800" baseline="0" dirty="0" smtClean="0">
                <a:cs typeface="Times New Roman" pitchFamily="18" charset="0"/>
              </a:rPr>
              <a:t>iyonları oksalat ile çöktürme süresi farkından ayrılabilir</a:t>
            </a:r>
            <a:r>
              <a:rPr lang="tr-TR" sz="1800" baseline="0" dirty="0">
                <a:cs typeface="Times New Roman" pitchFamily="18" charset="0"/>
              </a:rPr>
              <a:t>.</a:t>
            </a:r>
          </a:p>
          <a:p>
            <a:pPr>
              <a:lnSpc>
                <a:spcPct val="150000"/>
              </a:lnSpc>
              <a:buNone/>
            </a:pPr>
            <a:endParaRPr lang="tr-TR" sz="1800" baseline="0" dirty="0" smtClean="0">
              <a:cs typeface="Times New Roman" pitchFamily="18" charset="0"/>
            </a:endParaRPr>
          </a:p>
          <a:p>
            <a:pPr>
              <a:lnSpc>
                <a:spcPct val="150000"/>
              </a:lnSpc>
              <a:buNone/>
            </a:pPr>
            <a:r>
              <a:rPr lang="tr-TR" sz="1800" baseline="0" dirty="0" err="1" smtClean="0">
                <a:cs typeface="Times New Roman" pitchFamily="18" charset="0"/>
              </a:rPr>
              <a:t>Ca</a:t>
            </a:r>
            <a:r>
              <a:rPr lang="tr-TR" sz="1800" baseline="0" dirty="0" smtClean="0">
                <a:cs typeface="Times New Roman" pitchFamily="18" charset="0"/>
              </a:rPr>
              <a:t> </a:t>
            </a:r>
            <a:r>
              <a:rPr lang="tr-TR" sz="1800" dirty="0" smtClean="0">
                <a:cs typeface="Times New Roman" pitchFamily="18" charset="0"/>
              </a:rPr>
              <a:t>2+   </a:t>
            </a:r>
            <a:r>
              <a:rPr lang="tr-TR" sz="1800" baseline="0" dirty="0">
                <a:cs typeface="Times New Roman" pitchFamily="18" charset="0"/>
              </a:rPr>
              <a:t>+ </a:t>
            </a:r>
            <a:r>
              <a:rPr lang="tr-TR" sz="1800" baseline="0" dirty="0" smtClean="0">
                <a:cs typeface="Times New Roman" pitchFamily="18" charset="0"/>
              </a:rPr>
              <a:t>    C</a:t>
            </a:r>
            <a:r>
              <a:rPr lang="tr-TR" sz="1800" baseline="-25000" dirty="0" smtClean="0">
                <a:cs typeface="Times New Roman" pitchFamily="18" charset="0"/>
              </a:rPr>
              <a:t>2</a:t>
            </a:r>
            <a:r>
              <a:rPr lang="tr-TR" sz="1800" baseline="0" dirty="0" smtClean="0">
                <a:cs typeface="Times New Roman" pitchFamily="18" charset="0"/>
              </a:rPr>
              <a:t>O</a:t>
            </a:r>
            <a:r>
              <a:rPr lang="tr-TR" sz="1800" baseline="-25000" dirty="0" smtClean="0">
                <a:cs typeface="Times New Roman" pitchFamily="18" charset="0"/>
              </a:rPr>
              <a:t>4</a:t>
            </a:r>
            <a:r>
              <a:rPr lang="tr-TR" sz="1800" dirty="0" smtClean="0">
                <a:cs typeface="Times New Roman" pitchFamily="18" charset="0"/>
              </a:rPr>
              <a:t>2-</a:t>
            </a:r>
            <a:r>
              <a:rPr lang="tr-TR" sz="1800" baseline="0" dirty="0" smtClean="0">
                <a:cs typeface="Times New Roman" pitchFamily="18" charset="0"/>
              </a:rPr>
              <a:t>       </a:t>
            </a:r>
            <a:r>
              <a:rPr lang="tr-TR" sz="1800" baseline="0" dirty="0" smtClean="0">
                <a:cs typeface="Times New Roman" pitchFamily="18" charset="0"/>
                <a:sym typeface="Symbol"/>
              </a:rPr>
              <a:t></a:t>
            </a:r>
            <a:r>
              <a:rPr lang="tr-TR" sz="1800" baseline="0" dirty="0" smtClean="0">
                <a:cs typeface="Times New Roman" pitchFamily="18" charset="0"/>
              </a:rPr>
              <a:t>    CaC</a:t>
            </a:r>
            <a:r>
              <a:rPr lang="tr-TR" sz="1800" baseline="-25000" dirty="0" smtClean="0">
                <a:cs typeface="Times New Roman" pitchFamily="18" charset="0"/>
              </a:rPr>
              <a:t>2</a:t>
            </a:r>
            <a:r>
              <a:rPr lang="tr-TR" sz="1800" baseline="0" dirty="0" smtClean="0">
                <a:cs typeface="Times New Roman" pitchFamily="18" charset="0"/>
              </a:rPr>
              <a:t>O</a:t>
            </a:r>
            <a:r>
              <a:rPr lang="tr-TR" sz="1800" baseline="-25000" dirty="0" smtClean="0">
                <a:cs typeface="Times New Roman" pitchFamily="18" charset="0"/>
              </a:rPr>
              <a:t>4</a:t>
            </a:r>
            <a:r>
              <a:rPr lang="tr-TR" sz="1800" baseline="0" dirty="0" smtClean="0">
                <a:cs typeface="Times New Roman" pitchFamily="18" charset="0"/>
              </a:rPr>
              <a:t>    hızlı</a:t>
            </a:r>
          </a:p>
          <a:p>
            <a:pPr>
              <a:lnSpc>
                <a:spcPct val="150000"/>
              </a:lnSpc>
              <a:buNone/>
            </a:pPr>
            <a:r>
              <a:rPr lang="tr-TR" sz="1800" baseline="0" dirty="0" smtClean="0">
                <a:cs typeface="Times New Roman" pitchFamily="18" charset="0"/>
              </a:rPr>
              <a:t>Mg </a:t>
            </a:r>
            <a:r>
              <a:rPr lang="tr-TR" sz="1800" dirty="0">
                <a:cs typeface="Times New Roman" pitchFamily="18" charset="0"/>
              </a:rPr>
              <a:t>2+   </a:t>
            </a:r>
            <a:r>
              <a:rPr lang="tr-TR" sz="1800" baseline="0" dirty="0">
                <a:cs typeface="Times New Roman" pitchFamily="18" charset="0"/>
              </a:rPr>
              <a:t>+     C</a:t>
            </a:r>
            <a:r>
              <a:rPr lang="tr-TR" sz="1800" baseline="-25000" dirty="0">
                <a:cs typeface="Times New Roman" pitchFamily="18" charset="0"/>
              </a:rPr>
              <a:t>2</a:t>
            </a:r>
            <a:r>
              <a:rPr lang="tr-TR" sz="1800" baseline="0" dirty="0">
                <a:cs typeface="Times New Roman" pitchFamily="18" charset="0"/>
              </a:rPr>
              <a:t>O</a:t>
            </a:r>
            <a:r>
              <a:rPr lang="tr-TR" sz="1800" baseline="-25000" dirty="0">
                <a:cs typeface="Times New Roman" pitchFamily="18" charset="0"/>
              </a:rPr>
              <a:t>4</a:t>
            </a:r>
            <a:r>
              <a:rPr lang="tr-TR" sz="1800" dirty="0">
                <a:cs typeface="Times New Roman" pitchFamily="18" charset="0"/>
              </a:rPr>
              <a:t>2-</a:t>
            </a:r>
            <a:r>
              <a:rPr lang="tr-TR" sz="1800" baseline="0" dirty="0">
                <a:cs typeface="Times New Roman" pitchFamily="18" charset="0"/>
              </a:rPr>
              <a:t>       </a:t>
            </a:r>
            <a:r>
              <a:rPr lang="tr-TR" sz="1800" baseline="0" dirty="0">
                <a:cs typeface="Times New Roman" pitchFamily="18" charset="0"/>
                <a:sym typeface="Symbol"/>
              </a:rPr>
              <a:t></a:t>
            </a:r>
            <a:r>
              <a:rPr lang="tr-TR" sz="1800" baseline="0" dirty="0">
                <a:cs typeface="Times New Roman" pitchFamily="18" charset="0"/>
              </a:rPr>
              <a:t>    </a:t>
            </a:r>
            <a:r>
              <a:rPr lang="tr-TR" sz="1800" baseline="0" dirty="0" smtClean="0">
                <a:cs typeface="Times New Roman" pitchFamily="18" charset="0"/>
              </a:rPr>
              <a:t>MgC</a:t>
            </a:r>
            <a:r>
              <a:rPr lang="tr-TR" sz="1800" baseline="-25000" dirty="0" smtClean="0">
                <a:cs typeface="Times New Roman" pitchFamily="18" charset="0"/>
              </a:rPr>
              <a:t>2</a:t>
            </a:r>
            <a:r>
              <a:rPr lang="tr-TR" sz="1800" baseline="0" dirty="0" smtClean="0">
                <a:cs typeface="Times New Roman" pitchFamily="18" charset="0"/>
              </a:rPr>
              <a:t>O</a:t>
            </a:r>
            <a:r>
              <a:rPr lang="tr-TR" sz="1800" baseline="-25000" dirty="0" smtClean="0">
                <a:cs typeface="Times New Roman" pitchFamily="18" charset="0"/>
              </a:rPr>
              <a:t>4  </a:t>
            </a:r>
            <a:r>
              <a:rPr lang="tr-TR" sz="1800" baseline="0" dirty="0" smtClean="0">
                <a:cs typeface="Times New Roman" pitchFamily="18" charset="0"/>
              </a:rPr>
              <a:t>  yavaş</a:t>
            </a:r>
            <a:endParaRPr lang="tr-TR" sz="1800" baseline="0" dirty="0">
              <a:cs typeface="Times New Roman" pitchFamily="18" charset="0"/>
            </a:endParaRPr>
          </a:p>
        </p:txBody>
      </p:sp>
    </p:spTree>
    <p:extLst>
      <p:ext uri="{BB962C8B-B14F-4D97-AF65-F5344CB8AC3E}">
        <p14:creationId xmlns:p14="http://schemas.microsoft.com/office/powerpoint/2010/main" val="543746287"/>
      </p:ext>
    </p:extLst>
  </p:cSld>
  <p:clrMapOvr>
    <a:masterClrMapping/>
  </p:clrMapOvr>
  <p:transition spd="med">
    <p:wedge/>
  </p:transition>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5 İçerik Yer Tutucusu"/>
          <p:cNvSpPr>
            <a:spLocks noGrp="1"/>
          </p:cNvSpPr>
          <p:nvPr>
            <p:ph idx="1"/>
          </p:nvPr>
        </p:nvSpPr>
        <p:spPr>
          <a:xfrm>
            <a:off x="395536" y="1988840"/>
            <a:ext cx="8229600" cy="1420780"/>
          </a:xfrm>
        </p:spPr>
        <p:txBody>
          <a:bodyPr>
            <a:normAutofit/>
          </a:bodyPr>
          <a:lstStyle/>
          <a:p>
            <a:pPr>
              <a:lnSpc>
                <a:spcPct val="150000"/>
              </a:lnSpc>
              <a:buNone/>
            </a:pPr>
            <a:endParaRPr lang="tr-TR" sz="1800" dirty="0" smtClean="0">
              <a:latin typeface="Times New Roman" pitchFamily="18" charset="0"/>
              <a:cs typeface="Times New Roman" pitchFamily="18" charset="0"/>
            </a:endParaRPr>
          </a:p>
          <a:p>
            <a:pPr>
              <a:lnSpc>
                <a:spcPct val="150000"/>
              </a:lnSpc>
              <a:buNone/>
            </a:pPr>
            <a:endParaRPr lang="tr-TR" sz="1800" dirty="0" smtClean="0">
              <a:latin typeface="Times New Roman" pitchFamily="18" charset="0"/>
              <a:cs typeface="Times New Roman" pitchFamily="18" charset="0"/>
            </a:endParaRPr>
          </a:p>
        </p:txBody>
      </p:sp>
      <p:sp>
        <p:nvSpPr>
          <p:cNvPr id="4" name="3 Slayt Numarası Yer Tutucusu"/>
          <p:cNvSpPr>
            <a:spLocks noGrp="1"/>
          </p:cNvSpPr>
          <p:nvPr>
            <p:ph type="sldNum" sz="quarter" idx="12"/>
          </p:nvPr>
        </p:nvSpPr>
        <p:spPr/>
        <p:txBody>
          <a:bodyPr/>
          <a:lstStyle/>
          <a:p>
            <a:pPr>
              <a:defRPr/>
            </a:pPr>
            <a:fld id="{5534900F-14CF-44FC-BB63-84DE27168BFA}" type="slidenum">
              <a:rPr lang="tr-TR" altLang="en-US" smtClean="0"/>
              <a:pPr>
                <a:defRPr/>
              </a:pPr>
              <a:t>53</a:t>
            </a:fld>
            <a:endParaRPr lang="tr-TR" altLang="en-US" dirty="0"/>
          </a:p>
        </p:txBody>
      </p:sp>
      <p:sp>
        <p:nvSpPr>
          <p:cNvPr id="7" name="1 Dikdörtgen"/>
          <p:cNvSpPr/>
          <p:nvPr/>
        </p:nvSpPr>
        <p:spPr>
          <a:xfrm>
            <a:off x="251520" y="476672"/>
            <a:ext cx="8712968" cy="784830"/>
          </a:xfrm>
          <a:prstGeom prst="rect">
            <a:avLst/>
          </a:prstGeom>
        </p:spPr>
        <p:txBody>
          <a:bodyPr wrap="square">
            <a:spAutoFit/>
          </a:bodyPr>
          <a:lstStyle/>
          <a:p>
            <a:pPr>
              <a:lnSpc>
                <a:spcPct val="150000"/>
              </a:lnSpc>
            </a:pPr>
            <a:r>
              <a:rPr lang="tr-TR" sz="2000" baseline="0" dirty="0" smtClean="0">
                <a:solidFill>
                  <a:srgbClr val="FF0000"/>
                </a:solidFill>
              </a:rPr>
              <a:t>6. Özel reaktif ile yapılan ayırmalar </a:t>
            </a:r>
          </a:p>
          <a:p>
            <a:pPr>
              <a:lnSpc>
                <a:spcPct val="150000"/>
              </a:lnSpc>
            </a:pPr>
            <a:endParaRPr lang="tr-TR" dirty="0"/>
          </a:p>
        </p:txBody>
      </p:sp>
      <p:sp>
        <p:nvSpPr>
          <p:cNvPr id="8" name="1 Dikdörtgen"/>
          <p:cNvSpPr/>
          <p:nvPr/>
        </p:nvSpPr>
        <p:spPr>
          <a:xfrm>
            <a:off x="323528" y="1412776"/>
            <a:ext cx="8568952" cy="4247317"/>
          </a:xfrm>
          <a:prstGeom prst="rect">
            <a:avLst/>
          </a:prstGeom>
        </p:spPr>
        <p:txBody>
          <a:bodyPr wrap="square">
            <a:spAutoFit/>
          </a:bodyPr>
          <a:lstStyle/>
          <a:p>
            <a:pPr>
              <a:lnSpc>
                <a:spcPct val="150000"/>
              </a:lnSpc>
            </a:pPr>
            <a:r>
              <a:rPr lang="tr-TR" sz="1800" baseline="0" dirty="0" smtClean="0">
                <a:solidFill>
                  <a:srgbClr val="FF0000"/>
                </a:solidFill>
              </a:rPr>
              <a:t>Organik çöktürücüler</a:t>
            </a:r>
          </a:p>
          <a:p>
            <a:pPr>
              <a:lnSpc>
                <a:spcPct val="150000"/>
              </a:lnSpc>
            </a:pPr>
            <a:r>
              <a:rPr lang="tr-TR" sz="1800" baseline="0" dirty="0" smtClean="0"/>
              <a:t>Anorganik türlerin çöktürülmesi için, çok sayıda organik çöktürücü geliştirilmiştir.</a:t>
            </a:r>
          </a:p>
          <a:p>
            <a:pPr>
              <a:lnSpc>
                <a:spcPct val="150000"/>
              </a:lnSpc>
            </a:pPr>
            <a:r>
              <a:rPr lang="sv-SE" sz="1800" baseline="0" dirty="0" smtClean="0"/>
              <a:t>Bu reaktiflerin bazilari, anorganik reaktiflere göre</a:t>
            </a:r>
            <a:r>
              <a:rPr lang="tr-TR" sz="1800" baseline="0" dirty="0" smtClean="0"/>
              <a:t> daha seçicidir.</a:t>
            </a:r>
          </a:p>
          <a:p>
            <a:pPr>
              <a:lnSpc>
                <a:spcPct val="150000"/>
              </a:lnSpc>
            </a:pPr>
            <a:endParaRPr lang="tr-TR" sz="1800" baseline="0" dirty="0" smtClean="0"/>
          </a:p>
          <a:p>
            <a:pPr>
              <a:lnSpc>
                <a:spcPct val="150000"/>
              </a:lnSpc>
            </a:pPr>
            <a:r>
              <a:rPr lang="tr-TR" sz="1800" baseline="0" dirty="0" smtClean="0"/>
              <a:t>İki tip organik reaktif vardır.  </a:t>
            </a:r>
          </a:p>
          <a:p>
            <a:pPr>
              <a:lnSpc>
                <a:spcPct val="150000"/>
              </a:lnSpc>
            </a:pPr>
            <a:endParaRPr lang="tr-TR" sz="1800" baseline="0" dirty="0" smtClean="0"/>
          </a:p>
          <a:p>
            <a:pPr>
              <a:lnSpc>
                <a:spcPct val="150000"/>
              </a:lnSpc>
            </a:pPr>
            <a:r>
              <a:rPr lang="tr-TR" sz="1800" baseline="0" dirty="0" smtClean="0"/>
              <a:t>Birinci tip reaktifler, </a:t>
            </a:r>
            <a:r>
              <a:rPr lang="tr-TR" sz="1800" b="1" baseline="0" dirty="0" smtClean="0"/>
              <a:t>koordinasyon bileşiği adi </a:t>
            </a:r>
            <a:r>
              <a:rPr lang="tr-TR" sz="1800" baseline="0" dirty="0" smtClean="0"/>
              <a:t>verilen ve az çözünen iyonik olmayan ürünler oluşturur. </a:t>
            </a:r>
          </a:p>
          <a:p>
            <a:pPr>
              <a:lnSpc>
                <a:spcPct val="150000"/>
              </a:lnSpc>
            </a:pPr>
            <a:endParaRPr lang="tr-TR" sz="1800" baseline="0" dirty="0" smtClean="0"/>
          </a:p>
          <a:p>
            <a:pPr>
              <a:lnSpc>
                <a:spcPct val="150000"/>
              </a:lnSpc>
            </a:pPr>
            <a:r>
              <a:rPr lang="tr-TR" sz="1800" baseline="0" dirty="0" smtClean="0"/>
              <a:t>İkinci tip reaktifler ise, anorganik türlerle iyonik bağlı bileşik oluştururlar.</a:t>
            </a:r>
          </a:p>
        </p:txBody>
      </p:sp>
    </p:spTree>
    <p:extLst>
      <p:ext uri="{BB962C8B-B14F-4D97-AF65-F5344CB8AC3E}">
        <p14:creationId xmlns:p14="http://schemas.microsoft.com/office/powerpoint/2010/main" val="2951401638"/>
      </p:ext>
    </p:extLst>
  </p:cSld>
  <p:clrMapOvr>
    <a:masterClrMapping/>
  </p:clrMapOvr>
  <p:transition spd="med">
    <p:wedge/>
  </p:transition>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938" name="Picture 2"/>
          <p:cNvPicPr>
            <a:picLocks noChangeAspect="1" noChangeArrowheads="1"/>
          </p:cNvPicPr>
          <p:nvPr/>
        </p:nvPicPr>
        <p:blipFill>
          <a:blip r:embed="rId2" cstate="print"/>
          <a:srcRect/>
          <a:stretch>
            <a:fillRect/>
          </a:stretch>
        </p:blipFill>
        <p:spPr bwMode="auto">
          <a:xfrm>
            <a:off x="539552" y="836712"/>
            <a:ext cx="7600950" cy="4067175"/>
          </a:xfrm>
          <a:prstGeom prst="rect">
            <a:avLst/>
          </a:prstGeom>
          <a:noFill/>
          <a:ln w="9525">
            <a:noFill/>
            <a:miter lim="800000"/>
            <a:headEnd/>
            <a:tailEnd/>
          </a:ln>
        </p:spPr>
      </p:pic>
      <p:sp>
        <p:nvSpPr>
          <p:cNvPr id="3" name="2 Slayt Numarası Yer Tutucusu"/>
          <p:cNvSpPr>
            <a:spLocks noGrp="1"/>
          </p:cNvSpPr>
          <p:nvPr>
            <p:ph type="sldNum" sz="quarter" idx="12"/>
          </p:nvPr>
        </p:nvSpPr>
        <p:spPr/>
        <p:txBody>
          <a:bodyPr/>
          <a:lstStyle/>
          <a:p>
            <a:pPr>
              <a:defRPr/>
            </a:pPr>
            <a:fld id="{C6E5D087-CD44-4D08-B207-8C45F2B5F19A}" type="slidenum">
              <a:rPr lang="tr-TR" altLang="en-US" smtClean="0"/>
              <a:pPr>
                <a:defRPr/>
              </a:pPr>
              <a:t>54</a:t>
            </a:fld>
            <a:endParaRPr lang="tr-TR" altLang="en-US"/>
          </a:p>
        </p:txBody>
      </p:sp>
    </p:spTree>
    <p:extLst>
      <p:ext uri="{BB962C8B-B14F-4D97-AF65-F5344CB8AC3E}">
        <p14:creationId xmlns:p14="http://schemas.microsoft.com/office/powerpoint/2010/main" val="1512232218"/>
      </p:ext>
    </p:extLst>
  </p:cSld>
  <p:clrMapOvr>
    <a:masterClrMapping/>
  </p:clrMapOvr>
  <p:transition spd="med">
    <p:wedge/>
  </p:transition>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62" name="Picture 2"/>
          <p:cNvPicPr>
            <a:picLocks noChangeAspect="1" noChangeArrowheads="1"/>
          </p:cNvPicPr>
          <p:nvPr/>
        </p:nvPicPr>
        <p:blipFill>
          <a:blip r:embed="rId2" cstate="print"/>
          <a:srcRect/>
          <a:stretch>
            <a:fillRect/>
          </a:stretch>
        </p:blipFill>
        <p:spPr bwMode="auto">
          <a:xfrm>
            <a:off x="395536" y="620688"/>
            <a:ext cx="7658100" cy="4076700"/>
          </a:xfrm>
          <a:prstGeom prst="rect">
            <a:avLst/>
          </a:prstGeom>
          <a:noFill/>
          <a:ln w="9525">
            <a:noFill/>
            <a:miter lim="800000"/>
            <a:headEnd/>
            <a:tailEnd/>
          </a:ln>
        </p:spPr>
      </p:pic>
      <p:sp>
        <p:nvSpPr>
          <p:cNvPr id="3" name="2 Slayt Numarası Yer Tutucusu"/>
          <p:cNvSpPr>
            <a:spLocks noGrp="1"/>
          </p:cNvSpPr>
          <p:nvPr>
            <p:ph type="sldNum" sz="quarter" idx="12"/>
          </p:nvPr>
        </p:nvSpPr>
        <p:spPr/>
        <p:txBody>
          <a:bodyPr/>
          <a:lstStyle/>
          <a:p>
            <a:pPr>
              <a:defRPr/>
            </a:pPr>
            <a:fld id="{C6E5D087-CD44-4D08-B207-8C45F2B5F19A}" type="slidenum">
              <a:rPr lang="tr-TR" altLang="en-US" smtClean="0"/>
              <a:pPr>
                <a:defRPr/>
              </a:pPr>
              <a:t>55</a:t>
            </a:fld>
            <a:endParaRPr lang="tr-TR" altLang="en-US"/>
          </a:p>
        </p:txBody>
      </p:sp>
    </p:spTree>
    <p:extLst>
      <p:ext uri="{BB962C8B-B14F-4D97-AF65-F5344CB8AC3E}">
        <p14:creationId xmlns:p14="http://schemas.microsoft.com/office/powerpoint/2010/main" val="4169733816"/>
      </p:ext>
    </p:extLst>
  </p:cSld>
  <p:clrMapOvr>
    <a:masterClrMapping/>
  </p:clrMapOvr>
  <p:transition spd="med">
    <p:wedge/>
  </p:transition>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986" name="Picture 2"/>
          <p:cNvPicPr>
            <a:picLocks noChangeAspect="1" noChangeArrowheads="1"/>
          </p:cNvPicPr>
          <p:nvPr/>
        </p:nvPicPr>
        <p:blipFill>
          <a:blip r:embed="rId2" cstate="print"/>
          <a:srcRect/>
          <a:stretch>
            <a:fillRect/>
          </a:stretch>
        </p:blipFill>
        <p:spPr bwMode="auto">
          <a:xfrm>
            <a:off x="395536" y="548680"/>
            <a:ext cx="7515225" cy="2447925"/>
          </a:xfrm>
          <a:prstGeom prst="rect">
            <a:avLst/>
          </a:prstGeom>
          <a:noFill/>
          <a:ln w="9525">
            <a:noFill/>
            <a:miter lim="800000"/>
            <a:headEnd/>
            <a:tailEnd/>
          </a:ln>
        </p:spPr>
      </p:pic>
      <p:pic>
        <p:nvPicPr>
          <p:cNvPr id="41987" name="Picture 3"/>
          <p:cNvPicPr>
            <a:picLocks noChangeAspect="1" noChangeArrowheads="1"/>
          </p:cNvPicPr>
          <p:nvPr/>
        </p:nvPicPr>
        <p:blipFill>
          <a:blip r:embed="rId3" cstate="print"/>
          <a:srcRect/>
          <a:stretch>
            <a:fillRect/>
          </a:stretch>
        </p:blipFill>
        <p:spPr bwMode="auto">
          <a:xfrm>
            <a:off x="3131840" y="3212976"/>
            <a:ext cx="2981325" cy="3028950"/>
          </a:xfrm>
          <a:prstGeom prst="rect">
            <a:avLst/>
          </a:prstGeom>
          <a:noFill/>
          <a:ln w="9525">
            <a:noFill/>
            <a:miter lim="800000"/>
            <a:headEnd/>
            <a:tailEnd/>
          </a:ln>
        </p:spPr>
      </p:pic>
      <p:sp>
        <p:nvSpPr>
          <p:cNvPr id="4" name="3 Slayt Numarası Yer Tutucusu"/>
          <p:cNvSpPr>
            <a:spLocks noGrp="1"/>
          </p:cNvSpPr>
          <p:nvPr>
            <p:ph type="sldNum" sz="quarter" idx="12"/>
          </p:nvPr>
        </p:nvSpPr>
        <p:spPr/>
        <p:txBody>
          <a:bodyPr/>
          <a:lstStyle/>
          <a:p>
            <a:pPr>
              <a:defRPr/>
            </a:pPr>
            <a:fld id="{C6E5D087-CD44-4D08-B207-8C45F2B5F19A}" type="slidenum">
              <a:rPr lang="tr-TR" altLang="en-US" smtClean="0"/>
              <a:pPr>
                <a:defRPr/>
              </a:pPr>
              <a:t>56</a:t>
            </a:fld>
            <a:endParaRPr lang="tr-TR" altLang="en-US"/>
          </a:p>
        </p:txBody>
      </p:sp>
    </p:spTree>
    <p:extLst>
      <p:ext uri="{BB962C8B-B14F-4D97-AF65-F5344CB8AC3E}">
        <p14:creationId xmlns:p14="http://schemas.microsoft.com/office/powerpoint/2010/main" val="1160300212"/>
      </p:ext>
    </p:extLst>
  </p:cSld>
  <p:clrMapOvr>
    <a:masterClrMapping/>
  </p:clrMapOvr>
  <p:transition spd="med">
    <p:wedge/>
  </p:transition>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Numarası Yer Tutucusu"/>
          <p:cNvSpPr>
            <a:spLocks noGrp="1"/>
          </p:cNvSpPr>
          <p:nvPr>
            <p:ph type="sldNum" sz="quarter" idx="12"/>
          </p:nvPr>
        </p:nvSpPr>
        <p:spPr/>
        <p:txBody>
          <a:bodyPr/>
          <a:lstStyle/>
          <a:p>
            <a:pPr>
              <a:defRPr/>
            </a:pPr>
            <a:fld id="{C6E5D087-CD44-4D08-B207-8C45F2B5F19A}" type="slidenum">
              <a:rPr lang="tr-TR" altLang="en-US" smtClean="0"/>
              <a:pPr>
                <a:defRPr/>
              </a:pPr>
              <a:t>57</a:t>
            </a:fld>
            <a:endParaRPr lang="tr-TR" altLang="en-US"/>
          </a:p>
        </p:txBody>
      </p:sp>
      <p:pic>
        <p:nvPicPr>
          <p:cNvPr id="1026" name="Picture 2"/>
          <p:cNvPicPr>
            <a:picLocks noChangeAspect="1" noChangeArrowheads="1"/>
          </p:cNvPicPr>
          <p:nvPr/>
        </p:nvPicPr>
        <p:blipFill>
          <a:blip r:embed="rId2" cstate="print"/>
          <a:srcRect/>
          <a:stretch>
            <a:fillRect/>
          </a:stretch>
        </p:blipFill>
        <p:spPr bwMode="auto">
          <a:xfrm>
            <a:off x="285720" y="357166"/>
            <a:ext cx="8612820" cy="5286412"/>
          </a:xfrm>
          <a:prstGeom prst="rect">
            <a:avLst/>
          </a:prstGeom>
          <a:noFill/>
          <a:ln w="9525">
            <a:noFill/>
            <a:miter lim="800000"/>
            <a:headEnd/>
            <a:tailEnd/>
          </a:ln>
          <a:effectLst/>
        </p:spPr>
      </p:pic>
    </p:spTree>
    <p:extLst>
      <p:ext uri="{BB962C8B-B14F-4D97-AF65-F5344CB8AC3E}">
        <p14:creationId xmlns:p14="http://schemas.microsoft.com/office/powerpoint/2010/main" val="1572003573"/>
      </p:ext>
    </p:extLst>
  </p:cSld>
  <p:clrMapOvr>
    <a:masterClrMapping/>
  </p:clrMapOvr>
  <p:transition spd="med">
    <p:wedge/>
  </p:transition>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Slayt Numarası Yer Tutucusu"/>
          <p:cNvSpPr>
            <a:spLocks noGrp="1"/>
          </p:cNvSpPr>
          <p:nvPr>
            <p:ph type="sldNum" sz="quarter" idx="12"/>
          </p:nvPr>
        </p:nvSpPr>
        <p:spPr/>
        <p:txBody>
          <a:bodyPr/>
          <a:lstStyle/>
          <a:p>
            <a:pPr>
              <a:defRPr/>
            </a:pPr>
            <a:fld id="{C6E5D087-CD44-4D08-B207-8C45F2B5F19A}" type="slidenum">
              <a:rPr lang="tr-TR" altLang="en-US" smtClean="0"/>
              <a:pPr>
                <a:defRPr/>
              </a:pPr>
              <a:t>58</a:t>
            </a:fld>
            <a:endParaRPr lang="tr-TR" altLang="en-US"/>
          </a:p>
        </p:txBody>
      </p:sp>
      <p:sp>
        <p:nvSpPr>
          <p:cNvPr id="4" name="3 Dikdörtgen"/>
          <p:cNvSpPr/>
          <p:nvPr/>
        </p:nvSpPr>
        <p:spPr>
          <a:xfrm>
            <a:off x="467544" y="188640"/>
            <a:ext cx="6048672" cy="498663"/>
          </a:xfrm>
          <a:prstGeom prst="rect">
            <a:avLst/>
          </a:prstGeom>
        </p:spPr>
        <p:txBody>
          <a:bodyPr wrap="square">
            <a:spAutoFit/>
          </a:bodyPr>
          <a:lstStyle/>
          <a:p>
            <a:pPr>
              <a:lnSpc>
                <a:spcPct val="150000"/>
              </a:lnSpc>
            </a:pPr>
            <a:r>
              <a:rPr lang="tr-TR" sz="2000" baseline="0" dirty="0" smtClean="0">
                <a:solidFill>
                  <a:srgbClr val="FF0000"/>
                </a:solidFill>
              </a:rPr>
              <a:t>Bazı anyonların anorganik çöktürücüleri</a:t>
            </a:r>
          </a:p>
        </p:txBody>
      </p:sp>
      <p:pic>
        <p:nvPicPr>
          <p:cNvPr id="5122" name="Picture 2"/>
          <p:cNvPicPr>
            <a:picLocks noChangeAspect="1" noChangeArrowheads="1"/>
          </p:cNvPicPr>
          <p:nvPr/>
        </p:nvPicPr>
        <p:blipFill>
          <a:blip r:embed="rId2" cstate="print"/>
          <a:srcRect/>
          <a:stretch>
            <a:fillRect/>
          </a:stretch>
        </p:blipFill>
        <p:spPr bwMode="auto">
          <a:xfrm>
            <a:off x="755576" y="1340768"/>
            <a:ext cx="5648325" cy="2743200"/>
          </a:xfrm>
          <a:prstGeom prst="rect">
            <a:avLst/>
          </a:prstGeom>
          <a:noFill/>
          <a:ln w="9525">
            <a:noFill/>
            <a:miter lim="800000"/>
            <a:headEnd/>
            <a:tailEnd/>
          </a:ln>
        </p:spPr>
      </p:pic>
    </p:spTree>
    <p:extLst>
      <p:ext uri="{BB962C8B-B14F-4D97-AF65-F5344CB8AC3E}">
        <p14:creationId xmlns:p14="http://schemas.microsoft.com/office/powerpoint/2010/main" val="2215946933"/>
      </p:ext>
    </p:extLst>
  </p:cSld>
  <p:clrMapOvr>
    <a:masterClrMapping/>
  </p:clrMapOvr>
  <p:transition spd="med">
    <p:wedge/>
  </p:transition>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5 İçerik Yer Tutucusu"/>
          <p:cNvSpPr>
            <a:spLocks noGrp="1"/>
          </p:cNvSpPr>
          <p:nvPr>
            <p:ph idx="1"/>
          </p:nvPr>
        </p:nvSpPr>
        <p:spPr>
          <a:xfrm>
            <a:off x="395536" y="1988840"/>
            <a:ext cx="8229600" cy="1420780"/>
          </a:xfrm>
        </p:spPr>
        <p:txBody>
          <a:bodyPr>
            <a:normAutofit/>
          </a:bodyPr>
          <a:lstStyle/>
          <a:p>
            <a:pPr>
              <a:lnSpc>
                <a:spcPct val="150000"/>
              </a:lnSpc>
              <a:buNone/>
            </a:pPr>
            <a:endParaRPr lang="tr-TR" sz="1800" dirty="0" smtClean="0">
              <a:latin typeface="Times New Roman" pitchFamily="18" charset="0"/>
              <a:cs typeface="Times New Roman" pitchFamily="18" charset="0"/>
            </a:endParaRPr>
          </a:p>
          <a:p>
            <a:pPr>
              <a:lnSpc>
                <a:spcPct val="150000"/>
              </a:lnSpc>
              <a:buNone/>
            </a:pPr>
            <a:endParaRPr lang="tr-TR" sz="1800" dirty="0" smtClean="0">
              <a:latin typeface="Times New Roman" pitchFamily="18" charset="0"/>
              <a:cs typeface="Times New Roman" pitchFamily="18" charset="0"/>
            </a:endParaRPr>
          </a:p>
        </p:txBody>
      </p:sp>
      <p:sp>
        <p:nvSpPr>
          <p:cNvPr id="4" name="3 Slayt Numarası Yer Tutucusu"/>
          <p:cNvSpPr>
            <a:spLocks noGrp="1"/>
          </p:cNvSpPr>
          <p:nvPr>
            <p:ph type="sldNum" sz="quarter" idx="12"/>
          </p:nvPr>
        </p:nvSpPr>
        <p:spPr/>
        <p:txBody>
          <a:bodyPr/>
          <a:lstStyle/>
          <a:p>
            <a:pPr>
              <a:defRPr/>
            </a:pPr>
            <a:fld id="{5534900F-14CF-44FC-BB63-84DE27168BFA}" type="slidenum">
              <a:rPr lang="tr-TR" altLang="en-US" smtClean="0"/>
              <a:pPr>
                <a:defRPr/>
              </a:pPr>
              <a:t>59</a:t>
            </a:fld>
            <a:endParaRPr lang="tr-TR" altLang="en-US" dirty="0"/>
          </a:p>
        </p:txBody>
      </p:sp>
      <p:sp>
        <p:nvSpPr>
          <p:cNvPr id="7" name="1 Dikdörtgen"/>
          <p:cNvSpPr/>
          <p:nvPr/>
        </p:nvSpPr>
        <p:spPr>
          <a:xfrm>
            <a:off x="251520" y="476672"/>
            <a:ext cx="8712968" cy="784830"/>
          </a:xfrm>
          <a:prstGeom prst="rect">
            <a:avLst/>
          </a:prstGeom>
        </p:spPr>
        <p:txBody>
          <a:bodyPr wrap="square">
            <a:spAutoFit/>
          </a:bodyPr>
          <a:lstStyle/>
          <a:p>
            <a:pPr>
              <a:lnSpc>
                <a:spcPct val="150000"/>
              </a:lnSpc>
            </a:pPr>
            <a:r>
              <a:rPr lang="tr-TR" sz="2000" baseline="0" dirty="0" smtClean="0">
                <a:solidFill>
                  <a:srgbClr val="FF0000"/>
                </a:solidFill>
              </a:rPr>
              <a:t>7. Birlikte çöktürme ile yapılan ayırmalar </a:t>
            </a:r>
          </a:p>
          <a:p>
            <a:pPr>
              <a:lnSpc>
                <a:spcPct val="150000"/>
              </a:lnSpc>
            </a:pPr>
            <a:endParaRPr lang="tr-TR" dirty="0"/>
          </a:p>
        </p:txBody>
      </p:sp>
    </p:spTree>
    <p:extLst>
      <p:ext uri="{BB962C8B-B14F-4D97-AF65-F5344CB8AC3E}">
        <p14:creationId xmlns:p14="http://schemas.microsoft.com/office/powerpoint/2010/main" val="1482864159"/>
      </p:ext>
    </p:extLst>
  </p:cSld>
  <p:clrMapOvr>
    <a:masterClrMapping/>
  </p:clrMapOvr>
  <p:transition spd="med">
    <p:wedge/>
  </p:transition>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kış">
  <a:themeElements>
    <a:clrScheme name="Akış">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Akış">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Akış">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Akış">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themeOverride>
</file>

<file path=ppt/theme/themeOverride2.xml><?xml version="1.0" encoding="utf-8"?>
<a:themeOverride xmlns:a="http://schemas.openxmlformats.org/drawingml/2006/main">
  <a:clrScheme name="Akış">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themeOverride>
</file>

<file path=docProps/app.xml><?xml version="1.0" encoding="utf-8"?>
<Properties xmlns="http://schemas.openxmlformats.org/officeDocument/2006/extended-properties" xmlns:vt="http://schemas.openxmlformats.org/officeDocument/2006/docPropsVTypes">
  <Template>Flow</Template>
  <TotalTime>2304</TotalTime>
  <Words>2698</Words>
  <Application>Microsoft Office PowerPoint</Application>
  <PresentationFormat>Ekran Gösterisi (4:3)</PresentationFormat>
  <Paragraphs>390</Paragraphs>
  <Slides>59</Slides>
  <Notes>0</Notes>
  <HiddenSlides>0</HiddenSlides>
  <MMClips>0</MMClips>
  <ScaleCrop>false</ScaleCrop>
  <HeadingPairs>
    <vt:vector size="6" baseType="variant">
      <vt:variant>
        <vt:lpstr>Tema</vt:lpstr>
      </vt:variant>
      <vt:variant>
        <vt:i4>1</vt:i4>
      </vt:variant>
      <vt:variant>
        <vt:lpstr>Katıştırılmış OLE Hizmet Programları</vt:lpstr>
      </vt:variant>
      <vt:variant>
        <vt:i4>1</vt:i4>
      </vt:variant>
      <vt:variant>
        <vt:lpstr>Slayt Başlıkları</vt:lpstr>
      </vt:variant>
      <vt:variant>
        <vt:i4>59</vt:i4>
      </vt:variant>
    </vt:vector>
  </HeadingPairs>
  <TitlesOfParts>
    <vt:vector size="61" baseType="lpstr">
      <vt:lpstr>Akış</vt:lpstr>
      <vt:lpstr>Denklem</vt:lpstr>
      <vt:lpstr>3- Çöktürme ile ayırmalar</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Çözünürlük dengeleri ve Kç eşitliği</vt:lpstr>
      <vt:lpstr>Çözünürlük değerlerinden Kç hesaplanması</vt:lpstr>
      <vt:lpstr>Kç değerlerinden çözünürlük hesaplanması</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Sülfür bileşiklerinin çöktürülmesi (derişimin pH ile kontrolü)</vt:lpstr>
      <vt:lpstr>PowerPoint Sunusu</vt:lpstr>
      <vt:lpstr>PowerPoint Sunusu</vt:lpstr>
      <vt:lpstr>Soru :</vt:lpstr>
      <vt:lpstr>Soru :</vt:lpstr>
      <vt:lpstr>PowerPoint Sunusu</vt:lpstr>
      <vt:lpstr>Soru :</vt:lpstr>
      <vt:lpstr>Soru</vt:lpstr>
      <vt:lpstr>Anyonu hidroliz olan bileşikler ile çöktürme:</vt:lpstr>
      <vt:lpstr>PowerPoint Sunusu</vt:lpstr>
      <vt:lpstr>PowerPoint Sunusu</vt:lpstr>
      <vt:lpstr>PowerPoint Sunusu</vt:lpstr>
      <vt:lpstr>Soru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Kimyasal Kinetik</dc:title>
  <dc:creator>HASAN</dc:creator>
  <cp:lastModifiedBy>HC</cp:lastModifiedBy>
  <cp:revision>445</cp:revision>
  <dcterms:created xsi:type="dcterms:W3CDTF">2010-01-30T12:12:07Z</dcterms:created>
  <dcterms:modified xsi:type="dcterms:W3CDTF">2020-10-23T08:31:21Z</dcterms:modified>
</cp:coreProperties>
</file>