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14.01.2020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14.01.2020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14.01.2020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14.01.2020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14.01.2020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14.01.2020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14.01.2020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14.01.2020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14.01.2020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14.01.2020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14.01.2020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14.01.2020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411163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pPr eaLnBrk="1" hangingPunct="1">
              <a:defRPr/>
            </a:pPr>
            <a:r>
              <a:rPr lang="tr-TR" sz="2000" b="1" dirty="0" smtClean="0">
                <a:solidFill>
                  <a:srgbClr val="C00000"/>
                </a:solidFill>
              </a:rPr>
              <a:t>KAPLAMALAR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229600" cy="5059363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r-TR" dirty="0" smtClean="0"/>
              <a:t>		Kaplama prosesleri genelde şu ana başlıklar altında toplanabilir: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dirty="0" smtClean="0"/>
              <a:t>1. Vaks, parafin ve hot - melt kaplamalar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dirty="0" smtClean="0"/>
              <a:t>2.Lak kaplamalar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dirty="0" smtClean="0"/>
              <a:t>3.Dispersiyon kaplamalar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dirty="0" smtClean="0"/>
              <a:t>4.Ekstruzyon kaplamalar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dirty="0" smtClean="0"/>
              <a:t>5.Metal kaplamalar (metalizasyon)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dirty="0" smtClean="0"/>
              <a:t>6.Silikon kaplamalar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dirty="0" smtClean="0"/>
              <a:t>7.Cold seal kaplamalar (Soğuk yapıştırıcı)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7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7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7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7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7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7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7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7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7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7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7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7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3"/>
          <p:cNvSpPr>
            <a:spLocks noGrp="1" noChangeArrowheads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 rtlCol="0">
            <a:normAutofit/>
          </a:bodyPr>
          <a:lstStyle/>
          <a:p>
            <a:pPr marL="274320" indent="-274320" algn="ctr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tr-TR" sz="2800" b="1" dirty="0" smtClean="0">
                <a:solidFill>
                  <a:srgbClr val="C00000"/>
                </a:solidFill>
              </a:rPr>
              <a:t>Vakslar ve Vaks Kaplamalar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tr-TR" sz="2800" b="1" dirty="0" smtClean="0">
                <a:solidFill>
                  <a:srgbClr val="C00000"/>
                </a:solidFill>
              </a:rPr>
              <a:t>Vakslar</a:t>
            </a:r>
            <a:endParaRPr lang="tr-TR" sz="2800" dirty="0" smtClean="0">
              <a:solidFill>
                <a:srgbClr val="C00000"/>
              </a:solidFill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sz="2800" dirty="0" smtClean="0"/>
              <a:t>	Çoğunlukla kağıt esaslı ambalaj malzemelerinin kaplanmasında emdirme ve laminasyonunda kullanılan bu tür maddeler şunlardır.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sz="2800" dirty="0" smtClean="0"/>
              <a:t> Doğal kaynaklı Sert parafinler,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sz="2800" dirty="0" smtClean="0"/>
              <a:t>Mikrokristalin vakslar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sz="2800" dirty="0" smtClean="0"/>
              <a:t>Sentetik sert parafinler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sz="2800" dirty="0" smtClean="0"/>
              <a:t>Alçak moleküllü polipropilendir.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2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2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2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2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82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2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2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2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2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2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2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22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22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Ekran Gösterisi 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3" baseType="lpstr">
      <vt:lpstr>Ofis Teması</vt:lpstr>
      <vt:lpstr>KAPLAMALAR</vt:lpstr>
      <vt:lpstr>Slayt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KAPLAMALAR</dc:title>
  <dc:creator>mf</dc:creator>
  <cp:lastModifiedBy>mf</cp:lastModifiedBy>
  <cp:revision>2</cp:revision>
  <dcterms:created xsi:type="dcterms:W3CDTF">2020-01-14T07:49:00Z</dcterms:created>
  <dcterms:modified xsi:type="dcterms:W3CDTF">2020-01-14T08:35:48Z</dcterms:modified>
</cp:coreProperties>
</file>