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0" r:id="rId7"/>
    <p:sldId id="261" r:id="rId8"/>
    <p:sldId id="262" r:id="rId9"/>
    <p:sldId id="263" r:id="rId10"/>
    <p:sldId id="264" r:id="rId11"/>
    <p:sldId id="265" r:id="rId12"/>
    <p:sldId id="266" r:id="rId1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258"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0DD059-D26A-4EC4-A85F-DF13D6BEF735}" type="doc">
      <dgm:prSet loTypeId="urn:microsoft.com/office/officeart/2005/8/layout/hProcess9" loCatId="process" qsTypeId="urn:microsoft.com/office/officeart/2005/8/quickstyle/simple1" qsCatId="simple" csTypeId="urn:microsoft.com/office/officeart/2005/8/colors/colorful2" csCatId="colorful" phldr="1"/>
      <dgm:spPr/>
      <dgm:t>
        <a:bodyPr/>
        <a:lstStyle/>
        <a:p>
          <a:endParaRPr lang="tr-TR"/>
        </a:p>
      </dgm:t>
    </dgm:pt>
    <dgm:pt modelId="{3FADE059-7CA7-4490-B2E0-FC9BB20BE2B9}">
      <dgm:prSet/>
      <dgm:spPr/>
      <dgm:t>
        <a:bodyPr/>
        <a:lstStyle/>
        <a:p>
          <a:pPr rtl="0"/>
          <a:r>
            <a:rPr lang="tr-TR" dirty="0" smtClean="0"/>
            <a:t>SINIF KURALLARI</a:t>
          </a:r>
          <a:endParaRPr lang="tr-TR" dirty="0"/>
        </a:p>
      </dgm:t>
    </dgm:pt>
    <dgm:pt modelId="{80EFD735-C655-48DF-BB39-01F0EC1BE6F6}" type="parTrans" cxnId="{BEC4B45C-79D3-4E6C-ABAA-A8E55AE4BA3B}">
      <dgm:prSet/>
      <dgm:spPr/>
      <dgm:t>
        <a:bodyPr/>
        <a:lstStyle/>
        <a:p>
          <a:endParaRPr lang="tr-TR"/>
        </a:p>
      </dgm:t>
    </dgm:pt>
    <dgm:pt modelId="{12718509-2DFA-4AC5-A118-9DAEDAF62D46}" type="sibTrans" cxnId="{BEC4B45C-79D3-4E6C-ABAA-A8E55AE4BA3B}">
      <dgm:prSet/>
      <dgm:spPr/>
      <dgm:t>
        <a:bodyPr/>
        <a:lstStyle/>
        <a:p>
          <a:endParaRPr lang="tr-TR"/>
        </a:p>
      </dgm:t>
    </dgm:pt>
    <dgm:pt modelId="{B0FA1C0F-C482-4306-B1BD-27F351DCCD14}" type="pres">
      <dgm:prSet presAssocID="{2A0DD059-D26A-4EC4-A85F-DF13D6BEF735}" presName="CompostProcess" presStyleCnt="0">
        <dgm:presLayoutVars>
          <dgm:dir/>
          <dgm:resizeHandles val="exact"/>
        </dgm:presLayoutVars>
      </dgm:prSet>
      <dgm:spPr/>
      <dgm:t>
        <a:bodyPr/>
        <a:lstStyle/>
        <a:p>
          <a:endParaRPr lang="tr-TR"/>
        </a:p>
      </dgm:t>
    </dgm:pt>
    <dgm:pt modelId="{652BEA45-3908-4066-9F55-28094FC0D17C}" type="pres">
      <dgm:prSet presAssocID="{2A0DD059-D26A-4EC4-A85F-DF13D6BEF735}" presName="arrow" presStyleLbl="bgShp" presStyleIdx="0" presStyleCnt="1"/>
      <dgm:spPr/>
    </dgm:pt>
    <dgm:pt modelId="{4BB94B1E-3802-4EB9-8AB9-24844E7BA683}" type="pres">
      <dgm:prSet presAssocID="{2A0DD059-D26A-4EC4-A85F-DF13D6BEF735}" presName="linearProcess" presStyleCnt="0"/>
      <dgm:spPr/>
    </dgm:pt>
    <dgm:pt modelId="{F2361211-25F1-4191-ABA8-1670A0FC0179}" type="pres">
      <dgm:prSet presAssocID="{3FADE059-7CA7-4490-B2E0-FC9BB20BE2B9}" presName="textNode" presStyleLbl="node1" presStyleIdx="0" presStyleCnt="1">
        <dgm:presLayoutVars>
          <dgm:bulletEnabled val="1"/>
        </dgm:presLayoutVars>
      </dgm:prSet>
      <dgm:spPr/>
      <dgm:t>
        <a:bodyPr/>
        <a:lstStyle/>
        <a:p>
          <a:endParaRPr lang="tr-TR"/>
        </a:p>
      </dgm:t>
    </dgm:pt>
  </dgm:ptLst>
  <dgm:cxnLst>
    <dgm:cxn modelId="{A00CB98C-40E9-4542-A325-2CC97E87B44C}" type="presOf" srcId="{3FADE059-7CA7-4490-B2E0-FC9BB20BE2B9}" destId="{F2361211-25F1-4191-ABA8-1670A0FC0179}" srcOrd="0" destOrd="0" presId="urn:microsoft.com/office/officeart/2005/8/layout/hProcess9"/>
    <dgm:cxn modelId="{BEC4B45C-79D3-4E6C-ABAA-A8E55AE4BA3B}" srcId="{2A0DD059-D26A-4EC4-A85F-DF13D6BEF735}" destId="{3FADE059-7CA7-4490-B2E0-FC9BB20BE2B9}" srcOrd="0" destOrd="0" parTransId="{80EFD735-C655-48DF-BB39-01F0EC1BE6F6}" sibTransId="{12718509-2DFA-4AC5-A118-9DAEDAF62D46}"/>
    <dgm:cxn modelId="{10E81E47-90D1-43D0-BA23-DFC521EA41F8}" type="presOf" srcId="{2A0DD059-D26A-4EC4-A85F-DF13D6BEF735}" destId="{B0FA1C0F-C482-4306-B1BD-27F351DCCD14}" srcOrd="0" destOrd="0" presId="urn:microsoft.com/office/officeart/2005/8/layout/hProcess9"/>
    <dgm:cxn modelId="{C45B885F-D54A-426A-8491-A6D2915CEB79}" type="presParOf" srcId="{B0FA1C0F-C482-4306-B1BD-27F351DCCD14}" destId="{652BEA45-3908-4066-9F55-28094FC0D17C}" srcOrd="0" destOrd="0" presId="urn:microsoft.com/office/officeart/2005/8/layout/hProcess9"/>
    <dgm:cxn modelId="{86D9D78E-AA6B-4FE0-B460-2447C63C923A}" type="presParOf" srcId="{B0FA1C0F-C482-4306-B1BD-27F351DCCD14}" destId="{4BB94B1E-3802-4EB9-8AB9-24844E7BA683}" srcOrd="1" destOrd="0" presId="urn:microsoft.com/office/officeart/2005/8/layout/hProcess9"/>
    <dgm:cxn modelId="{45DD8269-9C8A-4F1D-8C7A-41A3B858D224}" type="presParOf" srcId="{4BB94B1E-3802-4EB9-8AB9-24844E7BA683}" destId="{F2361211-25F1-4191-ABA8-1670A0FC0179}" srcOrd="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AD19C5-2FE9-40E2-9459-1E9C32F0E3E9}" type="doc">
      <dgm:prSet loTypeId="urn:microsoft.com/office/officeart/2005/8/layout/hProcess9" loCatId="process" qsTypeId="urn:microsoft.com/office/officeart/2005/8/quickstyle/simple1" qsCatId="simple" csTypeId="urn:microsoft.com/office/officeart/2005/8/colors/colorful4" csCatId="colorful" phldr="1"/>
      <dgm:spPr/>
      <dgm:t>
        <a:bodyPr/>
        <a:lstStyle/>
        <a:p>
          <a:endParaRPr lang="tr-TR"/>
        </a:p>
      </dgm:t>
    </dgm:pt>
    <dgm:pt modelId="{A47CB892-3CAF-4F27-AE53-49AF76AC6FAF}">
      <dgm:prSet/>
      <dgm:spPr/>
      <dgm:t>
        <a:bodyPr/>
        <a:lstStyle/>
        <a:p>
          <a:pPr rtl="0"/>
          <a:r>
            <a:rPr lang="tr-TR" dirty="0" smtClean="0">
              <a:solidFill>
                <a:schemeClr val="tx1"/>
              </a:solidFill>
            </a:rPr>
            <a:t>NİÇİN SINIF KURALLARI?</a:t>
          </a:r>
          <a:endParaRPr lang="tr-TR" dirty="0">
            <a:solidFill>
              <a:schemeClr val="tx1"/>
            </a:solidFill>
          </a:endParaRPr>
        </a:p>
      </dgm:t>
    </dgm:pt>
    <dgm:pt modelId="{EB71F39B-45C1-4A34-8124-308A561B476E}" type="parTrans" cxnId="{426F251E-8D4D-4A4D-A537-AEAB3E9FBE5F}">
      <dgm:prSet/>
      <dgm:spPr/>
      <dgm:t>
        <a:bodyPr/>
        <a:lstStyle/>
        <a:p>
          <a:endParaRPr lang="tr-TR"/>
        </a:p>
      </dgm:t>
    </dgm:pt>
    <dgm:pt modelId="{5E949B43-9F36-41E5-8F1D-D1806A9F5830}" type="sibTrans" cxnId="{426F251E-8D4D-4A4D-A537-AEAB3E9FBE5F}">
      <dgm:prSet/>
      <dgm:spPr/>
      <dgm:t>
        <a:bodyPr/>
        <a:lstStyle/>
        <a:p>
          <a:endParaRPr lang="tr-TR"/>
        </a:p>
      </dgm:t>
    </dgm:pt>
    <dgm:pt modelId="{C8C5C037-D9DC-4479-A6EB-A25455DDA8E6}">
      <dgm:prSet/>
      <dgm:spPr/>
      <dgm:t>
        <a:bodyPr/>
        <a:lstStyle/>
        <a:p>
          <a:pPr rtl="0"/>
          <a:r>
            <a:rPr lang="tr-TR" dirty="0" smtClean="0">
              <a:solidFill>
                <a:schemeClr val="tx1"/>
              </a:solidFill>
            </a:rPr>
            <a:t>KURALLAR NE İŞE YARAR?</a:t>
          </a:r>
          <a:endParaRPr lang="tr-TR" dirty="0">
            <a:solidFill>
              <a:schemeClr val="tx1"/>
            </a:solidFill>
          </a:endParaRPr>
        </a:p>
      </dgm:t>
    </dgm:pt>
    <dgm:pt modelId="{E6002465-4063-4976-AE7A-B3ACA0ABA204}" type="parTrans" cxnId="{177C35D6-A5DE-42B9-A291-EDFB0E0F2209}">
      <dgm:prSet/>
      <dgm:spPr/>
      <dgm:t>
        <a:bodyPr/>
        <a:lstStyle/>
        <a:p>
          <a:endParaRPr lang="tr-TR"/>
        </a:p>
      </dgm:t>
    </dgm:pt>
    <dgm:pt modelId="{EABC8E8B-E4AD-4F36-B343-52206EEC19AF}" type="sibTrans" cxnId="{177C35D6-A5DE-42B9-A291-EDFB0E0F2209}">
      <dgm:prSet/>
      <dgm:spPr/>
      <dgm:t>
        <a:bodyPr/>
        <a:lstStyle/>
        <a:p>
          <a:endParaRPr lang="tr-TR"/>
        </a:p>
      </dgm:t>
    </dgm:pt>
    <dgm:pt modelId="{EA070215-0930-4704-909A-875491DF6AF2}">
      <dgm:prSet/>
      <dgm:spPr/>
      <dgm:t>
        <a:bodyPr/>
        <a:lstStyle/>
        <a:p>
          <a:pPr rtl="0"/>
          <a:r>
            <a:rPr lang="tr-TR" dirty="0" smtClean="0"/>
            <a:t>ETKİLİ BİR ÖĞRENME ORTAMI</a:t>
          </a:r>
          <a:endParaRPr lang="tr-TR" dirty="0"/>
        </a:p>
      </dgm:t>
    </dgm:pt>
    <dgm:pt modelId="{7ADC5EC5-C22E-46DF-B00A-16F74CF72DD5}" type="parTrans" cxnId="{81BC1D48-2C9C-4C42-91EC-66E0995D3855}">
      <dgm:prSet/>
      <dgm:spPr/>
      <dgm:t>
        <a:bodyPr/>
        <a:lstStyle/>
        <a:p>
          <a:endParaRPr lang="tr-TR"/>
        </a:p>
      </dgm:t>
    </dgm:pt>
    <dgm:pt modelId="{0DCC3337-F047-43C1-9ACE-DE34AE83EAE6}" type="sibTrans" cxnId="{81BC1D48-2C9C-4C42-91EC-66E0995D3855}">
      <dgm:prSet/>
      <dgm:spPr/>
      <dgm:t>
        <a:bodyPr/>
        <a:lstStyle/>
        <a:p>
          <a:endParaRPr lang="tr-TR"/>
        </a:p>
      </dgm:t>
    </dgm:pt>
    <dgm:pt modelId="{698C2B80-4150-4862-A0D8-99AB74959266}" type="pres">
      <dgm:prSet presAssocID="{A7AD19C5-2FE9-40E2-9459-1E9C32F0E3E9}" presName="CompostProcess" presStyleCnt="0">
        <dgm:presLayoutVars>
          <dgm:dir/>
          <dgm:resizeHandles val="exact"/>
        </dgm:presLayoutVars>
      </dgm:prSet>
      <dgm:spPr/>
      <dgm:t>
        <a:bodyPr/>
        <a:lstStyle/>
        <a:p>
          <a:endParaRPr lang="tr-TR"/>
        </a:p>
      </dgm:t>
    </dgm:pt>
    <dgm:pt modelId="{1793D0E0-488E-4105-92EA-7E5D264E3C4E}" type="pres">
      <dgm:prSet presAssocID="{A7AD19C5-2FE9-40E2-9459-1E9C32F0E3E9}" presName="arrow" presStyleLbl="bgShp" presStyleIdx="0" presStyleCnt="1"/>
      <dgm:spPr/>
    </dgm:pt>
    <dgm:pt modelId="{46A2F672-D25B-4084-BE30-7D54BECE83F0}" type="pres">
      <dgm:prSet presAssocID="{A7AD19C5-2FE9-40E2-9459-1E9C32F0E3E9}" presName="linearProcess" presStyleCnt="0"/>
      <dgm:spPr/>
    </dgm:pt>
    <dgm:pt modelId="{FD0649E5-96E8-40AE-8E4A-0CED2F851D48}" type="pres">
      <dgm:prSet presAssocID="{A47CB892-3CAF-4F27-AE53-49AF76AC6FAF}" presName="textNode" presStyleLbl="node1" presStyleIdx="0" presStyleCnt="3">
        <dgm:presLayoutVars>
          <dgm:bulletEnabled val="1"/>
        </dgm:presLayoutVars>
      </dgm:prSet>
      <dgm:spPr/>
      <dgm:t>
        <a:bodyPr/>
        <a:lstStyle/>
        <a:p>
          <a:endParaRPr lang="tr-TR"/>
        </a:p>
      </dgm:t>
    </dgm:pt>
    <dgm:pt modelId="{DD4A581A-6E01-41DC-85BC-EF8CD79D46EE}" type="pres">
      <dgm:prSet presAssocID="{5E949B43-9F36-41E5-8F1D-D1806A9F5830}" presName="sibTrans" presStyleCnt="0"/>
      <dgm:spPr/>
    </dgm:pt>
    <dgm:pt modelId="{FA6D6DF7-B46A-434A-8075-43A5064BE382}" type="pres">
      <dgm:prSet presAssocID="{C8C5C037-D9DC-4479-A6EB-A25455DDA8E6}" presName="textNode" presStyleLbl="node1" presStyleIdx="1" presStyleCnt="3">
        <dgm:presLayoutVars>
          <dgm:bulletEnabled val="1"/>
        </dgm:presLayoutVars>
      </dgm:prSet>
      <dgm:spPr/>
      <dgm:t>
        <a:bodyPr/>
        <a:lstStyle/>
        <a:p>
          <a:endParaRPr lang="tr-TR"/>
        </a:p>
      </dgm:t>
    </dgm:pt>
    <dgm:pt modelId="{B32319D1-E9DB-46D2-BC8B-F26494B2F56A}" type="pres">
      <dgm:prSet presAssocID="{EABC8E8B-E4AD-4F36-B343-52206EEC19AF}" presName="sibTrans" presStyleCnt="0"/>
      <dgm:spPr/>
    </dgm:pt>
    <dgm:pt modelId="{80AD18D6-D09D-4BF9-B13B-164AF93CA235}" type="pres">
      <dgm:prSet presAssocID="{EA070215-0930-4704-909A-875491DF6AF2}" presName="textNode" presStyleLbl="node1" presStyleIdx="2" presStyleCnt="3">
        <dgm:presLayoutVars>
          <dgm:bulletEnabled val="1"/>
        </dgm:presLayoutVars>
      </dgm:prSet>
      <dgm:spPr/>
      <dgm:t>
        <a:bodyPr/>
        <a:lstStyle/>
        <a:p>
          <a:endParaRPr lang="tr-TR"/>
        </a:p>
      </dgm:t>
    </dgm:pt>
  </dgm:ptLst>
  <dgm:cxnLst>
    <dgm:cxn modelId="{177C35D6-A5DE-42B9-A291-EDFB0E0F2209}" srcId="{A7AD19C5-2FE9-40E2-9459-1E9C32F0E3E9}" destId="{C8C5C037-D9DC-4479-A6EB-A25455DDA8E6}" srcOrd="1" destOrd="0" parTransId="{E6002465-4063-4976-AE7A-B3ACA0ABA204}" sibTransId="{EABC8E8B-E4AD-4F36-B343-52206EEC19AF}"/>
    <dgm:cxn modelId="{50B1BC4F-7167-4782-A584-049849A0107C}" type="presOf" srcId="{C8C5C037-D9DC-4479-A6EB-A25455DDA8E6}" destId="{FA6D6DF7-B46A-434A-8075-43A5064BE382}" srcOrd="0" destOrd="0" presId="urn:microsoft.com/office/officeart/2005/8/layout/hProcess9"/>
    <dgm:cxn modelId="{EB1474C6-A4A4-48AA-9D4A-82B597C68D46}" type="presOf" srcId="{A7AD19C5-2FE9-40E2-9459-1E9C32F0E3E9}" destId="{698C2B80-4150-4862-A0D8-99AB74959266}" srcOrd="0" destOrd="0" presId="urn:microsoft.com/office/officeart/2005/8/layout/hProcess9"/>
    <dgm:cxn modelId="{DDE91D54-CD44-41F9-A0AB-1A4873F47882}" type="presOf" srcId="{A47CB892-3CAF-4F27-AE53-49AF76AC6FAF}" destId="{FD0649E5-96E8-40AE-8E4A-0CED2F851D48}" srcOrd="0" destOrd="0" presId="urn:microsoft.com/office/officeart/2005/8/layout/hProcess9"/>
    <dgm:cxn modelId="{AB4BFDBB-1EE7-4F53-82C0-F5FB5491074D}" type="presOf" srcId="{EA070215-0930-4704-909A-875491DF6AF2}" destId="{80AD18D6-D09D-4BF9-B13B-164AF93CA235}" srcOrd="0" destOrd="0" presId="urn:microsoft.com/office/officeart/2005/8/layout/hProcess9"/>
    <dgm:cxn modelId="{81BC1D48-2C9C-4C42-91EC-66E0995D3855}" srcId="{A7AD19C5-2FE9-40E2-9459-1E9C32F0E3E9}" destId="{EA070215-0930-4704-909A-875491DF6AF2}" srcOrd="2" destOrd="0" parTransId="{7ADC5EC5-C22E-46DF-B00A-16F74CF72DD5}" sibTransId="{0DCC3337-F047-43C1-9ACE-DE34AE83EAE6}"/>
    <dgm:cxn modelId="{426F251E-8D4D-4A4D-A537-AEAB3E9FBE5F}" srcId="{A7AD19C5-2FE9-40E2-9459-1E9C32F0E3E9}" destId="{A47CB892-3CAF-4F27-AE53-49AF76AC6FAF}" srcOrd="0" destOrd="0" parTransId="{EB71F39B-45C1-4A34-8124-308A561B476E}" sibTransId="{5E949B43-9F36-41E5-8F1D-D1806A9F5830}"/>
    <dgm:cxn modelId="{6C3D7EDD-8FF3-4EF1-AD13-79851F041952}" type="presParOf" srcId="{698C2B80-4150-4862-A0D8-99AB74959266}" destId="{1793D0E0-488E-4105-92EA-7E5D264E3C4E}" srcOrd="0" destOrd="0" presId="urn:microsoft.com/office/officeart/2005/8/layout/hProcess9"/>
    <dgm:cxn modelId="{05EBBC1B-82C9-47E5-A9B5-28DEE02C7687}" type="presParOf" srcId="{698C2B80-4150-4862-A0D8-99AB74959266}" destId="{46A2F672-D25B-4084-BE30-7D54BECE83F0}" srcOrd="1" destOrd="0" presId="urn:microsoft.com/office/officeart/2005/8/layout/hProcess9"/>
    <dgm:cxn modelId="{41E429E5-7D58-4733-98F3-5A70D1459E94}" type="presParOf" srcId="{46A2F672-D25B-4084-BE30-7D54BECE83F0}" destId="{FD0649E5-96E8-40AE-8E4A-0CED2F851D48}" srcOrd="0" destOrd="0" presId="urn:microsoft.com/office/officeart/2005/8/layout/hProcess9"/>
    <dgm:cxn modelId="{D054207D-CF55-47F2-A7C2-46190587D212}" type="presParOf" srcId="{46A2F672-D25B-4084-BE30-7D54BECE83F0}" destId="{DD4A581A-6E01-41DC-85BC-EF8CD79D46EE}" srcOrd="1" destOrd="0" presId="urn:microsoft.com/office/officeart/2005/8/layout/hProcess9"/>
    <dgm:cxn modelId="{ABD2A162-6C9E-495F-AC65-7A5E2D104B23}" type="presParOf" srcId="{46A2F672-D25B-4084-BE30-7D54BECE83F0}" destId="{FA6D6DF7-B46A-434A-8075-43A5064BE382}" srcOrd="2" destOrd="0" presId="urn:microsoft.com/office/officeart/2005/8/layout/hProcess9"/>
    <dgm:cxn modelId="{10557F89-417A-4A75-8908-AFCB9D432C11}" type="presParOf" srcId="{46A2F672-D25B-4084-BE30-7D54BECE83F0}" destId="{B32319D1-E9DB-46D2-BC8B-F26494B2F56A}" srcOrd="3" destOrd="0" presId="urn:microsoft.com/office/officeart/2005/8/layout/hProcess9"/>
    <dgm:cxn modelId="{9BC0060F-1103-40CA-95DC-C3B8846B311F}" type="presParOf" srcId="{46A2F672-D25B-4084-BE30-7D54BECE83F0}" destId="{80AD18D6-D09D-4BF9-B13B-164AF93CA235}"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496E5BF-0F45-4082-8150-EBCFF2E66EF9}" type="doc">
      <dgm:prSet loTypeId="urn:microsoft.com/office/officeart/2005/8/layout/hProcess9" loCatId="process" qsTypeId="urn:microsoft.com/office/officeart/2005/8/quickstyle/simple1" qsCatId="simple" csTypeId="urn:microsoft.com/office/officeart/2005/8/colors/colorful5" csCatId="colorful" phldr="1"/>
      <dgm:spPr/>
      <dgm:t>
        <a:bodyPr/>
        <a:lstStyle/>
        <a:p>
          <a:endParaRPr lang="tr-TR"/>
        </a:p>
      </dgm:t>
    </dgm:pt>
    <dgm:pt modelId="{7D728FAF-8E84-4EAC-8763-2BCE1AB45B04}">
      <dgm:prSet custT="1"/>
      <dgm:spPr/>
      <dgm:t>
        <a:bodyPr/>
        <a:lstStyle/>
        <a:p>
          <a:pPr rtl="0"/>
          <a:r>
            <a:rPr lang="tr-TR" sz="2800" dirty="0" smtClean="0"/>
            <a:t>SINIF KURALLARI</a:t>
          </a:r>
          <a:endParaRPr lang="tr-TR" sz="2800" dirty="0"/>
        </a:p>
      </dgm:t>
    </dgm:pt>
    <dgm:pt modelId="{CC2C181E-61A4-42D1-AA82-98BB447EBFD3}" type="parTrans" cxnId="{80B02E93-FEDB-4D99-9B3C-126529230060}">
      <dgm:prSet/>
      <dgm:spPr/>
      <dgm:t>
        <a:bodyPr/>
        <a:lstStyle/>
        <a:p>
          <a:endParaRPr lang="tr-TR"/>
        </a:p>
      </dgm:t>
    </dgm:pt>
    <dgm:pt modelId="{24B6F822-559D-4ED5-88A5-2DF77C816FA1}" type="sibTrans" cxnId="{80B02E93-FEDB-4D99-9B3C-126529230060}">
      <dgm:prSet/>
      <dgm:spPr/>
      <dgm:t>
        <a:bodyPr/>
        <a:lstStyle/>
        <a:p>
          <a:endParaRPr lang="tr-TR"/>
        </a:p>
      </dgm:t>
    </dgm:pt>
    <dgm:pt modelId="{F0FA9B35-4AE6-4488-A8D2-E5949C05FD61}" type="pres">
      <dgm:prSet presAssocID="{4496E5BF-0F45-4082-8150-EBCFF2E66EF9}" presName="CompostProcess" presStyleCnt="0">
        <dgm:presLayoutVars>
          <dgm:dir/>
          <dgm:resizeHandles val="exact"/>
        </dgm:presLayoutVars>
      </dgm:prSet>
      <dgm:spPr/>
      <dgm:t>
        <a:bodyPr/>
        <a:lstStyle/>
        <a:p>
          <a:endParaRPr lang="tr-TR"/>
        </a:p>
      </dgm:t>
    </dgm:pt>
    <dgm:pt modelId="{80724616-7B9E-4C6D-A7EE-9E6BF8C0E9BD}" type="pres">
      <dgm:prSet presAssocID="{4496E5BF-0F45-4082-8150-EBCFF2E66EF9}" presName="arrow" presStyleLbl="bgShp" presStyleIdx="0" presStyleCnt="1"/>
      <dgm:spPr/>
    </dgm:pt>
    <dgm:pt modelId="{52E2B444-52AA-4E9A-B7EB-E95DE459801E}" type="pres">
      <dgm:prSet presAssocID="{4496E5BF-0F45-4082-8150-EBCFF2E66EF9}" presName="linearProcess" presStyleCnt="0"/>
      <dgm:spPr/>
    </dgm:pt>
    <dgm:pt modelId="{8BB7C436-D4FE-439D-9840-11E56B4C6662}" type="pres">
      <dgm:prSet presAssocID="{7D728FAF-8E84-4EAC-8763-2BCE1AB45B04}" presName="textNode" presStyleLbl="node1" presStyleIdx="0" presStyleCnt="1" custScaleX="108194" custScaleY="131571">
        <dgm:presLayoutVars>
          <dgm:bulletEnabled val="1"/>
        </dgm:presLayoutVars>
      </dgm:prSet>
      <dgm:spPr/>
      <dgm:t>
        <a:bodyPr/>
        <a:lstStyle/>
        <a:p>
          <a:endParaRPr lang="tr-TR"/>
        </a:p>
      </dgm:t>
    </dgm:pt>
  </dgm:ptLst>
  <dgm:cxnLst>
    <dgm:cxn modelId="{016A908E-60DD-432E-A6ED-B9A7B39C84DB}" type="presOf" srcId="{7D728FAF-8E84-4EAC-8763-2BCE1AB45B04}" destId="{8BB7C436-D4FE-439D-9840-11E56B4C6662}" srcOrd="0" destOrd="0" presId="urn:microsoft.com/office/officeart/2005/8/layout/hProcess9"/>
    <dgm:cxn modelId="{E158C640-6A58-4967-8465-87B817D7515B}" type="presOf" srcId="{4496E5BF-0F45-4082-8150-EBCFF2E66EF9}" destId="{F0FA9B35-4AE6-4488-A8D2-E5949C05FD61}" srcOrd="0" destOrd="0" presId="urn:microsoft.com/office/officeart/2005/8/layout/hProcess9"/>
    <dgm:cxn modelId="{80B02E93-FEDB-4D99-9B3C-126529230060}" srcId="{4496E5BF-0F45-4082-8150-EBCFF2E66EF9}" destId="{7D728FAF-8E84-4EAC-8763-2BCE1AB45B04}" srcOrd="0" destOrd="0" parTransId="{CC2C181E-61A4-42D1-AA82-98BB447EBFD3}" sibTransId="{24B6F822-559D-4ED5-88A5-2DF77C816FA1}"/>
    <dgm:cxn modelId="{98E68AAB-7C30-4B08-93F8-7B334FD42F5A}" type="presParOf" srcId="{F0FA9B35-4AE6-4488-A8D2-E5949C05FD61}" destId="{80724616-7B9E-4C6D-A7EE-9E6BF8C0E9BD}" srcOrd="0" destOrd="0" presId="urn:microsoft.com/office/officeart/2005/8/layout/hProcess9"/>
    <dgm:cxn modelId="{E1437195-EC20-453C-BE47-4CB0E7B85756}" type="presParOf" srcId="{F0FA9B35-4AE6-4488-A8D2-E5949C05FD61}" destId="{52E2B444-52AA-4E9A-B7EB-E95DE459801E}" srcOrd="1" destOrd="0" presId="urn:microsoft.com/office/officeart/2005/8/layout/hProcess9"/>
    <dgm:cxn modelId="{D159CB22-49BD-4EDF-A9ED-7EF16EA60D04}" type="presParOf" srcId="{52E2B444-52AA-4E9A-B7EB-E95DE459801E}" destId="{8BB7C436-D4FE-439D-9840-11E56B4C6662}" srcOrd="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A5559F6-7628-4277-9BEB-4140719BE936}" type="doc">
      <dgm:prSet loTypeId="urn:microsoft.com/office/officeart/2005/8/layout/hList6" loCatId="list" qsTypeId="urn:microsoft.com/office/officeart/2005/8/quickstyle/simple1" qsCatId="simple" csTypeId="urn:microsoft.com/office/officeart/2005/8/colors/colorful2" csCatId="colorful" phldr="1"/>
      <dgm:spPr/>
      <dgm:t>
        <a:bodyPr/>
        <a:lstStyle/>
        <a:p>
          <a:endParaRPr lang="tr-TR"/>
        </a:p>
      </dgm:t>
    </dgm:pt>
    <dgm:pt modelId="{64976593-62A6-4A61-BFCA-8F64A453DFB1}">
      <dgm:prSet/>
      <dgm:spPr/>
      <dgm:t>
        <a:bodyPr/>
        <a:lstStyle/>
        <a:p>
          <a:pPr rtl="0"/>
          <a:r>
            <a:rPr lang="tr-TR" dirty="0" smtClean="0"/>
            <a:t>Sınıf kuralı; öğrencilerin sınıfta neleri yapıp neleri yapamayacağına ilişkin beklentiler ve davranış biçimleridir. Sınıf kuralları bir anlamda öğretmen ve öğrenciler arasında bir sözleşmedir</a:t>
          </a:r>
          <a:endParaRPr lang="tr-TR" dirty="0"/>
        </a:p>
      </dgm:t>
    </dgm:pt>
    <dgm:pt modelId="{BF0D6A14-6E21-43D0-9310-42536511E261}" type="parTrans" cxnId="{793FDE13-04FA-42F8-B94C-A6C09111AC8B}">
      <dgm:prSet/>
      <dgm:spPr/>
      <dgm:t>
        <a:bodyPr/>
        <a:lstStyle/>
        <a:p>
          <a:endParaRPr lang="tr-TR"/>
        </a:p>
      </dgm:t>
    </dgm:pt>
    <dgm:pt modelId="{A4CED5EF-66BC-44BD-8099-A9DEB52D593E}" type="sibTrans" cxnId="{793FDE13-04FA-42F8-B94C-A6C09111AC8B}">
      <dgm:prSet/>
      <dgm:spPr/>
      <dgm:t>
        <a:bodyPr/>
        <a:lstStyle/>
        <a:p>
          <a:endParaRPr lang="tr-TR"/>
        </a:p>
      </dgm:t>
    </dgm:pt>
    <dgm:pt modelId="{774C5639-1EAC-4638-8D88-273CD4F943BC}" type="pres">
      <dgm:prSet presAssocID="{CA5559F6-7628-4277-9BEB-4140719BE936}" presName="Name0" presStyleCnt="0">
        <dgm:presLayoutVars>
          <dgm:dir/>
          <dgm:resizeHandles val="exact"/>
        </dgm:presLayoutVars>
      </dgm:prSet>
      <dgm:spPr/>
      <dgm:t>
        <a:bodyPr/>
        <a:lstStyle/>
        <a:p>
          <a:endParaRPr lang="tr-TR"/>
        </a:p>
      </dgm:t>
    </dgm:pt>
    <dgm:pt modelId="{4B443FA0-CBE0-4AD0-AA0B-DEA4F42886E0}" type="pres">
      <dgm:prSet presAssocID="{64976593-62A6-4A61-BFCA-8F64A453DFB1}" presName="node" presStyleLbl="node1" presStyleIdx="0" presStyleCnt="1">
        <dgm:presLayoutVars>
          <dgm:bulletEnabled val="1"/>
        </dgm:presLayoutVars>
      </dgm:prSet>
      <dgm:spPr/>
      <dgm:t>
        <a:bodyPr/>
        <a:lstStyle/>
        <a:p>
          <a:endParaRPr lang="tr-TR"/>
        </a:p>
      </dgm:t>
    </dgm:pt>
  </dgm:ptLst>
  <dgm:cxnLst>
    <dgm:cxn modelId="{9AFE2446-EA29-4F22-8531-C70CDBD651EB}" type="presOf" srcId="{64976593-62A6-4A61-BFCA-8F64A453DFB1}" destId="{4B443FA0-CBE0-4AD0-AA0B-DEA4F42886E0}" srcOrd="0" destOrd="0" presId="urn:microsoft.com/office/officeart/2005/8/layout/hList6"/>
    <dgm:cxn modelId="{793FDE13-04FA-42F8-B94C-A6C09111AC8B}" srcId="{CA5559F6-7628-4277-9BEB-4140719BE936}" destId="{64976593-62A6-4A61-BFCA-8F64A453DFB1}" srcOrd="0" destOrd="0" parTransId="{BF0D6A14-6E21-43D0-9310-42536511E261}" sibTransId="{A4CED5EF-66BC-44BD-8099-A9DEB52D593E}"/>
    <dgm:cxn modelId="{7373C24B-31F7-4382-B660-F7E36347B2E8}" type="presOf" srcId="{CA5559F6-7628-4277-9BEB-4140719BE936}" destId="{774C5639-1EAC-4638-8D88-273CD4F943BC}" srcOrd="0" destOrd="0" presId="urn:microsoft.com/office/officeart/2005/8/layout/hList6"/>
    <dgm:cxn modelId="{D396D027-E424-4FA1-BB11-DC77256FF4A7}" type="presParOf" srcId="{774C5639-1EAC-4638-8D88-273CD4F943BC}" destId="{4B443FA0-CBE0-4AD0-AA0B-DEA4F42886E0}" srcOrd="0"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BEF1021-D166-49DE-895D-680A238CC3D5}" type="doc">
      <dgm:prSet loTypeId="urn:microsoft.com/office/officeart/2005/8/layout/hList6" loCatId="list" qsTypeId="urn:microsoft.com/office/officeart/2005/8/quickstyle/simple1" qsCatId="simple" csTypeId="urn:microsoft.com/office/officeart/2005/8/colors/colorful1#1" csCatId="colorful" phldr="1"/>
      <dgm:spPr/>
      <dgm:t>
        <a:bodyPr/>
        <a:lstStyle/>
        <a:p>
          <a:endParaRPr lang="tr-TR"/>
        </a:p>
      </dgm:t>
    </dgm:pt>
    <dgm:pt modelId="{7FA30A6D-8F8E-4E68-AE43-A627F9C51D32}">
      <dgm:prSet custT="1"/>
      <dgm:spPr/>
      <dgm:t>
        <a:bodyPr/>
        <a:lstStyle/>
        <a:p>
          <a:pPr rtl="0"/>
          <a:r>
            <a:rPr lang="tr-TR" sz="1200" i="0" dirty="0" smtClean="0"/>
            <a:t>Çocuğun rol çatışmasına girmemesi, davranış tercihinde bulunmak zorunda kalmaması için çocuk evde okul ortamı için ebeveynlerle birlikte hazırlanmalıdır.</a:t>
          </a:r>
          <a:endParaRPr lang="tr-TR" sz="1200" i="0" dirty="0"/>
        </a:p>
      </dgm:t>
    </dgm:pt>
    <dgm:pt modelId="{849ACF27-5113-40D7-A8DD-3DFA6663EDD0}" type="parTrans" cxnId="{63796083-DB74-41C1-B3A8-FD65424BECCC}">
      <dgm:prSet/>
      <dgm:spPr/>
      <dgm:t>
        <a:bodyPr/>
        <a:lstStyle/>
        <a:p>
          <a:endParaRPr lang="tr-TR" sz="1200"/>
        </a:p>
      </dgm:t>
    </dgm:pt>
    <dgm:pt modelId="{F175B262-BFA5-470F-AAD3-8D2E3AFBAFE6}" type="sibTrans" cxnId="{63796083-DB74-41C1-B3A8-FD65424BECCC}">
      <dgm:prSet/>
      <dgm:spPr/>
      <dgm:t>
        <a:bodyPr/>
        <a:lstStyle/>
        <a:p>
          <a:endParaRPr lang="tr-TR" sz="1200"/>
        </a:p>
      </dgm:t>
    </dgm:pt>
    <dgm:pt modelId="{7218BE27-9972-4214-8E58-995ADBAAA9D8}">
      <dgm:prSet custT="1"/>
      <dgm:spPr/>
      <dgm:t>
        <a:bodyPr/>
        <a:lstStyle/>
        <a:p>
          <a:pPr rtl="0"/>
          <a:r>
            <a:rPr lang="tr-TR" sz="1200" b="1" i="0" dirty="0" smtClean="0">
              <a:solidFill>
                <a:schemeClr val="tx1"/>
              </a:solidFill>
            </a:rPr>
            <a:t>Kurulacak okul-öğretmen- aile uyumu çocuğun gelişim açısından son derece önemlidir.</a:t>
          </a:r>
          <a:endParaRPr lang="tr-TR" sz="1200" b="1" i="0" dirty="0">
            <a:solidFill>
              <a:schemeClr val="tx1"/>
            </a:solidFill>
          </a:endParaRPr>
        </a:p>
      </dgm:t>
    </dgm:pt>
    <dgm:pt modelId="{606F808E-D947-468A-98DA-41F68C75AE6C}" type="parTrans" cxnId="{DF9BADF9-DF73-40D4-9717-DC244F2AFD3F}">
      <dgm:prSet/>
      <dgm:spPr/>
      <dgm:t>
        <a:bodyPr/>
        <a:lstStyle/>
        <a:p>
          <a:endParaRPr lang="tr-TR" sz="1200"/>
        </a:p>
      </dgm:t>
    </dgm:pt>
    <dgm:pt modelId="{FE66E46F-E2E0-4ED7-9B60-CC88F7AA1B84}" type="sibTrans" cxnId="{DF9BADF9-DF73-40D4-9717-DC244F2AFD3F}">
      <dgm:prSet/>
      <dgm:spPr/>
      <dgm:t>
        <a:bodyPr/>
        <a:lstStyle/>
        <a:p>
          <a:endParaRPr lang="tr-TR" sz="1200"/>
        </a:p>
      </dgm:t>
    </dgm:pt>
    <dgm:pt modelId="{FAB369CD-EC9A-4DD2-9EBF-C59B30A22941}">
      <dgm:prSet custT="1"/>
      <dgm:spPr/>
      <dgm:t>
        <a:bodyPr/>
        <a:lstStyle/>
        <a:p>
          <a:r>
            <a:rPr lang="tr-TR" sz="1600" b="1" dirty="0" smtClean="0"/>
            <a:t>Yararları</a:t>
          </a:r>
          <a:endParaRPr lang="tr-TR" sz="1600" dirty="0"/>
        </a:p>
      </dgm:t>
    </dgm:pt>
    <dgm:pt modelId="{BDBF0081-5FD3-4BCF-9509-646F5EA6220C}" type="parTrans" cxnId="{4048B282-78BB-4565-9F0E-725C123C4F39}">
      <dgm:prSet/>
      <dgm:spPr/>
      <dgm:t>
        <a:bodyPr/>
        <a:lstStyle/>
        <a:p>
          <a:endParaRPr lang="tr-TR" sz="1200"/>
        </a:p>
      </dgm:t>
    </dgm:pt>
    <dgm:pt modelId="{ACE786D5-015E-4799-9A93-CADFC8F273BA}" type="sibTrans" cxnId="{4048B282-78BB-4565-9F0E-725C123C4F39}">
      <dgm:prSet/>
      <dgm:spPr/>
      <dgm:t>
        <a:bodyPr/>
        <a:lstStyle/>
        <a:p>
          <a:endParaRPr lang="tr-TR" sz="1200"/>
        </a:p>
      </dgm:t>
    </dgm:pt>
    <dgm:pt modelId="{F16BA156-92DD-4CAD-A524-089E50B140A7}">
      <dgm:prSet custT="1"/>
      <dgm:spPr/>
      <dgm:t>
        <a:bodyPr/>
        <a:lstStyle/>
        <a:p>
          <a:endParaRPr lang="tr-TR" sz="1200"/>
        </a:p>
      </dgm:t>
    </dgm:pt>
    <dgm:pt modelId="{A17D597B-1001-440F-B8D4-AA664F4A4699}" type="parTrans" cxnId="{F3911268-C9BC-40E3-AF63-3519286CE2F4}">
      <dgm:prSet/>
      <dgm:spPr/>
      <dgm:t>
        <a:bodyPr/>
        <a:lstStyle/>
        <a:p>
          <a:endParaRPr lang="tr-TR" sz="1200"/>
        </a:p>
      </dgm:t>
    </dgm:pt>
    <dgm:pt modelId="{DFBEEAD5-24CC-4E37-9708-6A9BD24801F5}" type="sibTrans" cxnId="{F3911268-C9BC-40E3-AF63-3519286CE2F4}">
      <dgm:prSet/>
      <dgm:spPr/>
      <dgm:t>
        <a:bodyPr/>
        <a:lstStyle/>
        <a:p>
          <a:endParaRPr lang="tr-TR" sz="1200"/>
        </a:p>
      </dgm:t>
    </dgm:pt>
    <dgm:pt modelId="{E064B88B-1A3C-435D-AE7A-9A313B20C1F4}">
      <dgm:prSet custT="1"/>
      <dgm:spPr/>
      <dgm:t>
        <a:bodyPr/>
        <a:lstStyle/>
        <a:p>
          <a:r>
            <a:rPr lang="tr-TR" sz="1200" smtClean="0"/>
            <a:t>Olumlu bir okul ve sınıf ikliminin oluşturulmasına katkı sağlar.</a:t>
          </a:r>
          <a:endParaRPr lang="tr-TR" sz="1200"/>
        </a:p>
      </dgm:t>
    </dgm:pt>
    <dgm:pt modelId="{585B39F6-9117-4E10-A51E-6A44084AD709}" type="parTrans" cxnId="{1E6C3FD6-92D1-46FE-9718-2D553D05B70F}">
      <dgm:prSet/>
      <dgm:spPr/>
      <dgm:t>
        <a:bodyPr/>
        <a:lstStyle/>
        <a:p>
          <a:endParaRPr lang="tr-TR" sz="1200"/>
        </a:p>
      </dgm:t>
    </dgm:pt>
    <dgm:pt modelId="{2143B086-AF22-43CE-A432-97A1944683C8}" type="sibTrans" cxnId="{1E6C3FD6-92D1-46FE-9718-2D553D05B70F}">
      <dgm:prSet/>
      <dgm:spPr/>
      <dgm:t>
        <a:bodyPr/>
        <a:lstStyle/>
        <a:p>
          <a:endParaRPr lang="tr-TR" sz="1200"/>
        </a:p>
      </dgm:t>
    </dgm:pt>
    <dgm:pt modelId="{642FD8F8-4A6A-470D-A55E-2C27FAB98473}">
      <dgm:prSet custT="1"/>
      <dgm:spPr/>
      <dgm:t>
        <a:bodyPr/>
        <a:lstStyle/>
        <a:p>
          <a:endParaRPr lang="tr-TR" sz="1200"/>
        </a:p>
      </dgm:t>
    </dgm:pt>
    <dgm:pt modelId="{6E476A4A-26A1-44F0-8F54-173A70B2A051}" type="parTrans" cxnId="{CEA2B546-CD4B-4A3A-A02F-E4AE9FB32A64}">
      <dgm:prSet/>
      <dgm:spPr/>
      <dgm:t>
        <a:bodyPr/>
        <a:lstStyle/>
        <a:p>
          <a:endParaRPr lang="tr-TR" sz="1200"/>
        </a:p>
      </dgm:t>
    </dgm:pt>
    <dgm:pt modelId="{70D62A98-D9E8-4B95-86C1-949A6F23C43C}" type="sibTrans" cxnId="{CEA2B546-CD4B-4A3A-A02F-E4AE9FB32A64}">
      <dgm:prSet/>
      <dgm:spPr/>
      <dgm:t>
        <a:bodyPr/>
        <a:lstStyle/>
        <a:p>
          <a:endParaRPr lang="tr-TR" sz="1200"/>
        </a:p>
      </dgm:t>
    </dgm:pt>
    <dgm:pt modelId="{16675ABD-87F5-4704-B92E-17456B19BD9D}">
      <dgm:prSet custT="1"/>
      <dgm:spPr/>
      <dgm:t>
        <a:bodyPr/>
        <a:lstStyle/>
        <a:p>
          <a:r>
            <a:rPr lang="tr-TR" sz="1200" smtClean="0"/>
            <a:t>Öğretmenin objektif olarak öğrenci davranışlarını değerlendirmesini ve karar vermesini sağlar.</a:t>
          </a:r>
          <a:endParaRPr lang="tr-TR" sz="1200"/>
        </a:p>
      </dgm:t>
    </dgm:pt>
    <dgm:pt modelId="{84B4E93A-FEC1-4BAC-AA0E-5DF94323F300}" type="parTrans" cxnId="{AD50BB06-9664-4095-BB57-6DC6AA26CA58}">
      <dgm:prSet/>
      <dgm:spPr/>
      <dgm:t>
        <a:bodyPr/>
        <a:lstStyle/>
        <a:p>
          <a:endParaRPr lang="tr-TR" sz="1200"/>
        </a:p>
      </dgm:t>
    </dgm:pt>
    <dgm:pt modelId="{A87182E4-C730-4C2F-A1C6-25DAA016D060}" type="sibTrans" cxnId="{AD50BB06-9664-4095-BB57-6DC6AA26CA58}">
      <dgm:prSet/>
      <dgm:spPr/>
      <dgm:t>
        <a:bodyPr/>
        <a:lstStyle/>
        <a:p>
          <a:endParaRPr lang="tr-TR" sz="1200"/>
        </a:p>
      </dgm:t>
    </dgm:pt>
    <dgm:pt modelId="{D65ACA0F-7DD2-4E70-8A19-BBFB29BAB653}">
      <dgm:prSet custT="1"/>
      <dgm:spPr/>
      <dgm:t>
        <a:bodyPr/>
        <a:lstStyle/>
        <a:p>
          <a:endParaRPr lang="tr-TR" sz="1200"/>
        </a:p>
      </dgm:t>
    </dgm:pt>
    <dgm:pt modelId="{D69A5794-EE67-4A23-A2C2-3CA5ACC06E12}" type="parTrans" cxnId="{A28F94F6-608C-4B2F-86B9-852DB6F11D25}">
      <dgm:prSet/>
      <dgm:spPr/>
      <dgm:t>
        <a:bodyPr/>
        <a:lstStyle/>
        <a:p>
          <a:endParaRPr lang="tr-TR" sz="1200"/>
        </a:p>
      </dgm:t>
    </dgm:pt>
    <dgm:pt modelId="{BF6A4E6F-5844-4049-9E21-042DE853DAE9}" type="sibTrans" cxnId="{A28F94F6-608C-4B2F-86B9-852DB6F11D25}">
      <dgm:prSet/>
      <dgm:spPr/>
      <dgm:t>
        <a:bodyPr/>
        <a:lstStyle/>
        <a:p>
          <a:endParaRPr lang="tr-TR" sz="1200"/>
        </a:p>
      </dgm:t>
    </dgm:pt>
    <dgm:pt modelId="{5C35890D-43BF-41A3-A088-58D06955E3C7}">
      <dgm:prSet custT="1"/>
      <dgm:spPr/>
      <dgm:t>
        <a:bodyPr/>
        <a:lstStyle/>
        <a:p>
          <a:r>
            <a:rPr lang="tr-TR" sz="1200" smtClean="0"/>
            <a:t>Ödül ve cezalar kişiselleştirilmez, yansızlığı sağlar. Öğrencilerin kişisel isteklerine “hayır” diyebilmeye olanak sağlar.</a:t>
          </a:r>
          <a:endParaRPr lang="tr-TR" sz="1200"/>
        </a:p>
      </dgm:t>
    </dgm:pt>
    <dgm:pt modelId="{ADCC813A-BF59-49A5-9DA5-C9B332868CFD}" type="parTrans" cxnId="{EABFCD7F-68F5-462B-8323-B6B61D69A5C8}">
      <dgm:prSet/>
      <dgm:spPr/>
      <dgm:t>
        <a:bodyPr/>
        <a:lstStyle/>
        <a:p>
          <a:endParaRPr lang="tr-TR" sz="1200"/>
        </a:p>
      </dgm:t>
    </dgm:pt>
    <dgm:pt modelId="{E4D6CC24-A672-4581-884D-6F1B8B3F6086}" type="sibTrans" cxnId="{EABFCD7F-68F5-462B-8323-B6B61D69A5C8}">
      <dgm:prSet/>
      <dgm:spPr/>
      <dgm:t>
        <a:bodyPr/>
        <a:lstStyle/>
        <a:p>
          <a:endParaRPr lang="tr-TR" sz="1200"/>
        </a:p>
      </dgm:t>
    </dgm:pt>
    <dgm:pt modelId="{014BFB80-097C-4976-BAD2-9615C290BDCF}">
      <dgm:prSet custT="1"/>
      <dgm:spPr/>
      <dgm:t>
        <a:bodyPr/>
        <a:lstStyle/>
        <a:p>
          <a:endParaRPr lang="tr-TR" sz="1200"/>
        </a:p>
      </dgm:t>
    </dgm:pt>
    <dgm:pt modelId="{89D96568-C5E9-442B-A6E4-43576608F076}" type="parTrans" cxnId="{9362FFA8-F821-4979-85C3-7DD6B598C20F}">
      <dgm:prSet/>
      <dgm:spPr/>
      <dgm:t>
        <a:bodyPr/>
        <a:lstStyle/>
        <a:p>
          <a:endParaRPr lang="tr-TR" sz="1200"/>
        </a:p>
      </dgm:t>
    </dgm:pt>
    <dgm:pt modelId="{5723EC46-24F7-4A71-A84E-5A34425F22B3}" type="sibTrans" cxnId="{9362FFA8-F821-4979-85C3-7DD6B598C20F}">
      <dgm:prSet/>
      <dgm:spPr/>
      <dgm:t>
        <a:bodyPr/>
        <a:lstStyle/>
        <a:p>
          <a:endParaRPr lang="tr-TR" sz="1200"/>
        </a:p>
      </dgm:t>
    </dgm:pt>
    <dgm:pt modelId="{A103285C-4719-4F16-BFA8-27A46D329303}">
      <dgm:prSet custT="1"/>
      <dgm:spPr/>
      <dgm:t>
        <a:bodyPr/>
        <a:lstStyle/>
        <a:p>
          <a:r>
            <a:rPr lang="tr-TR" sz="1200" smtClean="0"/>
            <a:t>Öğrenme-öğretme sürecinin planlı şekilde hayata geçirilmesine yardım eder.</a:t>
          </a:r>
          <a:endParaRPr lang="tr-TR" sz="1200"/>
        </a:p>
      </dgm:t>
    </dgm:pt>
    <dgm:pt modelId="{38809570-CFF7-47BC-83FD-D25D9F596E3B}" type="parTrans" cxnId="{FF1E57BF-4DC5-4EE5-B469-8309DB35A2A1}">
      <dgm:prSet/>
      <dgm:spPr/>
      <dgm:t>
        <a:bodyPr/>
        <a:lstStyle/>
        <a:p>
          <a:endParaRPr lang="tr-TR" sz="1200"/>
        </a:p>
      </dgm:t>
    </dgm:pt>
    <dgm:pt modelId="{171AEEE8-C6A6-4EDB-9CD6-A04986527E3F}" type="sibTrans" cxnId="{FF1E57BF-4DC5-4EE5-B469-8309DB35A2A1}">
      <dgm:prSet/>
      <dgm:spPr/>
      <dgm:t>
        <a:bodyPr/>
        <a:lstStyle/>
        <a:p>
          <a:endParaRPr lang="tr-TR" sz="1200"/>
        </a:p>
      </dgm:t>
    </dgm:pt>
    <dgm:pt modelId="{C10EA7E1-938C-47E2-98ED-ABD5719FA4FE}">
      <dgm:prSet custT="1"/>
      <dgm:spPr/>
      <dgm:t>
        <a:bodyPr/>
        <a:lstStyle/>
        <a:p>
          <a:endParaRPr lang="tr-TR" sz="1200"/>
        </a:p>
      </dgm:t>
    </dgm:pt>
    <dgm:pt modelId="{368ACB10-F973-4BB6-9206-7488B205A834}" type="parTrans" cxnId="{DA455DAD-1E85-478D-9E87-B66306CC1557}">
      <dgm:prSet/>
      <dgm:spPr/>
      <dgm:t>
        <a:bodyPr/>
        <a:lstStyle/>
        <a:p>
          <a:endParaRPr lang="tr-TR" sz="1200"/>
        </a:p>
      </dgm:t>
    </dgm:pt>
    <dgm:pt modelId="{0EE985B2-A9D8-47B0-90C8-A4DD2AFF7E5A}" type="sibTrans" cxnId="{DA455DAD-1E85-478D-9E87-B66306CC1557}">
      <dgm:prSet/>
      <dgm:spPr/>
      <dgm:t>
        <a:bodyPr/>
        <a:lstStyle/>
        <a:p>
          <a:endParaRPr lang="tr-TR" sz="1200"/>
        </a:p>
      </dgm:t>
    </dgm:pt>
    <dgm:pt modelId="{23F69BB3-2FD8-482E-8E3C-D5A69C8CD9AC}">
      <dgm:prSet custT="1"/>
      <dgm:spPr/>
      <dgm:t>
        <a:bodyPr/>
        <a:lstStyle/>
        <a:p>
          <a:r>
            <a:rPr lang="tr-TR" sz="1200" smtClean="0"/>
            <a:t>Sınıf kuralları öğretim sürecine ayrılan zamanın etkili kullanılmasına yardım eder, boşa harcanmasına engel olur.</a:t>
          </a:r>
          <a:endParaRPr lang="tr-TR" sz="1200"/>
        </a:p>
      </dgm:t>
    </dgm:pt>
    <dgm:pt modelId="{5152C26D-EE9B-4AA4-B1F6-42763AB68B4A}" type="parTrans" cxnId="{C87BC6DD-AAC0-4F72-97AD-59C6BAB55D46}">
      <dgm:prSet/>
      <dgm:spPr/>
      <dgm:t>
        <a:bodyPr/>
        <a:lstStyle/>
        <a:p>
          <a:endParaRPr lang="tr-TR" sz="1200"/>
        </a:p>
      </dgm:t>
    </dgm:pt>
    <dgm:pt modelId="{FA206E4A-808D-4F5B-834A-A918C528A4FF}" type="sibTrans" cxnId="{C87BC6DD-AAC0-4F72-97AD-59C6BAB55D46}">
      <dgm:prSet/>
      <dgm:spPr/>
      <dgm:t>
        <a:bodyPr/>
        <a:lstStyle/>
        <a:p>
          <a:endParaRPr lang="tr-TR" sz="1200"/>
        </a:p>
      </dgm:t>
    </dgm:pt>
    <dgm:pt modelId="{9BDCABB1-CE41-4DDB-810D-84A49E1F542F}">
      <dgm:prSet custT="1"/>
      <dgm:spPr/>
      <dgm:t>
        <a:bodyPr/>
        <a:lstStyle/>
        <a:p>
          <a:endParaRPr lang="tr-TR" sz="1200"/>
        </a:p>
      </dgm:t>
    </dgm:pt>
    <dgm:pt modelId="{AB455179-E191-4AB2-B336-2570E2497513}" type="parTrans" cxnId="{C3177C05-592E-4426-B4E1-9F1934B21993}">
      <dgm:prSet/>
      <dgm:spPr/>
      <dgm:t>
        <a:bodyPr/>
        <a:lstStyle/>
        <a:p>
          <a:endParaRPr lang="tr-TR" sz="1200"/>
        </a:p>
      </dgm:t>
    </dgm:pt>
    <dgm:pt modelId="{6EDA5BA6-CB0F-4DEC-B24C-D32988F12032}" type="sibTrans" cxnId="{C3177C05-592E-4426-B4E1-9F1934B21993}">
      <dgm:prSet/>
      <dgm:spPr/>
      <dgm:t>
        <a:bodyPr/>
        <a:lstStyle/>
        <a:p>
          <a:endParaRPr lang="tr-TR" sz="1200"/>
        </a:p>
      </dgm:t>
    </dgm:pt>
    <dgm:pt modelId="{D34787BB-8943-411E-9C88-6802F555C955}">
      <dgm:prSet custT="1"/>
      <dgm:spPr/>
      <dgm:t>
        <a:bodyPr/>
        <a:lstStyle/>
        <a:p>
          <a:r>
            <a:rPr lang="tr-TR" sz="1200" smtClean="0"/>
            <a:t>Kurallar okul ya da sınıfta şiddet, zorbalık, zararlı maddeler kullanma gibi suç sayılan davranışları önlemede yararlı olur.</a:t>
          </a:r>
          <a:endParaRPr lang="tr-TR" sz="1200"/>
        </a:p>
      </dgm:t>
    </dgm:pt>
    <dgm:pt modelId="{710E4E2B-6815-4FC6-8F36-F3A55FD205FC}" type="parTrans" cxnId="{FDB650F1-9BDF-43F4-8041-A0DEF84E6BEA}">
      <dgm:prSet/>
      <dgm:spPr/>
      <dgm:t>
        <a:bodyPr/>
        <a:lstStyle/>
        <a:p>
          <a:endParaRPr lang="tr-TR" sz="1200"/>
        </a:p>
      </dgm:t>
    </dgm:pt>
    <dgm:pt modelId="{1DCD009C-B7F6-4C1D-8E17-7459E9404A01}" type="sibTrans" cxnId="{FDB650F1-9BDF-43F4-8041-A0DEF84E6BEA}">
      <dgm:prSet/>
      <dgm:spPr/>
      <dgm:t>
        <a:bodyPr/>
        <a:lstStyle/>
        <a:p>
          <a:endParaRPr lang="tr-TR" sz="1200"/>
        </a:p>
      </dgm:t>
    </dgm:pt>
    <dgm:pt modelId="{E5EFF8A9-A80F-4922-B89D-71C96181C576}">
      <dgm:prSet custT="1"/>
      <dgm:spPr/>
      <dgm:t>
        <a:bodyPr/>
        <a:lstStyle/>
        <a:p>
          <a:endParaRPr lang="tr-TR" sz="1200"/>
        </a:p>
      </dgm:t>
    </dgm:pt>
    <dgm:pt modelId="{9B60DA57-5A42-4B5C-BF3F-C7FA75837BAC}" type="parTrans" cxnId="{95756031-D8D3-4A6B-8D1D-3A4A6F4E26C0}">
      <dgm:prSet/>
      <dgm:spPr/>
      <dgm:t>
        <a:bodyPr/>
        <a:lstStyle/>
        <a:p>
          <a:endParaRPr lang="tr-TR" sz="1200"/>
        </a:p>
      </dgm:t>
    </dgm:pt>
    <dgm:pt modelId="{65A5494C-C42F-4613-BC09-805E5BCF9FF9}" type="sibTrans" cxnId="{95756031-D8D3-4A6B-8D1D-3A4A6F4E26C0}">
      <dgm:prSet/>
      <dgm:spPr/>
      <dgm:t>
        <a:bodyPr/>
        <a:lstStyle/>
        <a:p>
          <a:endParaRPr lang="tr-TR" sz="1200"/>
        </a:p>
      </dgm:t>
    </dgm:pt>
    <dgm:pt modelId="{F72DA632-4F66-4D24-998E-3B0AFECCC073}">
      <dgm:prSet custT="1"/>
      <dgm:spPr/>
      <dgm:t>
        <a:bodyPr/>
        <a:lstStyle/>
        <a:p>
          <a:r>
            <a:rPr lang="tr-TR" sz="1200" smtClean="0"/>
            <a:t>İyi belirlenmiş sınıf kuralları öğretmenlerin ve öğrencilerin motivasyonlarını artırır.</a:t>
          </a:r>
          <a:endParaRPr lang="tr-TR" sz="1200"/>
        </a:p>
      </dgm:t>
    </dgm:pt>
    <dgm:pt modelId="{0316AC92-E444-4BAA-9F6F-6A1E839C2228}" type="parTrans" cxnId="{C0DAE5DE-4C00-412E-9D7C-31E246B06F8C}">
      <dgm:prSet/>
      <dgm:spPr/>
      <dgm:t>
        <a:bodyPr/>
        <a:lstStyle/>
        <a:p>
          <a:endParaRPr lang="tr-TR" sz="1200"/>
        </a:p>
      </dgm:t>
    </dgm:pt>
    <dgm:pt modelId="{B83777AB-FE99-4331-99EE-19910246E64B}" type="sibTrans" cxnId="{C0DAE5DE-4C00-412E-9D7C-31E246B06F8C}">
      <dgm:prSet/>
      <dgm:spPr/>
      <dgm:t>
        <a:bodyPr/>
        <a:lstStyle/>
        <a:p>
          <a:endParaRPr lang="tr-TR" sz="1200"/>
        </a:p>
      </dgm:t>
    </dgm:pt>
    <dgm:pt modelId="{8A3C3B1A-576A-4EBB-B696-E2099F523A1E}" type="pres">
      <dgm:prSet presAssocID="{DBEF1021-D166-49DE-895D-680A238CC3D5}" presName="Name0" presStyleCnt="0">
        <dgm:presLayoutVars>
          <dgm:dir/>
          <dgm:resizeHandles val="exact"/>
        </dgm:presLayoutVars>
      </dgm:prSet>
      <dgm:spPr/>
      <dgm:t>
        <a:bodyPr/>
        <a:lstStyle/>
        <a:p>
          <a:endParaRPr lang="tr-TR"/>
        </a:p>
      </dgm:t>
    </dgm:pt>
    <dgm:pt modelId="{8363A35E-9413-445C-B184-74C8ECEC615C}" type="pres">
      <dgm:prSet presAssocID="{FAB369CD-EC9A-4DD2-9EBF-C59B30A22941}" presName="node" presStyleLbl="node1" presStyleIdx="0" presStyleCnt="10">
        <dgm:presLayoutVars>
          <dgm:bulletEnabled val="1"/>
        </dgm:presLayoutVars>
      </dgm:prSet>
      <dgm:spPr/>
      <dgm:t>
        <a:bodyPr/>
        <a:lstStyle/>
        <a:p>
          <a:endParaRPr lang="tr-TR"/>
        </a:p>
      </dgm:t>
    </dgm:pt>
    <dgm:pt modelId="{B2E1B7CB-178B-4ADC-BC45-B6FEC6B8FA1B}" type="pres">
      <dgm:prSet presAssocID="{ACE786D5-015E-4799-9A93-CADFC8F273BA}" presName="sibTrans" presStyleCnt="0"/>
      <dgm:spPr/>
    </dgm:pt>
    <dgm:pt modelId="{31465646-4448-4796-AD52-98008402B0FC}" type="pres">
      <dgm:prSet presAssocID="{F16BA156-92DD-4CAD-A524-089E50B140A7}" presName="node" presStyleLbl="node1" presStyleIdx="1" presStyleCnt="10">
        <dgm:presLayoutVars>
          <dgm:bulletEnabled val="1"/>
        </dgm:presLayoutVars>
      </dgm:prSet>
      <dgm:spPr/>
      <dgm:t>
        <a:bodyPr/>
        <a:lstStyle/>
        <a:p>
          <a:endParaRPr lang="tr-TR"/>
        </a:p>
      </dgm:t>
    </dgm:pt>
    <dgm:pt modelId="{AE668A62-1C67-47D6-B896-D4BF710714E4}" type="pres">
      <dgm:prSet presAssocID="{DFBEEAD5-24CC-4E37-9708-6A9BD24801F5}" presName="sibTrans" presStyleCnt="0"/>
      <dgm:spPr/>
    </dgm:pt>
    <dgm:pt modelId="{0A98196F-CF89-4832-AF7D-035D39ECD48F}" type="pres">
      <dgm:prSet presAssocID="{642FD8F8-4A6A-470D-A55E-2C27FAB98473}" presName="node" presStyleLbl="node1" presStyleIdx="2" presStyleCnt="10">
        <dgm:presLayoutVars>
          <dgm:bulletEnabled val="1"/>
        </dgm:presLayoutVars>
      </dgm:prSet>
      <dgm:spPr/>
      <dgm:t>
        <a:bodyPr/>
        <a:lstStyle/>
        <a:p>
          <a:endParaRPr lang="tr-TR"/>
        </a:p>
      </dgm:t>
    </dgm:pt>
    <dgm:pt modelId="{60B35CD4-B4AA-47A9-8F2B-DC3B46DDA540}" type="pres">
      <dgm:prSet presAssocID="{70D62A98-D9E8-4B95-86C1-949A6F23C43C}" presName="sibTrans" presStyleCnt="0"/>
      <dgm:spPr/>
    </dgm:pt>
    <dgm:pt modelId="{8C8135BA-A14C-4EEC-BF9B-5AA29820C4AF}" type="pres">
      <dgm:prSet presAssocID="{D65ACA0F-7DD2-4E70-8A19-BBFB29BAB653}" presName="node" presStyleLbl="node1" presStyleIdx="3" presStyleCnt="10">
        <dgm:presLayoutVars>
          <dgm:bulletEnabled val="1"/>
        </dgm:presLayoutVars>
      </dgm:prSet>
      <dgm:spPr/>
      <dgm:t>
        <a:bodyPr/>
        <a:lstStyle/>
        <a:p>
          <a:endParaRPr lang="tr-TR"/>
        </a:p>
      </dgm:t>
    </dgm:pt>
    <dgm:pt modelId="{D0384A14-BAFB-4100-AB30-22D23202148D}" type="pres">
      <dgm:prSet presAssocID="{BF6A4E6F-5844-4049-9E21-042DE853DAE9}" presName="sibTrans" presStyleCnt="0"/>
      <dgm:spPr/>
    </dgm:pt>
    <dgm:pt modelId="{B2861538-38E7-4191-B400-3D60FDBDB696}" type="pres">
      <dgm:prSet presAssocID="{014BFB80-097C-4976-BAD2-9615C290BDCF}" presName="node" presStyleLbl="node1" presStyleIdx="4" presStyleCnt="10">
        <dgm:presLayoutVars>
          <dgm:bulletEnabled val="1"/>
        </dgm:presLayoutVars>
      </dgm:prSet>
      <dgm:spPr/>
      <dgm:t>
        <a:bodyPr/>
        <a:lstStyle/>
        <a:p>
          <a:endParaRPr lang="tr-TR"/>
        </a:p>
      </dgm:t>
    </dgm:pt>
    <dgm:pt modelId="{4F70B176-CC5B-480A-A6F9-419EE72AFAB1}" type="pres">
      <dgm:prSet presAssocID="{5723EC46-24F7-4A71-A84E-5A34425F22B3}" presName="sibTrans" presStyleCnt="0"/>
      <dgm:spPr/>
    </dgm:pt>
    <dgm:pt modelId="{C3DFE266-BC08-469C-823E-81EC62DA9313}" type="pres">
      <dgm:prSet presAssocID="{C10EA7E1-938C-47E2-98ED-ABD5719FA4FE}" presName="node" presStyleLbl="node1" presStyleIdx="5" presStyleCnt="10">
        <dgm:presLayoutVars>
          <dgm:bulletEnabled val="1"/>
        </dgm:presLayoutVars>
      </dgm:prSet>
      <dgm:spPr/>
      <dgm:t>
        <a:bodyPr/>
        <a:lstStyle/>
        <a:p>
          <a:endParaRPr lang="tr-TR"/>
        </a:p>
      </dgm:t>
    </dgm:pt>
    <dgm:pt modelId="{39122247-1B3A-4715-9C50-94CC2AF65949}" type="pres">
      <dgm:prSet presAssocID="{0EE985B2-A9D8-47B0-90C8-A4DD2AFF7E5A}" presName="sibTrans" presStyleCnt="0"/>
      <dgm:spPr/>
    </dgm:pt>
    <dgm:pt modelId="{25972058-C8C6-442A-850D-A39CCF9BE661}" type="pres">
      <dgm:prSet presAssocID="{9BDCABB1-CE41-4DDB-810D-84A49E1F542F}" presName="node" presStyleLbl="node1" presStyleIdx="6" presStyleCnt="10">
        <dgm:presLayoutVars>
          <dgm:bulletEnabled val="1"/>
        </dgm:presLayoutVars>
      </dgm:prSet>
      <dgm:spPr/>
      <dgm:t>
        <a:bodyPr/>
        <a:lstStyle/>
        <a:p>
          <a:endParaRPr lang="tr-TR"/>
        </a:p>
      </dgm:t>
    </dgm:pt>
    <dgm:pt modelId="{215389DD-BDD4-47C3-A51E-BE8825166B89}" type="pres">
      <dgm:prSet presAssocID="{6EDA5BA6-CB0F-4DEC-B24C-D32988F12032}" presName="sibTrans" presStyleCnt="0"/>
      <dgm:spPr/>
    </dgm:pt>
    <dgm:pt modelId="{5B283BEA-099F-48E5-B9AA-295484233147}" type="pres">
      <dgm:prSet presAssocID="{E5EFF8A9-A80F-4922-B89D-71C96181C576}" presName="node" presStyleLbl="node1" presStyleIdx="7" presStyleCnt="10">
        <dgm:presLayoutVars>
          <dgm:bulletEnabled val="1"/>
        </dgm:presLayoutVars>
      </dgm:prSet>
      <dgm:spPr/>
      <dgm:t>
        <a:bodyPr/>
        <a:lstStyle/>
        <a:p>
          <a:endParaRPr lang="tr-TR"/>
        </a:p>
      </dgm:t>
    </dgm:pt>
    <dgm:pt modelId="{0374129F-CCEC-4CDC-B4AE-813C5CBFA821}" type="pres">
      <dgm:prSet presAssocID="{65A5494C-C42F-4613-BC09-805E5BCF9FF9}" presName="sibTrans" presStyleCnt="0"/>
      <dgm:spPr/>
    </dgm:pt>
    <dgm:pt modelId="{5CF45BD8-5CB3-4E3C-8411-A354A05A37B9}" type="pres">
      <dgm:prSet presAssocID="{7FA30A6D-8F8E-4E68-AE43-A627F9C51D32}" presName="node" presStyleLbl="node1" presStyleIdx="8" presStyleCnt="10">
        <dgm:presLayoutVars>
          <dgm:bulletEnabled val="1"/>
        </dgm:presLayoutVars>
      </dgm:prSet>
      <dgm:spPr/>
      <dgm:t>
        <a:bodyPr/>
        <a:lstStyle/>
        <a:p>
          <a:endParaRPr lang="tr-TR"/>
        </a:p>
      </dgm:t>
    </dgm:pt>
    <dgm:pt modelId="{F0F5496F-6D34-4BDD-8005-52E7A1EE336D}" type="pres">
      <dgm:prSet presAssocID="{F175B262-BFA5-470F-AAD3-8D2E3AFBAFE6}" presName="sibTrans" presStyleCnt="0"/>
      <dgm:spPr/>
    </dgm:pt>
    <dgm:pt modelId="{57336236-DE1C-457A-9C48-B0E676791F41}" type="pres">
      <dgm:prSet presAssocID="{7218BE27-9972-4214-8E58-995ADBAAA9D8}" presName="node" presStyleLbl="node1" presStyleIdx="9" presStyleCnt="10">
        <dgm:presLayoutVars>
          <dgm:bulletEnabled val="1"/>
        </dgm:presLayoutVars>
      </dgm:prSet>
      <dgm:spPr/>
      <dgm:t>
        <a:bodyPr/>
        <a:lstStyle/>
        <a:p>
          <a:endParaRPr lang="tr-TR"/>
        </a:p>
      </dgm:t>
    </dgm:pt>
  </dgm:ptLst>
  <dgm:cxnLst>
    <dgm:cxn modelId="{298627CA-DF57-420F-A614-3E38F3D7E0F1}" type="presOf" srcId="{F72DA632-4F66-4D24-998E-3B0AFECCC073}" destId="{5B283BEA-099F-48E5-B9AA-295484233147}" srcOrd="0" destOrd="1" presId="urn:microsoft.com/office/officeart/2005/8/layout/hList6"/>
    <dgm:cxn modelId="{E426AA45-CEEE-48C4-9FF9-A390B090188D}" type="presOf" srcId="{7FA30A6D-8F8E-4E68-AE43-A627F9C51D32}" destId="{5CF45BD8-5CB3-4E3C-8411-A354A05A37B9}" srcOrd="0" destOrd="0" presId="urn:microsoft.com/office/officeart/2005/8/layout/hList6"/>
    <dgm:cxn modelId="{C0DAE5DE-4C00-412E-9D7C-31E246B06F8C}" srcId="{E5EFF8A9-A80F-4922-B89D-71C96181C576}" destId="{F72DA632-4F66-4D24-998E-3B0AFECCC073}" srcOrd="0" destOrd="0" parTransId="{0316AC92-E444-4BAA-9F6F-6A1E839C2228}" sibTransId="{B83777AB-FE99-4331-99EE-19910246E64B}"/>
    <dgm:cxn modelId="{C87BC6DD-AAC0-4F72-97AD-59C6BAB55D46}" srcId="{C10EA7E1-938C-47E2-98ED-ABD5719FA4FE}" destId="{23F69BB3-2FD8-482E-8E3C-D5A69C8CD9AC}" srcOrd="0" destOrd="0" parTransId="{5152C26D-EE9B-4AA4-B1F6-42763AB68B4A}" sibTransId="{FA206E4A-808D-4F5B-834A-A918C528A4FF}"/>
    <dgm:cxn modelId="{1E6C3FD6-92D1-46FE-9718-2D553D05B70F}" srcId="{F16BA156-92DD-4CAD-A524-089E50B140A7}" destId="{E064B88B-1A3C-435D-AE7A-9A313B20C1F4}" srcOrd="0" destOrd="0" parTransId="{585B39F6-9117-4E10-A51E-6A44084AD709}" sibTransId="{2143B086-AF22-43CE-A432-97A1944683C8}"/>
    <dgm:cxn modelId="{F037A9D2-99F6-45F1-996E-7F6207A4BBD7}" type="presOf" srcId="{F16BA156-92DD-4CAD-A524-089E50B140A7}" destId="{31465646-4448-4796-AD52-98008402B0FC}" srcOrd="0" destOrd="0" presId="urn:microsoft.com/office/officeart/2005/8/layout/hList6"/>
    <dgm:cxn modelId="{FDB650F1-9BDF-43F4-8041-A0DEF84E6BEA}" srcId="{9BDCABB1-CE41-4DDB-810D-84A49E1F542F}" destId="{D34787BB-8943-411E-9C88-6802F555C955}" srcOrd="0" destOrd="0" parTransId="{710E4E2B-6815-4FC6-8F36-F3A55FD205FC}" sibTransId="{1DCD009C-B7F6-4C1D-8E17-7459E9404A01}"/>
    <dgm:cxn modelId="{4048B282-78BB-4565-9F0E-725C123C4F39}" srcId="{DBEF1021-D166-49DE-895D-680A238CC3D5}" destId="{FAB369CD-EC9A-4DD2-9EBF-C59B30A22941}" srcOrd="0" destOrd="0" parTransId="{BDBF0081-5FD3-4BCF-9509-646F5EA6220C}" sibTransId="{ACE786D5-015E-4799-9A93-CADFC8F273BA}"/>
    <dgm:cxn modelId="{C2769889-69FB-4902-B438-FA6B4CA66FD8}" type="presOf" srcId="{FAB369CD-EC9A-4DD2-9EBF-C59B30A22941}" destId="{8363A35E-9413-445C-B184-74C8ECEC615C}" srcOrd="0" destOrd="0" presId="urn:microsoft.com/office/officeart/2005/8/layout/hList6"/>
    <dgm:cxn modelId="{63796083-DB74-41C1-B3A8-FD65424BECCC}" srcId="{DBEF1021-D166-49DE-895D-680A238CC3D5}" destId="{7FA30A6D-8F8E-4E68-AE43-A627F9C51D32}" srcOrd="8" destOrd="0" parTransId="{849ACF27-5113-40D7-A8DD-3DFA6663EDD0}" sibTransId="{F175B262-BFA5-470F-AAD3-8D2E3AFBAFE6}"/>
    <dgm:cxn modelId="{7880751C-4901-4157-BC5E-979403A14D1E}" type="presOf" srcId="{014BFB80-097C-4976-BAD2-9615C290BDCF}" destId="{B2861538-38E7-4191-B400-3D60FDBDB696}" srcOrd="0" destOrd="0" presId="urn:microsoft.com/office/officeart/2005/8/layout/hList6"/>
    <dgm:cxn modelId="{F3911268-C9BC-40E3-AF63-3519286CE2F4}" srcId="{DBEF1021-D166-49DE-895D-680A238CC3D5}" destId="{F16BA156-92DD-4CAD-A524-089E50B140A7}" srcOrd="1" destOrd="0" parTransId="{A17D597B-1001-440F-B8D4-AA664F4A4699}" sibTransId="{DFBEEAD5-24CC-4E37-9708-6A9BD24801F5}"/>
    <dgm:cxn modelId="{0FD35FDD-9BA6-4A58-AF3C-CD49F34BD75C}" type="presOf" srcId="{E064B88B-1A3C-435D-AE7A-9A313B20C1F4}" destId="{31465646-4448-4796-AD52-98008402B0FC}" srcOrd="0" destOrd="1" presId="urn:microsoft.com/office/officeart/2005/8/layout/hList6"/>
    <dgm:cxn modelId="{CEA2B546-CD4B-4A3A-A02F-E4AE9FB32A64}" srcId="{DBEF1021-D166-49DE-895D-680A238CC3D5}" destId="{642FD8F8-4A6A-470D-A55E-2C27FAB98473}" srcOrd="2" destOrd="0" parTransId="{6E476A4A-26A1-44F0-8F54-173A70B2A051}" sibTransId="{70D62A98-D9E8-4B95-86C1-949A6F23C43C}"/>
    <dgm:cxn modelId="{42FBAAA1-2063-45F6-AB09-0A465243BF3A}" type="presOf" srcId="{23F69BB3-2FD8-482E-8E3C-D5A69C8CD9AC}" destId="{C3DFE266-BC08-469C-823E-81EC62DA9313}" srcOrd="0" destOrd="1" presId="urn:microsoft.com/office/officeart/2005/8/layout/hList6"/>
    <dgm:cxn modelId="{DA455DAD-1E85-478D-9E87-B66306CC1557}" srcId="{DBEF1021-D166-49DE-895D-680A238CC3D5}" destId="{C10EA7E1-938C-47E2-98ED-ABD5719FA4FE}" srcOrd="5" destOrd="0" parTransId="{368ACB10-F973-4BB6-9206-7488B205A834}" sibTransId="{0EE985B2-A9D8-47B0-90C8-A4DD2AFF7E5A}"/>
    <dgm:cxn modelId="{9362FFA8-F821-4979-85C3-7DD6B598C20F}" srcId="{DBEF1021-D166-49DE-895D-680A238CC3D5}" destId="{014BFB80-097C-4976-BAD2-9615C290BDCF}" srcOrd="4" destOrd="0" parTransId="{89D96568-C5E9-442B-A6E4-43576608F076}" sibTransId="{5723EC46-24F7-4A71-A84E-5A34425F22B3}"/>
    <dgm:cxn modelId="{FF1E57BF-4DC5-4EE5-B469-8309DB35A2A1}" srcId="{014BFB80-097C-4976-BAD2-9615C290BDCF}" destId="{A103285C-4719-4F16-BFA8-27A46D329303}" srcOrd="0" destOrd="0" parTransId="{38809570-CFF7-47BC-83FD-D25D9F596E3B}" sibTransId="{171AEEE8-C6A6-4EDB-9CD6-A04986527E3F}"/>
    <dgm:cxn modelId="{EABFCD7F-68F5-462B-8323-B6B61D69A5C8}" srcId="{D65ACA0F-7DD2-4E70-8A19-BBFB29BAB653}" destId="{5C35890D-43BF-41A3-A088-58D06955E3C7}" srcOrd="0" destOrd="0" parTransId="{ADCC813A-BF59-49A5-9DA5-C9B332868CFD}" sibTransId="{E4D6CC24-A672-4581-884D-6F1B8B3F6086}"/>
    <dgm:cxn modelId="{BAAF1FAB-E816-4A19-9046-345948E2F496}" type="presOf" srcId="{7218BE27-9972-4214-8E58-995ADBAAA9D8}" destId="{57336236-DE1C-457A-9C48-B0E676791F41}" srcOrd="0" destOrd="0" presId="urn:microsoft.com/office/officeart/2005/8/layout/hList6"/>
    <dgm:cxn modelId="{4BFAEB3B-DAB5-4EC5-BF4C-6D3390B8BEEC}" type="presOf" srcId="{16675ABD-87F5-4704-B92E-17456B19BD9D}" destId="{0A98196F-CF89-4832-AF7D-035D39ECD48F}" srcOrd="0" destOrd="1" presId="urn:microsoft.com/office/officeart/2005/8/layout/hList6"/>
    <dgm:cxn modelId="{4662AD1D-30FD-46EC-BA6E-F96A0233C369}" type="presOf" srcId="{C10EA7E1-938C-47E2-98ED-ABD5719FA4FE}" destId="{C3DFE266-BC08-469C-823E-81EC62DA9313}" srcOrd="0" destOrd="0" presId="urn:microsoft.com/office/officeart/2005/8/layout/hList6"/>
    <dgm:cxn modelId="{0F7AAC0F-6083-4455-A726-2094CC189417}" type="presOf" srcId="{DBEF1021-D166-49DE-895D-680A238CC3D5}" destId="{8A3C3B1A-576A-4EBB-B696-E2099F523A1E}" srcOrd="0" destOrd="0" presId="urn:microsoft.com/office/officeart/2005/8/layout/hList6"/>
    <dgm:cxn modelId="{C3177C05-592E-4426-B4E1-9F1934B21993}" srcId="{DBEF1021-D166-49DE-895D-680A238CC3D5}" destId="{9BDCABB1-CE41-4DDB-810D-84A49E1F542F}" srcOrd="6" destOrd="0" parTransId="{AB455179-E191-4AB2-B336-2570E2497513}" sibTransId="{6EDA5BA6-CB0F-4DEC-B24C-D32988F12032}"/>
    <dgm:cxn modelId="{A28F94F6-608C-4B2F-86B9-852DB6F11D25}" srcId="{DBEF1021-D166-49DE-895D-680A238CC3D5}" destId="{D65ACA0F-7DD2-4E70-8A19-BBFB29BAB653}" srcOrd="3" destOrd="0" parTransId="{D69A5794-EE67-4A23-A2C2-3CA5ACC06E12}" sibTransId="{BF6A4E6F-5844-4049-9E21-042DE853DAE9}"/>
    <dgm:cxn modelId="{DF9BADF9-DF73-40D4-9717-DC244F2AFD3F}" srcId="{DBEF1021-D166-49DE-895D-680A238CC3D5}" destId="{7218BE27-9972-4214-8E58-995ADBAAA9D8}" srcOrd="9" destOrd="0" parTransId="{606F808E-D947-468A-98DA-41F68C75AE6C}" sibTransId="{FE66E46F-E2E0-4ED7-9B60-CC88F7AA1B84}"/>
    <dgm:cxn modelId="{86E9C832-F6A0-4814-91D7-19EC5A5F756C}" type="presOf" srcId="{5C35890D-43BF-41A3-A088-58D06955E3C7}" destId="{8C8135BA-A14C-4EEC-BF9B-5AA29820C4AF}" srcOrd="0" destOrd="1" presId="urn:microsoft.com/office/officeart/2005/8/layout/hList6"/>
    <dgm:cxn modelId="{6E287799-BB46-4920-A41B-A24A161B0D9E}" type="presOf" srcId="{A103285C-4719-4F16-BFA8-27A46D329303}" destId="{B2861538-38E7-4191-B400-3D60FDBDB696}" srcOrd="0" destOrd="1" presId="urn:microsoft.com/office/officeart/2005/8/layout/hList6"/>
    <dgm:cxn modelId="{48C2C716-5AD4-4587-A245-90C604024A17}" type="presOf" srcId="{9BDCABB1-CE41-4DDB-810D-84A49E1F542F}" destId="{25972058-C8C6-442A-850D-A39CCF9BE661}" srcOrd="0" destOrd="0" presId="urn:microsoft.com/office/officeart/2005/8/layout/hList6"/>
    <dgm:cxn modelId="{69F0E9DE-CA3F-4F0A-9993-4535827E3A05}" type="presOf" srcId="{E5EFF8A9-A80F-4922-B89D-71C96181C576}" destId="{5B283BEA-099F-48E5-B9AA-295484233147}" srcOrd="0" destOrd="0" presId="urn:microsoft.com/office/officeart/2005/8/layout/hList6"/>
    <dgm:cxn modelId="{95756031-D8D3-4A6B-8D1D-3A4A6F4E26C0}" srcId="{DBEF1021-D166-49DE-895D-680A238CC3D5}" destId="{E5EFF8A9-A80F-4922-B89D-71C96181C576}" srcOrd="7" destOrd="0" parTransId="{9B60DA57-5A42-4B5C-BF3F-C7FA75837BAC}" sibTransId="{65A5494C-C42F-4613-BC09-805E5BCF9FF9}"/>
    <dgm:cxn modelId="{B5EB4E20-D0F8-452B-864C-05887A2F64D3}" type="presOf" srcId="{D34787BB-8943-411E-9C88-6802F555C955}" destId="{25972058-C8C6-442A-850D-A39CCF9BE661}" srcOrd="0" destOrd="1" presId="urn:microsoft.com/office/officeart/2005/8/layout/hList6"/>
    <dgm:cxn modelId="{AD50BB06-9664-4095-BB57-6DC6AA26CA58}" srcId="{642FD8F8-4A6A-470D-A55E-2C27FAB98473}" destId="{16675ABD-87F5-4704-B92E-17456B19BD9D}" srcOrd="0" destOrd="0" parTransId="{84B4E93A-FEC1-4BAC-AA0E-5DF94323F300}" sibTransId="{A87182E4-C730-4C2F-A1C6-25DAA016D060}"/>
    <dgm:cxn modelId="{18B2AC24-DE86-47F0-A88E-9D1210E2900C}" type="presOf" srcId="{D65ACA0F-7DD2-4E70-8A19-BBFB29BAB653}" destId="{8C8135BA-A14C-4EEC-BF9B-5AA29820C4AF}" srcOrd="0" destOrd="0" presId="urn:microsoft.com/office/officeart/2005/8/layout/hList6"/>
    <dgm:cxn modelId="{20CE1AA2-AEA5-4364-98FA-2406C2D9D84B}" type="presOf" srcId="{642FD8F8-4A6A-470D-A55E-2C27FAB98473}" destId="{0A98196F-CF89-4832-AF7D-035D39ECD48F}" srcOrd="0" destOrd="0" presId="urn:microsoft.com/office/officeart/2005/8/layout/hList6"/>
    <dgm:cxn modelId="{C170EDEC-CAE2-46A6-9827-13CE38BE4278}" type="presParOf" srcId="{8A3C3B1A-576A-4EBB-B696-E2099F523A1E}" destId="{8363A35E-9413-445C-B184-74C8ECEC615C}" srcOrd="0" destOrd="0" presId="urn:microsoft.com/office/officeart/2005/8/layout/hList6"/>
    <dgm:cxn modelId="{1263DA31-A7B8-4167-88FA-053478A941FB}" type="presParOf" srcId="{8A3C3B1A-576A-4EBB-B696-E2099F523A1E}" destId="{B2E1B7CB-178B-4ADC-BC45-B6FEC6B8FA1B}" srcOrd="1" destOrd="0" presId="urn:microsoft.com/office/officeart/2005/8/layout/hList6"/>
    <dgm:cxn modelId="{70CBA2E5-DFEF-4D9E-8FCC-B6CF8623E7BB}" type="presParOf" srcId="{8A3C3B1A-576A-4EBB-B696-E2099F523A1E}" destId="{31465646-4448-4796-AD52-98008402B0FC}" srcOrd="2" destOrd="0" presId="urn:microsoft.com/office/officeart/2005/8/layout/hList6"/>
    <dgm:cxn modelId="{8C0DB8D9-9E7A-4BC0-A1FD-C705BB595326}" type="presParOf" srcId="{8A3C3B1A-576A-4EBB-B696-E2099F523A1E}" destId="{AE668A62-1C67-47D6-B896-D4BF710714E4}" srcOrd="3" destOrd="0" presId="urn:microsoft.com/office/officeart/2005/8/layout/hList6"/>
    <dgm:cxn modelId="{79C04323-5F8E-44B8-A9AE-26F0BECD233A}" type="presParOf" srcId="{8A3C3B1A-576A-4EBB-B696-E2099F523A1E}" destId="{0A98196F-CF89-4832-AF7D-035D39ECD48F}" srcOrd="4" destOrd="0" presId="urn:microsoft.com/office/officeart/2005/8/layout/hList6"/>
    <dgm:cxn modelId="{919DF491-7BAA-4425-9142-315DE3D733ED}" type="presParOf" srcId="{8A3C3B1A-576A-4EBB-B696-E2099F523A1E}" destId="{60B35CD4-B4AA-47A9-8F2B-DC3B46DDA540}" srcOrd="5" destOrd="0" presId="urn:microsoft.com/office/officeart/2005/8/layout/hList6"/>
    <dgm:cxn modelId="{135A32E1-0726-4A54-8FB4-5EEB5A6DF109}" type="presParOf" srcId="{8A3C3B1A-576A-4EBB-B696-E2099F523A1E}" destId="{8C8135BA-A14C-4EEC-BF9B-5AA29820C4AF}" srcOrd="6" destOrd="0" presId="urn:microsoft.com/office/officeart/2005/8/layout/hList6"/>
    <dgm:cxn modelId="{ECDB43AA-D3D1-4528-B9A0-ECD50F386AFC}" type="presParOf" srcId="{8A3C3B1A-576A-4EBB-B696-E2099F523A1E}" destId="{D0384A14-BAFB-4100-AB30-22D23202148D}" srcOrd="7" destOrd="0" presId="urn:microsoft.com/office/officeart/2005/8/layout/hList6"/>
    <dgm:cxn modelId="{6AAAE2C5-5F93-45E1-9984-F51D091423B7}" type="presParOf" srcId="{8A3C3B1A-576A-4EBB-B696-E2099F523A1E}" destId="{B2861538-38E7-4191-B400-3D60FDBDB696}" srcOrd="8" destOrd="0" presId="urn:microsoft.com/office/officeart/2005/8/layout/hList6"/>
    <dgm:cxn modelId="{01EFC03C-E416-49EB-BC52-84E5303897BE}" type="presParOf" srcId="{8A3C3B1A-576A-4EBB-B696-E2099F523A1E}" destId="{4F70B176-CC5B-480A-A6F9-419EE72AFAB1}" srcOrd="9" destOrd="0" presId="urn:microsoft.com/office/officeart/2005/8/layout/hList6"/>
    <dgm:cxn modelId="{315FAA8D-21A7-4C33-B392-28A6D213EEE2}" type="presParOf" srcId="{8A3C3B1A-576A-4EBB-B696-E2099F523A1E}" destId="{C3DFE266-BC08-469C-823E-81EC62DA9313}" srcOrd="10" destOrd="0" presId="urn:microsoft.com/office/officeart/2005/8/layout/hList6"/>
    <dgm:cxn modelId="{035C6F03-03C2-422C-9BA2-302FC9793175}" type="presParOf" srcId="{8A3C3B1A-576A-4EBB-B696-E2099F523A1E}" destId="{39122247-1B3A-4715-9C50-94CC2AF65949}" srcOrd="11" destOrd="0" presId="urn:microsoft.com/office/officeart/2005/8/layout/hList6"/>
    <dgm:cxn modelId="{5E2DEF71-B604-4C08-9A62-8795B064EDA1}" type="presParOf" srcId="{8A3C3B1A-576A-4EBB-B696-E2099F523A1E}" destId="{25972058-C8C6-442A-850D-A39CCF9BE661}" srcOrd="12" destOrd="0" presId="urn:microsoft.com/office/officeart/2005/8/layout/hList6"/>
    <dgm:cxn modelId="{66D9E5A9-9601-470A-B5DF-C1A1F61839CD}" type="presParOf" srcId="{8A3C3B1A-576A-4EBB-B696-E2099F523A1E}" destId="{215389DD-BDD4-47C3-A51E-BE8825166B89}" srcOrd="13" destOrd="0" presId="urn:microsoft.com/office/officeart/2005/8/layout/hList6"/>
    <dgm:cxn modelId="{4EF86E43-6FE1-47F2-BC47-AFFDF15C9B52}" type="presParOf" srcId="{8A3C3B1A-576A-4EBB-B696-E2099F523A1E}" destId="{5B283BEA-099F-48E5-B9AA-295484233147}" srcOrd="14" destOrd="0" presId="urn:microsoft.com/office/officeart/2005/8/layout/hList6"/>
    <dgm:cxn modelId="{5ED846AF-3A17-468C-B74D-20B27D7D2ADE}" type="presParOf" srcId="{8A3C3B1A-576A-4EBB-B696-E2099F523A1E}" destId="{0374129F-CCEC-4CDC-B4AE-813C5CBFA821}" srcOrd="15" destOrd="0" presId="urn:microsoft.com/office/officeart/2005/8/layout/hList6"/>
    <dgm:cxn modelId="{E9A676F8-E399-4C1E-B600-3944AF120D6A}" type="presParOf" srcId="{8A3C3B1A-576A-4EBB-B696-E2099F523A1E}" destId="{5CF45BD8-5CB3-4E3C-8411-A354A05A37B9}" srcOrd="16" destOrd="0" presId="urn:microsoft.com/office/officeart/2005/8/layout/hList6"/>
    <dgm:cxn modelId="{5258CA62-9B0D-4CC8-B2A0-00444ECBBE98}" type="presParOf" srcId="{8A3C3B1A-576A-4EBB-B696-E2099F523A1E}" destId="{F0F5496F-6D34-4BDD-8005-52E7A1EE336D}" srcOrd="17" destOrd="0" presId="urn:microsoft.com/office/officeart/2005/8/layout/hList6"/>
    <dgm:cxn modelId="{46520913-088D-4BF8-B933-44DF9D611AF0}" type="presParOf" srcId="{8A3C3B1A-576A-4EBB-B696-E2099F523A1E}" destId="{57336236-DE1C-457A-9C48-B0E676791F41}" srcOrd="18"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BEF1021-D166-49DE-895D-680A238CC3D5}" type="doc">
      <dgm:prSet loTypeId="urn:microsoft.com/office/officeart/2005/8/layout/hList6" loCatId="list" qsTypeId="urn:microsoft.com/office/officeart/2005/8/quickstyle/simple1" qsCatId="simple" csTypeId="urn:microsoft.com/office/officeart/2005/8/colors/colorful1#1" csCatId="colorful" phldr="1"/>
      <dgm:spPr/>
      <dgm:t>
        <a:bodyPr/>
        <a:lstStyle/>
        <a:p>
          <a:endParaRPr lang="tr-TR"/>
        </a:p>
      </dgm:t>
    </dgm:pt>
    <dgm:pt modelId="{0B6B1348-B8C5-461F-AE2D-0901395711AF}">
      <dgm:prSet custT="1"/>
      <dgm:spPr/>
      <dgm:t>
        <a:bodyPr/>
        <a:lstStyle/>
        <a:p>
          <a:r>
            <a:rPr lang="tr-TR" sz="2000" b="1" dirty="0" smtClean="0"/>
            <a:t>Sınırlılıkları</a:t>
          </a:r>
          <a:endParaRPr lang="tr-TR" sz="2000" dirty="0"/>
        </a:p>
      </dgm:t>
    </dgm:pt>
    <dgm:pt modelId="{461CC92F-50EB-4C34-8F15-D5C9BF1FB11A}" type="parTrans" cxnId="{08C00128-D3A8-40D4-88ED-58D1119B08C4}">
      <dgm:prSet/>
      <dgm:spPr/>
      <dgm:t>
        <a:bodyPr/>
        <a:lstStyle/>
        <a:p>
          <a:endParaRPr lang="tr-TR" sz="2000"/>
        </a:p>
      </dgm:t>
    </dgm:pt>
    <dgm:pt modelId="{0FDE5246-1761-476C-B7EC-131F994EA4DC}" type="sibTrans" cxnId="{08C00128-D3A8-40D4-88ED-58D1119B08C4}">
      <dgm:prSet/>
      <dgm:spPr/>
      <dgm:t>
        <a:bodyPr/>
        <a:lstStyle/>
        <a:p>
          <a:endParaRPr lang="tr-TR" sz="2000"/>
        </a:p>
      </dgm:t>
    </dgm:pt>
    <dgm:pt modelId="{5E61FBC4-0106-4FBC-A4CF-D0FDF8AF8036}">
      <dgm:prSet custT="1"/>
      <dgm:spPr/>
      <dgm:t>
        <a:bodyPr/>
        <a:lstStyle/>
        <a:p>
          <a:endParaRPr lang="tr-TR" sz="2000"/>
        </a:p>
      </dgm:t>
    </dgm:pt>
    <dgm:pt modelId="{2EE5D601-D44A-4D0B-AF07-243AFEFD5DA2}" type="parTrans" cxnId="{EEF47EC4-ED59-4C60-8B97-260D8C281C33}">
      <dgm:prSet/>
      <dgm:spPr/>
      <dgm:t>
        <a:bodyPr/>
        <a:lstStyle/>
        <a:p>
          <a:endParaRPr lang="tr-TR" sz="2000"/>
        </a:p>
      </dgm:t>
    </dgm:pt>
    <dgm:pt modelId="{7D756432-34E9-44FB-8B44-1B101FCAEB10}" type="sibTrans" cxnId="{EEF47EC4-ED59-4C60-8B97-260D8C281C33}">
      <dgm:prSet/>
      <dgm:spPr/>
      <dgm:t>
        <a:bodyPr/>
        <a:lstStyle/>
        <a:p>
          <a:endParaRPr lang="tr-TR" sz="2000"/>
        </a:p>
      </dgm:t>
    </dgm:pt>
    <dgm:pt modelId="{C3F07E16-9178-4D82-8617-E320DF4FF9C0}">
      <dgm:prSet custT="1"/>
      <dgm:spPr/>
      <dgm:t>
        <a:bodyPr/>
        <a:lstStyle/>
        <a:p>
          <a:r>
            <a:rPr lang="tr-TR" sz="2000" smtClean="0"/>
            <a:t>Kuralların aşırı katılıkla izlenmesi, olumsuz bir sınıf atmosferine yol açabilir. </a:t>
          </a:r>
          <a:endParaRPr lang="tr-TR" sz="2000"/>
        </a:p>
      </dgm:t>
    </dgm:pt>
    <dgm:pt modelId="{04FC1C2F-1B30-468C-BFD4-424FE7916869}" type="parTrans" cxnId="{8EB4875E-F5A1-4404-A24E-0CA94978F29F}">
      <dgm:prSet/>
      <dgm:spPr/>
      <dgm:t>
        <a:bodyPr/>
        <a:lstStyle/>
        <a:p>
          <a:endParaRPr lang="tr-TR" sz="2000"/>
        </a:p>
      </dgm:t>
    </dgm:pt>
    <dgm:pt modelId="{65C2E038-1C5A-448F-ABDE-F1614FB1311D}" type="sibTrans" cxnId="{8EB4875E-F5A1-4404-A24E-0CA94978F29F}">
      <dgm:prSet/>
      <dgm:spPr/>
      <dgm:t>
        <a:bodyPr/>
        <a:lstStyle/>
        <a:p>
          <a:endParaRPr lang="tr-TR" sz="2000"/>
        </a:p>
      </dgm:t>
    </dgm:pt>
    <dgm:pt modelId="{FEB62210-5603-4964-8666-683225F871CB}">
      <dgm:prSet custT="1"/>
      <dgm:spPr/>
      <dgm:t>
        <a:bodyPr/>
        <a:lstStyle/>
        <a:p>
          <a:endParaRPr lang="tr-TR" sz="2000"/>
        </a:p>
      </dgm:t>
    </dgm:pt>
    <dgm:pt modelId="{849DB5B1-CC30-46E9-B339-DE3F8EF28188}" type="parTrans" cxnId="{45E8BAFD-09BB-469A-9BEA-61EB1219D2F8}">
      <dgm:prSet/>
      <dgm:spPr/>
      <dgm:t>
        <a:bodyPr/>
        <a:lstStyle/>
        <a:p>
          <a:endParaRPr lang="tr-TR" sz="2000"/>
        </a:p>
      </dgm:t>
    </dgm:pt>
    <dgm:pt modelId="{C5848801-2B18-4E4B-B060-64BEC6873080}" type="sibTrans" cxnId="{45E8BAFD-09BB-469A-9BEA-61EB1219D2F8}">
      <dgm:prSet/>
      <dgm:spPr/>
      <dgm:t>
        <a:bodyPr/>
        <a:lstStyle/>
        <a:p>
          <a:endParaRPr lang="tr-TR" sz="2000"/>
        </a:p>
      </dgm:t>
    </dgm:pt>
    <dgm:pt modelId="{2A4DA765-3907-4D99-A270-C83AB7AEC3B5}">
      <dgm:prSet custT="1"/>
      <dgm:spPr/>
      <dgm:t>
        <a:bodyPr/>
        <a:lstStyle/>
        <a:p>
          <a:r>
            <a:rPr lang="tr-TR" sz="2000" smtClean="0"/>
            <a:t>Sınıf kurallarına uymak “araç” olmaktan çıkıp “amaç” haline dönüşebilir.</a:t>
          </a:r>
          <a:endParaRPr lang="tr-TR" sz="2000"/>
        </a:p>
      </dgm:t>
    </dgm:pt>
    <dgm:pt modelId="{05BACDC7-8F5C-44F4-A827-D3D01C40C1CA}" type="parTrans" cxnId="{8398A1FF-49EA-42C4-BA3C-E75009C515F5}">
      <dgm:prSet/>
      <dgm:spPr/>
      <dgm:t>
        <a:bodyPr/>
        <a:lstStyle/>
        <a:p>
          <a:endParaRPr lang="tr-TR" sz="2000"/>
        </a:p>
      </dgm:t>
    </dgm:pt>
    <dgm:pt modelId="{20DF8799-099D-4973-B5E4-5382A9FD9FF1}" type="sibTrans" cxnId="{8398A1FF-49EA-42C4-BA3C-E75009C515F5}">
      <dgm:prSet/>
      <dgm:spPr/>
      <dgm:t>
        <a:bodyPr/>
        <a:lstStyle/>
        <a:p>
          <a:endParaRPr lang="tr-TR" sz="2000"/>
        </a:p>
      </dgm:t>
    </dgm:pt>
    <dgm:pt modelId="{9F387871-C960-4397-B64C-F68DEC1FCF7F}">
      <dgm:prSet custT="1"/>
      <dgm:spPr/>
      <dgm:t>
        <a:bodyPr/>
        <a:lstStyle/>
        <a:p>
          <a:endParaRPr lang="tr-TR" sz="2000"/>
        </a:p>
      </dgm:t>
    </dgm:pt>
    <dgm:pt modelId="{786C4AD2-43E9-4157-8B01-A111BEE65E1A}" type="parTrans" cxnId="{73DCC5A2-DF57-47EF-8256-2B316E780D4D}">
      <dgm:prSet/>
      <dgm:spPr/>
      <dgm:t>
        <a:bodyPr/>
        <a:lstStyle/>
        <a:p>
          <a:endParaRPr lang="tr-TR" sz="2000"/>
        </a:p>
      </dgm:t>
    </dgm:pt>
    <dgm:pt modelId="{369D8A54-F25F-4BB2-9F38-412E707B7797}" type="sibTrans" cxnId="{73DCC5A2-DF57-47EF-8256-2B316E780D4D}">
      <dgm:prSet/>
      <dgm:spPr/>
      <dgm:t>
        <a:bodyPr/>
        <a:lstStyle/>
        <a:p>
          <a:endParaRPr lang="tr-TR" sz="2000"/>
        </a:p>
      </dgm:t>
    </dgm:pt>
    <dgm:pt modelId="{2A3E6EE9-F306-425F-99C0-231FBD395025}">
      <dgm:prSet custT="1"/>
      <dgm:spPr/>
      <dgm:t>
        <a:bodyPr/>
        <a:lstStyle/>
        <a:p>
          <a:r>
            <a:rPr lang="tr-TR" sz="2000" smtClean="0"/>
            <a:t>Kural sayısının fazla olması öğrencileri baskı altına alabilir ve duyarsızlaştırabilir.</a:t>
          </a:r>
          <a:endParaRPr lang="tr-TR" sz="2000"/>
        </a:p>
      </dgm:t>
    </dgm:pt>
    <dgm:pt modelId="{C9979F4F-8812-4B47-90DE-0DEA4B695EAE}" type="parTrans" cxnId="{507C2A4D-2811-408A-A896-421D00F3D7F5}">
      <dgm:prSet/>
      <dgm:spPr/>
      <dgm:t>
        <a:bodyPr/>
        <a:lstStyle/>
        <a:p>
          <a:endParaRPr lang="tr-TR" sz="2000"/>
        </a:p>
      </dgm:t>
    </dgm:pt>
    <dgm:pt modelId="{AADBDBF7-A248-4E8E-810A-BCE8CBDED2FA}" type="sibTrans" cxnId="{507C2A4D-2811-408A-A896-421D00F3D7F5}">
      <dgm:prSet/>
      <dgm:spPr/>
      <dgm:t>
        <a:bodyPr/>
        <a:lstStyle/>
        <a:p>
          <a:endParaRPr lang="tr-TR" sz="2000"/>
        </a:p>
      </dgm:t>
    </dgm:pt>
    <dgm:pt modelId="{0E05CE51-4301-4D71-A18E-9E58023B9865}">
      <dgm:prSet custT="1"/>
      <dgm:spPr/>
      <dgm:t>
        <a:bodyPr/>
        <a:lstStyle/>
        <a:p>
          <a:endParaRPr lang="tr-TR" sz="2000"/>
        </a:p>
      </dgm:t>
    </dgm:pt>
    <dgm:pt modelId="{427135B2-23E0-46DD-A9FD-60243EC1D7FD}" type="parTrans" cxnId="{F31184E5-B41A-4CBF-BD48-DDC5D61B0021}">
      <dgm:prSet/>
      <dgm:spPr/>
      <dgm:t>
        <a:bodyPr/>
        <a:lstStyle/>
        <a:p>
          <a:endParaRPr lang="tr-TR" sz="2000"/>
        </a:p>
      </dgm:t>
    </dgm:pt>
    <dgm:pt modelId="{C31E866E-7B8A-463B-9DE6-E51BD1987238}" type="sibTrans" cxnId="{F31184E5-B41A-4CBF-BD48-DDC5D61B0021}">
      <dgm:prSet/>
      <dgm:spPr/>
      <dgm:t>
        <a:bodyPr/>
        <a:lstStyle/>
        <a:p>
          <a:endParaRPr lang="tr-TR" sz="2000"/>
        </a:p>
      </dgm:t>
    </dgm:pt>
    <dgm:pt modelId="{F4D3F051-9653-4A81-A55C-FF688BF1DB2D}">
      <dgm:prSet custT="1"/>
      <dgm:spPr/>
      <dgm:t>
        <a:bodyPr/>
        <a:lstStyle/>
        <a:p>
          <a:r>
            <a:rPr lang="tr-TR" sz="2000" smtClean="0"/>
            <a:t>Öğretmenlerin kuralları uygulamadaki tutarsızlıkları, öğrencilerde kayıtsızlık, güvenin azalması ve kurallara uymamaya neden olabilir.</a:t>
          </a:r>
          <a:endParaRPr lang="tr-TR" sz="2000"/>
        </a:p>
      </dgm:t>
    </dgm:pt>
    <dgm:pt modelId="{65416317-1013-4BC8-BB73-8D0066D3C0B9}" type="parTrans" cxnId="{2BEB4909-F9A5-4A8F-BAD5-92DF826EE33D}">
      <dgm:prSet/>
      <dgm:spPr/>
      <dgm:t>
        <a:bodyPr/>
        <a:lstStyle/>
        <a:p>
          <a:endParaRPr lang="tr-TR" sz="2000"/>
        </a:p>
      </dgm:t>
    </dgm:pt>
    <dgm:pt modelId="{A5688DCD-BA10-4E09-BFF1-E63A0F170AF9}" type="sibTrans" cxnId="{2BEB4909-F9A5-4A8F-BAD5-92DF826EE33D}">
      <dgm:prSet/>
      <dgm:spPr/>
      <dgm:t>
        <a:bodyPr/>
        <a:lstStyle/>
        <a:p>
          <a:endParaRPr lang="tr-TR" sz="2000"/>
        </a:p>
      </dgm:t>
    </dgm:pt>
    <dgm:pt modelId="{9E17E0DA-6D97-49E8-9237-3ECBE45683C3}">
      <dgm:prSet custT="1"/>
      <dgm:spPr/>
      <dgm:t>
        <a:bodyPr/>
        <a:lstStyle/>
        <a:p>
          <a:endParaRPr lang="tr-TR" sz="2000"/>
        </a:p>
      </dgm:t>
    </dgm:pt>
    <dgm:pt modelId="{83F871CC-3800-45B0-89FF-E7D8CAD5727C}" type="parTrans" cxnId="{255AD102-FDB2-4443-A4D8-313EE218F399}">
      <dgm:prSet/>
      <dgm:spPr/>
      <dgm:t>
        <a:bodyPr/>
        <a:lstStyle/>
        <a:p>
          <a:endParaRPr lang="tr-TR" sz="2000"/>
        </a:p>
      </dgm:t>
    </dgm:pt>
    <dgm:pt modelId="{A0EE28CE-233A-4E4E-93C9-7D2117442145}" type="sibTrans" cxnId="{255AD102-FDB2-4443-A4D8-313EE218F399}">
      <dgm:prSet/>
      <dgm:spPr/>
      <dgm:t>
        <a:bodyPr/>
        <a:lstStyle/>
        <a:p>
          <a:endParaRPr lang="tr-TR" sz="2000"/>
        </a:p>
      </dgm:t>
    </dgm:pt>
    <dgm:pt modelId="{4B7D227F-B411-4954-872A-3B6B380779D9}">
      <dgm:prSet custT="1"/>
      <dgm:spPr/>
      <dgm:t>
        <a:bodyPr/>
        <a:lstStyle/>
        <a:p>
          <a:r>
            <a:rPr lang="tr-TR" sz="2000" smtClean="0"/>
            <a:t>Öğretmen ile öğrenci arasındaki ilişkileri resmileştirir, samimiyetten uzaklaştırabilir.</a:t>
          </a:r>
          <a:endParaRPr lang="tr-TR" sz="2000"/>
        </a:p>
      </dgm:t>
    </dgm:pt>
    <dgm:pt modelId="{4CD12D4E-6457-4629-81C1-032A1926457F}" type="parTrans" cxnId="{FA6FABC6-D512-4BA2-8098-020C7042199F}">
      <dgm:prSet/>
      <dgm:spPr/>
      <dgm:t>
        <a:bodyPr/>
        <a:lstStyle/>
        <a:p>
          <a:endParaRPr lang="tr-TR" sz="2000"/>
        </a:p>
      </dgm:t>
    </dgm:pt>
    <dgm:pt modelId="{13B714E9-2A9B-4346-B7E6-C7290EC3FD01}" type="sibTrans" cxnId="{FA6FABC6-D512-4BA2-8098-020C7042199F}">
      <dgm:prSet/>
      <dgm:spPr/>
      <dgm:t>
        <a:bodyPr/>
        <a:lstStyle/>
        <a:p>
          <a:endParaRPr lang="tr-TR" sz="2000"/>
        </a:p>
      </dgm:t>
    </dgm:pt>
    <dgm:pt modelId="{8A3C3B1A-576A-4EBB-B696-E2099F523A1E}" type="pres">
      <dgm:prSet presAssocID="{DBEF1021-D166-49DE-895D-680A238CC3D5}" presName="Name0" presStyleCnt="0">
        <dgm:presLayoutVars>
          <dgm:dir/>
          <dgm:resizeHandles val="exact"/>
        </dgm:presLayoutVars>
      </dgm:prSet>
      <dgm:spPr/>
      <dgm:t>
        <a:bodyPr/>
        <a:lstStyle/>
        <a:p>
          <a:endParaRPr lang="tr-TR"/>
        </a:p>
      </dgm:t>
    </dgm:pt>
    <dgm:pt modelId="{B30C57C5-A0D0-4E43-BA57-C77E6714B44E}" type="pres">
      <dgm:prSet presAssocID="{0B6B1348-B8C5-461F-AE2D-0901395711AF}" presName="node" presStyleLbl="node1" presStyleIdx="0" presStyleCnt="6">
        <dgm:presLayoutVars>
          <dgm:bulletEnabled val="1"/>
        </dgm:presLayoutVars>
      </dgm:prSet>
      <dgm:spPr/>
      <dgm:t>
        <a:bodyPr/>
        <a:lstStyle/>
        <a:p>
          <a:endParaRPr lang="tr-TR"/>
        </a:p>
      </dgm:t>
    </dgm:pt>
    <dgm:pt modelId="{01313A7E-3227-4CEC-A936-BBAABE6995A9}" type="pres">
      <dgm:prSet presAssocID="{0FDE5246-1761-476C-B7EC-131F994EA4DC}" presName="sibTrans" presStyleCnt="0"/>
      <dgm:spPr/>
    </dgm:pt>
    <dgm:pt modelId="{7B984955-805B-49B2-BAD4-1FCFC3193BA9}" type="pres">
      <dgm:prSet presAssocID="{5E61FBC4-0106-4FBC-A4CF-D0FDF8AF8036}" presName="node" presStyleLbl="node1" presStyleIdx="1" presStyleCnt="6">
        <dgm:presLayoutVars>
          <dgm:bulletEnabled val="1"/>
        </dgm:presLayoutVars>
      </dgm:prSet>
      <dgm:spPr/>
      <dgm:t>
        <a:bodyPr/>
        <a:lstStyle/>
        <a:p>
          <a:endParaRPr lang="tr-TR"/>
        </a:p>
      </dgm:t>
    </dgm:pt>
    <dgm:pt modelId="{9F352E87-CC5F-4F3B-A288-5A0AFBA2E324}" type="pres">
      <dgm:prSet presAssocID="{7D756432-34E9-44FB-8B44-1B101FCAEB10}" presName="sibTrans" presStyleCnt="0"/>
      <dgm:spPr/>
    </dgm:pt>
    <dgm:pt modelId="{9DADCC63-156B-48B8-8A9E-9DCDE6B12A07}" type="pres">
      <dgm:prSet presAssocID="{FEB62210-5603-4964-8666-683225F871CB}" presName="node" presStyleLbl="node1" presStyleIdx="2" presStyleCnt="6">
        <dgm:presLayoutVars>
          <dgm:bulletEnabled val="1"/>
        </dgm:presLayoutVars>
      </dgm:prSet>
      <dgm:spPr/>
      <dgm:t>
        <a:bodyPr/>
        <a:lstStyle/>
        <a:p>
          <a:endParaRPr lang="tr-TR"/>
        </a:p>
      </dgm:t>
    </dgm:pt>
    <dgm:pt modelId="{89E9176E-DA33-4B6A-A7C7-CC7F26D19801}" type="pres">
      <dgm:prSet presAssocID="{C5848801-2B18-4E4B-B060-64BEC6873080}" presName="sibTrans" presStyleCnt="0"/>
      <dgm:spPr/>
    </dgm:pt>
    <dgm:pt modelId="{878B793B-8BC1-4DE7-BF7B-34D308638329}" type="pres">
      <dgm:prSet presAssocID="{9F387871-C960-4397-B64C-F68DEC1FCF7F}" presName="node" presStyleLbl="node1" presStyleIdx="3" presStyleCnt="6">
        <dgm:presLayoutVars>
          <dgm:bulletEnabled val="1"/>
        </dgm:presLayoutVars>
      </dgm:prSet>
      <dgm:spPr/>
      <dgm:t>
        <a:bodyPr/>
        <a:lstStyle/>
        <a:p>
          <a:endParaRPr lang="tr-TR"/>
        </a:p>
      </dgm:t>
    </dgm:pt>
    <dgm:pt modelId="{440C4308-334A-4236-8C35-E26EDB22B258}" type="pres">
      <dgm:prSet presAssocID="{369D8A54-F25F-4BB2-9F38-412E707B7797}" presName="sibTrans" presStyleCnt="0"/>
      <dgm:spPr/>
    </dgm:pt>
    <dgm:pt modelId="{6B3FC0C8-22AD-4DD1-87B1-98891819478E}" type="pres">
      <dgm:prSet presAssocID="{0E05CE51-4301-4D71-A18E-9E58023B9865}" presName="node" presStyleLbl="node1" presStyleIdx="4" presStyleCnt="6">
        <dgm:presLayoutVars>
          <dgm:bulletEnabled val="1"/>
        </dgm:presLayoutVars>
      </dgm:prSet>
      <dgm:spPr/>
      <dgm:t>
        <a:bodyPr/>
        <a:lstStyle/>
        <a:p>
          <a:endParaRPr lang="tr-TR"/>
        </a:p>
      </dgm:t>
    </dgm:pt>
    <dgm:pt modelId="{F7B32484-7964-44D6-8B7D-041B999D734B}" type="pres">
      <dgm:prSet presAssocID="{C31E866E-7B8A-463B-9DE6-E51BD1987238}" presName="sibTrans" presStyleCnt="0"/>
      <dgm:spPr/>
    </dgm:pt>
    <dgm:pt modelId="{20A1164A-9D0F-4CB0-93D2-668479CC27E7}" type="pres">
      <dgm:prSet presAssocID="{9E17E0DA-6D97-49E8-9237-3ECBE45683C3}" presName="node" presStyleLbl="node1" presStyleIdx="5" presStyleCnt="6">
        <dgm:presLayoutVars>
          <dgm:bulletEnabled val="1"/>
        </dgm:presLayoutVars>
      </dgm:prSet>
      <dgm:spPr/>
      <dgm:t>
        <a:bodyPr/>
        <a:lstStyle/>
        <a:p>
          <a:endParaRPr lang="tr-TR"/>
        </a:p>
      </dgm:t>
    </dgm:pt>
  </dgm:ptLst>
  <dgm:cxnLst>
    <dgm:cxn modelId="{A88D3370-F827-4DCD-B72B-7BC73EBA9629}" type="presOf" srcId="{0B6B1348-B8C5-461F-AE2D-0901395711AF}" destId="{B30C57C5-A0D0-4E43-BA57-C77E6714B44E}" srcOrd="0" destOrd="0" presId="urn:microsoft.com/office/officeart/2005/8/layout/hList6"/>
    <dgm:cxn modelId="{EEF47EC4-ED59-4C60-8B97-260D8C281C33}" srcId="{DBEF1021-D166-49DE-895D-680A238CC3D5}" destId="{5E61FBC4-0106-4FBC-A4CF-D0FDF8AF8036}" srcOrd="1" destOrd="0" parTransId="{2EE5D601-D44A-4D0B-AF07-243AFEFD5DA2}" sibTransId="{7D756432-34E9-44FB-8B44-1B101FCAEB10}"/>
    <dgm:cxn modelId="{99DC8DF7-0200-4C84-AF8F-D1806EDD22B6}" type="presOf" srcId="{2A4DA765-3907-4D99-A270-C83AB7AEC3B5}" destId="{9DADCC63-156B-48B8-8A9E-9DCDE6B12A07}" srcOrd="0" destOrd="1" presId="urn:microsoft.com/office/officeart/2005/8/layout/hList6"/>
    <dgm:cxn modelId="{8398A1FF-49EA-42C4-BA3C-E75009C515F5}" srcId="{FEB62210-5603-4964-8666-683225F871CB}" destId="{2A4DA765-3907-4D99-A270-C83AB7AEC3B5}" srcOrd="0" destOrd="0" parTransId="{05BACDC7-8F5C-44F4-A827-D3D01C40C1CA}" sibTransId="{20DF8799-099D-4973-B5E4-5382A9FD9FF1}"/>
    <dgm:cxn modelId="{8EB4875E-F5A1-4404-A24E-0CA94978F29F}" srcId="{5E61FBC4-0106-4FBC-A4CF-D0FDF8AF8036}" destId="{C3F07E16-9178-4D82-8617-E320DF4FF9C0}" srcOrd="0" destOrd="0" parTransId="{04FC1C2F-1B30-468C-BFD4-424FE7916869}" sibTransId="{65C2E038-1C5A-448F-ABDE-F1614FB1311D}"/>
    <dgm:cxn modelId="{08C00128-D3A8-40D4-88ED-58D1119B08C4}" srcId="{DBEF1021-D166-49DE-895D-680A238CC3D5}" destId="{0B6B1348-B8C5-461F-AE2D-0901395711AF}" srcOrd="0" destOrd="0" parTransId="{461CC92F-50EB-4C34-8F15-D5C9BF1FB11A}" sibTransId="{0FDE5246-1761-476C-B7EC-131F994EA4DC}"/>
    <dgm:cxn modelId="{8EB7D319-A8A5-4DF8-8EB6-72E18E4F87A5}" type="presOf" srcId="{9E17E0DA-6D97-49E8-9237-3ECBE45683C3}" destId="{20A1164A-9D0F-4CB0-93D2-668479CC27E7}" srcOrd="0" destOrd="0" presId="urn:microsoft.com/office/officeart/2005/8/layout/hList6"/>
    <dgm:cxn modelId="{868AC6CA-8869-46AD-97B5-FE196D5DC348}" type="presOf" srcId="{DBEF1021-D166-49DE-895D-680A238CC3D5}" destId="{8A3C3B1A-576A-4EBB-B696-E2099F523A1E}" srcOrd="0" destOrd="0" presId="urn:microsoft.com/office/officeart/2005/8/layout/hList6"/>
    <dgm:cxn modelId="{EDF6A4B6-48F1-467F-950F-45D42088551D}" type="presOf" srcId="{2A3E6EE9-F306-425F-99C0-231FBD395025}" destId="{878B793B-8BC1-4DE7-BF7B-34D308638329}" srcOrd="0" destOrd="1" presId="urn:microsoft.com/office/officeart/2005/8/layout/hList6"/>
    <dgm:cxn modelId="{D20852C5-8B67-4814-82A4-1B23D204DFC3}" type="presOf" srcId="{C3F07E16-9178-4D82-8617-E320DF4FF9C0}" destId="{7B984955-805B-49B2-BAD4-1FCFC3193BA9}" srcOrd="0" destOrd="1" presId="urn:microsoft.com/office/officeart/2005/8/layout/hList6"/>
    <dgm:cxn modelId="{FA6FABC6-D512-4BA2-8098-020C7042199F}" srcId="{9E17E0DA-6D97-49E8-9237-3ECBE45683C3}" destId="{4B7D227F-B411-4954-872A-3B6B380779D9}" srcOrd="0" destOrd="0" parTransId="{4CD12D4E-6457-4629-81C1-032A1926457F}" sibTransId="{13B714E9-2A9B-4346-B7E6-C7290EC3FD01}"/>
    <dgm:cxn modelId="{507C2A4D-2811-408A-A896-421D00F3D7F5}" srcId="{9F387871-C960-4397-B64C-F68DEC1FCF7F}" destId="{2A3E6EE9-F306-425F-99C0-231FBD395025}" srcOrd="0" destOrd="0" parTransId="{C9979F4F-8812-4B47-90DE-0DEA4B695EAE}" sibTransId="{AADBDBF7-A248-4E8E-810A-BCE8CBDED2FA}"/>
    <dgm:cxn modelId="{A9978024-1BE6-4330-88FF-F59A7AFF0EF2}" type="presOf" srcId="{FEB62210-5603-4964-8666-683225F871CB}" destId="{9DADCC63-156B-48B8-8A9E-9DCDE6B12A07}" srcOrd="0" destOrd="0" presId="urn:microsoft.com/office/officeart/2005/8/layout/hList6"/>
    <dgm:cxn modelId="{85D723D2-60DA-43D7-B936-620C542E585B}" type="presOf" srcId="{9F387871-C960-4397-B64C-F68DEC1FCF7F}" destId="{878B793B-8BC1-4DE7-BF7B-34D308638329}" srcOrd="0" destOrd="0" presId="urn:microsoft.com/office/officeart/2005/8/layout/hList6"/>
    <dgm:cxn modelId="{724E4B54-FB7A-42E9-A23B-9218450CC9A4}" type="presOf" srcId="{F4D3F051-9653-4A81-A55C-FF688BF1DB2D}" destId="{6B3FC0C8-22AD-4DD1-87B1-98891819478E}" srcOrd="0" destOrd="1" presId="urn:microsoft.com/office/officeart/2005/8/layout/hList6"/>
    <dgm:cxn modelId="{603047E1-B47A-4B5F-ABD8-C5B64DBBBBE2}" type="presOf" srcId="{5E61FBC4-0106-4FBC-A4CF-D0FDF8AF8036}" destId="{7B984955-805B-49B2-BAD4-1FCFC3193BA9}" srcOrd="0" destOrd="0" presId="urn:microsoft.com/office/officeart/2005/8/layout/hList6"/>
    <dgm:cxn modelId="{F31184E5-B41A-4CBF-BD48-DDC5D61B0021}" srcId="{DBEF1021-D166-49DE-895D-680A238CC3D5}" destId="{0E05CE51-4301-4D71-A18E-9E58023B9865}" srcOrd="4" destOrd="0" parTransId="{427135B2-23E0-46DD-A9FD-60243EC1D7FD}" sibTransId="{C31E866E-7B8A-463B-9DE6-E51BD1987238}"/>
    <dgm:cxn modelId="{007F72B0-5F65-4BA3-8744-D4E9BB106796}" type="presOf" srcId="{4B7D227F-B411-4954-872A-3B6B380779D9}" destId="{20A1164A-9D0F-4CB0-93D2-668479CC27E7}" srcOrd="0" destOrd="1" presId="urn:microsoft.com/office/officeart/2005/8/layout/hList6"/>
    <dgm:cxn modelId="{73DCC5A2-DF57-47EF-8256-2B316E780D4D}" srcId="{DBEF1021-D166-49DE-895D-680A238CC3D5}" destId="{9F387871-C960-4397-B64C-F68DEC1FCF7F}" srcOrd="3" destOrd="0" parTransId="{786C4AD2-43E9-4157-8B01-A111BEE65E1A}" sibTransId="{369D8A54-F25F-4BB2-9F38-412E707B7797}"/>
    <dgm:cxn modelId="{2BEB4909-F9A5-4A8F-BAD5-92DF826EE33D}" srcId="{0E05CE51-4301-4D71-A18E-9E58023B9865}" destId="{F4D3F051-9653-4A81-A55C-FF688BF1DB2D}" srcOrd="0" destOrd="0" parTransId="{65416317-1013-4BC8-BB73-8D0066D3C0B9}" sibTransId="{A5688DCD-BA10-4E09-BFF1-E63A0F170AF9}"/>
    <dgm:cxn modelId="{2D0387DA-B572-471E-B535-D5DCCC5C4659}" type="presOf" srcId="{0E05CE51-4301-4D71-A18E-9E58023B9865}" destId="{6B3FC0C8-22AD-4DD1-87B1-98891819478E}" srcOrd="0" destOrd="0" presId="urn:microsoft.com/office/officeart/2005/8/layout/hList6"/>
    <dgm:cxn modelId="{255AD102-FDB2-4443-A4D8-313EE218F399}" srcId="{DBEF1021-D166-49DE-895D-680A238CC3D5}" destId="{9E17E0DA-6D97-49E8-9237-3ECBE45683C3}" srcOrd="5" destOrd="0" parTransId="{83F871CC-3800-45B0-89FF-E7D8CAD5727C}" sibTransId="{A0EE28CE-233A-4E4E-93C9-7D2117442145}"/>
    <dgm:cxn modelId="{45E8BAFD-09BB-469A-9BEA-61EB1219D2F8}" srcId="{DBEF1021-D166-49DE-895D-680A238CC3D5}" destId="{FEB62210-5603-4964-8666-683225F871CB}" srcOrd="2" destOrd="0" parTransId="{849DB5B1-CC30-46E9-B339-DE3F8EF28188}" sibTransId="{C5848801-2B18-4E4B-B060-64BEC6873080}"/>
    <dgm:cxn modelId="{48B2F68A-4BD0-4D18-ACFC-EC8660294752}" type="presParOf" srcId="{8A3C3B1A-576A-4EBB-B696-E2099F523A1E}" destId="{B30C57C5-A0D0-4E43-BA57-C77E6714B44E}" srcOrd="0" destOrd="0" presId="urn:microsoft.com/office/officeart/2005/8/layout/hList6"/>
    <dgm:cxn modelId="{82C68247-7410-41A6-8AD9-DD104ECB7C5A}" type="presParOf" srcId="{8A3C3B1A-576A-4EBB-B696-E2099F523A1E}" destId="{01313A7E-3227-4CEC-A936-BBAABE6995A9}" srcOrd="1" destOrd="0" presId="urn:microsoft.com/office/officeart/2005/8/layout/hList6"/>
    <dgm:cxn modelId="{06E01D46-D197-4073-8875-872077881BAD}" type="presParOf" srcId="{8A3C3B1A-576A-4EBB-B696-E2099F523A1E}" destId="{7B984955-805B-49B2-BAD4-1FCFC3193BA9}" srcOrd="2" destOrd="0" presId="urn:microsoft.com/office/officeart/2005/8/layout/hList6"/>
    <dgm:cxn modelId="{695F39AE-447E-49D3-8713-F67567931AFB}" type="presParOf" srcId="{8A3C3B1A-576A-4EBB-B696-E2099F523A1E}" destId="{9F352E87-CC5F-4F3B-A288-5A0AFBA2E324}" srcOrd="3" destOrd="0" presId="urn:microsoft.com/office/officeart/2005/8/layout/hList6"/>
    <dgm:cxn modelId="{7339646C-83CC-43E7-A28A-F0B89AE3EB3F}" type="presParOf" srcId="{8A3C3B1A-576A-4EBB-B696-E2099F523A1E}" destId="{9DADCC63-156B-48B8-8A9E-9DCDE6B12A07}" srcOrd="4" destOrd="0" presId="urn:microsoft.com/office/officeart/2005/8/layout/hList6"/>
    <dgm:cxn modelId="{D995DC2D-5798-4614-BC71-CDB5DAC29A19}" type="presParOf" srcId="{8A3C3B1A-576A-4EBB-B696-E2099F523A1E}" destId="{89E9176E-DA33-4B6A-A7C7-CC7F26D19801}" srcOrd="5" destOrd="0" presId="urn:microsoft.com/office/officeart/2005/8/layout/hList6"/>
    <dgm:cxn modelId="{37AD28C4-ACCE-4D21-A9ED-C9B3AF748E1A}" type="presParOf" srcId="{8A3C3B1A-576A-4EBB-B696-E2099F523A1E}" destId="{878B793B-8BC1-4DE7-BF7B-34D308638329}" srcOrd="6" destOrd="0" presId="urn:microsoft.com/office/officeart/2005/8/layout/hList6"/>
    <dgm:cxn modelId="{C43C59D9-B610-49EE-86EE-21DE41FBCC65}" type="presParOf" srcId="{8A3C3B1A-576A-4EBB-B696-E2099F523A1E}" destId="{440C4308-334A-4236-8C35-E26EDB22B258}" srcOrd="7" destOrd="0" presId="urn:microsoft.com/office/officeart/2005/8/layout/hList6"/>
    <dgm:cxn modelId="{08CF309F-D941-483C-B1D9-5513C737EDD6}" type="presParOf" srcId="{8A3C3B1A-576A-4EBB-B696-E2099F523A1E}" destId="{6B3FC0C8-22AD-4DD1-87B1-98891819478E}" srcOrd="8" destOrd="0" presId="urn:microsoft.com/office/officeart/2005/8/layout/hList6"/>
    <dgm:cxn modelId="{41E54AB4-C714-44D1-AFDC-44954CCC6191}" type="presParOf" srcId="{8A3C3B1A-576A-4EBB-B696-E2099F523A1E}" destId="{F7B32484-7964-44D6-8B7D-041B999D734B}" srcOrd="9" destOrd="0" presId="urn:microsoft.com/office/officeart/2005/8/layout/hList6"/>
    <dgm:cxn modelId="{527D8A21-CBD4-4906-8983-643D5B5E76B0}" type="presParOf" srcId="{8A3C3B1A-576A-4EBB-B696-E2099F523A1E}" destId="{20A1164A-9D0F-4CB0-93D2-668479CC27E7}" srcOrd="10"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D7B9612-FEC5-48E4-BF56-7C5B5648FAFE}" type="doc">
      <dgm:prSet loTypeId="urn:microsoft.com/office/officeart/2005/8/layout/process1" loCatId="process" qsTypeId="urn:microsoft.com/office/officeart/2005/8/quickstyle/simple1" qsCatId="simple" csTypeId="urn:microsoft.com/office/officeart/2005/8/colors/accent6_4" csCatId="accent6" phldr="1"/>
      <dgm:spPr/>
      <dgm:t>
        <a:bodyPr/>
        <a:lstStyle/>
        <a:p>
          <a:endParaRPr lang="tr-TR"/>
        </a:p>
      </dgm:t>
    </dgm:pt>
    <dgm:pt modelId="{FD3B3F1F-6EAE-4532-B9B3-59F9152A4919}">
      <dgm:prSet/>
      <dgm:spPr/>
      <dgm:t>
        <a:bodyPr/>
        <a:lstStyle/>
        <a:p>
          <a:pPr marL="0" marR="0" indent="0" defTabSz="914400" rtl="0" eaLnBrk="1" fontAlgn="auto" latinLnBrk="0" hangingPunct="1">
            <a:lnSpc>
              <a:spcPct val="100000"/>
            </a:lnSpc>
            <a:spcBef>
              <a:spcPts val="0"/>
            </a:spcBef>
            <a:spcAft>
              <a:spcPts val="0"/>
            </a:spcAft>
            <a:buClrTx/>
            <a:buSzTx/>
            <a:buFontTx/>
            <a:buNone/>
            <a:tabLst/>
            <a:defRPr/>
          </a:pPr>
          <a:r>
            <a:rPr lang="tr-TR" dirty="0" smtClean="0"/>
            <a:t>Sınıf kuralları oluşturan bir öğretmen sınıfta aşağıdaki basamaklar izleyerek süreci tamamlayabilir: </a:t>
          </a:r>
        </a:p>
      </dgm:t>
    </dgm:pt>
    <dgm:pt modelId="{D4C3F916-4012-45E2-A33A-F189D9842B2E}" type="parTrans" cxnId="{37115500-3F1F-47CF-9DAD-3EACA1ADC24F}">
      <dgm:prSet/>
      <dgm:spPr/>
      <dgm:t>
        <a:bodyPr/>
        <a:lstStyle/>
        <a:p>
          <a:endParaRPr lang="tr-TR"/>
        </a:p>
      </dgm:t>
    </dgm:pt>
    <dgm:pt modelId="{E2B21F0B-6D36-4B91-91EE-1FCCA354C14D}" type="sibTrans" cxnId="{37115500-3F1F-47CF-9DAD-3EACA1ADC24F}">
      <dgm:prSet/>
      <dgm:spPr/>
      <dgm:t>
        <a:bodyPr/>
        <a:lstStyle/>
        <a:p>
          <a:endParaRPr lang="tr-TR"/>
        </a:p>
      </dgm:t>
    </dgm:pt>
    <dgm:pt modelId="{D7EADD23-1D7D-4CDC-BF37-38FDB4AF6378}" type="pres">
      <dgm:prSet presAssocID="{4D7B9612-FEC5-48E4-BF56-7C5B5648FAFE}" presName="Name0" presStyleCnt="0">
        <dgm:presLayoutVars>
          <dgm:dir/>
          <dgm:resizeHandles val="exact"/>
        </dgm:presLayoutVars>
      </dgm:prSet>
      <dgm:spPr/>
      <dgm:t>
        <a:bodyPr/>
        <a:lstStyle/>
        <a:p>
          <a:endParaRPr lang="tr-TR"/>
        </a:p>
      </dgm:t>
    </dgm:pt>
    <dgm:pt modelId="{089979D1-08FB-4CF1-B0F9-B6E46F7DAC64}" type="pres">
      <dgm:prSet presAssocID="{FD3B3F1F-6EAE-4532-B9B3-59F9152A4919}" presName="node" presStyleLbl="node1" presStyleIdx="0" presStyleCnt="1">
        <dgm:presLayoutVars>
          <dgm:bulletEnabled val="1"/>
        </dgm:presLayoutVars>
      </dgm:prSet>
      <dgm:spPr/>
      <dgm:t>
        <a:bodyPr/>
        <a:lstStyle/>
        <a:p>
          <a:endParaRPr lang="tr-TR"/>
        </a:p>
      </dgm:t>
    </dgm:pt>
  </dgm:ptLst>
  <dgm:cxnLst>
    <dgm:cxn modelId="{643BA336-64A6-4B29-857A-DB0E7953E8A3}" type="presOf" srcId="{FD3B3F1F-6EAE-4532-B9B3-59F9152A4919}" destId="{089979D1-08FB-4CF1-B0F9-B6E46F7DAC64}" srcOrd="0" destOrd="0" presId="urn:microsoft.com/office/officeart/2005/8/layout/process1"/>
    <dgm:cxn modelId="{C764DF28-068B-490F-BCF3-040B11D7DBEB}" type="presOf" srcId="{4D7B9612-FEC5-48E4-BF56-7C5B5648FAFE}" destId="{D7EADD23-1D7D-4CDC-BF37-38FDB4AF6378}" srcOrd="0" destOrd="0" presId="urn:microsoft.com/office/officeart/2005/8/layout/process1"/>
    <dgm:cxn modelId="{37115500-3F1F-47CF-9DAD-3EACA1ADC24F}" srcId="{4D7B9612-FEC5-48E4-BF56-7C5B5648FAFE}" destId="{FD3B3F1F-6EAE-4532-B9B3-59F9152A4919}" srcOrd="0" destOrd="0" parTransId="{D4C3F916-4012-45E2-A33A-F189D9842B2E}" sibTransId="{E2B21F0B-6D36-4B91-91EE-1FCCA354C14D}"/>
    <dgm:cxn modelId="{70385F4F-103C-4619-8819-59F0223980AC}" type="presParOf" srcId="{D7EADD23-1D7D-4CDC-BF37-38FDB4AF6378}" destId="{089979D1-08FB-4CF1-B0F9-B6E46F7DAC64}"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97CF25D-8B7B-433C-9804-B82708BCA9F1}" type="doc">
      <dgm:prSet loTypeId="urn:microsoft.com/office/officeart/2005/8/layout/venn1" loCatId="relationship" qsTypeId="urn:microsoft.com/office/officeart/2005/8/quickstyle/simple1" qsCatId="simple" csTypeId="urn:microsoft.com/office/officeart/2005/8/colors/colorful4" csCatId="colorful" phldr="1"/>
      <dgm:spPr/>
      <dgm:t>
        <a:bodyPr/>
        <a:lstStyle/>
        <a:p>
          <a:endParaRPr lang="tr-TR"/>
        </a:p>
      </dgm:t>
    </dgm:pt>
    <dgm:pt modelId="{994BB005-35D3-4C35-A239-6F1AA83B9B07}">
      <dgm:prSet custT="1"/>
      <dgm:spPr/>
      <dgm:t>
        <a:bodyPr/>
        <a:lstStyle/>
        <a:p>
          <a:pPr rtl="0"/>
          <a:r>
            <a:rPr lang="tr-TR" sz="2800" b="1" dirty="0" smtClean="0"/>
            <a:t>Sınıf kuralı:</a:t>
          </a:r>
          <a:r>
            <a:rPr lang="tr-TR" sz="2800" dirty="0" smtClean="0"/>
            <a:t> Ödevlerinizi zamanında teslim ediniz.</a:t>
          </a:r>
        </a:p>
        <a:p>
          <a:endParaRPr lang="tr-TR" sz="2800" b="1" dirty="0"/>
        </a:p>
      </dgm:t>
    </dgm:pt>
    <dgm:pt modelId="{A38F882D-C30A-4AC0-9DE6-A73308080738}" type="parTrans" cxnId="{2D02DFA0-9FCE-498A-83AB-F47ADEE9C880}">
      <dgm:prSet/>
      <dgm:spPr/>
      <dgm:t>
        <a:bodyPr/>
        <a:lstStyle/>
        <a:p>
          <a:endParaRPr lang="tr-TR"/>
        </a:p>
      </dgm:t>
    </dgm:pt>
    <dgm:pt modelId="{62F69CDD-DACF-4478-A8B9-62718554C2FC}" type="sibTrans" cxnId="{2D02DFA0-9FCE-498A-83AB-F47ADEE9C880}">
      <dgm:prSet/>
      <dgm:spPr/>
      <dgm:t>
        <a:bodyPr/>
        <a:lstStyle/>
        <a:p>
          <a:endParaRPr lang="tr-TR"/>
        </a:p>
      </dgm:t>
    </dgm:pt>
    <dgm:pt modelId="{5B275EEE-E451-445B-AB78-527065E7FBE8}">
      <dgm:prSet custT="1"/>
      <dgm:spPr/>
      <dgm:t>
        <a:bodyPr/>
        <a:lstStyle/>
        <a:p>
          <a:pPr rtl="0"/>
          <a:r>
            <a:rPr lang="tr-TR" sz="2800" b="1" dirty="0" smtClean="0"/>
            <a:t>Prosedür 1:</a:t>
          </a:r>
          <a:r>
            <a:rPr lang="tr-TR" sz="2800" dirty="0" smtClean="0"/>
            <a:t> Ödev teslim tarihini not ediniz.</a:t>
          </a:r>
          <a:endParaRPr lang="tr-TR" sz="2800" dirty="0"/>
        </a:p>
      </dgm:t>
    </dgm:pt>
    <dgm:pt modelId="{52A86679-B744-49DE-A229-7D681A42DB80}" type="parTrans" cxnId="{589FE793-2093-4407-872E-257711A8778D}">
      <dgm:prSet/>
      <dgm:spPr/>
      <dgm:t>
        <a:bodyPr/>
        <a:lstStyle/>
        <a:p>
          <a:endParaRPr lang="tr-TR"/>
        </a:p>
      </dgm:t>
    </dgm:pt>
    <dgm:pt modelId="{B972077D-55BA-4C04-9F7F-010271FAB125}" type="sibTrans" cxnId="{589FE793-2093-4407-872E-257711A8778D}">
      <dgm:prSet/>
      <dgm:spPr/>
      <dgm:t>
        <a:bodyPr/>
        <a:lstStyle/>
        <a:p>
          <a:endParaRPr lang="tr-TR"/>
        </a:p>
      </dgm:t>
    </dgm:pt>
    <dgm:pt modelId="{47102E30-99EE-4FC2-BB7F-D1CB43AE4E2C}">
      <dgm:prSet custT="1"/>
      <dgm:spPr/>
      <dgm:t>
        <a:bodyPr/>
        <a:lstStyle/>
        <a:p>
          <a:pPr rtl="0"/>
          <a:r>
            <a:rPr lang="tr-TR" sz="2800" b="1" dirty="0" smtClean="0"/>
            <a:t>Prosedür 2:</a:t>
          </a:r>
          <a:r>
            <a:rPr lang="tr-TR" sz="2800" dirty="0" smtClean="0"/>
            <a:t> Ödevi nasıl ulaştıracağınızı belirleyiniz</a:t>
          </a:r>
          <a:endParaRPr lang="tr-TR" sz="2800" dirty="0"/>
        </a:p>
      </dgm:t>
    </dgm:pt>
    <dgm:pt modelId="{4F06E87C-EFD5-4F47-9612-D1B5BBE97FB6}" type="parTrans" cxnId="{83D0D906-AB5E-42A0-9863-82B12DE3F725}">
      <dgm:prSet/>
      <dgm:spPr/>
      <dgm:t>
        <a:bodyPr/>
        <a:lstStyle/>
        <a:p>
          <a:endParaRPr lang="tr-TR"/>
        </a:p>
      </dgm:t>
    </dgm:pt>
    <dgm:pt modelId="{77226292-254B-40CD-8C49-6D2ADB063695}" type="sibTrans" cxnId="{83D0D906-AB5E-42A0-9863-82B12DE3F725}">
      <dgm:prSet/>
      <dgm:spPr/>
      <dgm:t>
        <a:bodyPr/>
        <a:lstStyle/>
        <a:p>
          <a:endParaRPr lang="tr-TR"/>
        </a:p>
      </dgm:t>
    </dgm:pt>
    <dgm:pt modelId="{2D25A4E6-E47E-4F69-8BAA-598881FFD460}" type="pres">
      <dgm:prSet presAssocID="{197CF25D-8B7B-433C-9804-B82708BCA9F1}" presName="compositeShape" presStyleCnt="0">
        <dgm:presLayoutVars>
          <dgm:chMax val="7"/>
          <dgm:dir/>
          <dgm:resizeHandles val="exact"/>
        </dgm:presLayoutVars>
      </dgm:prSet>
      <dgm:spPr/>
      <dgm:t>
        <a:bodyPr/>
        <a:lstStyle/>
        <a:p>
          <a:endParaRPr lang="tr-TR"/>
        </a:p>
      </dgm:t>
    </dgm:pt>
    <dgm:pt modelId="{E6774105-AA95-43D2-A1DE-07196D9B705D}" type="pres">
      <dgm:prSet presAssocID="{994BB005-35D3-4C35-A239-6F1AA83B9B07}" presName="circ1" presStyleLbl="vennNode1" presStyleIdx="0" presStyleCnt="3"/>
      <dgm:spPr/>
      <dgm:t>
        <a:bodyPr/>
        <a:lstStyle/>
        <a:p>
          <a:endParaRPr lang="tr-TR"/>
        </a:p>
      </dgm:t>
    </dgm:pt>
    <dgm:pt modelId="{B5431C93-BB93-4CE2-BA0E-1E8BF9CEB86D}" type="pres">
      <dgm:prSet presAssocID="{994BB005-35D3-4C35-A239-6F1AA83B9B07}" presName="circ1Tx" presStyleLbl="revTx" presStyleIdx="0" presStyleCnt="0" custScaleX="253996">
        <dgm:presLayoutVars>
          <dgm:chMax val="0"/>
          <dgm:chPref val="0"/>
          <dgm:bulletEnabled val="1"/>
        </dgm:presLayoutVars>
      </dgm:prSet>
      <dgm:spPr/>
      <dgm:t>
        <a:bodyPr/>
        <a:lstStyle/>
        <a:p>
          <a:endParaRPr lang="tr-TR"/>
        </a:p>
      </dgm:t>
    </dgm:pt>
    <dgm:pt modelId="{30A089BB-2C1A-4ED4-865C-621159DA4673}" type="pres">
      <dgm:prSet presAssocID="{5B275EEE-E451-445B-AB78-527065E7FBE8}" presName="circ2" presStyleLbl="vennNode1" presStyleIdx="1" presStyleCnt="3"/>
      <dgm:spPr/>
      <dgm:t>
        <a:bodyPr/>
        <a:lstStyle/>
        <a:p>
          <a:endParaRPr lang="tr-TR"/>
        </a:p>
      </dgm:t>
    </dgm:pt>
    <dgm:pt modelId="{F7F2BBD9-9555-4380-B63F-0885607BD29E}" type="pres">
      <dgm:prSet presAssocID="{5B275EEE-E451-445B-AB78-527065E7FBE8}" presName="circ2Tx" presStyleLbl="revTx" presStyleIdx="0" presStyleCnt="0">
        <dgm:presLayoutVars>
          <dgm:chMax val="0"/>
          <dgm:chPref val="0"/>
          <dgm:bulletEnabled val="1"/>
        </dgm:presLayoutVars>
      </dgm:prSet>
      <dgm:spPr/>
      <dgm:t>
        <a:bodyPr/>
        <a:lstStyle/>
        <a:p>
          <a:endParaRPr lang="tr-TR"/>
        </a:p>
      </dgm:t>
    </dgm:pt>
    <dgm:pt modelId="{93CC4981-3C9E-4D82-BB8A-5A8AEB17703A}" type="pres">
      <dgm:prSet presAssocID="{47102E30-99EE-4FC2-BB7F-D1CB43AE4E2C}" presName="circ3" presStyleLbl="vennNode1" presStyleIdx="2" presStyleCnt="3" custScaleX="109079"/>
      <dgm:spPr/>
      <dgm:t>
        <a:bodyPr/>
        <a:lstStyle/>
        <a:p>
          <a:endParaRPr lang="tr-TR"/>
        </a:p>
      </dgm:t>
    </dgm:pt>
    <dgm:pt modelId="{E4A0A831-65BD-4E6B-8542-C78299D9ACD8}" type="pres">
      <dgm:prSet presAssocID="{47102E30-99EE-4FC2-BB7F-D1CB43AE4E2C}" presName="circ3Tx" presStyleLbl="revTx" presStyleIdx="0" presStyleCnt="0">
        <dgm:presLayoutVars>
          <dgm:chMax val="0"/>
          <dgm:chPref val="0"/>
          <dgm:bulletEnabled val="1"/>
        </dgm:presLayoutVars>
      </dgm:prSet>
      <dgm:spPr/>
      <dgm:t>
        <a:bodyPr/>
        <a:lstStyle/>
        <a:p>
          <a:endParaRPr lang="tr-TR"/>
        </a:p>
      </dgm:t>
    </dgm:pt>
  </dgm:ptLst>
  <dgm:cxnLst>
    <dgm:cxn modelId="{589FE793-2093-4407-872E-257711A8778D}" srcId="{197CF25D-8B7B-433C-9804-B82708BCA9F1}" destId="{5B275EEE-E451-445B-AB78-527065E7FBE8}" srcOrd="1" destOrd="0" parTransId="{52A86679-B744-49DE-A229-7D681A42DB80}" sibTransId="{B972077D-55BA-4C04-9F7F-010271FAB125}"/>
    <dgm:cxn modelId="{13963F9E-CCFB-42B8-A6B3-F8E9F8DEE5A5}" type="presOf" srcId="{5B275EEE-E451-445B-AB78-527065E7FBE8}" destId="{30A089BB-2C1A-4ED4-865C-621159DA4673}" srcOrd="1" destOrd="0" presId="urn:microsoft.com/office/officeart/2005/8/layout/venn1"/>
    <dgm:cxn modelId="{F59F03A3-1FEB-4A8F-BBEA-A67D51B02624}" type="presOf" srcId="{197CF25D-8B7B-433C-9804-B82708BCA9F1}" destId="{2D25A4E6-E47E-4F69-8BAA-598881FFD460}" srcOrd="0" destOrd="0" presId="urn:microsoft.com/office/officeart/2005/8/layout/venn1"/>
    <dgm:cxn modelId="{B86174C1-366C-4165-88FC-D39FD918CE70}" type="presOf" srcId="{5B275EEE-E451-445B-AB78-527065E7FBE8}" destId="{F7F2BBD9-9555-4380-B63F-0885607BD29E}" srcOrd="0" destOrd="0" presId="urn:microsoft.com/office/officeart/2005/8/layout/venn1"/>
    <dgm:cxn modelId="{F0DD8AAE-A629-4F15-997D-D8C855A3ED6F}" type="presOf" srcId="{994BB005-35D3-4C35-A239-6F1AA83B9B07}" destId="{E6774105-AA95-43D2-A1DE-07196D9B705D}" srcOrd="1" destOrd="0" presId="urn:microsoft.com/office/officeart/2005/8/layout/venn1"/>
    <dgm:cxn modelId="{F37AD43B-B1A5-4917-BBAE-AB699B2FD353}" type="presOf" srcId="{994BB005-35D3-4C35-A239-6F1AA83B9B07}" destId="{B5431C93-BB93-4CE2-BA0E-1E8BF9CEB86D}" srcOrd="0" destOrd="0" presId="urn:microsoft.com/office/officeart/2005/8/layout/venn1"/>
    <dgm:cxn modelId="{83D0D906-AB5E-42A0-9863-82B12DE3F725}" srcId="{197CF25D-8B7B-433C-9804-B82708BCA9F1}" destId="{47102E30-99EE-4FC2-BB7F-D1CB43AE4E2C}" srcOrd="2" destOrd="0" parTransId="{4F06E87C-EFD5-4F47-9612-D1B5BBE97FB6}" sibTransId="{77226292-254B-40CD-8C49-6D2ADB063695}"/>
    <dgm:cxn modelId="{092DD7E2-07C1-4B79-A064-4C53DCD498B5}" type="presOf" srcId="{47102E30-99EE-4FC2-BB7F-D1CB43AE4E2C}" destId="{E4A0A831-65BD-4E6B-8542-C78299D9ACD8}" srcOrd="1" destOrd="0" presId="urn:microsoft.com/office/officeart/2005/8/layout/venn1"/>
    <dgm:cxn modelId="{2D02DFA0-9FCE-498A-83AB-F47ADEE9C880}" srcId="{197CF25D-8B7B-433C-9804-B82708BCA9F1}" destId="{994BB005-35D3-4C35-A239-6F1AA83B9B07}" srcOrd="0" destOrd="0" parTransId="{A38F882D-C30A-4AC0-9DE6-A73308080738}" sibTransId="{62F69CDD-DACF-4478-A8B9-62718554C2FC}"/>
    <dgm:cxn modelId="{FAC88C3E-6490-4B58-A8B5-2BDAE71CADBC}" type="presOf" srcId="{47102E30-99EE-4FC2-BB7F-D1CB43AE4E2C}" destId="{93CC4981-3C9E-4D82-BB8A-5A8AEB17703A}" srcOrd="0" destOrd="0" presId="urn:microsoft.com/office/officeart/2005/8/layout/venn1"/>
    <dgm:cxn modelId="{019E978D-9A61-4947-97B3-2CDE94083409}" type="presParOf" srcId="{2D25A4E6-E47E-4F69-8BAA-598881FFD460}" destId="{E6774105-AA95-43D2-A1DE-07196D9B705D}" srcOrd="0" destOrd="0" presId="urn:microsoft.com/office/officeart/2005/8/layout/venn1"/>
    <dgm:cxn modelId="{61FA0E8D-81CD-4A43-88D0-ABCAE6B29BCA}" type="presParOf" srcId="{2D25A4E6-E47E-4F69-8BAA-598881FFD460}" destId="{B5431C93-BB93-4CE2-BA0E-1E8BF9CEB86D}" srcOrd="1" destOrd="0" presId="urn:microsoft.com/office/officeart/2005/8/layout/venn1"/>
    <dgm:cxn modelId="{375F5607-9E79-4F19-87B5-2592C945151B}" type="presParOf" srcId="{2D25A4E6-E47E-4F69-8BAA-598881FFD460}" destId="{30A089BB-2C1A-4ED4-865C-621159DA4673}" srcOrd="2" destOrd="0" presId="urn:microsoft.com/office/officeart/2005/8/layout/venn1"/>
    <dgm:cxn modelId="{309ADFBF-23ED-4524-A0B5-5AA1B969988E}" type="presParOf" srcId="{2D25A4E6-E47E-4F69-8BAA-598881FFD460}" destId="{F7F2BBD9-9555-4380-B63F-0885607BD29E}" srcOrd="3" destOrd="0" presId="urn:microsoft.com/office/officeart/2005/8/layout/venn1"/>
    <dgm:cxn modelId="{99EC9ED9-2B5D-46F3-91E8-C24C506AC381}" type="presParOf" srcId="{2D25A4E6-E47E-4F69-8BAA-598881FFD460}" destId="{93CC4981-3C9E-4D82-BB8A-5A8AEB17703A}" srcOrd="4" destOrd="0" presId="urn:microsoft.com/office/officeart/2005/8/layout/venn1"/>
    <dgm:cxn modelId="{BF421D97-B8C0-434B-AA76-F83A28E03ABE}" type="presParOf" srcId="{2D25A4E6-E47E-4F69-8BAA-598881FFD460}" destId="{E4A0A831-65BD-4E6B-8542-C78299D9ACD8}"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98B0018-E66F-43A2-BA6C-7BB52E3B3FEC}" type="doc">
      <dgm:prSet loTypeId="urn:microsoft.com/office/officeart/2005/8/layout/vProcess5" loCatId="process" qsTypeId="urn:microsoft.com/office/officeart/2005/8/quickstyle/simple1" qsCatId="simple" csTypeId="urn:microsoft.com/office/officeart/2005/8/colors/colorful4" csCatId="colorful" phldr="1"/>
      <dgm:spPr/>
      <dgm:t>
        <a:bodyPr/>
        <a:lstStyle/>
        <a:p>
          <a:endParaRPr lang="tr-TR"/>
        </a:p>
      </dgm:t>
    </dgm:pt>
    <dgm:pt modelId="{5FAA55BF-FE57-46BA-832D-A1F4D69A463B}">
      <dgm:prSet custT="1"/>
      <dgm:spPr/>
      <dgm:t>
        <a:bodyPr/>
        <a:lstStyle/>
        <a:p>
          <a:pPr algn="ctr" rtl="0"/>
          <a:r>
            <a:rPr lang="tr-TR" sz="1800" b="1" dirty="0" smtClean="0"/>
            <a:t>Sınıf Kurallarının Uygulanmasında Dikkat Edilmesi Gereken Noktalar</a:t>
          </a:r>
          <a:endParaRPr lang="tr-TR" sz="1800" dirty="0" smtClean="0"/>
        </a:p>
        <a:p>
          <a:pPr algn="l"/>
          <a:r>
            <a:rPr lang="tr-TR" sz="1800" dirty="0" smtClean="0"/>
            <a:t>Sınıf kuralları listesi sınıfın görünür bir yerinde asılı olmalıdır. </a:t>
          </a:r>
        </a:p>
        <a:p>
          <a:pPr algn="l"/>
          <a:r>
            <a:rPr lang="tr-TR" sz="1800" dirty="0" smtClean="0"/>
            <a:t>Kurallara öncelikle öğretmenin kendisi uymalıdır. </a:t>
          </a:r>
        </a:p>
        <a:p>
          <a:pPr algn="l"/>
          <a:r>
            <a:rPr lang="tr-TR" sz="1800" dirty="0" smtClean="0"/>
            <a:t>Öğretmen sınıf kurallarını belirledikten sonra sınıfın onayını almalı, itirazlar varsa cevaplamalıdır. </a:t>
          </a:r>
        </a:p>
        <a:p>
          <a:pPr algn="l"/>
          <a:r>
            <a:rPr lang="tr-TR" sz="1800" dirty="0" smtClean="0"/>
            <a:t>Kurallara uyanlar pekiştirilmeli, uymayanlar ise </a:t>
          </a:r>
          <a:r>
            <a:rPr lang="tr-TR" sz="1800" b="1" dirty="0" smtClean="0"/>
            <a:t>“sen dili” </a:t>
          </a:r>
          <a:r>
            <a:rPr lang="tr-TR" sz="1800" dirty="0" smtClean="0"/>
            <a:t>yerine </a:t>
          </a:r>
          <a:r>
            <a:rPr lang="tr-TR" sz="1800" b="1" dirty="0" smtClean="0"/>
            <a:t>“ben dili” </a:t>
          </a:r>
          <a:r>
            <a:rPr lang="tr-TR" sz="1800" dirty="0" smtClean="0"/>
            <a:t>kullanılarak uyarılmalıdır. Kurallara uyan öğrencilere “Aferin, bu yaptığın güzel bir davranış” gibi sözlü ya da sözsüz mesajlar verilebilir. “Sınıfı kirletiyorsunuz, evde de böyle mi davranıyorsunuz.” sen dili ifadesi yerine “Sınıfı kirletmeniz beni rahatsız ediyor.” ben dili ifadesinin kullanılması uygundur. </a:t>
          </a:r>
        </a:p>
        <a:p>
          <a:pPr algn="l"/>
          <a:r>
            <a:rPr lang="tr-TR" sz="1800" dirty="0" smtClean="0"/>
            <a:t>Kurallara uyulmadığı zaman uygulanacak yaptırımlar önceden belirlenmelidir. İlk kez kural ihlalinde ceza ya da yaptırım vermek yerine öğrencilerin uyarılması yerinde bir davranış olacaktır. Okulun ve sınıfın kurallarının ihlalleri durumunda nelerin yapılacağına ilişkin açık yönergeler belirlenmelidir.</a:t>
          </a:r>
        </a:p>
        <a:p>
          <a:pPr algn="l"/>
          <a:r>
            <a:rPr lang="tr-TR" sz="1800" dirty="0" smtClean="0"/>
            <a:t>İhtiyaç duyulmadığında ya da işlerliği ortadan kalktığında kural listeden çıkarılmalı ya da değiştirilmelidir.</a:t>
          </a:r>
        </a:p>
        <a:p>
          <a:pPr algn="l"/>
          <a:r>
            <a:rPr lang="tr-TR" sz="1800" dirty="0" smtClean="0"/>
            <a:t>Sınıfa yeni gelen öğrencilere öğretmen tarafından kurallar açıklanmalıdır.</a:t>
          </a:r>
        </a:p>
        <a:p>
          <a:pPr algn="l"/>
          <a:r>
            <a:rPr lang="tr-TR" sz="1800" dirty="0" smtClean="0"/>
            <a:t>Her kuralı bir eylemi ve davranışı göstermeli ve başlatmalıdır. Diğer bir ifadeyle kurallar doğru davranışları hatırlatıcı nitelikte olmalıdır. “Derse zamanında geliniz.” ifadesi buna uygunken “Geç kalmamayı düşünün.” ifadesi bu ölçütü karşılamamaktadır.</a:t>
          </a:r>
          <a:endParaRPr lang="tr-TR" sz="1800" dirty="0">
            <a:solidFill>
              <a:schemeClr val="tx1"/>
            </a:solidFill>
          </a:endParaRPr>
        </a:p>
      </dgm:t>
    </dgm:pt>
    <dgm:pt modelId="{B31511FC-9329-42BF-9CA1-D7E8A295B470}" type="parTrans" cxnId="{A13B833D-BCF6-43A2-86D2-E2FD1814664E}">
      <dgm:prSet/>
      <dgm:spPr/>
      <dgm:t>
        <a:bodyPr/>
        <a:lstStyle/>
        <a:p>
          <a:endParaRPr lang="tr-TR"/>
        </a:p>
      </dgm:t>
    </dgm:pt>
    <dgm:pt modelId="{BA4D12DF-BF13-47BA-887B-6B67F5D14335}" type="sibTrans" cxnId="{A13B833D-BCF6-43A2-86D2-E2FD1814664E}">
      <dgm:prSet/>
      <dgm:spPr/>
      <dgm:t>
        <a:bodyPr/>
        <a:lstStyle/>
        <a:p>
          <a:endParaRPr lang="tr-TR"/>
        </a:p>
      </dgm:t>
    </dgm:pt>
    <dgm:pt modelId="{7DF8741B-48BD-4522-9BD9-C1BBE38AEDAA}" type="pres">
      <dgm:prSet presAssocID="{098B0018-E66F-43A2-BA6C-7BB52E3B3FEC}" presName="outerComposite" presStyleCnt="0">
        <dgm:presLayoutVars>
          <dgm:chMax val="5"/>
          <dgm:dir/>
          <dgm:resizeHandles val="exact"/>
        </dgm:presLayoutVars>
      </dgm:prSet>
      <dgm:spPr/>
      <dgm:t>
        <a:bodyPr/>
        <a:lstStyle/>
        <a:p>
          <a:endParaRPr lang="tr-TR"/>
        </a:p>
      </dgm:t>
    </dgm:pt>
    <dgm:pt modelId="{A98FC24B-A70C-4CAF-852D-35C367382BEF}" type="pres">
      <dgm:prSet presAssocID="{098B0018-E66F-43A2-BA6C-7BB52E3B3FEC}" presName="dummyMaxCanvas" presStyleCnt="0">
        <dgm:presLayoutVars/>
      </dgm:prSet>
      <dgm:spPr/>
    </dgm:pt>
    <dgm:pt modelId="{A461A719-7443-467F-9E75-AB2ADB039279}" type="pres">
      <dgm:prSet presAssocID="{098B0018-E66F-43A2-BA6C-7BB52E3B3FEC}" presName="OneNode_1" presStyleLbl="node1" presStyleIdx="0" presStyleCnt="1" custScaleY="197787" custLinFactNeighborX="113" custLinFactNeighborY="-433">
        <dgm:presLayoutVars>
          <dgm:bulletEnabled val="1"/>
        </dgm:presLayoutVars>
      </dgm:prSet>
      <dgm:spPr/>
      <dgm:t>
        <a:bodyPr/>
        <a:lstStyle/>
        <a:p>
          <a:endParaRPr lang="tr-TR"/>
        </a:p>
      </dgm:t>
    </dgm:pt>
  </dgm:ptLst>
  <dgm:cxnLst>
    <dgm:cxn modelId="{A13B833D-BCF6-43A2-86D2-E2FD1814664E}" srcId="{098B0018-E66F-43A2-BA6C-7BB52E3B3FEC}" destId="{5FAA55BF-FE57-46BA-832D-A1F4D69A463B}" srcOrd="0" destOrd="0" parTransId="{B31511FC-9329-42BF-9CA1-D7E8A295B470}" sibTransId="{BA4D12DF-BF13-47BA-887B-6B67F5D14335}"/>
    <dgm:cxn modelId="{B4E10AC3-7FE4-4F68-92FD-F2EEF9FC9DD3}" type="presOf" srcId="{098B0018-E66F-43A2-BA6C-7BB52E3B3FEC}" destId="{7DF8741B-48BD-4522-9BD9-C1BBE38AEDAA}" srcOrd="0" destOrd="0" presId="urn:microsoft.com/office/officeart/2005/8/layout/vProcess5"/>
    <dgm:cxn modelId="{142873FB-F52E-4FED-840D-3274978E8EE0}" type="presOf" srcId="{5FAA55BF-FE57-46BA-832D-A1F4D69A463B}" destId="{A461A719-7443-467F-9E75-AB2ADB039279}" srcOrd="0" destOrd="0" presId="urn:microsoft.com/office/officeart/2005/8/layout/vProcess5"/>
    <dgm:cxn modelId="{64081E71-26F4-4829-B516-B833FF8EB3AE}" type="presParOf" srcId="{7DF8741B-48BD-4522-9BD9-C1BBE38AEDAA}" destId="{A98FC24B-A70C-4CAF-852D-35C367382BEF}" srcOrd="0" destOrd="0" presId="urn:microsoft.com/office/officeart/2005/8/layout/vProcess5"/>
    <dgm:cxn modelId="{22240DE3-7D0C-48D0-A6C5-36913FA06F1D}" type="presParOf" srcId="{7DF8741B-48BD-4522-9BD9-C1BBE38AEDAA}" destId="{A461A719-7443-467F-9E75-AB2ADB039279}" srcOrd="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9B9BA0E-965B-402F-84F9-E77B33E31104}" type="doc">
      <dgm:prSet loTypeId="urn:microsoft.com/office/officeart/2005/8/layout/venn1" loCatId="relationship" qsTypeId="urn:microsoft.com/office/officeart/2005/8/quickstyle/3d1" qsCatId="3D" csTypeId="urn:microsoft.com/office/officeart/2005/8/colors/colorful4" csCatId="colorful" phldr="1"/>
      <dgm:spPr/>
      <dgm:t>
        <a:bodyPr/>
        <a:lstStyle/>
        <a:p>
          <a:endParaRPr lang="tr-TR"/>
        </a:p>
      </dgm:t>
    </dgm:pt>
    <dgm:pt modelId="{609EEBDF-AE95-4FCA-A8B4-BAB81F971FFA}">
      <dgm:prSet/>
      <dgm:spPr/>
      <dgm:t>
        <a:bodyPr/>
        <a:lstStyle/>
        <a:p>
          <a:r>
            <a:rPr lang="tr-TR" b="1" dirty="0" err="1" smtClean="0"/>
            <a:t>Tuana</a:t>
          </a:r>
          <a:r>
            <a:rPr lang="tr-TR" b="1" dirty="0" smtClean="0"/>
            <a:t> Öğretmenin Renkli Kuralları</a:t>
          </a:r>
          <a:endParaRPr lang="tr-TR" dirty="0" smtClean="0"/>
        </a:p>
        <a:p>
          <a:r>
            <a:rPr lang="tr-TR" dirty="0" smtClean="0"/>
            <a:t>Kırmızı kural: Dikkatli olun. Dikkatlice dinleyin.</a:t>
          </a:r>
          <a:br>
            <a:rPr lang="tr-TR" dirty="0" smtClean="0"/>
          </a:br>
          <a:r>
            <a:rPr lang="tr-TR" dirty="0" smtClean="0"/>
            <a:t>Beyaz kural: Elinizi kaldırın</a:t>
          </a:r>
          <a:br>
            <a:rPr lang="tr-TR" dirty="0" smtClean="0"/>
          </a:br>
          <a:r>
            <a:rPr lang="tr-TR" dirty="0" smtClean="0"/>
            <a:t>Pembe kural: Görev için bekleyiniz.</a:t>
          </a:r>
          <a:br>
            <a:rPr lang="tr-TR" dirty="0" smtClean="0"/>
          </a:br>
          <a:r>
            <a:rPr lang="tr-TR" dirty="0" smtClean="0"/>
            <a:t>Sarı kural: Elinizi kaldırın ve itiraz edin.</a:t>
          </a:r>
          <a:br>
            <a:rPr lang="tr-TR" dirty="0" smtClean="0"/>
          </a:br>
          <a:r>
            <a:rPr lang="tr-TR" dirty="0" smtClean="0"/>
            <a:t>Yeşil kural: Oturduğunuz yeri temiz tutun.</a:t>
          </a:r>
          <a:br>
            <a:rPr lang="tr-TR" dirty="0" smtClean="0"/>
          </a:br>
          <a:r>
            <a:rPr lang="tr-TR" dirty="0" smtClean="0"/>
            <a:t>Turuncu kural: Kibar olun ve saygı gösterin.</a:t>
          </a:r>
        </a:p>
        <a:p>
          <a:pPr rtl="0"/>
          <a:endParaRPr lang="tr-TR" dirty="0"/>
        </a:p>
      </dgm:t>
    </dgm:pt>
    <dgm:pt modelId="{EC700F8E-0E99-4CEF-8F31-D88A11D3C8DF}" type="parTrans" cxnId="{C7F7B812-7BDB-493B-8B09-1FA778E128BC}">
      <dgm:prSet/>
      <dgm:spPr/>
      <dgm:t>
        <a:bodyPr/>
        <a:lstStyle/>
        <a:p>
          <a:endParaRPr lang="tr-TR"/>
        </a:p>
      </dgm:t>
    </dgm:pt>
    <dgm:pt modelId="{9C8E1026-43AF-428A-A34D-0863E0C2D5BB}" type="sibTrans" cxnId="{C7F7B812-7BDB-493B-8B09-1FA778E128BC}">
      <dgm:prSet/>
      <dgm:spPr/>
      <dgm:t>
        <a:bodyPr/>
        <a:lstStyle/>
        <a:p>
          <a:endParaRPr lang="tr-TR"/>
        </a:p>
      </dgm:t>
    </dgm:pt>
    <dgm:pt modelId="{E4BECCD1-D4F0-4CC9-91AE-B922A907CBE6}">
      <dgm:prSet/>
      <dgm:spPr/>
      <dgm:t>
        <a:bodyPr/>
        <a:lstStyle/>
        <a:p>
          <a:pPr rtl="0"/>
          <a:r>
            <a:rPr lang="tr-TR" b="1" dirty="0" smtClean="0"/>
            <a:t>Sınıf Kuralları</a:t>
          </a:r>
          <a:endParaRPr lang="tr-TR" dirty="0" smtClean="0"/>
        </a:p>
        <a:p>
          <a:r>
            <a:rPr lang="tr-TR" dirty="0" smtClean="0"/>
            <a:t>Benim izin verdiğim her şeyi yapabilirsiniz!</a:t>
          </a:r>
        </a:p>
        <a:p>
          <a:r>
            <a:rPr lang="tr-TR" dirty="0" smtClean="0"/>
            <a:t>Gürültü yapmayınız.</a:t>
          </a:r>
        </a:p>
        <a:p>
          <a:r>
            <a:rPr lang="tr-TR" dirty="0" smtClean="0"/>
            <a:t>Koridorlarda koşmayınız.</a:t>
          </a:r>
        </a:p>
        <a:p>
          <a:r>
            <a:rPr lang="tr-TR" dirty="0" smtClean="0"/>
            <a:t>Sizden başarılı olmanızı bekliyorum.</a:t>
          </a:r>
          <a:endParaRPr lang="tr-TR" dirty="0"/>
        </a:p>
      </dgm:t>
    </dgm:pt>
    <dgm:pt modelId="{EA2AE8D2-D195-4328-8517-06E68148536D}" type="parTrans" cxnId="{8A6DDFA7-6F2F-403E-A5A2-34EDA2B6CA83}">
      <dgm:prSet/>
      <dgm:spPr/>
      <dgm:t>
        <a:bodyPr/>
        <a:lstStyle/>
        <a:p>
          <a:endParaRPr lang="tr-TR"/>
        </a:p>
      </dgm:t>
    </dgm:pt>
    <dgm:pt modelId="{B6C506E0-47FF-49C6-A7A4-9F8DC711B287}" type="sibTrans" cxnId="{8A6DDFA7-6F2F-403E-A5A2-34EDA2B6CA83}">
      <dgm:prSet/>
      <dgm:spPr/>
      <dgm:t>
        <a:bodyPr/>
        <a:lstStyle/>
        <a:p>
          <a:endParaRPr lang="tr-TR"/>
        </a:p>
      </dgm:t>
    </dgm:pt>
    <dgm:pt modelId="{9BC5B413-B269-43A5-B5CD-672076D44757}" type="pres">
      <dgm:prSet presAssocID="{B9B9BA0E-965B-402F-84F9-E77B33E31104}" presName="compositeShape" presStyleCnt="0">
        <dgm:presLayoutVars>
          <dgm:chMax val="7"/>
          <dgm:dir/>
          <dgm:resizeHandles val="exact"/>
        </dgm:presLayoutVars>
      </dgm:prSet>
      <dgm:spPr/>
      <dgm:t>
        <a:bodyPr/>
        <a:lstStyle/>
        <a:p>
          <a:endParaRPr lang="tr-TR"/>
        </a:p>
      </dgm:t>
    </dgm:pt>
    <dgm:pt modelId="{7A4F9713-AEAA-4648-9F37-C59912E1DE57}" type="pres">
      <dgm:prSet presAssocID="{609EEBDF-AE95-4FCA-A8B4-BAB81F971FFA}" presName="circ1" presStyleLbl="vennNode1" presStyleIdx="0" presStyleCnt="2"/>
      <dgm:spPr/>
      <dgm:t>
        <a:bodyPr/>
        <a:lstStyle/>
        <a:p>
          <a:endParaRPr lang="tr-TR"/>
        </a:p>
      </dgm:t>
    </dgm:pt>
    <dgm:pt modelId="{7A54F0B0-C094-4AE7-86A3-19177D699C34}" type="pres">
      <dgm:prSet presAssocID="{609EEBDF-AE95-4FCA-A8B4-BAB81F971FFA}" presName="circ1Tx" presStyleLbl="revTx" presStyleIdx="0" presStyleCnt="0">
        <dgm:presLayoutVars>
          <dgm:chMax val="0"/>
          <dgm:chPref val="0"/>
          <dgm:bulletEnabled val="1"/>
        </dgm:presLayoutVars>
      </dgm:prSet>
      <dgm:spPr/>
      <dgm:t>
        <a:bodyPr/>
        <a:lstStyle/>
        <a:p>
          <a:endParaRPr lang="tr-TR"/>
        </a:p>
      </dgm:t>
    </dgm:pt>
    <dgm:pt modelId="{4748874B-FC9F-4BD1-829D-982688B77B42}" type="pres">
      <dgm:prSet presAssocID="{E4BECCD1-D4F0-4CC9-91AE-B922A907CBE6}" presName="circ2" presStyleLbl="vennNode1" presStyleIdx="1" presStyleCnt="2"/>
      <dgm:spPr/>
      <dgm:t>
        <a:bodyPr/>
        <a:lstStyle/>
        <a:p>
          <a:endParaRPr lang="tr-TR"/>
        </a:p>
      </dgm:t>
    </dgm:pt>
    <dgm:pt modelId="{C608D339-0725-4433-84D0-4914BDF1C072}" type="pres">
      <dgm:prSet presAssocID="{E4BECCD1-D4F0-4CC9-91AE-B922A907CBE6}" presName="circ2Tx" presStyleLbl="revTx" presStyleIdx="0" presStyleCnt="0">
        <dgm:presLayoutVars>
          <dgm:chMax val="0"/>
          <dgm:chPref val="0"/>
          <dgm:bulletEnabled val="1"/>
        </dgm:presLayoutVars>
      </dgm:prSet>
      <dgm:spPr/>
      <dgm:t>
        <a:bodyPr/>
        <a:lstStyle/>
        <a:p>
          <a:endParaRPr lang="tr-TR"/>
        </a:p>
      </dgm:t>
    </dgm:pt>
  </dgm:ptLst>
  <dgm:cxnLst>
    <dgm:cxn modelId="{DE5884FA-99C7-4F28-BD11-8F62A2FB9C9E}" type="presOf" srcId="{E4BECCD1-D4F0-4CC9-91AE-B922A907CBE6}" destId="{C608D339-0725-4433-84D0-4914BDF1C072}" srcOrd="1" destOrd="0" presId="urn:microsoft.com/office/officeart/2005/8/layout/venn1"/>
    <dgm:cxn modelId="{9579A132-7151-4EFE-8598-9BC7059AD0B0}" type="presOf" srcId="{609EEBDF-AE95-4FCA-A8B4-BAB81F971FFA}" destId="{7A4F9713-AEAA-4648-9F37-C59912E1DE57}" srcOrd="0" destOrd="0" presId="urn:microsoft.com/office/officeart/2005/8/layout/venn1"/>
    <dgm:cxn modelId="{8A6DDFA7-6F2F-403E-A5A2-34EDA2B6CA83}" srcId="{B9B9BA0E-965B-402F-84F9-E77B33E31104}" destId="{E4BECCD1-D4F0-4CC9-91AE-B922A907CBE6}" srcOrd="1" destOrd="0" parTransId="{EA2AE8D2-D195-4328-8517-06E68148536D}" sibTransId="{B6C506E0-47FF-49C6-A7A4-9F8DC711B287}"/>
    <dgm:cxn modelId="{FA20824E-64E9-4820-AFAA-05190B26E121}" type="presOf" srcId="{E4BECCD1-D4F0-4CC9-91AE-B922A907CBE6}" destId="{4748874B-FC9F-4BD1-829D-982688B77B42}" srcOrd="0" destOrd="0" presId="urn:microsoft.com/office/officeart/2005/8/layout/venn1"/>
    <dgm:cxn modelId="{5B958FC5-4654-41BC-BCF5-4C6799E066E0}" type="presOf" srcId="{609EEBDF-AE95-4FCA-A8B4-BAB81F971FFA}" destId="{7A54F0B0-C094-4AE7-86A3-19177D699C34}" srcOrd="1" destOrd="0" presId="urn:microsoft.com/office/officeart/2005/8/layout/venn1"/>
    <dgm:cxn modelId="{C7F7B812-7BDB-493B-8B09-1FA778E128BC}" srcId="{B9B9BA0E-965B-402F-84F9-E77B33E31104}" destId="{609EEBDF-AE95-4FCA-A8B4-BAB81F971FFA}" srcOrd="0" destOrd="0" parTransId="{EC700F8E-0E99-4CEF-8F31-D88A11D3C8DF}" sibTransId="{9C8E1026-43AF-428A-A34D-0863E0C2D5BB}"/>
    <dgm:cxn modelId="{17900455-A5EE-4950-9F77-63ECF9D852B0}" type="presOf" srcId="{B9B9BA0E-965B-402F-84F9-E77B33E31104}" destId="{9BC5B413-B269-43A5-B5CD-672076D44757}" srcOrd="0" destOrd="0" presId="urn:microsoft.com/office/officeart/2005/8/layout/venn1"/>
    <dgm:cxn modelId="{0C7590C0-34C2-4E78-83C7-0D1E05F098CD}" type="presParOf" srcId="{9BC5B413-B269-43A5-B5CD-672076D44757}" destId="{7A4F9713-AEAA-4648-9F37-C59912E1DE57}" srcOrd="0" destOrd="0" presId="urn:microsoft.com/office/officeart/2005/8/layout/venn1"/>
    <dgm:cxn modelId="{A5E8D8B6-A501-4D8E-95CC-76FB4CACF496}" type="presParOf" srcId="{9BC5B413-B269-43A5-B5CD-672076D44757}" destId="{7A54F0B0-C094-4AE7-86A3-19177D699C34}" srcOrd="1" destOrd="0" presId="urn:microsoft.com/office/officeart/2005/8/layout/venn1"/>
    <dgm:cxn modelId="{ED3E3C4B-30A5-49EB-9267-77ABCA40C9C9}" type="presParOf" srcId="{9BC5B413-B269-43A5-B5CD-672076D44757}" destId="{4748874B-FC9F-4BD1-829D-982688B77B42}" srcOrd="2" destOrd="0" presId="urn:microsoft.com/office/officeart/2005/8/layout/venn1"/>
    <dgm:cxn modelId="{43BC2B6B-7457-491A-A918-6169B4170CE6}" type="presParOf" srcId="{9BC5B413-B269-43A5-B5CD-672076D44757}" destId="{C608D339-0725-4433-84D0-4914BDF1C072}"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0709DAB-68D8-44B8-9637-64E0336822F1}" type="doc">
      <dgm:prSet loTypeId="urn:microsoft.com/office/officeart/2005/8/layout/arrow6" loCatId="process" qsTypeId="urn:microsoft.com/office/officeart/2005/8/quickstyle/simple1" qsCatId="simple" csTypeId="urn:microsoft.com/office/officeart/2005/8/colors/colorful4" csCatId="colorful" phldr="1"/>
      <dgm:spPr/>
      <dgm:t>
        <a:bodyPr/>
        <a:lstStyle/>
        <a:p>
          <a:endParaRPr lang="tr-TR"/>
        </a:p>
      </dgm:t>
    </dgm:pt>
    <dgm:pt modelId="{0C06849B-447E-4811-96D9-05DFDC132FB8}">
      <dgm:prSet custT="1"/>
      <dgm:spPr/>
      <dgm:t>
        <a:bodyPr/>
        <a:lstStyle/>
        <a:p>
          <a:pPr marL="0" marR="0" indent="0" defTabSz="914400" rtl="0" eaLnBrk="1" fontAlgn="auto" latinLnBrk="0" hangingPunct="1">
            <a:lnSpc>
              <a:spcPct val="100000"/>
            </a:lnSpc>
            <a:spcBef>
              <a:spcPts val="0"/>
            </a:spcBef>
            <a:spcAft>
              <a:spcPts val="0"/>
            </a:spcAft>
            <a:buClrTx/>
            <a:buSzTx/>
            <a:buFontTx/>
            <a:buNone/>
            <a:tabLst/>
            <a:defRPr/>
          </a:pPr>
          <a:r>
            <a:rPr lang="tr-TR" sz="2000" b="1" dirty="0" smtClean="0"/>
            <a:t>Öğretmenlere </a:t>
          </a:r>
        </a:p>
        <a:p>
          <a:pPr marL="0" marR="0" indent="0" defTabSz="914400" rtl="0" eaLnBrk="1" fontAlgn="auto" latinLnBrk="0" hangingPunct="1">
            <a:lnSpc>
              <a:spcPct val="100000"/>
            </a:lnSpc>
            <a:spcBef>
              <a:spcPts val="0"/>
            </a:spcBef>
            <a:spcAft>
              <a:spcPts val="0"/>
            </a:spcAft>
            <a:buClrTx/>
            <a:buSzTx/>
            <a:buFontTx/>
            <a:buNone/>
            <a:tabLst/>
            <a:defRPr/>
          </a:pPr>
          <a:r>
            <a:rPr lang="tr-TR" sz="2000" b="1" dirty="0" smtClean="0"/>
            <a:t>Öneriler</a:t>
          </a:r>
          <a:endParaRPr lang="tr-TR" sz="2000" dirty="0" smtClean="0"/>
        </a:p>
        <a:p>
          <a:pPr defTabSz="1422400" rtl="0">
            <a:lnSpc>
              <a:spcPct val="90000"/>
            </a:lnSpc>
            <a:spcBef>
              <a:spcPct val="0"/>
            </a:spcBef>
            <a:spcAft>
              <a:spcPct val="35000"/>
            </a:spcAft>
          </a:pPr>
          <a:endParaRPr lang="tr-TR" sz="2000" dirty="0">
            <a:solidFill>
              <a:schemeClr val="tx1"/>
            </a:solidFill>
          </a:endParaRPr>
        </a:p>
      </dgm:t>
    </dgm:pt>
    <dgm:pt modelId="{FEEBA40A-8375-48A1-9710-382A9F669437}" type="parTrans" cxnId="{7954453A-ADC8-43D7-B0E7-EF3D64D2D9D0}">
      <dgm:prSet/>
      <dgm:spPr/>
      <dgm:t>
        <a:bodyPr/>
        <a:lstStyle/>
        <a:p>
          <a:endParaRPr lang="tr-TR"/>
        </a:p>
      </dgm:t>
    </dgm:pt>
    <dgm:pt modelId="{D194A717-89F5-45E9-9631-ACAC7C68CBD5}" type="sibTrans" cxnId="{7954453A-ADC8-43D7-B0E7-EF3D64D2D9D0}">
      <dgm:prSet/>
      <dgm:spPr/>
      <dgm:t>
        <a:bodyPr/>
        <a:lstStyle/>
        <a:p>
          <a:endParaRPr lang="tr-TR"/>
        </a:p>
      </dgm:t>
    </dgm:pt>
    <dgm:pt modelId="{319BA91A-5081-4D4A-BD97-5DB5C2A78947}" type="pres">
      <dgm:prSet presAssocID="{00709DAB-68D8-44B8-9637-64E0336822F1}" presName="compositeShape" presStyleCnt="0">
        <dgm:presLayoutVars>
          <dgm:chMax val="2"/>
          <dgm:dir/>
          <dgm:resizeHandles val="exact"/>
        </dgm:presLayoutVars>
      </dgm:prSet>
      <dgm:spPr/>
      <dgm:t>
        <a:bodyPr/>
        <a:lstStyle/>
        <a:p>
          <a:endParaRPr lang="tr-TR"/>
        </a:p>
      </dgm:t>
    </dgm:pt>
    <dgm:pt modelId="{F0A53F06-F0A0-4B90-BC36-8C3D7C9D736D}" type="pres">
      <dgm:prSet presAssocID="{00709DAB-68D8-44B8-9637-64E0336822F1}" presName="ribbon" presStyleLbl="node1" presStyleIdx="0" presStyleCnt="1" custScaleX="175553" custLinFactNeighborX="-2250" custLinFactNeighborY="-27545"/>
      <dgm:spPr/>
    </dgm:pt>
    <dgm:pt modelId="{86DAB3E7-F9DC-43BF-A678-4B3C40164DF8}" type="pres">
      <dgm:prSet presAssocID="{00709DAB-68D8-44B8-9637-64E0336822F1}" presName="leftArrowText" presStyleLbl="node1" presStyleIdx="0" presStyleCnt="1" custScaleX="804768" custScaleY="204082">
        <dgm:presLayoutVars>
          <dgm:chMax val="0"/>
          <dgm:bulletEnabled val="1"/>
        </dgm:presLayoutVars>
      </dgm:prSet>
      <dgm:spPr/>
      <dgm:t>
        <a:bodyPr/>
        <a:lstStyle/>
        <a:p>
          <a:endParaRPr lang="tr-TR"/>
        </a:p>
      </dgm:t>
    </dgm:pt>
    <dgm:pt modelId="{0176BE4E-8713-4212-96FC-E1C252FFD305}" type="pres">
      <dgm:prSet presAssocID="{00709DAB-68D8-44B8-9637-64E0336822F1}" presName="rightArrowText" presStyleLbl="node1" presStyleIdx="0" presStyleCnt="1">
        <dgm:presLayoutVars>
          <dgm:chMax val="0"/>
          <dgm:bulletEnabled val="1"/>
        </dgm:presLayoutVars>
      </dgm:prSet>
      <dgm:spPr/>
    </dgm:pt>
  </dgm:ptLst>
  <dgm:cxnLst>
    <dgm:cxn modelId="{7954453A-ADC8-43D7-B0E7-EF3D64D2D9D0}" srcId="{00709DAB-68D8-44B8-9637-64E0336822F1}" destId="{0C06849B-447E-4811-96D9-05DFDC132FB8}" srcOrd="0" destOrd="0" parTransId="{FEEBA40A-8375-48A1-9710-382A9F669437}" sibTransId="{D194A717-89F5-45E9-9631-ACAC7C68CBD5}"/>
    <dgm:cxn modelId="{0FA44DBE-3168-4516-9EEE-143437F81653}" type="presOf" srcId="{0C06849B-447E-4811-96D9-05DFDC132FB8}" destId="{86DAB3E7-F9DC-43BF-A678-4B3C40164DF8}" srcOrd="0" destOrd="0" presId="urn:microsoft.com/office/officeart/2005/8/layout/arrow6"/>
    <dgm:cxn modelId="{323A33F2-CEFD-495F-9AAE-528B1F5B0279}" type="presOf" srcId="{00709DAB-68D8-44B8-9637-64E0336822F1}" destId="{319BA91A-5081-4D4A-BD97-5DB5C2A78947}" srcOrd="0" destOrd="0" presId="urn:microsoft.com/office/officeart/2005/8/layout/arrow6"/>
    <dgm:cxn modelId="{FA22BD2D-16AE-4827-BBD9-7366DB2B8F1D}" type="presParOf" srcId="{319BA91A-5081-4D4A-BD97-5DB5C2A78947}" destId="{F0A53F06-F0A0-4B90-BC36-8C3D7C9D736D}" srcOrd="0" destOrd="0" presId="urn:microsoft.com/office/officeart/2005/8/layout/arrow6"/>
    <dgm:cxn modelId="{156F1BEB-CDE9-4C4E-B4B4-B334C0C2C760}" type="presParOf" srcId="{319BA91A-5081-4D4A-BD97-5DB5C2A78947}" destId="{86DAB3E7-F9DC-43BF-A678-4B3C40164DF8}" srcOrd="1" destOrd="0" presId="urn:microsoft.com/office/officeart/2005/8/layout/arrow6"/>
    <dgm:cxn modelId="{8AC3D422-036C-4679-AC03-E68CD11C1C07}" type="presParOf" srcId="{319BA91A-5081-4D4A-BD97-5DB5C2A78947}" destId="{0176BE4E-8713-4212-96FC-E1C252FFD305}"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BEA45-3908-4066-9F55-28094FC0D17C}">
      <dsp:nvSpPr>
        <dsp:cNvPr id="0" name=""/>
        <dsp:cNvSpPr/>
      </dsp:nvSpPr>
      <dsp:spPr>
        <a:xfrm>
          <a:off x="685799" y="0"/>
          <a:ext cx="7772400" cy="23876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361211-25F1-4191-ABA8-1670A0FC0179}">
      <dsp:nvSpPr>
        <dsp:cNvPr id="0" name=""/>
        <dsp:cNvSpPr/>
      </dsp:nvSpPr>
      <dsp:spPr>
        <a:xfrm>
          <a:off x="2600324" y="716280"/>
          <a:ext cx="3943350" cy="9550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tr-TR" sz="3900" kern="1200" dirty="0" smtClean="0"/>
            <a:t>SINIF KURALLARI</a:t>
          </a:r>
          <a:endParaRPr lang="tr-TR" sz="3900" kern="1200" dirty="0"/>
        </a:p>
      </dsp:txBody>
      <dsp:txXfrm>
        <a:off x="2646945" y="762901"/>
        <a:ext cx="3850108" cy="8617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93D0E0-488E-4105-92EA-7E5D264E3C4E}">
      <dsp:nvSpPr>
        <dsp:cNvPr id="0" name=""/>
        <dsp:cNvSpPr/>
      </dsp:nvSpPr>
      <dsp:spPr>
        <a:xfrm>
          <a:off x="788669" y="0"/>
          <a:ext cx="8938260" cy="5143810"/>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0649E5-96E8-40AE-8E4A-0CED2F851D48}">
      <dsp:nvSpPr>
        <dsp:cNvPr id="0" name=""/>
        <dsp:cNvSpPr/>
      </dsp:nvSpPr>
      <dsp:spPr>
        <a:xfrm>
          <a:off x="356339" y="1543143"/>
          <a:ext cx="3154680" cy="2057524"/>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rtl="0">
            <a:lnSpc>
              <a:spcPct val="90000"/>
            </a:lnSpc>
            <a:spcBef>
              <a:spcPct val="0"/>
            </a:spcBef>
            <a:spcAft>
              <a:spcPct val="35000"/>
            </a:spcAft>
          </a:pPr>
          <a:r>
            <a:rPr lang="tr-TR" sz="3700" kern="1200" dirty="0" smtClean="0">
              <a:solidFill>
                <a:schemeClr val="tx1"/>
              </a:solidFill>
            </a:rPr>
            <a:t>NİÇİN SINIF KURALLARI?</a:t>
          </a:r>
          <a:endParaRPr lang="tr-TR" sz="3700" kern="1200" dirty="0">
            <a:solidFill>
              <a:schemeClr val="tx1"/>
            </a:solidFill>
          </a:endParaRPr>
        </a:p>
      </dsp:txBody>
      <dsp:txXfrm>
        <a:off x="456779" y="1643583"/>
        <a:ext cx="2953800" cy="1856644"/>
      </dsp:txXfrm>
    </dsp:sp>
    <dsp:sp modelId="{FA6D6DF7-B46A-434A-8075-43A5064BE382}">
      <dsp:nvSpPr>
        <dsp:cNvPr id="0" name=""/>
        <dsp:cNvSpPr/>
      </dsp:nvSpPr>
      <dsp:spPr>
        <a:xfrm>
          <a:off x="3680460" y="1543143"/>
          <a:ext cx="3154680" cy="2057524"/>
        </a:xfrm>
        <a:prstGeom prst="roundRect">
          <a:avLst/>
        </a:prstGeom>
        <a:solidFill>
          <a:schemeClr val="accent4">
            <a:hueOff val="5197846"/>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rtl="0">
            <a:lnSpc>
              <a:spcPct val="90000"/>
            </a:lnSpc>
            <a:spcBef>
              <a:spcPct val="0"/>
            </a:spcBef>
            <a:spcAft>
              <a:spcPct val="35000"/>
            </a:spcAft>
          </a:pPr>
          <a:r>
            <a:rPr lang="tr-TR" sz="3700" kern="1200" dirty="0" smtClean="0">
              <a:solidFill>
                <a:schemeClr val="tx1"/>
              </a:solidFill>
            </a:rPr>
            <a:t>KURALLAR NE İŞE YARAR?</a:t>
          </a:r>
          <a:endParaRPr lang="tr-TR" sz="3700" kern="1200" dirty="0">
            <a:solidFill>
              <a:schemeClr val="tx1"/>
            </a:solidFill>
          </a:endParaRPr>
        </a:p>
      </dsp:txBody>
      <dsp:txXfrm>
        <a:off x="3780900" y="1643583"/>
        <a:ext cx="2953800" cy="1856644"/>
      </dsp:txXfrm>
    </dsp:sp>
    <dsp:sp modelId="{80AD18D6-D09D-4BF9-B13B-164AF93CA235}">
      <dsp:nvSpPr>
        <dsp:cNvPr id="0" name=""/>
        <dsp:cNvSpPr/>
      </dsp:nvSpPr>
      <dsp:spPr>
        <a:xfrm>
          <a:off x="7004580" y="1543143"/>
          <a:ext cx="3154680" cy="2057524"/>
        </a:xfrm>
        <a:prstGeom prst="roundRect">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rtl="0">
            <a:lnSpc>
              <a:spcPct val="90000"/>
            </a:lnSpc>
            <a:spcBef>
              <a:spcPct val="0"/>
            </a:spcBef>
            <a:spcAft>
              <a:spcPct val="35000"/>
            </a:spcAft>
          </a:pPr>
          <a:r>
            <a:rPr lang="tr-TR" sz="3700" kern="1200" dirty="0" smtClean="0"/>
            <a:t>ETKİLİ BİR ÖĞRENME ORTAMI</a:t>
          </a:r>
          <a:endParaRPr lang="tr-TR" sz="3700" kern="1200" dirty="0"/>
        </a:p>
      </dsp:txBody>
      <dsp:txXfrm>
        <a:off x="7105020" y="1643583"/>
        <a:ext cx="2953800" cy="18566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724616-7B9E-4C6D-A7EE-9E6BF8C0E9BD}">
      <dsp:nvSpPr>
        <dsp:cNvPr id="0" name=""/>
        <dsp:cNvSpPr/>
      </dsp:nvSpPr>
      <dsp:spPr>
        <a:xfrm>
          <a:off x="788669" y="0"/>
          <a:ext cx="8938260" cy="2256155"/>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B7C436-D4FE-439D-9840-11E56B4C6662}">
      <dsp:nvSpPr>
        <dsp:cNvPr id="0" name=""/>
        <dsp:cNvSpPr/>
      </dsp:nvSpPr>
      <dsp:spPr>
        <a:xfrm>
          <a:off x="3551212" y="534388"/>
          <a:ext cx="3413174" cy="118737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tr-TR" sz="2800" kern="1200" dirty="0" smtClean="0"/>
            <a:t>SINIF KURALLARI</a:t>
          </a:r>
          <a:endParaRPr lang="tr-TR" sz="2800" kern="1200" dirty="0"/>
        </a:p>
      </dsp:txBody>
      <dsp:txXfrm>
        <a:off x="3609175" y="592351"/>
        <a:ext cx="3297248" cy="10714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443FA0-CBE0-4AD0-AA0B-DEA4F42886E0}">
      <dsp:nvSpPr>
        <dsp:cNvPr id="0" name=""/>
        <dsp:cNvSpPr/>
      </dsp:nvSpPr>
      <dsp:spPr>
        <a:xfrm rot="16200000">
          <a:off x="2395164" y="-2395164"/>
          <a:ext cx="5725271" cy="10515600"/>
        </a:xfrm>
        <a:prstGeom prst="flowChartManualOperati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1150" tIns="0" rIns="311547" bIns="0" numCol="1" spcCol="1270" anchor="ctr" anchorCtr="0">
          <a:noAutofit/>
        </a:bodyPr>
        <a:lstStyle/>
        <a:p>
          <a:pPr lvl="0" algn="ctr" defTabSz="2178050" rtl="0">
            <a:lnSpc>
              <a:spcPct val="90000"/>
            </a:lnSpc>
            <a:spcBef>
              <a:spcPct val="0"/>
            </a:spcBef>
            <a:spcAft>
              <a:spcPct val="35000"/>
            </a:spcAft>
          </a:pPr>
          <a:r>
            <a:rPr lang="tr-TR" sz="4900" kern="1200" dirty="0" smtClean="0"/>
            <a:t>Sınıf kuralı; öğrencilerin sınıfta neleri yapıp neleri yapamayacağına ilişkin beklentiler ve davranış biçimleridir. Sınıf kuralları bir anlamda öğretmen ve öğrenciler arasında bir sözleşmedir</a:t>
          </a:r>
          <a:endParaRPr lang="tr-TR" sz="4900" kern="1200" dirty="0"/>
        </a:p>
      </dsp:txBody>
      <dsp:txXfrm rot="5400000">
        <a:off x="0" y="1145054"/>
        <a:ext cx="10515600" cy="343516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63A35E-9413-445C-B184-74C8ECEC615C}">
      <dsp:nvSpPr>
        <dsp:cNvPr id="0" name=""/>
        <dsp:cNvSpPr/>
      </dsp:nvSpPr>
      <dsp:spPr>
        <a:xfrm rot="16200000">
          <a:off x="-2411682" y="2414426"/>
          <a:ext cx="5813406" cy="984553"/>
        </a:xfrm>
        <a:prstGeom prst="flowChartManualOperati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lvl="0" algn="ctr" defTabSz="711200">
            <a:lnSpc>
              <a:spcPct val="90000"/>
            </a:lnSpc>
            <a:spcBef>
              <a:spcPct val="0"/>
            </a:spcBef>
            <a:spcAft>
              <a:spcPct val="35000"/>
            </a:spcAft>
          </a:pPr>
          <a:r>
            <a:rPr lang="tr-TR" sz="1600" b="1" kern="1200" dirty="0" smtClean="0"/>
            <a:t>Yararları</a:t>
          </a:r>
          <a:endParaRPr lang="tr-TR" sz="1600" kern="1200" dirty="0"/>
        </a:p>
      </dsp:txBody>
      <dsp:txXfrm rot="5400000">
        <a:off x="2744" y="1162681"/>
        <a:ext cx="984553" cy="3488044"/>
      </dsp:txXfrm>
    </dsp:sp>
    <dsp:sp modelId="{31465646-4448-4796-AD52-98008402B0FC}">
      <dsp:nvSpPr>
        <dsp:cNvPr id="0" name=""/>
        <dsp:cNvSpPr/>
      </dsp:nvSpPr>
      <dsp:spPr>
        <a:xfrm rot="16200000">
          <a:off x="-1353286" y="2414426"/>
          <a:ext cx="5813406" cy="984553"/>
        </a:xfrm>
        <a:prstGeom prst="flowChartManualOperati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t" anchorCtr="0">
          <a:noAutofit/>
        </a:bodyPr>
        <a:lstStyle/>
        <a:p>
          <a:pPr lvl="0" algn="l" defTabSz="533400">
            <a:lnSpc>
              <a:spcPct val="90000"/>
            </a:lnSpc>
            <a:spcBef>
              <a:spcPct val="0"/>
            </a:spcBef>
            <a:spcAft>
              <a:spcPct val="35000"/>
            </a:spcAft>
          </a:pPr>
          <a:endParaRPr lang="tr-TR" sz="1200" kern="1200"/>
        </a:p>
        <a:p>
          <a:pPr marL="114300" lvl="1" indent="-114300" algn="l" defTabSz="533400">
            <a:lnSpc>
              <a:spcPct val="90000"/>
            </a:lnSpc>
            <a:spcBef>
              <a:spcPct val="0"/>
            </a:spcBef>
            <a:spcAft>
              <a:spcPct val="15000"/>
            </a:spcAft>
            <a:buChar char="••"/>
          </a:pPr>
          <a:r>
            <a:rPr lang="tr-TR" sz="1200" kern="1200" smtClean="0"/>
            <a:t>Olumlu bir okul ve sınıf ikliminin oluşturulmasına katkı sağlar.</a:t>
          </a:r>
          <a:endParaRPr lang="tr-TR" sz="1200" kern="1200"/>
        </a:p>
      </dsp:txBody>
      <dsp:txXfrm rot="5400000">
        <a:off x="1061140" y="1162681"/>
        <a:ext cx="984553" cy="3488044"/>
      </dsp:txXfrm>
    </dsp:sp>
    <dsp:sp modelId="{0A98196F-CF89-4832-AF7D-035D39ECD48F}">
      <dsp:nvSpPr>
        <dsp:cNvPr id="0" name=""/>
        <dsp:cNvSpPr/>
      </dsp:nvSpPr>
      <dsp:spPr>
        <a:xfrm rot="16200000">
          <a:off x="-294891" y="2414426"/>
          <a:ext cx="5813406" cy="984553"/>
        </a:xfrm>
        <a:prstGeom prst="flowChartManualOperati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t" anchorCtr="0">
          <a:noAutofit/>
        </a:bodyPr>
        <a:lstStyle/>
        <a:p>
          <a:pPr lvl="0" algn="l" defTabSz="533400">
            <a:lnSpc>
              <a:spcPct val="90000"/>
            </a:lnSpc>
            <a:spcBef>
              <a:spcPct val="0"/>
            </a:spcBef>
            <a:spcAft>
              <a:spcPct val="35000"/>
            </a:spcAft>
          </a:pPr>
          <a:endParaRPr lang="tr-TR" sz="1200" kern="1200"/>
        </a:p>
        <a:p>
          <a:pPr marL="114300" lvl="1" indent="-114300" algn="l" defTabSz="533400">
            <a:lnSpc>
              <a:spcPct val="90000"/>
            </a:lnSpc>
            <a:spcBef>
              <a:spcPct val="0"/>
            </a:spcBef>
            <a:spcAft>
              <a:spcPct val="15000"/>
            </a:spcAft>
            <a:buChar char="••"/>
          </a:pPr>
          <a:r>
            <a:rPr lang="tr-TR" sz="1200" kern="1200" smtClean="0"/>
            <a:t>Öğretmenin objektif olarak öğrenci davranışlarını değerlendirmesini ve karar vermesini sağlar.</a:t>
          </a:r>
          <a:endParaRPr lang="tr-TR" sz="1200" kern="1200"/>
        </a:p>
      </dsp:txBody>
      <dsp:txXfrm rot="5400000">
        <a:off x="2119535" y="1162681"/>
        <a:ext cx="984553" cy="3488044"/>
      </dsp:txXfrm>
    </dsp:sp>
    <dsp:sp modelId="{8C8135BA-A14C-4EEC-BF9B-5AA29820C4AF}">
      <dsp:nvSpPr>
        <dsp:cNvPr id="0" name=""/>
        <dsp:cNvSpPr/>
      </dsp:nvSpPr>
      <dsp:spPr>
        <a:xfrm rot="16200000">
          <a:off x="763503" y="2414426"/>
          <a:ext cx="5813406" cy="984553"/>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t" anchorCtr="0">
          <a:noAutofit/>
        </a:bodyPr>
        <a:lstStyle/>
        <a:p>
          <a:pPr lvl="0" algn="l" defTabSz="533400">
            <a:lnSpc>
              <a:spcPct val="90000"/>
            </a:lnSpc>
            <a:spcBef>
              <a:spcPct val="0"/>
            </a:spcBef>
            <a:spcAft>
              <a:spcPct val="35000"/>
            </a:spcAft>
          </a:pPr>
          <a:endParaRPr lang="tr-TR" sz="1200" kern="1200"/>
        </a:p>
        <a:p>
          <a:pPr marL="114300" lvl="1" indent="-114300" algn="l" defTabSz="533400">
            <a:lnSpc>
              <a:spcPct val="90000"/>
            </a:lnSpc>
            <a:spcBef>
              <a:spcPct val="0"/>
            </a:spcBef>
            <a:spcAft>
              <a:spcPct val="15000"/>
            </a:spcAft>
            <a:buChar char="••"/>
          </a:pPr>
          <a:r>
            <a:rPr lang="tr-TR" sz="1200" kern="1200" smtClean="0"/>
            <a:t>Ödül ve cezalar kişiselleştirilmez, yansızlığı sağlar. Öğrencilerin kişisel isteklerine “hayır” diyebilmeye olanak sağlar.</a:t>
          </a:r>
          <a:endParaRPr lang="tr-TR" sz="1200" kern="1200"/>
        </a:p>
      </dsp:txBody>
      <dsp:txXfrm rot="5400000">
        <a:off x="3177929" y="1162681"/>
        <a:ext cx="984553" cy="3488044"/>
      </dsp:txXfrm>
    </dsp:sp>
    <dsp:sp modelId="{B2861538-38E7-4191-B400-3D60FDBDB696}">
      <dsp:nvSpPr>
        <dsp:cNvPr id="0" name=""/>
        <dsp:cNvSpPr/>
      </dsp:nvSpPr>
      <dsp:spPr>
        <a:xfrm rot="16200000">
          <a:off x="1821899" y="2414426"/>
          <a:ext cx="5813406" cy="984553"/>
        </a:xfrm>
        <a:prstGeom prst="flowChartManualOperati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t" anchorCtr="0">
          <a:noAutofit/>
        </a:bodyPr>
        <a:lstStyle/>
        <a:p>
          <a:pPr lvl="0" algn="l" defTabSz="533400">
            <a:lnSpc>
              <a:spcPct val="90000"/>
            </a:lnSpc>
            <a:spcBef>
              <a:spcPct val="0"/>
            </a:spcBef>
            <a:spcAft>
              <a:spcPct val="35000"/>
            </a:spcAft>
          </a:pPr>
          <a:endParaRPr lang="tr-TR" sz="1200" kern="1200"/>
        </a:p>
        <a:p>
          <a:pPr marL="114300" lvl="1" indent="-114300" algn="l" defTabSz="533400">
            <a:lnSpc>
              <a:spcPct val="90000"/>
            </a:lnSpc>
            <a:spcBef>
              <a:spcPct val="0"/>
            </a:spcBef>
            <a:spcAft>
              <a:spcPct val="15000"/>
            </a:spcAft>
            <a:buChar char="••"/>
          </a:pPr>
          <a:r>
            <a:rPr lang="tr-TR" sz="1200" kern="1200" smtClean="0"/>
            <a:t>Öğrenme-öğretme sürecinin planlı şekilde hayata geçirilmesine yardım eder.</a:t>
          </a:r>
          <a:endParaRPr lang="tr-TR" sz="1200" kern="1200"/>
        </a:p>
      </dsp:txBody>
      <dsp:txXfrm rot="5400000">
        <a:off x="4236325" y="1162681"/>
        <a:ext cx="984553" cy="3488044"/>
      </dsp:txXfrm>
    </dsp:sp>
    <dsp:sp modelId="{C3DFE266-BC08-469C-823E-81EC62DA9313}">
      <dsp:nvSpPr>
        <dsp:cNvPr id="0" name=""/>
        <dsp:cNvSpPr/>
      </dsp:nvSpPr>
      <dsp:spPr>
        <a:xfrm rot="16200000">
          <a:off x="2880294" y="2414426"/>
          <a:ext cx="5813406" cy="984553"/>
        </a:xfrm>
        <a:prstGeom prst="flowChartManualOperati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t" anchorCtr="0">
          <a:noAutofit/>
        </a:bodyPr>
        <a:lstStyle/>
        <a:p>
          <a:pPr lvl="0" algn="l" defTabSz="533400">
            <a:lnSpc>
              <a:spcPct val="90000"/>
            </a:lnSpc>
            <a:spcBef>
              <a:spcPct val="0"/>
            </a:spcBef>
            <a:spcAft>
              <a:spcPct val="35000"/>
            </a:spcAft>
          </a:pPr>
          <a:endParaRPr lang="tr-TR" sz="1200" kern="1200"/>
        </a:p>
        <a:p>
          <a:pPr marL="114300" lvl="1" indent="-114300" algn="l" defTabSz="533400">
            <a:lnSpc>
              <a:spcPct val="90000"/>
            </a:lnSpc>
            <a:spcBef>
              <a:spcPct val="0"/>
            </a:spcBef>
            <a:spcAft>
              <a:spcPct val="15000"/>
            </a:spcAft>
            <a:buChar char="••"/>
          </a:pPr>
          <a:r>
            <a:rPr lang="tr-TR" sz="1200" kern="1200" smtClean="0"/>
            <a:t>Sınıf kuralları öğretim sürecine ayrılan zamanın etkili kullanılmasına yardım eder, boşa harcanmasına engel olur.</a:t>
          </a:r>
          <a:endParaRPr lang="tr-TR" sz="1200" kern="1200"/>
        </a:p>
      </dsp:txBody>
      <dsp:txXfrm rot="5400000">
        <a:off x="5294720" y="1162681"/>
        <a:ext cx="984553" cy="3488044"/>
      </dsp:txXfrm>
    </dsp:sp>
    <dsp:sp modelId="{25972058-C8C6-442A-850D-A39CCF9BE661}">
      <dsp:nvSpPr>
        <dsp:cNvPr id="0" name=""/>
        <dsp:cNvSpPr/>
      </dsp:nvSpPr>
      <dsp:spPr>
        <a:xfrm rot="16200000">
          <a:off x="3938690" y="2414426"/>
          <a:ext cx="5813406" cy="984553"/>
        </a:xfrm>
        <a:prstGeom prst="flowChartManualOperati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t" anchorCtr="0">
          <a:noAutofit/>
        </a:bodyPr>
        <a:lstStyle/>
        <a:p>
          <a:pPr lvl="0" algn="l" defTabSz="533400">
            <a:lnSpc>
              <a:spcPct val="90000"/>
            </a:lnSpc>
            <a:spcBef>
              <a:spcPct val="0"/>
            </a:spcBef>
            <a:spcAft>
              <a:spcPct val="35000"/>
            </a:spcAft>
          </a:pPr>
          <a:endParaRPr lang="tr-TR" sz="1200" kern="1200"/>
        </a:p>
        <a:p>
          <a:pPr marL="114300" lvl="1" indent="-114300" algn="l" defTabSz="533400">
            <a:lnSpc>
              <a:spcPct val="90000"/>
            </a:lnSpc>
            <a:spcBef>
              <a:spcPct val="0"/>
            </a:spcBef>
            <a:spcAft>
              <a:spcPct val="15000"/>
            </a:spcAft>
            <a:buChar char="••"/>
          </a:pPr>
          <a:r>
            <a:rPr lang="tr-TR" sz="1200" kern="1200" smtClean="0"/>
            <a:t>Kurallar okul ya da sınıfta şiddet, zorbalık, zararlı maddeler kullanma gibi suç sayılan davranışları önlemede yararlı olur.</a:t>
          </a:r>
          <a:endParaRPr lang="tr-TR" sz="1200" kern="1200"/>
        </a:p>
      </dsp:txBody>
      <dsp:txXfrm rot="5400000">
        <a:off x="6353116" y="1162681"/>
        <a:ext cx="984553" cy="3488044"/>
      </dsp:txXfrm>
    </dsp:sp>
    <dsp:sp modelId="{5B283BEA-099F-48E5-B9AA-295484233147}">
      <dsp:nvSpPr>
        <dsp:cNvPr id="0" name=""/>
        <dsp:cNvSpPr/>
      </dsp:nvSpPr>
      <dsp:spPr>
        <a:xfrm rot="16200000">
          <a:off x="4997085" y="2414426"/>
          <a:ext cx="5813406" cy="984553"/>
        </a:xfrm>
        <a:prstGeom prst="flowChartManualOperati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t" anchorCtr="0">
          <a:noAutofit/>
        </a:bodyPr>
        <a:lstStyle/>
        <a:p>
          <a:pPr lvl="0" algn="l" defTabSz="533400">
            <a:lnSpc>
              <a:spcPct val="90000"/>
            </a:lnSpc>
            <a:spcBef>
              <a:spcPct val="0"/>
            </a:spcBef>
            <a:spcAft>
              <a:spcPct val="35000"/>
            </a:spcAft>
          </a:pPr>
          <a:endParaRPr lang="tr-TR" sz="1200" kern="1200"/>
        </a:p>
        <a:p>
          <a:pPr marL="114300" lvl="1" indent="-114300" algn="l" defTabSz="533400">
            <a:lnSpc>
              <a:spcPct val="90000"/>
            </a:lnSpc>
            <a:spcBef>
              <a:spcPct val="0"/>
            </a:spcBef>
            <a:spcAft>
              <a:spcPct val="15000"/>
            </a:spcAft>
            <a:buChar char="••"/>
          </a:pPr>
          <a:r>
            <a:rPr lang="tr-TR" sz="1200" kern="1200" smtClean="0"/>
            <a:t>İyi belirlenmiş sınıf kuralları öğretmenlerin ve öğrencilerin motivasyonlarını artırır.</a:t>
          </a:r>
          <a:endParaRPr lang="tr-TR" sz="1200" kern="1200"/>
        </a:p>
      </dsp:txBody>
      <dsp:txXfrm rot="5400000">
        <a:off x="7411511" y="1162681"/>
        <a:ext cx="984553" cy="3488044"/>
      </dsp:txXfrm>
    </dsp:sp>
    <dsp:sp modelId="{5CF45BD8-5CB3-4E3C-8411-A354A05A37B9}">
      <dsp:nvSpPr>
        <dsp:cNvPr id="0" name=""/>
        <dsp:cNvSpPr/>
      </dsp:nvSpPr>
      <dsp:spPr>
        <a:xfrm rot="16200000">
          <a:off x="6055480" y="2414426"/>
          <a:ext cx="5813406" cy="984553"/>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ctr" anchorCtr="0">
          <a:noAutofit/>
        </a:bodyPr>
        <a:lstStyle/>
        <a:p>
          <a:pPr lvl="0" algn="ctr" defTabSz="533400" rtl="0">
            <a:lnSpc>
              <a:spcPct val="90000"/>
            </a:lnSpc>
            <a:spcBef>
              <a:spcPct val="0"/>
            </a:spcBef>
            <a:spcAft>
              <a:spcPct val="35000"/>
            </a:spcAft>
          </a:pPr>
          <a:r>
            <a:rPr lang="tr-TR" sz="1200" i="0" kern="1200" dirty="0" smtClean="0"/>
            <a:t>Çocuğun rol çatışmasına girmemesi, davranış tercihinde bulunmak zorunda kalmaması için çocuk evde okul ortamı için ebeveynlerle birlikte hazırlanmalıdır.</a:t>
          </a:r>
          <a:endParaRPr lang="tr-TR" sz="1200" i="0" kern="1200" dirty="0"/>
        </a:p>
      </dsp:txBody>
      <dsp:txXfrm rot="5400000">
        <a:off x="8469906" y="1162681"/>
        <a:ext cx="984553" cy="3488044"/>
      </dsp:txXfrm>
    </dsp:sp>
    <dsp:sp modelId="{57336236-DE1C-457A-9C48-B0E676791F41}">
      <dsp:nvSpPr>
        <dsp:cNvPr id="0" name=""/>
        <dsp:cNvSpPr/>
      </dsp:nvSpPr>
      <dsp:spPr>
        <a:xfrm rot="16200000">
          <a:off x="7113876" y="2414426"/>
          <a:ext cx="5813406" cy="984553"/>
        </a:xfrm>
        <a:prstGeom prst="flowChartManualOperati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ctr" anchorCtr="0">
          <a:noAutofit/>
        </a:bodyPr>
        <a:lstStyle/>
        <a:p>
          <a:pPr lvl="0" algn="ctr" defTabSz="533400" rtl="0">
            <a:lnSpc>
              <a:spcPct val="90000"/>
            </a:lnSpc>
            <a:spcBef>
              <a:spcPct val="0"/>
            </a:spcBef>
            <a:spcAft>
              <a:spcPct val="35000"/>
            </a:spcAft>
          </a:pPr>
          <a:r>
            <a:rPr lang="tr-TR" sz="1200" b="1" i="0" kern="1200" dirty="0" smtClean="0">
              <a:solidFill>
                <a:schemeClr val="tx1"/>
              </a:solidFill>
            </a:rPr>
            <a:t>Kurulacak okul-öğretmen- aile uyumu çocuğun gelişim açısından son derece önemlidir.</a:t>
          </a:r>
          <a:endParaRPr lang="tr-TR" sz="1200" b="1" i="0" kern="1200" dirty="0">
            <a:solidFill>
              <a:schemeClr val="tx1"/>
            </a:solidFill>
          </a:endParaRPr>
        </a:p>
      </dsp:txBody>
      <dsp:txXfrm rot="5400000">
        <a:off x="9528302" y="1162681"/>
        <a:ext cx="984553" cy="34880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0C57C5-A0D0-4E43-BA57-C77E6714B44E}">
      <dsp:nvSpPr>
        <dsp:cNvPr id="0" name=""/>
        <dsp:cNvSpPr/>
      </dsp:nvSpPr>
      <dsp:spPr>
        <a:xfrm rot="16200000">
          <a:off x="-2078432" y="2082604"/>
          <a:ext cx="5813406" cy="1648197"/>
        </a:xfrm>
        <a:prstGeom prst="flowChartManualOperati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ctr" anchorCtr="0">
          <a:noAutofit/>
        </a:bodyPr>
        <a:lstStyle/>
        <a:p>
          <a:pPr lvl="0" algn="ctr" defTabSz="889000">
            <a:lnSpc>
              <a:spcPct val="90000"/>
            </a:lnSpc>
            <a:spcBef>
              <a:spcPct val="0"/>
            </a:spcBef>
            <a:spcAft>
              <a:spcPct val="35000"/>
            </a:spcAft>
          </a:pPr>
          <a:r>
            <a:rPr lang="tr-TR" sz="2000" b="1" kern="1200" dirty="0" smtClean="0"/>
            <a:t>Sınırlılıkları</a:t>
          </a:r>
          <a:endParaRPr lang="tr-TR" sz="2000" kern="1200" dirty="0"/>
        </a:p>
      </dsp:txBody>
      <dsp:txXfrm rot="5400000">
        <a:off x="4172" y="1162681"/>
        <a:ext cx="1648197" cy="3488044"/>
      </dsp:txXfrm>
    </dsp:sp>
    <dsp:sp modelId="{7B984955-805B-49B2-BAD4-1FCFC3193BA9}">
      <dsp:nvSpPr>
        <dsp:cNvPr id="0" name=""/>
        <dsp:cNvSpPr/>
      </dsp:nvSpPr>
      <dsp:spPr>
        <a:xfrm rot="16200000">
          <a:off x="-306620" y="2082604"/>
          <a:ext cx="5813406" cy="1648197"/>
        </a:xfrm>
        <a:prstGeom prst="flowChartManualOperati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lvl="0" algn="l" defTabSz="889000">
            <a:lnSpc>
              <a:spcPct val="90000"/>
            </a:lnSpc>
            <a:spcBef>
              <a:spcPct val="0"/>
            </a:spcBef>
            <a:spcAft>
              <a:spcPct val="35000"/>
            </a:spcAft>
          </a:pPr>
          <a:endParaRPr lang="tr-TR" sz="2000" kern="1200"/>
        </a:p>
        <a:p>
          <a:pPr marL="228600" lvl="1" indent="-228600" algn="l" defTabSz="889000">
            <a:lnSpc>
              <a:spcPct val="90000"/>
            </a:lnSpc>
            <a:spcBef>
              <a:spcPct val="0"/>
            </a:spcBef>
            <a:spcAft>
              <a:spcPct val="15000"/>
            </a:spcAft>
            <a:buChar char="••"/>
          </a:pPr>
          <a:r>
            <a:rPr lang="tr-TR" sz="2000" kern="1200" smtClean="0"/>
            <a:t>Kuralların aşırı katılıkla izlenmesi, olumsuz bir sınıf atmosferine yol açabilir. </a:t>
          </a:r>
          <a:endParaRPr lang="tr-TR" sz="2000" kern="1200"/>
        </a:p>
      </dsp:txBody>
      <dsp:txXfrm rot="5400000">
        <a:off x="1775984" y="1162681"/>
        <a:ext cx="1648197" cy="3488044"/>
      </dsp:txXfrm>
    </dsp:sp>
    <dsp:sp modelId="{9DADCC63-156B-48B8-8A9E-9DCDE6B12A07}">
      <dsp:nvSpPr>
        <dsp:cNvPr id="0" name=""/>
        <dsp:cNvSpPr/>
      </dsp:nvSpPr>
      <dsp:spPr>
        <a:xfrm rot="16200000">
          <a:off x="1465191" y="2082604"/>
          <a:ext cx="5813406" cy="1648197"/>
        </a:xfrm>
        <a:prstGeom prst="flowChartManualOperati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lvl="0" algn="l" defTabSz="889000">
            <a:lnSpc>
              <a:spcPct val="90000"/>
            </a:lnSpc>
            <a:spcBef>
              <a:spcPct val="0"/>
            </a:spcBef>
            <a:spcAft>
              <a:spcPct val="35000"/>
            </a:spcAft>
          </a:pPr>
          <a:endParaRPr lang="tr-TR" sz="2000" kern="1200"/>
        </a:p>
        <a:p>
          <a:pPr marL="228600" lvl="1" indent="-228600" algn="l" defTabSz="889000">
            <a:lnSpc>
              <a:spcPct val="90000"/>
            </a:lnSpc>
            <a:spcBef>
              <a:spcPct val="0"/>
            </a:spcBef>
            <a:spcAft>
              <a:spcPct val="15000"/>
            </a:spcAft>
            <a:buChar char="••"/>
          </a:pPr>
          <a:r>
            <a:rPr lang="tr-TR" sz="2000" kern="1200" smtClean="0"/>
            <a:t>Sınıf kurallarına uymak “araç” olmaktan çıkıp “amaç” haline dönüşebilir.</a:t>
          </a:r>
          <a:endParaRPr lang="tr-TR" sz="2000" kern="1200"/>
        </a:p>
      </dsp:txBody>
      <dsp:txXfrm rot="5400000">
        <a:off x="3547795" y="1162681"/>
        <a:ext cx="1648197" cy="3488044"/>
      </dsp:txXfrm>
    </dsp:sp>
    <dsp:sp modelId="{878B793B-8BC1-4DE7-BF7B-34D308638329}">
      <dsp:nvSpPr>
        <dsp:cNvPr id="0" name=""/>
        <dsp:cNvSpPr/>
      </dsp:nvSpPr>
      <dsp:spPr>
        <a:xfrm rot="16200000">
          <a:off x="3237002" y="2082604"/>
          <a:ext cx="5813406" cy="1648197"/>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lvl="0" algn="l" defTabSz="889000">
            <a:lnSpc>
              <a:spcPct val="90000"/>
            </a:lnSpc>
            <a:spcBef>
              <a:spcPct val="0"/>
            </a:spcBef>
            <a:spcAft>
              <a:spcPct val="35000"/>
            </a:spcAft>
          </a:pPr>
          <a:endParaRPr lang="tr-TR" sz="2000" kern="1200"/>
        </a:p>
        <a:p>
          <a:pPr marL="228600" lvl="1" indent="-228600" algn="l" defTabSz="889000">
            <a:lnSpc>
              <a:spcPct val="90000"/>
            </a:lnSpc>
            <a:spcBef>
              <a:spcPct val="0"/>
            </a:spcBef>
            <a:spcAft>
              <a:spcPct val="15000"/>
            </a:spcAft>
            <a:buChar char="••"/>
          </a:pPr>
          <a:r>
            <a:rPr lang="tr-TR" sz="2000" kern="1200" smtClean="0"/>
            <a:t>Kural sayısının fazla olması öğrencileri baskı altına alabilir ve duyarsızlaştırabilir.</a:t>
          </a:r>
          <a:endParaRPr lang="tr-TR" sz="2000" kern="1200"/>
        </a:p>
      </dsp:txBody>
      <dsp:txXfrm rot="5400000">
        <a:off x="5319606" y="1162681"/>
        <a:ext cx="1648197" cy="3488044"/>
      </dsp:txXfrm>
    </dsp:sp>
    <dsp:sp modelId="{6B3FC0C8-22AD-4DD1-87B1-98891819478E}">
      <dsp:nvSpPr>
        <dsp:cNvPr id="0" name=""/>
        <dsp:cNvSpPr/>
      </dsp:nvSpPr>
      <dsp:spPr>
        <a:xfrm rot="16200000">
          <a:off x="5008814" y="2082604"/>
          <a:ext cx="5813406" cy="1648197"/>
        </a:xfrm>
        <a:prstGeom prst="flowChartManualOperati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lvl="0" algn="l" defTabSz="889000">
            <a:lnSpc>
              <a:spcPct val="90000"/>
            </a:lnSpc>
            <a:spcBef>
              <a:spcPct val="0"/>
            </a:spcBef>
            <a:spcAft>
              <a:spcPct val="35000"/>
            </a:spcAft>
          </a:pPr>
          <a:endParaRPr lang="tr-TR" sz="2000" kern="1200"/>
        </a:p>
        <a:p>
          <a:pPr marL="228600" lvl="1" indent="-228600" algn="l" defTabSz="889000">
            <a:lnSpc>
              <a:spcPct val="90000"/>
            </a:lnSpc>
            <a:spcBef>
              <a:spcPct val="0"/>
            </a:spcBef>
            <a:spcAft>
              <a:spcPct val="15000"/>
            </a:spcAft>
            <a:buChar char="••"/>
          </a:pPr>
          <a:r>
            <a:rPr lang="tr-TR" sz="2000" kern="1200" smtClean="0"/>
            <a:t>Öğretmenlerin kuralları uygulamadaki tutarsızlıkları, öğrencilerde kayıtsızlık, güvenin azalması ve kurallara uymamaya neden olabilir.</a:t>
          </a:r>
          <a:endParaRPr lang="tr-TR" sz="2000" kern="1200"/>
        </a:p>
      </dsp:txBody>
      <dsp:txXfrm rot="5400000">
        <a:off x="7091418" y="1162681"/>
        <a:ext cx="1648197" cy="3488044"/>
      </dsp:txXfrm>
    </dsp:sp>
    <dsp:sp modelId="{20A1164A-9D0F-4CB0-93D2-668479CC27E7}">
      <dsp:nvSpPr>
        <dsp:cNvPr id="0" name=""/>
        <dsp:cNvSpPr/>
      </dsp:nvSpPr>
      <dsp:spPr>
        <a:xfrm rot="16200000">
          <a:off x="6780626" y="2082604"/>
          <a:ext cx="5813406" cy="1648197"/>
        </a:xfrm>
        <a:prstGeom prst="flowChartManualOperati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lvl="0" algn="l" defTabSz="889000">
            <a:lnSpc>
              <a:spcPct val="90000"/>
            </a:lnSpc>
            <a:spcBef>
              <a:spcPct val="0"/>
            </a:spcBef>
            <a:spcAft>
              <a:spcPct val="35000"/>
            </a:spcAft>
          </a:pPr>
          <a:endParaRPr lang="tr-TR" sz="2000" kern="1200"/>
        </a:p>
        <a:p>
          <a:pPr marL="228600" lvl="1" indent="-228600" algn="l" defTabSz="889000">
            <a:lnSpc>
              <a:spcPct val="90000"/>
            </a:lnSpc>
            <a:spcBef>
              <a:spcPct val="0"/>
            </a:spcBef>
            <a:spcAft>
              <a:spcPct val="15000"/>
            </a:spcAft>
            <a:buChar char="••"/>
          </a:pPr>
          <a:r>
            <a:rPr lang="tr-TR" sz="2000" kern="1200" smtClean="0"/>
            <a:t>Öğretmen ile öğrenci arasındaki ilişkileri resmileştirir, samimiyetten uzaklaştırabilir.</a:t>
          </a:r>
          <a:endParaRPr lang="tr-TR" sz="2000" kern="1200"/>
        </a:p>
      </dsp:txBody>
      <dsp:txXfrm rot="5400000">
        <a:off x="8863230" y="1162681"/>
        <a:ext cx="1648197" cy="34880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9979D1-08FB-4CF1-B0F9-B6E46F7DAC64}">
      <dsp:nvSpPr>
        <dsp:cNvPr id="0" name=""/>
        <dsp:cNvSpPr/>
      </dsp:nvSpPr>
      <dsp:spPr>
        <a:xfrm>
          <a:off x="5134" y="0"/>
          <a:ext cx="10505330" cy="1325563"/>
        </a:xfrm>
        <a:prstGeom prst="roundRect">
          <a:avLst>
            <a:gd name="adj" fmla="val 10000"/>
          </a:avLst>
        </a:prstGeom>
        <a:solidFill>
          <a:schemeClr val="accent6">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tr-TR" sz="3200" kern="1200" dirty="0" smtClean="0"/>
            <a:t>Sınıf kuralları oluşturan bir öğretmen sınıfta aşağıdaki basamaklar izleyerek süreci tamamlayabilir: </a:t>
          </a:r>
        </a:p>
      </dsp:txBody>
      <dsp:txXfrm>
        <a:off x="43958" y="38824"/>
        <a:ext cx="10427682" cy="124791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774105-AA95-43D2-A1DE-07196D9B705D}">
      <dsp:nvSpPr>
        <dsp:cNvPr id="0" name=""/>
        <dsp:cNvSpPr/>
      </dsp:nvSpPr>
      <dsp:spPr>
        <a:xfrm>
          <a:off x="3636970" y="164130"/>
          <a:ext cx="3395812" cy="3395812"/>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rtl="0">
            <a:lnSpc>
              <a:spcPct val="90000"/>
            </a:lnSpc>
            <a:spcBef>
              <a:spcPct val="0"/>
            </a:spcBef>
            <a:spcAft>
              <a:spcPct val="35000"/>
            </a:spcAft>
          </a:pPr>
          <a:r>
            <a:rPr lang="tr-TR" sz="2800" b="1" kern="1200" dirty="0" smtClean="0"/>
            <a:t>Sınıf kuralı:</a:t>
          </a:r>
          <a:r>
            <a:rPr lang="tr-TR" sz="2800" kern="1200" dirty="0" smtClean="0"/>
            <a:t> Ödevlerinizi zamanında teslim ediniz.</a:t>
          </a:r>
        </a:p>
        <a:p>
          <a:pPr lvl="0" algn="ctr" defTabSz="1244600">
            <a:lnSpc>
              <a:spcPct val="90000"/>
            </a:lnSpc>
            <a:spcBef>
              <a:spcPct val="0"/>
            </a:spcBef>
            <a:spcAft>
              <a:spcPct val="35000"/>
            </a:spcAft>
          </a:pPr>
          <a:endParaRPr lang="tr-TR" sz="2800" b="1" kern="1200" dirty="0"/>
        </a:p>
      </dsp:txBody>
      <dsp:txXfrm>
        <a:off x="4089745" y="758398"/>
        <a:ext cx="2490262" cy="1528115"/>
      </dsp:txXfrm>
    </dsp:sp>
    <dsp:sp modelId="{30A089BB-2C1A-4ED4-865C-621159DA4673}">
      <dsp:nvSpPr>
        <dsp:cNvPr id="0" name=""/>
        <dsp:cNvSpPr/>
      </dsp:nvSpPr>
      <dsp:spPr>
        <a:xfrm>
          <a:off x="4862292" y="2286513"/>
          <a:ext cx="3395812" cy="3395812"/>
        </a:xfrm>
        <a:prstGeom prst="ellipse">
          <a:avLst/>
        </a:prstGeom>
        <a:solidFill>
          <a:schemeClr val="accent4">
            <a:alpha val="50000"/>
            <a:hueOff val="5197846"/>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rtl="0">
            <a:lnSpc>
              <a:spcPct val="90000"/>
            </a:lnSpc>
            <a:spcBef>
              <a:spcPct val="0"/>
            </a:spcBef>
            <a:spcAft>
              <a:spcPct val="35000"/>
            </a:spcAft>
          </a:pPr>
          <a:r>
            <a:rPr lang="tr-TR" sz="2800" b="1" kern="1200" dirty="0" smtClean="0"/>
            <a:t>Prosedür 1:</a:t>
          </a:r>
          <a:r>
            <a:rPr lang="tr-TR" sz="2800" kern="1200" dirty="0" smtClean="0"/>
            <a:t> Ödev teslim tarihini not ediniz.</a:t>
          </a:r>
          <a:endParaRPr lang="tr-TR" sz="2800" kern="1200" dirty="0"/>
        </a:p>
      </dsp:txBody>
      <dsp:txXfrm>
        <a:off x="5900845" y="3163765"/>
        <a:ext cx="2037487" cy="1867696"/>
      </dsp:txXfrm>
    </dsp:sp>
    <dsp:sp modelId="{93CC4981-3C9E-4D82-BB8A-5A8AEB17703A}">
      <dsp:nvSpPr>
        <dsp:cNvPr id="0" name=""/>
        <dsp:cNvSpPr/>
      </dsp:nvSpPr>
      <dsp:spPr>
        <a:xfrm>
          <a:off x="2257495" y="2286513"/>
          <a:ext cx="3704118" cy="3395812"/>
        </a:xfrm>
        <a:prstGeom prst="ellipse">
          <a:avLst/>
        </a:prstGeom>
        <a:solidFill>
          <a:schemeClr val="accent4">
            <a:alpha val="50000"/>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rtl="0">
            <a:lnSpc>
              <a:spcPct val="90000"/>
            </a:lnSpc>
            <a:spcBef>
              <a:spcPct val="0"/>
            </a:spcBef>
            <a:spcAft>
              <a:spcPct val="35000"/>
            </a:spcAft>
          </a:pPr>
          <a:r>
            <a:rPr lang="tr-TR" sz="2800" b="1" kern="1200" dirty="0" smtClean="0"/>
            <a:t>Prosedür 2:</a:t>
          </a:r>
          <a:r>
            <a:rPr lang="tr-TR" sz="2800" kern="1200" dirty="0" smtClean="0"/>
            <a:t> Ödevi nasıl ulaştıracağınızı belirleyiniz</a:t>
          </a:r>
          <a:endParaRPr lang="tr-TR" sz="2800" kern="1200" dirty="0"/>
        </a:p>
      </dsp:txBody>
      <dsp:txXfrm>
        <a:off x="2606299" y="3163765"/>
        <a:ext cx="2222470" cy="186769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F45671CB-D11E-49E5-825F-69C448A74D9A}" type="datetimeFigureOut">
              <a:rPr lang="tr-TR" smtClean="0"/>
              <a:pPr/>
              <a:t>31.5.2014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BFE6201-5285-4E5E-86BB-00DEB5B18A0C}" type="slidenum">
              <a:rPr lang="tr-TR" smtClean="0"/>
              <a:pPr/>
              <a:t>‹#›</a:t>
            </a:fld>
            <a:endParaRPr lang="tr-TR"/>
          </a:p>
        </p:txBody>
      </p:sp>
    </p:spTree>
    <p:extLst>
      <p:ext uri="{BB962C8B-B14F-4D97-AF65-F5344CB8AC3E}">
        <p14:creationId xmlns:p14="http://schemas.microsoft.com/office/powerpoint/2010/main" val="3679384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45671CB-D11E-49E5-825F-69C448A74D9A}" type="datetimeFigureOut">
              <a:rPr lang="tr-TR" smtClean="0"/>
              <a:pPr/>
              <a:t>31.5.2014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BFE6201-5285-4E5E-86BB-00DEB5B18A0C}" type="slidenum">
              <a:rPr lang="tr-TR" smtClean="0"/>
              <a:pPr/>
              <a:t>‹#›</a:t>
            </a:fld>
            <a:endParaRPr lang="tr-TR"/>
          </a:p>
        </p:txBody>
      </p:sp>
    </p:spTree>
    <p:extLst>
      <p:ext uri="{BB962C8B-B14F-4D97-AF65-F5344CB8AC3E}">
        <p14:creationId xmlns:p14="http://schemas.microsoft.com/office/powerpoint/2010/main" val="1718721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F45671CB-D11E-49E5-825F-69C448A74D9A}" type="datetimeFigureOut">
              <a:rPr lang="tr-TR" smtClean="0"/>
              <a:pPr/>
              <a:t>31.5.2014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BFE6201-5285-4E5E-86BB-00DEB5B18A0C}" type="slidenum">
              <a:rPr lang="tr-TR" smtClean="0"/>
              <a:pPr/>
              <a:t>‹#›</a:t>
            </a:fld>
            <a:endParaRPr lang="tr-TR"/>
          </a:p>
        </p:txBody>
      </p:sp>
    </p:spTree>
    <p:extLst>
      <p:ext uri="{BB962C8B-B14F-4D97-AF65-F5344CB8AC3E}">
        <p14:creationId xmlns:p14="http://schemas.microsoft.com/office/powerpoint/2010/main" val="3013219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F45671CB-D11E-49E5-825F-69C448A74D9A}" type="datetimeFigureOut">
              <a:rPr lang="tr-TR" smtClean="0"/>
              <a:pPr/>
              <a:t>31.5.2014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BFE6201-5285-4E5E-86BB-00DEB5B18A0C}" type="slidenum">
              <a:rPr lang="tr-TR" smtClean="0"/>
              <a:pPr/>
              <a:t>‹#›</a:t>
            </a:fld>
            <a:endParaRPr lang="tr-TR"/>
          </a:p>
        </p:txBody>
      </p:sp>
    </p:spTree>
    <p:extLst>
      <p:ext uri="{BB962C8B-B14F-4D97-AF65-F5344CB8AC3E}">
        <p14:creationId xmlns:p14="http://schemas.microsoft.com/office/powerpoint/2010/main" val="3273540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F45671CB-D11E-49E5-825F-69C448A74D9A}" type="datetimeFigureOut">
              <a:rPr lang="tr-TR" smtClean="0"/>
              <a:pPr/>
              <a:t>31.5.2014</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BFE6201-5285-4E5E-86BB-00DEB5B18A0C}" type="slidenum">
              <a:rPr lang="tr-TR" smtClean="0"/>
              <a:pPr/>
              <a:t>‹#›</a:t>
            </a:fld>
            <a:endParaRPr lang="tr-TR"/>
          </a:p>
        </p:txBody>
      </p:sp>
    </p:spTree>
    <p:extLst>
      <p:ext uri="{BB962C8B-B14F-4D97-AF65-F5344CB8AC3E}">
        <p14:creationId xmlns:p14="http://schemas.microsoft.com/office/powerpoint/2010/main" val="1065634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F45671CB-D11E-49E5-825F-69C448A74D9A}" type="datetimeFigureOut">
              <a:rPr lang="tr-TR" smtClean="0"/>
              <a:pPr/>
              <a:t>31.5.2014</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BFE6201-5285-4E5E-86BB-00DEB5B18A0C}" type="slidenum">
              <a:rPr lang="tr-TR" smtClean="0"/>
              <a:pPr/>
              <a:t>‹#›</a:t>
            </a:fld>
            <a:endParaRPr lang="tr-TR"/>
          </a:p>
        </p:txBody>
      </p:sp>
    </p:spTree>
    <p:extLst>
      <p:ext uri="{BB962C8B-B14F-4D97-AF65-F5344CB8AC3E}">
        <p14:creationId xmlns:p14="http://schemas.microsoft.com/office/powerpoint/2010/main" val="2115280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F45671CB-D11E-49E5-825F-69C448A74D9A}" type="datetimeFigureOut">
              <a:rPr lang="tr-TR" smtClean="0"/>
              <a:pPr/>
              <a:t>31.5.2014</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BFE6201-5285-4E5E-86BB-00DEB5B18A0C}" type="slidenum">
              <a:rPr lang="tr-TR" smtClean="0"/>
              <a:pPr/>
              <a:t>‹#›</a:t>
            </a:fld>
            <a:endParaRPr lang="tr-TR"/>
          </a:p>
        </p:txBody>
      </p:sp>
    </p:spTree>
    <p:extLst>
      <p:ext uri="{BB962C8B-B14F-4D97-AF65-F5344CB8AC3E}">
        <p14:creationId xmlns:p14="http://schemas.microsoft.com/office/powerpoint/2010/main" val="2739873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45671CB-D11E-49E5-825F-69C448A74D9A}" type="datetimeFigureOut">
              <a:rPr lang="tr-TR" smtClean="0"/>
              <a:pPr/>
              <a:t>31.5.2014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BFE6201-5285-4E5E-86BB-00DEB5B18A0C}" type="slidenum">
              <a:rPr lang="tr-TR" smtClean="0"/>
              <a:pPr/>
              <a:t>‹#›</a:t>
            </a:fld>
            <a:endParaRPr lang="tr-TR"/>
          </a:p>
        </p:txBody>
      </p:sp>
    </p:spTree>
    <p:extLst>
      <p:ext uri="{BB962C8B-B14F-4D97-AF65-F5344CB8AC3E}">
        <p14:creationId xmlns:p14="http://schemas.microsoft.com/office/powerpoint/2010/main" val="2287371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45671CB-D11E-49E5-825F-69C448A74D9A}" type="datetimeFigureOut">
              <a:rPr lang="tr-TR" smtClean="0"/>
              <a:pPr/>
              <a:t>31.5.2014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BFE6201-5285-4E5E-86BB-00DEB5B18A0C}" type="slidenum">
              <a:rPr lang="tr-TR" smtClean="0"/>
              <a:pPr/>
              <a:t>‹#›</a:t>
            </a:fld>
            <a:endParaRPr lang="tr-TR"/>
          </a:p>
        </p:txBody>
      </p:sp>
    </p:spTree>
    <p:extLst>
      <p:ext uri="{BB962C8B-B14F-4D97-AF65-F5344CB8AC3E}">
        <p14:creationId xmlns:p14="http://schemas.microsoft.com/office/powerpoint/2010/main" val="910409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45671CB-D11E-49E5-825F-69C448A74D9A}" type="datetimeFigureOut">
              <a:rPr lang="tr-TR" smtClean="0"/>
              <a:pPr/>
              <a:t>31.5.2014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BFE6201-5285-4E5E-86BB-00DEB5B18A0C}" type="slidenum">
              <a:rPr lang="tr-TR" smtClean="0"/>
              <a:pPr/>
              <a:t>‹#›</a:t>
            </a:fld>
            <a:endParaRPr lang="tr-TR"/>
          </a:p>
        </p:txBody>
      </p:sp>
    </p:spTree>
    <p:extLst>
      <p:ext uri="{BB962C8B-B14F-4D97-AF65-F5344CB8AC3E}">
        <p14:creationId xmlns:p14="http://schemas.microsoft.com/office/powerpoint/2010/main" val="4032932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45671CB-D11E-49E5-825F-69C448A74D9A}" type="datetimeFigureOut">
              <a:rPr lang="tr-TR" smtClean="0"/>
              <a:pPr/>
              <a:t>31.5.2014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BFE6201-5285-4E5E-86BB-00DEB5B18A0C}" type="slidenum">
              <a:rPr lang="tr-TR" smtClean="0"/>
              <a:pPr/>
              <a:t>‹#›</a:t>
            </a:fld>
            <a:endParaRPr lang="tr-TR"/>
          </a:p>
        </p:txBody>
      </p:sp>
    </p:spTree>
    <p:extLst>
      <p:ext uri="{BB962C8B-B14F-4D97-AF65-F5344CB8AC3E}">
        <p14:creationId xmlns:p14="http://schemas.microsoft.com/office/powerpoint/2010/main" val="3785258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5671CB-D11E-49E5-825F-69C448A74D9A}" type="datetimeFigureOut">
              <a:rPr lang="tr-TR" smtClean="0"/>
              <a:pPr/>
              <a:t>31.5.2014</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FE6201-5285-4E5E-86BB-00DEB5B18A0C}" type="slidenum">
              <a:rPr lang="tr-TR" smtClean="0"/>
              <a:pPr/>
              <a:t>‹#›</a:t>
            </a:fld>
            <a:endParaRPr lang="tr-TR"/>
          </a:p>
        </p:txBody>
      </p:sp>
    </p:spTree>
    <p:extLst>
      <p:ext uri="{BB962C8B-B14F-4D97-AF65-F5344CB8AC3E}">
        <p14:creationId xmlns:p14="http://schemas.microsoft.com/office/powerpoint/2010/main" val="6802698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jpe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p:cNvGraphicFramePr/>
          <p:nvPr>
            <p:extLst>
              <p:ext uri="{D42A27DB-BD31-4B8C-83A1-F6EECF244321}">
                <p14:modId xmlns:p14="http://schemas.microsoft.com/office/powerpoint/2010/main" val="583593345"/>
              </p:ext>
            </p:extLst>
          </p:nvPr>
        </p:nvGraphicFramePr>
        <p:xfrm>
          <a:off x="1524000" y="1122363"/>
          <a:ext cx="9144000" cy="238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4 Resim" descr="Creating Classroom Rules"/>
          <p:cNvPicPr/>
          <p:nvPr/>
        </p:nvPicPr>
        <p:blipFill>
          <a:blip r:embed="rId7" cstate="print"/>
          <a:srcRect/>
          <a:stretch>
            <a:fillRect/>
          </a:stretch>
        </p:blipFill>
        <p:spPr bwMode="auto">
          <a:xfrm>
            <a:off x="4269179" y="3059010"/>
            <a:ext cx="3782291" cy="2581770"/>
          </a:xfrm>
          <a:prstGeom prst="rect">
            <a:avLst/>
          </a:prstGeom>
          <a:noFill/>
          <a:ln w="9525">
            <a:noFill/>
            <a:miter lim="800000"/>
            <a:headEnd/>
            <a:tailEnd/>
          </a:ln>
        </p:spPr>
      </p:pic>
    </p:spTree>
    <p:extLst>
      <p:ext uri="{BB962C8B-B14F-4D97-AF65-F5344CB8AC3E}">
        <p14:creationId xmlns:p14="http://schemas.microsoft.com/office/powerpoint/2010/main" val="2316954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3720985343"/>
              </p:ext>
            </p:extLst>
          </p:nvPr>
        </p:nvGraphicFramePr>
        <p:xfrm>
          <a:off x="838200" y="1033153"/>
          <a:ext cx="10515600" cy="51438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6232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yagram 4"/>
          <p:cNvGraphicFramePr/>
          <p:nvPr>
            <p:extLst>
              <p:ext uri="{D42A27DB-BD31-4B8C-83A1-F6EECF244321}">
                <p14:modId xmlns:p14="http://schemas.microsoft.com/office/powerpoint/2010/main" val="721623721"/>
              </p:ext>
            </p:extLst>
          </p:nvPr>
        </p:nvGraphicFramePr>
        <p:xfrm>
          <a:off x="838200" y="0"/>
          <a:ext cx="10515600" cy="22561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İçerik Yer Tutucusu 2"/>
          <p:cNvSpPr>
            <a:spLocks noGrp="1"/>
          </p:cNvSpPr>
          <p:nvPr>
            <p:ph idx="1"/>
          </p:nvPr>
        </p:nvSpPr>
        <p:spPr>
          <a:xfrm>
            <a:off x="1705099" y="2383765"/>
            <a:ext cx="9113322" cy="1950728"/>
          </a:xfrm>
        </p:spPr>
        <p:txBody>
          <a:bodyPr/>
          <a:lstStyle/>
          <a:p>
            <a:pPr lvl="0"/>
            <a:r>
              <a:rPr lang="tr-TR" dirty="0" smtClean="0"/>
              <a:t>Sınıf kurallarını niçin belirlemeliyim?</a:t>
            </a:r>
          </a:p>
          <a:p>
            <a:pPr lvl="0"/>
            <a:r>
              <a:rPr lang="tr-TR" dirty="0" smtClean="0"/>
              <a:t>Sınıf kurallarını nasıl belirleyebilirim?</a:t>
            </a:r>
          </a:p>
          <a:p>
            <a:pPr lvl="0"/>
            <a:r>
              <a:rPr lang="tr-TR" dirty="0" smtClean="0"/>
              <a:t>Öğrencilere sınıf kurallarını nasıl öğretebilirim ve kalıcılığını sağlarım?. </a:t>
            </a:r>
          </a:p>
          <a:p>
            <a:endParaRPr lang="tr-TR" dirty="0"/>
          </a:p>
        </p:txBody>
      </p:sp>
    </p:spTree>
    <p:extLst>
      <p:ext uri="{BB962C8B-B14F-4D97-AF65-F5344CB8AC3E}">
        <p14:creationId xmlns:p14="http://schemas.microsoft.com/office/powerpoint/2010/main" val="35223890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843351988"/>
              </p:ext>
            </p:extLst>
          </p:nvPr>
        </p:nvGraphicFramePr>
        <p:xfrm>
          <a:off x="838200" y="451692"/>
          <a:ext cx="10515600" cy="57252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918234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480973454"/>
              </p:ext>
            </p:extLst>
          </p:nvPr>
        </p:nvGraphicFramePr>
        <p:xfrm>
          <a:off x="838200" y="363557"/>
          <a:ext cx="10515600" cy="58134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49646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480973454"/>
              </p:ext>
            </p:extLst>
          </p:nvPr>
        </p:nvGraphicFramePr>
        <p:xfrm>
          <a:off x="838200" y="363557"/>
          <a:ext cx="10515600" cy="58134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49646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yagram 4"/>
          <p:cNvGraphicFramePr/>
          <p:nvPr>
            <p:extLst>
              <p:ext uri="{D42A27DB-BD31-4B8C-83A1-F6EECF244321}">
                <p14:modId xmlns:p14="http://schemas.microsoft.com/office/powerpoint/2010/main" val="2282463934"/>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İçerik Yer Tutucusu 2"/>
          <p:cNvSpPr>
            <a:spLocks noGrp="1"/>
          </p:cNvSpPr>
          <p:nvPr>
            <p:ph idx="1"/>
          </p:nvPr>
        </p:nvSpPr>
        <p:spPr/>
        <p:txBody>
          <a:bodyPr>
            <a:normAutofit lnSpcReduction="10000"/>
          </a:bodyPr>
          <a:lstStyle/>
          <a:p>
            <a:pPr lvl="0"/>
            <a:r>
              <a:rPr lang="tr-TR" b="1" dirty="0" smtClean="0"/>
              <a:t>Kuralların neler olabileceği ile ilgili bir tartışma ortamı yaratma:</a:t>
            </a:r>
            <a:r>
              <a:rPr lang="tr-TR" dirty="0" smtClean="0"/>
              <a:t> Öğretmen sınıfta bir beyin fırtınası ya da bir tartışma etkinliği yaparak, öğrencilerin sınıfta hangi kurallar olması gerektiği konusunda görüş ve önerilerini alabilir.</a:t>
            </a:r>
          </a:p>
          <a:p>
            <a:pPr lvl="0"/>
            <a:r>
              <a:rPr lang="tr-TR" b="1" dirty="0" smtClean="0"/>
              <a:t>Kurallar listesi oluşturma:</a:t>
            </a:r>
            <a:r>
              <a:rPr lang="tr-TR" dirty="0" smtClean="0"/>
              <a:t> Öğrencilerin kural önerileri alınıp, bir örnek kural listesi oluşturulabilir. Bu kurallar listesi incelenerek, benzer kurallar gruplandırılabilir. </a:t>
            </a:r>
          </a:p>
          <a:p>
            <a:r>
              <a:rPr lang="tr-TR" b="1" dirty="0" smtClean="0"/>
              <a:t>Kuralların öğretilmesi</a:t>
            </a:r>
          </a:p>
          <a:p>
            <a:r>
              <a:rPr lang="tr-TR" b="1" dirty="0" smtClean="0"/>
              <a:t>Kuralları pekiştirme ve gözden geçirme:</a:t>
            </a:r>
            <a:r>
              <a:rPr lang="tr-TR" dirty="0" smtClean="0"/>
              <a:t> Okulun ilk birkaç haftasında kurallar pekiştirilmeli ve işlemeyen ya da öğrencilerin itirazlarının olduğu kurallar değiştirilmelidir</a:t>
            </a:r>
            <a:endParaRPr lang="tr-TR" dirty="0"/>
          </a:p>
        </p:txBody>
      </p:sp>
    </p:spTree>
    <p:extLst>
      <p:ext uri="{BB962C8B-B14F-4D97-AF65-F5344CB8AC3E}">
        <p14:creationId xmlns:p14="http://schemas.microsoft.com/office/powerpoint/2010/main" val="7022203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814450" y="958726"/>
            <a:ext cx="10515600" cy="4351338"/>
          </a:xfrm>
        </p:spPr>
        <p:txBody>
          <a:bodyPr/>
          <a:lstStyle/>
          <a:p>
            <a:pPr>
              <a:buNone/>
            </a:pPr>
            <a:r>
              <a:rPr lang="tr-TR" b="1" dirty="0" smtClean="0"/>
              <a:t>Sınıf Kurallarının Öğretilmesi</a:t>
            </a:r>
            <a:endParaRPr lang="tr-TR" dirty="0" smtClean="0"/>
          </a:p>
          <a:p>
            <a:r>
              <a:rPr lang="tr-TR" dirty="0" smtClean="0"/>
              <a:t>Sınıf kurallarının öğretilmesinde öğretmenlerin  üç adımı izlemesi gerekir.</a:t>
            </a:r>
          </a:p>
          <a:p>
            <a:pPr lvl="0"/>
            <a:r>
              <a:rPr lang="tr-TR" b="1" dirty="0" smtClean="0"/>
              <a:t>Açıklama:</a:t>
            </a:r>
            <a:r>
              <a:rPr lang="tr-TR" dirty="0" smtClean="0"/>
              <a:t> Sınıf kuralları ve prosedürleri öğrencilere ifade edilir, açıklanır, gösterilir ve prosedürler ayrıntılarıyla anlatılır.</a:t>
            </a:r>
          </a:p>
          <a:p>
            <a:pPr lvl="0"/>
            <a:r>
              <a:rPr lang="tr-TR" b="1" dirty="0" smtClean="0"/>
              <a:t>Tekrarlama:</a:t>
            </a:r>
            <a:r>
              <a:rPr lang="tr-TR" dirty="0" smtClean="0"/>
              <a:t> Kural ifadeleri adım adım öğrencilere uygulattırılır.</a:t>
            </a:r>
          </a:p>
          <a:p>
            <a:pPr lvl="0"/>
            <a:r>
              <a:rPr lang="tr-TR" b="1" dirty="0" smtClean="0"/>
              <a:t>Güçlendirme:</a:t>
            </a:r>
            <a:r>
              <a:rPr lang="tr-TR" dirty="0" smtClean="0"/>
              <a:t> Sınıf kuralları rutin ve otomatik yapılır hale gelinceye kadar yeniden öğretilir, tekrarlanır ve geliştirilir.</a:t>
            </a:r>
          </a:p>
          <a:p>
            <a:endParaRPr lang="tr-TR" dirty="0"/>
          </a:p>
        </p:txBody>
      </p:sp>
    </p:spTree>
    <p:extLst>
      <p:ext uri="{BB962C8B-B14F-4D97-AF65-F5344CB8AC3E}">
        <p14:creationId xmlns:p14="http://schemas.microsoft.com/office/powerpoint/2010/main" val="4222706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1476798251"/>
              </p:ext>
            </p:extLst>
          </p:nvPr>
        </p:nvGraphicFramePr>
        <p:xfrm>
          <a:off x="838200" y="330506"/>
          <a:ext cx="10515600" cy="5846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3209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1251762255"/>
              </p:ext>
            </p:extLst>
          </p:nvPr>
        </p:nvGraphicFramePr>
        <p:xfrm>
          <a:off x="838200" y="694063"/>
          <a:ext cx="10515600" cy="5482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4089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3578811051"/>
              </p:ext>
            </p:extLst>
          </p:nvPr>
        </p:nvGraphicFramePr>
        <p:xfrm>
          <a:off x="838200" y="209320"/>
          <a:ext cx="10515600" cy="59676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7949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yagram 4"/>
          <p:cNvGraphicFramePr/>
          <p:nvPr>
            <p:extLst>
              <p:ext uri="{D42A27DB-BD31-4B8C-83A1-F6EECF244321}">
                <p14:modId xmlns:p14="http://schemas.microsoft.com/office/powerpoint/2010/main" val="884356963"/>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İçerik Yer Tutucusu"/>
          <p:cNvSpPr>
            <a:spLocks noGrp="1"/>
          </p:cNvSpPr>
          <p:nvPr>
            <p:ph idx="1"/>
          </p:nvPr>
        </p:nvSpPr>
        <p:spPr>
          <a:xfrm>
            <a:off x="838200" y="1825624"/>
            <a:ext cx="10515600" cy="4883933"/>
          </a:xfrm>
        </p:spPr>
        <p:txBody>
          <a:bodyPr>
            <a:noAutofit/>
          </a:bodyPr>
          <a:lstStyle/>
          <a:p>
            <a:r>
              <a:rPr lang="tr-TR" sz="1400" dirty="0" smtClean="0"/>
              <a:t>Sınıf kurallarının etkili şekilde uygulanmasında öğretmenlere aşağıdaki etkinlikler ve davranış biçimleri önerilebilir:</a:t>
            </a:r>
          </a:p>
          <a:p>
            <a:pPr lvl="0"/>
            <a:r>
              <a:rPr lang="tr-TR" sz="1400" dirty="0" smtClean="0"/>
              <a:t>Öğretmen sınıf kurallarını eğitim-öğretim yılı başında öğrencilerle birlikte belirlemeli ve hayata geçirmelidir.</a:t>
            </a:r>
          </a:p>
          <a:p>
            <a:pPr lvl="0"/>
            <a:r>
              <a:rPr lang="tr-TR" sz="1400" dirty="0" smtClean="0"/>
              <a:t>Sınıf kurallarının uygulanmasında öğretmenler tutarlı</a:t>
            </a:r>
            <a:r>
              <a:rPr lang="tr-TR" sz="1400" b="1" dirty="0" smtClean="0"/>
              <a:t> </a:t>
            </a:r>
            <a:r>
              <a:rPr lang="tr-TR" sz="1400" dirty="0" smtClean="0"/>
              <a:t>olmalıdır. </a:t>
            </a:r>
          </a:p>
          <a:p>
            <a:pPr lvl="0"/>
            <a:r>
              <a:rPr lang="tr-TR" sz="1400" dirty="0" smtClean="0"/>
              <a:t>Kişiye ya da duruma göre sınıf kuralları esnetilmemelidir. Eğer öğrencilerin çoğunluğu tarafından benimsenmiyorsa ve sıklıkla ihlal ediliyorsa değiştirilmelidir.</a:t>
            </a:r>
          </a:p>
          <a:p>
            <a:pPr lvl="0"/>
            <a:r>
              <a:rPr lang="tr-TR" sz="1400" dirty="0" smtClean="0"/>
              <a:t>Öğretmenler sınıf kurallarının uygulanmasında model olma rolünü üstlenmelidir. Sınıf kurallarına önce kendisi uymalı daha sonra öğrencilerden istemelidir. </a:t>
            </a:r>
          </a:p>
          <a:p>
            <a:pPr lvl="0"/>
            <a:r>
              <a:rPr lang="tr-TR" sz="1400" dirty="0" smtClean="0"/>
              <a:t>Sınıf kurallarının uygulanmasında öğretmen mesleki ve etik standartlara uymalıdır. sınıf kurallarının belirlenmesinde ve uygulanmasında temel ölçüt </a:t>
            </a:r>
            <a:r>
              <a:rPr lang="tr-TR" sz="1400" b="1" dirty="0" smtClean="0"/>
              <a:t>“insan onuruna saygı gösterme” </a:t>
            </a:r>
            <a:r>
              <a:rPr lang="tr-TR" sz="1400" dirty="0" smtClean="0"/>
              <a:t>davranışı olmalıdır.</a:t>
            </a:r>
          </a:p>
          <a:p>
            <a:pPr lvl="0"/>
            <a:r>
              <a:rPr lang="tr-TR" sz="1400" dirty="0" smtClean="0"/>
              <a:t>Kurallara uymayan öğrencilere verilen cezalar onların kişiliğini zedeleyici nitelikte olmamasına önem gösterilmelidir. Fiziksel şiddet, sınıfta diğer arkadaşlarının önünde eleştirme ve alay etme gibi öğretmen tepkileri uygun değildir.</a:t>
            </a:r>
          </a:p>
          <a:p>
            <a:pPr lvl="0"/>
            <a:r>
              <a:rPr lang="tr-TR" sz="1400" dirty="0" smtClean="0"/>
              <a:t>Öğrencilere sınıf kuralları hatırlatılmalıdır. Ancak kuralların sıkça hatırlatılması ve vurgulanması öğrenciler üzerinde olumsuz etkiler yaratabilir </a:t>
            </a:r>
          </a:p>
          <a:p>
            <a:pPr lvl="0"/>
            <a:r>
              <a:rPr lang="tr-TR" sz="1400" dirty="0" smtClean="0"/>
              <a:t>Kurallara uymayan öğrencilere yönelik yaptırımlar açıklanmalı ve uygulanmalıdır.</a:t>
            </a:r>
          </a:p>
          <a:p>
            <a:pPr lvl="0"/>
            <a:r>
              <a:rPr lang="tr-TR" sz="1400" dirty="0" smtClean="0"/>
              <a:t>Sınıf kurallarının etkili bir şekilde uygulanabilmesi için velilerin bilgilendirilmesi ve desteği sağlanmalıdır. Sınıfın/okulun kuralları ile ailenin kurallarının birbiriyle uyumlu olmaması, kuralların benimsenmesine engel olabilir ve çelişki yaratabilir. Bu süreçte veli toplantılarında okulun ve sınıfın kuralları hakkında ailelerin bilgilendirilmesi yapılarak okul-ev arasında ortak bir anlayış geliştirilmelidir.</a:t>
            </a:r>
          </a:p>
          <a:p>
            <a:endParaRPr lang="tr-TR" sz="1400" dirty="0"/>
          </a:p>
        </p:txBody>
      </p:sp>
    </p:spTree>
    <p:extLst>
      <p:ext uri="{BB962C8B-B14F-4D97-AF65-F5344CB8AC3E}">
        <p14:creationId xmlns:p14="http://schemas.microsoft.com/office/powerpoint/2010/main" val="158698696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TotalTime>
  <Words>862</Words>
  <Application>Microsoft Office PowerPoint</Application>
  <PresentationFormat>Geniş ekran</PresentationFormat>
  <Paragraphs>66</Paragraphs>
  <Slides>12</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12</vt:i4>
      </vt:variant>
    </vt:vector>
  </HeadingPairs>
  <TitlesOfParts>
    <vt:vector size="16" baseType="lpstr">
      <vt:lpstr>Arial</vt:lpstr>
      <vt:lpstr>Calibri</vt:lpstr>
      <vt:lpstr>Calibri Light</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OKULA VE SINIFA HAZIRLIK</dc:title>
  <dc:creator>eğitim</dc:creator>
  <cp:lastModifiedBy>eğitim</cp:lastModifiedBy>
  <cp:revision>12</cp:revision>
  <dcterms:created xsi:type="dcterms:W3CDTF">2014-05-06T09:54:41Z</dcterms:created>
  <dcterms:modified xsi:type="dcterms:W3CDTF">2014-05-31T05:28:22Z</dcterms:modified>
</cp:coreProperties>
</file>