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ppt/diagrams/data35.xml" ContentType="application/vnd.openxmlformats-officedocument.drawingml.diagramData+xml"/>
  <Override PartName="/ppt/diagrams/layout35.xml" ContentType="application/vnd.openxmlformats-officedocument.drawingml.diagramLayout+xml"/>
  <Override PartName="/ppt/diagrams/quickStyle35.xml" ContentType="application/vnd.openxmlformats-officedocument.drawingml.diagramStyle+xml"/>
  <Override PartName="/ppt/diagrams/colors35.xml" ContentType="application/vnd.openxmlformats-officedocument.drawingml.diagramColors+xml"/>
  <Override PartName="/ppt/diagrams/drawing35.xml" ContentType="application/vnd.ms-office.drawingml.diagramDrawing+xml"/>
  <Override PartName="/ppt/diagrams/data36.xml" ContentType="application/vnd.openxmlformats-officedocument.drawingml.diagramData+xml"/>
  <Override PartName="/ppt/diagrams/layout36.xml" ContentType="application/vnd.openxmlformats-officedocument.drawingml.diagramLayout+xml"/>
  <Override PartName="/ppt/diagrams/quickStyle36.xml" ContentType="application/vnd.openxmlformats-officedocument.drawingml.diagramStyle+xml"/>
  <Override PartName="/ppt/diagrams/colors36.xml" ContentType="application/vnd.openxmlformats-officedocument.drawingml.diagramColors+xml"/>
  <Override PartName="/ppt/diagrams/drawing36.xml" ContentType="application/vnd.ms-office.drawingml.diagramDrawing+xml"/>
  <Override PartName="/ppt/diagrams/data37.xml" ContentType="application/vnd.openxmlformats-officedocument.drawingml.diagramData+xml"/>
  <Override PartName="/ppt/diagrams/layout37.xml" ContentType="application/vnd.openxmlformats-officedocument.drawingml.diagramLayout+xml"/>
  <Override PartName="/ppt/diagrams/quickStyle37.xml" ContentType="application/vnd.openxmlformats-officedocument.drawingml.diagramStyle+xml"/>
  <Override PartName="/ppt/diagrams/colors37.xml" ContentType="application/vnd.openxmlformats-officedocument.drawingml.diagramColors+xml"/>
  <Override PartName="/ppt/diagrams/drawing37.xml" ContentType="application/vnd.ms-office.drawingml.diagramDrawing+xml"/>
  <Override PartName="/ppt/diagrams/data38.xml" ContentType="application/vnd.openxmlformats-officedocument.drawingml.diagramData+xml"/>
  <Override PartName="/ppt/diagrams/layout38.xml" ContentType="application/vnd.openxmlformats-officedocument.drawingml.diagramLayout+xml"/>
  <Override PartName="/ppt/diagrams/quickStyle38.xml" ContentType="application/vnd.openxmlformats-officedocument.drawingml.diagramStyle+xml"/>
  <Override PartName="/ppt/diagrams/colors38.xml" ContentType="application/vnd.openxmlformats-officedocument.drawingml.diagramColors+xml"/>
  <Override PartName="/ppt/diagrams/drawing38.xml" ContentType="application/vnd.ms-office.drawingml.diagramDrawing+xml"/>
  <Override PartName="/ppt/diagrams/data39.xml" ContentType="application/vnd.openxmlformats-officedocument.drawingml.diagramData+xml"/>
  <Override PartName="/ppt/diagrams/layout39.xml" ContentType="application/vnd.openxmlformats-officedocument.drawingml.diagramLayout+xml"/>
  <Override PartName="/ppt/diagrams/quickStyle39.xml" ContentType="application/vnd.openxmlformats-officedocument.drawingml.diagramStyle+xml"/>
  <Override PartName="/ppt/diagrams/colors39.xml" ContentType="application/vnd.openxmlformats-officedocument.drawingml.diagramColors+xml"/>
  <Override PartName="/ppt/diagrams/drawing39.xml" ContentType="application/vnd.ms-office.drawingml.diagramDrawing+xml"/>
  <Override PartName="/ppt/diagrams/data40.xml" ContentType="application/vnd.openxmlformats-officedocument.drawingml.diagramData+xml"/>
  <Override PartName="/ppt/diagrams/layout40.xml" ContentType="application/vnd.openxmlformats-officedocument.drawingml.diagramLayout+xml"/>
  <Override PartName="/ppt/diagrams/quickStyle40.xml" ContentType="application/vnd.openxmlformats-officedocument.drawingml.diagramStyle+xml"/>
  <Override PartName="/ppt/diagrams/colors40.xml" ContentType="application/vnd.openxmlformats-officedocument.drawingml.diagramColors+xml"/>
  <Override PartName="/ppt/diagrams/drawing40.xml" ContentType="application/vnd.ms-office.drawingml.diagramDrawing+xml"/>
  <Override PartName="/ppt/diagrams/data41.xml" ContentType="application/vnd.openxmlformats-officedocument.drawingml.diagramData+xml"/>
  <Override PartName="/ppt/diagrams/layout41.xml" ContentType="application/vnd.openxmlformats-officedocument.drawingml.diagramLayout+xml"/>
  <Override PartName="/ppt/diagrams/quickStyle41.xml" ContentType="application/vnd.openxmlformats-officedocument.drawingml.diagramStyle+xml"/>
  <Override PartName="/ppt/diagrams/colors41.xml" ContentType="application/vnd.openxmlformats-officedocument.drawingml.diagramColors+xml"/>
  <Override PartName="/ppt/diagrams/drawing41.xml" ContentType="application/vnd.ms-office.drawingml.diagramDrawing+xml"/>
  <Override PartName="/ppt/diagrams/data42.xml" ContentType="application/vnd.openxmlformats-officedocument.drawingml.diagramData+xml"/>
  <Override PartName="/ppt/diagrams/layout42.xml" ContentType="application/vnd.openxmlformats-officedocument.drawingml.diagramLayout+xml"/>
  <Override PartName="/ppt/diagrams/quickStyle42.xml" ContentType="application/vnd.openxmlformats-officedocument.drawingml.diagramStyle+xml"/>
  <Override PartName="/ppt/diagrams/colors42.xml" ContentType="application/vnd.openxmlformats-officedocument.drawingml.diagramColors+xml"/>
  <Override PartName="/ppt/diagrams/drawing42.xml" ContentType="application/vnd.ms-office.drawingml.diagramDrawing+xml"/>
  <Override PartName="/ppt/diagrams/data43.xml" ContentType="application/vnd.openxmlformats-officedocument.drawingml.diagramData+xml"/>
  <Override PartName="/ppt/diagrams/layout43.xml" ContentType="application/vnd.openxmlformats-officedocument.drawingml.diagramLayout+xml"/>
  <Override PartName="/ppt/diagrams/quickStyle43.xml" ContentType="application/vnd.openxmlformats-officedocument.drawingml.diagramStyle+xml"/>
  <Override PartName="/ppt/diagrams/colors43.xml" ContentType="application/vnd.openxmlformats-officedocument.drawingml.diagramColors+xml"/>
  <Override PartName="/ppt/diagrams/drawing43.xml" ContentType="application/vnd.ms-office.drawingml.diagramDrawing+xml"/>
  <Override PartName="/ppt/diagrams/data44.xml" ContentType="application/vnd.openxmlformats-officedocument.drawingml.diagramData+xml"/>
  <Override PartName="/ppt/diagrams/layout44.xml" ContentType="application/vnd.openxmlformats-officedocument.drawingml.diagramLayout+xml"/>
  <Override PartName="/ppt/diagrams/quickStyle44.xml" ContentType="application/vnd.openxmlformats-officedocument.drawingml.diagramStyle+xml"/>
  <Override PartName="/ppt/diagrams/colors44.xml" ContentType="application/vnd.openxmlformats-officedocument.drawingml.diagramColors+xml"/>
  <Override PartName="/ppt/diagrams/drawing44.xml" ContentType="application/vnd.ms-office.drawingml.diagramDrawing+xml"/>
  <Override PartName="/ppt/diagrams/data45.xml" ContentType="application/vnd.openxmlformats-officedocument.drawingml.diagramData+xml"/>
  <Override PartName="/ppt/diagrams/layout45.xml" ContentType="application/vnd.openxmlformats-officedocument.drawingml.diagramLayout+xml"/>
  <Override PartName="/ppt/diagrams/quickStyle45.xml" ContentType="application/vnd.openxmlformats-officedocument.drawingml.diagramStyle+xml"/>
  <Override PartName="/ppt/diagrams/colors45.xml" ContentType="application/vnd.openxmlformats-officedocument.drawingml.diagramColors+xml"/>
  <Override PartName="/ppt/diagrams/drawing45.xml" ContentType="application/vnd.ms-office.drawingml.diagramDrawing+xml"/>
  <Override PartName="/ppt/diagrams/data46.xml" ContentType="application/vnd.openxmlformats-officedocument.drawingml.diagramData+xml"/>
  <Override PartName="/ppt/diagrams/layout46.xml" ContentType="application/vnd.openxmlformats-officedocument.drawingml.diagramLayout+xml"/>
  <Override PartName="/ppt/diagrams/quickStyle46.xml" ContentType="application/vnd.openxmlformats-officedocument.drawingml.diagramStyle+xml"/>
  <Override PartName="/ppt/diagrams/colors46.xml" ContentType="application/vnd.openxmlformats-officedocument.drawingml.diagramColors+xml"/>
  <Override PartName="/ppt/diagrams/drawing46.xml" ContentType="application/vnd.ms-office.drawingml.diagramDrawing+xml"/>
  <Override PartName="/ppt/diagrams/data47.xml" ContentType="application/vnd.openxmlformats-officedocument.drawingml.diagramData+xml"/>
  <Override PartName="/ppt/diagrams/layout47.xml" ContentType="application/vnd.openxmlformats-officedocument.drawingml.diagramLayout+xml"/>
  <Override PartName="/ppt/diagrams/quickStyle47.xml" ContentType="application/vnd.openxmlformats-officedocument.drawingml.diagramStyle+xml"/>
  <Override PartName="/ppt/diagrams/colors47.xml" ContentType="application/vnd.openxmlformats-officedocument.drawingml.diagramColors+xml"/>
  <Override PartName="/ppt/diagrams/drawing47.xml" ContentType="application/vnd.ms-office.drawingml.diagramDrawing+xml"/>
  <Override PartName="/ppt/diagrams/data48.xml" ContentType="application/vnd.openxmlformats-officedocument.drawingml.diagramData+xml"/>
  <Override PartName="/ppt/diagrams/layout48.xml" ContentType="application/vnd.openxmlformats-officedocument.drawingml.diagramLayout+xml"/>
  <Override PartName="/ppt/diagrams/quickStyle48.xml" ContentType="application/vnd.openxmlformats-officedocument.drawingml.diagramStyle+xml"/>
  <Override PartName="/ppt/diagrams/colors48.xml" ContentType="application/vnd.openxmlformats-officedocument.drawingml.diagramColors+xml"/>
  <Override PartName="/ppt/diagrams/drawing48.xml" ContentType="application/vnd.ms-office.drawingml.diagramDrawing+xml"/>
  <Override PartName="/ppt/diagrams/data49.xml" ContentType="application/vnd.openxmlformats-officedocument.drawingml.diagramData+xml"/>
  <Override PartName="/ppt/diagrams/layout49.xml" ContentType="application/vnd.openxmlformats-officedocument.drawingml.diagramLayout+xml"/>
  <Override PartName="/ppt/diagrams/quickStyle49.xml" ContentType="application/vnd.openxmlformats-officedocument.drawingml.diagramStyle+xml"/>
  <Override PartName="/ppt/diagrams/colors49.xml" ContentType="application/vnd.openxmlformats-officedocument.drawingml.diagramColors+xml"/>
  <Override PartName="/ppt/diagrams/drawing49.xml" ContentType="application/vnd.ms-office.drawingml.diagramDrawing+xml"/>
  <Override PartName="/ppt/diagrams/data50.xml" ContentType="application/vnd.openxmlformats-officedocument.drawingml.diagramData+xml"/>
  <Override PartName="/ppt/diagrams/layout50.xml" ContentType="application/vnd.openxmlformats-officedocument.drawingml.diagramLayout+xml"/>
  <Override PartName="/ppt/diagrams/quickStyle50.xml" ContentType="application/vnd.openxmlformats-officedocument.drawingml.diagramStyle+xml"/>
  <Override PartName="/ppt/diagrams/colors50.xml" ContentType="application/vnd.openxmlformats-officedocument.drawingml.diagramColors+xml"/>
  <Override PartName="/ppt/diagrams/drawing50.xml" ContentType="application/vnd.ms-office.drawingml.diagramDrawing+xml"/>
  <Override PartName="/ppt/diagrams/data51.xml" ContentType="application/vnd.openxmlformats-officedocument.drawingml.diagramData+xml"/>
  <Override PartName="/ppt/diagrams/layout51.xml" ContentType="application/vnd.openxmlformats-officedocument.drawingml.diagramLayout+xml"/>
  <Override PartName="/ppt/diagrams/quickStyle51.xml" ContentType="application/vnd.openxmlformats-officedocument.drawingml.diagramStyle+xml"/>
  <Override PartName="/ppt/diagrams/colors51.xml" ContentType="application/vnd.openxmlformats-officedocument.drawingml.diagramColors+xml"/>
  <Override PartName="/ppt/diagrams/drawing51.xml" ContentType="application/vnd.ms-office.drawingml.diagramDrawing+xml"/>
  <Override PartName="/ppt/diagrams/data52.xml" ContentType="application/vnd.openxmlformats-officedocument.drawingml.diagramData+xml"/>
  <Override PartName="/ppt/diagrams/layout52.xml" ContentType="application/vnd.openxmlformats-officedocument.drawingml.diagramLayout+xml"/>
  <Override PartName="/ppt/diagrams/quickStyle52.xml" ContentType="application/vnd.openxmlformats-officedocument.drawingml.diagramStyle+xml"/>
  <Override PartName="/ppt/diagrams/colors52.xml" ContentType="application/vnd.openxmlformats-officedocument.drawingml.diagramColors+xml"/>
  <Override PartName="/ppt/diagrams/drawing52.xml" ContentType="application/vnd.ms-office.drawingml.diagramDrawing+xml"/>
  <Override PartName="/ppt/diagrams/data53.xml" ContentType="application/vnd.openxmlformats-officedocument.drawingml.diagramData+xml"/>
  <Override PartName="/ppt/diagrams/layout53.xml" ContentType="application/vnd.openxmlformats-officedocument.drawingml.diagramLayout+xml"/>
  <Override PartName="/ppt/diagrams/quickStyle53.xml" ContentType="application/vnd.openxmlformats-officedocument.drawingml.diagramStyle+xml"/>
  <Override PartName="/ppt/diagrams/colors53.xml" ContentType="application/vnd.openxmlformats-officedocument.drawingml.diagramColors+xml"/>
  <Override PartName="/ppt/diagrams/drawing53.xml" ContentType="application/vnd.ms-office.drawingml.diagramDrawing+xml"/>
  <Override PartName="/ppt/diagrams/data54.xml" ContentType="application/vnd.openxmlformats-officedocument.drawingml.diagramData+xml"/>
  <Override PartName="/ppt/diagrams/layout54.xml" ContentType="application/vnd.openxmlformats-officedocument.drawingml.diagramLayout+xml"/>
  <Override PartName="/ppt/diagrams/quickStyle54.xml" ContentType="application/vnd.openxmlformats-officedocument.drawingml.diagramStyle+xml"/>
  <Override PartName="/ppt/diagrams/colors54.xml" ContentType="application/vnd.openxmlformats-officedocument.drawingml.diagramColors+xml"/>
  <Override PartName="/ppt/diagrams/drawing54.xml" ContentType="application/vnd.ms-office.drawingml.diagramDrawing+xml"/>
  <Override PartName="/ppt/diagrams/data55.xml" ContentType="application/vnd.openxmlformats-officedocument.drawingml.diagramData+xml"/>
  <Override PartName="/ppt/diagrams/layout55.xml" ContentType="application/vnd.openxmlformats-officedocument.drawingml.diagramLayout+xml"/>
  <Override PartName="/ppt/diagrams/quickStyle55.xml" ContentType="application/vnd.openxmlformats-officedocument.drawingml.diagramStyle+xml"/>
  <Override PartName="/ppt/diagrams/colors55.xml" ContentType="application/vnd.openxmlformats-officedocument.drawingml.diagramColors+xml"/>
  <Override PartName="/ppt/diagrams/drawing55.xml" ContentType="application/vnd.ms-office.drawingml.diagramDrawing+xml"/>
  <Override PartName="/ppt/diagrams/data56.xml" ContentType="application/vnd.openxmlformats-officedocument.drawingml.diagramData+xml"/>
  <Override PartName="/ppt/diagrams/layout56.xml" ContentType="application/vnd.openxmlformats-officedocument.drawingml.diagramLayout+xml"/>
  <Override PartName="/ppt/diagrams/quickStyle56.xml" ContentType="application/vnd.openxmlformats-officedocument.drawingml.diagramStyle+xml"/>
  <Override PartName="/ppt/diagrams/colors56.xml" ContentType="application/vnd.openxmlformats-officedocument.drawingml.diagramColors+xml"/>
  <Override PartName="/ppt/diagrams/drawing56.xml" ContentType="application/vnd.ms-office.drawingml.diagramDrawing+xml"/>
  <Override PartName="/ppt/diagrams/data57.xml" ContentType="application/vnd.openxmlformats-officedocument.drawingml.diagramData+xml"/>
  <Override PartName="/ppt/diagrams/layout57.xml" ContentType="application/vnd.openxmlformats-officedocument.drawingml.diagramLayout+xml"/>
  <Override PartName="/ppt/diagrams/quickStyle57.xml" ContentType="application/vnd.openxmlformats-officedocument.drawingml.diagramStyle+xml"/>
  <Override PartName="/ppt/diagrams/colors57.xml" ContentType="application/vnd.openxmlformats-officedocument.drawingml.diagramColors+xml"/>
  <Override PartName="/ppt/diagrams/drawing57.xml" ContentType="application/vnd.ms-office.drawingml.diagramDrawing+xml"/>
  <Override PartName="/ppt/diagrams/data58.xml" ContentType="application/vnd.openxmlformats-officedocument.drawingml.diagramData+xml"/>
  <Override PartName="/ppt/diagrams/layout58.xml" ContentType="application/vnd.openxmlformats-officedocument.drawingml.diagramLayout+xml"/>
  <Override PartName="/ppt/diagrams/quickStyle58.xml" ContentType="application/vnd.openxmlformats-officedocument.drawingml.diagramStyle+xml"/>
  <Override PartName="/ppt/diagrams/colors58.xml" ContentType="application/vnd.openxmlformats-officedocument.drawingml.diagramColors+xml"/>
  <Override PartName="/ppt/diagrams/drawing58.xml" ContentType="application/vnd.ms-office.drawingml.diagramDrawing+xml"/>
  <Override PartName="/ppt/diagrams/data59.xml" ContentType="application/vnd.openxmlformats-officedocument.drawingml.diagramData+xml"/>
  <Override PartName="/ppt/diagrams/layout59.xml" ContentType="application/vnd.openxmlformats-officedocument.drawingml.diagramLayout+xml"/>
  <Override PartName="/ppt/diagrams/quickStyle59.xml" ContentType="application/vnd.openxmlformats-officedocument.drawingml.diagramStyle+xml"/>
  <Override PartName="/ppt/diagrams/colors59.xml" ContentType="application/vnd.openxmlformats-officedocument.drawingml.diagramColors+xml"/>
  <Override PartName="/ppt/diagrams/drawing59.xml" ContentType="application/vnd.ms-office.drawingml.diagramDrawing+xml"/>
  <Override PartName="/ppt/diagrams/data60.xml" ContentType="application/vnd.openxmlformats-officedocument.drawingml.diagramData+xml"/>
  <Override PartName="/ppt/diagrams/layout60.xml" ContentType="application/vnd.openxmlformats-officedocument.drawingml.diagramLayout+xml"/>
  <Override PartName="/ppt/diagrams/quickStyle60.xml" ContentType="application/vnd.openxmlformats-officedocument.drawingml.diagramStyle+xml"/>
  <Override PartName="/ppt/diagrams/colors60.xml" ContentType="application/vnd.openxmlformats-officedocument.drawingml.diagramColors+xml"/>
  <Override PartName="/ppt/diagrams/drawing60.xml" ContentType="application/vnd.ms-office.drawingml.diagramDrawing+xml"/>
  <Override PartName="/ppt/diagrams/data61.xml" ContentType="application/vnd.openxmlformats-officedocument.drawingml.diagramData+xml"/>
  <Override PartName="/ppt/diagrams/layout61.xml" ContentType="application/vnd.openxmlformats-officedocument.drawingml.diagramLayout+xml"/>
  <Override PartName="/ppt/diagrams/quickStyle61.xml" ContentType="application/vnd.openxmlformats-officedocument.drawingml.diagramStyle+xml"/>
  <Override PartName="/ppt/diagrams/colors61.xml" ContentType="application/vnd.openxmlformats-officedocument.drawingml.diagramColors+xml"/>
  <Override PartName="/ppt/diagrams/drawing61.xml" ContentType="application/vnd.ms-office.drawingml.diagramDrawing+xml"/>
  <Override PartName="/ppt/diagrams/data62.xml" ContentType="application/vnd.openxmlformats-officedocument.drawingml.diagramData+xml"/>
  <Override PartName="/ppt/diagrams/layout62.xml" ContentType="application/vnd.openxmlformats-officedocument.drawingml.diagramLayout+xml"/>
  <Override PartName="/ppt/diagrams/quickStyle62.xml" ContentType="application/vnd.openxmlformats-officedocument.drawingml.diagramStyle+xml"/>
  <Override PartName="/ppt/diagrams/colors62.xml" ContentType="application/vnd.openxmlformats-officedocument.drawingml.diagramColors+xml"/>
  <Override PartName="/ppt/diagrams/drawing62.xml" ContentType="application/vnd.ms-office.drawingml.diagramDrawing+xml"/>
  <Override PartName="/ppt/diagrams/data63.xml" ContentType="application/vnd.openxmlformats-officedocument.drawingml.diagramData+xml"/>
  <Override PartName="/ppt/diagrams/layout63.xml" ContentType="application/vnd.openxmlformats-officedocument.drawingml.diagramLayout+xml"/>
  <Override PartName="/ppt/diagrams/quickStyle63.xml" ContentType="application/vnd.openxmlformats-officedocument.drawingml.diagramStyle+xml"/>
  <Override PartName="/ppt/diagrams/colors63.xml" ContentType="application/vnd.openxmlformats-officedocument.drawingml.diagramColors+xml"/>
  <Override PartName="/ppt/diagrams/drawing63.xml" ContentType="application/vnd.ms-office.drawingml.diagramDrawing+xml"/>
  <Override PartName="/ppt/diagrams/data64.xml" ContentType="application/vnd.openxmlformats-officedocument.drawingml.diagramData+xml"/>
  <Override PartName="/ppt/diagrams/layout64.xml" ContentType="application/vnd.openxmlformats-officedocument.drawingml.diagramLayout+xml"/>
  <Override PartName="/ppt/diagrams/quickStyle64.xml" ContentType="application/vnd.openxmlformats-officedocument.drawingml.diagramStyle+xml"/>
  <Override PartName="/ppt/diagrams/colors64.xml" ContentType="application/vnd.openxmlformats-officedocument.drawingml.diagramColors+xml"/>
  <Override PartName="/ppt/diagrams/drawing64.xml" ContentType="application/vnd.ms-office.drawingml.diagramDrawing+xml"/>
  <Override PartName="/ppt/diagrams/data65.xml" ContentType="application/vnd.openxmlformats-officedocument.drawingml.diagramData+xml"/>
  <Override PartName="/ppt/diagrams/layout65.xml" ContentType="application/vnd.openxmlformats-officedocument.drawingml.diagramLayout+xml"/>
  <Override PartName="/ppt/diagrams/quickStyle65.xml" ContentType="application/vnd.openxmlformats-officedocument.drawingml.diagramStyle+xml"/>
  <Override PartName="/ppt/diagrams/colors65.xml" ContentType="application/vnd.openxmlformats-officedocument.drawingml.diagramColors+xml"/>
  <Override PartName="/ppt/diagrams/drawing65.xml" ContentType="application/vnd.ms-office.drawingml.diagramDrawing+xml"/>
  <Override PartName="/ppt/diagrams/data66.xml" ContentType="application/vnd.openxmlformats-officedocument.drawingml.diagramData+xml"/>
  <Override PartName="/ppt/diagrams/layout66.xml" ContentType="application/vnd.openxmlformats-officedocument.drawingml.diagramLayout+xml"/>
  <Override PartName="/ppt/diagrams/quickStyle66.xml" ContentType="application/vnd.openxmlformats-officedocument.drawingml.diagramStyle+xml"/>
  <Override PartName="/ppt/diagrams/colors66.xml" ContentType="application/vnd.openxmlformats-officedocument.drawingml.diagramColors+xml"/>
  <Override PartName="/ppt/diagrams/drawing66.xml" ContentType="application/vnd.ms-office.drawingml.diagramDrawing+xml"/>
  <Override PartName="/ppt/diagrams/data67.xml" ContentType="application/vnd.openxmlformats-officedocument.drawingml.diagramData+xml"/>
  <Override PartName="/ppt/diagrams/layout67.xml" ContentType="application/vnd.openxmlformats-officedocument.drawingml.diagramLayout+xml"/>
  <Override PartName="/ppt/diagrams/quickStyle67.xml" ContentType="application/vnd.openxmlformats-officedocument.drawingml.diagramStyle+xml"/>
  <Override PartName="/ppt/diagrams/colors67.xml" ContentType="application/vnd.openxmlformats-officedocument.drawingml.diagramColors+xml"/>
  <Override PartName="/ppt/diagrams/drawing67.xml" ContentType="application/vnd.ms-office.drawingml.diagramDrawing+xml"/>
  <Override PartName="/ppt/diagrams/data68.xml" ContentType="application/vnd.openxmlformats-officedocument.drawingml.diagramData+xml"/>
  <Override PartName="/ppt/diagrams/layout68.xml" ContentType="application/vnd.openxmlformats-officedocument.drawingml.diagramLayout+xml"/>
  <Override PartName="/ppt/diagrams/quickStyle68.xml" ContentType="application/vnd.openxmlformats-officedocument.drawingml.diagramStyle+xml"/>
  <Override PartName="/ppt/diagrams/colors68.xml" ContentType="application/vnd.openxmlformats-officedocument.drawingml.diagramColors+xml"/>
  <Override PartName="/ppt/diagrams/drawing68.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sldIdLst>
    <p:sldId id="257" r:id="rId3"/>
    <p:sldId id="259" r:id="rId4"/>
    <p:sldId id="258" r:id="rId5"/>
    <p:sldId id="307" r:id="rId6"/>
    <p:sldId id="261" r:id="rId7"/>
    <p:sldId id="260" r:id="rId8"/>
    <p:sldId id="262" r:id="rId9"/>
    <p:sldId id="263" r:id="rId10"/>
    <p:sldId id="300" r:id="rId11"/>
    <p:sldId id="264" r:id="rId12"/>
    <p:sldId id="301" r:id="rId13"/>
    <p:sldId id="308" r:id="rId14"/>
    <p:sldId id="265" r:id="rId15"/>
    <p:sldId id="302" r:id="rId16"/>
    <p:sldId id="303" r:id="rId17"/>
    <p:sldId id="266" r:id="rId18"/>
    <p:sldId id="267" r:id="rId19"/>
    <p:sldId id="304" r:id="rId20"/>
    <p:sldId id="268" r:id="rId21"/>
    <p:sldId id="299" r:id="rId22"/>
    <p:sldId id="269" r:id="rId23"/>
    <p:sldId id="313" r:id="rId24"/>
    <p:sldId id="270" r:id="rId25"/>
    <p:sldId id="305" r:id="rId26"/>
    <p:sldId id="306" r:id="rId27"/>
    <p:sldId id="271" r:id="rId28"/>
    <p:sldId id="312" r:id="rId29"/>
    <p:sldId id="272" r:id="rId30"/>
    <p:sldId id="298" r:id="rId31"/>
    <p:sldId id="297" r:id="rId32"/>
    <p:sldId id="273" r:id="rId33"/>
    <p:sldId id="274" r:id="rId34"/>
    <p:sldId id="310" r:id="rId35"/>
    <p:sldId id="309" r:id="rId36"/>
    <p:sldId id="275" r:id="rId37"/>
    <p:sldId id="315" r:id="rId38"/>
    <p:sldId id="276" r:id="rId39"/>
    <p:sldId id="311" r:id="rId40"/>
    <p:sldId id="277" r:id="rId41"/>
    <p:sldId id="278" r:id="rId42"/>
    <p:sldId id="296" r:id="rId43"/>
    <p:sldId id="279" r:id="rId44"/>
    <p:sldId id="280" r:id="rId45"/>
    <p:sldId id="281" r:id="rId46"/>
    <p:sldId id="294" r:id="rId47"/>
    <p:sldId id="295" r:id="rId48"/>
    <p:sldId id="282" r:id="rId49"/>
    <p:sldId id="283" r:id="rId50"/>
    <p:sldId id="284" r:id="rId51"/>
    <p:sldId id="314" r:id="rId52"/>
    <p:sldId id="285" r:id="rId53"/>
    <p:sldId id="286" r:id="rId54"/>
    <p:sldId id="292" r:id="rId55"/>
    <p:sldId id="293" r:id="rId56"/>
    <p:sldId id="287" r:id="rId57"/>
    <p:sldId id="291" r:id="rId58"/>
    <p:sldId id="288" r:id="rId59"/>
    <p:sldId id="289" r:id="rId60"/>
    <p:sldId id="290" r:id="rId61"/>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p:scale>
          <a:sx n="107" d="100"/>
          <a:sy n="107" d="100"/>
        </p:scale>
        <p:origin x="-84" y="-72"/>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s>
</file>

<file path=ppt/diagrams/_rels/data62.xml.rels><?xml version="1.0" encoding="UTF-8" standalone="yes"?>
<Relationships xmlns="http://schemas.openxmlformats.org/package/2006/relationships"><Relationship Id="rId1" Type="http://schemas.openxmlformats.org/officeDocument/2006/relationships/image" Target="../media/image15.jpe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1#5">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3F55E0D-14EA-4EFA-8327-90D40D03792A}" type="doc">
      <dgm:prSet loTypeId="urn:microsoft.com/office/officeart/2005/8/layout/vList5" loCatId="list" qsTypeId="urn:microsoft.com/office/officeart/2005/8/quickstyle/simple1" qsCatId="simple" csTypeId="urn:microsoft.com/office/officeart/2005/8/colors/colorful5" csCatId="colorful" phldr="1"/>
      <dgm:spPr/>
      <dgm:t>
        <a:bodyPr/>
        <a:lstStyle/>
        <a:p>
          <a:endParaRPr lang="tr-TR"/>
        </a:p>
      </dgm:t>
    </dgm:pt>
    <dgm:pt modelId="{95B1FD67-DD04-4AB1-89EB-1B42C9A16CBF}">
      <dgm:prSet/>
      <dgm:spPr/>
      <dgm:t>
        <a:bodyPr/>
        <a:lstStyle/>
        <a:p>
          <a:pPr rtl="0"/>
          <a:r>
            <a:rPr lang="tr-TR" b="1" dirty="0" smtClean="0"/>
            <a:t>Bir Davranışı İstenmeyen </a:t>
          </a:r>
          <a:br>
            <a:rPr lang="tr-TR" b="1" dirty="0" smtClean="0"/>
          </a:br>
          <a:r>
            <a:rPr lang="tr-TR" b="1" dirty="0" smtClean="0"/>
            <a:t>Yapan Dört Önemli Ölçüt</a:t>
          </a:r>
          <a:endParaRPr lang="tr-TR" b="1" dirty="0"/>
        </a:p>
      </dgm:t>
    </dgm:pt>
    <dgm:pt modelId="{9BF39BCE-3F28-4987-A90C-B47F38B04A29}" type="parTrans" cxnId="{996F3E3B-0DB1-4441-8248-07A5CC6A2C99}">
      <dgm:prSet/>
      <dgm:spPr/>
      <dgm:t>
        <a:bodyPr/>
        <a:lstStyle/>
        <a:p>
          <a:endParaRPr lang="tr-TR"/>
        </a:p>
      </dgm:t>
    </dgm:pt>
    <dgm:pt modelId="{DEFAC239-1371-4CEB-BF9A-3DD39FAF68EF}" type="sibTrans" cxnId="{996F3E3B-0DB1-4441-8248-07A5CC6A2C99}">
      <dgm:prSet/>
      <dgm:spPr/>
      <dgm:t>
        <a:bodyPr/>
        <a:lstStyle/>
        <a:p>
          <a:endParaRPr lang="tr-TR"/>
        </a:p>
      </dgm:t>
    </dgm:pt>
    <dgm:pt modelId="{6983957C-FF29-4244-9E4C-931C9CA5A3B2}" type="pres">
      <dgm:prSet presAssocID="{E3F55E0D-14EA-4EFA-8327-90D40D03792A}" presName="Name0" presStyleCnt="0">
        <dgm:presLayoutVars>
          <dgm:dir/>
          <dgm:animLvl val="lvl"/>
          <dgm:resizeHandles val="exact"/>
        </dgm:presLayoutVars>
      </dgm:prSet>
      <dgm:spPr/>
      <dgm:t>
        <a:bodyPr/>
        <a:lstStyle/>
        <a:p>
          <a:endParaRPr lang="tr-TR"/>
        </a:p>
      </dgm:t>
    </dgm:pt>
    <dgm:pt modelId="{8A5520DD-8090-4C9B-ADD1-A03EDB2FC39E}" type="pres">
      <dgm:prSet presAssocID="{95B1FD67-DD04-4AB1-89EB-1B42C9A16CBF}" presName="linNode" presStyleCnt="0"/>
      <dgm:spPr/>
    </dgm:pt>
    <dgm:pt modelId="{906D80AA-F127-46B7-B0F3-EDC49E9F69E3}" type="pres">
      <dgm:prSet presAssocID="{95B1FD67-DD04-4AB1-89EB-1B42C9A16CBF}" presName="parentText" presStyleLbl="node1" presStyleIdx="0" presStyleCnt="1" custScaleX="222681">
        <dgm:presLayoutVars>
          <dgm:chMax val="1"/>
          <dgm:bulletEnabled val="1"/>
        </dgm:presLayoutVars>
      </dgm:prSet>
      <dgm:spPr/>
      <dgm:t>
        <a:bodyPr/>
        <a:lstStyle/>
        <a:p>
          <a:endParaRPr lang="tr-TR"/>
        </a:p>
      </dgm:t>
    </dgm:pt>
  </dgm:ptLst>
  <dgm:cxnLst>
    <dgm:cxn modelId="{9B363FBA-EFBC-48C1-BC83-8154793C59AC}" type="presOf" srcId="{95B1FD67-DD04-4AB1-89EB-1B42C9A16CBF}" destId="{906D80AA-F127-46B7-B0F3-EDC49E9F69E3}" srcOrd="0" destOrd="0" presId="urn:microsoft.com/office/officeart/2005/8/layout/vList5"/>
    <dgm:cxn modelId="{65BEDF8C-0C95-4864-A936-0353E8A564A9}" type="presOf" srcId="{E3F55E0D-14EA-4EFA-8327-90D40D03792A}" destId="{6983957C-FF29-4244-9E4C-931C9CA5A3B2}" srcOrd="0" destOrd="0" presId="urn:microsoft.com/office/officeart/2005/8/layout/vList5"/>
    <dgm:cxn modelId="{996F3E3B-0DB1-4441-8248-07A5CC6A2C99}" srcId="{E3F55E0D-14EA-4EFA-8327-90D40D03792A}" destId="{95B1FD67-DD04-4AB1-89EB-1B42C9A16CBF}" srcOrd="0" destOrd="0" parTransId="{9BF39BCE-3F28-4987-A90C-B47F38B04A29}" sibTransId="{DEFAC239-1371-4CEB-BF9A-3DD39FAF68EF}"/>
    <dgm:cxn modelId="{20589CBA-D835-430C-8249-16B9A53F11E6}" type="presParOf" srcId="{6983957C-FF29-4244-9E4C-931C9CA5A3B2}" destId="{8A5520DD-8090-4C9B-ADD1-A03EDB2FC39E}" srcOrd="0" destOrd="0" presId="urn:microsoft.com/office/officeart/2005/8/layout/vList5"/>
    <dgm:cxn modelId="{A26B82EB-0274-47F2-AC49-6082F0F49018}" type="presParOf" srcId="{8A5520DD-8090-4C9B-ADD1-A03EDB2FC39E}" destId="{906D80AA-F127-46B7-B0F3-EDC49E9F69E3}"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C441530-B65F-4E4F-93C5-5D2BE704E9A1}"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tr-TR"/>
        </a:p>
      </dgm:t>
    </dgm:pt>
    <dgm:pt modelId="{BBE0671C-CAAC-4925-85B9-2EEFDEA6E071}">
      <dgm:prSet/>
      <dgm:spPr/>
      <dgm:t>
        <a:bodyPr/>
        <a:lstStyle/>
        <a:p>
          <a:pPr rtl="0"/>
          <a:r>
            <a:rPr lang="tr-TR" dirty="0" smtClean="0"/>
            <a:t>Çocuğun kendi öğrenmesiyle, sınıftaki diğer öğrencilerin öğrenmelerini kesen ve dersi bölen davranış</a:t>
          </a:r>
          <a:endParaRPr lang="tr-TR" dirty="0"/>
        </a:p>
      </dgm:t>
    </dgm:pt>
    <dgm:pt modelId="{F1885959-3347-49B3-96A0-530AFE83B5B3}" type="parTrans" cxnId="{5C5A1C20-9610-4E50-8B13-D6E19B229B3E}">
      <dgm:prSet/>
      <dgm:spPr/>
      <dgm:t>
        <a:bodyPr/>
        <a:lstStyle/>
        <a:p>
          <a:endParaRPr lang="tr-TR"/>
        </a:p>
      </dgm:t>
    </dgm:pt>
    <dgm:pt modelId="{D8597EA3-F8AF-4038-B8F3-CE43EBD81DF0}" type="sibTrans" cxnId="{5C5A1C20-9610-4E50-8B13-D6E19B229B3E}">
      <dgm:prSet/>
      <dgm:spPr/>
      <dgm:t>
        <a:bodyPr/>
        <a:lstStyle/>
        <a:p>
          <a:endParaRPr lang="tr-TR"/>
        </a:p>
      </dgm:t>
    </dgm:pt>
    <dgm:pt modelId="{6A383C44-8EAB-4A0C-A93A-893C3CEE2C7B}">
      <dgm:prSet/>
      <dgm:spPr/>
      <dgm:t>
        <a:bodyPr/>
        <a:lstStyle/>
        <a:p>
          <a:pPr rtl="0"/>
          <a:r>
            <a:rPr lang="tr-TR" dirty="0" smtClean="0"/>
            <a:t>Anti sosyal nitelikte davranış; bir başka ifadeyle çocuğun, öğretmeni ve arkadaşlarıyla etkileşimine zarar veren davranış</a:t>
          </a:r>
          <a:endParaRPr lang="tr-TR" dirty="0"/>
        </a:p>
      </dgm:t>
    </dgm:pt>
    <dgm:pt modelId="{520C3BCE-1471-439B-8839-08980EDC8E1F}" type="parTrans" cxnId="{1822C7DA-9BA1-42AD-8668-F7D7B2AD041A}">
      <dgm:prSet/>
      <dgm:spPr/>
      <dgm:t>
        <a:bodyPr/>
        <a:lstStyle/>
        <a:p>
          <a:endParaRPr lang="tr-TR"/>
        </a:p>
      </dgm:t>
    </dgm:pt>
    <dgm:pt modelId="{4550677B-9222-42AA-9270-52948300CB25}" type="sibTrans" cxnId="{1822C7DA-9BA1-42AD-8668-F7D7B2AD041A}">
      <dgm:prSet/>
      <dgm:spPr/>
      <dgm:t>
        <a:bodyPr/>
        <a:lstStyle/>
        <a:p>
          <a:endParaRPr lang="tr-TR"/>
        </a:p>
      </dgm:t>
    </dgm:pt>
    <dgm:pt modelId="{3162FEDB-1731-4DE7-BFBC-733BB61518BE}" type="pres">
      <dgm:prSet presAssocID="{DC441530-B65F-4E4F-93C5-5D2BE704E9A1}" presName="Name0" presStyleCnt="0">
        <dgm:presLayoutVars>
          <dgm:dir/>
          <dgm:animLvl val="lvl"/>
          <dgm:resizeHandles val="exact"/>
        </dgm:presLayoutVars>
      </dgm:prSet>
      <dgm:spPr/>
      <dgm:t>
        <a:bodyPr/>
        <a:lstStyle/>
        <a:p>
          <a:endParaRPr lang="tr-TR"/>
        </a:p>
      </dgm:t>
    </dgm:pt>
    <dgm:pt modelId="{36FCB91D-5E9E-49F2-8DE7-09D07BEC23FF}" type="pres">
      <dgm:prSet presAssocID="{BBE0671C-CAAC-4925-85B9-2EEFDEA6E071}" presName="linNode" presStyleCnt="0"/>
      <dgm:spPr/>
    </dgm:pt>
    <dgm:pt modelId="{DCBF4ED8-CB43-44F2-A39F-227FA562F54B}" type="pres">
      <dgm:prSet presAssocID="{BBE0671C-CAAC-4925-85B9-2EEFDEA6E071}" presName="parentText" presStyleLbl="node1" presStyleIdx="0" presStyleCnt="2" custScaleX="277778">
        <dgm:presLayoutVars>
          <dgm:chMax val="1"/>
          <dgm:bulletEnabled val="1"/>
        </dgm:presLayoutVars>
      </dgm:prSet>
      <dgm:spPr/>
      <dgm:t>
        <a:bodyPr/>
        <a:lstStyle/>
        <a:p>
          <a:endParaRPr lang="tr-TR"/>
        </a:p>
      </dgm:t>
    </dgm:pt>
    <dgm:pt modelId="{C91EF1DF-4BE6-41A2-91FA-D23DCCB5CF9A}" type="pres">
      <dgm:prSet presAssocID="{D8597EA3-F8AF-4038-B8F3-CE43EBD81DF0}" presName="sp" presStyleCnt="0"/>
      <dgm:spPr/>
    </dgm:pt>
    <dgm:pt modelId="{EBEFDFE5-5C8C-4602-A226-0D86E968C241}" type="pres">
      <dgm:prSet presAssocID="{6A383C44-8EAB-4A0C-A93A-893C3CEE2C7B}" presName="linNode" presStyleCnt="0"/>
      <dgm:spPr/>
    </dgm:pt>
    <dgm:pt modelId="{FA5816B0-FE8D-4CD7-8C02-894A35B160CD}" type="pres">
      <dgm:prSet presAssocID="{6A383C44-8EAB-4A0C-A93A-893C3CEE2C7B}" presName="parentText" presStyleLbl="node1" presStyleIdx="1" presStyleCnt="2" custScaleX="277778">
        <dgm:presLayoutVars>
          <dgm:chMax val="1"/>
          <dgm:bulletEnabled val="1"/>
        </dgm:presLayoutVars>
      </dgm:prSet>
      <dgm:spPr/>
      <dgm:t>
        <a:bodyPr/>
        <a:lstStyle/>
        <a:p>
          <a:endParaRPr lang="tr-TR"/>
        </a:p>
      </dgm:t>
    </dgm:pt>
  </dgm:ptLst>
  <dgm:cxnLst>
    <dgm:cxn modelId="{1822C7DA-9BA1-42AD-8668-F7D7B2AD041A}" srcId="{DC441530-B65F-4E4F-93C5-5D2BE704E9A1}" destId="{6A383C44-8EAB-4A0C-A93A-893C3CEE2C7B}" srcOrd="1" destOrd="0" parTransId="{520C3BCE-1471-439B-8839-08980EDC8E1F}" sibTransId="{4550677B-9222-42AA-9270-52948300CB25}"/>
    <dgm:cxn modelId="{5C5A1C20-9610-4E50-8B13-D6E19B229B3E}" srcId="{DC441530-B65F-4E4F-93C5-5D2BE704E9A1}" destId="{BBE0671C-CAAC-4925-85B9-2EEFDEA6E071}" srcOrd="0" destOrd="0" parTransId="{F1885959-3347-49B3-96A0-530AFE83B5B3}" sibTransId="{D8597EA3-F8AF-4038-B8F3-CE43EBD81DF0}"/>
    <dgm:cxn modelId="{E0888E81-74A5-4446-86A5-6AC78F81B63E}" type="presOf" srcId="{BBE0671C-CAAC-4925-85B9-2EEFDEA6E071}" destId="{DCBF4ED8-CB43-44F2-A39F-227FA562F54B}" srcOrd="0" destOrd="0" presId="urn:microsoft.com/office/officeart/2005/8/layout/vList5"/>
    <dgm:cxn modelId="{98E9CB63-0CC8-4549-A6D2-E706713325ED}" type="presOf" srcId="{6A383C44-8EAB-4A0C-A93A-893C3CEE2C7B}" destId="{FA5816B0-FE8D-4CD7-8C02-894A35B160CD}" srcOrd="0" destOrd="0" presId="urn:microsoft.com/office/officeart/2005/8/layout/vList5"/>
    <dgm:cxn modelId="{AB8CEA09-2815-4E37-B0A7-2DA43B35217C}" type="presOf" srcId="{DC441530-B65F-4E4F-93C5-5D2BE704E9A1}" destId="{3162FEDB-1731-4DE7-BFBC-733BB61518BE}" srcOrd="0" destOrd="0" presId="urn:microsoft.com/office/officeart/2005/8/layout/vList5"/>
    <dgm:cxn modelId="{D7D93CE9-42AE-4C06-97D9-7573E02F6B04}" type="presParOf" srcId="{3162FEDB-1731-4DE7-BFBC-733BB61518BE}" destId="{36FCB91D-5E9E-49F2-8DE7-09D07BEC23FF}" srcOrd="0" destOrd="0" presId="urn:microsoft.com/office/officeart/2005/8/layout/vList5"/>
    <dgm:cxn modelId="{DEE889F9-9547-44D7-BCF1-ADDC53AB9B5A}" type="presParOf" srcId="{36FCB91D-5E9E-49F2-8DE7-09D07BEC23FF}" destId="{DCBF4ED8-CB43-44F2-A39F-227FA562F54B}" srcOrd="0" destOrd="0" presId="urn:microsoft.com/office/officeart/2005/8/layout/vList5"/>
    <dgm:cxn modelId="{E373527E-B036-475A-A3A6-8BE5DC77392F}" type="presParOf" srcId="{3162FEDB-1731-4DE7-BFBC-733BB61518BE}" destId="{C91EF1DF-4BE6-41A2-91FA-D23DCCB5CF9A}" srcOrd="1" destOrd="0" presId="urn:microsoft.com/office/officeart/2005/8/layout/vList5"/>
    <dgm:cxn modelId="{1D0AC203-D9BC-4898-B1DF-454EA5870835}" type="presParOf" srcId="{3162FEDB-1731-4DE7-BFBC-733BB61518BE}" destId="{EBEFDFE5-5C8C-4602-A226-0D86E968C241}" srcOrd="2" destOrd="0" presId="urn:microsoft.com/office/officeart/2005/8/layout/vList5"/>
    <dgm:cxn modelId="{1550C53C-2478-4049-9E84-24C976EF0940}" type="presParOf" srcId="{EBEFDFE5-5C8C-4602-A226-0D86E968C241}" destId="{FA5816B0-FE8D-4CD7-8C02-894A35B160CD}" srcOrd="0" destOrd="0" presId="urn:microsoft.com/office/officeart/2005/8/layout/vList5"/>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44E655F-86DB-4AFC-8C91-70D79464F95E}" type="doc">
      <dgm:prSet loTypeId="urn:microsoft.com/office/officeart/2005/8/layout/vList5" loCatId="list" qsTypeId="urn:microsoft.com/office/officeart/2005/8/quickstyle/simple1" qsCatId="simple" csTypeId="urn:microsoft.com/office/officeart/2005/8/colors/colorful5" csCatId="colorful" phldr="1"/>
      <dgm:spPr/>
      <dgm:t>
        <a:bodyPr/>
        <a:lstStyle/>
        <a:p>
          <a:endParaRPr lang="tr-TR"/>
        </a:p>
      </dgm:t>
    </dgm:pt>
    <dgm:pt modelId="{ED2336A8-AF3F-4ECA-B2EE-77931003496F}">
      <dgm:prSet/>
      <dgm:spPr/>
      <dgm:t>
        <a:bodyPr/>
        <a:lstStyle/>
        <a:p>
          <a:pPr rtl="0"/>
          <a:r>
            <a:rPr lang="tr-TR" dirty="0" smtClean="0"/>
            <a:t>Bir Davranışı İstenmeyen Yapan Dört Önemli Ölçüt</a:t>
          </a:r>
          <a:endParaRPr lang="tr-TR" dirty="0"/>
        </a:p>
      </dgm:t>
    </dgm:pt>
    <dgm:pt modelId="{E05725E6-D043-4041-8AF9-15DF7B8CB1FD}" type="parTrans" cxnId="{546BCAE5-F0F0-49FE-8DB6-060E1A58F714}">
      <dgm:prSet/>
      <dgm:spPr/>
      <dgm:t>
        <a:bodyPr/>
        <a:lstStyle/>
        <a:p>
          <a:endParaRPr lang="tr-TR"/>
        </a:p>
      </dgm:t>
    </dgm:pt>
    <dgm:pt modelId="{F99C4866-424A-48BB-9DC3-3557AC24EE5B}" type="sibTrans" cxnId="{546BCAE5-F0F0-49FE-8DB6-060E1A58F714}">
      <dgm:prSet/>
      <dgm:spPr/>
      <dgm:t>
        <a:bodyPr/>
        <a:lstStyle/>
        <a:p>
          <a:endParaRPr lang="tr-TR"/>
        </a:p>
      </dgm:t>
    </dgm:pt>
    <dgm:pt modelId="{173C4E6B-C443-4081-87A5-0436691737AD}" type="pres">
      <dgm:prSet presAssocID="{244E655F-86DB-4AFC-8C91-70D79464F95E}" presName="Name0" presStyleCnt="0">
        <dgm:presLayoutVars>
          <dgm:dir/>
          <dgm:animLvl val="lvl"/>
          <dgm:resizeHandles val="exact"/>
        </dgm:presLayoutVars>
      </dgm:prSet>
      <dgm:spPr/>
      <dgm:t>
        <a:bodyPr/>
        <a:lstStyle/>
        <a:p>
          <a:endParaRPr lang="tr-TR"/>
        </a:p>
      </dgm:t>
    </dgm:pt>
    <dgm:pt modelId="{FFA2D714-DD0C-4350-B860-9BC3B3685E53}" type="pres">
      <dgm:prSet presAssocID="{ED2336A8-AF3F-4ECA-B2EE-77931003496F}" presName="linNode" presStyleCnt="0"/>
      <dgm:spPr/>
    </dgm:pt>
    <dgm:pt modelId="{092460A9-FDC3-4CF5-8714-4A11A0F45F5E}" type="pres">
      <dgm:prSet presAssocID="{ED2336A8-AF3F-4ECA-B2EE-77931003496F}" presName="parentText" presStyleLbl="node1" presStyleIdx="0" presStyleCnt="1" custScaleX="208907">
        <dgm:presLayoutVars>
          <dgm:chMax val="1"/>
          <dgm:bulletEnabled val="1"/>
        </dgm:presLayoutVars>
      </dgm:prSet>
      <dgm:spPr/>
      <dgm:t>
        <a:bodyPr/>
        <a:lstStyle/>
        <a:p>
          <a:endParaRPr lang="tr-TR"/>
        </a:p>
      </dgm:t>
    </dgm:pt>
  </dgm:ptLst>
  <dgm:cxnLst>
    <dgm:cxn modelId="{901388FE-A760-417F-B44D-2846B7305442}" type="presOf" srcId="{244E655F-86DB-4AFC-8C91-70D79464F95E}" destId="{173C4E6B-C443-4081-87A5-0436691737AD}" srcOrd="0" destOrd="0" presId="urn:microsoft.com/office/officeart/2005/8/layout/vList5"/>
    <dgm:cxn modelId="{546BCAE5-F0F0-49FE-8DB6-060E1A58F714}" srcId="{244E655F-86DB-4AFC-8C91-70D79464F95E}" destId="{ED2336A8-AF3F-4ECA-B2EE-77931003496F}" srcOrd="0" destOrd="0" parTransId="{E05725E6-D043-4041-8AF9-15DF7B8CB1FD}" sibTransId="{F99C4866-424A-48BB-9DC3-3557AC24EE5B}"/>
    <dgm:cxn modelId="{20A3B1A4-F3A0-4D20-BF66-944FC8BF821C}" type="presOf" srcId="{ED2336A8-AF3F-4ECA-B2EE-77931003496F}" destId="{092460A9-FDC3-4CF5-8714-4A11A0F45F5E}" srcOrd="0" destOrd="0" presId="urn:microsoft.com/office/officeart/2005/8/layout/vList5"/>
    <dgm:cxn modelId="{19E31F75-3561-413A-A1EC-5D34796DF0CA}" type="presParOf" srcId="{173C4E6B-C443-4081-87A5-0436691737AD}" destId="{FFA2D714-DD0C-4350-B860-9BC3B3685E53}" srcOrd="0" destOrd="0" presId="urn:microsoft.com/office/officeart/2005/8/layout/vList5"/>
    <dgm:cxn modelId="{E1277918-F8E7-47EB-B723-8C178A589E65}" type="presParOf" srcId="{FFA2D714-DD0C-4350-B860-9BC3B3685E53}" destId="{092460A9-FDC3-4CF5-8714-4A11A0F45F5E}"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5ACEF0B-A0D5-4A58-BC43-A51941B2203C}"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tr-TR"/>
        </a:p>
      </dgm:t>
    </dgm:pt>
    <dgm:pt modelId="{F7E56D55-75F2-4BF0-B620-79AAB82B7569}">
      <dgm:prSet/>
      <dgm:spPr/>
      <dgm:t>
        <a:bodyPr/>
        <a:lstStyle/>
        <a:p>
          <a:pPr rtl="0"/>
          <a:r>
            <a:rPr lang="tr-TR" dirty="0" smtClean="0"/>
            <a:t>Çocuk veya diğerlerinin güvenliği için risk oluşturan ve zarara yol açacak nitelikte olan davranış</a:t>
          </a:r>
          <a:endParaRPr lang="tr-TR" dirty="0"/>
        </a:p>
      </dgm:t>
    </dgm:pt>
    <dgm:pt modelId="{345BAF7B-BF02-4C07-946B-B18481EBF9A8}" type="parTrans" cxnId="{C69E857E-7387-4AAE-B912-6863239DFEEC}">
      <dgm:prSet/>
      <dgm:spPr/>
      <dgm:t>
        <a:bodyPr/>
        <a:lstStyle/>
        <a:p>
          <a:endParaRPr lang="tr-TR"/>
        </a:p>
      </dgm:t>
    </dgm:pt>
    <dgm:pt modelId="{40F2C4B4-AE47-4C7D-94FF-C54943C3DDA4}" type="sibTrans" cxnId="{C69E857E-7387-4AAE-B912-6863239DFEEC}">
      <dgm:prSet/>
      <dgm:spPr/>
      <dgm:t>
        <a:bodyPr/>
        <a:lstStyle/>
        <a:p>
          <a:endParaRPr lang="tr-TR"/>
        </a:p>
      </dgm:t>
    </dgm:pt>
    <dgm:pt modelId="{87A92249-FF8F-48CF-9A83-084090604723}">
      <dgm:prSet/>
      <dgm:spPr/>
      <dgm:t>
        <a:bodyPr/>
        <a:lstStyle/>
        <a:p>
          <a:pPr rtl="0"/>
          <a:r>
            <a:rPr lang="tr-TR" dirty="0" smtClean="0"/>
            <a:t>Okul eşyaları veya kişilerin özel eşyalarının kaybı veya zarar görmesine yol açan davranış</a:t>
          </a:r>
          <a:endParaRPr lang="tr-TR" dirty="0"/>
        </a:p>
      </dgm:t>
    </dgm:pt>
    <dgm:pt modelId="{F75817F8-CF1A-4981-8FE8-8573FA4A81EE}" type="parTrans" cxnId="{DD099DDC-1AA6-4388-A5EA-629B29E3DEBA}">
      <dgm:prSet/>
      <dgm:spPr/>
      <dgm:t>
        <a:bodyPr/>
        <a:lstStyle/>
        <a:p>
          <a:endParaRPr lang="tr-TR"/>
        </a:p>
      </dgm:t>
    </dgm:pt>
    <dgm:pt modelId="{77B85FF7-4B06-45E2-B5D3-9B03259D0860}" type="sibTrans" cxnId="{DD099DDC-1AA6-4388-A5EA-629B29E3DEBA}">
      <dgm:prSet/>
      <dgm:spPr/>
      <dgm:t>
        <a:bodyPr/>
        <a:lstStyle/>
        <a:p>
          <a:endParaRPr lang="tr-TR"/>
        </a:p>
      </dgm:t>
    </dgm:pt>
    <dgm:pt modelId="{7FB73C9E-A89A-4C02-9D12-1E7A061D8260}" type="pres">
      <dgm:prSet presAssocID="{55ACEF0B-A0D5-4A58-BC43-A51941B2203C}" presName="Name0" presStyleCnt="0">
        <dgm:presLayoutVars>
          <dgm:dir/>
          <dgm:animLvl val="lvl"/>
          <dgm:resizeHandles val="exact"/>
        </dgm:presLayoutVars>
      </dgm:prSet>
      <dgm:spPr/>
      <dgm:t>
        <a:bodyPr/>
        <a:lstStyle/>
        <a:p>
          <a:endParaRPr lang="tr-TR"/>
        </a:p>
      </dgm:t>
    </dgm:pt>
    <dgm:pt modelId="{2091D810-C055-4A4B-A828-3C4C02280DE2}" type="pres">
      <dgm:prSet presAssocID="{F7E56D55-75F2-4BF0-B620-79AAB82B7569}" presName="linNode" presStyleCnt="0"/>
      <dgm:spPr/>
    </dgm:pt>
    <dgm:pt modelId="{71F00E75-3975-478C-AE8B-D7C64B1D2EE2}" type="pres">
      <dgm:prSet presAssocID="{F7E56D55-75F2-4BF0-B620-79AAB82B7569}" presName="parentText" presStyleLbl="node1" presStyleIdx="0" presStyleCnt="2" custScaleX="276817">
        <dgm:presLayoutVars>
          <dgm:chMax val="1"/>
          <dgm:bulletEnabled val="1"/>
        </dgm:presLayoutVars>
      </dgm:prSet>
      <dgm:spPr/>
      <dgm:t>
        <a:bodyPr/>
        <a:lstStyle/>
        <a:p>
          <a:endParaRPr lang="tr-TR"/>
        </a:p>
      </dgm:t>
    </dgm:pt>
    <dgm:pt modelId="{E656737C-45F4-4722-8CE4-FB2B72459BCE}" type="pres">
      <dgm:prSet presAssocID="{40F2C4B4-AE47-4C7D-94FF-C54943C3DDA4}" presName="sp" presStyleCnt="0"/>
      <dgm:spPr/>
    </dgm:pt>
    <dgm:pt modelId="{D9FB882B-B628-43CC-AC22-548ECE6F354C}" type="pres">
      <dgm:prSet presAssocID="{87A92249-FF8F-48CF-9A83-084090604723}" presName="linNode" presStyleCnt="0"/>
      <dgm:spPr/>
    </dgm:pt>
    <dgm:pt modelId="{1D53A548-4DAC-4BEE-BA72-609495AA5628}" type="pres">
      <dgm:prSet presAssocID="{87A92249-FF8F-48CF-9A83-084090604723}" presName="parentText" presStyleLbl="node1" presStyleIdx="1" presStyleCnt="2" custScaleX="277778">
        <dgm:presLayoutVars>
          <dgm:chMax val="1"/>
          <dgm:bulletEnabled val="1"/>
        </dgm:presLayoutVars>
      </dgm:prSet>
      <dgm:spPr/>
      <dgm:t>
        <a:bodyPr/>
        <a:lstStyle/>
        <a:p>
          <a:endParaRPr lang="tr-TR"/>
        </a:p>
      </dgm:t>
    </dgm:pt>
  </dgm:ptLst>
  <dgm:cxnLst>
    <dgm:cxn modelId="{DD099DDC-1AA6-4388-A5EA-629B29E3DEBA}" srcId="{55ACEF0B-A0D5-4A58-BC43-A51941B2203C}" destId="{87A92249-FF8F-48CF-9A83-084090604723}" srcOrd="1" destOrd="0" parTransId="{F75817F8-CF1A-4981-8FE8-8573FA4A81EE}" sibTransId="{77B85FF7-4B06-45E2-B5D3-9B03259D0860}"/>
    <dgm:cxn modelId="{C69E857E-7387-4AAE-B912-6863239DFEEC}" srcId="{55ACEF0B-A0D5-4A58-BC43-A51941B2203C}" destId="{F7E56D55-75F2-4BF0-B620-79AAB82B7569}" srcOrd="0" destOrd="0" parTransId="{345BAF7B-BF02-4C07-946B-B18481EBF9A8}" sibTransId="{40F2C4B4-AE47-4C7D-94FF-C54943C3DDA4}"/>
    <dgm:cxn modelId="{36A152C3-CDAA-4754-A61D-A3C694F49892}" type="presOf" srcId="{55ACEF0B-A0D5-4A58-BC43-A51941B2203C}" destId="{7FB73C9E-A89A-4C02-9D12-1E7A061D8260}" srcOrd="0" destOrd="0" presId="urn:microsoft.com/office/officeart/2005/8/layout/vList5"/>
    <dgm:cxn modelId="{BF123465-B2F4-4C5A-A558-4482EA5640F3}" type="presOf" srcId="{F7E56D55-75F2-4BF0-B620-79AAB82B7569}" destId="{71F00E75-3975-478C-AE8B-D7C64B1D2EE2}" srcOrd="0" destOrd="0" presId="urn:microsoft.com/office/officeart/2005/8/layout/vList5"/>
    <dgm:cxn modelId="{C1595562-897B-4BF4-9C7C-CF38C4AED6E7}" type="presOf" srcId="{87A92249-FF8F-48CF-9A83-084090604723}" destId="{1D53A548-4DAC-4BEE-BA72-609495AA5628}" srcOrd="0" destOrd="0" presId="urn:microsoft.com/office/officeart/2005/8/layout/vList5"/>
    <dgm:cxn modelId="{34368E6F-A04C-4AAE-9096-E51D78459E2D}" type="presParOf" srcId="{7FB73C9E-A89A-4C02-9D12-1E7A061D8260}" destId="{2091D810-C055-4A4B-A828-3C4C02280DE2}" srcOrd="0" destOrd="0" presId="urn:microsoft.com/office/officeart/2005/8/layout/vList5"/>
    <dgm:cxn modelId="{EE06CA1C-DDFA-4082-9810-1AE2D57A949D}" type="presParOf" srcId="{2091D810-C055-4A4B-A828-3C4C02280DE2}" destId="{71F00E75-3975-478C-AE8B-D7C64B1D2EE2}" srcOrd="0" destOrd="0" presId="urn:microsoft.com/office/officeart/2005/8/layout/vList5"/>
    <dgm:cxn modelId="{655699C3-FEE1-4F71-B178-F220F6436A2A}" type="presParOf" srcId="{7FB73C9E-A89A-4C02-9D12-1E7A061D8260}" destId="{E656737C-45F4-4722-8CE4-FB2B72459BCE}" srcOrd="1" destOrd="0" presId="urn:microsoft.com/office/officeart/2005/8/layout/vList5"/>
    <dgm:cxn modelId="{A29B63CF-FCB6-43FE-A04A-7285A7A67BB5}" type="presParOf" srcId="{7FB73C9E-A89A-4C02-9D12-1E7A061D8260}" destId="{D9FB882B-B628-43CC-AC22-548ECE6F354C}" srcOrd="2" destOrd="0" presId="urn:microsoft.com/office/officeart/2005/8/layout/vList5"/>
    <dgm:cxn modelId="{37CF2F16-DB56-4C2D-A48E-1F0F59624AAC}" type="presParOf" srcId="{D9FB882B-B628-43CC-AC22-548ECE6F354C}" destId="{1D53A548-4DAC-4BEE-BA72-609495AA5628}" srcOrd="0" destOrd="0" presId="urn:microsoft.com/office/officeart/2005/8/layout/vList5"/>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7BDB9AB-A43B-4F3C-ACC9-A82161D2A08C}"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tr-TR"/>
        </a:p>
      </dgm:t>
    </dgm:pt>
    <dgm:pt modelId="{0B5179A4-49BA-45B8-A3CA-36139050DB25}">
      <dgm:prSet/>
      <dgm:spPr/>
      <dgm:t>
        <a:bodyPr/>
        <a:lstStyle/>
        <a:p>
          <a:pPr rtl="0"/>
          <a:r>
            <a:rPr lang="tr-TR" b="1" dirty="0" smtClean="0"/>
            <a:t>Sınıf İçi İstenmeyen Davranışların Kaynakları</a:t>
          </a:r>
          <a:endParaRPr lang="tr-TR" dirty="0"/>
        </a:p>
      </dgm:t>
    </dgm:pt>
    <dgm:pt modelId="{C4EECE5E-9B0F-432A-ABEA-19685C937B7C}" type="parTrans" cxnId="{2BBEB6DA-7294-43CA-99C9-EE42CD91AE7C}">
      <dgm:prSet/>
      <dgm:spPr/>
      <dgm:t>
        <a:bodyPr/>
        <a:lstStyle/>
        <a:p>
          <a:endParaRPr lang="tr-TR"/>
        </a:p>
      </dgm:t>
    </dgm:pt>
    <dgm:pt modelId="{99793F0C-8C09-481B-901C-E93B90274A72}" type="sibTrans" cxnId="{2BBEB6DA-7294-43CA-99C9-EE42CD91AE7C}">
      <dgm:prSet/>
      <dgm:spPr/>
      <dgm:t>
        <a:bodyPr/>
        <a:lstStyle/>
        <a:p>
          <a:endParaRPr lang="tr-TR"/>
        </a:p>
      </dgm:t>
    </dgm:pt>
    <dgm:pt modelId="{CEB5EA1B-EA52-429B-A4BF-F4B564B769B6}" type="pres">
      <dgm:prSet presAssocID="{87BDB9AB-A43B-4F3C-ACC9-A82161D2A08C}" presName="Name0" presStyleCnt="0">
        <dgm:presLayoutVars>
          <dgm:dir/>
          <dgm:animLvl val="lvl"/>
          <dgm:resizeHandles val="exact"/>
        </dgm:presLayoutVars>
      </dgm:prSet>
      <dgm:spPr/>
      <dgm:t>
        <a:bodyPr/>
        <a:lstStyle/>
        <a:p>
          <a:endParaRPr lang="tr-TR"/>
        </a:p>
      </dgm:t>
    </dgm:pt>
    <dgm:pt modelId="{24E5541C-1DBB-44F8-A362-CC1245FA9D50}" type="pres">
      <dgm:prSet presAssocID="{0B5179A4-49BA-45B8-A3CA-36139050DB25}" presName="linNode" presStyleCnt="0"/>
      <dgm:spPr/>
    </dgm:pt>
    <dgm:pt modelId="{BC0B1BD1-32BA-47B8-B0C1-757321D444F3}" type="pres">
      <dgm:prSet presAssocID="{0B5179A4-49BA-45B8-A3CA-36139050DB25}" presName="parentText" presStyleLbl="node1" presStyleIdx="0" presStyleCnt="1" custScaleX="234183">
        <dgm:presLayoutVars>
          <dgm:chMax val="1"/>
          <dgm:bulletEnabled val="1"/>
        </dgm:presLayoutVars>
      </dgm:prSet>
      <dgm:spPr/>
      <dgm:t>
        <a:bodyPr/>
        <a:lstStyle/>
        <a:p>
          <a:endParaRPr lang="tr-TR"/>
        </a:p>
      </dgm:t>
    </dgm:pt>
  </dgm:ptLst>
  <dgm:cxnLst>
    <dgm:cxn modelId="{6A4DFBB3-D643-4B38-86E8-75EC40C62966}" type="presOf" srcId="{0B5179A4-49BA-45B8-A3CA-36139050DB25}" destId="{BC0B1BD1-32BA-47B8-B0C1-757321D444F3}" srcOrd="0" destOrd="0" presId="urn:microsoft.com/office/officeart/2005/8/layout/vList5"/>
    <dgm:cxn modelId="{FF620013-8DD6-4436-99C1-88BF37871502}" type="presOf" srcId="{87BDB9AB-A43B-4F3C-ACC9-A82161D2A08C}" destId="{CEB5EA1B-EA52-429B-A4BF-F4B564B769B6}" srcOrd="0" destOrd="0" presId="urn:microsoft.com/office/officeart/2005/8/layout/vList5"/>
    <dgm:cxn modelId="{2BBEB6DA-7294-43CA-99C9-EE42CD91AE7C}" srcId="{87BDB9AB-A43B-4F3C-ACC9-A82161D2A08C}" destId="{0B5179A4-49BA-45B8-A3CA-36139050DB25}" srcOrd="0" destOrd="0" parTransId="{C4EECE5E-9B0F-432A-ABEA-19685C937B7C}" sibTransId="{99793F0C-8C09-481B-901C-E93B90274A72}"/>
    <dgm:cxn modelId="{23AF4D9D-31A7-4396-AB83-750317B3444B}" type="presParOf" srcId="{CEB5EA1B-EA52-429B-A4BF-F4B564B769B6}" destId="{24E5541C-1DBB-44F8-A362-CC1245FA9D50}" srcOrd="0" destOrd="0" presId="urn:microsoft.com/office/officeart/2005/8/layout/vList5"/>
    <dgm:cxn modelId="{74353FB5-99D3-4A9E-A222-4A134A332D73}" type="presParOf" srcId="{24E5541C-1DBB-44F8-A362-CC1245FA9D50}" destId="{BC0B1BD1-32BA-47B8-B0C1-757321D444F3}"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2FFEC46-CE5C-47A7-A8F1-06C1C4BF3DE0}" type="doc">
      <dgm:prSet loTypeId="urn:microsoft.com/office/officeart/2005/8/layout/vList5" loCatId="list" qsTypeId="urn:microsoft.com/office/officeart/2005/8/quickstyle/simple1" qsCatId="simple" csTypeId="urn:microsoft.com/office/officeart/2005/8/colors/colorful1#1" csCatId="colorful" phldr="1"/>
      <dgm:spPr/>
      <dgm:t>
        <a:bodyPr/>
        <a:lstStyle/>
        <a:p>
          <a:endParaRPr lang="tr-TR"/>
        </a:p>
      </dgm:t>
    </dgm:pt>
    <dgm:pt modelId="{96F5C75E-457D-4B4E-B9A2-30A3AE1ACE76}">
      <dgm:prSet/>
      <dgm:spPr/>
      <dgm:t>
        <a:bodyPr/>
        <a:lstStyle/>
        <a:p>
          <a:pPr rtl="0"/>
          <a:r>
            <a:rPr lang="tr-TR" b="1" dirty="0" smtClean="0"/>
            <a:t>Sınıf İçi İstenmeyen Davranışların Kaynakları</a:t>
          </a:r>
          <a:endParaRPr lang="tr-TR" dirty="0"/>
        </a:p>
      </dgm:t>
    </dgm:pt>
    <dgm:pt modelId="{BDE148DA-23F8-42BF-B1D8-706E9ADE0819}" type="parTrans" cxnId="{02289754-ED28-48C5-8220-50CC63EB4984}">
      <dgm:prSet/>
      <dgm:spPr/>
      <dgm:t>
        <a:bodyPr/>
        <a:lstStyle/>
        <a:p>
          <a:endParaRPr lang="tr-TR"/>
        </a:p>
      </dgm:t>
    </dgm:pt>
    <dgm:pt modelId="{046594AB-F815-4360-9FD3-037BD744AFCB}" type="sibTrans" cxnId="{02289754-ED28-48C5-8220-50CC63EB4984}">
      <dgm:prSet/>
      <dgm:spPr/>
      <dgm:t>
        <a:bodyPr/>
        <a:lstStyle/>
        <a:p>
          <a:endParaRPr lang="tr-TR"/>
        </a:p>
      </dgm:t>
    </dgm:pt>
    <dgm:pt modelId="{D497C76D-A4CC-4A89-BD56-EC370402A863}" type="pres">
      <dgm:prSet presAssocID="{92FFEC46-CE5C-47A7-A8F1-06C1C4BF3DE0}" presName="Name0" presStyleCnt="0">
        <dgm:presLayoutVars>
          <dgm:dir/>
          <dgm:animLvl val="lvl"/>
          <dgm:resizeHandles val="exact"/>
        </dgm:presLayoutVars>
      </dgm:prSet>
      <dgm:spPr/>
      <dgm:t>
        <a:bodyPr/>
        <a:lstStyle/>
        <a:p>
          <a:endParaRPr lang="tr-TR"/>
        </a:p>
      </dgm:t>
    </dgm:pt>
    <dgm:pt modelId="{A93E4390-1FFA-4F04-8088-A5A976E785B7}" type="pres">
      <dgm:prSet presAssocID="{96F5C75E-457D-4B4E-B9A2-30A3AE1ACE76}" presName="linNode" presStyleCnt="0"/>
      <dgm:spPr/>
    </dgm:pt>
    <dgm:pt modelId="{71D983DF-4303-4041-85CB-8240CC18D497}" type="pres">
      <dgm:prSet presAssocID="{96F5C75E-457D-4B4E-B9A2-30A3AE1ACE76}" presName="parentText" presStyleLbl="node1" presStyleIdx="0" presStyleCnt="1" custScaleX="274886">
        <dgm:presLayoutVars>
          <dgm:chMax val="1"/>
          <dgm:bulletEnabled val="1"/>
        </dgm:presLayoutVars>
      </dgm:prSet>
      <dgm:spPr/>
      <dgm:t>
        <a:bodyPr/>
        <a:lstStyle/>
        <a:p>
          <a:endParaRPr lang="tr-TR"/>
        </a:p>
      </dgm:t>
    </dgm:pt>
  </dgm:ptLst>
  <dgm:cxnLst>
    <dgm:cxn modelId="{02289754-ED28-48C5-8220-50CC63EB4984}" srcId="{92FFEC46-CE5C-47A7-A8F1-06C1C4BF3DE0}" destId="{96F5C75E-457D-4B4E-B9A2-30A3AE1ACE76}" srcOrd="0" destOrd="0" parTransId="{BDE148DA-23F8-42BF-B1D8-706E9ADE0819}" sibTransId="{046594AB-F815-4360-9FD3-037BD744AFCB}"/>
    <dgm:cxn modelId="{EACFF955-ABBA-4165-8A6A-90291431DFCB}" type="presOf" srcId="{92FFEC46-CE5C-47A7-A8F1-06C1C4BF3DE0}" destId="{D497C76D-A4CC-4A89-BD56-EC370402A863}" srcOrd="0" destOrd="0" presId="urn:microsoft.com/office/officeart/2005/8/layout/vList5"/>
    <dgm:cxn modelId="{5A9A86EE-7DB4-49E9-8492-D12F9B10D28F}" type="presOf" srcId="{96F5C75E-457D-4B4E-B9A2-30A3AE1ACE76}" destId="{71D983DF-4303-4041-85CB-8240CC18D497}" srcOrd="0" destOrd="0" presId="urn:microsoft.com/office/officeart/2005/8/layout/vList5"/>
    <dgm:cxn modelId="{B1BFC2CD-A999-4B3A-8B5B-8D312B7B18E3}" type="presParOf" srcId="{D497C76D-A4CC-4A89-BD56-EC370402A863}" destId="{A93E4390-1FFA-4F04-8088-A5A976E785B7}" srcOrd="0" destOrd="0" presId="urn:microsoft.com/office/officeart/2005/8/layout/vList5"/>
    <dgm:cxn modelId="{4DE4681F-E40B-4767-91A8-8FC046C64E16}" type="presParOf" srcId="{A93E4390-1FFA-4F04-8088-A5A976E785B7}" destId="{71D983DF-4303-4041-85CB-8240CC18D497}"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ECA80B5-17AE-44A9-86BD-C054A57782FD}"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tr-TR"/>
        </a:p>
      </dgm:t>
    </dgm:pt>
    <dgm:pt modelId="{97FBF19C-7573-4D27-9834-C95A7333B585}">
      <dgm:prSet custT="1"/>
      <dgm:spPr/>
      <dgm:t>
        <a:bodyPr/>
        <a:lstStyle/>
        <a:p>
          <a:pPr algn="l" rtl="0"/>
          <a:r>
            <a:rPr lang="tr-TR" sz="2400" i="1" dirty="0" smtClean="0"/>
            <a:t>Konuşma İlgili Sorunlar</a:t>
          </a:r>
          <a:r>
            <a:rPr lang="tr-TR" sz="2400" dirty="0" smtClean="0"/>
            <a:t> (sohbet etme, yersiz konuşma gibi)</a:t>
          </a:r>
          <a:endParaRPr lang="tr-TR" sz="2400" dirty="0"/>
        </a:p>
      </dgm:t>
    </dgm:pt>
    <dgm:pt modelId="{C0E5D9AC-AD66-491F-830B-5DFE8BA3C31B}" type="parTrans" cxnId="{593D7C57-A39F-46B6-9C1F-7C065899B399}">
      <dgm:prSet/>
      <dgm:spPr/>
      <dgm:t>
        <a:bodyPr/>
        <a:lstStyle/>
        <a:p>
          <a:endParaRPr lang="tr-TR"/>
        </a:p>
      </dgm:t>
    </dgm:pt>
    <dgm:pt modelId="{D37A6688-3575-4B6C-9920-E0C13AF7536A}" type="sibTrans" cxnId="{593D7C57-A39F-46B6-9C1F-7C065899B399}">
      <dgm:prSet/>
      <dgm:spPr/>
      <dgm:t>
        <a:bodyPr/>
        <a:lstStyle/>
        <a:p>
          <a:endParaRPr lang="tr-TR"/>
        </a:p>
      </dgm:t>
    </dgm:pt>
    <dgm:pt modelId="{364E465F-E375-4CAC-9633-23348CBA08B8}">
      <dgm:prSet custT="1"/>
      <dgm:spPr/>
      <dgm:t>
        <a:bodyPr/>
        <a:lstStyle/>
        <a:p>
          <a:pPr algn="l" rtl="0"/>
          <a:r>
            <a:rPr lang="tr-TR" sz="2400" i="1" dirty="0" smtClean="0"/>
            <a:t>Hareketlerle İlgili Sorunlar </a:t>
          </a:r>
          <a:r>
            <a:rPr lang="tr-TR" sz="2400" dirty="0" smtClean="0"/>
            <a:t>(boş boş dolanma, tuvalete izinsiz gitmek gibi)</a:t>
          </a:r>
          <a:endParaRPr lang="tr-TR" sz="2400" dirty="0"/>
        </a:p>
      </dgm:t>
    </dgm:pt>
    <dgm:pt modelId="{97EFE9D8-EC64-4AED-9EA0-6CD7B2FF7C65}" type="parTrans" cxnId="{A1B80964-6E04-415C-A9AC-54438CEE7971}">
      <dgm:prSet/>
      <dgm:spPr/>
      <dgm:t>
        <a:bodyPr/>
        <a:lstStyle/>
        <a:p>
          <a:endParaRPr lang="tr-TR"/>
        </a:p>
      </dgm:t>
    </dgm:pt>
    <dgm:pt modelId="{9A8EEF4A-1F29-4F45-ADE8-CE10FA7A8BDA}" type="sibTrans" cxnId="{A1B80964-6E04-415C-A9AC-54438CEE7971}">
      <dgm:prSet/>
      <dgm:spPr/>
      <dgm:t>
        <a:bodyPr/>
        <a:lstStyle/>
        <a:p>
          <a:endParaRPr lang="tr-TR"/>
        </a:p>
      </dgm:t>
    </dgm:pt>
    <dgm:pt modelId="{DBB84B12-B7F6-4E4C-9356-A58723066E6B}">
      <dgm:prSet custT="1"/>
      <dgm:spPr/>
      <dgm:t>
        <a:bodyPr/>
        <a:lstStyle/>
        <a:p>
          <a:pPr algn="l" rtl="0"/>
          <a:r>
            <a:rPr lang="tr-TR" sz="2400" i="1" dirty="0" smtClean="0"/>
            <a:t>İşten Kaytarma </a:t>
          </a:r>
          <a:r>
            <a:rPr lang="tr-TR" sz="2400" dirty="0" smtClean="0"/>
            <a:t>(görev almama, hayal kurma, karalamalar yapma, dersle ilişkili olmayan şeylerle uğraşma gibi),</a:t>
          </a:r>
          <a:endParaRPr lang="tr-TR" sz="2400" dirty="0"/>
        </a:p>
      </dgm:t>
    </dgm:pt>
    <dgm:pt modelId="{78708C9C-3C57-4F1A-9816-2F8B6CFDF68A}" type="parTrans" cxnId="{9DD05A0E-AF37-46F8-B55A-EF5E074CEB56}">
      <dgm:prSet/>
      <dgm:spPr/>
      <dgm:t>
        <a:bodyPr/>
        <a:lstStyle/>
        <a:p>
          <a:endParaRPr lang="tr-TR"/>
        </a:p>
      </dgm:t>
    </dgm:pt>
    <dgm:pt modelId="{80B4A726-8A9B-43C2-A031-AF3B04E433D4}" type="sibTrans" cxnId="{9DD05A0E-AF37-46F8-B55A-EF5E074CEB56}">
      <dgm:prSet/>
      <dgm:spPr/>
      <dgm:t>
        <a:bodyPr/>
        <a:lstStyle/>
        <a:p>
          <a:endParaRPr lang="tr-TR"/>
        </a:p>
      </dgm:t>
    </dgm:pt>
    <dgm:pt modelId="{A608E0A8-F1BD-4260-A841-B474BEF17C9A}">
      <dgm:prSet custT="1"/>
      <dgm:spPr/>
      <dgm:t>
        <a:bodyPr/>
        <a:lstStyle/>
        <a:p>
          <a:pPr algn="l" rtl="0"/>
          <a:r>
            <a:rPr lang="tr-TR" sz="2400" i="1" dirty="0" smtClean="0"/>
            <a:t>Otoriteye Meydan Okuma</a:t>
          </a:r>
          <a:r>
            <a:rPr lang="tr-TR" sz="2400" dirty="0" smtClean="0"/>
            <a:t> (öğretmenin istediği çalışmaları yapmayı </a:t>
          </a:r>
          <a:r>
            <a:rPr lang="tr-TR" sz="2400" dirty="0" err="1" smtClean="0"/>
            <a:t>red</a:t>
          </a:r>
          <a:r>
            <a:rPr lang="tr-TR" sz="2400" dirty="0" smtClean="0"/>
            <a:t> etme, işbirliğine yanaşmama vb.)</a:t>
          </a:r>
          <a:endParaRPr lang="tr-TR" sz="2400" dirty="0"/>
        </a:p>
      </dgm:t>
    </dgm:pt>
    <dgm:pt modelId="{9CA3C368-77CB-4E32-8982-18ABD8F68499}" type="parTrans" cxnId="{FA2FA1B3-0C2D-48F7-AD88-EF75469F0B1C}">
      <dgm:prSet/>
      <dgm:spPr/>
      <dgm:t>
        <a:bodyPr/>
        <a:lstStyle/>
        <a:p>
          <a:endParaRPr lang="tr-TR"/>
        </a:p>
      </dgm:t>
    </dgm:pt>
    <dgm:pt modelId="{C739CA50-7918-46C6-9BB3-E93492D421C7}" type="sibTrans" cxnId="{FA2FA1B3-0C2D-48F7-AD88-EF75469F0B1C}">
      <dgm:prSet/>
      <dgm:spPr/>
      <dgm:t>
        <a:bodyPr/>
        <a:lstStyle/>
        <a:p>
          <a:endParaRPr lang="tr-TR"/>
        </a:p>
      </dgm:t>
    </dgm:pt>
    <dgm:pt modelId="{EF6B2F4F-469A-466F-BF52-9B1A0678795E}">
      <dgm:prSet custT="1"/>
      <dgm:spPr/>
      <dgm:t>
        <a:bodyPr/>
        <a:lstStyle/>
        <a:p>
          <a:pPr algn="l" rtl="0"/>
          <a:r>
            <a:rPr lang="tr-TR" sz="2400" i="1" dirty="0" smtClean="0"/>
            <a:t>Ahlaki Konular</a:t>
          </a:r>
          <a:r>
            <a:rPr lang="tr-TR" sz="2400" dirty="0" smtClean="0"/>
            <a:t> (hırsızlık, kopya çekme,yalan söyleme gibi), </a:t>
          </a:r>
          <a:endParaRPr lang="tr-TR" sz="2400" dirty="0"/>
        </a:p>
      </dgm:t>
    </dgm:pt>
    <dgm:pt modelId="{61815E7F-CF13-47C6-9419-2CFE1C5D5091}" type="parTrans" cxnId="{68910AEF-59D3-4053-95BF-A9B0A01D4FBA}">
      <dgm:prSet/>
      <dgm:spPr/>
      <dgm:t>
        <a:bodyPr/>
        <a:lstStyle/>
        <a:p>
          <a:endParaRPr lang="tr-TR"/>
        </a:p>
      </dgm:t>
    </dgm:pt>
    <dgm:pt modelId="{95144204-E329-451A-846F-BFD608EFC430}" type="sibTrans" cxnId="{68910AEF-59D3-4053-95BF-A9B0A01D4FBA}">
      <dgm:prSet/>
      <dgm:spPr/>
      <dgm:t>
        <a:bodyPr/>
        <a:lstStyle/>
        <a:p>
          <a:endParaRPr lang="tr-TR"/>
        </a:p>
      </dgm:t>
    </dgm:pt>
    <dgm:pt modelId="{0D5E0A8A-1E81-4E3C-8626-215FB4F7FE28}">
      <dgm:prSet custT="1"/>
      <dgm:spPr/>
      <dgm:t>
        <a:bodyPr/>
        <a:lstStyle/>
        <a:p>
          <a:pPr algn="l" rtl="0"/>
          <a:r>
            <a:rPr lang="tr-TR" sz="2400" i="1" dirty="0" smtClean="0"/>
            <a:t>Saldırganlık/Şiddet </a:t>
          </a:r>
          <a:r>
            <a:rPr lang="tr-TR" sz="2400" dirty="0" smtClean="0"/>
            <a:t>(öğretmen ya da herhangi bir öğrenciye yönelik sözlü ya da fiziksel saldırı, okul zorbalığı gibi) </a:t>
          </a:r>
          <a:endParaRPr lang="tr-TR" sz="2400" dirty="0"/>
        </a:p>
      </dgm:t>
    </dgm:pt>
    <dgm:pt modelId="{99D63FC7-31E0-47AF-88F4-C286FBF6B95F}" type="parTrans" cxnId="{B5747CC6-934B-4AFC-B1F5-4C7A797AFD3B}">
      <dgm:prSet/>
      <dgm:spPr/>
      <dgm:t>
        <a:bodyPr/>
        <a:lstStyle/>
        <a:p>
          <a:endParaRPr lang="tr-TR"/>
        </a:p>
      </dgm:t>
    </dgm:pt>
    <dgm:pt modelId="{86C0861E-3193-4EB0-AF83-4CD4AEE99CD9}" type="sibTrans" cxnId="{B5747CC6-934B-4AFC-B1F5-4C7A797AFD3B}">
      <dgm:prSet/>
      <dgm:spPr/>
      <dgm:t>
        <a:bodyPr/>
        <a:lstStyle/>
        <a:p>
          <a:endParaRPr lang="tr-TR"/>
        </a:p>
      </dgm:t>
    </dgm:pt>
    <dgm:pt modelId="{90CC4B70-AFC6-4230-B083-F9309FE8DA38}" type="pres">
      <dgm:prSet presAssocID="{BECA80B5-17AE-44A9-86BD-C054A57782FD}" presName="Name0" presStyleCnt="0">
        <dgm:presLayoutVars>
          <dgm:dir/>
          <dgm:animLvl val="lvl"/>
          <dgm:resizeHandles val="exact"/>
        </dgm:presLayoutVars>
      </dgm:prSet>
      <dgm:spPr/>
      <dgm:t>
        <a:bodyPr/>
        <a:lstStyle/>
        <a:p>
          <a:endParaRPr lang="tr-TR"/>
        </a:p>
      </dgm:t>
    </dgm:pt>
    <dgm:pt modelId="{0C711CBF-5FD7-48DE-9F03-60BEBE8C111B}" type="pres">
      <dgm:prSet presAssocID="{97FBF19C-7573-4D27-9834-C95A7333B585}" presName="linNode" presStyleCnt="0"/>
      <dgm:spPr/>
    </dgm:pt>
    <dgm:pt modelId="{BC33CF39-C923-4C37-A3EE-2D983A093DCD}" type="pres">
      <dgm:prSet presAssocID="{97FBF19C-7573-4D27-9834-C95A7333B585}" presName="parentText" presStyleLbl="node1" presStyleIdx="0" presStyleCnt="6" custScaleX="277778">
        <dgm:presLayoutVars>
          <dgm:chMax val="1"/>
          <dgm:bulletEnabled val="1"/>
        </dgm:presLayoutVars>
      </dgm:prSet>
      <dgm:spPr/>
      <dgm:t>
        <a:bodyPr/>
        <a:lstStyle/>
        <a:p>
          <a:endParaRPr lang="tr-TR"/>
        </a:p>
      </dgm:t>
    </dgm:pt>
    <dgm:pt modelId="{9E8BBDE4-3BD2-4966-858C-9BC6EB4CF4B5}" type="pres">
      <dgm:prSet presAssocID="{D37A6688-3575-4B6C-9920-E0C13AF7536A}" presName="sp" presStyleCnt="0"/>
      <dgm:spPr/>
    </dgm:pt>
    <dgm:pt modelId="{26A710A6-B5E4-4975-B603-40F10A2ED606}" type="pres">
      <dgm:prSet presAssocID="{364E465F-E375-4CAC-9633-23348CBA08B8}" presName="linNode" presStyleCnt="0"/>
      <dgm:spPr/>
    </dgm:pt>
    <dgm:pt modelId="{BA6D97FF-8E7F-4B5A-88CB-CE9AA55B44FE}" type="pres">
      <dgm:prSet presAssocID="{364E465F-E375-4CAC-9633-23348CBA08B8}" presName="parentText" presStyleLbl="node1" presStyleIdx="1" presStyleCnt="6" custScaleX="277778">
        <dgm:presLayoutVars>
          <dgm:chMax val="1"/>
          <dgm:bulletEnabled val="1"/>
        </dgm:presLayoutVars>
      </dgm:prSet>
      <dgm:spPr/>
      <dgm:t>
        <a:bodyPr/>
        <a:lstStyle/>
        <a:p>
          <a:endParaRPr lang="tr-TR"/>
        </a:p>
      </dgm:t>
    </dgm:pt>
    <dgm:pt modelId="{122A5154-6DCD-4B92-9E2D-8BADF1B4A4FF}" type="pres">
      <dgm:prSet presAssocID="{9A8EEF4A-1F29-4F45-ADE8-CE10FA7A8BDA}" presName="sp" presStyleCnt="0"/>
      <dgm:spPr/>
    </dgm:pt>
    <dgm:pt modelId="{7A5E7FF8-19A5-476F-830B-21A8C5EC83CB}" type="pres">
      <dgm:prSet presAssocID="{DBB84B12-B7F6-4E4C-9356-A58723066E6B}" presName="linNode" presStyleCnt="0"/>
      <dgm:spPr/>
    </dgm:pt>
    <dgm:pt modelId="{0ACC79AB-5A94-4747-A325-9DC03CB3AA69}" type="pres">
      <dgm:prSet presAssocID="{DBB84B12-B7F6-4E4C-9356-A58723066E6B}" presName="parentText" presStyleLbl="node1" presStyleIdx="2" presStyleCnt="6" custScaleX="277778">
        <dgm:presLayoutVars>
          <dgm:chMax val="1"/>
          <dgm:bulletEnabled val="1"/>
        </dgm:presLayoutVars>
      </dgm:prSet>
      <dgm:spPr/>
      <dgm:t>
        <a:bodyPr/>
        <a:lstStyle/>
        <a:p>
          <a:endParaRPr lang="tr-TR"/>
        </a:p>
      </dgm:t>
    </dgm:pt>
    <dgm:pt modelId="{CAB073B7-0303-4F37-8F24-4869D69A4CDC}" type="pres">
      <dgm:prSet presAssocID="{80B4A726-8A9B-43C2-A031-AF3B04E433D4}" presName="sp" presStyleCnt="0"/>
      <dgm:spPr/>
    </dgm:pt>
    <dgm:pt modelId="{E589CABA-A6AD-4337-A79C-DE218088F78F}" type="pres">
      <dgm:prSet presAssocID="{A608E0A8-F1BD-4260-A841-B474BEF17C9A}" presName="linNode" presStyleCnt="0"/>
      <dgm:spPr/>
    </dgm:pt>
    <dgm:pt modelId="{65461A5D-3971-4E77-84E4-539FAD26DEF1}" type="pres">
      <dgm:prSet presAssocID="{A608E0A8-F1BD-4260-A841-B474BEF17C9A}" presName="parentText" presStyleLbl="node1" presStyleIdx="3" presStyleCnt="6" custScaleX="277778">
        <dgm:presLayoutVars>
          <dgm:chMax val="1"/>
          <dgm:bulletEnabled val="1"/>
        </dgm:presLayoutVars>
      </dgm:prSet>
      <dgm:spPr/>
      <dgm:t>
        <a:bodyPr/>
        <a:lstStyle/>
        <a:p>
          <a:endParaRPr lang="tr-TR"/>
        </a:p>
      </dgm:t>
    </dgm:pt>
    <dgm:pt modelId="{720651B6-B184-4740-8720-076DDC5352FE}" type="pres">
      <dgm:prSet presAssocID="{C739CA50-7918-46C6-9BB3-E93492D421C7}" presName="sp" presStyleCnt="0"/>
      <dgm:spPr/>
    </dgm:pt>
    <dgm:pt modelId="{ED6BF94B-06B0-437E-B344-C48F2AFEFE6E}" type="pres">
      <dgm:prSet presAssocID="{EF6B2F4F-469A-466F-BF52-9B1A0678795E}" presName="linNode" presStyleCnt="0"/>
      <dgm:spPr/>
    </dgm:pt>
    <dgm:pt modelId="{BC06AC07-2A7F-430B-B614-B328262021AE}" type="pres">
      <dgm:prSet presAssocID="{EF6B2F4F-469A-466F-BF52-9B1A0678795E}" presName="parentText" presStyleLbl="node1" presStyleIdx="4" presStyleCnt="6" custScaleX="277778">
        <dgm:presLayoutVars>
          <dgm:chMax val="1"/>
          <dgm:bulletEnabled val="1"/>
        </dgm:presLayoutVars>
      </dgm:prSet>
      <dgm:spPr/>
      <dgm:t>
        <a:bodyPr/>
        <a:lstStyle/>
        <a:p>
          <a:endParaRPr lang="tr-TR"/>
        </a:p>
      </dgm:t>
    </dgm:pt>
    <dgm:pt modelId="{C0D7BE82-A555-4630-AF4A-192211A4C839}" type="pres">
      <dgm:prSet presAssocID="{95144204-E329-451A-846F-BFD608EFC430}" presName="sp" presStyleCnt="0"/>
      <dgm:spPr/>
    </dgm:pt>
    <dgm:pt modelId="{5DDB3997-5EA4-46A8-A441-A79D1B28D121}" type="pres">
      <dgm:prSet presAssocID="{0D5E0A8A-1E81-4E3C-8626-215FB4F7FE28}" presName="linNode" presStyleCnt="0"/>
      <dgm:spPr/>
    </dgm:pt>
    <dgm:pt modelId="{511226CA-3F3F-4D34-8EC5-9A2A04A7E5C9}" type="pres">
      <dgm:prSet presAssocID="{0D5E0A8A-1E81-4E3C-8626-215FB4F7FE28}" presName="parentText" presStyleLbl="node1" presStyleIdx="5" presStyleCnt="6" custScaleX="277778">
        <dgm:presLayoutVars>
          <dgm:chMax val="1"/>
          <dgm:bulletEnabled val="1"/>
        </dgm:presLayoutVars>
      </dgm:prSet>
      <dgm:spPr/>
      <dgm:t>
        <a:bodyPr/>
        <a:lstStyle/>
        <a:p>
          <a:endParaRPr lang="tr-TR"/>
        </a:p>
      </dgm:t>
    </dgm:pt>
  </dgm:ptLst>
  <dgm:cxnLst>
    <dgm:cxn modelId="{A1B80964-6E04-415C-A9AC-54438CEE7971}" srcId="{BECA80B5-17AE-44A9-86BD-C054A57782FD}" destId="{364E465F-E375-4CAC-9633-23348CBA08B8}" srcOrd="1" destOrd="0" parTransId="{97EFE9D8-EC64-4AED-9EA0-6CD7B2FF7C65}" sibTransId="{9A8EEF4A-1F29-4F45-ADE8-CE10FA7A8BDA}"/>
    <dgm:cxn modelId="{1EC64596-E803-4ED6-AF13-A7CC5DAFBA9E}" type="presOf" srcId="{364E465F-E375-4CAC-9633-23348CBA08B8}" destId="{BA6D97FF-8E7F-4B5A-88CB-CE9AA55B44FE}" srcOrd="0" destOrd="0" presId="urn:microsoft.com/office/officeart/2005/8/layout/vList5"/>
    <dgm:cxn modelId="{56DD4AAF-2378-44C7-9CF7-CCC94013007E}" type="presOf" srcId="{0D5E0A8A-1E81-4E3C-8626-215FB4F7FE28}" destId="{511226CA-3F3F-4D34-8EC5-9A2A04A7E5C9}" srcOrd="0" destOrd="0" presId="urn:microsoft.com/office/officeart/2005/8/layout/vList5"/>
    <dgm:cxn modelId="{68910AEF-59D3-4053-95BF-A9B0A01D4FBA}" srcId="{BECA80B5-17AE-44A9-86BD-C054A57782FD}" destId="{EF6B2F4F-469A-466F-BF52-9B1A0678795E}" srcOrd="4" destOrd="0" parTransId="{61815E7F-CF13-47C6-9419-2CFE1C5D5091}" sibTransId="{95144204-E329-451A-846F-BFD608EFC430}"/>
    <dgm:cxn modelId="{9DD05A0E-AF37-46F8-B55A-EF5E074CEB56}" srcId="{BECA80B5-17AE-44A9-86BD-C054A57782FD}" destId="{DBB84B12-B7F6-4E4C-9356-A58723066E6B}" srcOrd="2" destOrd="0" parTransId="{78708C9C-3C57-4F1A-9816-2F8B6CFDF68A}" sibTransId="{80B4A726-8A9B-43C2-A031-AF3B04E433D4}"/>
    <dgm:cxn modelId="{77E4397E-36F2-437D-8A39-0A89088B04CA}" type="presOf" srcId="{97FBF19C-7573-4D27-9834-C95A7333B585}" destId="{BC33CF39-C923-4C37-A3EE-2D983A093DCD}" srcOrd="0" destOrd="0" presId="urn:microsoft.com/office/officeart/2005/8/layout/vList5"/>
    <dgm:cxn modelId="{2E255AC9-93FA-48FB-8FE9-428B38E21905}" type="presOf" srcId="{DBB84B12-B7F6-4E4C-9356-A58723066E6B}" destId="{0ACC79AB-5A94-4747-A325-9DC03CB3AA69}" srcOrd="0" destOrd="0" presId="urn:microsoft.com/office/officeart/2005/8/layout/vList5"/>
    <dgm:cxn modelId="{593D7C57-A39F-46B6-9C1F-7C065899B399}" srcId="{BECA80B5-17AE-44A9-86BD-C054A57782FD}" destId="{97FBF19C-7573-4D27-9834-C95A7333B585}" srcOrd="0" destOrd="0" parTransId="{C0E5D9AC-AD66-491F-830B-5DFE8BA3C31B}" sibTransId="{D37A6688-3575-4B6C-9920-E0C13AF7536A}"/>
    <dgm:cxn modelId="{F3A10D60-7207-44DD-A5A9-65A45452DF42}" type="presOf" srcId="{EF6B2F4F-469A-466F-BF52-9B1A0678795E}" destId="{BC06AC07-2A7F-430B-B614-B328262021AE}" srcOrd="0" destOrd="0" presId="urn:microsoft.com/office/officeart/2005/8/layout/vList5"/>
    <dgm:cxn modelId="{1D6C15A4-CDF5-414B-9ACF-4B4A3A07C74D}" type="presOf" srcId="{A608E0A8-F1BD-4260-A841-B474BEF17C9A}" destId="{65461A5D-3971-4E77-84E4-539FAD26DEF1}" srcOrd="0" destOrd="0" presId="urn:microsoft.com/office/officeart/2005/8/layout/vList5"/>
    <dgm:cxn modelId="{FA2FA1B3-0C2D-48F7-AD88-EF75469F0B1C}" srcId="{BECA80B5-17AE-44A9-86BD-C054A57782FD}" destId="{A608E0A8-F1BD-4260-A841-B474BEF17C9A}" srcOrd="3" destOrd="0" parTransId="{9CA3C368-77CB-4E32-8982-18ABD8F68499}" sibTransId="{C739CA50-7918-46C6-9BB3-E93492D421C7}"/>
    <dgm:cxn modelId="{67D87034-9E8C-4F8C-9D79-513A10B9CA3D}" type="presOf" srcId="{BECA80B5-17AE-44A9-86BD-C054A57782FD}" destId="{90CC4B70-AFC6-4230-B083-F9309FE8DA38}" srcOrd="0" destOrd="0" presId="urn:microsoft.com/office/officeart/2005/8/layout/vList5"/>
    <dgm:cxn modelId="{B5747CC6-934B-4AFC-B1F5-4C7A797AFD3B}" srcId="{BECA80B5-17AE-44A9-86BD-C054A57782FD}" destId="{0D5E0A8A-1E81-4E3C-8626-215FB4F7FE28}" srcOrd="5" destOrd="0" parTransId="{99D63FC7-31E0-47AF-88F4-C286FBF6B95F}" sibTransId="{86C0861E-3193-4EB0-AF83-4CD4AEE99CD9}"/>
    <dgm:cxn modelId="{A4EBE4CF-3D79-4951-808E-704E67904991}" type="presParOf" srcId="{90CC4B70-AFC6-4230-B083-F9309FE8DA38}" destId="{0C711CBF-5FD7-48DE-9F03-60BEBE8C111B}" srcOrd="0" destOrd="0" presId="urn:microsoft.com/office/officeart/2005/8/layout/vList5"/>
    <dgm:cxn modelId="{783F829B-19CC-465F-AEE6-DC1267159B14}" type="presParOf" srcId="{0C711CBF-5FD7-48DE-9F03-60BEBE8C111B}" destId="{BC33CF39-C923-4C37-A3EE-2D983A093DCD}" srcOrd="0" destOrd="0" presId="urn:microsoft.com/office/officeart/2005/8/layout/vList5"/>
    <dgm:cxn modelId="{39DD9313-4550-43AD-860F-7F848C45F2C8}" type="presParOf" srcId="{90CC4B70-AFC6-4230-B083-F9309FE8DA38}" destId="{9E8BBDE4-3BD2-4966-858C-9BC6EB4CF4B5}" srcOrd="1" destOrd="0" presId="urn:microsoft.com/office/officeart/2005/8/layout/vList5"/>
    <dgm:cxn modelId="{233CE5BB-66D6-43D5-B44D-4336F02451C6}" type="presParOf" srcId="{90CC4B70-AFC6-4230-B083-F9309FE8DA38}" destId="{26A710A6-B5E4-4975-B603-40F10A2ED606}" srcOrd="2" destOrd="0" presId="urn:microsoft.com/office/officeart/2005/8/layout/vList5"/>
    <dgm:cxn modelId="{B4F470EC-398D-4B80-AF7F-450783C0A94E}" type="presParOf" srcId="{26A710A6-B5E4-4975-B603-40F10A2ED606}" destId="{BA6D97FF-8E7F-4B5A-88CB-CE9AA55B44FE}" srcOrd="0" destOrd="0" presId="urn:microsoft.com/office/officeart/2005/8/layout/vList5"/>
    <dgm:cxn modelId="{0D2D5F85-E5F9-41A8-BCD6-22F74491FA1C}" type="presParOf" srcId="{90CC4B70-AFC6-4230-B083-F9309FE8DA38}" destId="{122A5154-6DCD-4B92-9E2D-8BADF1B4A4FF}" srcOrd="3" destOrd="0" presId="urn:microsoft.com/office/officeart/2005/8/layout/vList5"/>
    <dgm:cxn modelId="{F00F49A8-3F71-4975-A583-8BC274D6DC98}" type="presParOf" srcId="{90CC4B70-AFC6-4230-B083-F9309FE8DA38}" destId="{7A5E7FF8-19A5-476F-830B-21A8C5EC83CB}" srcOrd="4" destOrd="0" presId="urn:microsoft.com/office/officeart/2005/8/layout/vList5"/>
    <dgm:cxn modelId="{FCB8D36A-8109-47F9-A115-D574E1191AB5}" type="presParOf" srcId="{7A5E7FF8-19A5-476F-830B-21A8C5EC83CB}" destId="{0ACC79AB-5A94-4747-A325-9DC03CB3AA69}" srcOrd="0" destOrd="0" presId="urn:microsoft.com/office/officeart/2005/8/layout/vList5"/>
    <dgm:cxn modelId="{F2AFC1EA-FD4D-4CE8-B145-B75834AC4C9A}" type="presParOf" srcId="{90CC4B70-AFC6-4230-B083-F9309FE8DA38}" destId="{CAB073B7-0303-4F37-8F24-4869D69A4CDC}" srcOrd="5" destOrd="0" presId="urn:microsoft.com/office/officeart/2005/8/layout/vList5"/>
    <dgm:cxn modelId="{6F895D9A-0852-469D-A5CA-81123EC77713}" type="presParOf" srcId="{90CC4B70-AFC6-4230-B083-F9309FE8DA38}" destId="{E589CABA-A6AD-4337-A79C-DE218088F78F}" srcOrd="6" destOrd="0" presId="urn:microsoft.com/office/officeart/2005/8/layout/vList5"/>
    <dgm:cxn modelId="{BDE257E5-1075-4866-94C8-563AB33AFD3A}" type="presParOf" srcId="{E589CABA-A6AD-4337-A79C-DE218088F78F}" destId="{65461A5D-3971-4E77-84E4-539FAD26DEF1}" srcOrd="0" destOrd="0" presId="urn:microsoft.com/office/officeart/2005/8/layout/vList5"/>
    <dgm:cxn modelId="{C6797097-2E25-43B3-A8F4-BFF58B309143}" type="presParOf" srcId="{90CC4B70-AFC6-4230-B083-F9309FE8DA38}" destId="{720651B6-B184-4740-8720-076DDC5352FE}" srcOrd="7" destOrd="0" presId="urn:microsoft.com/office/officeart/2005/8/layout/vList5"/>
    <dgm:cxn modelId="{7603A032-F141-4760-9DBB-09DB3B79CCE1}" type="presParOf" srcId="{90CC4B70-AFC6-4230-B083-F9309FE8DA38}" destId="{ED6BF94B-06B0-437E-B344-C48F2AFEFE6E}" srcOrd="8" destOrd="0" presId="urn:microsoft.com/office/officeart/2005/8/layout/vList5"/>
    <dgm:cxn modelId="{44270E63-A8AB-4925-B553-EB3FFF02BDA7}" type="presParOf" srcId="{ED6BF94B-06B0-437E-B344-C48F2AFEFE6E}" destId="{BC06AC07-2A7F-430B-B614-B328262021AE}" srcOrd="0" destOrd="0" presId="urn:microsoft.com/office/officeart/2005/8/layout/vList5"/>
    <dgm:cxn modelId="{B2EAA2F0-8D4B-402B-B2EF-98CB3804DE6C}" type="presParOf" srcId="{90CC4B70-AFC6-4230-B083-F9309FE8DA38}" destId="{C0D7BE82-A555-4630-AF4A-192211A4C839}" srcOrd="9" destOrd="0" presId="urn:microsoft.com/office/officeart/2005/8/layout/vList5"/>
    <dgm:cxn modelId="{0F6BDBC9-CD26-4C2D-82BD-B381FFC6EAA6}" type="presParOf" srcId="{90CC4B70-AFC6-4230-B083-F9309FE8DA38}" destId="{5DDB3997-5EA4-46A8-A441-A79D1B28D121}" srcOrd="10" destOrd="0" presId="urn:microsoft.com/office/officeart/2005/8/layout/vList5"/>
    <dgm:cxn modelId="{B93ABC45-BEF6-4225-B669-1C15AED84055}" type="presParOf" srcId="{5DDB3997-5EA4-46A8-A441-A79D1B28D121}" destId="{511226CA-3F3F-4D34-8EC5-9A2A04A7E5C9}" srcOrd="0" destOrd="0" presId="urn:microsoft.com/office/officeart/2005/8/layout/vList5"/>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FF6DD15-D9CC-4294-ADB1-97DC05D9D1A2}"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tr-TR"/>
        </a:p>
      </dgm:t>
    </dgm:pt>
    <dgm:pt modelId="{070F125F-2EFE-42AF-9E89-B40FB2B9594B}">
      <dgm:prSet/>
      <dgm:spPr/>
      <dgm:t>
        <a:bodyPr/>
        <a:lstStyle/>
        <a:p>
          <a:pPr rtl="0"/>
          <a:r>
            <a:rPr lang="tr-TR" b="1" dirty="0" err="1" smtClean="0"/>
            <a:t>A’dan</a:t>
          </a:r>
          <a:r>
            <a:rPr lang="tr-TR" b="1" dirty="0" smtClean="0"/>
            <a:t> </a:t>
          </a:r>
          <a:r>
            <a:rPr lang="tr-TR" b="1" dirty="0" err="1" smtClean="0"/>
            <a:t>Z’ye</a:t>
          </a:r>
          <a:r>
            <a:rPr lang="tr-TR" b="1" dirty="0" smtClean="0"/>
            <a:t> Sınıf İçi İstenmeyen Davranışların Yönetiminde Başvurulabilecek Yaklaşımlar</a:t>
          </a:r>
          <a:r>
            <a:rPr lang="tr-TR" dirty="0" smtClean="0"/>
            <a:t/>
          </a:r>
          <a:br>
            <a:rPr lang="tr-TR" dirty="0" smtClean="0"/>
          </a:br>
          <a:endParaRPr lang="tr-TR" dirty="0"/>
        </a:p>
      </dgm:t>
    </dgm:pt>
    <dgm:pt modelId="{E71A08A5-EBE3-4693-9655-4D76972E34A0}" type="parTrans" cxnId="{B4A4A73D-056F-42C3-AA63-00A6A4071249}">
      <dgm:prSet/>
      <dgm:spPr/>
      <dgm:t>
        <a:bodyPr/>
        <a:lstStyle/>
        <a:p>
          <a:endParaRPr lang="tr-TR"/>
        </a:p>
      </dgm:t>
    </dgm:pt>
    <dgm:pt modelId="{92FDF57E-BB9C-4485-9BE7-33225C141267}" type="sibTrans" cxnId="{B4A4A73D-056F-42C3-AA63-00A6A4071249}">
      <dgm:prSet/>
      <dgm:spPr/>
      <dgm:t>
        <a:bodyPr/>
        <a:lstStyle/>
        <a:p>
          <a:endParaRPr lang="tr-TR"/>
        </a:p>
      </dgm:t>
    </dgm:pt>
    <dgm:pt modelId="{15896CC7-32CC-4247-8B55-597A3970C27E}" type="pres">
      <dgm:prSet presAssocID="{0FF6DD15-D9CC-4294-ADB1-97DC05D9D1A2}" presName="Name0" presStyleCnt="0">
        <dgm:presLayoutVars>
          <dgm:dir/>
          <dgm:animLvl val="lvl"/>
          <dgm:resizeHandles val="exact"/>
        </dgm:presLayoutVars>
      </dgm:prSet>
      <dgm:spPr/>
      <dgm:t>
        <a:bodyPr/>
        <a:lstStyle/>
        <a:p>
          <a:endParaRPr lang="tr-TR"/>
        </a:p>
      </dgm:t>
    </dgm:pt>
    <dgm:pt modelId="{AA9EA68B-6C6F-4D4D-8E42-3B5BDD8C97CF}" type="pres">
      <dgm:prSet presAssocID="{070F125F-2EFE-42AF-9E89-B40FB2B9594B}" presName="linNode" presStyleCnt="0"/>
      <dgm:spPr/>
    </dgm:pt>
    <dgm:pt modelId="{BE47A1EE-ABD0-4E19-AF7B-0F7962DB0743}" type="pres">
      <dgm:prSet presAssocID="{070F125F-2EFE-42AF-9E89-B40FB2B9594B}" presName="parentText" presStyleLbl="node1" presStyleIdx="0" presStyleCnt="1" custScaleX="274886">
        <dgm:presLayoutVars>
          <dgm:chMax val="1"/>
          <dgm:bulletEnabled val="1"/>
        </dgm:presLayoutVars>
      </dgm:prSet>
      <dgm:spPr/>
      <dgm:t>
        <a:bodyPr/>
        <a:lstStyle/>
        <a:p>
          <a:endParaRPr lang="tr-TR"/>
        </a:p>
      </dgm:t>
    </dgm:pt>
  </dgm:ptLst>
  <dgm:cxnLst>
    <dgm:cxn modelId="{9E333393-02C9-4798-8546-E4EF465F274D}" type="presOf" srcId="{070F125F-2EFE-42AF-9E89-B40FB2B9594B}" destId="{BE47A1EE-ABD0-4E19-AF7B-0F7962DB0743}" srcOrd="0" destOrd="0" presId="urn:microsoft.com/office/officeart/2005/8/layout/vList5"/>
    <dgm:cxn modelId="{B4A4A73D-056F-42C3-AA63-00A6A4071249}" srcId="{0FF6DD15-D9CC-4294-ADB1-97DC05D9D1A2}" destId="{070F125F-2EFE-42AF-9E89-B40FB2B9594B}" srcOrd="0" destOrd="0" parTransId="{E71A08A5-EBE3-4693-9655-4D76972E34A0}" sibTransId="{92FDF57E-BB9C-4485-9BE7-33225C141267}"/>
    <dgm:cxn modelId="{F1AD8DD5-ACE4-4DD5-BB80-BBE0F08A90D6}" type="presOf" srcId="{0FF6DD15-D9CC-4294-ADB1-97DC05D9D1A2}" destId="{15896CC7-32CC-4247-8B55-597A3970C27E}" srcOrd="0" destOrd="0" presId="urn:microsoft.com/office/officeart/2005/8/layout/vList5"/>
    <dgm:cxn modelId="{3C0B6765-5CAD-4E81-8632-5FE5A8D72B14}" type="presParOf" srcId="{15896CC7-32CC-4247-8B55-597A3970C27E}" destId="{AA9EA68B-6C6F-4D4D-8E42-3B5BDD8C97CF}" srcOrd="0" destOrd="0" presId="urn:microsoft.com/office/officeart/2005/8/layout/vList5"/>
    <dgm:cxn modelId="{C31ACD47-0577-47E3-96FA-594252CBB3FD}" type="presParOf" srcId="{AA9EA68B-6C6F-4D4D-8E42-3B5BDD8C97CF}" destId="{BE47A1EE-ABD0-4E19-AF7B-0F7962DB0743}"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2CB7FBF-934B-427D-9C88-1FE68FA808F7}" type="doc">
      <dgm:prSet loTypeId="urn:microsoft.com/office/officeart/2005/8/layout/vList5" loCatId="list" qsTypeId="urn:microsoft.com/office/officeart/2005/8/quickstyle/simple1" qsCatId="simple" csTypeId="urn:microsoft.com/office/officeart/2005/8/colors/colorful1#2" csCatId="colorful" phldr="1"/>
      <dgm:spPr/>
      <dgm:t>
        <a:bodyPr/>
        <a:lstStyle/>
        <a:p>
          <a:endParaRPr lang="tr-TR"/>
        </a:p>
      </dgm:t>
    </dgm:pt>
    <dgm:pt modelId="{8E74360E-6463-4C16-8D50-331B26157377}">
      <dgm:prSet/>
      <dgm:spPr/>
      <dgm:t>
        <a:bodyPr/>
        <a:lstStyle/>
        <a:p>
          <a:pPr rtl="0"/>
          <a:r>
            <a:rPr lang="tr-TR" b="1" dirty="0" smtClean="0"/>
            <a:t>Akran Etkisini Değerlendirme</a:t>
          </a:r>
          <a:endParaRPr lang="tr-TR" dirty="0"/>
        </a:p>
      </dgm:t>
    </dgm:pt>
    <dgm:pt modelId="{95BA4546-717E-47B5-B768-8AE89EEA8F29}" type="parTrans" cxnId="{9CC1CB97-1AD9-41CE-9A99-5F16768412E1}">
      <dgm:prSet/>
      <dgm:spPr/>
      <dgm:t>
        <a:bodyPr/>
        <a:lstStyle/>
        <a:p>
          <a:endParaRPr lang="tr-TR"/>
        </a:p>
      </dgm:t>
    </dgm:pt>
    <dgm:pt modelId="{5661591C-E3E7-4D9F-B01D-9C27BB01BBDB}" type="sibTrans" cxnId="{9CC1CB97-1AD9-41CE-9A99-5F16768412E1}">
      <dgm:prSet/>
      <dgm:spPr/>
      <dgm:t>
        <a:bodyPr/>
        <a:lstStyle/>
        <a:p>
          <a:endParaRPr lang="tr-TR"/>
        </a:p>
      </dgm:t>
    </dgm:pt>
    <dgm:pt modelId="{C989B2FB-B76F-487A-B842-E198F234D541}" type="pres">
      <dgm:prSet presAssocID="{22CB7FBF-934B-427D-9C88-1FE68FA808F7}" presName="Name0" presStyleCnt="0">
        <dgm:presLayoutVars>
          <dgm:dir/>
          <dgm:animLvl val="lvl"/>
          <dgm:resizeHandles val="exact"/>
        </dgm:presLayoutVars>
      </dgm:prSet>
      <dgm:spPr/>
      <dgm:t>
        <a:bodyPr/>
        <a:lstStyle/>
        <a:p>
          <a:endParaRPr lang="tr-TR"/>
        </a:p>
      </dgm:t>
    </dgm:pt>
    <dgm:pt modelId="{90D722F1-1D97-4E3A-BE99-837051E63E85}" type="pres">
      <dgm:prSet presAssocID="{8E74360E-6463-4C16-8D50-331B26157377}" presName="linNode" presStyleCnt="0"/>
      <dgm:spPr/>
    </dgm:pt>
    <dgm:pt modelId="{A61D3311-39C3-43B7-978F-12BACFDF4FAA}" type="pres">
      <dgm:prSet presAssocID="{8E74360E-6463-4C16-8D50-331B26157377}" presName="parentText" presStyleLbl="node1" presStyleIdx="0" presStyleCnt="1" custScaleX="255596">
        <dgm:presLayoutVars>
          <dgm:chMax val="1"/>
          <dgm:bulletEnabled val="1"/>
        </dgm:presLayoutVars>
      </dgm:prSet>
      <dgm:spPr/>
      <dgm:t>
        <a:bodyPr/>
        <a:lstStyle/>
        <a:p>
          <a:endParaRPr lang="tr-TR"/>
        </a:p>
      </dgm:t>
    </dgm:pt>
  </dgm:ptLst>
  <dgm:cxnLst>
    <dgm:cxn modelId="{9CC1CB97-1AD9-41CE-9A99-5F16768412E1}" srcId="{22CB7FBF-934B-427D-9C88-1FE68FA808F7}" destId="{8E74360E-6463-4C16-8D50-331B26157377}" srcOrd="0" destOrd="0" parTransId="{95BA4546-717E-47B5-B768-8AE89EEA8F29}" sibTransId="{5661591C-E3E7-4D9F-B01D-9C27BB01BBDB}"/>
    <dgm:cxn modelId="{64131272-0F70-4457-BAF6-E022BF3F7E8E}" type="presOf" srcId="{8E74360E-6463-4C16-8D50-331B26157377}" destId="{A61D3311-39C3-43B7-978F-12BACFDF4FAA}" srcOrd="0" destOrd="0" presId="urn:microsoft.com/office/officeart/2005/8/layout/vList5"/>
    <dgm:cxn modelId="{187A1EC7-D042-49F6-AD75-3376A5B6DBA5}" type="presOf" srcId="{22CB7FBF-934B-427D-9C88-1FE68FA808F7}" destId="{C989B2FB-B76F-487A-B842-E198F234D541}" srcOrd="0" destOrd="0" presId="urn:microsoft.com/office/officeart/2005/8/layout/vList5"/>
    <dgm:cxn modelId="{046C192B-C395-43E8-B785-020265A2563C}" type="presParOf" srcId="{C989B2FB-B76F-487A-B842-E198F234D541}" destId="{90D722F1-1D97-4E3A-BE99-837051E63E85}" srcOrd="0" destOrd="0" presId="urn:microsoft.com/office/officeart/2005/8/layout/vList5"/>
    <dgm:cxn modelId="{DA9B71E8-0FC1-40FC-8E21-DEE5C0D4042B}" type="presParOf" srcId="{90D722F1-1D97-4E3A-BE99-837051E63E85}" destId="{A61D3311-39C3-43B7-978F-12BACFDF4FAA}"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EB4AAF27-EFFC-4174-AD90-FBF5B6960DEC}"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tr-TR"/>
        </a:p>
      </dgm:t>
    </dgm:pt>
    <dgm:pt modelId="{896CCDE4-9AAE-4CCA-A801-5DA42FF8715F}">
      <dgm:prSet/>
      <dgm:spPr/>
      <dgm:t>
        <a:bodyPr/>
        <a:lstStyle/>
        <a:p>
          <a:pPr rtl="0"/>
          <a:r>
            <a:rPr lang="tr-TR" dirty="0" smtClean="0"/>
            <a:t>Birçok yazar eğitim sisteminin, özellikle öğretmenlerin öğrenciler üzerindeki etkisine odaklandığını, öğrenme, sosyalleşme ve kişisel doyum açısından akranların birbirleri üzerindeki güçlü ve olumlu etkisinin göz ardı edildiğini ifade etmektedir.</a:t>
          </a:r>
          <a:endParaRPr lang="tr-TR" dirty="0"/>
        </a:p>
      </dgm:t>
    </dgm:pt>
    <dgm:pt modelId="{39881F12-C4F3-4B53-BC1B-49602DD2DFA3}" type="parTrans" cxnId="{80BB5089-02A3-48EC-A1C3-A62E1634633A}">
      <dgm:prSet/>
      <dgm:spPr/>
      <dgm:t>
        <a:bodyPr/>
        <a:lstStyle/>
        <a:p>
          <a:endParaRPr lang="tr-TR"/>
        </a:p>
      </dgm:t>
    </dgm:pt>
    <dgm:pt modelId="{435D9682-518D-4B14-BBEF-721C61133B6D}" type="sibTrans" cxnId="{80BB5089-02A3-48EC-A1C3-A62E1634633A}">
      <dgm:prSet/>
      <dgm:spPr/>
      <dgm:t>
        <a:bodyPr/>
        <a:lstStyle/>
        <a:p>
          <a:endParaRPr lang="tr-TR"/>
        </a:p>
      </dgm:t>
    </dgm:pt>
    <dgm:pt modelId="{7A1B8392-50DE-4C1B-BAE1-6F64C8136BE2}" type="pres">
      <dgm:prSet presAssocID="{EB4AAF27-EFFC-4174-AD90-FBF5B6960DEC}" presName="linear" presStyleCnt="0">
        <dgm:presLayoutVars>
          <dgm:animLvl val="lvl"/>
          <dgm:resizeHandles val="exact"/>
        </dgm:presLayoutVars>
      </dgm:prSet>
      <dgm:spPr/>
      <dgm:t>
        <a:bodyPr/>
        <a:lstStyle/>
        <a:p>
          <a:endParaRPr lang="tr-TR"/>
        </a:p>
      </dgm:t>
    </dgm:pt>
    <dgm:pt modelId="{6498D280-AE69-407A-BA88-07EC218B56AB}" type="pres">
      <dgm:prSet presAssocID="{896CCDE4-9AAE-4CCA-A801-5DA42FF8715F}" presName="parentText" presStyleLbl="node1" presStyleIdx="0" presStyleCnt="1">
        <dgm:presLayoutVars>
          <dgm:chMax val="0"/>
          <dgm:bulletEnabled val="1"/>
        </dgm:presLayoutVars>
      </dgm:prSet>
      <dgm:spPr/>
      <dgm:t>
        <a:bodyPr/>
        <a:lstStyle/>
        <a:p>
          <a:endParaRPr lang="tr-TR"/>
        </a:p>
      </dgm:t>
    </dgm:pt>
  </dgm:ptLst>
  <dgm:cxnLst>
    <dgm:cxn modelId="{80BB5089-02A3-48EC-A1C3-A62E1634633A}" srcId="{EB4AAF27-EFFC-4174-AD90-FBF5B6960DEC}" destId="{896CCDE4-9AAE-4CCA-A801-5DA42FF8715F}" srcOrd="0" destOrd="0" parTransId="{39881F12-C4F3-4B53-BC1B-49602DD2DFA3}" sibTransId="{435D9682-518D-4B14-BBEF-721C61133B6D}"/>
    <dgm:cxn modelId="{685C4ACC-F35A-4FDA-9060-2F9AA2A9044D}" type="presOf" srcId="{896CCDE4-9AAE-4CCA-A801-5DA42FF8715F}" destId="{6498D280-AE69-407A-BA88-07EC218B56AB}" srcOrd="0" destOrd="0" presId="urn:microsoft.com/office/officeart/2005/8/layout/vList2"/>
    <dgm:cxn modelId="{6759A50A-5F83-448A-9E4F-06DF0E3BD6D9}" type="presOf" srcId="{EB4AAF27-EFFC-4174-AD90-FBF5B6960DEC}" destId="{7A1B8392-50DE-4C1B-BAE1-6F64C8136BE2}" srcOrd="0" destOrd="0" presId="urn:microsoft.com/office/officeart/2005/8/layout/vList2"/>
    <dgm:cxn modelId="{A8B26C62-DA98-4353-AEBC-6E574BE666A1}" type="presParOf" srcId="{7A1B8392-50DE-4C1B-BAE1-6F64C8136BE2}" destId="{6498D280-AE69-407A-BA88-07EC218B56AB}"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9E979EF0-0F82-4F70-8EDF-CE6998720F57}" type="doc">
      <dgm:prSet loTypeId="urn:microsoft.com/office/officeart/2005/8/layout/vList2" loCatId="list" qsTypeId="urn:microsoft.com/office/officeart/2005/8/quickstyle/simple1" qsCatId="simple" csTypeId="urn:microsoft.com/office/officeart/2005/8/colors/colorful1#3" csCatId="colorful"/>
      <dgm:spPr/>
      <dgm:t>
        <a:bodyPr/>
        <a:lstStyle/>
        <a:p>
          <a:endParaRPr lang="tr-TR"/>
        </a:p>
      </dgm:t>
    </dgm:pt>
    <dgm:pt modelId="{AABD8026-4F28-40F5-B5FE-EAA8271E0002}">
      <dgm:prSet/>
      <dgm:spPr/>
      <dgm:t>
        <a:bodyPr/>
        <a:lstStyle/>
        <a:p>
          <a:pPr rtl="0"/>
          <a:r>
            <a:rPr lang="tr-TR" b="1" dirty="0" smtClean="0"/>
            <a:t>Akran Etkisini Değerlendirme</a:t>
          </a:r>
          <a:endParaRPr lang="tr-TR" dirty="0"/>
        </a:p>
      </dgm:t>
    </dgm:pt>
    <dgm:pt modelId="{27D08AFE-A5D0-4256-8E79-6D465E6A2FD1}" type="parTrans" cxnId="{BB8279F9-7F9D-412D-BAF2-63CD6F2D3B06}">
      <dgm:prSet/>
      <dgm:spPr/>
      <dgm:t>
        <a:bodyPr/>
        <a:lstStyle/>
        <a:p>
          <a:endParaRPr lang="tr-TR"/>
        </a:p>
      </dgm:t>
    </dgm:pt>
    <dgm:pt modelId="{E0A68B19-3C95-4710-9DB8-0D7C95F8ADE9}" type="sibTrans" cxnId="{BB8279F9-7F9D-412D-BAF2-63CD6F2D3B06}">
      <dgm:prSet/>
      <dgm:spPr/>
      <dgm:t>
        <a:bodyPr/>
        <a:lstStyle/>
        <a:p>
          <a:endParaRPr lang="tr-TR"/>
        </a:p>
      </dgm:t>
    </dgm:pt>
    <dgm:pt modelId="{74FEA097-DC4D-4DEE-95E3-6EC252C71137}" type="pres">
      <dgm:prSet presAssocID="{9E979EF0-0F82-4F70-8EDF-CE6998720F57}" presName="linear" presStyleCnt="0">
        <dgm:presLayoutVars>
          <dgm:animLvl val="lvl"/>
          <dgm:resizeHandles val="exact"/>
        </dgm:presLayoutVars>
      </dgm:prSet>
      <dgm:spPr/>
      <dgm:t>
        <a:bodyPr/>
        <a:lstStyle/>
        <a:p>
          <a:endParaRPr lang="tr-TR"/>
        </a:p>
      </dgm:t>
    </dgm:pt>
    <dgm:pt modelId="{A3E5E05E-ED40-4D7D-9689-DE396A50F989}" type="pres">
      <dgm:prSet presAssocID="{AABD8026-4F28-40F5-B5FE-EAA8271E0002}" presName="parentText" presStyleLbl="node1" presStyleIdx="0" presStyleCnt="1">
        <dgm:presLayoutVars>
          <dgm:chMax val="0"/>
          <dgm:bulletEnabled val="1"/>
        </dgm:presLayoutVars>
      </dgm:prSet>
      <dgm:spPr/>
      <dgm:t>
        <a:bodyPr/>
        <a:lstStyle/>
        <a:p>
          <a:endParaRPr lang="tr-TR"/>
        </a:p>
      </dgm:t>
    </dgm:pt>
  </dgm:ptLst>
  <dgm:cxnLst>
    <dgm:cxn modelId="{68A6343B-FDA3-43E2-BEC9-6EC7D830AF7F}" type="presOf" srcId="{9E979EF0-0F82-4F70-8EDF-CE6998720F57}" destId="{74FEA097-DC4D-4DEE-95E3-6EC252C71137}" srcOrd="0" destOrd="0" presId="urn:microsoft.com/office/officeart/2005/8/layout/vList2"/>
    <dgm:cxn modelId="{BB8279F9-7F9D-412D-BAF2-63CD6F2D3B06}" srcId="{9E979EF0-0F82-4F70-8EDF-CE6998720F57}" destId="{AABD8026-4F28-40F5-B5FE-EAA8271E0002}" srcOrd="0" destOrd="0" parTransId="{27D08AFE-A5D0-4256-8E79-6D465E6A2FD1}" sibTransId="{E0A68B19-3C95-4710-9DB8-0D7C95F8ADE9}"/>
    <dgm:cxn modelId="{E6AB1140-2EFB-4284-A869-67CFCD0F22B8}" type="presOf" srcId="{AABD8026-4F28-40F5-B5FE-EAA8271E0002}" destId="{A3E5E05E-ED40-4D7D-9689-DE396A50F989}" srcOrd="0" destOrd="0" presId="urn:microsoft.com/office/officeart/2005/8/layout/vList2"/>
    <dgm:cxn modelId="{7EA008FA-CEAD-415D-9ECE-C7A45E67A4A6}" type="presParOf" srcId="{74FEA097-DC4D-4DEE-95E3-6EC252C71137}" destId="{A3E5E05E-ED40-4D7D-9689-DE396A50F989}"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0C88ABAE-6886-4B16-BB6E-0AB508584F92}"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tr-TR"/>
        </a:p>
      </dgm:t>
    </dgm:pt>
    <dgm:pt modelId="{DF7BFD0E-B13C-455B-8900-3FBC3C762211}">
      <dgm:prSet custT="1"/>
      <dgm:spPr/>
      <dgm:t>
        <a:bodyPr/>
        <a:lstStyle/>
        <a:p>
          <a:pPr rtl="0"/>
          <a:r>
            <a:rPr lang="tr-TR" sz="2800" dirty="0" smtClean="0"/>
            <a:t>Birçok öğrenci için, akranlarının beğenisini kazanmak öğretmenin beklentilerini karşılamaktan çok daha güçlü bir ihtiyaç olarak yansımaktadır . Öğretmen akran grubu etkisini iyi biçimde çözümlemelidir.</a:t>
          </a:r>
          <a:endParaRPr lang="tr-TR" sz="2800" dirty="0"/>
        </a:p>
      </dgm:t>
    </dgm:pt>
    <dgm:pt modelId="{89994509-9522-447F-B2CC-B22E20F75033}" type="parTrans" cxnId="{6983A56E-4FDC-4911-92A6-A8A3C7D36D8E}">
      <dgm:prSet/>
      <dgm:spPr/>
      <dgm:t>
        <a:bodyPr/>
        <a:lstStyle/>
        <a:p>
          <a:endParaRPr lang="tr-TR"/>
        </a:p>
      </dgm:t>
    </dgm:pt>
    <dgm:pt modelId="{B22B741F-B0DB-44CE-A08F-F765D19BA204}" type="sibTrans" cxnId="{6983A56E-4FDC-4911-92A6-A8A3C7D36D8E}">
      <dgm:prSet/>
      <dgm:spPr/>
      <dgm:t>
        <a:bodyPr/>
        <a:lstStyle/>
        <a:p>
          <a:endParaRPr lang="tr-TR"/>
        </a:p>
      </dgm:t>
    </dgm:pt>
    <dgm:pt modelId="{67BE99DE-767A-4500-9B23-C7B70913E107}">
      <dgm:prSet custT="1"/>
      <dgm:spPr/>
      <dgm:t>
        <a:bodyPr/>
        <a:lstStyle/>
        <a:p>
          <a:pPr rtl="0"/>
          <a:r>
            <a:rPr lang="tr-TR" sz="2400" dirty="0" smtClean="0"/>
            <a:t>Sınıf içi grup dinamiğini çeşitli yöntemlerle (örneğin </a:t>
          </a:r>
          <a:r>
            <a:rPr lang="tr-TR" sz="2400" dirty="0" err="1" smtClean="0"/>
            <a:t>sosyometri</a:t>
          </a:r>
          <a:r>
            <a:rPr lang="tr-TR" sz="2400" dirty="0" smtClean="0"/>
            <a:t> yöntemiyle sınıfta öğrencilerin birbirlerine olan sosyal mesafeleri, arkadaşları arasındaki yerleri, içe-dışa dönük olanlar, yalnız kalan ve lider (yıldız-popüler) olan öğrencileri, sınıf içindeki gruplaşmalar belirlenebilir) analiz edip, durumu kendi lehine çevirebilmelidir.</a:t>
          </a:r>
          <a:endParaRPr lang="tr-TR" sz="2400" dirty="0"/>
        </a:p>
      </dgm:t>
    </dgm:pt>
    <dgm:pt modelId="{1CCC1F9D-8B5D-417E-A249-94BCB4784C8E}" type="parTrans" cxnId="{97D346B0-A087-4516-B543-44C9B3CCDF63}">
      <dgm:prSet/>
      <dgm:spPr/>
      <dgm:t>
        <a:bodyPr/>
        <a:lstStyle/>
        <a:p>
          <a:endParaRPr lang="tr-TR"/>
        </a:p>
      </dgm:t>
    </dgm:pt>
    <dgm:pt modelId="{9357DEA1-715D-454A-AB07-155C6CFAADA9}" type="sibTrans" cxnId="{97D346B0-A087-4516-B543-44C9B3CCDF63}">
      <dgm:prSet/>
      <dgm:spPr/>
      <dgm:t>
        <a:bodyPr/>
        <a:lstStyle/>
        <a:p>
          <a:endParaRPr lang="tr-TR"/>
        </a:p>
      </dgm:t>
    </dgm:pt>
    <dgm:pt modelId="{FAB92B4F-6514-4819-95EC-F82909A77A3B}" type="pres">
      <dgm:prSet presAssocID="{0C88ABAE-6886-4B16-BB6E-0AB508584F92}" presName="linear" presStyleCnt="0">
        <dgm:presLayoutVars>
          <dgm:animLvl val="lvl"/>
          <dgm:resizeHandles val="exact"/>
        </dgm:presLayoutVars>
      </dgm:prSet>
      <dgm:spPr/>
      <dgm:t>
        <a:bodyPr/>
        <a:lstStyle/>
        <a:p>
          <a:endParaRPr lang="tr-TR"/>
        </a:p>
      </dgm:t>
    </dgm:pt>
    <dgm:pt modelId="{1B018071-C3C6-4428-98DA-C33D9870519A}" type="pres">
      <dgm:prSet presAssocID="{DF7BFD0E-B13C-455B-8900-3FBC3C762211}" presName="parentText" presStyleLbl="node1" presStyleIdx="0" presStyleCnt="2">
        <dgm:presLayoutVars>
          <dgm:chMax val="0"/>
          <dgm:bulletEnabled val="1"/>
        </dgm:presLayoutVars>
      </dgm:prSet>
      <dgm:spPr/>
      <dgm:t>
        <a:bodyPr/>
        <a:lstStyle/>
        <a:p>
          <a:endParaRPr lang="tr-TR"/>
        </a:p>
      </dgm:t>
    </dgm:pt>
    <dgm:pt modelId="{F42C143E-9CAE-41F7-ACC8-86799F85043B}" type="pres">
      <dgm:prSet presAssocID="{B22B741F-B0DB-44CE-A08F-F765D19BA204}" presName="spacer" presStyleCnt="0"/>
      <dgm:spPr/>
    </dgm:pt>
    <dgm:pt modelId="{0AF47E84-FFA1-42F7-A440-CB2653F93D4F}" type="pres">
      <dgm:prSet presAssocID="{67BE99DE-767A-4500-9B23-C7B70913E107}" presName="parentText" presStyleLbl="node1" presStyleIdx="1" presStyleCnt="2">
        <dgm:presLayoutVars>
          <dgm:chMax val="0"/>
          <dgm:bulletEnabled val="1"/>
        </dgm:presLayoutVars>
      </dgm:prSet>
      <dgm:spPr/>
      <dgm:t>
        <a:bodyPr/>
        <a:lstStyle/>
        <a:p>
          <a:endParaRPr lang="tr-TR"/>
        </a:p>
      </dgm:t>
    </dgm:pt>
  </dgm:ptLst>
  <dgm:cxnLst>
    <dgm:cxn modelId="{97D346B0-A087-4516-B543-44C9B3CCDF63}" srcId="{0C88ABAE-6886-4B16-BB6E-0AB508584F92}" destId="{67BE99DE-767A-4500-9B23-C7B70913E107}" srcOrd="1" destOrd="0" parTransId="{1CCC1F9D-8B5D-417E-A249-94BCB4784C8E}" sibTransId="{9357DEA1-715D-454A-AB07-155C6CFAADA9}"/>
    <dgm:cxn modelId="{1752176B-2D89-4D43-A92F-110BC9EF2D96}" type="presOf" srcId="{DF7BFD0E-B13C-455B-8900-3FBC3C762211}" destId="{1B018071-C3C6-4428-98DA-C33D9870519A}" srcOrd="0" destOrd="0" presId="urn:microsoft.com/office/officeart/2005/8/layout/vList2"/>
    <dgm:cxn modelId="{E2A3491A-B93D-4646-A1FC-5ADD4DF5BEFC}" type="presOf" srcId="{67BE99DE-767A-4500-9B23-C7B70913E107}" destId="{0AF47E84-FFA1-42F7-A440-CB2653F93D4F}" srcOrd="0" destOrd="0" presId="urn:microsoft.com/office/officeart/2005/8/layout/vList2"/>
    <dgm:cxn modelId="{6983A56E-4FDC-4911-92A6-A8A3C7D36D8E}" srcId="{0C88ABAE-6886-4B16-BB6E-0AB508584F92}" destId="{DF7BFD0E-B13C-455B-8900-3FBC3C762211}" srcOrd="0" destOrd="0" parTransId="{89994509-9522-447F-B2CC-B22E20F75033}" sibTransId="{B22B741F-B0DB-44CE-A08F-F765D19BA204}"/>
    <dgm:cxn modelId="{88405F82-E255-4BDF-97E8-331CC0E4CE1B}" type="presOf" srcId="{0C88ABAE-6886-4B16-BB6E-0AB508584F92}" destId="{FAB92B4F-6514-4819-95EC-F82909A77A3B}" srcOrd="0" destOrd="0" presId="urn:microsoft.com/office/officeart/2005/8/layout/vList2"/>
    <dgm:cxn modelId="{4E447059-B427-488C-B82A-E0519106CB8C}" type="presParOf" srcId="{FAB92B4F-6514-4819-95EC-F82909A77A3B}" destId="{1B018071-C3C6-4428-98DA-C33D9870519A}" srcOrd="0" destOrd="0" presId="urn:microsoft.com/office/officeart/2005/8/layout/vList2"/>
    <dgm:cxn modelId="{94927FD7-F82F-4AFB-9FDB-7FB6E82FE005}" type="presParOf" srcId="{FAB92B4F-6514-4819-95EC-F82909A77A3B}" destId="{F42C143E-9CAE-41F7-ACC8-86799F85043B}" srcOrd="1" destOrd="0" presId="urn:microsoft.com/office/officeart/2005/8/layout/vList2"/>
    <dgm:cxn modelId="{20332E05-EB6E-48E1-AC3A-5FABED31ED73}" type="presParOf" srcId="{FAB92B4F-6514-4819-95EC-F82909A77A3B}" destId="{0AF47E84-FFA1-42F7-A440-CB2653F93D4F}" srcOrd="2"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182ED311-7C62-4BE1-AB22-778DC593559F}"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tr-TR"/>
        </a:p>
      </dgm:t>
    </dgm:pt>
    <dgm:pt modelId="{A0BCF9C0-0D8C-45BC-81F0-3EE5C3A3BF03}">
      <dgm:prSet/>
      <dgm:spPr/>
      <dgm:t>
        <a:bodyPr/>
        <a:lstStyle/>
        <a:p>
          <a:pPr algn="ctr" rtl="0"/>
          <a:r>
            <a:rPr lang="tr-TR" b="1" dirty="0" smtClean="0"/>
            <a:t>Başarı Duygusunu Yaşatma </a:t>
          </a:r>
          <a:endParaRPr lang="tr-TR" dirty="0"/>
        </a:p>
      </dgm:t>
    </dgm:pt>
    <dgm:pt modelId="{01D14546-23AC-476A-8163-D7995DB5FC23}" type="parTrans" cxnId="{52FAB46C-54DC-41D3-A83A-4D53C8339FAB}">
      <dgm:prSet/>
      <dgm:spPr/>
      <dgm:t>
        <a:bodyPr/>
        <a:lstStyle/>
        <a:p>
          <a:endParaRPr lang="tr-TR"/>
        </a:p>
      </dgm:t>
    </dgm:pt>
    <dgm:pt modelId="{E6B5B932-1675-4A99-8724-C7DA358EB419}" type="sibTrans" cxnId="{52FAB46C-54DC-41D3-A83A-4D53C8339FAB}">
      <dgm:prSet/>
      <dgm:spPr/>
      <dgm:t>
        <a:bodyPr/>
        <a:lstStyle/>
        <a:p>
          <a:endParaRPr lang="tr-TR"/>
        </a:p>
      </dgm:t>
    </dgm:pt>
    <dgm:pt modelId="{6E5DC902-2BE0-49B3-B41F-421CF62338B9}" type="pres">
      <dgm:prSet presAssocID="{182ED311-7C62-4BE1-AB22-778DC593559F}" presName="linear" presStyleCnt="0">
        <dgm:presLayoutVars>
          <dgm:animLvl val="lvl"/>
          <dgm:resizeHandles val="exact"/>
        </dgm:presLayoutVars>
      </dgm:prSet>
      <dgm:spPr/>
      <dgm:t>
        <a:bodyPr/>
        <a:lstStyle/>
        <a:p>
          <a:endParaRPr lang="tr-TR"/>
        </a:p>
      </dgm:t>
    </dgm:pt>
    <dgm:pt modelId="{33D0C14B-35D0-4E02-86E7-8BF7FACC499E}" type="pres">
      <dgm:prSet presAssocID="{A0BCF9C0-0D8C-45BC-81F0-3EE5C3A3BF03}" presName="parentText" presStyleLbl="node1" presStyleIdx="0" presStyleCnt="1">
        <dgm:presLayoutVars>
          <dgm:chMax val="0"/>
          <dgm:bulletEnabled val="1"/>
        </dgm:presLayoutVars>
      </dgm:prSet>
      <dgm:spPr/>
      <dgm:t>
        <a:bodyPr/>
        <a:lstStyle/>
        <a:p>
          <a:endParaRPr lang="tr-TR"/>
        </a:p>
      </dgm:t>
    </dgm:pt>
  </dgm:ptLst>
  <dgm:cxnLst>
    <dgm:cxn modelId="{6DFE9965-CADE-4A63-8039-758DAC6DD67E}" type="presOf" srcId="{A0BCF9C0-0D8C-45BC-81F0-3EE5C3A3BF03}" destId="{33D0C14B-35D0-4E02-86E7-8BF7FACC499E}" srcOrd="0" destOrd="0" presId="urn:microsoft.com/office/officeart/2005/8/layout/vList2"/>
    <dgm:cxn modelId="{52FAB46C-54DC-41D3-A83A-4D53C8339FAB}" srcId="{182ED311-7C62-4BE1-AB22-778DC593559F}" destId="{A0BCF9C0-0D8C-45BC-81F0-3EE5C3A3BF03}" srcOrd="0" destOrd="0" parTransId="{01D14546-23AC-476A-8163-D7995DB5FC23}" sibTransId="{E6B5B932-1675-4A99-8724-C7DA358EB419}"/>
    <dgm:cxn modelId="{CEE6DB04-D41F-4913-B3F0-C3F71391BF1D}" type="presOf" srcId="{182ED311-7C62-4BE1-AB22-778DC593559F}" destId="{6E5DC902-2BE0-49B3-B41F-421CF62338B9}" srcOrd="0" destOrd="0" presId="urn:microsoft.com/office/officeart/2005/8/layout/vList2"/>
    <dgm:cxn modelId="{F4CFEFD7-665D-48B7-B0F2-DD6943E0B179}" type="presParOf" srcId="{6E5DC902-2BE0-49B3-B41F-421CF62338B9}" destId="{33D0C14B-35D0-4E02-86E7-8BF7FACC499E}"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2AEB5F0E-887F-4F7C-9A2C-B543B7980E05}" type="doc">
      <dgm:prSet loTypeId="urn:microsoft.com/office/officeart/2005/8/layout/target3" loCatId="relationship" qsTypeId="urn:microsoft.com/office/officeart/2005/8/quickstyle/simple1" qsCatId="simple" csTypeId="urn:microsoft.com/office/officeart/2005/8/colors/accent1_2" csCatId="accent1"/>
      <dgm:spPr/>
      <dgm:t>
        <a:bodyPr/>
        <a:lstStyle/>
        <a:p>
          <a:endParaRPr lang="tr-TR"/>
        </a:p>
      </dgm:t>
    </dgm:pt>
    <dgm:pt modelId="{616CED0C-0F1E-4BB5-9E96-3AA191D160AC}">
      <dgm:prSet custT="1"/>
      <dgm:spPr/>
      <dgm:t>
        <a:bodyPr/>
        <a:lstStyle/>
        <a:p>
          <a:pPr rtl="0"/>
          <a:r>
            <a:rPr lang="tr-TR" sz="2800" dirty="0" smtClean="0"/>
            <a:t>Başarısızlık duygusu öğrencinin hem ilişkilerini hem de okula, sınıfa, öğretmene yönelik tutum ve davranışlarını olumsuz biçimde etkileyebilir.</a:t>
          </a:r>
          <a:endParaRPr lang="tr-TR" sz="2800" dirty="0"/>
        </a:p>
      </dgm:t>
    </dgm:pt>
    <dgm:pt modelId="{B587A132-E94A-4375-B5D1-446FCD303824}" type="parTrans" cxnId="{DC490062-464D-47F0-AC9B-2BA9B5E6C440}">
      <dgm:prSet/>
      <dgm:spPr/>
      <dgm:t>
        <a:bodyPr/>
        <a:lstStyle/>
        <a:p>
          <a:endParaRPr lang="tr-TR"/>
        </a:p>
      </dgm:t>
    </dgm:pt>
    <dgm:pt modelId="{0614B1B1-9D24-4D51-8352-79DAFE71E5B4}" type="sibTrans" cxnId="{DC490062-464D-47F0-AC9B-2BA9B5E6C440}">
      <dgm:prSet/>
      <dgm:spPr/>
      <dgm:t>
        <a:bodyPr/>
        <a:lstStyle/>
        <a:p>
          <a:endParaRPr lang="tr-TR"/>
        </a:p>
      </dgm:t>
    </dgm:pt>
    <dgm:pt modelId="{A2BCCB69-A5D6-4DA4-89FD-1FDFE30E6A07}">
      <dgm:prSet/>
      <dgm:spPr/>
      <dgm:t>
        <a:bodyPr/>
        <a:lstStyle/>
        <a:p>
          <a:pPr rtl="0"/>
          <a:r>
            <a:rPr lang="tr-TR" dirty="0" smtClean="0"/>
            <a:t>Başarısızlık duygusunun diğer bir nedeni de öğrencinin kendisine ilişkin algısıdır.  Öğrencinin özgüveni, özsaygısı, </a:t>
          </a:r>
          <a:r>
            <a:rPr lang="tr-TR" dirty="0" err="1" smtClean="0"/>
            <a:t>özyeterlik</a:t>
          </a:r>
          <a:r>
            <a:rPr lang="tr-TR" dirty="0" smtClean="0"/>
            <a:t> algısı, kaygı düzeyi gibi içsel nedenler başarısızlık duygusunun daha yoğun biçimde ortaya çıkmasına yol açabilmektedir.</a:t>
          </a:r>
          <a:endParaRPr lang="tr-TR" dirty="0"/>
        </a:p>
      </dgm:t>
    </dgm:pt>
    <dgm:pt modelId="{D78923C5-0F32-4222-B5DB-3AF367216CBC}" type="parTrans" cxnId="{2E2AA57D-93DF-49B4-AF72-68E06BA15716}">
      <dgm:prSet/>
      <dgm:spPr/>
      <dgm:t>
        <a:bodyPr/>
        <a:lstStyle/>
        <a:p>
          <a:endParaRPr lang="tr-TR"/>
        </a:p>
      </dgm:t>
    </dgm:pt>
    <dgm:pt modelId="{3D0C26A2-255E-4814-89D4-1B6306E53240}" type="sibTrans" cxnId="{2E2AA57D-93DF-49B4-AF72-68E06BA15716}">
      <dgm:prSet/>
      <dgm:spPr/>
      <dgm:t>
        <a:bodyPr/>
        <a:lstStyle/>
        <a:p>
          <a:endParaRPr lang="tr-TR"/>
        </a:p>
      </dgm:t>
    </dgm:pt>
    <dgm:pt modelId="{B3952BF6-5590-416E-B816-F5FC1F367391}" type="pres">
      <dgm:prSet presAssocID="{2AEB5F0E-887F-4F7C-9A2C-B543B7980E05}" presName="Name0" presStyleCnt="0">
        <dgm:presLayoutVars>
          <dgm:chMax val="7"/>
          <dgm:dir/>
          <dgm:animLvl val="lvl"/>
          <dgm:resizeHandles val="exact"/>
        </dgm:presLayoutVars>
      </dgm:prSet>
      <dgm:spPr/>
      <dgm:t>
        <a:bodyPr/>
        <a:lstStyle/>
        <a:p>
          <a:endParaRPr lang="tr-TR"/>
        </a:p>
      </dgm:t>
    </dgm:pt>
    <dgm:pt modelId="{B65F5AA4-0967-407F-9486-C094F7F61A00}" type="pres">
      <dgm:prSet presAssocID="{616CED0C-0F1E-4BB5-9E96-3AA191D160AC}" presName="circle1" presStyleLbl="node1" presStyleIdx="0" presStyleCnt="2"/>
      <dgm:spPr/>
    </dgm:pt>
    <dgm:pt modelId="{20654A6D-F22B-46DC-A241-0BFE7F732F80}" type="pres">
      <dgm:prSet presAssocID="{616CED0C-0F1E-4BB5-9E96-3AA191D160AC}" presName="space" presStyleCnt="0"/>
      <dgm:spPr/>
    </dgm:pt>
    <dgm:pt modelId="{7588C133-0DCF-42BF-95E1-22C1CC6DDA73}" type="pres">
      <dgm:prSet presAssocID="{616CED0C-0F1E-4BB5-9E96-3AA191D160AC}" presName="rect1" presStyleLbl="alignAcc1" presStyleIdx="0" presStyleCnt="2"/>
      <dgm:spPr/>
      <dgm:t>
        <a:bodyPr/>
        <a:lstStyle/>
        <a:p>
          <a:endParaRPr lang="tr-TR"/>
        </a:p>
      </dgm:t>
    </dgm:pt>
    <dgm:pt modelId="{B482E045-D164-441C-AD15-CDBA3ADE1D31}" type="pres">
      <dgm:prSet presAssocID="{A2BCCB69-A5D6-4DA4-89FD-1FDFE30E6A07}" presName="vertSpace2" presStyleLbl="node1" presStyleIdx="0" presStyleCnt="2"/>
      <dgm:spPr/>
    </dgm:pt>
    <dgm:pt modelId="{0C8DB911-2ACC-4347-9D35-BE458775B907}" type="pres">
      <dgm:prSet presAssocID="{A2BCCB69-A5D6-4DA4-89FD-1FDFE30E6A07}" presName="circle2" presStyleLbl="node1" presStyleIdx="1" presStyleCnt="2"/>
      <dgm:spPr/>
    </dgm:pt>
    <dgm:pt modelId="{EDF13191-9066-4EB5-969D-341E8C78C590}" type="pres">
      <dgm:prSet presAssocID="{A2BCCB69-A5D6-4DA4-89FD-1FDFE30E6A07}" presName="rect2" presStyleLbl="alignAcc1" presStyleIdx="1" presStyleCnt="2"/>
      <dgm:spPr/>
      <dgm:t>
        <a:bodyPr/>
        <a:lstStyle/>
        <a:p>
          <a:endParaRPr lang="tr-TR"/>
        </a:p>
      </dgm:t>
    </dgm:pt>
    <dgm:pt modelId="{4393A234-35DA-4287-9AD9-E288E442BF80}" type="pres">
      <dgm:prSet presAssocID="{616CED0C-0F1E-4BB5-9E96-3AA191D160AC}" presName="rect1ParTxNoCh" presStyleLbl="alignAcc1" presStyleIdx="1" presStyleCnt="2">
        <dgm:presLayoutVars>
          <dgm:chMax val="1"/>
          <dgm:bulletEnabled val="1"/>
        </dgm:presLayoutVars>
      </dgm:prSet>
      <dgm:spPr/>
      <dgm:t>
        <a:bodyPr/>
        <a:lstStyle/>
        <a:p>
          <a:endParaRPr lang="tr-TR"/>
        </a:p>
      </dgm:t>
    </dgm:pt>
    <dgm:pt modelId="{8194CCCA-0BEE-414B-8884-44B474452A2B}" type="pres">
      <dgm:prSet presAssocID="{A2BCCB69-A5D6-4DA4-89FD-1FDFE30E6A07}" presName="rect2ParTxNoCh" presStyleLbl="alignAcc1" presStyleIdx="1" presStyleCnt="2">
        <dgm:presLayoutVars>
          <dgm:chMax val="1"/>
          <dgm:bulletEnabled val="1"/>
        </dgm:presLayoutVars>
      </dgm:prSet>
      <dgm:spPr/>
      <dgm:t>
        <a:bodyPr/>
        <a:lstStyle/>
        <a:p>
          <a:endParaRPr lang="tr-TR"/>
        </a:p>
      </dgm:t>
    </dgm:pt>
  </dgm:ptLst>
  <dgm:cxnLst>
    <dgm:cxn modelId="{DC490062-464D-47F0-AC9B-2BA9B5E6C440}" srcId="{2AEB5F0E-887F-4F7C-9A2C-B543B7980E05}" destId="{616CED0C-0F1E-4BB5-9E96-3AA191D160AC}" srcOrd="0" destOrd="0" parTransId="{B587A132-E94A-4375-B5D1-446FCD303824}" sibTransId="{0614B1B1-9D24-4D51-8352-79DAFE71E5B4}"/>
    <dgm:cxn modelId="{36FFC0C7-C84D-48CD-B4F1-8B85F9DCFAD2}" type="presOf" srcId="{A2BCCB69-A5D6-4DA4-89FD-1FDFE30E6A07}" destId="{EDF13191-9066-4EB5-969D-341E8C78C590}" srcOrd="0" destOrd="0" presId="urn:microsoft.com/office/officeart/2005/8/layout/target3"/>
    <dgm:cxn modelId="{AB90FC6D-3D43-4A5A-AA7C-F71F81100ED6}" type="presOf" srcId="{A2BCCB69-A5D6-4DA4-89FD-1FDFE30E6A07}" destId="{8194CCCA-0BEE-414B-8884-44B474452A2B}" srcOrd="1" destOrd="0" presId="urn:microsoft.com/office/officeart/2005/8/layout/target3"/>
    <dgm:cxn modelId="{25940A2A-E809-4A14-801C-BD9BE18CA605}" type="presOf" srcId="{616CED0C-0F1E-4BB5-9E96-3AA191D160AC}" destId="{4393A234-35DA-4287-9AD9-E288E442BF80}" srcOrd="1" destOrd="0" presId="urn:microsoft.com/office/officeart/2005/8/layout/target3"/>
    <dgm:cxn modelId="{2E2AA57D-93DF-49B4-AF72-68E06BA15716}" srcId="{2AEB5F0E-887F-4F7C-9A2C-B543B7980E05}" destId="{A2BCCB69-A5D6-4DA4-89FD-1FDFE30E6A07}" srcOrd="1" destOrd="0" parTransId="{D78923C5-0F32-4222-B5DB-3AF367216CBC}" sibTransId="{3D0C26A2-255E-4814-89D4-1B6306E53240}"/>
    <dgm:cxn modelId="{79BDCEDE-BFC9-4D8F-9F0B-8B2C429334D5}" type="presOf" srcId="{2AEB5F0E-887F-4F7C-9A2C-B543B7980E05}" destId="{B3952BF6-5590-416E-B816-F5FC1F367391}" srcOrd="0" destOrd="0" presId="urn:microsoft.com/office/officeart/2005/8/layout/target3"/>
    <dgm:cxn modelId="{C1B1405D-6792-4CB7-9CD7-8542C53CD071}" type="presOf" srcId="{616CED0C-0F1E-4BB5-9E96-3AA191D160AC}" destId="{7588C133-0DCF-42BF-95E1-22C1CC6DDA73}" srcOrd="0" destOrd="0" presId="urn:microsoft.com/office/officeart/2005/8/layout/target3"/>
    <dgm:cxn modelId="{5701CAF4-DCEC-4A1F-BE87-543AC98ACD7B}" type="presParOf" srcId="{B3952BF6-5590-416E-B816-F5FC1F367391}" destId="{B65F5AA4-0967-407F-9486-C094F7F61A00}" srcOrd="0" destOrd="0" presId="urn:microsoft.com/office/officeart/2005/8/layout/target3"/>
    <dgm:cxn modelId="{769BBD46-6722-43CF-922A-D68B314A8073}" type="presParOf" srcId="{B3952BF6-5590-416E-B816-F5FC1F367391}" destId="{20654A6D-F22B-46DC-A241-0BFE7F732F80}" srcOrd="1" destOrd="0" presId="urn:microsoft.com/office/officeart/2005/8/layout/target3"/>
    <dgm:cxn modelId="{D848BFAC-4740-40EE-9B69-77B6AEC08A4D}" type="presParOf" srcId="{B3952BF6-5590-416E-B816-F5FC1F367391}" destId="{7588C133-0DCF-42BF-95E1-22C1CC6DDA73}" srcOrd="2" destOrd="0" presId="urn:microsoft.com/office/officeart/2005/8/layout/target3"/>
    <dgm:cxn modelId="{52DD3C62-B77E-4AF0-900D-65DE24A51DBB}" type="presParOf" srcId="{B3952BF6-5590-416E-B816-F5FC1F367391}" destId="{B482E045-D164-441C-AD15-CDBA3ADE1D31}" srcOrd="3" destOrd="0" presId="urn:microsoft.com/office/officeart/2005/8/layout/target3"/>
    <dgm:cxn modelId="{C8F8921C-5A45-4ED0-98FC-D8DE0D72B537}" type="presParOf" srcId="{B3952BF6-5590-416E-B816-F5FC1F367391}" destId="{0C8DB911-2ACC-4347-9D35-BE458775B907}" srcOrd="4" destOrd="0" presId="urn:microsoft.com/office/officeart/2005/8/layout/target3"/>
    <dgm:cxn modelId="{D3D0ABDE-2B91-4219-9AE7-F027D8D206E4}" type="presParOf" srcId="{B3952BF6-5590-416E-B816-F5FC1F367391}" destId="{EDF13191-9066-4EB5-969D-341E8C78C590}" srcOrd="5" destOrd="0" presId="urn:microsoft.com/office/officeart/2005/8/layout/target3"/>
    <dgm:cxn modelId="{73822556-3B8D-4875-8030-122A85D5DE1F}" type="presParOf" srcId="{B3952BF6-5590-416E-B816-F5FC1F367391}" destId="{4393A234-35DA-4287-9AD9-E288E442BF80}" srcOrd="6" destOrd="0" presId="urn:microsoft.com/office/officeart/2005/8/layout/target3"/>
    <dgm:cxn modelId="{3F9BB3D3-B0BE-41E8-AD73-F83512F6E362}" type="presParOf" srcId="{B3952BF6-5590-416E-B816-F5FC1F367391}" destId="{8194CCCA-0BEE-414B-8884-44B474452A2B}" srcOrd="7" destOrd="0" presId="urn:microsoft.com/office/officeart/2005/8/layout/target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21A34798-33EF-418F-B214-4974A8D227E0}"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tr-TR"/>
        </a:p>
      </dgm:t>
    </dgm:pt>
    <dgm:pt modelId="{9AFD7615-F6F6-4816-89B5-ACF770400768}">
      <dgm:prSet/>
      <dgm:spPr/>
      <dgm:t>
        <a:bodyPr/>
        <a:lstStyle/>
        <a:p>
          <a:pPr rtl="0"/>
          <a:r>
            <a:rPr lang="tr-TR" b="1" dirty="0" smtClean="0"/>
            <a:t>Başarı Duygusunu Yaşatma </a:t>
          </a:r>
          <a:endParaRPr lang="tr-TR" dirty="0"/>
        </a:p>
      </dgm:t>
    </dgm:pt>
    <dgm:pt modelId="{F7BE7120-1825-4FC2-9473-ADEE8B50A71E}" type="parTrans" cxnId="{B32BBEE0-E322-4C6E-B066-592671E4F345}">
      <dgm:prSet/>
      <dgm:spPr/>
      <dgm:t>
        <a:bodyPr/>
        <a:lstStyle/>
        <a:p>
          <a:endParaRPr lang="tr-TR"/>
        </a:p>
      </dgm:t>
    </dgm:pt>
    <dgm:pt modelId="{7896E545-742A-4895-8006-0B0402CF2B27}" type="sibTrans" cxnId="{B32BBEE0-E322-4C6E-B066-592671E4F345}">
      <dgm:prSet/>
      <dgm:spPr/>
      <dgm:t>
        <a:bodyPr/>
        <a:lstStyle/>
        <a:p>
          <a:endParaRPr lang="tr-TR"/>
        </a:p>
      </dgm:t>
    </dgm:pt>
    <dgm:pt modelId="{762DE2DF-4571-4037-825B-D42B33C45572}" type="pres">
      <dgm:prSet presAssocID="{21A34798-33EF-418F-B214-4974A8D227E0}" presName="linear" presStyleCnt="0">
        <dgm:presLayoutVars>
          <dgm:animLvl val="lvl"/>
          <dgm:resizeHandles val="exact"/>
        </dgm:presLayoutVars>
      </dgm:prSet>
      <dgm:spPr/>
      <dgm:t>
        <a:bodyPr/>
        <a:lstStyle/>
        <a:p>
          <a:endParaRPr lang="tr-TR"/>
        </a:p>
      </dgm:t>
    </dgm:pt>
    <dgm:pt modelId="{F11BCACD-5C82-469F-8A2B-FE6586B0435B}" type="pres">
      <dgm:prSet presAssocID="{9AFD7615-F6F6-4816-89B5-ACF770400768}" presName="parentText" presStyleLbl="node1" presStyleIdx="0" presStyleCnt="1">
        <dgm:presLayoutVars>
          <dgm:chMax val="0"/>
          <dgm:bulletEnabled val="1"/>
        </dgm:presLayoutVars>
      </dgm:prSet>
      <dgm:spPr/>
      <dgm:t>
        <a:bodyPr/>
        <a:lstStyle/>
        <a:p>
          <a:endParaRPr lang="tr-TR"/>
        </a:p>
      </dgm:t>
    </dgm:pt>
  </dgm:ptLst>
  <dgm:cxnLst>
    <dgm:cxn modelId="{EE4034DA-CB21-459A-AC4A-F542E154C084}" type="presOf" srcId="{9AFD7615-F6F6-4816-89B5-ACF770400768}" destId="{F11BCACD-5C82-469F-8A2B-FE6586B0435B}" srcOrd="0" destOrd="0" presId="urn:microsoft.com/office/officeart/2005/8/layout/vList2"/>
    <dgm:cxn modelId="{B32BBEE0-E322-4C6E-B066-592671E4F345}" srcId="{21A34798-33EF-418F-B214-4974A8D227E0}" destId="{9AFD7615-F6F6-4816-89B5-ACF770400768}" srcOrd="0" destOrd="0" parTransId="{F7BE7120-1825-4FC2-9473-ADEE8B50A71E}" sibTransId="{7896E545-742A-4895-8006-0B0402CF2B27}"/>
    <dgm:cxn modelId="{BF7BF6BA-4A7F-47CD-817C-64FE1EED3298}" type="presOf" srcId="{21A34798-33EF-418F-B214-4974A8D227E0}" destId="{762DE2DF-4571-4037-825B-D42B33C45572}" srcOrd="0" destOrd="0" presId="urn:microsoft.com/office/officeart/2005/8/layout/vList2"/>
    <dgm:cxn modelId="{7EE8DDBD-4AD5-4F47-B1F2-FC9868C63C63}" type="presParOf" srcId="{762DE2DF-4571-4037-825B-D42B33C45572}" destId="{F11BCACD-5C82-469F-8A2B-FE6586B0435B}"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21A34798-33EF-418F-B214-4974A8D227E0}"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tr-TR"/>
        </a:p>
      </dgm:t>
    </dgm:pt>
    <dgm:pt modelId="{9AFD7615-F6F6-4816-89B5-ACF770400768}">
      <dgm:prSet/>
      <dgm:spPr/>
      <dgm:t>
        <a:bodyPr/>
        <a:lstStyle/>
        <a:p>
          <a:pPr rtl="0"/>
          <a:r>
            <a:rPr lang="tr-TR" b="1" dirty="0" smtClean="0"/>
            <a:t>Başarı Duygusunu Yaşatma </a:t>
          </a:r>
          <a:endParaRPr lang="tr-TR" dirty="0"/>
        </a:p>
      </dgm:t>
    </dgm:pt>
    <dgm:pt modelId="{F7BE7120-1825-4FC2-9473-ADEE8B50A71E}" type="parTrans" cxnId="{B32BBEE0-E322-4C6E-B066-592671E4F345}">
      <dgm:prSet/>
      <dgm:spPr/>
      <dgm:t>
        <a:bodyPr/>
        <a:lstStyle/>
        <a:p>
          <a:endParaRPr lang="tr-TR"/>
        </a:p>
      </dgm:t>
    </dgm:pt>
    <dgm:pt modelId="{7896E545-742A-4895-8006-0B0402CF2B27}" type="sibTrans" cxnId="{B32BBEE0-E322-4C6E-B066-592671E4F345}">
      <dgm:prSet/>
      <dgm:spPr/>
      <dgm:t>
        <a:bodyPr/>
        <a:lstStyle/>
        <a:p>
          <a:endParaRPr lang="tr-TR"/>
        </a:p>
      </dgm:t>
    </dgm:pt>
    <dgm:pt modelId="{762DE2DF-4571-4037-825B-D42B33C45572}" type="pres">
      <dgm:prSet presAssocID="{21A34798-33EF-418F-B214-4974A8D227E0}" presName="linear" presStyleCnt="0">
        <dgm:presLayoutVars>
          <dgm:animLvl val="lvl"/>
          <dgm:resizeHandles val="exact"/>
        </dgm:presLayoutVars>
      </dgm:prSet>
      <dgm:spPr/>
      <dgm:t>
        <a:bodyPr/>
        <a:lstStyle/>
        <a:p>
          <a:endParaRPr lang="tr-TR"/>
        </a:p>
      </dgm:t>
    </dgm:pt>
    <dgm:pt modelId="{F11BCACD-5C82-469F-8A2B-FE6586B0435B}" type="pres">
      <dgm:prSet presAssocID="{9AFD7615-F6F6-4816-89B5-ACF770400768}" presName="parentText" presStyleLbl="node1" presStyleIdx="0" presStyleCnt="1">
        <dgm:presLayoutVars>
          <dgm:chMax val="0"/>
          <dgm:bulletEnabled val="1"/>
        </dgm:presLayoutVars>
      </dgm:prSet>
      <dgm:spPr/>
      <dgm:t>
        <a:bodyPr/>
        <a:lstStyle/>
        <a:p>
          <a:endParaRPr lang="tr-TR"/>
        </a:p>
      </dgm:t>
    </dgm:pt>
  </dgm:ptLst>
  <dgm:cxnLst>
    <dgm:cxn modelId="{19FC9923-34AA-4A15-93C8-0312F40AFB6F}" type="presOf" srcId="{21A34798-33EF-418F-B214-4974A8D227E0}" destId="{762DE2DF-4571-4037-825B-D42B33C45572}" srcOrd="0" destOrd="0" presId="urn:microsoft.com/office/officeart/2005/8/layout/vList2"/>
    <dgm:cxn modelId="{47A0F38F-460F-4BE0-8861-8FABF55B81C4}" type="presOf" srcId="{9AFD7615-F6F6-4816-89B5-ACF770400768}" destId="{F11BCACD-5C82-469F-8A2B-FE6586B0435B}" srcOrd="0" destOrd="0" presId="urn:microsoft.com/office/officeart/2005/8/layout/vList2"/>
    <dgm:cxn modelId="{B32BBEE0-E322-4C6E-B066-592671E4F345}" srcId="{21A34798-33EF-418F-B214-4974A8D227E0}" destId="{9AFD7615-F6F6-4816-89B5-ACF770400768}" srcOrd="0" destOrd="0" parTransId="{F7BE7120-1825-4FC2-9473-ADEE8B50A71E}" sibTransId="{7896E545-742A-4895-8006-0B0402CF2B27}"/>
    <dgm:cxn modelId="{0DE80418-6B83-488E-8F75-CD7B767F6AF6}" type="presParOf" srcId="{762DE2DF-4571-4037-825B-D42B33C45572}" destId="{F11BCACD-5C82-469F-8A2B-FE6586B0435B}"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4288E031-5EFF-4D23-A730-61EA6B6C0182}" type="doc">
      <dgm:prSet loTypeId="urn:microsoft.com/office/officeart/2005/8/layout/lProcess3" loCatId="process" qsTypeId="urn:microsoft.com/office/officeart/2005/8/quickstyle/simple1" qsCatId="simple" csTypeId="urn:microsoft.com/office/officeart/2005/8/colors/colorful2" csCatId="colorful" phldr="1"/>
      <dgm:spPr/>
      <dgm:t>
        <a:bodyPr/>
        <a:lstStyle/>
        <a:p>
          <a:endParaRPr lang="tr-TR"/>
        </a:p>
      </dgm:t>
    </dgm:pt>
    <dgm:pt modelId="{1EB62E01-B78B-4E24-93BC-70BDE31C1322}">
      <dgm:prSet/>
      <dgm:spPr/>
      <dgm:t>
        <a:bodyPr/>
        <a:lstStyle/>
        <a:p>
          <a:pPr rtl="0"/>
          <a:r>
            <a:rPr lang="tr-TR" dirty="0" smtClean="0"/>
            <a:t>Özgüveni düşük öğrenciler açısından döngüyü kırmanın yolu; </a:t>
          </a:r>
          <a:endParaRPr lang="tr-TR" dirty="0"/>
        </a:p>
      </dgm:t>
    </dgm:pt>
    <dgm:pt modelId="{D1ADDB10-90FB-4701-8BC7-77B22204C18D}" type="parTrans" cxnId="{972D2BEB-EB15-47FE-AAC9-474555442C4F}">
      <dgm:prSet/>
      <dgm:spPr/>
      <dgm:t>
        <a:bodyPr/>
        <a:lstStyle/>
        <a:p>
          <a:endParaRPr lang="tr-TR"/>
        </a:p>
      </dgm:t>
    </dgm:pt>
    <dgm:pt modelId="{A7010B2B-B1B5-43C6-8C38-EC7D17C52BEC}" type="sibTrans" cxnId="{972D2BEB-EB15-47FE-AAC9-474555442C4F}">
      <dgm:prSet/>
      <dgm:spPr/>
      <dgm:t>
        <a:bodyPr/>
        <a:lstStyle/>
        <a:p>
          <a:endParaRPr lang="tr-TR"/>
        </a:p>
      </dgm:t>
    </dgm:pt>
    <dgm:pt modelId="{8BF8DE8D-2CC7-405E-8507-65835D176F5D}">
      <dgm:prSet/>
      <dgm:spPr/>
      <dgm:t>
        <a:bodyPr/>
        <a:lstStyle/>
        <a:p>
          <a:pPr rtl="0"/>
          <a:r>
            <a:rPr lang="tr-TR" dirty="0" smtClean="0"/>
            <a:t>görev ya da çalışmaları küçük parçalar halinde sunmak, </a:t>
          </a:r>
          <a:endParaRPr lang="tr-TR" dirty="0"/>
        </a:p>
      </dgm:t>
    </dgm:pt>
    <dgm:pt modelId="{E875BC30-5064-4399-BA0C-FB3F08F41C8C}" type="parTrans" cxnId="{C3B4CA44-30AB-48F2-8C6A-23CB50C08CB5}">
      <dgm:prSet/>
      <dgm:spPr/>
      <dgm:t>
        <a:bodyPr/>
        <a:lstStyle/>
        <a:p>
          <a:endParaRPr lang="tr-TR"/>
        </a:p>
      </dgm:t>
    </dgm:pt>
    <dgm:pt modelId="{64A2E6E0-AE50-4BB9-A4D5-304AE0D89074}" type="sibTrans" cxnId="{C3B4CA44-30AB-48F2-8C6A-23CB50C08CB5}">
      <dgm:prSet/>
      <dgm:spPr/>
      <dgm:t>
        <a:bodyPr/>
        <a:lstStyle/>
        <a:p>
          <a:endParaRPr lang="tr-TR"/>
        </a:p>
      </dgm:t>
    </dgm:pt>
    <dgm:pt modelId="{E3044D53-07A6-434E-A923-2013333DF421}">
      <dgm:prSet/>
      <dgm:spPr/>
      <dgm:t>
        <a:bodyPr/>
        <a:lstStyle/>
        <a:p>
          <a:pPr rtl="0"/>
          <a:r>
            <a:rPr lang="tr-TR" dirty="0" smtClean="0"/>
            <a:t>çalışmalarına yönelik olumsuz eleştirilerde bulunmamak </a:t>
          </a:r>
          <a:endParaRPr lang="tr-TR" dirty="0"/>
        </a:p>
      </dgm:t>
    </dgm:pt>
    <dgm:pt modelId="{B45B4E39-865B-4499-8F3C-2CDEA04AB474}" type="parTrans" cxnId="{C6929D0B-99C2-465F-A71E-137B705B6C8D}">
      <dgm:prSet/>
      <dgm:spPr/>
      <dgm:t>
        <a:bodyPr/>
        <a:lstStyle/>
        <a:p>
          <a:endParaRPr lang="tr-TR"/>
        </a:p>
      </dgm:t>
    </dgm:pt>
    <dgm:pt modelId="{DBBE3811-0FAE-4494-8184-E1118B3B8CC4}" type="sibTrans" cxnId="{C6929D0B-99C2-465F-A71E-137B705B6C8D}">
      <dgm:prSet/>
      <dgm:spPr/>
      <dgm:t>
        <a:bodyPr/>
        <a:lstStyle/>
        <a:p>
          <a:endParaRPr lang="tr-TR"/>
        </a:p>
      </dgm:t>
    </dgm:pt>
    <dgm:pt modelId="{E491ECB4-96CB-43FA-9342-397AEF549D20}">
      <dgm:prSet/>
      <dgm:spPr/>
      <dgm:t>
        <a:bodyPr/>
        <a:lstStyle/>
        <a:p>
          <a:pPr rtl="0"/>
          <a:r>
            <a:rPr lang="tr-TR" dirty="0" smtClean="0"/>
            <a:t>atılan her olumlu adımda öğrenciyi cesaretlendirmektir.</a:t>
          </a:r>
          <a:endParaRPr lang="tr-TR" dirty="0"/>
        </a:p>
      </dgm:t>
    </dgm:pt>
    <dgm:pt modelId="{459AD342-69DB-4BD3-B42D-3FDAF3D0F62E}" type="parTrans" cxnId="{90B48676-69F4-4585-B244-A764A39EC87E}">
      <dgm:prSet/>
      <dgm:spPr/>
      <dgm:t>
        <a:bodyPr/>
        <a:lstStyle/>
        <a:p>
          <a:endParaRPr lang="tr-TR"/>
        </a:p>
      </dgm:t>
    </dgm:pt>
    <dgm:pt modelId="{7A392891-8DB7-4463-9137-7674F2EE10AB}" type="sibTrans" cxnId="{90B48676-69F4-4585-B244-A764A39EC87E}">
      <dgm:prSet/>
      <dgm:spPr/>
      <dgm:t>
        <a:bodyPr/>
        <a:lstStyle/>
        <a:p>
          <a:endParaRPr lang="tr-TR"/>
        </a:p>
      </dgm:t>
    </dgm:pt>
    <dgm:pt modelId="{34E4DC84-292B-44FD-9401-9AEAFE0C694B}" type="pres">
      <dgm:prSet presAssocID="{4288E031-5EFF-4D23-A730-61EA6B6C0182}" presName="Name0" presStyleCnt="0">
        <dgm:presLayoutVars>
          <dgm:chPref val="3"/>
          <dgm:dir/>
          <dgm:animLvl val="lvl"/>
          <dgm:resizeHandles/>
        </dgm:presLayoutVars>
      </dgm:prSet>
      <dgm:spPr/>
      <dgm:t>
        <a:bodyPr/>
        <a:lstStyle/>
        <a:p>
          <a:endParaRPr lang="tr-TR"/>
        </a:p>
      </dgm:t>
    </dgm:pt>
    <dgm:pt modelId="{3CFC09F7-9BF4-44B0-9FEE-495CDF2B09C0}" type="pres">
      <dgm:prSet presAssocID="{1EB62E01-B78B-4E24-93BC-70BDE31C1322}" presName="horFlow" presStyleCnt="0"/>
      <dgm:spPr/>
    </dgm:pt>
    <dgm:pt modelId="{023CC04D-6669-4F3D-91A0-DB1346A107EE}" type="pres">
      <dgm:prSet presAssocID="{1EB62E01-B78B-4E24-93BC-70BDE31C1322}" presName="bigChev" presStyleLbl="node1" presStyleIdx="0" presStyleCnt="4" custScaleX="304309"/>
      <dgm:spPr/>
      <dgm:t>
        <a:bodyPr/>
        <a:lstStyle/>
        <a:p>
          <a:endParaRPr lang="tr-TR"/>
        </a:p>
      </dgm:t>
    </dgm:pt>
    <dgm:pt modelId="{94D58D02-8DB6-4784-9710-4E980CD7A8E6}" type="pres">
      <dgm:prSet presAssocID="{1EB62E01-B78B-4E24-93BC-70BDE31C1322}" presName="vSp" presStyleCnt="0"/>
      <dgm:spPr/>
    </dgm:pt>
    <dgm:pt modelId="{A5618989-A792-4716-8964-9E5802D5C106}" type="pres">
      <dgm:prSet presAssocID="{8BF8DE8D-2CC7-405E-8507-65835D176F5D}" presName="horFlow" presStyleCnt="0"/>
      <dgm:spPr/>
    </dgm:pt>
    <dgm:pt modelId="{59A8C0F1-0B53-4C56-B837-8481FC8665C8}" type="pres">
      <dgm:prSet presAssocID="{8BF8DE8D-2CC7-405E-8507-65835D176F5D}" presName="bigChev" presStyleLbl="node1" presStyleIdx="1" presStyleCnt="4" custScaleX="304309" custLinFactNeighborX="64982" custLinFactNeighborY="11242"/>
      <dgm:spPr/>
      <dgm:t>
        <a:bodyPr/>
        <a:lstStyle/>
        <a:p>
          <a:endParaRPr lang="tr-TR"/>
        </a:p>
      </dgm:t>
    </dgm:pt>
    <dgm:pt modelId="{613E7450-D4D4-4C8F-A8AC-26CB5298241F}" type="pres">
      <dgm:prSet presAssocID="{8BF8DE8D-2CC7-405E-8507-65835D176F5D}" presName="vSp" presStyleCnt="0"/>
      <dgm:spPr/>
    </dgm:pt>
    <dgm:pt modelId="{670BEEAC-71DA-4537-A471-2A3B437C8CA7}" type="pres">
      <dgm:prSet presAssocID="{E3044D53-07A6-434E-A923-2013333DF421}" presName="horFlow" presStyleCnt="0"/>
      <dgm:spPr/>
    </dgm:pt>
    <dgm:pt modelId="{9CA22523-6C16-4F15-8A54-6019175FA5B2}" type="pres">
      <dgm:prSet presAssocID="{E3044D53-07A6-434E-A923-2013333DF421}" presName="bigChev" presStyleLbl="node1" presStyleIdx="2" presStyleCnt="4" custScaleX="304309"/>
      <dgm:spPr/>
      <dgm:t>
        <a:bodyPr/>
        <a:lstStyle/>
        <a:p>
          <a:endParaRPr lang="tr-TR"/>
        </a:p>
      </dgm:t>
    </dgm:pt>
    <dgm:pt modelId="{42559760-AA14-49EA-97B6-0EB211C94756}" type="pres">
      <dgm:prSet presAssocID="{E3044D53-07A6-434E-A923-2013333DF421}" presName="vSp" presStyleCnt="0"/>
      <dgm:spPr/>
    </dgm:pt>
    <dgm:pt modelId="{2B5A9C2F-7608-45F8-87C0-76F91774AC51}" type="pres">
      <dgm:prSet presAssocID="{E491ECB4-96CB-43FA-9342-397AEF549D20}" presName="horFlow" presStyleCnt="0"/>
      <dgm:spPr/>
    </dgm:pt>
    <dgm:pt modelId="{E792666E-0345-40CC-B0B4-E1A464C945C3}" type="pres">
      <dgm:prSet presAssocID="{E491ECB4-96CB-43FA-9342-397AEF549D20}" presName="bigChev" presStyleLbl="node1" presStyleIdx="3" presStyleCnt="4" custScaleX="304309"/>
      <dgm:spPr/>
      <dgm:t>
        <a:bodyPr/>
        <a:lstStyle/>
        <a:p>
          <a:endParaRPr lang="tr-TR"/>
        </a:p>
      </dgm:t>
    </dgm:pt>
  </dgm:ptLst>
  <dgm:cxnLst>
    <dgm:cxn modelId="{C4337C41-DFAB-4DB3-9EFD-333E48C3BBA4}" type="presOf" srcId="{E491ECB4-96CB-43FA-9342-397AEF549D20}" destId="{E792666E-0345-40CC-B0B4-E1A464C945C3}" srcOrd="0" destOrd="0" presId="urn:microsoft.com/office/officeart/2005/8/layout/lProcess3"/>
    <dgm:cxn modelId="{DCF6DB40-45F2-4AA6-A224-941F43ADACE1}" type="presOf" srcId="{1EB62E01-B78B-4E24-93BC-70BDE31C1322}" destId="{023CC04D-6669-4F3D-91A0-DB1346A107EE}" srcOrd="0" destOrd="0" presId="urn:microsoft.com/office/officeart/2005/8/layout/lProcess3"/>
    <dgm:cxn modelId="{6D85D73A-AAE1-4283-9C20-3C343C711FEE}" type="presOf" srcId="{E3044D53-07A6-434E-A923-2013333DF421}" destId="{9CA22523-6C16-4F15-8A54-6019175FA5B2}" srcOrd="0" destOrd="0" presId="urn:microsoft.com/office/officeart/2005/8/layout/lProcess3"/>
    <dgm:cxn modelId="{90B48676-69F4-4585-B244-A764A39EC87E}" srcId="{4288E031-5EFF-4D23-A730-61EA6B6C0182}" destId="{E491ECB4-96CB-43FA-9342-397AEF549D20}" srcOrd="3" destOrd="0" parTransId="{459AD342-69DB-4BD3-B42D-3FDAF3D0F62E}" sibTransId="{7A392891-8DB7-4463-9137-7674F2EE10AB}"/>
    <dgm:cxn modelId="{35B97D2B-8C1E-43C1-B37C-2AEF374507B9}" type="presOf" srcId="{8BF8DE8D-2CC7-405E-8507-65835D176F5D}" destId="{59A8C0F1-0B53-4C56-B837-8481FC8665C8}" srcOrd="0" destOrd="0" presId="urn:microsoft.com/office/officeart/2005/8/layout/lProcess3"/>
    <dgm:cxn modelId="{972D2BEB-EB15-47FE-AAC9-474555442C4F}" srcId="{4288E031-5EFF-4D23-A730-61EA6B6C0182}" destId="{1EB62E01-B78B-4E24-93BC-70BDE31C1322}" srcOrd="0" destOrd="0" parTransId="{D1ADDB10-90FB-4701-8BC7-77B22204C18D}" sibTransId="{A7010B2B-B1B5-43C6-8C38-EC7D17C52BEC}"/>
    <dgm:cxn modelId="{C3B4CA44-30AB-48F2-8C6A-23CB50C08CB5}" srcId="{4288E031-5EFF-4D23-A730-61EA6B6C0182}" destId="{8BF8DE8D-2CC7-405E-8507-65835D176F5D}" srcOrd="1" destOrd="0" parTransId="{E875BC30-5064-4399-BA0C-FB3F08F41C8C}" sibTransId="{64A2E6E0-AE50-4BB9-A4D5-304AE0D89074}"/>
    <dgm:cxn modelId="{0E7C2FD4-79A1-4C25-AF37-8EC9E8C096E2}" type="presOf" srcId="{4288E031-5EFF-4D23-A730-61EA6B6C0182}" destId="{34E4DC84-292B-44FD-9401-9AEAFE0C694B}" srcOrd="0" destOrd="0" presId="urn:microsoft.com/office/officeart/2005/8/layout/lProcess3"/>
    <dgm:cxn modelId="{C6929D0B-99C2-465F-A71E-137B705B6C8D}" srcId="{4288E031-5EFF-4D23-A730-61EA6B6C0182}" destId="{E3044D53-07A6-434E-A923-2013333DF421}" srcOrd="2" destOrd="0" parTransId="{B45B4E39-865B-4499-8F3C-2CDEA04AB474}" sibTransId="{DBBE3811-0FAE-4494-8184-E1118B3B8CC4}"/>
    <dgm:cxn modelId="{27A0C2CE-2F76-4DC1-88A0-5FF7EC066609}" type="presParOf" srcId="{34E4DC84-292B-44FD-9401-9AEAFE0C694B}" destId="{3CFC09F7-9BF4-44B0-9FEE-495CDF2B09C0}" srcOrd="0" destOrd="0" presId="urn:microsoft.com/office/officeart/2005/8/layout/lProcess3"/>
    <dgm:cxn modelId="{CDAC647B-9D56-44DF-A6B7-D00220520A0F}" type="presParOf" srcId="{3CFC09F7-9BF4-44B0-9FEE-495CDF2B09C0}" destId="{023CC04D-6669-4F3D-91A0-DB1346A107EE}" srcOrd="0" destOrd="0" presId="urn:microsoft.com/office/officeart/2005/8/layout/lProcess3"/>
    <dgm:cxn modelId="{BB76EF84-F515-4551-88E3-B2981A8C9857}" type="presParOf" srcId="{34E4DC84-292B-44FD-9401-9AEAFE0C694B}" destId="{94D58D02-8DB6-4784-9710-4E980CD7A8E6}" srcOrd="1" destOrd="0" presId="urn:microsoft.com/office/officeart/2005/8/layout/lProcess3"/>
    <dgm:cxn modelId="{324385A5-7972-4487-B483-FD7C0AF19ECD}" type="presParOf" srcId="{34E4DC84-292B-44FD-9401-9AEAFE0C694B}" destId="{A5618989-A792-4716-8964-9E5802D5C106}" srcOrd="2" destOrd="0" presId="urn:microsoft.com/office/officeart/2005/8/layout/lProcess3"/>
    <dgm:cxn modelId="{B7AB7ACC-836F-4C17-AD3D-EE4FCBC2DD8E}" type="presParOf" srcId="{A5618989-A792-4716-8964-9E5802D5C106}" destId="{59A8C0F1-0B53-4C56-B837-8481FC8665C8}" srcOrd="0" destOrd="0" presId="urn:microsoft.com/office/officeart/2005/8/layout/lProcess3"/>
    <dgm:cxn modelId="{4A0CF666-AB10-44B7-9F47-2ABAA78C6087}" type="presParOf" srcId="{34E4DC84-292B-44FD-9401-9AEAFE0C694B}" destId="{613E7450-D4D4-4C8F-A8AC-26CB5298241F}" srcOrd="3" destOrd="0" presId="urn:microsoft.com/office/officeart/2005/8/layout/lProcess3"/>
    <dgm:cxn modelId="{E8C11391-29AA-4A15-BD5E-44F6C274DF37}" type="presParOf" srcId="{34E4DC84-292B-44FD-9401-9AEAFE0C694B}" destId="{670BEEAC-71DA-4537-A471-2A3B437C8CA7}" srcOrd="4" destOrd="0" presId="urn:microsoft.com/office/officeart/2005/8/layout/lProcess3"/>
    <dgm:cxn modelId="{680DCE42-C558-4874-A59E-5BAC4742D1A9}" type="presParOf" srcId="{670BEEAC-71DA-4537-A471-2A3B437C8CA7}" destId="{9CA22523-6C16-4F15-8A54-6019175FA5B2}" srcOrd="0" destOrd="0" presId="urn:microsoft.com/office/officeart/2005/8/layout/lProcess3"/>
    <dgm:cxn modelId="{A3D4C478-9E70-4D33-99F0-97322A7683FB}" type="presParOf" srcId="{34E4DC84-292B-44FD-9401-9AEAFE0C694B}" destId="{42559760-AA14-49EA-97B6-0EB211C94756}" srcOrd="5" destOrd="0" presId="urn:microsoft.com/office/officeart/2005/8/layout/lProcess3"/>
    <dgm:cxn modelId="{4B635011-8A1D-4516-89EE-650A8E3EB5A4}" type="presParOf" srcId="{34E4DC84-292B-44FD-9401-9AEAFE0C694B}" destId="{2B5A9C2F-7608-45F8-87C0-76F91774AC51}" srcOrd="6" destOrd="0" presId="urn:microsoft.com/office/officeart/2005/8/layout/lProcess3"/>
    <dgm:cxn modelId="{78B75445-D7A7-4616-B799-3ACFBD16ECC4}" type="presParOf" srcId="{2B5A9C2F-7608-45F8-87C0-76F91774AC51}" destId="{E792666E-0345-40CC-B0B4-E1A464C945C3}" srcOrd="0" destOrd="0" presId="urn:microsoft.com/office/officeart/2005/8/layout/lProcess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A9F1DAE9-C8D7-4F69-9F22-BB8E69E458D2}" type="doc">
      <dgm:prSet loTypeId="urn:microsoft.com/office/officeart/2005/8/layout/vList2" loCatId="list" qsTypeId="urn:microsoft.com/office/officeart/2005/8/quickstyle/simple1" qsCatId="simple" csTypeId="urn:microsoft.com/office/officeart/2005/8/colors/colorful1#4" csCatId="colorful"/>
      <dgm:spPr/>
      <dgm:t>
        <a:bodyPr/>
        <a:lstStyle/>
        <a:p>
          <a:endParaRPr lang="tr-TR"/>
        </a:p>
      </dgm:t>
    </dgm:pt>
    <dgm:pt modelId="{BF7A8109-B96C-4FEE-B1EE-C2D868B0FF9E}">
      <dgm:prSet/>
      <dgm:spPr/>
      <dgm:t>
        <a:bodyPr/>
        <a:lstStyle/>
        <a:p>
          <a:pPr algn="ctr" rtl="0"/>
          <a:r>
            <a:rPr lang="tr-TR" b="1" dirty="0" smtClean="0"/>
            <a:t>Cesaretlendirme</a:t>
          </a:r>
          <a:endParaRPr lang="tr-TR" dirty="0"/>
        </a:p>
      </dgm:t>
    </dgm:pt>
    <dgm:pt modelId="{A40EB513-BD07-4C06-8EF2-03DC1E77C4C2}" type="parTrans" cxnId="{87103ED3-DC66-48B9-A37C-4385E60FCB6F}">
      <dgm:prSet/>
      <dgm:spPr/>
      <dgm:t>
        <a:bodyPr/>
        <a:lstStyle/>
        <a:p>
          <a:endParaRPr lang="tr-TR"/>
        </a:p>
      </dgm:t>
    </dgm:pt>
    <dgm:pt modelId="{A48F2865-A19A-45F6-A7A3-E0A954091E71}" type="sibTrans" cxnId="{87103ED3-DC66-48B9-A37C-4385E60FCB6F}">
      <dgm:prSet/>
      <dgm:spPr/>
      <dgm:t>
        <a:bodyPr/>
        <a:lstStyle/>
        <a:p>
          <a:endParaRPr lang="tr-TR"/>
        </a:p>
      </dgm:t>
    </dgm:pt>
    <dgm:pt modelId="{0CDBD684-B81C-4B31-9ACF-94BE54CF3D69}" type="pres">
      <dgm:prSet presAssocID="{A9F1DAE9-C8D7-4F69-9F22-BB8E69E458D2}" presName="linear" presStyleCnt="0">
        <dgm:presLayoutVars>
          <dgm:animLvl val="lvl"/>
          <dgm:resizeHandles val="exact"/>
        </dgm:presLayoutVars>
      </dgm:prSet>
      <dgm:spPr/>
      <dgm:t>
        <a:bodyPr/>
        <a:lstStyle/>
        <a:p>
          <a:endParaRPr lang="tr-TR"/>
        </a:p>
      </dgm:t>
    </dgm:pt>
    <dgm:pt modelId="{3DCB575A-26FC-485E-BD29-62F5D4DBEFBD}" type="pres">
      <dgm:prSet presAssocID="{BF7A8109-B96C-4FEE-B1EE-C2D868B0FF9E}" presName="parentText" presStyleLbl="node1" presStyleIdx="0" presStyleCnt="1">
        <dgm:presLayoutVars>
          <dgm:chMax val="0"/>
          <dgm:bulletEnabled val="1"/>
        </dgm:presLayoutVars>
      </dgm:prSet>
      <dgm:spPr/>
      <dgm:t>
        <a:bodyPr/>
        <a:lstStyle/>
        <a:p>
          <a:endParaRPr lang="tr-TR"/>
        </a:p>
      </dgm:t>
    </dgm:pt>
  </dgm:ptLst>
  <dgm:cxnLst>
    <dgm:cxn modelId="{C5B70D08-3D98-4C76-A1BA-445F123AD44D}" type="presOf" srcId="{A9F1DAE9-C8D7-4F69-9F22-BB8E69E458D2}" destId="{0CDBD684-B81C-4B31-9ACF-94BE54CF3D69}" srcOrd="0" destOrd="0" presId="urn:microsoft.com/office/officeart/2005/8/layout/vList2"/>
    <dgm:cxn modelId="{87103ED3-DC66-48B9-A37C-4385E60FCB6F}" srcId="{A9F1DAE9-C8D7-4F69-9F22-BB8E69E458D2}" destId="{BF7A8109-B96C-4FEE-B1EE-C2D868B0FF9E}" srcOrd="0" destOrd="0" parTransId="{A40EB513-BD07-4C06-8EF2-03DC1E77C4C2}" sibTransId="{A48F2865-A19A-45F6-A7A3-E0A954091E71}"/>
    <dgm:cxn modelId="{C26079FE-6CE2-4EC9-A444-209E24C22E2B}" type="presOf" srcId="{BF7A8109-B96C-4FEE-B1EE-C2D868B0FF9E}" destId="{3DCB575A-26FC-485E-BD29-62F5D4DBEFBD}" srcOrd="0" destOrd="0" presId="urn:microsoft.com/office/officeart/2005/8/layout/vList2"/>
    <dgm:cxn modelId="{72BFB058-4046-4781-B5D4-3871E1BA981C}" type="presParOf" srcId="{0CDBD684-B81C-4B31-9ACF-94BE54CF3D69}" destId="{3DCB575A-26FC-485E-BD29-62F5D4DBEFBD}"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B7FB69FE-673B-4C51-907C-98C2F6E01C41}" type="doc">
      <dgm:prSet loTypeId="urn:microsoft.com/office/officeart/2005/8/layout/vList2" loCatId="list" qsTypeId="urn:microsoft.com/office/officeart/2005/8/quickstyle/simple1" qsCatId="simple" csTypeId="urn:microsoft.com/office/officeart/2005/8/colors/colorful1#5" csCatId="colorful"/>
      <dgm:spPr/>
      <dgm:t>
        <a:bodyPr/>
        <a:lstStyle/>
        <a:p>
          <a:endParaRPr lang="tr-TR"/>
        </a:p>
      </dgm:t>
    </dgm:pt>
    <dgm:pt modelId="{9BCF2575-8EAB-477A-A678-C122FA63AC13}">
      <dgm:prSet/>
      <dgm:spPr/>
      <dgm:t>
        <a:bodyPr/>
        <a:lstStyle/>
        <a:p>
          <a:pPr algn="ctr" rtl="0"/>
          <a:r>
            <a:rPr lang="tr-TR" b="1" dirty="0" smtClean="0"/>
            <a:t>Cesaretlendirme</a:t>
          </a:r>
          <a:endParaRPr lang="tr-TR" dirty="0"/>
        </a:p>
      </dgm:t>
    </dgm:pt>
    <dgm:pt modelId="{81FCDB14-B923-4E81-A5CB-B5ACA9D839D3}" type="parTrans" cxnId="{3B600E94-5275-4839-B639-0E3876C9A7F0}">
      <dgm:prSet/>
      <dgm:spPr/>
      <dgm:t>
        <a:bodyPr/>
        <a:lstStyle/>
        <a:p>
          <a:endParaRPr lang="tr-TR"/>
        </a:p>
      </dgm:t>
    </dgm:pt>
    <dgm:pt modelId="{A8334ABC-C1F9-44EC-A7D3-7DBB7B4E7D89}" type="sibTrans" cxnId="{3B600E94-5275-4839-B639-0E3876C9A7F0}">
      <dgm:prSet/>
      <dgm:spPr/>
      <dgm:t>
        <a:bodyPr/>
        <a:lstStyle/>
        <a:p>
          <a:endParaRPr lang="tr-TR"/>
        </a:p>
      </dgm:t>
    </dgm:pt>
    <dgm:pt modelId="{705F62BA-9E77-4694-B307-1B8A014AC08B}" type="pres">
      <dgm:prSet presAssocID="{B7FB69FE-673B-4C51-907C-98C2F6E01C41}" presName="linear" presStyleCnt="0">
        <dgm:presLayoutVars>
          <dgm:animLvl val="lvl"/>
          <dgm:resizeHandles val="exact"/>
        </dgm:presLayoutVars>
      </dgm:prSet>
      <dgm:spPr/>
      <dgm:t>
        <a:bodyPr/>
        <a:lstStyle/>
        <a:p>
          <a:endParaRPr lang="tr-TR"/>
        </a:p>
      </dgm:t>
    </dgm:pt>
    <dgm:pt modelId="{2EC2261F-CCFB-49B2-AD48-40EB76ACA335}" type="pres">
      <dgm:prSet presAssocID="{9BCF2575-8EAB-477A-A678-C122FA63AC13}" presName="parentText" presStyleLbl="node1" presStyleIdx="0" presStyleCnt="1">
        <dgm:presLayoutVars>
          <dgm:chMax val="0"/>
          <dgm:bulletEnabled val="1"/>
        </dgm:presLayoutVars>
      </dgm:prSet>
      <dgm:spPr/>
      <dgm:t>
        <a:bodyPr/>
        <a:lstStyle/>
        <a:p>
          <a:endParaRPr lang="tr-TR"/>
        </a:p>
      </dgm:t>
    </dgm:pt>
  </dgm:ptLst>
  <dgm:cxnLst>
    <dgm:cxn modelId="{3B600E94-5275-4839-B639-0E3876C9A7F0}" srcId="{B7FB69FE-673B-4C51-907C-98C2F6E01C41}" destId="{9BCF2575-8EAB-477A-A678-C122FA63AC13}" srcOrd="0" destOrd="0" parTransId="{81FCDB14-B923-4E81-A5CB-B5ACA9D839D3}" sibTransId="{A8334ABC-C1F9-44EC-A7D3-7DBB7B4E7D89}"/>
    <dgm:cxn modelId="{68D3021A-013E-40D4-87D9-0E459B3984F1}" type="presOf" srcId="{B7FB69FE-673B-4C51-907C-98C2F6E01C41}" destId="{705F62BA-9E77-4694-B307-1B8A014AC08B}" srcOrd="0" destOrd="0" presId="urn:microsoft.com/office/officeart/2005/8/layout/vList2"/>
    <dgm:cxn modelId="{BEB04716-19CC-4F55-9303-65B466ED902E}" type="presOf" srcId="{9BCF2575-8EAB-477A-A678-C122FA63AC13}" destId="{2EC2261F-CCFB-49B2-AD48-40EB76ACA335}" srcOrd="0" destOrd="0" presId="urn:microsoft.com/office/officeart/2005/8/layout/vList2"/>
    <dgm:cxn modelId="{C539F522-F6EF-4331-92C5-D6700BE2814F}" type="presParOf" srcId="{705F62BA-9E77-4694-B307-1B8A014AC08B}" destId="{2EC2261F-CCFB-49B2-AD48-40EB76ACA335}"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57B1F427-8705-4BE0-A85B-1422690D7D35}" type="doc">
      <dgm:prSet loTypeId="urn:microsoft.com/office/officeart/2005/8/layout/vList2" loCatId="list" qsTypeId="urn:microsoft.com/office/officeart/2005/8/quickstyle/simple1" qsCatId="simple" csTypeId="urn:microsoft.com/office/officeart/2005/8/colors/colorful1#6" csCatId="colorful"/>
      <dgm:spPr/>
      <dgm:t>
        <a:bodyPr/>
        <a:lstStyle/>
        <a:p>
          <a:endParaRPr lang="tr-TR"/>
        </a:p>
      </dgm:t>
    </dgm:pt>
    <dgm:pt modelId="{C7BBF6FF-2D5D-4462-9F01-777255677748}">
      <dgm:prSet/>
      <dgm:spPr/>
      <dgm:t>
        <a:bodyPr/>
        <a:lstStyle/>
        <a:p>
          <a:pPr algn="ctr" rtl="0"/>
          <a:r>
            <a:rPr lang="tr-TR" b="1" dirty="0" smtClean="0"/>
            <a:t>Cesaretlendirme</a:t>
          </a:r>
          <a:endParaRPr lang="tr-TR" dirty="0"/>
        </a:p>
      </dgm:t>
    </dgm:pt>
    <dgm:pt modelId="{03409C4C-9C3B-44D3-9C3C-8E5719878922}" type="parTrans" cxnId="{7A4F95D9-522B-4E2B-B1AC-6BDD20949E5D}">
      <dgm:prSet/>
      <dgm:spPr/>
      <dgm:t>
        <a:bodyPr/>
        <a:lstStyle/>
        <a:p>
          <a:endParaRPr lang="tr-TR"/>
        </a:p>
      </dgm:t>
    </dgm:pt>
    <dgm:pt modelId="{FCE24614-3A9A-4208-B645-B38D24B6F313}" type="sibTrans" cxnId="{7A4F95D9-522B-4E2B-B1AC-6BDD20949E5D}">
      <dgm:prSet/>
      <dgm:spPr/>
      <dgm:t>
        <a:bodyPr/>
        <a:lstStyle/>
        <a:p>
          <a:endParaRPr lang="tr-TR"/>
        </a:p>
      </dgm:t>
    </dgm:pt>
    <dgm:pt modelId="{69E2A7E2-6720-4506-8D23-C3C943C61C2B}" type="pres">
      <dgm:prSet presAssocID="{57B1F427-8705-4BE0-A85B-1422690D7D35}" presName="linear" presStyleCnt="0">
        <dgm:presLayoutVars>
          <dgm:animLvl val="lvl"/>
          <dgm:resizeHandles val="exact"/>
        </dgm:presLayoutVars>
      </dgm:prSet>
      <dgm:spPr/>
      <dgm:t>
        <a:bodyPr/>
        <a:lstStyle/>
        <a:p>
          <a:endParaRPr lang="tr-TR"/>
        </a:p>
      </dgm:t>
    </dgm:pt>
    <dgm:pt modelId="{DD7B7348-503D-4D1C-89E5-1EFA7C6FF0AF}" type="pres">
      <dgm:prSet presAssocID="{C7BBF6FF-2D5D-4462-9F01-777255677748}" presName="parentText" presStyleLbl="node1" presStyleIdx="0" presStyleCnt="1">
        <dgm:presLayoutVars>
          <dgm:chMax val="0"/>
          <dgm:bulletEnabled val="1"/>
        </dgm:presLayoutVars>
      </dgm:prSet>
      <dgm:spPr/>
      <dgm:t>
        <a:bodyPr/>
        <a:lstStyle/>
        <a:p>
          <a:endParaRPr lang="tr-TR"/>
        </a:p>
      </dgm:t>
    </dgm:pt>
  </dgm:ptLst>
  <dgm:cxnLst>
    <dgm:cxn modelId="{7A4F95D9-522B-4E2B-B1AC-6BDD20949E5D}" srcId="{57B1F427-8705-4BE0-A85B-1422690D7D35}" destId="{C7BBF6FF-2D5D-4462-9F01-777255677748}" srcOrd="0" destOrd="0" parTransId="{03409C4C-9C3B-44D3-9C3C-8E5719878922}" sibTransId="{FCE24614-3A9A-4208-B645-B38D24B6F313}"/>
    <dgm:cxn modelId="{B8C9A6A7-4897-413D-83EA-F1544936E61A}" type="presOf" srcId="{57B1F427-8705-4BE0-A85B-1422690D7D35}" destId="{69E2A7E2-6720-4506-8D23-C3C943C61C2B}" srcOrd="0" destOrd="0" presId="urn:microsoft.com/office/officeart/2005/8/layout/vList2"/>
    <dgm:cxn modelId="{14FD43FD-BDE1-4617-B98B-F427B11400AE}" type="presOf" srcId="{C7BBF6FF-2D5D-4462-9F01-777255677748}" destId="{DD7B7348-503D-4D1C-89E5-1EFA7C6FF0AF}" srcOrd="0" destOrd="0" presId="urn:microsoft.com/office/officeart/2005/8/layout/vList2"/>
    <dgm:cxn modelId="{70366012-6AAF-4490-8B5B-6AF22DEDC0CF}" type="presParOf" srcId="{69E2A7E2-6720-4506-8D23-C3C943C61C2B}" destId="{DD7B7348-503D-4D1C-89E5-1EFA7C6FF0AF}"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DB308AFA-677C-4BFF-BC1F-FA68060B9BFF}"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tr-TR"/>
        </a:p>
      </dgm:t>
    </dgm:pt>
    <dgm:pt modelId="{1B4741AC-334F-4CAE-A18B-55588CC04308}">
      <dgm:prSet custT="1"/>
      <dgm:spPr/>
      <dgm:t>
        <a:bodyPr/>
        <a:lstStyle/>
        <a:p>
          <a:pPr rtl="0"/>
          <a:r>
            <a:rPr lang="tr-TR" sz="2400" dirty="0" smtClean="0"/>
            <a:t>Öğretmenler, öğrencilerin güçlü ve zayıf oldukları alanları bilmeli ve onları cesaretlendirmelidir.</a:t>
          </a:r>
          <a:endParaRPr lang="tr-TR" sz="2400" dirty="0"/>
        </a:p>
      </dgm:t>
    </dgm:pt>
    <dgm:pt modelId="{C976B7E0-5E4B-47E3-B0A6-F1189652BB99}" type="parTrans" cxnId="{5FF4DCED-A91D-4E3E-8AFF-CD5851F37C0B}">
      <dgm:prSet/>
      <dgm:spPr/>
      <dgm:t>
        <a:bodyPr/>
        <a:lstStyle/>
        <a:p>
          <a:endParaRPr lang="tr-TR"/>
        </a:p>
      </dgm:t>
    </dgm:pt>
    <dgm:pt modelId="{10D00741-F0C3-41CE-945C-94A3DDB77E75}" type="sibTrans" cxnId="{5FF4DCED-A91D-4E3E-8AFF-CD5851F37C0B}">
      <dgm:prSet/>
      <dgm:spPr/>
      <dgm:t>
        <a:bodyPr/>
        <a:lstStyle/>
        <a:p>
          <a:endParaRPr lang="tr-TR"/>
        </a:p>
      </dgm:t>
    </dgm:pt>
    <dgm:pt modelId="{5792F354-2F6D-4C2E-A41E-33C03B093590}">
      <dgm:prSet custT="1"/>
      <dgm:spPr/>
      <dgm:t>
        <a:bodyPr/>
        <a:lstStyle/>
        <a:p>
          <a:pPr rtl="0"/>
          <a:r>
            <a:rPr lang="tr-TR" sz="2400" dirty="0" smtClean="0"/>
            <a:t>Her çocuğun özel olduğunun farkına varmaları için çeşitli yollar bulmalıdır. </a:t>
          </a:r>
          <a:endParaRPr lang="tr-TR" sz="2400" dirty="0"/>
        </a:p>
      </dgm:t>
    </dgm:pt>
    <dgm:pt modelId="{497328B0-2416-4A88-8FE8-074077AD5565}" type="parTrans" cxnId="{E97ADFDF-D77C-491C-B766-CAFEB9FAF25F}">
      <dgm:prSet/>
      <dgm:spPr/>
      <dgm:t>
        <a:bodyPr/>
        <a:lstStyle/>
        <a:p>
          <a:endParaRPr lang="tr-TR"/>
        </a:p>
      </dgm:t>
    </dgm:pt>
    <dgm:pt modelId="{DCE47AD5-D773-44EF-9096-1A1129F5CD07}" type="sibTrans" cxnId="{E97ADFDF-D77C-491C-B766-CAFEB9FAF25F}">
      <dgm:prSet/>
      <dgm:spPr/>
      <dgm:t>
        <a:bodyPr/>
        <a:lstStyle/>
        <a:p>
          <a:endParaRPr lang="tr-TR"/>
        </a:p>
      </dgm:t>
    </dgm:pt>
    <dgm:pt modelId="{7A15F6B5-A4B8-483E-84D1-53338D494F39}">
      <dgm:prSet custT="1"/>
      <dgm:spPr/>
      <dgm:t>
        <a:bodyPr/>
        <a:lstStyle/>
        <a:p>
          <a:pPr rtl="0"/>
          <a:r>
            <a:rPr lang="tr-TR" sz="2400" dirty="0" smtClean="0"/>
            <a:t>Bir öğrenciyi diğer öğrencilerle karşılaştırma eğiliminden kaçınmalıdır. </a:t>
          </a:r>
          <a:endParaRPr lang="tr-TR" sz="2400" dirty="0"/>
        </a:p>
      </dgm:t>
    </dgm:pt>
    <dgm:pt modelId="{CB3FB7F4-1AF1-4399-B39E-59A0B529FC8B}" type="parTrans" cxnId="{D19CB6C6-7DEB-42DF-9BE2-07156CBB900F}">
      <dgm:prSet/>
      <dgm:spPr/>
      <dgm:t>
        <a:bodyPr/>
        <a:lstStyle/>
        <a:p>
          <a:endParaRPr lang="tr-TR"/>
        </a:p>
      </dgm:t>
    </dgm:pt>
    <dgm:pt modelId="{CE22B8D1-83EB-4C3F-A668-097AA2E13272}" type="sibTrans" cxnId="{D19CB6C6-7DEB-42DF-9BE2-07156CBB900F}">
      <dgm:prSet/>
      <dgm:spPr/>
      <dgm:t>
        <a:bodyPr/>
        <a:lstStyle/>
        <a:p>
          <a:endParaRPr lang="tr-TR"/>
        </a:p>
      </dgm:t>
    </dgm:pt>
    <dgm:pt modelId="{C4631C50-DA13-4527-BCF2-2C52094FE685}">
      <dgm:prSet custT="1"/>
      <dgm:spPr/>
      <dgm:t>
        <a:bodyPr/>
        <a:lstStyle/>
        <a:p>
          <a:pPr rtl="0"/>
          <a:r>
            <a:rPr lang="tr-TR" sz="2400" dirty="0" smtClean="0"/>
            <a:t>Öğrencileri cesaretlendirmek için, sık sık durup onları dinlemelidir. </a:t>
          </a:r>
          <a:endParaRPr lang="tr-TR" sz="2400" dirty="0"/>
        </a:p>
      </dgm:t>
    </dgm:pt>
    <dgm:pt modelId="{2ED20B3B-05FD-4537-A875-007618E5111B}" type="parTrans" cxnId="{AB7BB772-7E75-4F91-97F1-F6209F1DC0D6}">
      <dgm:prSet/>
      <dgm:spPr/>
      <dgm:t>
        <a:bodyPr/>
        <a:lstStyle/>
        <a:p>
          <a:endParaRPr lang="tr-TR"/>
        </a:p>
      </dgm:t>
    </dgm:pt>
    <dgm:pt modelId="{02854D48-2AB9-427F-9A3D-50F9A696E996}" type="sibTrans" cxnId="{AB7BB772-7E75-4F91-97F1-F6209F1DC0D6}">
      <dgm:prSet/>
      <dgm:spPr/>
      <dgm:t>
        <a:bodyPr/>
        <a:lstStyle/>
        <a:p>
          <a:endParaRPr lang="tr-TR"/>
        </a:p>
      </dgm:t>
    </dgm:pt>
    <dgm:pt modelId="{52D0F9EB-A410-432A-BC91-1BC031BCCAF2}" type="pres">
      <dgm:prSet presAssocID="{DB308AFA-677C-4BFF-BC1F-FA68060B9BFF}" presName="Name0" presStyleCnt="0">
        <dgm:presLayoutVars>
          <dgm:dir/>
          <dgm:animLvl val="lvl"/>
          <dgm:resizeHandles val="exact"/>
        </dgm:presLayoutVars>
      </dgm:prSet>
      <dgm:spPr/>
      <dgm:t>
        <a:bodyPr/>
        <a:lstStyle/>
        <a:p>
          <a:endParaRPr lang="tr-TR"/>
        </a:p>
      </dgm:t>
    </dgm:pt>
    <dgm:pt modelId="{73404B8B-C585-4005-BFA8-4F7B879CCDF2}" type="pres">
      <dgm:prSet presAssocID="{1B4741AC-334F-4CAE-A18B-55588CC04308}" presName="linNode" presStyleCnt="0"/>
      <dgm:spPr/>
    </dgm:pt>
    <dgm:pt modelId="{FEB521F3-79D8-4FEA-9542-ACE905F55410}" type="pres">
      <dgm:prSet presAssocID="{1B4741AC-334F-4CAE-A18B-55588CC04308}" presName="parentText" presStyleLbl="node1" presStyleIdx="0" presStyleCnt="4" custScaleX="274886">
        <dgm:presLayoutVars>
          <dgm:chMax val="1"/>
          <dgm:bulletEnabled val="1"/>
        </dgm:presLayoutVars>
      </dgm:prSet>
      <dgm:spPr/>
      <dgm:t>
        <a:bodyPr/>
        <a:lstStyle/>
        <a:p>
          <a:endParaRPr lang="tr-TR"/>
        </a:p>
      </dgm:t>
    </dgm:pt>
    <dgm:pt modelId="{5718DBE6-C21B-4F2B-AAC0-F904EA8AD936}" type="pres">
      <dgm:prSet presAssocID="{10D00741-F0C3-41CE-945C-94A3DDB77E75}" presName="sp" presStyleCnt="0"/>
      <dgm:spPr/>
    </dgm:pt>
    <dgm:pt modelId="{9C24EE49-C26B-4949-BD99-2D9FEB44AEC1}" type="pres">
      <dgm:prSet presAssocID="{5792F354-2F6D-4C2E-A41E-33C03B093590}" presName="linNode" presStyleCnt="0"/>
      <dgm:spPr/>
    </dgm:pt>
    <dgm:pt modelId="{3076D7C6-3562-4A53-A45E-DD22C7331CA0}" type="pres">
      <dgm:prSet presAssocID="{5792F354-2F6D-4C2E-A41E-33C03B093590}" presName="parentText" presStyleLbl="node1" presStyleIdx="1" presStyleCnt="4" custScaleX="274886">
        <dgm:presLayoutVars>
          <dgm:chMax val="1"/>
          <dgm:bulletEnabled val="1"/>
        </dgm:presLayoutVars>
      </dgm:prSet>
      <dgm:spPr/>
      <dgm:t>
        <a:bodyPr/>
        <a:lstStyle/>
        <a:p>
          <a:endParaRPr lang="tr-TR"/>
        </a:p>
      </dgm:t>
    </dgm:pt>
    <dgm:pt modelId="{DACC24AF-6B17-41B6-8E24-751B51DD352F}" type="pres">
      <dgm:prSet presAssocID="{DCE47AD5-D773-44EF-9096-1A1129F5CD07}" presName="sp" presStyleCnt="0"/>
      <dgm:spPr/>
    </dgm:pt>
    <dgm:pt modelId="{7255D51F-D672-4019-8570-0D24FDE5B8CA}" type="pres">
      <dgm:prSet presAssocID="{7A15F6B5-A4B8-483E-84D1-53338D494F39}" presName="linNode" presStyleCnt="0"/>
      <dgm:spPr/>
    </dgm:pt>
    <dgm:pt modelId="{E9FB102D-6F78-4980-A827-3FD6901F8FF9}" type="pres">
      <dgm:prSet presAssocID="{7A15F6B5-A4B8-483E-84D1-53338D494F39}" presName="parentText" presStyleLbl="node1" presStyleIdx="2" presStyleCnt="4" custScaleX="274886">
        <dgm:presLayoutVars>
          <dgm:chMax val="1"/>
          <dgm:bulletEnabled val="1"/>
        </dgm:presLayoutVars>
      </dgm:prSet>
      <dgm:spPr/>
      <dgm:t>
        <a:bodyPr/>
        <a:lstStyle/>
        <a:p>
          <a:endParaRPr lang="tr-TR"/>
        </a:p>
      </dgm:t>
    </dgm:pt>
    <dgm:pt modelId="{8F6DBB4C-D084-462C-A9A0-8CCFC245C274}" type="pres">
      <dgm:prSet presAssocID="{CE22B8D1-83EB-4C3F-A668-097AA2E13272}" presName="sp" presStyleCnt="0"/>
      <dgm:spPr/>
    </dgm:pt>
    <dgm:pt modelId="{A0105F09-7CF0-4E7E-84EF-A6D472415802}" type="pres">
      <dgm:prSet presAssocID="{C4631C50-DA13-4527-BCF2-2C52094FE685}" presName="linNode" presStyleCnt="0"/>
      <dgm:spPr/>
    </dgm:pt>
    <dgm:pt modelId="{3A1B7398-F6D8-448D-A11A-76F480953D03}" type="pres">
      <dgm:prSet presAssocID="{C4631C50-DA13-4527-BCF2-2C52094FE685}" presName="parentText" presStyleLbl="node1" presStyleIdx="3" presStyleCnt="4" custScaleX="274886">
        <dgm:presLayoutVars>
          <dgm:chMax val="1"/>
          <dgm:bulletEnabled val="1"/>
        </dgm:presLayoutVars>
      </dgm:prSet>
      <dgm:spPr/>
      <dgm:t>
        <a:bodyPr/>
        <a:lstStyle/>
        <a:p>
          <a:endParaRPr lang="tr-TR"/>
        </a:p>
      </dgm:t>
    </dgm:pt>
  </dgm:ptLst>
  <dgm:cxnLst>
    <dgm:cxn modelId="{89BA1827-EF01-4D17-A3FC-046F538B5B43}" type="presOf" srcId="{7A15F6B5-A4B8-483E-84D1-53338D494F39}" destId="{E9FB102D-6F78-4980-A827-3FD6901F8FF9}" srcOrd="0" destOrd="0" presId="urn:microsoft.com/office/officeart/2005/8/layout/vList5"/>
    <dgm:cxn modelId="{D19CB6C6-7DEB-42DF-9BE2-07156CBB900F}" srcId="{DB308AFA-677C-4BFF-BC1F-FA68060B9BFF}" destId="{7A15F6B5-A4B8-483E-84D1-53338D494F39}" srcOrd="2" destOrd="0" parTransId="{CB3FB7F4-1AF1-4399-B39E-59A0B529FC8B}" sibTransId="{CE22B8D1-83EB-4C3F-A668-097AA2E13272}"/>
    <dgm:cxn modelId="{AB8221FE-B858-4C3D-A1BD-1A8AF8F05F4D}" type="presOf" srcId="{DB308AFA-677C-4BFF-BC1F-FA68060B9BFF}" destId="{52D0F9EB-A410-432A-BC91-1BC031BCCAF2}" srcOrd="0" destOrd="0" presId="urn:microsoft.com/office/officeart/2005/8/layout/vList5"/>
    <dgm:cxn modelId="{E97ADFDF-D77C-491C-B766-CAFEB9FAF25F}" srcId="{DB308AFA-677C-4BFF-BC1F-FA68060B9BFF}" destId="{5792F354-2F6D-4C2E-A41E-33C03B093590}" srcOrd="1" destOrd="0" parTransId="{497328B0-2416-4A88-8FE8-074077AD5565}" sibTransId="{DCE47AD5-D773-44EF-9096-1A1129F5CD07}"/>
    <dgm:cxn modelId="{5FF4DCED-A91D-4E3E-8AFF-CD5851F37C0B}" srcId="{DB308AFA-677C-4BFF-BC1F-FA68060B9BFF}" destId="{1B4741AC-334F-4CAE-A18B-55588CC04308}" srcOrd="0" destOrd="0" parTransId="{C976B7E0-5E4B-47E3-B0A6-F1189652BB99}" sibTransId="{10D00741-F0C3-41CE-945C-94A3DDB77E75}"/>
    <dgm:cxn modelId="{CC02E2C7-A2C4-49BB-A926-2FE930BFD50C}" type="presOf" srcId="{C4631C50-DA13-4527-BCF2-2C52094FE685}" destId="{3A1B7398-F6D8-448D-A11A-76F480953D03}" srcOrd="0" destOrd="0" presId="urn:microsoft.com/office/officeart/2005/8/layout/vList5"/>
    <dgm:cxn modelId="{AB7BB772-7E75-4F91-97F1-F6209F1DC0D6}" srcId="{DB308AFA-677C-4BFF-BC1F-FA68060B9BFF}" destId="{C4631C50-DA13-4527-BCF2-2C52094FE685}" srcOrd="3" destOrd="0" parTransId="{2ED20B3B-05FD-4537-A875-007618E5111B}" sibTransId="{02854D48-2AB9-427F-9A3D-50F9A696E996}"/>
    <dgm:cxn modelId="{125E2CD9-28CF-4940-AB8E-BDC74B921ECA}" type="presOf" srcId="{5792F354-2F6D-4C2E-A41E-33C03B093590}" destId="{3076D7C6-3562-4A53-A45E-DD22C7331CA0}" srcOrd="0" destOrd="0" presId="urn:microsoft.com/office/officeart/2005/8/layout/vList5"/>
    <dgm:cxn modelId="{B3E17FF4-7868-4E0D-B03C-1B9B54B44ECC}" type="presOf" srcId="{1B4741AC-334F-4CAE-A18B-55588CC04308}" destId="{FEB521F3-79D8-4FEA-9542-ACE905F55410}" srcOrd="0" destOrd="0" presId="urn:microsoft.com/office/officeart/2005/8/layout/vList5"/>
    <dgm:cxn modelId="{71145CDA-9B51-4A0C-B8AD-4B9DA9E2F85E}" type="presParOf" srcId="{52D0F9EB-A410-432A-BC91-1BC031BCCAF2}" destId="{73404B8B-C585-4005-BFA8-4F7B879CCDF2}" srcOrd="0" destOrd="0" presId="urn:microsoft.com/office/officeart/2005/8/layout/vList5"/>
    <dgm:cxn modelId="{264CBA30-9764-4A4D-8D5D-BE33BA8BBA07}" type="presParOf" srcId="{73404B8B-C585-4005-BFA8-4F7B879CCDF2}" destId="{FEB521F3-79D8-4FEA-9542-ACE905F55410}" srcOrd="0" destOrd="0" presId="urn:microsoft.com/office/officeart/2005/8/layout/vList5"/>
    <dgm:cxn modelId="{8B853052-49F9-4C5D-91E5-97986FB174C9}" type="presParOf" srcId="{52D0F9EB-A410-432A-BC91-1BC031BCCAF2}" destId="{5718DBE6-C21B-4F2B-AAC0-F904EA8AD936}" srcOrd="1" destOrd="0" presId="urn:microsoft.com/office/officeart/2005/8/layout/vList5"/>
    <dgm:cxn modelId="{E3D75D42-B43D-452D-A5EE-3E74DF9DC31E}" type="presParOf" srcId="{52D0F9EB-A410-432A-BC91-1BC031BCCAF2}" destId="{9C24EE49-C26B-4949-BD99-2D9FEB44AEC1}" srcOrd="2" destOrd="0" presId="urn:microsoft.com/office/officeart/2005/8/layout/vList5"/>
    <dgm:cxn modelId="{47DAAEDC-9CC6-4472-92BB-7EBACA6F9F4E}" type="presParOf" srcId="{9C24EE49-C26B-4949-BD99-2D9FEB44AEC1}" destId="{3076D7C6-3562-4A53-A45E-DD22C7331CA0}" srcOrd="0" destOrd="0" presId="urn:microsoft.com/office/officeart/2005/8/layout/vList5"/>
    <dgm:cxn modelId="{5014AEDC-63E0-419D-96CD-3A8BFC8AD3BA}" type="presParOf" srcId="{52D0F9EB-A410-432A-BC91-1BC031BCCAF2}" destId="{DACC24AF-6B17-41B6-8E24-751B51DD352F}" srcOrd="3" destOrd="0" presId="urn:microsoft.com/office/officeart/2005/8/layout/vList5"/>
    <dgm:cxn modelId="{8545546F-32B3-4B80-A6E0-F95D9C8C42ED}" type="presParOf" srcId="{52D0F9EB-A410-432A-BC91-1BC031BCCAF2}" destId="{7255D51F-D672-4019-8570-0D24FDE5B8CA}" srcOrd="4" destOrd="0" presId="urn:microsoft.com/office/officeart/2005/8/layout/vList5"/>
    <dgm:cxn modelId="{75753E69-6E53-4680-ABB2-0BEFB8401432}" type="presParOf" srcId="{7255D51F-D672-4019-8570-0D24FDE5B8CA}" destId="{E9FB102D-6F78-4980-A827-3FD6901F8FF9}" srcOrd="0" destOrd="0" presId="urn:microsoft.com/office/officeart/2005/8/layout/vList5"/>
    <dgm:cxn modelId="{0ED6DD8F-0E9D-4A98-A9C5-E5B5652AFDDA}" type="presParOf" srcId="{52D0F9EB-A410-432A-BC91-1BC031BCCAF2}" destId="{8F6DBB4C-D084-462C-A9A0-8CCFC245C274}" srcOrd="5" destOrd="0" presId="urn:microsoft.com/office/officeart/2005/8/layout/vList5"/>
    <dgm:cxn modelId="{A895699F-790C-4706-9D81-1571F3EEC678}" type="presParOf" srcId="{52D0F9EB-A410-432A-BC91-1BC031BCCAF2}" destId="{A0105F09-7CF0-4E7E-84EF-A6D472415802}" srcOrd="6" destOrd="0" presId="urn:microsoft.com/office/officeart/2005/8/layout/vList5"/>
    <dgm:cxn modelId="{3ACC0832-D4FD-4A1B-9088-41879FDDBE4B}" type="presParOf" srcId="{A0105F09-7CF0-4E7E-84EF-A6D472415802}" destId="{3A1B7398-F6D8-448D-A11A-76F480953D03}" srcOrd="0" destOrd="0" presId="urn:microsoft.com/office/officeart/2005/8/layout/vList5"/>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444727F5-BDB0-40E9-8D63-57D3510AFEA2}"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tr-TR"/>
        </a:p>
      </dgm:t>
    </dgm:pt>
    <dgm:pt modelId="{FEB36CB3-F753-4D3F-9777-721FEE75E7B7}">
      <dgm:prSet/>
      <dgm:spPr/>
      <dgm:t>
        <a:bodyPr/>
        <a:lstStyle/>
        <a:p>
          <a:pPr algn="ctr" rtl="0"/>
          <a:r>
            <a:rPr lang="tr-TR" b="1" dirty="0" smtClean="0"/>
            <a:t>Çözüme Odaklanma</a:t>
          </a:r>
          <a:endParaRPr lang="tr-TR" dirty="0"/>
        </a:p>
      </dgm:t>
    </dgm:pt>
    <dgm:pt modelId="{74E749A8-6E60-4B22-91C3-F7FC193A864B}" type="parTrans" cxnId="{FB18D050-9600-466E-AD5C-C437E6A6467D}">
      <dgm:prSet/>
      <dgm:spPr/>
      <dgm:t>
        <a:bodyPr/>
        <a:lstStyle/>
        <a:p>
          <a:endParaRPr lang="tr-TR"/>
        </a:p>
      </dgm:t>
    </dgm:pt>
    <dgm:pt modelId="{2ABF17D5-5D12-46ED-945F-56DCC06E64D2}" type="sibTrans" cxnId="{FB18D050-9600-466E-AD5C-C437E6A6467D}">
      <dgm:prSet/>
      <dgm:spPr/>
      <dgm:t>
        <a:bodyPr/>
        <a:lstStyle/>
        <a:p>
          <a:endParaRPr lang="tr-TR"/>
        </a:p>
      </dgm:t>
    </dgm:pt>
    <dgm:pt modelId="{ED1BBA39-03B1-4A6F-ADA1-B35453701A3C}" type="pres">
      <dgm:prSet presAssocID="{444727F5-BDB0-40E9-8D63-57D3510AFEA2}" presName="linear" presStyleCnt="0">
        <dgm:presLayoutVars>
          <dgm:animLvl val="lvl"/>
          <dgm:resizeHandles val="exact"/>
        </dgm:presLayoutVars>
      </dgm:prSet>
      <dgm:spPr/>
      <dgm:t>
        <a:bodyPr/>
        <a:lstStyle/>
        <a:p>
          <a:endParaRPr lang="tr-TR"/>
        </a:p>
      </dgm:t>
    </dgm:pt>
    <dgm:pt modelId="{CDA7163F-D6E3-45F7-A95C-3ECFBE37F7D7}" type="pres">
      <dgm:prSet presAssocID="{FEB36CB3-F753-4D3F-9777-721FEE75E7B7}" presName="parentText" presStyleLbl="node1" presStyleIdx="0" presStyleCnt="1">
        <dgm:presLayoutVars>
          <dgm:chMax val="0"/>
          <dgm:bulletEnabled val="1"/>
        </dgm:presLayoutVars>
      </dgm:prSet>
      <dgm:spPr/>
      <dgm:t>
        <a:bodyPr/>
        <a:lstStyle/>
        <a:p>
          <a:endParaRPr lang="tr-TR"/>
        </a:p>
      </dgm:t>
    </dgm:pt>
  </dgm:ptLst>
  <dgm:cxnLst>
    <dgm:cxn modelId="{FB18D050-9600-466E-AD5C-C437E6A6467D}" srcId="{444727F5-BDB0-40E9-8D63-57D3510AFEA2}" destId="{FEB36CB3-F753-4D3F-9777-721FEE75E7B7}" srcOrd="0" destOrd="0" parTransId="{74E749A8-6E60-4B22-91C3-F7FC193A864B}" sibTransId="{2ABF17D5-5D12-46ED-945F-56DCC06E64D2}"/>
    <dgm:cxn modelId="{510158AC-AC98-45A1-964F-27EC59D7B2A5}" type="presOf" srcId="{FEB36CB3-F753-4D3F-9777-721FEE75E7B7}" destId="{CDA7163F-D6E3-45F7-A95C-3ECFBE37F7D7}" srcOrd="0" destOrd="0" presId="urn:microsoft.com/office/officeart/2005/8/layout/vList2"/>
    <dgm:cxn modelId="{7A6A9442-B16D-431D-8F51-5C29EE8820D8}" type="presOf" srcId="{444727F5-BDB0-40E9-8D63-57D3510AFEA2}" destId="{ED1BBA39-03B1-4A6F-ADA1-B35453701A3C}" srcOrd="0" destOrd="0" presId="urn:microsoft.com/office/officeart/2005/8/layout/vList2"/>
    <dgm:cxn modelId="{39005D5F-5DB3-43A2-9F6E-CB4FB76DA766}" type="presParOf" srcId="{ED1BBA39-03B1-4A6F-ADA1-B35453701A3C}" destId="{CDA7163F-D6E3-45F7-A95C-3ECFBE37F7D7}"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DB066D5C-C134-4D17-8994-E02C7E3FE9B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tr-TR"/>
        </a:p>
      </dgm:t>
    </dgm:pt>
    <dgm:pt modelId="{A1FD15BD-7F60-4634-A22C-56CBEE1F8679}">
      <dgm:prSet/>
      <dgm:spPr/>
      <dgm:t>
        <a:bodyPr/>
        <a:lstStyle/>
        <a:p>
          <a:pPr rtl="0"/>
          <a:r>
            <a:rPr lang="tr-TR" dirty="0" smtClean="0"/>
            <a:t>Öğretmen sorun olan davranışa odaklanmalı, yaşadığı hayal kırıklığı, olumlu davranmanın erdemi ve geçmişteki sorunlar gibi konular üzerinde çok fazla durmadan çözüme odaklanmalıdır.</a:t>
          </a:r>
          <a:endParaRPr lang="tr-TR" dirty="0"/>
        </a:p>
      </dgm:t>
    </dgm:pt>
    <dgm:pt modelId="{AA01C465-8C4F-4451-8FC8-EB37665DE460}" type="parTrans" cxnId="{7CE5A335-CC42-4A94-B4AC-3755D4634C74}">
      <dgm:prSet/>
      <dgm:spPr/>
      <dgm:t>
        <a:bodyPr/>
        <a:lstStyle/>
        <a:p>
          <a:endParaRPr lang="tr-TR"/>
        </a:p>
      </dgm:t>
    </dgm:pt>
    <dgm:pt modelId="{23F0197D-7C34-4469-9657-1C2C9951D5CC}" type="sibTrans" cxnId="{7CE5A335-CC42-4A94-B4AC-3755D4634C74}">
      <dgm:prSet/>
      <dgm:spPr/>
      <dgm:t>
        <a:bodyPr/>
        <a:lstStyle/>
        <a:p>
          <a:endParaRPr lang="tr-TR"/>
        </a:p>
      </dgm:t>
    </dgm:pt>
    <dgm:pt modelId="{ECC68344-E100-4B94-A473-EFCCB7FBDF80}" type="pres">
      <dgm:prSet presAssocID="{DB066D5C-C134-4D17-8994-E02C7E3FE9BA}" presName="linear" presStyleCnt="0">
        <dgm:presLayoutVars>
          <dgm:animLvl val="lvl"/>
          <dgm:resizeHandles val="exact"/>
        </dgm:presLayoutVars>
      </dgm:prSet>
      <dgm:spPr/>
      <dgm:t>
        <a:bodyPr/>
        <a:lstStyle/>
        <a:p>
          <a:endParaRPr lang="tr-TR"/>
        </a:p>
      </dgm:t>
    </dgm:pt>
    <dgm:pt modelId="{04ED377E-B236-4D74-9E49-6E1F0BD183D2}" type="pres">
      <dgm:prSet presAssocID="{A1FD15BD-7F60-4634-A22C-56CBEE1F8679}" presName="parentText" presStyleLbl="node1" presStyleIdx="0" presStyleCnt="1" custScaleY="110286">
        <dgm:presLayoutVars>
          <dgm:chMax val="0"/>
          <dgm:bulletEnabled val="1"/>
        </dgm:presLayoutVars>
      </dgm:prSet>
      <dgm:spPr/>
      <dgm:t>
        <a:bodyPr/>
        <a:lstStyle/>
        <a:p>
          <a:endParaRPr lang="tr-TR"/>
        </a:p>
      </dgm:t>
    </dgm:pt>
  </dgm:ptLst>
  <dgm:cxnLst>
    <dgm:cxn modelId="{690D4509-709F-449F-9079-25050E75630C}" type="presOf" srcId="{A1FD15BD-7F60-4634-A22C-56CBEE1F8679}" destId="{04ED377E-B236-4D74-9E49-6E1F0BD183D2}" srcOrd="0" destOrd="0" presId="urn:microsoft.com/office/officeart/2005/8/layout/vList2"/>
    <dgm:cxn modelId="{90422421-5A03-4DBC-AD42-3D0A42F25D9B}" type="presOf" srcId="{DB066D5C-C134-4D17-8994-E02C7E3FE9BA}" destId="{ECC68344-E100-4B94-A473-EFCCB7FBDF80}" srcOrd="0" destOrd="0" presId="urn:microsoft.com/office/officeart/2005/8/layout/vList2"/>
    <dgm:cxn modelId="{7CE5A335-CC42-4A94-B4AC-3755D4634C74}" srcId="{DB066D5C-C134-4D17-8994-E02C7E3FE9BA}" destId="{A1FD15BD-7F60-4634-A22C-56CBEE1F8679}" srcOrd="0" destOrd="0" parTransId="{AA01C465-8C4F-4451-8FC8-EB37665DE460}" sibTransId="{23F0197D-7C34-4469-9657-1C2C9951D5CC}"/>
    <dgm:cxn modelId="{6E655A09-B70F-4081-A125-DA16E47AD306}" type="presParOf" srcId="{ECC68344-E100-4B94-A473-EFCCB7FBDF80}" destId="{04ED377E-B236-4D74-9E49-6E1F0BD183D2}" srcOrd="0"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CF5AAC76-D9CC-4611-8CDE-23E9E490F5FD}"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tr-TR"/>
        </a:p>
      </dgm:t>
    </dgm:pt>
    <dgm:pt modelId="{CEA803FB-15EE-409F-A449-B2E02714B1BC}">
      <dgm:prSet/>
      <dgm:spPr/>
      <dgm:t>
        <a:bodyPr/>
        <a:lstStyle/>
        <a:p>
          <a:pPr rtl="0"/>
          <a:r>
            <a:rPr lang="tr-TR" b="1" dirty="0" smtClean="0"/>
            <a:t>Demokratik Sınıf Ortamı Oluşturma</a:t>
          </a:r>
          <a:endParaRPr lang="tr-TR" dirty="0"/>
        </a:p>
      </dgm:t>
    </dgm:pt>
    <dgm:pt modelId="{F8544A77-9990-4BE8-A20B-73C7D837357B}" type="parTrans" cxnId="{8F865303-1746-4CC6-84E5-2E7D9322F827}">
      <dgm:prSet/>
      <dgm:spPr/>
      <dgm:t>
        <a:bodyPr/>
        <a:lstStyle/>
        <a:p>
          <a:endParaRPr lang="tr-TR"/>
        </a:p>
      </dgm:t>
    </dgm:pt>
    <dgm:pt modelId="{7653802F-CCC9-408E-B7F7-EFC24DF7C1CA}" type="sibTrans" cxnId="{8F865303-1746-4CC6-84E5-2E7D9322F827}">
      <dgm:prSet/>
      <dgm:spPr/>
      <dgm:t>
        <a:bodyPr/>
        <a:lstStyle/>
        <a:p>
          <a:endParaRPr lang="tr-TR"/>
        </a:p>
      </dgm:t>
    </dgm:pt>
    <dgm:pt modelId="{F9BFAADB-E3F1-49E8-9977-740B59AEBF5E}" type="pres">
      <dgm:prSet presAssocID="{CF5AAC76-D9CC-4611-8CDE-23E9E490F5FD}" presName="linear" presStyleCnt="0">
        <dgm:presLayoutVars>
          <dgm:animLvl val="lvl"/>
          <dgm:resizeHandles val="exact"/>
        </dgm:presLayoutVars>
      </dgm:prSet>
      <dgm:spPr/>
      <dgm:t>
        <a:bodyPr/>
        <a:lstStyle/>
        <a:p>
          <a:endParaRPr lang="tr-TR"/>
        </a:p>
      </dgm:t>
    </dgm:pt>
    <dgm:pt modelId="{4E50AAF2-5043-446B-95C9-0D71429684C8}" type="pres">
      <dgm:prSet presAssocID="{CEA803FB-15EE-409F-A449-B2E02714B1BC}" presName="parentText" presStyleLbl="node1" presStyleIdx="0" presStyleCnt="1" custScaleY="38412">
        <dgm:presLayoutVars>
          <dgm:chMax val="0"/>
          <dgm:bulletEnabled val="1"/>
        </dgm:presLayoutVars>
      </dgm:prSet>
      <dgm:spPr/>
      <dgm:t>
        <a:bodyPr/>
        <a:lstStyle/>
        <a:p>
          <a:endParaRPr lang="tr-TR"/>
        </a:p>
      </dgm:t>
    </dgm:pt>
  </dgm:ptLst>
  <dgm:cxnLst>
    <dgm:cxn modelId="{6916F714-7A41-41FD-BFDB-0112ECA1E6BD}" type="presOf" srcId="{CF5AAC76-D9CC-4611-8CDE-23E9E490F5FD}" destId="{F9BFAADB-E3F1-49E8-9977-740B59AEBF5E}" srcOrd="0" destOrd="0" presId="urn:microsoft.com/office/officeart/2005/8/layout/vList2"/>
    <dgm:cxn modelId="{8F865303-1746-4CC6-84E5-2E7D9322F827}" srcId="{CF5AAC76-D9CC-4611-8CDE-23E9E490F5FD}" destId="{CEA803FB-15EE-409F-A449-B2E02714B1BC}" srcOrd="0" destOrd="0" parTransId="{F8544A77-9990-4BE8-A20B-73C7D837357B}" sibTransId="{7653802F-CCC9-408E-B7F7-EFC24DF7C1CA}"/>
    <dgm:cxn modelId="{5BE38324-01EB-4F20-9A66-103D183874CA}" type="presOf" srcId="{CEA803FB-15EE-409F-A449-B2E02714B1BC}" destId="{4E50AAF2-5043-446B-95C9-0D71429684C8}" srcOrd="0" destOrd="0" presId="urn:microsoft.com/office/officeart/2005/8/layout/vList2"/>
    <dgm:cxn modelId="{41A4BFB9-2789-4CBF-A95B-06B4042F2A55}" type="presParOf" srcId="{F9BFAADB-E3F1-49E8-9977-740B59AEBF5E}" destId="{4E50AAF2-5043-446B-95C9-0D71429684C8}"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3FCD3E2C-2FB7-4873-8C39-C7559120232C}"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tr-TR"/>
        </a:p>
      </dgm:t>
    </dgm:pt>
    <dgm:pt modelId="{A51CF406-BE60-47F1-9F1D-7E0C454B5B02}">
      <dgm:prSet/>
      <dgm:spPr/>
      <dgm:t>
        <a:bodyPr/>
        <a:lstStyle/>
        <a:p>
          <a:pPr rtl="0"/>
          <a:r>
            <a:rPr lang="tr-TR" b="1" dirty="0" smtClean="0"/>
            <a:t>Demokratik Sınıf Ortamı Oluşturma</a:t>
          </a:r>
          <a:endParaRPr lang="tr-TR" dirty="0"/>
        </a:p>
      </dgm:t>
    </dgm:pt>
    <dgm:pt modelId="{0DA1B367-72F1-4066-8FCE-6D20FAB1E806}" type="parTrans" cxnId="{EA1CFD81-240B-472B-B44A-508E537E9F85}">
      <dgm:prSet/>
      <dgm:spPr/>
      <dgm:t>
        <a:bodyPr/>
        <a:lstStyle/>
        <a:p>
          <a:endParaRPr lang="tr-TR"/>
        </a:p>
      </dgm:t>
    </dgm:pt>
    <dgm:pt modelId="{746C5E49-159E-4A85-96BB-8E1F01185BE2}" type="sibTrans" cxnId="{EA1CFD81-240B-472B-B44A-508E537E9F85}">
      <dgm:prSet/>
      <dgm:spPr/>
      <dgm:t>
        <a:bodyPr/>
        <a:lstStyle/>
        <a:p>
          <a:endParaRPr lang="tr-TR"/>
        </a:p>
      </dgm:t>
    </dgm:pt>
    <dgm:pt modelId="{00071FBA-C35B-403D-85A8-BB601FE897C0}" type="pres">
      <dgm:prSet presAssocID="{3FCD3E2C-2FB7-4873-8C39-C7559120232C}" presName="linear" presStyleCnt="0">
        <dgm:presLayoutVars>
          <dgm:animLvl val="lvl"/>
          <dgm:resizeHandles val="exact"/>
        </dgm:presLayoutVars>
      </dgm:prSet>
      <dgm:spPr/>
      <dgm:t>
        <a:bodyPr/>
        <a:lstStyle/>
        <a:p>
          <a:endParaRPr lang="tr-TR"/>
        </a:p>
      </dgm:t>
    </dgm:pt>
    <dgm:pt modelId="{B35A091B-4146-4ACD-A9ED-56522693B62D}" type="pres">
      <dgm:prSet presAssocID="{A51CF406-BE60-47F1-9F1D-7E0C454B5B02}" presName="parentText" presStyleLbl="node1" presStyleIdx="0" presStyleCnt="1">
        <dgm:presLayoutVars>
          <dgm:chMax val="0"/>
          <dgm:bulletEnabled val="1"/>
        </dgm:presLayoutVars>
      </dgm:prSet>
      <dgm:spPr/>
      <dgm:t>
        <a:bodyPr/>
        <a:lstStyle/>
        <a:p>
          <a:endParaRPr lang="tr-TR"/>
        </a:p>
      </dgm:t>
    </dgm:pt>
  </dgm:ptLst>
  <dgm:cxnLst>
    <dgm:cxn modelId="{8B055318-083B-47FF-81D3-61F10E9958FB}" type="presOf" srcId="{A51CF406-BE60-47F1-9F1D-7E0C454B5B02}" destId="{B35A091B-4146-4ACD-A9ED-56522693B62D}" srcOrd="0" destOrd="0" presId="urn:microsoft.com/office/officeart/2005/8/layout/vList2"/>
    <dgm:cxn modelId="{EA1CFD81-240B-472B-B44A-508E537E9F85}" srcId="{3FCD3E2C-2FB7-4873-8C39-C7559120232C}" destId="{A51CF406-BE60-47F1-9F1D-7E0C454B5B02}" srcOrd="0" destOrd="0" parTransId="{0DA1B367-72F1-4066-8FCE-6D20FAB1E806}" sibTransId="{746C5E49-159E-4A85-96BB-8E1F01185BE2}"/>
    <dgm:cxn modelId="{3C3456E8-A431-492E-9698-2CDF38446A22}" type="presOf" srcId="{3FCD3E2C-2FB7-4873-8C39-C7559120232C}" destId="{00071FBA-C35B-403D-85A8-BB601FE897C0}" srcOrd="0" destOrd="0" presId="urn:microsoft.com/office/officeart/2005/8/layout/vList2"/>
    <dgm:cxn modelId="{909902DE-71AD-4497-97F4-00F10D4CC748}" type="presParOf" srcId="{00071FBA-C35B-403D-85A8-BB601FE897C0}" destId="{B35A091B-4146-4ACD-A9ED-56522693B62D}"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F773096D-CEAD-40CC-B9A9-1F5E92894A3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tr-TR"/>
        </a:p>
      </dgm:t>
    </dgm:pt>
    <dgm:pt modelId="{6F1CEAB0-3C5B-4EE8-AC65-57B4BEE03CE8}">
      <dgm:prSet custT="1"/>
      <dgm:spPr/>
      <dgm:t>
        <a:bodyPr/>
        <a:lstStyle/>
        <a:p>
          <a:pPr rtl="0"/>
          <a:r>
            <a:rPr lang="tr-TR" sz="1800" b="1" dirty="0" smtClean="0"/>
            <a:t>Demokratik bir sınıfta öğrencilerin sahip olduğu bazı haklar:</a:t>
          </a:r>
          <a:endParaRPr lang="tr-TR" sz="1800" dirty="0"/>
        </a:p>
      </dgm:t>
    </dgm:pt>
    <dgm:pt modelId="{79A1EAF3-868D-463D-88D7-11EB414A0135}" type="parTrans" cxnId="{2F9C6E33-5CBE-4308-A6E0-92CC52B244B6}">
      <dgm:prSet/>
      <dgm:spPr/>
      <dgm:t>
        <a:bodyPr/>
        <a:lstStyle/>
        <a:p>
          <a:endParaRPr lang="tr-TR"/>
        </a:p>
      </dgm:t>
    </dgm:pt>
    <dgm:pt modelId="{59DE15D9-847B-4B61-8C13-90BBBE68E779}" type="sibTrans" cxnId="{2F9C6E33-5CBE-4308-A6E0-92CC52B244B6}">
      <dgm:prSet/>
      <dgm:spPr/>
      <dgm:t>
        <a:bodyPr/>
        <a:lstStyle/>
        <a:p>
          <a:endParaRPr lang="tr-TR"/>
        </a:p>
      </dgm:t>
    </dgm:pt>
    <dgm:pt modelId="{164E509A-FC9D-4484-9537-81492656283B}">
      <dgm:prSet custT="1"/>
      <dgm:spPr/>
      <dgm:t>
        <a:bodyPr/>
        <a:lstStyle/>
        <a:p>
          <a:pPr rtl="0"/>
          <a:r>
            <a:rPr lang="tr-TR" sz="1800" dirty="0" smtClean="0"/>
            <a:t>Kendi davranışını yargılama ve bundan sorumlu olma hakkı,</a:t>
          </a:r>
          <a:endParaRPr lang="tr-TR" sz="1800" dirty="0"/>
        </a:p>
      </dgm:t>
    </dgm:pt>
    <dgm:pt modelId="{CD2D9097-BC47-4C36-B654-EEB70DFF53EB}" type="parTrans" cxnId="{D3551436-2696-4EBD-8BA5-D2397C790D26}">
      <dgm:prSet/>
      <dgm:spPr/>
      <dgm:t>
        <a:bodyPr/>
        <a:lstStyle/>
        <a:p>
          <a:endParaRPr lang="tr-TR"/>
        </a:p>
      </dgm:t>
    </dgm:pt>
    <dgm:pt modelId="{A1EA9007-AAFF-4CE2-A00C-789D4BF17684}" type="sibTrans" cxnId="{D3551436-2696-4EBD-8BA5-D2397C790D26}">
      <dgm:prSet/>
      <dgm:spPr/>
      <dgm:t>
        <a:bodyPr/>
        <a:lstStyle/>
        <a:p>
          <a:endParaRPr lang="tr-TR"/>
        </a:p>
      </dgm:t>
    </dgm:pt>
    <dgm:pt modelId="{AF66E801-E1A1-4BF3-99CE-7E9A802B9061}">
      <dgm:prSet custT="1"/>
      <dgm:spPr/>
      <dgm:t>
        <a:bodyPr/>
        <a:lstStyle/>
        <a:p>
          <a:pPr rtl="0"/>
          <a:r>
            <a:rPr lang="tr-TR" sz="1800" dirty="0" smtClean="0"/>
            <a:t>Kendi işini ya da görevini yapmayan birine yardımcı olmama hakkı,</a:t>
          </a:r>
          <a:endParaRPr lang="tr-TR" sz="1800" dirty="0"/>
        </a:p>
      </dgm:t>
    </dgm:pt>
    <dgm:pt modelId="{A4546994-C619-47EC-B620-7BEBF5D0EE6D}" type="parTrans" cxnId="{787B4803-B0BB-4344-820C-1677376365D3}">
      <dgm:prSet/>
      <dgm:spPr/>
      <dgm:t>
        <a:bodyPr/>
        <a:lstStyle/>
        <a:p>
          <a:endParaRPr lang="tr-TR"/>
        </a:p>
      </dgm:t>
    </dgm:pt>
    <dgm:pt modelId="{A9FAD878-EBB1-40AE-A59F-2C6F4731D80E}" type="sibTrans" cxnId="{787B4803-B0BB-4344-820C-1677376365D3}">
      <dgm:prSet/>
      <dgm:spPr/>
      <dgm:t>
        <a:bodyPr/>
        <a:lstStyle/>
        <a:p>
          <a:endParaRPr lang="tr-TR"/>
        </a:p>
      </dgm:t>
    </dgm:pt>
    <dgm:pt modelId="{CF90DD13-3EB8-4E9A-8992-1E58E6778EAE}">
      <dgm:prSet custT="1"/>
      <dgm:spPr/>
      <dgm:t>
        <a:bodyPr/>
        <a:lstStyle/>
        <a:p>
          <a:pPr rtl="0"/>
          <a:r>
            <a:rPr lang="tr-TR" sz="1800" dirty="0" smtClean="0"/>
            <a:t>Başkasının sorunlarını çözmeye yardımcı olup olmama kararını verme hakkı,</a:t>
          </a:r>
          <a:endParaRPr lang="tr-TR" sz="1800" dirty="0"/>
        </a:p>
      </dgm:t>
    </dgm:pt>
    <dgm:pt modelId="{233E076D-0BFD-4D60-B937-BCD56024C8CB}" type="parTrans" cxnId="{839416AC-7C80-4B51-9B60-7BC5C05211CD}">
      <dgm:prSet/>
      <dgm:spPr/>
      <dgm:t>
        <a:bodyPr/>
        <a:lstStyle/>
        <a:p>
          <a:endParaRPr lang="tr-TR"/>
        </a:p>
      </dgm:t>
    </dgm:pt>
    <dgm:pt modelId="{03EC9C5D-899E-4500-AA55-BDF0A581D953}" type="sibTrans" cxnId="{839416AC-7C80-4B51-9B60-7BC5C05211CD}">
      <dgm:prSet/>
      <dgm:spPr/>
      <dgm:t>
        <a:bodyPr/>
        <a:lstStyle/>
        <a:p>
          <a:endParaRPr lang="tr-TR"/>
        </a:p>
      </dgm:t>
    </dgm:pt>
    <dgm:pt modelId="{19581681-B3A4-4BAF-AC2D-A965F744315D}">
      <dgm:prSet custT="1"/>
      <dgm:spPr/>
      <dgm:t>
        <a:bodyPr/>
        <a:lstStyle/>
        <a:p>
          <a:pPr rtl="0"/>
          <a:r>
            <a:rPr lang="tr-TR" sz="1800" dirty="0" smtClean="0"/>
            <a:t>Hata yapma ve görüşlerini değiştirme hakkı,</a:t>
          </a:r>
          <a:endParaRPr lang="tr-TR" sz="1800" dirty="0"/>
        </a:p>
      </dgm:t>
    </dgm:pt>
    <dgm:pt modelId="{3CF72314-2E0C-4CE4-AF55-16080A9C81FB}" type="parTrans" cxnId="{2200FCE1-CE25-4002-A66A-5B9B9599A210}">
      <dgm:prSet/>
      <dgm:spPr/>
      <dgm:t>
        <a:bodyPr/>
        <a:lstStyle/>
        <a:p>
          <a:endParaRPr lang="tr-TR"/>
        </a:p>
      </dgm:t>
    </dgm:pt>
    <dgm:pt modelId="{6B41D177-DFDC-4067-B6AC-EB8F7BA9C79B}" type="sibTrans" cxnId="{2200FCE1-CE25-4002-A66A-5B9B9599A210}">
      <dgm:prSet/>
      <dgm:spPr/>
      <dgm:t>
        <a:bodyPr/>
        <a:lstStyle/>
        <a:p>
          <a:endParaRPr lang="tr-TR"/>
        </a:p>
      </dgm:t>
    </dgm:pt>
    <dgm:pt modelId="{98AAD7A0-BDBF-464A-92D7-6E2A03838040}">
      <dgm:prSet custT="1"/>
      <dgm:spPr/>
      <dgm:t>
        <a:bodyPr/>
        <a:lstStyle/>
        <a:p>
          <a:pPr rtl="0"/>
          <a:r>
            <a:rPr lang="tr-TR" sz="1800" dirty="0" smtClean="0"/>
            <a:t>Herkesi sevme zorunda olmama hakkı,</a:t>
          </a:r>
          <a:endParaRPr lang="tr-TR" sz="1800" dirty="0"/>
        </a:p>
      </dgm:t>
    </dgm:pt>
    <dgm:pt modelId="{EC317050-A585-46BF-B4F1-8D763BB3723A}" type="parTrans" cxnId="{D539AE99-06F2-41EA-96FC-FF453C685C93}">
      <dgm:prSet/>
      <dgm:spPr/>
      <dgm:t>
        <a:bodyPr/>
        <a:lstStyle/>
        <a:p>
          <a:endParaRPr lang="tr-TR"/>
        </a:p>
      </dgm:t>
    </dgm:pt>
    <dgm:pt modelId="{F9A07F52-D06A-4514-815F-4F476148F25E}" type="sibTrans" cxnId="{D539AE99-06F2-41EA-96FC-FF453C685C93}">
      <dgm:prSet/>
      <dgm:spPr/>
      <dgm:t>
        <a:bodyPr/>
        <a:lstStyle/>
        <a:p>
          <a:endParaRPr lang="tr-TR"/>
        </a:p>
      </dgm:t>
    </dgm:pt>
    <dgm:pt modelId="{5B00F088-FA7B-430B-BCE9-CF95B3D46513}">
      <dgm:prSet custT="1"/>
      <dgm:spPr/>
      <dgm:t>
        <a:bodyPr/>
        <a:lstStyle/>
        <a:p>
          <a:pPr rtl="0"/>
          <a:r>
            <a:rPr lang="tr-TR" sz="1800" dirty="0" smtClean="0"/>
            <a:t>Korku içinde yaşamama hakkı,</a:t>
          </a:r>
          <a:endParaRPr lang="tr-TR" sz="1800" dirty="0"/>
        </a:p>
      </dgm:t>
    </dgm:pt>
    <dgm:pt modelId="{8260FA37-B6BC-4CEF-9E7F-3EF97099E3EB}" type="parTrans" cxnId="{67688051-58A4-4918-82E6-96A6BF46B070}">
      <dgm:prSet/>
      <dgm:spPr/>
      <dgm:t>
        <a:bodyPr/>
        <a:lstStyle/>
        <a:p>
          <a:endParaRPr lang="tr-TR"/>
        </a:p>
      </dgm:t>
    </dgm:pt>
    <dgm:pt modelId="{77F99E54-7560-408C-AAF1-34D87A73FA5B}" type="sibTrans" cxnId="{67688051-58A4-4918-82E6-96A6BF46B070}">
      <dgm:prSet/>
      <dgm:spPr/>
      <dgm:t>
        <a:bodyPr/>
        <a:lstStyle/>
        <a:p>
          <a:endParaRPr lang="tr-TR"/>
        </a:p>
      </dgm:t>
    </dgm:pt>
    <dgm:pt modelId="{F7ADFD5C-115C-4FFD-A2DF-88E8A5E5725F}">
      <dgm:prSet custT="1"/>
      <dgm:spPr/>
      <dgm:t>
        <a:bodyPr/>
        <a:lstStyle/>
        <a:p>
          <a:pPr rtl="0"/>
          <a:r>
            <a:rPr lang="tr-TR" sz="1800" dirty="0" smtClean="0"/>
            <a:t>Gizlilik/mahremiyet hakkı,</a:t>
          </a:r>
          <a:endParaRPr lang="tr-TR" sz="1800" dirty="0"/>
        </a:p>
      </dgm:t>
    </dgm:pt>
    <dgm:pt modelId="{8C360F58-DF8A-4F1C-BA37-3A9230C999BB}" type="parTrans" cxnId="{8F3C545E-4D46-4F06-B3E5-2C361F48B44C}">
      <dgm:prSet/>
      <dgm:spPr/>
      <dgm:t>
        <a:bodyPr/>
        <a:lstStyle/>
        <a:p>
          <a:endParaRPr lang="tr-TR"/>
        </a:p>
      </dgm:t>
    </dgm:pt>
    <dgm:pt modelId="{EBD61B8D-1C85-4313-8F93-9F41CFCAF800}" type="sibTrans" cxnId="{8F3C545E-4D46-4F06-B3E5-2C361F48B44C}">
      <dgm:prSet/>
      <dgm:spPr/>
      <dgm:t>
        <a:bodyPr/>
        <a:lstStyle/>
        <a:p>
          <a:endParaRPr lang="tr-TR"/>
        </a:p>
      </dgm:t>
    </dgm:pt>
    <dgm:pt modelId="{91E4C89B-A18E-4F8A-ADF0-183E7B66E156}">
      <dgm:prSet custT="1"/>
      <dgm:spPr/>
      <dgm:t>
        <a:bodyPr/>
        <a:lstStyle/>
        <a:p>
          <a:pPr rtl="0"/>
          <a:r>
            <a:rPr lang="tr-TR" sz="1800" dirty="0" smtClean="0"/>
            <a:t>Dedikoduya maruz kalmama hakkı,</a:t>
          </a:r>
          <a:endParaRPr lang="tr-TR" sz="1800" dirty="0"/>
        </a:p>
      </dgm:t>
    </dgm:pt>
    <dgm:pt modelId="{FB353ED4-4754-46C5-A955-2E3D2269353C}" type="parTrans" cxnId="{869CE42B-36E9-4A3E-B24C-9E2664FEE16E}">
      <dgm:prSet/>
      <dgm:spPr/>
      <dgm:t>
        <a:bodyPr/>
        <a:lstStyle/>
        <a:p>
          <a:endParaRPr lang="tr-TR"/>
        </a:p>
      </dgm:t>
    </dgm:pt>
    <dgm:pt modelId="{30105B64-C011-4B65-A35A-D0AF1F9B5C33}" type="sibTrans" cxnId="{869CE42B-36E9-4A3E-B24C-9E2664FEE16E}">
      <dgm:prSet/>
      <dgm:spPr/>
      <dgm:t>
        <a:bodyPr/>
        <a:lstStyle/>
        <a:p>
          <a:endParaRPr lang="tr-TR"/>
        </a:p>
      </dgm:t>
    </dgm:pt>
    <dgm:pt modelId="{8E201E44-4CD0-4035-8527-6E008FBD26CA}">
      <dgm:prSet custT="1"/>
      <dgm:spPr/>
      <dgm:t>
        <a:bodyPr/>
        <a:lstStyle/>
        <a:p>
          <a:pPr rtl="0"/>
          <a:r>
            <a:rPr lang="tr-TR" sz="1800" dirty="0" smtClean="0"/>
            <a:t>Duygularını açıkça ifade etme hakkı,</a:t>
          </a:r>
          <a:endParaRPr lang="tr-TR" sz="1800" dirty="0"/>
        </a:p>
      </dgm:t>
    </dgm:pt>
    <dgm:pt modelId="{5145A473-10C7-4F85-9E3F-3DEF3C205A84}" type="parTrans" cxnId="{B6B08086-C31F-4B1D-82DA-9F50878544A2}">
      <dgm:prSet/>
      <dgm:spPr/>
      <dgm:t>
        <a:bodyPr/>
        <a:lstStyle/>
        <a:p>
          <a:endParaRPr lang="tr-TR"/>
        </a:p>
      </dgm:t>
    </dgm:pt>
    <dgm:pt modelId="{1212F2AC-6B44-4429-9C6B-BD4A8C55EF26}" type="sibTrans" cxnId="{B6B08086-C31F-4B1D-82DA-9F50878544A2}">
      <dgm:prSet/>
      <dgm:spPr/>
      <dgm:t>
        <a:bodyPr/>
        <a:lstStyle/>
        <a:p>
          <a:endParaRPr lang="tr-TR"/>
        </a:p>
      </dgm:t>
    </dgm:pt>
    <dgm:pt modelId="{15A0E69F-E51C-4610-8E92-3993E1CB3AF7}">
      <dgm:prSet custT="1"/>
      <dgm:spPr/>
      <dgm:t>
        <a:bodyPr/>
        <a:lstStyle/>
        <a:p>
          <a:pPr rtl="0"/>
          <a:r>
            <a:rPr lang="tr-TR" sz="1800" dirty="0" smtClean="0"/>
            <a:t>Ciddiye alınma hakkı,</a:t>
          </a:r>
          <a:endParaRPr lang="tr-TR" sz="1800" dirty="0"/>
        </a:p>
      </dgm:t>
    </dgm:pt>
    <dgm:pt modelId="{FB6E966B-6B1F-4222-BCEA-971AD8CAD2A4}" type="parTrans" cxnId="{EA028648-AE00-4A78-9C4F-22D209C9EAFE}">
      <dgm:prSet/>
      <dgm:spPr/>
      <dgm:t>
        <a:bodyPr/>
        <a:lstStyle/>
        <a:p>
          <a:endParaRPr lang="tr-TR"/>
        </a:p>
      </dgm:t>
    </dgm:pt>
    <dgm:pt modelId="{E48183FE-C3C8-46E3-93EF-227B58102E60}" type="sibTrans" cxnId="{EA028648-AE00-4A78-9C4F-22D209C9EAFE}">
      <dgm:prSet/>
      <dgm:spPr/>
      <dgm:t>
        <a:bodyPr/>
        <a:lstStyle/>
        <a:p>
          <a:endParaRPr lang="tr-TR"/>
        </a:p>
      </dgm:t>
    </dgm:pt>
    <dgm:pt modelId="{C9D8B9DD-0692-4DED-8444-B12B036CB7E6}">
      <dgm:prSet custT="1"/>
      <dgm:spPr/>
      <dgm:t>
        <a:bodyPr/>
        <a:lstStyle/>
        <a:p>
          <a:pPr rtl="0"/>
          <a:r>
            <a:rPr lang="tr-TR" sz="1800" dirty="0" smtClean="0"/>
            <a:t>Kötü hissetmeden hayır diyebilme hakkı </a:t>
          </a:r>
          <a:endParaRPr lang="tr-TR" sz="1800" dirty="0"/>
        </a:p>
      </dgm:t>
    </dgm:pt>
    <dgm:pt modelId="{5E34F9F5-F3C8-4980-8512-5ADD6FF4BC6A}" type="parTrans" cxnId="{DCB1D521-2E80-464A-952C-8E44CE297D2A}">
      <dgm:prSet/>
      <dgm:spPr/>
      <dgm:t>
        <a:bodyPr/>
        <a:lstStyle/>
        <a:p>
          <a:endParaRPr lang="tr-TR"/>
        </a:p>
      </dgm:t>
    </dgm:pt>
    <dgm:pt modelId="{693AF4CC-316A-4677-AE8F-6322091F7C9B}" type="sibTrans" cxnId="{DCB1D521-2E80-464A-952C-8E44CE297D2A}">
      <dgm:prSet/>
      <dgm:spPr/>
      <dgm:t>
        <a:bodyPr/>
        <a:lstStyle/>
        <a:p>
          <a:endParaRPr lang="tr-TR"/>
        </a:p>
      </dgm:t>
    </dgm:pt>
    <dgm:pt modelId="{01F068D3-B8C5-463E-8450-6E60A75B5ACB}" type="pres">
      <dgm:prSet presAssocID="{F773096D-CEAD-40CC-B9A9-1F5E92894A3D}" presName="linear" presStyleCnt="0">
        <dgm:presLayoutVars>
          <dgm:animLvl val="lvl"/>
          <dgm:resizeHandles val="exact"/>
        </dgm:presLayoutVars>
      </dgm:prSet>
      <dgm:spPr/>
      <dgm:t>
        <a:bodyPr/>
        <a:lstStyle/>
        <a:p>
          <a:endParaRPr lang="tr-TR"/>
        </a:p>
      </dgm:t>
    </dgm:pt>
    <dgm:pt modelId="{06BBE754-531D-4E82-8BDE-9A2091D22FBA}" type="pres">
      <dgm:prSet presAssocID="{6F1CEAB0-3C5B-4EE8-AC65-57B4BEE03CE8}" presName="parentText" presStyleLbl="node1" presStyleIdx="0" presStyleCnt="12">
        <dgm:presLayoutVars>
          <dgm:chMax val="0"/>
          <dgm:bulletEnabled val="1"/>
        </dgm:presLayoutVars>
      </dgm:prSet>
      <dgm:spPr/>
      <dgm:t>
        <a:bodyPr/>
        <a:lstStyle/>
        <a:p>
          <a:endParaRPr lang="tr-TR"/>
        </a:p>
      </dgm:t>
    </dgm:pt>
    <dgm:pt modelId="{42394526-0D12-43D3-AC27-76E815612BF5}" type="pres">
      <dgm:prSet presAssocID="{59DE15D9-847B-4B61-8C13-90BBBE68E779}" presName="spacer" presStyleCnt="0"/>
      <dgm:spPr/>
    </dgm:pt>
    <dgm:pt modelId="{93F40BEE-DA85-4F0E-82F9-233CF435CA4F}" type="pres">
      <dgm:prSet presAssocID="{164E509A-FC9D-4484-9537-81492656283B}" presName="parentText" presStyleLbl="node1" presStyleIdx="1" presStyleCnt="12">
        <dgm:presLayoutVars>
          <dgm:chMax val="0"/>
          <dgm:bulletEnabled val="1"/>
        </dgm:presLayoutVars>
      </dgm:prSet>
      <dgm:spPr/>
      <dgm:t>
        <a:bodyPr/>
        <a:lstStyle/>
        <a:p>
          <a:endParaRPr lang="tr-TR"/>
        </a:p>
      </dgm:t>
    </dgm:pt>
    <dgm:pt modelId="{EB96E7FA-9867-4773-8384-0B4E322AEEB9}" type="pres">
      <dgm:prSet presAssocID="{A1EA9007-AAFF-4CE2-A00C-789D4BF17684}" presName="spacer" presStyleCnt="0"/>
      <dgm:spPr/>
    </dgm:pt>
    <dgm:pt modelId="{D110C7A4-1516-4579-902B-63CAFC32D34C}" type="pres">
      <dgm:prSet presAssocID="{AF66E801-E1A1-4BF3-99CE-7E9A802B9061}" presName="parentText" presStyleLbl="node1" presStyleIdx="2" presStyleCnt="12">
        <dgm:presLayoutVars>
          <dgm:chMax val="0"/>
          <dgm:bulletEnabled val="1"/>
        </dgm:presLayoutVars>
      </dgm:prSet>
      <dgm:spPr/>
      <dgm:t>
        <a:bodyPr/>
        <a:lstStyle/>
        <a:p>
          <a:endParaRPr lang="tr-TR"/>
        </a:p>
      </dgm:t>
    </dgm:pt>
    <dgm:pt modelId="{4B4FE3A1-AB62-4EC6-93B2-4A20319997E5}" type="pres">
      <dgm:prSet presAssocID="{A9FAD878-EBB1-40AE-A59F-2C6F4731D80E}" presName="spacer" presStyleCnt="0"/>
      <dgm:spPr/>
    </dgm:pt>
    <dgm:pt modelId="{81EDC0D1-0AED-4AD4-BBE2-85551DBD47A4}" type="pres">
      <dgm:prSet presAssocID="{CF90DD13-3EB8-4E9A-8992-1E58E6778EAE}" presName="parentText" presStyleLbl="node1" presStyleIdx="3" presStyleCnt="12">
        <dgm:presLayoutVars>
          <dgm:chMax val="0"/>
          <dgm:bulletEnabled val="1"/>
        </dgm:presLayoutVars>
      </dgm:prSet>
      <dgm:spPr/>
      <dgm:t>
        <a:bodyPr/>
        <a:lstStyle/>
        <a:p>
          <a:endParaRPr lang="tr-TR"/>
        </a:p>
      </dgm:t>
    </dgm:pt>
    <dgm:pt modelId="{E60FB303-E083-4643-B7BD-2C7ACBABA5FB}" type="pres">
      <dgm:prSet presAssocID="{03EC9C5D-899E-4500-AA55-BDF0A581D953}" presName="spacer" presStyleCnt="0"/>
      <dgm:spPr/>
    </dgm:pt>
    <dgm:pt modelId="{6474E1D0-C049-429F-9039-BE73E899D792}" type="pres">
      <dgm:prSet presAssocID="{19581681-B3A4-4BAF-AC2D-A965F744315D}" presName="parentText" presStyleLbl="node1" presStyleIdx="4" presStyleCnt="12">
        <dgm:presLayoutVars>
          <dgm:chMax val="0"/>
          <dgm:bulletEnabled val="1"/>
        </dgm:presLayoutVars>
      </dgm:prSet>
      <dgm:spPr/>
      <dgm:t>
        <a:bodyPr/>
        <a:lstStyle/>
        <a:p>
          <a:endParaRPr lang="tr-TR"/>
        </a:p>
      </dgm:t>
    </dgm:pt>
    <dgm:pt modelId="{1F047170-2BEF-4656-88EF-7476522E9412}" type="pres">
      <dgm:prSet presAssocID="{6B41D177-DFDC-4067-B6AC-EB8F7BA9C79B}" presName="spacer" presStyleCnt="0"/>
      <dgm:spPr/>
    </dgm:pt>
    <dgm:pt modelId="{871B224C-566D-4885-BD23-D55291628B6D}" type="pres">
      <dgm:prSet presAssocID="{98AAD7A0-BDBF-464A-92D7-6E2A03838040}" presName="parentText" presStyleLbl="node1" presStyleIdx="5" presStyleCnt="12">
        <dgm:presLayoutVars>
          <dgm:chMax val="0"/>
          <dgm:bulletEnabled val="1"/>
        </dgm:presLayoutVars>
      </dgm:prSet>
      <dgm:spPr/>
      <dgm:t>
        <a:bodyPr/>
        <a:lstStyle/>
        <a:p>
          <a:endParaRPr lang="tr-TR"/>
        </a:p>
      </dgm:t>
    </dgm:pt>
    <dgm:pt modelId="{0231CD00-AE70-4498-BD09-0F0A5AA2022B}" type="pres">
      <dgm:prSet presAssocID="{F9A07F52-D06A-4514-815F-4F476148F25E}" presName="spacer" presStyleCnt="0"/>
      <dgm:spPr/>
    </dgm:pt>
    <dgm:pt modelId="{5916EA8D-AB30-4255-8017-AEDAFC039B94}" type="pres">
      <dgm:prSet presAssocID="{5B00F088-FA7B-430B-BCE9-CF95B3D46513}" presName="parentText" presStyleLbl="node1" presStyleIdx="6" presStyleCnt="12">
        <dgm:presLayoutVars>
          <dgm:chMax val="0"/>
          <dgm:bulletEnabled val="1"/>
        </dgm:presLayoutVars>
      </dgm:prSet>
      <dgm:spPr/>
      <dgm:t>
        <a:bodyPr/>
        <a:lstStyle/>
        <a:p>
          <a:endParaRPr lang="tr-TR"/>
        </a:p>
      </dgm:t>
    </dgm:pt>
    <dgm:pt modelId="{9F260B98-9046-4531-8844-86443B23EF00}" type="pres">
      <dgm:prSet presAssocID="{77F99E54-7560-408C-AAF1-34D87A73FA5B}" presName="spacer" presStyleCnt="0"/>
      <dgm:spPr/>
    </dgm:pt>
    <dgm:pt modelId="{1EF97F30-534B-46BD-86DC-702F2F250504}" type="pres">
      <dgm:prSet presAssocID="{F7ADFD5C-115C-4FFD-A2DF-88E8A5E5725F}" presName="parentText" presStyleLbl="node1" presStyleIdx="7" presStyleCnt="12">
        <dgm:presLayoutVars>
          <dgm:chMax val="0"/>
          <dgm:bulletEnabled val="1"/>
        </dgm:presLayoutVars>
      </dgm:prSet>
      <dgm:spPr/>
      <dgm:t>
        <a:bodyPr/>
        <a:lstStyle/>
        <a:p>
          <a:endParaRPr lang="tr-TR"/>
        </a:p>
      </dgm:t>
    </dgm:pt>
    <dgm:pt modelId="{F07B56F9-B3CB-43E5-B45C-BD4CEE19002D}" type="pres">
      <dgm:prSet presAssocID="{EBD61B8D-1C85-4313-8F93-9F41CFCAF800}" presName="spacer" presStyleCnt="0"/>
      <dgm:spPr/>
    </dgm:pt>
    <dgm:pt modelId="{DB9B43F5-8C12-4241-AFD9-AB56EC327593}" type="pres">
      <dgm:prSet presAssocID="{91E4C89B-A18E-4F8A-ADF0-183E7B66E156}" presName="parentText" presStyleLbl="node1" presStyleIdx="8" presStyleCnt="12">
        <dgm:presLayoutVars>
          <dgm:chMax val="0"/>
          <dgm:bulletEnabled val="1"/>
        </dgm:presLayoutVars>
      </dgm:prSet>
      <dgm:spPr/>
      <dgm:t>
        <a:bodyPr/>
        <a:lstStyle/>
        <a:p>
          <a:endParaRPr lang="tr-TR"/>
        </a:p>
      </dgm:t>
    </dgm:pt>
    <dgm:pt modelId="{8199F977-B2DD-41AB-8CEE-15594778DE8D}" type="pres">
      <dgm:prSet presAssocID="{30105B64-C011-4B65-A35A-D0AF1F9B5C33}" presName="spacer" presStyleCnt="0"/>
      <dgm:spPr/>
    </dgm:pt>
    <dgm:pt modelId="{27045FDD-6E25-4D6A-87C9-B04B40D68ACB}" type="pres">
      <dgm:prSet presAssocID="{8E201E44-4CD0-4035-8527-6E008FBD26CA}" presName="parentText" presStyleLbl="node1" presStyleIdx="9" presStyleCnt="12">
        <dgm:presLayoutVars>
          <dgm:chMax val="0"/>
          <dgm:bulletEnabled val="1"/>
        </dgm:presLayoutVars>
      </dgm:prSet>
      <dgm:spPr/>
      <dgm:t>
        <a:bodyPr/>
        <a:lstStyle/>
        <a:p>
          <a:endParaRPr lang="tr-TR"/>
        </a:p>
      </dgm:t>
    </dgm:pt>
    <dgm:pt modelId="{CB796DDF-42F0-4A27-8D04-7A1833DB8035}" type="pres">
      <dgm:prSet presAssocID="{1212F2AC-6B44-4429-9C6B-BD4A8C55EF26}" presName="spacer" presStyleCnt="0"/>
      <dgm:spPr/>
    </dgm:pt>
    <dgm:pt modelId="{8BA87E66-E5C4-4016-AFC4-E35F9D71E6D6}" type="pres">
      <dgm:prSet presAssocID="{15A0E69F-E51C-4610-8E92-3993E1CB3AF7}" presName="parentText" presStyleLbl="node1" presStyleIdx="10" presStyleCnt="12">
        <dgm:presLayoutVars>
          <dgm:chMax val="0"/>
          <dgm:bulletEnabled val="1"/>
        </dgm:presLayoutVars>
      </dgm:prSet>
      <dgm:spPr/>
      <dgm:t>
        <a:bodyPr/>
        <a:lstStyle/>
        <a:p>
          <a:endParaRPr lang="tr-TR"/>
        </a:p>
      </dgm:t>
    </dgm:pt>
    <dgm:pt modelId="{CE810110-7F65-4A6A-90B1-F1326D8ADF3D}" type="pres">
      <dgm:prSet presAssocID="{E48183FE-C3C8-46E3-93EF-227B58102E60}" presName="spacer" presStyleCnt="0"/>
      <dgm:spPr/>
    </dgm:pt>
    <dgm:pt modelId="{5ACB1D8D-A800-4DD6-87DA-6A969085F5F4}" type="pres">
      <dgm:prSet presAssocID="{C9D8B9DD-0692-4DED-8444-B12B036CB7E6}" presName="parentText" presStyleLbl="node1" presStyleIdx="11" presStyleCnt="12">
        <dgm:presLayoutVars>
          <dgm:chMax val="0"/>
          <dgm:bulletEnabled val="1"/>
        </dgm:presLayoutVars>
      </dgm:prSet>
      <dgm:spPr/>
      <dgm:t>
        <a:bodyPr/>
        <a:lstStyle/>
        <a:p>
          <a:endParaRPr lang="tr-TR"/>
        </a:p>
      </dgm:t>
    </dgm:pt>
  </dgm:ptLst>
  <dgm:cxnLst>
    <dgm:cxn modelId="{1FDA19B7-E98D-434A-97A6-78D8272D8309}" type="presOf" srcId="{19581681-B3A4-4BAF-AC2D-A965F744315D}" destId="{6474E1D0-C049-429F-9039-BE73E899D792}" srcOrd="0" destOrd="0" presId="urn:microsoft.com/office/officeart/2005/8/layout/vList2"/>
    <dgm:cxn modelId="{BFFEE383-940D-49FE-866E-030F6F060E67}" type="presOf" srcId="{C9D8B9DD-0692-4DED-8444-B12B036CB7E6}" destId="{5ACB1D8D-A800-4DD6-87DA-6A969085F5F4}" srcOrd="0" destOrd="0" presId="urn:microsoft.com/office/officeart/2005/8/layout/vList2"/>
    <dgm:cxn modelId="{72FB97F0-AB77-48B9-8E39-A69C5D040F73}" type="presOf" srcId="{F773096D-CEAD-40CC-B9A9-1F5E92894A3D}" destId="{01F068D3-B8C5-463E-8450-6E60A75B5ACB}" srcOrd="0" destOrd="0" presId="urn:microsoft.com/office/officeart/2005/8/layout/vList2"/>
    <dgm:cxn modelId="{787B4803-B0BB-4344-820C-1677376365D3}" srcId="{F773096D-CEAD-40CC-B9A9-1F5E92894A3D}" destId="{AF66E801-E1A1-4BF3-99CE-7E9A802B9061}" srcOrd="2" destOrd="0" parTransId="{A4546994-C619-47EC-B620-7BEBF5D0EE6D}" sibTransId="{A9FAD878-EBB1-40AE-A59F-2C6F4731D80E}"/>
    <dgm:cxn modelId="{2CF7BCA5-C757-4837-8CAC-156243048F01}" type="presOf" srcId="{CF90DD13-3EB8-4E9A-8992-1E58E6778EAE}" destId="{81EDC0D1-0AED-4AD4-BBE2-85551DBD47A4}" srcOrd="0" destOrd="0" presId="urn:microsoft.com/office/officeart/2005/8/layout/vList2"/>
    <dgm:cxn modelId="{8F3C545E-4D46-4F06-B3E5-2C361F48B44C}" srcId="{F773096D-CEAD-40CC-B9A9-1F5E92894A3D}" destId="{F7ADFD5C-115C-4FFD-A2DF-88E8A5E5725F}" srcOrd="7" destOrd="0" parTransId="{8C360F58-DF8A-4F1C-BA37-3A9230C999BB}" sibTransId="{EBD61B8D-1C85-4313-8F93-9F41CFCAF800}"/>
    <dgm:cxn modelId="{9A95CF98-5FBD-482F-9E3E-C8230A893568}" type="presOf" srcId="{5B00F088-FA7B-430B-BCE9-CF95B3D46513}" destId="{5916EA8D-AB30-4255-8017-AEDAFC039B94}" srcOrd="0" destOrd="0" presId="urn:microsoft.com/office/officeart/2005/8/layout/vList2"/>
    <dgm:cxn modelId="{A1DD503E-8B4E-404B-BF89-EB8B00A24EF3}" type="presOf" srcId="{164E509A-FC9D-4484-9537-81492656283B}" destId="{93F40BEE-DA85-4F0E-82F9-233CF435CA4F}" srcOrd="0" destOrd="0" presId="urn:microsoft.com/office/officeart/2005/8/layout/vList2"/>
    <dgm:cxn modelId="{2200FCE1-CE25-4002-A66A-5B9B9599A210}" srcId="{F773096D-CEAD-40CC-B9A9-1F5E92894A3D}" destId="{19581681-B3A4-4BAF-AC2D-A965F744315D}" srcOrd="4" destOrd="0" parTransId="{3CF72314-2E0C-4CE4-AF55-16080A9C81FB}" sibTransId="{6B41D177-DFDC-4067-B6AC-EB8F7BA9C79B}"/>
    <dgm:cxn modelId="{09DAEA7C-31EB-4A78-AB2F-F0E9FA3EA813}" type="presOf" srcId="{6F1CEAB0-3C5B-4EE8-AC65-57B4BEE03CE8}" destId="{06BBE754-531D-4E82-8BDE-9A2091D22FBA}" srcOrd="0" destOrd="0" presId="urn:microsoft.com/office/officeart/2005/8/layout/vList2"/>
    <dgm:cxn modelId="{DCB1D521-2E80-464A-952C-8E44CE297D2A}" srcId="{F773096D-CEAD-40CC-B9A9-1F5E92894A3D}" destId="{C9D8B9DD-0692-4DED-8444-B12B036CB7E6}" srcOrd="11" destOrd="0" parTransId="{5E34F9F5-F3C8-4980-8512-5ADD6FF4BC6A}" sibTransId="{693AF4CC-316A-4677-AE8F-6322091F7C9B}"/>
    <dgm:cxn modelId="{B6B08086-C31F-4B1D-82DA-9F50878544A2}" srcId="{F773096D-CEAD-40CC-B9A9-1F5E92894A3D}" destId="{8E201E44-4CD0-4035-8527-6E008FBD26CA}" srcOrd="9" destOrd="0" parTransId="{5145A473-10C7-4F85-9E3F-3DEF3C205A84}" sibTransId="{1212F2AC-6B44-4429-9C6B-BD4A8C55EF26}"/>
    <dgm:cxn modelId="{869CE42B-36E9-4A3E-B24C-9E2664FEE16E}" srcId="{F773096D-CEAD-40CC-B9A9-1F5E92894A3D}" destId="{91E4C89B-A18E-4F8A-ADF0-183E7B66E156}" srcOrd="8" destOrd="0" parTransId="{FB353ED4-4754-46C5-A955-2E3D2269353C}" sibTransId="{30105B64-C011-4B65-A35A-D0AF1F9B5C33}"/>
    <dgm:cxn modelId="{D539AE99-06F2-41EA-96FC-FF453C685C93}" srcId="{F773096D-CEAD-40CC-B9A9-1F5E92894A3D}" destId="{98AAD7A0-BDBF-464A-92D7-6E2A03838040}" srcOrd="5" destOrd="0" parTransId="{EC317050-A585-46BF-B4F1-8D763BB3723A}" sibTransId="{F9A07F52-D06A-4514-815F-4F476148F25E}"/>
    <dgm:cxn modelId="{D3551436-2696-4EBD-8BA5-D2397C790D26}" srcId="{F773096D-CEAD-40CC-B9A9-1F5E92894A3D}" destId="{164E509A-FC9D-4484-9537-81492656283B}" srcOrd="1" destOrd="0" parTransId="{CD2D9097-BC47-4C36-B654-EEB70DFF53EB}" sibTransId="{A1EA9007-AAFF-4CE2-A00C-789D4BF17684}"/>
    <dgm:cxn modelId="{839416AC-7C80-4B51-9B60-7BC5C05211CD}" srcId="{F773096D-CEAD-40CC-B9A9-1F5E92894A3D}" destId="{CF90DD13-3EB8-4E9A-8992-1E58E6778EAE}" srcOrd="3" destOrd="0" parTransId="{233E076D-0BFD-4D60-B937-BCD56024C8CB}" sibTransId="{03EC9C5D-899E-4500-AA55-BDF0A581D953}"/>
    <dgm:cxn modelId="{2F9C6E33-5CBE-4308-A6E0-92CC52B244B6}" srcId="{F773096D-CEAD-40CC-B9A9-1F5E92894A3D}" destId="{6F1CEAB0-3C5B-4EE8-AC65-57B4BEE03CE8}" srcOrd="0" destOrd="0" parTransId="{79A1EAF3-868D-463D-88D7-11EB414A0135}" sibTransId="{59DE15D9-847B-4B61-8C13-90BBBE68E779}"/>
    <dgm:cxn modelId="{D7145280-43D5-43C2-A30F-A8BA0EBB7A91}" type="presOf" srcId="{F7ADFD5C-115C-4FFD-A2DF-88E8A5E5725F}" destId="{1EF97F30-534B-46BD-86DC-702F2F250504}" srcOrd="0" destOrd="0" presId="urn:microsoft.com/office/officeart/2005/8/layout/vList2"/>
    <dgm:cxn modelId="{D68727C0-76E5-4F0C-8DD1-4F76E58251F3}" type="presOf" srcId="{15A0E69F-E51C-4610-8E92-3993E1CB3AF7}" destId="{8BA87E66-E5C4-4016-AFC4-E35F9D71E6D6}" srcOrd="0" destOrd="0" presId="urn:microsoft.com/office/officeart/2005/8/layout/vList2"/>
    <dgm:cxn modelId="{67688051-58A4-4918-82E6-96A6BF46B070}" srcId="{F773096D-CEAD-40CC-B9A9-1F5E92894A3D}" destId="{5B00F088-FA7B-430B-BCE9-CF95B3D46513}" srcOrd="6" destOrd="0" parTransId="{8260FA37-B6BC-4CEF-9E7F-3EF97099E3EB}" sibTransId="{77F99E54-7560-408C-AAF1-34D87A73FA5B}"/>
    <dgm:cxn modelId="{EA028648-AE00-4A78-9C4F-22D209C9EAFE}" srcId="{F773096D-CEAD-40CC-B9A9-1F5E92894A3D}" destId="{15A0E69F-E51C-4610-8E92-3993E1CB3AF7}" srcOrd="10" destOrd="0" parTransId="{FB6E966B-6B1F-4222-BCEA-971AD8CAD2A4}" sibTransId="{E48183FE-C3C8-46E3-93EF-227B58102E60}"/>
    <dgm:cxn modelId="{E864013C-C822-4132-BB73-5584CE86489C}" type="presOf" srcId="{8E201E44-4CD0-4035-8527-6E008FBD26CA}" destId="{27045FDD-6E25-4D6A-87C9-B04B40D68ACB}" srcOrd="0" destOrd="0" presId="urn:microsoft.com/office/officeart/2005/8/layout/vList2"/>
    <dgm:cxn modelId="{FD3DC9CE-7F03-40BD-8228-67D04F380531}" type="presOf" srcId="{98AAD7A0-BDBF-464A-92D7-6E2A03838040}" destId="{871B224C-566D-4885-BD23-D55291628B6D}" srcOrd="0" destOrd="0" presId="urn:microsoft.com/office/officeart/2005/8/layout/vList2"/>
    <dgm:cxn modelId="{EADB432A-7740-436E-8F60-4583CFEF9E0A}" type="presOf" srcId="{91E4C89B-A18E-4F8A-ADF0-183E7B66E156}" destId="{DB9B43F5-8C12-4241-AFD9-AB56EC327593}" srcOrd="0" destOrd="0" presId="urn:microsoft.com/office/officeart/2005/8/layout/vList2"/>
    <dgm:cxn modelId="{EFE398C0-B538-41F8-8B52-CCD5DFF24A28}" type="presOf" srcId="{AF66E801-E1A1-4BF3-99CE-7E9A802B9061}" destId="{D110C7A4-1516-4579-902B-63CAFC32D34C}" srcOrd="0" destOrd="0" presId="urn:microsoft.com/office/officeart/2005/8/layout/vList2"/>
    <dgm:cxn modelId="{ED4C0FFD-AE0C-425B-936F-CC71B78091CB}" type="presParOf" srcId="{01F068D3-B8C5-463E-8450-6E60A75B5ACB}" destId="{06BBE754-531D-4E82-8BDE-9A2091D22FBA}" srcOrd="0" destOrd="0" presId="urn:microsoft.com/office/officeart/2005/8/layout/vList2"/>
    <dgm:cxn modelId="{51D0F60F-3EAF-4BA2-9C17-97F19F07F1E9}" type="presParOf" srcId="{01F068D3-B8C5-463E-8450-6E60A75B5ACB}" destId="{42394526-0D12-43D3-AC27-76E815612BF5}" srcOrd="1" destOrd="0" presId="urn:microsoft.com/office/officeart/2005/8/layout/vList2"/>
    <dgm:cxn modelId="{274CB250-BE0B-4CE0-9F74-60C6F25E126D}" type="presParOf" srcId="{01F068D3-B8C5-463E-8450-6E60A75B5ACB}" destId="{93F40BEE-DA85-4F0E-82F9-233CF435CA4F}" srcOrd="2" destOrd="0" presId="urn:microsoft.com/office/officeart/2005/8/layout/vList2"/>
    <dgm:cxn modelId="{BE84C815-61F1-4962-A048-1553949848BB}" type="presParOf" srcId="{01F068D3-B8C5-463E-8450-6E60A75B5ACB}" destId="{EB96E7FA-9867-4773-8384-0B4E322AEEB9}" srcOrd="3" destOrd="0" presId="urn:microsoft.com/office/officeart/2005/8/layout/vList2"/>
    <dgm:cxn modelId="{D0EC4A29-C72B-4701-8901-D1ECFD2B3470}" type="presParOf" srcId="{01F068D3-B8C5-463E-8450-6E60A75B5ACB}" destId="{D110C7A4-1516-4579-902B-63CAFC32D34C}" srcOrd="4" destOrd="0" presId="urn:microsoft.com/office/officeart/2005/8/layout/vList2"/>
    <dgm:cxn modelId="{EBEA2C98-819F-4778-814E-C8FEE1677E75}" type="presParOf" srcId="{01F068D3-B8C5-463E-8450-6E60A75B5ACB}" destId="{4B4FE3A1-AB62-4EC6-93B2-4A20319997E5}" srcOrd="5" destOrd="0" presId="urn:microsoft.com/office/officeart/2005/8/layout/vList2"/>
    <dgm:cxn modelId="{5CCD5EB7-38A3-428A-ACE0-79C406197A29}" type="presParOf" srcId="{01F068D3-B8C5-463E-8450-6E60A75B5ACB}" destId="{81EDC0D1-0AED-4AD4-BBE2-85551DBD47A4}" srcOrd="6" destOrd="0" presId="urn:microsoft.com/office/officeart/2005/8/layout/vList2"/>
    <dgm:cxn modelId="{2A6EF6E7-D465-4263-BFA7-5EF44B6F3F4B}" type="presParOf" srcId="{01F068D3-B8C5-463E-8450-6E60A75B5ACB}" destId="{E60FB303-E083-4643-B7BD-2C7ACBABA5FB}" srcOrd="7" destOrd="0" presId="urn:microsoft.com/office/officeart/2005/8/layout/vList2"/>
    <dgm:cxn modelId="{77EB7DF8-9B92-465C-9AFC-D363D1ABC8A2}" type="presParOf" srcId="{01F068D3-B8C5-463E-8450-6E60A75B5ACB}" destId="{6474E1D0-C049-429F-9039-BE73E899D792}" srcOrd="8" destOrd="0" presId="urn:microsoft.com/office/officeart/2005/8/layout/vList2"/>
    <dgm:cxn modelId="{EBA5E3F8-2FF2-4EDD-87AF-CD694AAF2A7F}" type="presParOf" srcId="{01F068D3-B8C5-463E-8450-6E60A75B5ACB}" destId="{1F047170-2BEF-4656-88EF-7476522E9412}" srcOrd="9" destOrd="0" presId="urn:microsoft.com/office/officeart/2005/8/layout/vList2"/>
    <dgm:cxn modelId="{29A0A199-82E0-4E85-B358-9D0CEAACD42C}" type="presParOf" srcId="{01F068D3-B8C5-463E-8450-6E60A75B5ACB}" destId="{871B224C-566D-4885-BD23-D55291628B6D}" srcOrd="10" destOrd="0" presId="urn:microsoft.com/office/officeart/2005/8/layout/vList2"/>
    <dgm:cxn modelId="{98D859C8-9452-4DC7-9DBE-7447D2E4B020}" type="presParOf" srcId="{01F068D3-B8C5-463E-8450-6E60A75B5ACB}" destId="{0231CD00-AE70-4498-BD09-0F0A5AA2022B}" srcOrd="11" destOrd="0" presId="urn:microsoft.com/office/officeart/2005/8/layout/vList2"/>
    <dgm:cxn modelId="{3AE25C56-F270-42EE-8821-635D8BCA2E90}" type="presParOf" srcId="{01F068D3-B8C5-463E-8450-6E60A75B5ACB}" destId="{5916EA8D-AB30-4255-8017-AEDAFC039B94}" srcOrd="12" destOrd="0" presId="urn:microsoft.com/office/officeart/2005/8/layout/vList2"/>
    <dgm:cxn modelId="{559EE711-1E21-41AE-B66F-C1FF56DFD8EC}" type="presParOf" srcId="{01F068D3-B8C5-463E-8450-6E60A75B5ACB}" destId="{9F260B98-9046-4531-8844-86443B23EF00}" srcOrd="13" destOrd="0" presId="urn:microsoft.com/office/officeart/2005/8/layout/vList2"/>
    <dgm:cxn modelId="{7E4A0687-90D5-46C8-92EA-9CD973125E2B}" type="presParOf" srcId="{01F068D3-B8C5-463E-8450-6E60A75B5ACB}" destId="{1EF97F30-534B-46BD-86DC-702F2F250504}" srcOrd="14" destOrd="0" presId="urn:microsoft.com/office/officeart/2005/8/layout/vList2"/>
    <dgm:cxn modelId="{CB53695C-2DD5-473F-929B-86EAB787EF00}" type="presParOf" srcId="{01F068D3-B8C5-463E-8450-6E60A75B5ACB}" destId="{F07B56F9-B3CB-43E5-B45C-BD4CEE19002D}" srcOrd="15" destOrd="0" presId="urn:microsoft.com/office/officeart/2005/8/layout/vList2"/>
    <dgm:cxn modelId="{0C0A8ABD-65D5-4DE7-9674-8FD2766174AF}" type="presParOf" srcId="{01F068D3-B8C5-463E-8450-6E60A75B5ACB}" destId="{DB9B43F5-8C12-4241-AFD9-AB56EC327593}" srcOrd="16" destOrd="0" presId="urn:microsoft.com/office/officeart/2005/8/layout/vList2"/>
    <dgm:cxn modelId="{2BE9A572-55BB-4E71-8AA2-954B33C036F5}" type="presParOf" srcId="{01F068D3-B8C5-463E-8450-6E60A75B5ACB}" destId="{8199F977-B2DD-41AB-8CEE-15594778DE8D}" srcOrd="17" destOrd="0" presId="urn:microsoft.com/office/officeart/2005/8/layout/vList2"/>
    <dgm:cxn modelId="{B6490141-0B0F-4FBB-B6B0-98544BF06DA5}" type="presParOf" srcId="{01F068D3-B8C5-463E-8450-6E60A75B5ACB}" destId="{27045FDD-6E25-4D6A-87C9-B04B40D68ACB}" srcOrd="18" destOrd="0" presId="urn:microsoft.com/office/officeart/2005/8/layout/vList2"/>
    <dgm:cxn modelId="{79FF670F-E561-4101-AB37-D7F5322ABBE4}" type="presParOf" srcId="{01F068D3-B8C5-463E-8450-6E60A75B5ACB}" destId="{CB796DDF-42F0-4A27-8D04-7A1833DB8035}" srcOrd="19" destOrd="0" presId="urn:microsoft.com/office/officeart/2005/8/layout/vList2"/>
    <dgm:cxn modelId="{5CF88C51-1F56-4766-832D-D4910EC81E91}" type="presParOf" srcId="{01F068D3-B8C5-463E-8450-6E60A75B5ACB}" destId="{8BA87E66-E5C4-4016-AFC4-E35F9D71E6D6}" srcOrd="20" destOrd="0" presId="urn:microsoft.com/office/officeart/2005/8/layout/vList2"/>
    <dgm:cxn modelId="{23199455-4434-4628-A31A-F9C72159838B}" type="presParOf" srcId="{01F068D3-B8C5-463E-8450-6E60A75B5ACB}" destId="{CE810110-7F65-4A6A-90B1-F1326D8ADF3D}" srcOrd="21" destOrd="0" presId="urn:microsoft.com/office/officeart/2005/8/layout/vList2"/>
    <dgm:cxn modelId="{2E5FD5E3-AB68-44CE-B196-C09C8EF9B44D}" type="presParOf" srcId="{01F068D3-B8C5-463E-8450-6E60A75B5ACB}" destId="{5ACB1D8D-A800-4DD6-87DA-6A969085F5F4}" srcOrd="22"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8625005D-2C95-44E3-B991-80A2BE3EEC29}"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tr-TR"/>
        </a:p>
      </dgm:t>
    </dgm:pt>
    <dgm:pt modelId="{F70C155E-5355-4273-8FAE-2242CB22FEE1}">
      <dgm:prSet/>
      <dgm:spPr/>
      <dgm:t>
        <a:bodyPr/>
        <a:lstStyle/>
        <a:p>
          <a:pPr algn="ctr" rtl="0"/>
          <a:r>
            <a:rPr lang="tr-TR" b="1" dirty="0" smtClean="0"/>
            <a:t>Engellerde Yardım Etme</a:t>
          </a:r>
          <a:endParaRPr lang="tr-TR" dirty="0"/>
        </a:p>
      </dgm:t>
    </dgm:pt>
    <dgm:pt modelId="{41953C5F-576A-44BD-826D-AAEC3941D8C9}" type="parTrans" cxnId="{96712A34-BD33-4344-ACAD-643DD595FC69}">
      <dgm:prSet/>
      <dgm:spPr/>
      <dgm:t>
        <a:bodyPr/>
        <a:lstStyle/>
        <a:p>
          <a:endParaRPr lang="tr-TR"/>
        </a:p>
      </dgm:t>
    </dgm:pt>
    <dgm:pt modelId="{F45D60A8-880C-4876-899E-73E0773C67FF}" type="sibTrans" cxnId="{96712A34-BD33-4344-ACAD-643DD595FC69}">
      <dgm:prSet/>
      <dgm:spPr/>
      <dgm:t>
        <a:bodyPr/>
        <a:lstStyle/>
        <a:p>
          <a:endParaRPr lang="tr-TR"/>
        </a:p>
      </dgm:t>
    </dgm:pt>
    <dgm:pt modelId="{D8460173-C4F9-4098-8161-66318C1772E7}" type="pres">
      <dgm:prSet presAssocID="{8625005D-2C95-44E3-B991-80A2BE3EEC29}" presName="linear" presStyleCnt="0">
        <dgm:presLayoutVars>
          <dgm:animLvl val="lvl"/>
          <dgm:resizeHandles val="exact"/>
        </dgm:presLayoutVars>
      </dgm:prSet>
      <dgm:spPr/>
      <dgm:t>
        <a:bodyPr/>
        <a:lstStyle/>
        <a:p>
          <a:endParaRPr lang="tr-TR"/>
        </a:p>
      </dgm:t>
    </dgm:pt>
    <dgm:pt modelId="{3391A418-4D34-495C-A0C2-9396681B2ACF}" type="pres">
      <dgm:prSet presAssocID="{F70C155E-5355-4273-8FAE-2242CB22FEE1}" presName="parentText" presStyleLbl="node1" presStyleIdx="0" presStyleCnt="1">
        <dgm:presLayoutVars>
          <dgm:chMax val="0"/>
          <dgm:bulletEnabled val="1"/>
        </dgm:presLayoutVars>
      </dgm:prSet>
      <dgm:spPr/>
      <dgm:t>
        <a:bodyPr/>
        <a:lstStyle/>
        <a:p>
          <a:endParaRPr lang="tr-TR"/>
        </a:p>
      </dgm:t>
    </dgm:pt>
  </dgm:ptLst>
  <dgm:cxnLst>
    <dgm:cxn modelId="{96712A34-BD33-4344-ACAD-643DD595FC69}" srcId="{8625005D-2C95-44E3-B991-80A2BE3EEC29}" destId="{F70C155E-5355-4273-8FAE-2242CB22FEE1}" srcOrd="0" destOrd="0" parTransId="{41953C5F-576A-44BD-826D-AAEC3941D8C9}" sibTransId="{F45D60A8-880C-4876-899E-73E0773C67FF}"/>
    <dgm:cxn modelId="{49D71F45-CE6B-4037-9775-93F78CDE7A59}" type="presOf" srcId="{F70C155E-5355-4273-8FAE-2242CB22FEE1}" destId="{3391A418-4D34-495C-A0C2-9396681B2ACF}" srcOrd="0" destOrd="0" presId="urn:microsoft.com/office/officeart/2005/8/layout/vList2"/>
    <dgm:cxn modelId="{464E8DD8-E8F6-4C19-B341-E24909680B94}" type="presOf" srcId="{8625005D-2C95-44E3-B991-80A2BE3EEC29}" destId="{D8460173-C4F9-4098-8161-66318C1772E7}" srcOrd="0" destOrd="0" presId="urn:microsoft.com/office/officeart/2005/8/layout/vList2"/>
    <dgm:cxn modelId="{C33882A1-FC84-4D13-9E4D-FE252A9D6F24}" type="presParOf" srcId="{D8460173-C4F9-4098-8161-66318C1772E7}" destId="{3391A418-4D34-495C-A0C2-9396681B2ACF}"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614BE795-D1EB-4419-BB95-C009D404285C}"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tr-TR"/>
        </a:p>
      </dgm:t>
    </dgm:pt>
    <dgm:pt modelId="{1E3971A0-87D9-4FC7-8BD6-AB6D4AD9CF83}">
      <dgm:prSet/>
      <dgm:spPr/>
      <dgm:t>
        <a:bodyPr/>
        <a:lstStyle/>
        <a:p>
          <a:pPr rtl="0"/>
          <a:r>
            <a:rPr lang="tr-TR" b="1" dirty="0" smtClean="0"/>
            <a:t>Fiziksel Ortamı Düzenleme</a:t>
          </a:r>
          <a:endParaRPr lang="tr-TR" dirty="0"/>
        </a:p>
      </dgm:t>
    </dgm:pt>
    <dgm:pt modelId="{07F3B4EA-41D3-48DD-B68C-97938AC5017E}" type="parTrans" cxnId="{99E37056-C15A-4844-A498-B6B5B8CF5874}">
      <dgm:prSet/>
      <dgm:spPr/>
      <dgm:t>
        <a:bodyPr/>
        <a:lstStyle/>
        <a:p>
          <a:endParaRPr lang="tr-TR"/>
        </a:p>
      </dgm:t>
    </dgm:pt>
    <dgm:pt modelId="{6CFD0BEF-494D-41B7-8262-55FC4D976A2C}" type="sibTrans" cxnId="{99E37056-C15A-4844-A498-B6B5B8CF5874}">
      <dgm:prSet/>
      <dgm:spPr/>
      <dgm:t>
        <a:bodyPr/>
        <a:lstStyle/>
        <a:p>
          <a:endParaRPr lang="tr-TR"/>
        </a:p>
      </dgm:t>
    </dgm:pt>
    <dgm:pt modelId="{060FE065-3C8E-4C1B-AB22-C7BE55DB04FF}" type="pres">
      <dgm:prSet presAssocID="{614BE795-D1EB-4419-BB95-C009D404285C}" presName="linear" presStyleCnt="0">
        <dgm:presLayoutVars>
          <dgm:animLvl val="lvl"/>
          <dgm:resizeHandles val="exact"/>
        </dgm:presLayoutVars>
      </dgm:prSet>
      <dgm:spPr/>
      <dgm:t>
        <a:bodyPr/>
        <a:lstStyle/>
        <a:p>
          <a:endParaRPr lang="tr-TR"/>
        </a:p>
      </dgm:t>
    </dgm:pt>
    <dgm:pt modelId="{5B215F4E-3C77-4570-8D32-2F369A7F0D5E}" type="pres">
      <dgm:prSet presAssocID="{1E3971A0-87D9-4FC7-8BD6-AB6D4AD9CF83}" presName="parentText" presStyleLbl="node1" presStyleIdx="0" presStyleCnt="1">
        <dgm:presLayoutVars>
          <dgm:chMax val="0"/>
          <dgm:bulletEnabled val="1"/>
        </dgm:presLayoutVars>
      </dgm:prSet>
      <dgm:spPr/>
      <dgm:t>
        <a:bodyPr/>
        <a:lstStyle/>
        <a:p>
          <a:endParaRPr lang="tr-TR"/>
        </a:p>
      </dgm:t>
    </dgm:pt>
  </dgm:ptLst>
  <dgm:cxnLst>
    <dgm:cxn modelId="{99E37056-C15A-4844-A498-B6B5B8CF5874}" srcId="{614BE795-D1EB-4419-BB95-C009D404285C}" destId="{1E3971A0-87D9-4FC7-8BD6-AB6D4AD9CF83}" srcOrd="0" destOrd="0" parTransId="{07F3B4EA-41D3-48DD-B68C-97938AC5017E}" sibTransId="{6CFD0BEF-494D-41B7-8262-55FC4D976A2C}"/>
    <dgm:cxn modelId="{4687F7F1-9519-49DC-A38E-B60CD9699BBC}" type="presOf" srcId="{614BE795-D1EB-4419-BB95-C009D404285C}" destId="{060FE065-3C8E-4C1B-AB22-C7BE55DB04FF}" srcOrd="0" destOrd="0" presId="urn:microsoft.com/office/officeart/2005/8/layout/vList2"/>
    <dgm:cxn modelId="{FEEE4022-6C02-43DF-BAC4-3ADCD743E847}" type="presOf" srcId="{1E3971A0-87D9-4FC7-8BD6-AB6D4AD9CF83}" destId="{5B215F4E-3C77-4570-8D32-2F369A7F0D5E}" srcOrd="0" destOrd="0" presId="urn:microsoft.com/office/officeart/2005/8/layout/vList2"/>
    <dgm:cxn modelId="{E5670B29-84FF-430D-9A8C-36071C686185}" type="presParOf" srcId="{060FE065-3C8E-4C1B-AB22-C7BE55DB04FF}" destId="{5B215F4E-3C77-4570-8D32-2F369A7F0D5E}"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614BE795-D1EB-4419-BB95-C009D404285C}"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tr-TR"/>
        </a:p>
      </dgm:t>
    </dgm:pt>
    <dgm:pt modelId="{1E3971A0-87D9-4FC7-8BD6-AB6D4AD9CF83}">
      <dgm:prSet/>
      <dgm:spPr/>
      <dgm:t>
        <a:bodyPr/>
        <a:lstStyle/>
        <a:p>
          <a:pPr rtl="0"/>
          <a:r>
            <a:rPr lang="tr-TR" b="1" dirty="0" smtClean="0"/>
            <a:t>Fiziksel Ortamı Düzenleme</a:t>
          </a:r>
          <a:endParaRPr lang="tr-TR" dirty="0"/>
        </a:p>
      </dgm:t>
    </dgm:pt>
    <dgm:pt modelId="{07F3B4EA-41D3-48DD-B68C-97938AC5017E}" type="parTrans" cxnId="{99E37056-C15A-4844-A498-B6B5B8CF5874}">
      <dgm:prSet/>
      <dgm:spPr/>
      <dgm:t>
        <a:bodyPr/>
        <a:lstStyle/>
        <a:p>
          <a:endParaRPr lang="tr-TR"/>
        </a:p>
      </dgm:t>
    </dgm:pt>
    <dgm:pt modelId="{6CFD0BEF-494D-41B7-8262-55FC4D976A2C}" type="sibTrans" cxnId="{99E37056-C15A-4844-A498-B6B5B8CF5874}">
      <dgm:prSet/>
      <dgm:spPr/>
      <dgm:t>
        <a:bodyPr/>
        <a:lstStyle/>
        <a:p>
          <a:endParaRPr lang="tr-TR"/>
        </a:p>
      </dgm:t>
    </dgm:pt>
    <dgm:pt modelId="{060FE065-3C8E-4C1B-AB22-C7BE55DB04FF}" type="pres">
      <dgm:prSet presAssocID="{614BE795-D1EB-4419-BB95-C009D404285C}" presName="linear" presStyleCnt="0">
        <dgm:presLayoutVars>
          <dgm:animLvl val="lvl"/>
          <dgm:resizeHandles val="exact"/>
        </dgm:presLayoutVars>
      </dgm:prSet>
      <dgm:spPr/>
      <dgm:t>
        <a:bodyPr/>
        <a:lstStyle/>
        <a:p>
          <a:endParaRPr lang="tr-TR"/>
        </a:p>
      </dgm:t>
    </dgm:pt>
    <dgm:pt modelId="{5B215F4E-3C77-4570-8D32-2F369A7F0D5E}" type="pres">
      <dgm:prSet presAssocID="{1E3971A0-87D9-4FC7-8BD6-AB6D4AD9CF83}" presName="parentText" presStyleLbl="node1" presStyleIdx="0" presStyleCnt="1">
        <dgm:presLayoutVars>
          <dgm:chMax val="0"/>
          <dgm:bulletEnabled val="1"/>
        </dgm:presLayoutVars>
      </dgm:prSet>
      <dgm:spPr/>
      <dgm:t>
        <a:bodyPr/>
        <a:lstStyle/>
        <a:p>
          <a:endParaRPr lang="tr-TR"/>
        </a:p>
      </dgm:t>
    </dgm:pt>
  </dgm:ptLst>
  <dgm:cxnLst>
    <dgm:cxn modelId="{99E37056-C15A-4844-A498-B6B5B8CF5874}" srcId="{614BE795-D1EB-4419-BB95-C009D404285C}" destId="{1E3971A0-87D9-4FC7-8BD6-AB6D4AD9CF83}" srcOrd="0" destOrd="0" parTransId="{07F3B4EA-41D3-48DD-B68C-97938AC5017E}" sibTransId="{6CFD0BEF-494D-41B7-8262-55FC4D976A2C}"/>
    <dgm:cxn modelId="{368DD781-996E-4922-B78B-0335D29D09AE}" type="presOf" srcId="{614BE795-D1EB-4419-BB95-C009D404285C}" destId="{060FE065-3C8E-4C1B-AB22-C7BE55DB04FF}" srcOrd="0" destOrd="0" presId="urn:microsoft.com/office/officeart/2005/8/layout/vList2"/>
    <dgm:cxn modelId="{18535582-F3F6-4ADA-B366-B0F35030F807}" type="presOf" srcId="{1E3971A0-87D9-4FC7-8BD6-AB6D4AD9CF83}" destId="{5B215F4E-3C77-4570-8D32-2F369A7F0D5E}" srcOrd="0" destOrd="0" presId="urn:microsoft.com/office/officeart/2005/8/layout/vList2"/>
    <dgm:cxn modelId="{A8F3EA78-958C-41E6-91B6-023AD07355B5}" type="presParOf" srcId="{060FE065-3C8E-4C1B-AB22-C7BE55DB04FF}" destId="{5B215F4E-3C77-4570-8D32-2F369A7F0D5E}"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EAF251BD-2ECF-480D-BC39-66A74840BC2C}"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tr-TR"/>
        </a:p>
      </dgm:t>
    </dgm:pt>
    <dgm:pt modelId="{5453C57E-72BD-4276-ACA4-671685380938}">
      <dgm:prSet/>
      <dgm:spPr/>
      <dgm:t>
        <a:bodyPr/>
        <a:lstStyle/>
        <a:p>
          <a:pPr algn="ctr" rtl="0"/>
          <a:r>
            <a:rPr lang="tr-TR" b="1" dirty="0" smtClean="0"/>
            <a:t>Görmezden Gelme </a:t>
          </a:r>
          <a:endParaRPr lang="tr-TR" dirty="0"/>
        </a:p>
      </dgm:t>
    </dgm:pt>
    <dgm:pt modelId="{70D2FEE4-23E8-4E34-9835-7CA3CB3B8B1F}" type="parTrans" cxnId="{C5FF1C3A-91D9-4EE2-B61A-DF0488ABF95F}">
      <dgm:prSet/>
      <dgm:spPr/>
      <dgm:t>
        <a:bodyPr/>
        <a:lstStyle/>
        <a:p>
          <a:endParaRPr lang="tr-TR"/>
        </a:p>
      </dgm:t>
    </dgm:pt>
    <dgm:pt modelId="{2E4F5DBD-9A5A-491E-835E-6A5E0F6C2728}" type="sibTrans" cxnId="{C5FF1C3A-91D9-4EE2-B61A-DF0488ABF95F}">
      <dgm:prSet/>
      <dgm:spPr/>
      <dgm:t>
        <a:bodyPr/>
        <a:lstStyle/>
        <a:p>
          <a:endParaRPr lang="tr-TR"/>
        </a:p>
      </dgm:t>
    </dgm:pt>
    <dgm:pt modelId="{1C0992C0-E8E8-4517-B69E-79C4DEC5EC94}" type="pres">
      <dgm:prSet presAssocID="{EAF251BD-2ECF-480D-BC39-66A74840BC2C}" presName="linear" presStyleCnt="0">
        <dgm:presLayoutVars>
          <dgm:animLvl val="lvl"/>
          <dgm:resizeHandles val="exact"/>
        </dgm:presLayoutVars>
      </dgm:prSet>
      <dgm:spPr/>
      <dgm:t>
        <a:bodyPr/>
        <a:lstStyle/>
        <a:p>
          <a:endParaRPr lang="tr-TR"/>
        </a:p>
      </dgm:t>
    </dgm:pt>
    <dgm:pt modelId="{3FBC846E-8D7A-4E64-AD42-C94E86B76B0B}" type="pres">
      <dgm:prSet presAssocID="{5453C57E-72BD-4276-ACA4-671685380938}" presName="parentText" presStyleLbl="node1" presStyleIdx="0" presStyleCnt="1">
        <dgm:presLayoutVars>
          <dgm:chMax val="0"/>
          <dgm:bulletEnabled val="1"/>
        </dgm:presLayoutVars>
      </dgm:prSet>
      <dgm:spPr/>
      <dgm:t>
        <a:bodyPr/>
        <a:lstStyle/>
        <a:p>
          <a:endParaRPr lang="tr-TR"/>
        </a:p>
      </dgm:t>
    </dgm:pt>
  </dgm:ptLst>
  <dgm:cxnLst>
    <dgm:cxn modelId="{49B66A40-DDFF-44F7-8C6F-E9B079CC7DBD}" type="presOf" srcId="{5453C57E-72BD-4276-ACA4-671685380938}" destId="{3FBC846E-8D7A-4E64-AD42-C94E86B76B0B}" srcOrd="0" destOrd="0" presId="urn:microsoft.com/office/officeart/2005/8/layout/vList2"/>
    <dgm:cxn modelId="{C5FF1C3A-91D9-4EE2-B61A-DF0488ABF95F}" srcId="{EAF251BD-2ECF-480D-BC39-66A74840BC2C}" destId="{5453C57E-72BD-4276-ACA4-671685380938}" srcOrd="0" destOrd="0" parTransId="{70D2FEE4-23E8-4E34-9835-7CA3CB3B8B1F}" sibTransId="{2E4F5DBD-9A5A-491E-835E-6A5E0F6C2728}"/>
    <dgm:cxn modelId="{EBB64679-545B-4B91-82E8-E02343E6F8EC}" type="presOf" srcId="{EAF251BD-2ECF-480D-BC39-66A74840BC2C}" destId="{1C0992C0-E8E8-4517-B69E-79C4DEC5EC94}" srcOrd="0" destOrd="0" presId="urn:microsoft.com/office/officeart/2005/8/layout/vList2"/>
    <dgm:cxn modelId="{418927D1-0002-4812-A3A0-0A4C4DAAFC0D}" type="presParOf" srcId="{1C0992C0-E8E8-4517-B69E-79C4DEC5EC94}" destId="{3FBC846E-8D7A-4E64-AD42-C94E86B76B0B}"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59750862-4270-4E97-823E-87D1DB7653A9}"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tr-TR"/>
        </a:p>
      </dgm:t>
    </dgm:pt>
    <dgm:pt modelId="{D1064D9B-11A0-432C-A20C-F63615A7E29D}">
      <dgm:prSet/>
      <dgm:spPr/>
      <dgm:t>
        <a:bodyPr/>
        <a:lstStyle/>
        <a:p>
          <a:pPr algn="ctr" rtl="0"/>
          <a:r>
            <a:rPr lang="tr-TR" b="1" dirty="0" smtClean="0"/>
            <a:t>Görmezden Gelme </a:t>
          </a:r>
          <a:endParaRPr lang="tr-TR" dirty="0"/>
        </a:p>
      </dgm:t>
    </dgm:pt>
    <dgm:pt modelId="{6D201CC7-6596-4A76-8085-3B2EABE558B5}" type="parTrans" cxnId="{48893B7A-437D-4CA0-908E-34434F03E827}">
      <dgm:prSet/>
      <dgm:spPr/>
      <dgm:t>
        <a:bodyPr/>
        <a:lstStyle/>
        <a:p>
          <a:endParaRPr lang="tr-TR"/>
        </a:p>
      </dgm:t>
    </dgm:pt>
    <dgm:pt modelId="{B82F62BC-65BA-4527-BB8E-BF466D60494E}" type="sibTrans" cxnId="{48893B7A-437D-4CA0-908E-34434F03E827}">
      <dgm:prSet/>
      <dgm:spPr/>
      <dgm:t>
        <a:bodyPr/>
        <a:lstStyle/>
        <a:p>
          <a:endParaRPr lang="tr-TR"/>
        </a:p>
      </dgm:t>
    </dgm:pt>
    <dgm:pt modelId="{5439CBD2-D6E8-432C-908A-3A913B2036E0}" type="pres">
      <dgm:prSet presAssocID="{59750862-4270-4E97-823E-87D1DB7653A9}" presName="linear" presStyleCnt="0">
        <dgm:presLayoutVars>
          <dgm:animLvl val="lvl"/>
          <dgm:resizeHandles val="exact"/>
        </dgm:presLayoutVars>
      </dgm:prSet>
      <dgm:spPr/>
      <dgm:t>
        <a:bodyPr/>
        <a:lstStyle/>
        <a:p>
          <a:endParaRPr lang="tr-TR"/>
        </a:p>
      </dgm:t>
    </dgm:pt>
    <dgm:pt modelId="{08DC5F7C-6AC8-4395-A589-E1A4593ED5BF}" type="pres">
      <dgm:prSet presAssocID="{D1064D9B-11A0-432C-A20C-F63615A7E29D}" presName="parentText" presStyleLbl="node1" presStyleIdx="0" presStyleCnt="1">
        <dgm:presLayoutVars>
          <dgm:chMax val="0"/>
          <dgm:bulletEnabled val="1"/>
        </dgm:presLayoutVars>
      </dgm:prSet>
      <dgm:spPr/>
      <dgm:t>
        <a:bodyPr/>
        <a:lstStyle/>
        <a:p>
          <a:endParaRPr lang="tr-TR"/>
        </a:p>
      </dgm:t>
    </dgm:pt>
  </dgm:ptLst>
  <dgm:cxnLst>
    <dgm:cxn modelId="{6B3E0819-E2F7-48AE-8B6A-2C92CB214DF8}" type="presOf" srcId="{59750862-4270-4E97-823E-87D1DB7653A9}" destId="{5439CBD2-D6E8-432C-908A-3A913B2036E0}" srcOrd="0" destOrd="0" presId="urn:microsoft.com/office/officeart/2005/8/layout/vList2"/>
    <dgm:cxn modelId="{48893B7A-437D-4CA0-908E-34434F03E827}" srcId="{59750862-4270-4E97-823E-87D1DB7653A9}" destId="{D1064D9B-11A0-432C-A20C-F63615A7E29D}" srcOrd="0" destOrd="0" parTransId="{6D201CC7-6596-4A76-8085-3B2EABE558B5}" sibTransId="{B82F62BC-65BA-4527-BB8E-BF466D60494E}"/>
    <dgm:cxn modelId="{16EFF4BB-C5B2-4FF9-88DD-274A038A19D9}" type="presOf" srcId="{D1064D9B-11A0-432C-A20C-F63615A7E29D}" destId="{08DC5F7C-6AC8-4395-A589-E1A4593ED5BF}" srcOrd="0" destOrd="0" presId="urn:microsoft.com/office/officeart/2005/8/layout/vList2"/>
    <dgm:cxn modelId="{2D503D51-380F-44BF-8119-EDE9FFAF14DF}" type="presParOf" srcId="{5439CBD2-D6E8-432C-908A-3A913B2036E0}" destId="{08DC5F7C-6AC8-4395-A589-E1A4593ED5BF}"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DD0510C2-14D9-450B-9A3C-2CAAB1A64456}"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tr-TR"/>
        </a:p>
      </dgm:t>
    </dgm:pt>
    <dgm:pt modelId="{D8D57261-2B55-49E9-89A9-51D96BC55BBA}">
      <dgm:prSet/>
      <dgm:spPr/>
      <dgm:t>
        <a:bodyPr/>
        <a:lstStyle/>
        <a:p>
          <a:pPr algn="ctr" rtl="0"/>
          <a:r>
            <a:rPr lang="tr-TR" b="1" dirty="0" smtClean="0"/>
            <a:t>Görmezden Gelme </a:t>
          </a:r>
          <a:endParaRPr lang="tr-TR" dirty="0"/>
        </a:p>
      </dgm:t>
    </dgm:pt>
    <dgm:pt modelId="{A9B78989-9DBA-4C69-BCF0-04EC61B36262}" type="parTrans" cxnId="{796E0A9E-6385-4F47-8A2A-5B5E935779FF}">
      <dgm:prSet/>
      <dgm:spPr/>
      <dgm:t>
        <a:bodyPr/>
        <a:lstStyle/>
        <a:p>
          <a:endParaRPr lang="tr-TR"/>
        </a:p>
      </dgm:t>
    </dgm:pt>
    <dgm:pt modelId="{82AC4EAE-4ED3-471A-9795-489C1BE75CB0}" type="sibTrans" cxnId="{796E0A9E-6385-4F47-8A2A-5B5E935779FF}">
      <dgm:prSet/>
      <dgm:spPr/>
      <dgm:t>
        <a:bodyPr/>
        <a:lstStyle/>
        <a:p>
          <a:endParaRPr lang="tr-TR"/>
        </a:p>
      </dgm:t>
    </dgm:pt>
    <dgm:pt modelId="{AFEF53CB-E560-436B-9B47-C335C17FF2A2}" type="pres">
      <dgm:prSet presAssocID="{DD0510C2-14D9-450B-9A3C-2CAAB1A64456}" presName="linear" presStyleCnt="0">
        <dgm:presLayoutVars>
          <dgm:animLvl val="lvl"/>
          <dgm:resizeHandles val="exact"/>
        </dgm:presLayoutVars>
      </dgm:prSet>
      <dgm:spPr/>
      <dgm:t>
        <a:bodyPr/>
        <a:lstStyle/>
        <a:p>
          <a:endParaRPr lang="tr-TR"/>
        </a:p>
      </dgm:t>
    </dgm:pt>
    <dgm:pt modelId="{7419CAE4-CCD5-4292-90ED-EBB10CB5886E}" type="pres">
      <dgm:prSet presAssocID="{D8D57261-2B55-49E9-89A9-51D96BC55BBA}" presName="parentText" presStyleLbl="node1" presStyleIdx="0" presStyleCnt="1">
        <dgm:presLayoutVars>
          <dgm:chMax val="0"/>
          <dgm:bulletEnabled val="1"/>
        </dgm:presLayoutVars>
      </dgm:prSet>
      <dgm:spPr/>
      <dgm:t>
        <a:bodyPr/>
        <a:lstStyle/>
        <a:p>
          <a:endParaRPr lang="tr-TR"/>
        </a:p>
      </dgm:t>
    </dgm:pt>
  </dgm:ptLst>
  <dgm:cxnLst>
    <dgm:cxn modelId="{796E0A9E-6385-4F47-8A2A-5B5E935779FF}" srcId="{DD0510C2-14D9-450B-9A3C-2CAAB1A64456}" destId="{D8D57261-2B55-49E9-89A9-51D96BC55BBA}" srcOrd="0" destOrd="0" parTransId="{A9B78989-9DBA-4C69-BCF0-04EC61B36262}" sibTransId="{82AC4EAE-4ED3-471A-9795-489C1BE75CB0}"/>
    <dgm:cxn modelId="{4EA33065-BA4C-4C98-8FDD-EBED10576777}" type="presOf" srcId="{DD0510C2-14D9-450B-9A3C-2CAAB1A64456}" destId="{AFEF53CB-E560-436B-9B47-C335C17FF2A2}" srcOrd="0" destOrd="0" presId="urn:microsoft.com/office/officeart/2005/8/layout/vList2"/>
    <dgm:cxn modelId="{444C62CE-5DDF-40B2-B237-9D303F15A8EA}" type="presOf" srcId="{D8D57261-2B55-49E9-89A9-51D96BC55BBA}" destId="{7419CAE4-CCD5-4292-90ED-EBB10CB5886E}" srcOrd="0" destOrd="0" presId="urn:microsoft.com/office/officeart/2005/8/layout/vList2"/>
    <dgm:cxn modelId="{60354317-CA21-40B9-A10B-1E6040BA1435}" type="presParOf" srcId="{AFEF53CB-E560-436B-9B47-C335C17FF2A2}" destId="{7419CAE4-CCD5-4292-90ED-EBB10CB5886E}"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8903D13C-727C-444A-8C53-750FBCF1A0F9}" type="doc">
      <dgm:prSet loTypeId="urn:microsoft.com/office/officeart/2005/8/layout/vList2" loCatId="list" qsTypeId="urn:microsoft.com/office/officeart/2005/8/quickstyle/simple1" qsCatId="simple" csTypeId="urn:microsoft.com/office/officeart/2005/8/colors/colorful4" csCatId="colorful"/>
      <dgm:spPr/>
      <dgm:t>
        <a:bodyPr/>
        <a:lstStyle/>
        <a:p>
          <a:endParaRPr lang="tr-TR"/>
        </a:p>
      </dgm:t>
    </dgm:pt>
    <dgm:pt modelId="{D5DB1B5D-A7A7-41D7-8785-01F32B5F6B00}">
      <dgm:prSet/>
      <dgm:spPr/>
      <dgm:t>
        <a:bodyPr/>
        <a:lstStyle/>
        <a:p>
          <a:pPr algn="ctr" rtl="0"/>
          <a:r>
            <a:rPr lang="tr-TR" b="1" dirty="0" smtClean="0"/>
            <a:t>Hazırlıklı ve Planlı Olma</a:t>
          </a:r>
          <a:endParaRPr lang="tr-TR" dirty="0"/>
        </a:p>
      </dgm:t>
    </dgm:pt>
    <dgm:pt modelId="{F95AFBD5-EE0A-441F-B3E6-E4AAEA6735D4}" type="parTrans" cxnId="{E83F7AB3-0DB8-4EF6-B83E-306C62A1853E}">
      <dgm:prSet/>
      <dgm:spPr/>
      <dgm:t>
        <a:bodyPr/>
        <a:lstStyle/>
        <a:p>
          <a:endParaRPr lang="tr-TR"/>
        </a:p>
      </dgm:t>
    </dgm:pt>
    <dgm:pt modelId="{17BFC17D-F653-4930-8CE1-FEB514574882}" type="sibTrans" cxnId="{E83F7AB3-0DB8-4EF6-B83E-306C62A1853E}">
      <dgm:prSet/>
      <dgm:spPr/>
      <dgm:t>
        <a:bodyPr/>
        <a:lstStyle/>
        <a:p>
          <a:endParaRPr lang="tr-TR"/>
        </a:p>
      </dgm:t>
    </dgm:pt>
    <dgm:pt modelId="{6B7096B8-E1AA-40D2-991E-F3449A4E9D54}" type="pres">
      <dgm:prSet presAssocID="{8903D13C-727C-444A-8C53-750FBCF1A0F9}" presName="linear" presStyleCnt="0">
        <dgm:presLayoutVars>
          <dgm:animLvl val="lvl"/>
          <dgm:resizeHandles val="exact"/>
        </dgm:presLayoutVars>
      </dgm:prSet>
      <dgm:spPr/>
      <dgm:t>
        <a:bodyPr/>
        <a:lstStyle/>
        <a:p>
          <a:endParaRPr lang="tr-TR"/>
        </a:p>
      </dgm:t>
    </dgm:pt>
    <dgm:pt modelId="{F69096F1-71A4-4B69-A38F-CA9F4435AC21}" type="pres">
      <dgm:prSet presAssocID="{D5DB1B5D-A7A7-41D7-8785-01F32B5F6B00}" presName="parentText" presStyleLbl="node1" presStyleIdx="0" presStyleCnt="1">
        <dgm:presLayoutVars>
          <dgm:chMax val="0"/>
          <dgm:bulletEnabled val="1"/>
        </dgm:presLayoutVars>
      </dgm:prSet>
      <dgm:spPr/>
      <dgm:t>
        <a:bodyPr/>
        <a:lstStyle/>
        <a:p>
          <a:endParaRPr lang="tr-TR"/>
        </a:p>
      </dgm:t>
    </dgm:pt>
  </dgm:ptLst>
  <dgm:cxnLst>
    <dgm:cxn modelId="{E83F7AB3-0DB8-4EF6-B83E-306C62A1853E}" srcId="{8903D13C-727C-444A-8C53-750FBCF1A0F9}" destId="{D5DB1B5D-A7A7-41D7-8785-01F32B5F6B00}" srcOrd="0" destOrd="0" parTransId="{F95AFBD5-EE0A-441F-B3E6-E4AAEA6735D4}" sibTransId="{17BFC17D-F653-4930-8CE1-FEB514574882}"/>
    <dgm:cxn modelId="{B76A8395-9232-4792-B5B1-927215E87823}" type="presOf" srcId="{D5DB1B5D-A7A7-41D7-8785-01F32B5F6B00}" destId="{F69096F1-71A4-4B69-A38F-CA9F4435AC21}" srcOrd="0" destOrd="0" presId="urn:microsoft.com/office/officeart/2005/8/layout/vList2"/>
    <dgm:cxn modelId="{3D6F0ED4-C9B7-4E2B-8AFC-D0FC8A22270E}" type="presOf" srcId="{8903D13C-727C-444A-8C53-750FBCF1A0F9}" destId="{6B7096B8-E1AA-40D2-991E-F3449A4E9D54}" srcOrd="0" destOrd="0" presId="urn:microsoft.com/office/officeart/2005/8/layout/vList2"/>
    <dgm:cxn modelId="{80DE320B-129A-4F64-9106-A705CE6C706E}" type="presParOf" srcId="{6B7096B8-E1AA-40D2-991E-F3449A4E9D54}" destId="{F69096F1-71A4-4B69-A38F-CA9F4435AC21}"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8903D13C-727C-444A-8C53-750FBCF1A0F9}" type="doc">
      <dgm:prSet loTypeId="urn:microsoft.com/office/officeart/2005/8/layout/vList2" loCatId="list" qsTypeId="urn:microsoft.com/office/officeart/2005/8/quickstyle/simple1" qsCatId="simple" csTypeId="urn:microsoft.com/office/officeart/2005/8/colors/colorful4" csCatId="colorful"/>
      <dgm:spPr/>
      <dgm:t>
        <a:bodyPr/>
        <a:lstStyle/>
        <a:p>
          <a:endParaRPr lang="tr-TR"/>
        </a:p>
      </dgm:t>
    </dgm:pt>
    <dgm:pt modelId="{D5DB1B5D-A7A7-41D7-8785-01F32B5F6B00}">
      <dgm:prSet/>
      <dgm:spPr/>
      <dgm:t>
        <a:bodyPr/>
        <a:lstStyle/>
        <a:p>
          <a:pPr algn="ctr" rtl="0"/>
          <a:r>
            <a:rPr lang="tr-TR" b="1" dirty="0" smtClean="0"/>
            <a:t>Hazırlıklı ve Planlı Olma</a:t>
          </a:r>
          <a:endParaRPr lang="tr-TR" dirty="0"/>
        </a:p>
      </dgm:t>
    </dgm:pt>
    <dgm:pt modelId="{F95AFBD5-EE0A-441F-B3E6-E4AAEA6735D4}" type="parTrans" cxnId="{E83F7AB3-0DB8-4EF6-B83E-306C62A1853E}">
      <dgm:prSet/>
      <dgm:spPr/>
      <dgm:t>
        <a:bodyPr/>
        <a:lstStyle/>
        <a:p>
          <a:endParaRPr lang="tr-TR"/>
        </a:p>
      </dgm:t>
    </dgm:pt>
    <dgm:pt modelId="{17BFC17D-F653-4930-8CE1-FEB514574882}" type="sibTrans" cxnId="{E83F7AB3-0DB8-4EF6-B83E-306C62A1853E}">
      <dgm:prSet/>
      <dgm:spPr/>
      <dgm:t>
        <a:bodyPr/>
        <a:lstStyle/>
        <a:p>
          <a:endParaRPr lang="tr-TR"/>
        </a:p>
      </dgm:t>
    </dgm:pt>
    <dgm:pt modelId="{6B7096B8-E1AA-40D2-991E-F3449A4E9D54}" type="pres">
      <dgm:prSet presAssocID="{8903D13C-727C-444A-8C53-750FBCF1A0F9}" presName="linear" presStyleCnt="0">
        <dgm:presLayoutVars>
          <dgm:animLvl val="lvl"/>
          <dgm:resizeHandles val="exact"/>
        </dgm:presLayoutVars>
      </dgm:prSet>
      <dgm:spPr/>
      <dgm:t>
        <a:bodyPr/>
        <a:lstStyle/>
        <a:p>
          <a:endParaRPr lang="tr-TR"/>
        </a:p>
      </dgm:t>
    </dgm:pt>
    <dgm:pt modelId="{F69096F1-71A4-4B69-A38F-CA9F4435AC21}" type="pres">
      <dgm:prSet presAssocID="{D5DB1B5D-A7A7-41D7-8785-01F32B5F6B00}" presName="parentText" presStyleLbl="node1" presStyleIdx="0" presStyleCnt="1">
        <dgm:presLayoutVars>
          <dgm:chMax val="0"/>
          <dgm:bulletEnabled val="1"/>
        </dgm:presLayoutVars>
      </dgm:prSet>
      <dgm:spPr/>
      <dgm:t>
        <a:bodyPr/>
        <a:lstStyle/>
        <a:p>
          <a:endParaRPr lang="tr-TR"/>
        </a:p>
      </dgm:t>
    </dgm:pt>
  </dgm:ptLst>
  <dgm:cxnLst>
    <dgm:cxn modelId="{E83F7AB3-0DB8-4EF6-B83E-306C62A1853E}" srcId="{8903D13C-727C-444A-8C53-750FBCF1A0F9}" destId="{D5DB1B5D-A7A7-41D7-8785-01F32B5F6B00}" srcOrd="0" destOrd="0" parTransId="{F95AFBD5-EE0A-441F-B3E6-E4AAEA6735D4}" sibTransId="{17BFC17D-F653-4930-8CE1-FEB514574882}"/>
    <dgm:cxn modelId="{75DE8D13-22EE-45B2-957F-C69F0559FA83}" type="presOf" srcId="{D5DB1B5D-A7A7-41D7-8785-01F32B5F6B00}" destId="{F69096F1-71A4-4B69-A38F-CA9F4435AC21}" srcOrd="0" destOrd="0" presId="urn:microsoft.com/office/officeart/2005/8/layout/vList2"/>
    <dgm:cxn modelId="{34FF5A08-87FB-45E0-802E-CAC1B9A0AFEA}" type="presOf" srcId="{8903D13C-727C-444A-8C53-750FBCF1A0F9}" destId="{6B7096B8-E1AA-40D2-991E-F3449A4E9D54}" srcOrd="0" destOrd="0" presId="urn:microsoft.com/office/officeart/2005/8/layout/vList2"/>
    <dgm:cxn modelId="{10C4D937-4F8C-4232-B155-39FF63594328}" type="presParOf" srcId="{6B7096B8-E1AA-40D2-991E-F3449A4E9D54}" destId="{F69096F1-71A4-4B69-A38F-CA9F4435AC21}"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5.xml><?xml version="1.0" encoding="utf-8"?>
<dgm:dataModel xmlns:dgm="http://schemas.openxmlformats.org/drawingml/2006/diagram" xmlns:a="http://schemas.openxmlformats.org/drawingml/2006/main">
  <dgm:ptLst>
    <dgm:pt modelId="{B6E526AB-DC96-4D46-A870-2075EB65878E}"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tr-TR"/>
        </a:p>
      </dgm:t>
    </dgm:pt>
    <dgm:pt modelId="{5FD76BBC-213D-4F3C-B43C-B8C65BCA2582}">
      <dgm:prSet/>
      <dgm:spPr/>
      <dgm:t>
        <a:bodyPr/>
        <a:lstStyle/>
        <a:p>
          <a:pPr rtl="0"/>
          <a:r>
            <a:rPr lang="tr-TR" b="1" dirty="0" smtClean="0"/>
            <a:t>Isınma Turuyla Derse Başlama (Dikkat ve İlgi Çekme)</a:t>
          </a:r>
          <a:endParaRPr lang="tr-TR" dirty="0"/>
        </a:p>
      </dgm:t>
    </dgm:pt>
    <dgm:pt modelId="{2819589B-DD98-44D8-A8C7-4803FFEF85EF}" type="parTrans" cxnId="{A31EBE46-A9E7-4636-9646-1488F25CDB4E}">
      <dgm:prSet/>
      <dgm:spPr/>
      <dgm:t>
        <a:bodyPr/>
        <a:lstStyle/>
        <a:p>
          <a:endParaRPr lang="tr-TR"/>
        </a:p>
      </dgm:t>
    </dgm:pt>
    <dgm:pt modelId="{AFF7BD38-6446-4CEA-B09D-BB9630C52313}" type="sibTrans" cxnId="{A31EBE46-A9E7-4636-9646-1488F25CDB4E}">
      <dgm:prSet/>
      <dgm:spPr/>
      <dgm:t>
        <a:bodyPr/>
        <a:lstStyle/>
        <a:p>
          <a:endParaRPr lang="tr-TR"/>
        </a:p>
      </dgm:t>
    </dgm:pt>
    <dgm:pt modelId="{B76E9507-E271-481E-BEE1-C3CC6D379C72}" type="pres">
      <dgm:prSet presAssocID="{B6E526AB-DC96-4D46-A870-2075EB65878E}" presName="linear" presStyleCnt="0">
        <dgm:presLayoutVars>
          <dgm:animLvl val="lvl"/>
          <dgm:resizeHandles val="exact"/>
        </dgm:presLayoutVars>
      </dgm:prSet>
      <dgm:spPr/>
      <dgm:t>
        <a:bodyPr/>
        <a:lstStyle/>
        <a:p>
          <a:endParaRPr lang="tr-TR"/>
        </a:p>
      </dgm:t>
    </dgm:pt>
    <dgm:pt modelId="{257FF075-7994-44D3-B2B5-D1827404602D}" type="pres">
      <dgm:prSet presAssocID="{5FD76BBC-213D-4F3C-B43C-B8C65BCA2582}" presName="parentText" presStyleLbl="node1" presStyleIdx="0" presStyleCnt="1">
        <dgm:presLayoutVars>
          <dgm:chMax val="0"/>
          <dgm:bulletEnabled val="1"/>
        </dgm:presLayoutVars>
      </dgm:prSet>
      <dgm:spPr/>
      <dgm:t>
        <a:bodyPr/>
        <a:lstStyle/>
        <a:p>
          <a:endParaRPr lang="tr-TR"/>
        </a:p>
      </dgm:t>
    </dgm:pt>
  </dgm:ptLst>
  <dgm:cxnLst>
    <dgm:cxn modelId="{421BC22B-5B60-4B98-97DA-53AF9C8C098F}" type="presOf" srcId="{5FD76BBC-213D-4F3C-B43C-B8C65BCA2582}" destId="{257FF075-7994-44D3-B2B5-D1827404602D}" srcOrd="0" destOrd="0" presId="urn:microsoft.com/office/officeart/2005/8/layout/vList2"/>
    <dgm:cxn modelId="{A31EBE46-A9E7-4636-9646-1488F25CDB4E}" srcId="{B6E526AB-DC96-4D46-A870-2075EB65878E}" destId="{5FD76BBC-213D-4F3C-B43C-B8C65BCA2582}" srcOrd="0" destOrd="0" parTransId="{2819589B-DD98-44D8-A8C7-4803FFEF85EF}" sibTransId="{AFF7BD38-6446-4CEA-B09D-BB9630C52313}"/>
    <dgm:cxn modelId="{A878567E-3545-497A-84B0-B7E71CE309C3}" type="presOf" srcId="{B6E526AB-DC96-4D46-A870-2075EB65878E}" destId="{B76E9507-E271-481E-BEE1-C3CC6D379C72}" srcOrd="0" destOrd="0" presId="urn:microsoft.com/office/officeart/2005/8/layout/vList2"/>
    <dgm:cxn modelId="{C98EB77A-0F03-40DB-9CFF-6F603AE7816F}" type="presParOf" srcId="{B76E9507-E271-481E-BEE1-C3CC6D379C72}" destId="{257FF075-7994-44D3-B2B5-D1827404602D}"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6.xml><?xml version="1.0" encoding="utf-8"?>
<dgm:dataModel xmlns:dgm="http://schemas.openxmlformats.org/drawingml/2006/diagram" xmlns:a="http://schemas.openxmlformats.org/drawingml/2006/main">
  <dgm:ptLst>
    <dgm:pt modelId="{296CC746-52A7-466A-8D98-917331F21CF8}"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tr-TR"/>
        </a:p>
      </dgm:t>
    </dgm:pt>
    <dgm:pt modelId="{D02F5C5A-D5FD-45C7-A73D-0589DD77860B}">
      <dgm:prSet/>
      <dgm:spPr/>
      <dgm:t>
        <a:bodyPr/>
        <a:lstStyle/>
        <a:p>
          <a:pPr rtl="0"/>
          <a:r>
            <a:rPr lang="tr-TR" b="1" dirty="0" smtClean="0"/>
            <a:t>Isınma Turuyla Derse Başlama (Dikkat ve İlgi Çekme)</a:t>
          </a:r>
          <a:endParaRPr lang="tr-TR" dirty="0"/>
        </a:p>
      </dgm:t>
    </dgm:pt>
    <dgm:pt modelId="{061C9B2D-2A33-486F-85F5-C56B385BDFCF}" type="parTrans" cxnId="{D4DB5BEB-A84C-4DBB-A1E4-16567EE1D9A3}">
      <dgm:prSet/>
      <dgm:spPr/>
      <dgm:t>
        <a:bodyPr/>
        <a:lstStyle/>
        <a:p>
          <a:endParaRPr lang="tr-TR"/>
        </a:p>
      </dgm:t>
    </dgm:pt>
    <dgm:pt modelId="{59839B16-824C-42FB-87AB-A7ADAEEDB71D}" type="sibTrans" cxnId="{D4DB5BEB-A84C-4DBB-A1E4-16567EE1D9A3}">
      <dgm:prSet/>
      <dgm:spPr/>
      <dgm:t>
        <a:bodyPr/>
        <a:lstStyle/>
        <a:p>
          <a:endParaRPr lang="tr-TR"/>
        </a:p>
      </dgm:t>
    </dgm:pt>
    <dgm:pt modelId="{75E9F428-164B-4A51-A6D0-5AB58AA32645}" type="pres">
      <dgm:prSet presAssocID="{296CC746-52A7-466A-8D98-917331F21CF8}" presName="linear" presStyleCnt="0">
        <dgm:presLayoutVars>
          <dgm:animLvl val="lvl"/>
          <dgm:resizeHandles val="exact"/>
        </dgm:presLayoutVars>
      </dgm:prSet>
      <dgm:spPr/>
      <dgm:t>
        <a:bodyPr/>
        <a:lstStyle/>
        <a:p>
          <a:endParaRPr lang="tr-TR"/>
        </a:p>
      </dgm:t>
    </dgm:pt>
    <dgm:pt modelId="{BD27E579-8F0F-4F7B-BA11-4975FE172EF3}" type="pres">
      <dgm:prSet presAssocID="{D02F5C5A-D5FD-45C7-A73D-0589DD77860B}" presName="parentText" presStyleLbl="node1" presStyleIdx="0" presStyleCnt="1">
        <dgm:presLayoutVars>
          <dgm:chMax val="0"/>
          <dgm:bulletEnabled val="1"/>
        </dgm:presLayoutVars>
      </dgm:prSet>
      <dgm:spPr/>
      <dgm:t>
        <a:bodyPr/>
        <a:lstStyle/>
        <a:p>
          <a:endParaRPr lang="tr-TR"/>
        </a:p>
      </dgm:t>
    </dgm:pt>
  </dgm:ptLst>
  <dgm:cxnLst>
    <dgm:cxn modelId="{C477CF6E-50C1-4185-A7F9-D7844C306894}" type="presOf" srcId="{D02F5C5A-D5FD-45C7-A73D-0589DD77860B}" destId="{BD27E579-8F0F-4F7B-BA11-4975FE172EF3}" srcOrd="0" destOrd="0" presId="urn:microsoft.com/office/officeart/2005/8/layout/vList2"/>
    <dgm:cxn modelId="{D4DB5BEB-A84C-4DBB-A1E4-16567EE1D9A3}" srcId="{296CC746-52A7-466A-8D98-917331F21CF8}" destId="{D02F5C5A-D5FD-45C7-A73D-0589DD77860B}" srcOrd="0" destOrd="0" parTransId="{061C9B2D-2A33-486F-85F5-C56B385BDFCF}" sibTransId="{59839B16-824C-42FB-87AB-A7ADAEEDB71D}"/>
    <dgm:cxn modelId="{A8A97246-8221-431D-B79C-2FD0BF5C428A}" type="presOf" srcId="{296CC746-52A7-466A-8D98-917331F21CF8}" destId="{75E9F428-164B-4A51-A6D0-5AB58AA32645}" srcOrd="0" destOrd="0" presId="urn:microsoft.com/office/officeart/2005/8/layout/vList2"/>
    <dgm:cxn modelId="{0B88D543-80C3-4E0F-BBAE-CB00629BEAD1}" type="presParOf" srcId="{75E9F428-164B-4A51-A6D0-5AB58AA32645}" destId="{BD27E579-8F0F-4F7B-BA11-4975FE172EF3}"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7.xml><?xml version="1.0" encoding="utf-8"?>
<dgm:dataModel xmlns:dgm="http://schemas.openxmlformats.org/drawingml/2006/diagram" xmlns:a="http://schemas.openxmlformats.org/drawingml/2006/main">
  <dgm:ptLst>
    <dgm:pt modelId="{A60216A4-0232-49B6-AA33-6589F893E7D6}"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tr-TR"/>
        </a:p>
      </dgm:t>
    </dgm:pt>
    <dgm:pt modelId="{422B0762-ADBE-4B86-B520-2A08C83CF345}">
      <dgm:prSet custT="1"/>
      <dgm:spPr/>
      <dgm:t>
        <a:bodyPr/>
        <a:lstStyle/>
        <a:p>
          <a:pPr algn="ctr" rtl="0"/>
          <a:r>
            <a:rPr lang="tr-TR" sz="3600" b="1" dirty="0" smtClean="0"/>
            <a:t>İçeriği Öğrencinin Düzeyine Uygun Biçimde Sunma</a:t>
          </a:r>
          <a:endParaRPr lang="tr-TR" sz="3600" dirty="0"/>
        </a:p>
      </dgm:t>
    </dgm:pt>
    <dgm:pt modelId="{9180290A-C0E8-4774-A3ED-CC33A4DE06A8}" type="parTrans" cxnId="{71CE833E-6D68-450D-9762-18FCE6536302}">
      <dgm:prSet/>
      <dgm:spPr/>
      <dgm:t>
        <a:bodyPr/>
        <a:lstStyle/>
        <a:p>
          <a:endParaRPr lang="tr-TR"/>
        </a:p>
      </dgm:t>
    </dgm:pt>
    <dgm:pt modelId="{F2A7F2A8-4B89-4F9D-847F-1321A1DED0E3}" type="sibTrans" cxnId="{71CE833E-6D68-450D-9762-18FCE6536302}">
      <dgm:prSet/>
      <dgm:spPr/>
      <dgm:t>
        <a:bodyPr/>
        <a:lstStyle/>
        <a:p>
          <a:endParaRPr lang="tr-TR"/>
        </a:p>
      </dgm:t>
    </dgm:pt>
    <dgm:pt modelId="{1C48F447-B3AB-488E-A738-A839BEB5874E}" type="pres">
      <dgm:prSet presAssocID="{A60216A4-0232-49B6-AA33-6589F893E7D6}" presName="linear" presStyleCnt="0">
        <dgm:presLayoutVars>
          <dgm:animLvl val="lvl"/>
          <dgm:resizeHandles val="exact"/>
        </dgm:presLayoutVars>
      </dgm:prSet>
      <dgm:spPr/>
      <dgm:t>
        <a:bodyPr/>
        <a:lstStyle/>
        <a:p>
          <a:endParaRPr lang="tr-TR"/>
        </a:p>
      </dgm:t>
    </dgm:pt>
    <dgm:pt modelId="{FCA06DED-454F-459C-BAC5-0BE697E47D30}" type="pres">
      <dgm:prSet presAssocID="{422B0762-ADBE-4B86-B520-2A08C83CF345}" presName="parentText" presStyleLbl="node1" presStyleIdx="0" presStyleCnt="1" custScaleY="311972">
        <dgm:presLayoutVars>
          <dgm:chMax val="0"/>
          <dgm:bulletEnabled val="1"/>
        </dgm:presLayoutVars>
      </dgm:prSet>
      <dgm:spPr/>
      <dgm:t>
        <a:bodyPr/>
        <a:lstStyle/>
        <a:p>
          <a:endParaRPr lang="tr-TR"/>
        </a:p>
      </dgm:t>
    </dgm:pt>
  </dgm:ptLst>
  <dgm:cxnLst>
    <dgm:cxn modelId="{DB9545F7-C631-4FB9-AAE6-AD9BB005AD96}" type="presOf" srcId="{422B0762-ADBE-4B86-B520-2A08C83CF345}" destId="{FCA06DED-454F-459C-BAC5-0BE697E47D30}" srcOrd="0" destOrd="0" presId="urn:microsoft.com/office/officeart/2005/8/layout/vList2"/>
    <dgm:cxn modelId="{A71DF61B-6F96-4561-8E5E-B7D51DAB58B9}" type="presOf" srcId="{A60216A4-0232-49B6-AA33-6589F893E7D6}" destId="{1C48F447-B3AB-488E-A738-A839BEB5874E}" srcOrd="0" destOrd="0" presId="urn:microsoft.com/office/officeart/2005/8/layout/vList2"/>
    <dgm:cxn modelId="{71CE833E-6D68-450D-9762-18FCE6536302}" srcId="{A60216A4-0232-49B6-AA33-6589F893E7D6}" destId="{422B0762-ADBE-4B86-B520-2A08C83CF345}" srcOrd="0" destOrd="0" parTransId="{9180290A-C0E8-4774-A3ED-CC33A4DE06A8}" sibTransId="{F2A7F2A8-4B89-4F9D-847F-1321A1DED0E3}"/>
    <dgm:cxn modelId="{A6F0DCC9-B306-485B-9EFE-88A09FCEE1F3}" type="presParOf" srcId="{1C48F447-B3AB-488E-A738-A839BEB5874E}" destId="{FCA06DED-454F-459C-BAC5-0BE697E47D30}"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8.xml><?xml version="1.0" encoding="utf-8"?>
<dgm:dataModel xmlns:dgm="http://schemas.openxmlformats.org/drawingml/2006/diagram" xmlns:a="http://schemas.openxmlformats.org/drawingml/2006/main">
  <dgm:ptLst>
    <dgm:pt modelId="{95B28E73-2374-45E5-B679-BD83D0A87DAE}"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tr-TR"/>
        </a:p>
      </dgm:t>
    </dgm:pt>
    <dgm:pt modelId="{8568E7BA-9384-4E73-94B1-9538646FB597}">
      <dgm:prSet custT="1"/>
      <dgm:spPr/>
      <dgm:t>
        <a:bodyPr/>
        <a:lstStyle/>
        <a:p>
          <a:pPr rtl="0"/>
          <a:r>
            <a:rPr lang="tr-TR" sz="2800" b="1" dirty="0" smtClean="0"/>
            <a:t>İçeriği Öğrencinin Düzeyine Uygun Biçimde Sunma</a:t>
          </a:r>
          <a:endParaRPr lang="tr-TR" sz="2800" dirty="0"/>
        </a:p>
      </dgm:t>
    </dgm:pt>
    <dgm:pt modelId="{55C9C3F9-4D04-431A-889A-A6451395111B}" type="parTrans" cxnId="{7F9902EB-DFBB-4FEA-8735-D320392CA0EE}">
      <dgm:prSet/>
      <dgm:spPr/>
      <dgm:t>
        <a:bodyPr/>
        <a:lstStyle/>
        <a:p>
          <a:endParaRPr lang="tr-TR"/>
        </a:p>
      </dgm:t>
    </dgm:pt>
    <dgm:pt modelId="{7D4DBC6F-2B8B-4013-9950-138B94DB28B6}" type="sibTrans" cxnId="{7F9902EB-DFBB-4FEA-8735-D320392CA0EE}">
      <dgm:prSet/>
      <dgm:spPr/>
      <dgm:t>
        <a:bodyPr/>
        <a:lstStyle/>
        <a:p>
          <a:endParaRPr lang="tr-TR"/>
        </a:p>
      </dgm:t>
    </dgm:pt>
    <dgm:pt modelId="{245DD430-944D-44C1-A63E-69F6B2774582}" type="pres">
      <dgm:prSet presAssocID="{95B28E73-2374-45E5-B679-BD83D0A87DAE}" presName="linear" presStyleCnt="0">
        <dgm:presLayoutVars>
          <dgm:animLvl val="lvl"/>
          <dgm:resizeHandles val="exact"/>
        </dgm:presLayoutVars>
      </dgm:prSet>
      <dgm:spPr/>
      <dgm:t>
        <a:bodyPr/>
        <a:lstStyle/>
        <a:p>
          <a:endParaRPr lang="tr-TR"/>
        </a:p>
      </dgm:t>
    </dgm:pt>
    <dgm:pt modelId="{56EB6023-6E19-484D-90E6-3440DF8AEDD6}" type="pres">
      <dgm:prSet presAssocID="{8568E7BA-9384-4E73-94B1-9538646FB597}" presName="parentText" presStyleLbl="node1" presStyleIdx="0" presStyleCnt="1" custScaleY="161138">
        <dgm:presLayoutVars>
          <dgm:chMax val="0"/>
          <dgm:bulletEnabled val="1"/>
        </dgm:presLayoutVars>
      </dgm:prSet>
      <dgm:spPr/>
      <dgm:t>
        <a:bodyPr/>
        <a:lstStyle/>
        <a:p>
          <a:endParaRPr lang="tr-TR"/>
        </a:p>
      </dgm:t>
    </dgm:pt>
  </dgm:ptLst>
  <dgm:cxnLst>
    <dgm:cxn modelId="{7F9902EB-DFBB-4FEA-8735-D320392CA0EE}" srcId="{95B28E73-2374-45E5-B679-BD83D0A87DAE}" destId="{8568E7BA-9384-4E73-94B1-9538646FB597}" srcOrd="0" destOrd="0" parTransId="{55C9C3F9-4D04-431A-889A-A6451395111B}" sibTransId="{7D4DBC6F-2B8B-4013-9950-138B94DB28B6}"/>
    <dgm:cxn modelId="{DEB1557D-A063-4C72-9F39-190C36F4559B}" type="presOf" srcId="{95B28E73-2374-45E5-B679-BD83D0A87DAE}" destId="{245DD430-944D-44C1-A63E-69F6B2774582}" srcOrd="0" destOrd="0" presId="urn:microsoft.com/office/officeart/2005/8/layout/vList2"/>
    <dgm:cxn modelId="{EBF84AF6-4AF0-4C32-A543-EB3718E1CBE3}" type="presOf" srcId="{8568E7BA-9384-4E73-94B1-9538646FB597}" destId="{56EB6023-6E19-484D-90E6-3440DF8AEDD6}" srcOrd="0" destOrd="0" presId="urn:microsoft.com/office/officeart/2005/8/layout/vList2"/>
    <dgm:cxn modelId="{0629F1B0-7E0D-4A8B-8400-DCC008350DA3}" type="presParOf" srcId="{245DD430-944D-44C1-A63E-69F6B2774582}" destId="{56EB6023-6E19-484D-90E6-3440DF8AEDD6}"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9.xml><?xml version="1.0" encoding="utf-8"?>
<dgm:dataModel xmlns:dgm="http://schemas.openxmlformats.org/drawingml/2006/diagram" xmlns:a="http://schemas.openxmlformats.org/drawingml/2006/main">
  <dgm:ptLst>
    <dgm:pt modelId="{4F545996-6B4E-490A-A3F5-604AADFF4763}"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tr-TR"/>
        </a:p>
      </dgm:t>
    </dgm:pt>
    <dgm:pt modelId="{FD2F0DDF-1CDE-48DD-943C-9F145133502D}">
      <dgm:prSet/>
      <dgm:spPr/>
      <dgm:t>
        <a:bodyPr/>
        <a:lstStyle/>
        <a:p>
          <a:pPr algn="ctr" rtl="0"/>
          <a:r>
            <a:rPr lang="tr-TR" b="1" dirty="0" smtClean="0"/>
            <a:t>Jest ve Mimikleri (Beden Dilini) Etkili Biçimde Kullanma/İşaretler Kullanma</a:t>
          </a:r>
          <a:endParaRPr lang="tr-TR" dirty="0"/>
        </a:p>
      </dgm:t>
    </dgm:pt>
    <dgm:pt modelId="{EDA2CFDC-517C-431E-83FA-AC98C310ACB4}" type="parTrans" cxnId="{C76793A6-510A-47ED-99DD-0C1C0D2E4EE5}">
      <dgm:prSet/>
      <dgm:spPr/>
      <dgm:t>
        <a:bodyPr/>
        <a:lstStyle/>
        <a:p>
          <a:endParaRPr lang="tr-TR"/>
        </a:p>
      </dgm:t>
    </dgm:pt>
    <dgm:pt modelId="{1CB58E47-FBFD-40AD-ACAB-E32F72A32E27}" type="sibTrans" cxnId="{C76793A6-510A-47ED-99DD-0C1C0D2E4EE5}">
      <dgm:prSet/>
      <dgm:spPr/>
      <dgm:t>
        <a:bodyPr/>
        <a:lstStyle/>
        <a:p>
          <a:endParaRPr lang="tr-TR"/>
        </a:p>
      </dgm:t>
    </dgm:pt>
    <dgm:pt modelId="{0457DAA0-ECD9-430F-9BD6-AA34702FCE03}" type="pres">
      <dgm:prSet presAssocID="{4F545996-6B4E-490A-A3F5-604AADFF4763}" presName="linear" presStyleCnt="0">
        <dgm:presLayoutVars>
          <dgm:animLvl val="lvl"/>
          <dgm:resizeHandles val="exact"/>
        </dgm:presLayoutVars>
      </dgm:prSet>
      <dgm:spPr/>
      <dgm:t>
        <a:bodyPr/>
        <a:lstStyle/>
        <a:p>
          <a:endParaRPr lang="tr-TR"/>
        </a:p>
      </dgm:t>
    </dgm:pt>
    <dgm:pt modelId="{ED89F91D-405B-47B3-8340-EC2997C92B2F}" type="pres">
      <dgm:prSet presAssocID="{FD2F0DDF-1CDE-48DD-943C-9F145133502D}" presName="parentText" presStyleLbl="node1" presStyleIdx="0" presStyleCnt="1">
        <dgm:presLayoutVars>
          <dgm:chMax val="0"/>
          <dgm:bulletEnabled val="1"/>
        </dgm:presLayoutVars>
      </dgm:prSet>
      <dgm:spPr/>
      <dgm:t>
        <a:bodyPr/>
        <a:lstStyle/>
        <a:p>
          <a:endParaRPr lang="tr-TR"/>
        </a:p>
      </dgm:t>
    </dgm:pt>
  </dgm:ptLst>
  <dgm:cxnLst>
    <dgm:cxn modelId="{99B75608-08D6-414A-A5C5-CBFEB810B416}" type="presOf" srcId="{FD2F0DDF-1CDE-48DD-943C-9F145133502D}" destId="{ED89F91D-405B-47B3-8340-EC2997C92B2F}" srcOrd="0" destOrd="0" presId="urn:microsoft.com/office/officeart/2005/8/layout/vList2"/>
    <dgm:cxn modelId="{98869938-82A9-469A-A8CE-DB8BF80FEF2B}" type="presOf" srcId="{4F545996-6B4E-490A-A3F5-604AADFF4763}" destId="{0457DAA0-ECD9-430F-9BD6-AA34702FCE03}" srcOrd="0" destOrd="0" presId="urn:microsoft.com/office/officeart/2005/8/layout/vList2"/>
    <dgm:cxn modelId="{C76793A6-510A-47ED-99DD-0C1C0D2E4EE5}" srcId="{4F545996-6B4E-490A-A3F5-604AADFF4763}" destId="{FD2F0DDF-1CDE-48DD-943C-9F145133502D}" srcOrd="0" destOrd="0" parTransId="{EDA2CFDC-517C-431E-83FA-AC98C310ACB4}" sibTransId="{1CB58E47-FBFD-40AD-ACAB-E32F72A32E27}"/>
    <dgm:cxn modelId="{FA8C532D-D74B-484A-968F-7938378AB1E5}" type="presParOf" srcId="{0457DAA0-ECD9-430F-9BD6-AA34702FCE03}" destId="{ED89F91D-405B-47B3-8340-EC2997C92B2F}"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0.xml><?xml version="1.0" encoding="utf-8"?>
<dgm:dataModel xmlns:dgm="http://schemas.openxmlformats.org/drawingml/2006/diagram" xmlns:a="http://schemas.openxmlformats.org/drawingml/2006/main">
  <dgm:ptLst>
    <dgm:pt modelId="{4F545996-6B4E-490A-A3F5-604AADFF4763}"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tr-TR"/>
        </a:p>
      </dgm:t>
    </dgm:pt>
    <dgm:pt modelId="{FD2F0DDF-1CDE-48DD-943C-9F145133502D}">
      <dgm:prSet/>
      <dgm:spPr/>
      <dgm:t>
        <a:bodyPr/>
        <a:lstStyle/>
        <a:p>
          <a:pPr algn="ctr" rtl="0"/>
          <a:r>
            <a:rPr lang="tr-TR" b="1" dirty="0" smtClean="0"/>
            <a:t>Jest ve Mimikleri (Beden Dilini) Etkili Biçimde Kullanma/İşaretler Kullanma</a:t>
          </a:r>
          <a:endParaRPr lang="tr-TR" dirty="0"/>
        </a:p>
      </dgm:t>
    </dgm:pt>
    <dgm:pt modelId="{EDA2CFDC-517C-431E-83FA-AC98C310ACB4}" type="parTrans" cxnId="{C76793A6-510A-47ED-99DD-0C1C0D2E4EE5}">
      <dgm:prSet/>
      <dgm:spPr/>
      <dgm:t>
        <a:bodyPr/>
        <a:lstStyle/>
        <a:p>
          <a:endParaRPr lang="tr-TR"/>
        </a:p>
      </dgm:t>
    </dgm:pt>
    <dgm:pt modelId="{1CB58E47-FBFD-40AD-ACAB-E32F72A32E27}" type="sibTrans" cxnId="{C76793A6-510A-47ED-99DD-0C1C0D2E4EE5}">
      <dgm:prSet/>
      <dgm:spPr/>
      <dgm:t>
        <a:bodyPr/>
        <a:lstStyle/>
        <a:p>
          <a:endParaRPr lang="tr-TR"/>
        </a:p>
      </dgm:t>
    </dgm:pt>
    <dgm:pt modelId="{0457DAA0-ECD9-430F-9BD6-AA34702FCE03}" type="pres">
      <dgm:prSet presAssocID="{4F545996-6B4E-490A-A3F5-604AADFF4763}" presName="linear" presStyleCnt="0">
        <dgm:presLayoutVars>
          <dgm:animLvl val="lvl"/>
          <dgm:resizeHandles val="exact"/>
        </dgm:presLayoutVars>
      </dgm:prSet>
      <dgm:spPr/>
      <dgm:t>
        <a:bodyPr/>
        <a:lstStyle/>
        <a:p>
          <a:endParaRPr lang="tr-TR"/>
        </a:p>
      </dgm:t>
    </dgm:pt>
    <dgm:pt modelId="{ED89F91D-405B-47B3-8340-EC2997C92B2F}" type="pres">
      <dgm:prSet presAssocID="{FD2F0DDF-1CDE-48DD-943C-9F145133502D}" presName="parentText" presStyleLbl="node1" presStyleIdx="0" presStyleCnt="1">
        <dgm:presLayoutVars>
          <dgm:chMax val="0"/>
          <dgm:bulletEnabled val="1"/>
        </dgm:presLayoutVars>
      </dgm:prSet>
      <dgm:spPr/>
      <dgm:t>
        <a:bodyPr/>
        <a:lstStyle/>
        <a:p>
          <a:endParaRPr lang="tr-TR"/>
        </a:p>
      </dgm:t>
    </dgm:pt>
  </dgm:ptLst>
  <dgm:cxnLst>
    <dgm:cxn modelId="{67B4F5EE-E93D-46BD-B4E2-E1591432EBEC}" type="presOf" srcId="{4F545996-6B4E-490A-A3F5-604AADFF4763}" destId="{0457DAA0-ECD9-430F-9BD6-AA34702FCE03}" srcOrd="0" destOrd="0" presId="urn:microsoft.com/office/officeart/2005/8/layout/vList2"/>
    <dgm:cxn modelId="{C76793A6-510A-47ED-99DD-0C1C0D2E4EE5}" srcId="{4F545996-6B4E-490A-A3F5-604AADFF4763}" destId="{FD2F0DDF-1CDE-48DD-943C-9F145133502D}" srcOrd="0" destOrd="0" parTransId="{EDA2CFDC-517C-431E-83FA-AC98C310ACB4}" sibTransId="{1CB58E47-FBFD-40AD-ACAB-E32F72A32E27}"/>
    <dgm:cxn modelId="{A9B1F8E3-706D-43F4-9EBF-B446020BF176}" type="presOf" srcId="{FD2F0DDF-1CDE-48DD-943C-9F145133502D}" destId="{ED89F91D-405B-47B3-8340-EC2997C92B2F}" srcOrd="0" destOrd="0" presId="urn:microsoft.com/office/officeart/2005/8/layout/vList2"/>
    <dgm:cxn modelId="{5D4B10F7-D104-4C5B-BC9A-0BFF7157356A}" type="presParOf" srcId="{0457DAA0-ECD9-430F-9BD6-AA34702FCE03}" destId="{ED89F91D-405B-47B3-8340-EC2997C92B2F}"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1.xml><?xml version="1.0" encoding="utf-8"?>
<dgm:dataModel xmlns:dgm="http://schemas.openxmlformats.org/drawingml/2006/diagram" xmlns:a="http://schemas.openxmlformats.org/drawingml/2006/main">
  <dgm:ptLst>
    <dgm:pt modelId="{73020686-176A-4D91-82A5-EE4FDA2310D9}"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tr-TR"/>
        </a:p>
      </dgm:t>
    </dgm:pt>
    <dgm:pt modelId="{D8240395-B2FA-42BC-A1F7-0799DC9E1580}">
      <dgm:prSet custT="1"/>
      <dgm:spPr/>
      <dgm:t>
        <a:bodyPr/>
        <a:lstStyle/>
        <a:p>
          <a:pPr rtl="0"/>
          <a:r>
            <a:rPr lang="tr-TR" sz="2800" dirty="0" smtClean="0"/>
            <a:t>Bu yöntemle istenmeyen davranış uzaktan, etkili şekilde ve derse en az müdahale edecek şekilde kesilmelidir. </a:t>
          </a:r>
          <a:endParaRPr lang="tr-TR" sz="2800" dirty="0"/>
        </a:p>
      </dgm:t>
    </dgm:pt>
    <dgm:pt modelId="{C44CBA3B-2AA3-4B09-B06D-E0C86465436E}" type="parTrans" cxnId="{602E563B-74BA-4371-8A60-67EC2BCA4EF3}">
      <dgm:prSet/>
      <dgm:spPr/>
      <dgm:t>
        <a:bodyPr/>
        <a:lstStyle/>
        <a:p>
          <a:endParaRPr lang="tr-TR"/>
        </a:p>
      </dgm:t>
    </dgm:pt>
    <dgm:pt modelId="{EEC41C2D-B274-483D-B59D-D210649BFAB3}" type="sibTrans" cxnId="{602E563B-74BA-4371-8A60-67EC2BCA4EF3}">
      <dgm:prSet/>
      <dgm:spPr/>
      <dgm:t>
        <a:bodyPr/>
        <a:lstStyle/>
        <a:p>
          <a:endParaRPr lang="tr-TR"/>
        </a:p>
      </dgm:t>
    </dgm:pt>
    <dgm:pt modelId="{E54DF54D-90C6-476F-A3DA-0132119CF0D3}">
      <dgm:prSet custT="1"/>
      <dgm:spPr/>
      <dgm:t>
        <a:bodyPr/>
        <a:lstStyle/>
        <a:p>
          <a:pPr rtl="0"/>
          <a:r>
            <a:rPr lang="tr-TR" sz="2800" dirty="0" smtClean="0"/>
            <a:t>İşaretler açık olmalı ve çocuğun ne yapması gerektiğine dikkati çekmelidir. </a:t>
          </a:r>
          <a:endParaRPr lang="tr-TR" sz="2800" dirty="0"/>
        </a:p>
      </dgm:t>
    </dgm:pt>
    <dgm:pt modelId="{ABE09257-FFCD-44AE-B62E-7260966E1D68}" type="parTrans" cxnId="{6E03AE4E-1306-4782-9405-FA78A89C3F8C}">
      <dgm:prSet/>
      <dgm:spPr/>
      <dgm:t>
        <a:bodyPr/>
        <a:lstStyle/>
        <a:p>
          <a:endParaRPr lang="tr-TR"/>
        </a:p>
      </dgm:t>
    </dgm:pt>
    <dgm:pt modelId="{CE6A2BD0-C400-4921-AF21-D0B9A0EF85CA}" type="sibTrans" cxnId="{6E03AE4E-1306-4782-9405-FA78A89C3F8C}">
      <dgm:prSet/>
      <dgm:spPr/>
      <dgm:t>
        <a:bodyPr/>
        <a:lstStyle/>
        <a:p>
          <a:endParaRPr lang="tr-TR"/>
        </a:p>
      </dgm:t>
    </dgm:pt>
    <dgm:pt modelId="{1B502556-F95C-4AB8-865F-CCE8DF42359F}">
      <dgm:prSet custT="1"/>
      <dgm:spPr/>
      <dgm:t>
        <a:bodyPr/>
        <a:lstStyle/>
        <a:p>
          <a:pPr rtl="0"/>
          <a:r>
            <a:rPr lang="tr-TR" sz="2800" dirty="0" smtClean="0"/>
            <a:t>İşaretin karşı taraftan alındığından emin olunmalıdır.</a:t>
          </a:r>
          <a:endParaRPr lang="tr-TR" sz="2800" dirty="0"/>
        </a:p>
      </dgm:t>
    </dgm:pt>
    <dgm:pt modelId="{98FD620D-EDBB-42BE-96DA-A3CB91D34EB0}" type="parTrans" cxnId="{0B4CAEE2-34BC-431D-B693-0F7EB64FDEE7}">
      <dgm:prSet/>
      <dgm:spPr/>
      <dgm:t>
        <a:bodyPr/>
        <a:lstStyle/>
        <a:p>
          <a:endParaRPr lang="tr-TR"/>
        </a:p>
      </dgm:t>
    </dgm:pt>
    <dgm:pt modelId="{3C8D0506-D517-406C-9834-7B3E9CAF4468}" type="sibTrans" cxnId="{0B4CAEE2-34BC-431D-B693-0F7EB64FDEE7}">
      <dgm:prSet/>
      <dgm:spPr/>
      <dgm:t>
        <a:bodyPr/>
        <a:lstStyle/>
        <a:p>
          <a:endParaRPr lang="tr-TR"/>
        </a:p>
      </dgm:t>
    </dgm:pt>
    <dgm:pt modelId="{EB9CCB99-A0D7-42D6-9D5B-612CC251F68E}" type="pres">
      <dgm:prSet presAssocID="{73020686-176A-4D91-82A5-EE4FDA2310D9}" presName="Name0" presStyleCnt="0">
        <dgm:presLayoutVars>
          <dgm:dir/>
          <dgm:animLvl val="lvl"/>
          <dgm:resizeHandles val="exact"/>
        </dgm:presLayoutVars>
      </dgm:prSet>
      <dgm:spPr/>
      <dgm:t>
        <a:bodyPr/>
        <a:lstStyle/>
        <a:p>
          <a:endParaRPr lang="tr-TR"/>
        </a:p>
      </dgm:t>
    </dgm:pt>
    <dgm:pt modelId="{48AB80BE-ED86-4D25-A95B-D2EA7E3FD00B}" type="pres">
      <dgm:prSet presAssocID="{D8240395-B2FA-42BC-A1F7-0799DC9E1580}" presName="linNode" presStyleCnt="0"/>
      <dgm:spPr/>
    </dgm:pt>
    <dgm:pt modelId="{4004E2A9-B3B1-42F2-B2C5-8490734AE239}" type="pres">
      <dgm:prSet presAssocID="{D8240395-B2FA-42BC-A1F7-0799DC9E1580}" presName="parentText" presStyleLbl="node1" presStyleIdx="0" presStyleCnt="3" custScaleX="277778">
        <dgm:presLayoutVars>
          <dgm:chMax val="1"/>
          <dgm:bulletEnabled val="1"/>
        </dgm:presLayoutVars>
      </dgm:prSet>
      <dgm:spPr/>
      <dgm:t>
        <a:bodyPr/>
        <a:lstStyle/>
        <a:p>
          <a:endParaRPr lang="tr-TR"/>
        </a:p>
      </dgm:t>
    </dgm:pt>
    <dgm:pt modelId="{8484F1E7-6536-483C-BF71-2825714431D2}" type="pres">
      <dgm:prSet presAssocID="{EEC41C2D-B274-483D-B59D-D210649BFAB3}" presName="sp" presStyleCnt="0"/>
      <dgm:spPr/>
    </dgm:pt>
    <dgm:pt modelId="{AA0AD3DD-F4A1-4465-9F5D-9D7C1C1ACB5F}" type="pres">
      <dgm:prSet presAssocID="{E54DF54D-90C6-476F-A3DA-0132119CF0D3}" presName="linNode" presStyleCnt="0"/>
      <dgm:spPr/>
    </dgm:pt>
    <dgm:pt modelId="{1B0D0553-10EE-4913-972A-3F516F5BA2D9}" type="pres">
      <dgm:prSet presAssocID="{E54DF54D-90C6-476F-A3DA-0132119CF0D3}" presName="parentText" presStyleLbl="node1" presStyleIdx="1" presStyleCnt="3" custScaleX="276160" custLinFactNeighborX="-637" custLinFactNeighborY="641">
        <dgm:presLayoutVars>
          <dgm:chMax val="1"/>
          <dgm:bulletEnabled val="1"/>
        </dgm:presLayoutVars>
      </dgm:prSet>
      <dgm:spPr/>
      <dgm:t>
        <a:bodyPr/>
        <a:lstStyle/>
        <a:p>
          <a:endParaRPr lang="tr-TR"/>
        </a:p>
      </dgm:t>
    </dgm:pt>
    <dgm:pt modelId="{228A807F-6F32-4D5B-B68F-F4AF38E9F9FC}" type="pres">
      <dgm:prSet presAssocID="{CE6A2BD0-C400-4921-AF21-D0B9A0EF85CA}" presName="sp" presStyleCnt="0"/>
      <dgm:spPr/>
    </dgm:pt>
    <dgm:pt modelId="{A7BC4EF7-B50A-49C0-9708-8681297C4B14}" type="pres">
      <dgm:prSet presAssocID="{1B502556-F95C-4AB8-865F-CCE8DF42359F}" presName="linNode" presStyleCnt="0"/>
      <dgm:spPr/>
    </dgm:pt>
    <dgm:pt modelId="{9CD0F6E8-3F67-497C-BAD2-3299C08E2272}" type="pres">
      <dgm:prSet presAssocID="{1B502556-F95C-4AB8-865F-CCE8DF42359F}" presName="parentText" presStyleLbl="node1" presStyleIdx="2" presStyleCnt="3" custScaleX="277778">
        <dgm:presLayoutVars>
          <dgm:chMax val="1"/>
          <dgm:bulletEnabled val="1"/>
        </dgm:presLayoutVars>
      </dgm:prSet>
      <dgm:spPr/>
      <dgm:t>
        <a:bodyPr/>
        <a:lstStyle/>
        <a:p>
          <a:endParaRPr lang="tr-TR"/>
        </a:p>
      </dgm:t>
    </dgm:pt>
  </dgm:ptLst>
  <dgm:cxnLst>
    <dgm:cxn modelId="{602E563B-74BA-4371-8A60-67EC2BCA4EF3}" srcId="{73020686-176A-4D91-82A5-EE4FDA2310D9}" destId="{D8240395-B2FA-42BC-A1F7-0799DC9E1580}" srcOrd="0" destOrd="0" parTransId="{C44CBA3B-2AA3-4B09-B06D-E0C86465436E}" sibTransId="{EEC41C2D-B274-483D-B59D-D210649BFAB3}"/>
    <dgm:cxn modelId="{6E03AE4E-1306-4782-9405-FA78A89C3F8C}" srcId="{73020686-176A-4D91-82A5-EE4FDA2310D9}" destId="{E54DF54D-90C6-476F-A3DA-0132119CF0D3}" srcOrd="1" destOrd="0" parTransId="{ABE09257-FFCD-44AE-B62E-7260966E1D68}" sibTransId="{CE6A2BD0-C400-4921-AF21-D0B9A0EF85CA}"/>
    <dgm:cxn modelId="{33BE8830-EB30-428F-BC61-0708701BEA3A}" type="presOf" srcId="{E54DF54D-90C6-476F-A3DA-0132119CF0D3}" destId="{1B0D0553-10EE-4913-972A-3F516F5BA2D9}" srcOrd="0" destOrd="0" presId="urn:microsoft.com/office/officeart/2005/8/layout/vList5"/>
    <dgm:cxn modelId="{4EF2FD9E-88E7-4342-9D41-9C298D0C9A58}" type="presOf" srcId="{73020686-176A-4D91-82A5-EE4FDA2310D9}" destId="{EB9CCB99-A0D7-42D6-9D5B-612CC251F68E}" srcOrd="0" destOrd="0" presId="urn:microsoft.com/office/officeart/2005/8/layout/vList5"/>
    <dgm:cxn modelId="{B784BECD-4528-4888-806F-89DEC452970F}" type="presOf" srcId="{1B502556-F95C-4AB8-865F-CCE8DF42359F}" destId="{9CD0F6E8-3F67-497C-BAD2-3299C08E2272}" srcOrd="0" destOrd="0" presId="urn:microsoft.com/office/officeart/2005/8/layout/vList5"/>
    <dgm:cxn modelId="{0B4CAEE2-34BC-431D-B693-0F7EB64FDEE7}" srcId="{73020686-176A-4D91-82A5-EE4FDA2310D9}" destId="{1B502556-F95C-4AB8-865F-CCE8DF42359F}" srcOrd="2" destOrd="0" parTransId="{98FD620D-EDBB-42BE-96DA-A3CB91D34EB0}" sibTransId="{3C8D0506-D517-406C-9834-7B3E9CAF4468}"/>
    <dgm:cxn modelId="{EBD8FFBF-7E74-4535-ACA0-E723C8B85363}" type="presOf" srcId="{D8240395-B2FA-42BC-A1F7-0799DC9E1580}" destId="{4004E2A9-B3B1-42F2-B2C5-8490734AE239}" srcOrd="0" destOrd="0" presId="urn:microsoft.com/office/officeart/2005/8/layout/vList5"/>
    <dgm:cxn modelId="{E324003E-E081-43F9-941F-8C53F0C8FDD2}" type="presParOf" srcId="{EB9CCB99-A0D7-42D6-9D5B-612CC251F68E}" destId="{48AB80BE-ED86-4D25-A95B-D2EA7E3FD00B}" srcOrd="0" destOrd="0" presId="urn:microsoft.com/office/officeart/2005/8/layout/vList5"/>
    <dgm:cxn modelId="{92BB2382-DAFA-42D5-9888-F888832DD3E4}" type="presParOf" srcId="{48AB80BE-ED86-4D25-A95B-D2EA7E3FD00B}" destId="{4004E2A9-B3B1-42F2-B2C5-8490734AE239}" srcOrd="0" destOrd="0" presId="urn:microsoft.com/office/officeart/2005/8/layout/vList5"/>
    <dgm:cxn modelId="{DBC314A4-0646-49F1-86D8-B2273DA370C9}" type="presParOf" srcId="{EB9CCB99-A0D7-42D6-9D5B-612CC251F68E}" destId="{8484F1E7-6536-483C-BF71-2825714431D2}" srcOrd="1" destOrd="0" presId="urn:microsoft.com/office/officeart/2005/8/layout/vList5"/>
    <dgm:cxn modelId="{454C2939-B017-4AE1-A864-8BBF9453FCDD}" type="presParOf" srcId="{EB9CCB99-A0D7-42D6-9D5B-612CC251F68E}" destId="{AA0AD3DD-F4A1-4465-9F5D-9D7C1C1ACB5F}" srcOrd="2" destOrd="0" presId="urn:microsoft.com/office/officeart/2005/8/layout/vList5"/>
    <dgm:cxn modelId="{D301577E-1FD2-4284-9B06-370C1A0DB491}" type="presParOf" srcId="{AA0AD3DD-F4A1-4465-9F5D-9D7C1C1ACB5F}" destId="{1B0D0553-10EE-4913-972A-3F516F5BA2D9}" srcOrd="0" destOrd="0" presId="urn:microsoft.com/office/officeart/2005/8/layout/vList5"/>
    <dgm:cxn modelId="{E7AC1ABE-8C51-48CB-BA29-533580A14C7A}" type="presParOf" srcId="{EB9CCB99-A0D7-42D6-9D5B-612CC251F68E}" destId="{228A807F-6F32-4D5B-B68F-F4AF38E9F9FC}" srcOrd="3" destOrd="0" presId="urn:microsoft.com/office/officeart/2005/8/layout/vList5"/>
    <dgm:cxn modelId="{AF916DB9-76B6-48C4-B6BF-F48F543AFCF2}" type="presParOf" srcId="{EB9CCB99-A0D7-42D6-9D5B-612CC251F68E}" destId="{A7BC4EF7-B50A-49C0-9708-8681297C4B14}" srcOrd="4" destOrd="0" presId="urn:microsoft.com/office/officeart/2005/8/layout/vList5"/>
    <dgm:cxn modelId="{24A3023D-7E24-4F30-9846-2CE0D3162250}" type="presParOf" srcId="{A7BC4EF7-B50A-49C0-9708-8681297C4B14}" destId="{9CD0F6E8-3F67-497C-BAD2-3299C08E2272}" srcOrd="0" destOrd="0" presId="urn:microsoft.com/office/officeart/2005/8/layout/vList5"/>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2.xml><?xml version="1.0" encoding="utf-8"?>
<dgm:dataModel xmlns:dgm="http://schemas.openxmlformats.org/drawingml/2006/diagram" xmlns:a="http://schemas.openxmlformats.org/drawingml/2006/main">
  <dgm:ptLst>
    <dgm:pt modelId="{84CD7C80-75EE-4F4A-B44B-B9E23E7B72A8}"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tr-TR"/>
        </a:p>
      </dgm:t>
    </dgm:pt>
    <dgm:pt modelId="{92F42F77-9700-49DC-A206-DD4A6E988298}">
      <dgm:prSet/>
      <dgm:spPr/>
      <dgm:t>
        <a:bodyPr/>
        <a:lstStyle/>
        <a:p>
          <a:pPr algn="ctr" rtl="0"/>
          <a:r>
            <a:rPr lang="tr-TR" b="1" dirty="0" smtClean="0"/>
            <a:t>Kuralları Hatırlatma</a:t>
          </a:r>
          <a:endParaRPr lang="tr-TR" dirty="0"/>
        </a:p>
      </dgm:t>
    </dgm:pt>
    <dgm:pt modelId="{292A75E3-3D1F-44F7-A837-21599F049282}" type="parTrans" cxnId="{7034F08B-9A02-4BAD-9979-82D35909A4FE}">
      <dgm:prSet/>
      <dgm:spPr/>
      <dgm:t>
        <a:bodyPr/>
        <a:lstStyle/>
        <a:p>
          <a:endParaRPr lang="tr-TR"/>
        </a:p>
      </dgm:t>
    </dgm:pt>
    <dgm:pt modelId="{69F7DFB9-3F74-4781-A62A-CE6527ACF51D}" type="sibTrans" cxnId="{7034F08B-9A02-4BAD-9979-82D35909A4FE}">
      <dgm:prSet/>
      <dgm:spPr/>
      <dgm:t>
        <a:bodyPr/>
        <a:lstStyle/>
        <a:p>
          <a:endParaRPr lang="tr-TR"/>
        </a:p>
      </dgm:t>
    </dgm:pt>
    <dgm:pt modelId="{AEB6C7B4-F30F-4E23-852A-479445826399}" type="pres">
      <dgm:prSet presAssocID="{84CD7C80-75EE-4F4A-B44B-B9E23E7B72A8}" presName="linear" presStyleCnt="0">
        <dgm:presLayoutVars>
          <dgm:animLvl val="lvl"/>
          <dgm:resizeHandles val="exact"/>
        </dgm:presLayoutVars>
      </dgm:prSet>
      <dgm:spPr/>
      <dgm:t>
        <a:bodyPr/>
        <a:lstStyle/>
        <a:p>
          <a:endParaRPr lang="tr-TR"/>
        </a:p>
      </dgm:t>
    </dgm:pt>
    <dgm:pt modelId="{B0E3928F-EE23-491F-BF90-43DCD230A5CF}" type="pres">
      <dgm:prSet presAssocID="{92F42F77-9700-49DC-A206-DD4A6E988298}" presName="parentText" presStyleLbl="node1" presStyleIdx="0" presStyleCnt="1">
        <dgm:presLayoutVars>
          <dgm:chMax val="0"/>
          <dgm:bulletEnabled val="1"/>
        </dgm:presLayoutVars>
      </dgm:prSet>
      <dgm:spPr/>
      <dgm:t>
        <a:bodyPr/>
        <a:lstStyle/>
        <a:p>
          <a:endParaRPr lang="tr-TR"/>
        </a:p>
      </dgm:t>
    </dgm:pt>
  </dgm:ptLst>
  <dgm:cxnLst>
    <dgm:cxn modelId="{8312749B-3CE5-4742-A642-503BC2B2883B}" type="presOf" srcId="{92F42F77-9700-49DC-A206-DD4A6E988298}" destId="{B0E3928F-EE23-491F-BF90-43DCD230A5CF}" srcOrd="0" destOrd="0" presId="urn:microsoft.com/office/officeart/2005/8/layout/vList2"/>
    <dgm:cxn modelId="{6274FC5D-FE2B-4AE0-8060-CDF0AE91E66C}" type="presOf" srcId="{84CD7C80-75EE-4F4A-B44B-B9E23E7B72A8}" destId="{AEB6C7B4-F30F-4E23-852A-479445826399}" srcOrd="0" destOrd="0" presId="urn:microsoft.com/office/officeart/2005/8/layout/vList2"/>
    <dgm:cxn modelId="{7034F08B-9A02-4BAD-9979-82D35909A4FE}" srcId="{84CD7C80-75EE-4F4A-B44B-B9E23E7B72A8}" destId="{92F42F77-9700-49DC-A206-DD4A6E988298}" srcOrd="0" destOrd="0" parTransId="{292A75E3-3D1F-44F7-A837-21599F049282}" sibTransId="{69F7DFB9-3F74-4781-A62A-CE6527ACF51D}"/>
    <dgm:cxn modelId="{C26354B1-917B-452F-B817-2063F0DB7674}" type="presParOf" srcId="{AEB6C7B4-F30F-4E23-852A-479445826399}" destId="{B0E3928F-EE23-491F-BF90-43DCD230A5CF}"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3.xml><?xml version="1.0" encoding="utf-8"?>
<dgm:dataModel xmlns:dgm="http://schemas.openxmlformats.org/drawingml/2006/diagram" xmlns:a="http://schemas.openxmlformats.org/drawingml/2006/main">
  <dgm:ptLst>
    <dgm:pt modelId="{84CD7C80-75EE-4F4A-B44B-B9E23E7B72A8}"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tr-TR"/>
        </a:p>
      </dgm:t>
    </dgm:pt>
    <dgm:pt modelId="{92F42F77-9700-49DC-A206-DD4A6E988298}">
      <dgm:prSet/>
      <dgm:spPr/>
      <dgm:t>
        <a:bodyPr/>
        <a:lstStyle/>
        <a:p>
          <a:pPr algn="ctr" rtl="0"/>
          <a:r>
            <a:rPr lang="tr-TR" b="1" dirty="0" smtClean="0"/>
            <a:t>Kuralları Hatırlatma</a:t>
          </a:r>
          <a:endParaRPr lang="tr-TR" dirty="0"/>
        </a:p>
      </dgm:t>
    </dgm:pt>
    <dgm:pt modelId="{292A75E3-3D1F-44F7-A837-21599F049282}" type="parTrans" cxnId="{7034F08B-9A02-4BAD-9979-82D35909A4FE}">
      <dgm:prSet/>
      <dgm:spPr/>
      <dgm:t>
        <a:bodyPr/>
        <a:lstStyle/>
        <a:p>
          <a:endParaRPr lang="tr-TR"/>
        </a:p>
      </dgm:t>
    </dgm:pt>
    <dgm:pt modelId="{69F7DFB9-3F74-4781-A62A-CE6527ACF51D}" type="sibTrans" cxnId="{7034F08B-9A02-4BAD-9979-82D35909A4FE}">
      <dgm:prSet/>
      <dgm:spPr/>
      <dgm:t>
        <a:bodyPr/>
        <a:lstStyle/>
        <a:p>
          <a:endParaRPr lang="tr-TR"/>
        </a:p>
      </dgm:t>
    </dgm:pt>
    <dgm:pt modelId="{AEB6C7B4-F30F-4E23-852A-479445826399}" type="pres">
      <dgm:prSet presAssocID="{84CD7C80-75EE-4F4A-B44B-B9E23E7B72A8}" presName="linear" presStyleCnt="0">
        <dgm:presLayoutVars>
          <dgm:animLvl val="lvl"/>
          <dgm:resizeHandles val="exact"/>
        </dgm:presLayoutVars>
      </dgm:prSet>
      <dgm:spPr/>
      <dgm:t>
        <a:bodyPr/>
        <a:lstStyle/>
        <a:p>
          <a:endParaRPr lang="tr-TR"/>
        </a:p>
      </dgm:t>
    </dgm:pt>
    <dgm:pt modelId="{B0E3928F-EE23-491F-BF90-43DCD230A5CF}" type="pres">
      <dgm:prSet presAssocID="{92F42F77-9700-49DC-A206-DD4A6E988298}" presName="parentText" presStyleLbl="node1" presStyleIdx="0" presStyleCnt="1">
        <dgm:presLayoutVars>
          <dgm:chMax val="0"/>
          <dgm:bulletEnabled val="1"/>
        </dgm:presLayoutVars>
      </dgm:prSet>
      <dgm:spPr/>
      <dgm:t>
        <a:bodyPr/>
        <a:lstStyle/>
        <a:p>
          <a:endParaRPr lang="tr-TR"/>
        </a:p>
      </dgm:t>
    </dgm:pt>
  </dgm:ptLst>
  <dgm:cxnLst>
    <dgm:cxn modelId="{16007BEF-FD97-4747-8D5A-B028EEFDFDA3}" type="presOf" srcId="{92F42F77-9700-49DC-A206-DD4A6E988298}" destId="{B0E3928F-EE23-491F-BF90-43DCD230A5CF}" srcOrd="0" destOrd="0" presId="urn:microsoft.com/office/officeart/2005/8/layout/vList2"/>
    <dgm:cxn modelId="{D0D7C03E-AED0-40F3-8352-0C3B7B0D00A3}" type="presOf" srcId="{84CD7C80-75EE-4F4A-B44B-B9E23E7B72A8}" destId="{AEB6C7B4-F30F-4E23-852A-479445826399}" srcOrd="0" destOrd="0" presId="urn:microsoft.com/office/officeart/2005/8/layout/vList2"/>
    <dgm:cxn modelId="{7034F08B-9A02-4BAD-9979-82D35909A4FE}" srcId="{84CD7C80-75EE-4F4A-B44B-B9E23E7B72A8}" destId="{92F42F77-9700-49DC-A206-DD4A6E988298}" srcOrd="0" destOrd="0" parTransId="{292A75E3-3D1F-44F7-A837-21599F049282}" sibTransId="{69F7DFB9-3F74-4781-A62A-CE6527ACF51D}"/>
    <dgm:cxn modelId="{CCDDADF0-4F94-4224-83D9-10B63EEE939B}" type="presParOf" srcId="{AEB6C7B4-F30F-4E23-852A-479445826399}" destId="{B0E3928F-EE23-491F-BF90-43DCD230A5CF}"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4.xml><?xml version="1.0" encoding="utf-8"?>
<dgm:dataModel xmlns:dgm="http://schemas.openxmlformats.org/drawingml/2006/diagram" xmlns:a="http://schemas.openxmlformats.org/drawingml/2006/main">
  <dgm:ptLst>
    <dgm:pt modelId="{DA8BB82F-2958-48DB-8222-77F22DE1FA83}"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tr-TR"/>
        </a:p>
      </dgm:t>
    </dgm:pt>
    <dgm:pt modelId="{0BBE81B1-86FE-4CC3-8E1E-ACB2C64BBE1C}">
      <dgm:prSet custT="1"/>
      <dgm:spPr/>
      <dgm:t>
        <a:bodyPr/>
        <a:lstStyle/>
        <a:p>
          <a:pPr algn="ctr" rtl="0"/>
          <a:r>
            <a:rPr lang="tr-TR" sz="3600" b="1" dirty="0" smtClean="0"/>
            <a:t>Liderlik</a:t>
          </a:r>
          <a:endParaRPr lang="tr-TR" sz="3600" dirty="0"/>
        </a:p>
      </dgm:t>
    </dgm:pt>
    <dgm:pt modelId="{6942F994-0495-49C4-9AC8-4171A7A9BD8F}" type="parTrans" cxnId="{2AEF19F7-B652-4DA5-8140-71647BF03F47}">
      <dgm:prSet/>
      <dgm:spPr/>
      <dgm:t>
        <a:bodyPr/>
        <a:lstStyle/>
        <a:p>
          <a:endParaRPr lang="tr-TR"/>
        </a:p>
      </dgm:t>
    </dgm:pt>
    <dgm:pt modelId="{F613CE8F-C261-41A7-B201-50F773617AFE}" type="sibTrans" cxnId="{2AEF19F7-B652-4DA5-8140-71647BF03F47}">
      <dgm:prSet/>
      <dgm:spPr/>
      <dgm:t>
        <a:bodyPr/>
        <a:lstStyle/>
        <a:p>
          <a:endParaRPr lang="tr-TR"/>
        </a:p>
      </dgm:t>
    </dgm:pt>
    <dgm:pt modelId="{6BA89227-EF69-40D2-97B5-E76BDA284005}" type="pres">
      <dgm:prSet presAssocID="{DA8BB82F-2958-48DB-8222-77F22DE1FA83}" presName="linear" presStyleCnt="0">
        <dgm:presLayoutVars>
          <dgm:animLvl val="lvl"/>
          <dgm:resizeHandles val="exact"/>
        </dgm:presLayoutVars>
      </dgm:prSet>
      <dgm:spPr/>
      <dgm:t>
        <a:bodyPr/>
        <a:lstStyle/>
        <a:p>
          <a:endParaRPr lang="tr-TR"/>
        </a:p>
      </dgm:t>
    </dgm:pt>
    <dgm:pt modelId="{53A596A9-A681-46AE-8453-549C2D124F34}" type="pres">
      <dgm:prSet presAssocID="{0BBE81B1-86FE-4CC3-8E1E-ACB2C64BBE1C}" presName="parentText" presStyleLbl="node1" presStyleIdx="0" presStyleCnt="1" custLinFactNeighborX="-8160" custLinFactNeighborY="1130">
        <dgm:presLayoutVars>
          <dgm:chMax val="0"/>
          <dgm:bulletEnabled val="1"/>
        </dgm:presLayoutVars>
      </dgm:prSet>
      <dgm:spPr/>
      <dgm:t>
        <a:bodyPr/>
        <a:lstStyle/>
        <a:p>
          <a:endParaRPr lang="tr-TR"/>
        </a:p>
      </dgm:t>
    </dgm:pt>
  </dgm:ptLst>
  <dgm:cxnLst>
    <dgm:cxn modelId="{D27C5792-93B0-458C-91A1-6F08ACFD334C}" type="presOf" srcId="{0BBE81B1-86FE-4CC3-8E1E-ACB2C64BBE1C}" destId="{53A596A9-A681-46AE-8453-549C2D124F34}" srcOrd="0" destOrd="0" presId="urn:microsoft.com/office/officeart/2005/8/layout/vList2"/>
    <dgm:cxn modelId="{9DDD49FE-CA91-4E44-AAEB-78D4E90808F9}" type="presOf" srcId="{DA8BB82F-2958-48DB-8222-77F22DE1FA83}" destId="{6BA89227-EF69-40D2-97B5-E76BDA284005}" srcOrd="0" destOrd="0" presId="urn:microsoft.com/office/officeart/2005/8/layout/vList2"/>
    <dgm:cxn modelId="{2AEF19F7-B652-4DA5-8140-71647BF03F47}" srcId="{DA8BB82F-2958-48DB-8222-77F22DE1FA83}" destId="{0BBE81B1-86FE-4CC3-8E1E-ACB2C64BBE1C}" srcOrd="0" destOrd="0" parTransId="{6942F994-0495-49C4-9AC8-4171A7A9BD8F}" sibTransId="{F613CE8F-C261-41A7-B201-50F773617AFE}"/>
    <dgm:cxn modelId="{C57B4121-1F57-4AA9-A626-9178EE410FB3}" type="presParOf" srcId="{6BA89227-EF69-40D2-97B5-E76BDA284005}" destId="{53A596A9-A681-46AE-8453-549C2D124F34}"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5.xml><?xml version="1.0" encoding="utf-8"?>
<dgm:dataModel xmlns:dgm="http://schemas.openxmlformats.org/drawingml/2006/diagram" xmlns:a="http://schemas.openxmlformats.org/drawingml/2006/main">
  <dgm:ptLst>
    <dgm:pt modelId="{DA8BB82F-2958-48DB-8222-77F22DE1FA83}"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tr-TR"/>
        </a:p>
      </dgm:t>
    </dgm:pt>
    <dgm:pt modelId="{0BBE81B1-86FE-4CC3-8E1E-ACB2C64BBE1C}">
      <dgm:prSet custT="1"/>
      <dgm:spPr/>
      <dgm:t>
        <a:bodyPr/>
        <a:lstStyle/>
        <a:p>
          <a:pPr algn="ctr" rtl="0"/>
          <a:r>
            <a:rPr lang="tr-TR" sz="3600" b="1" dirty="0" smtClean="0"/>
            <a:t>Liderlik</a:t>
          </a:r>
          <a:endParaRPr lang="tr-TR" sz="3600" dirty="0"/>
        </a:p>
      </dgm:t>
    </dgm:pt>
    <dgm:pt modelId="{6942F994-0495-49C4-9AC8-4171A7A9BD8F}" type="parTrans" cxnId="{2AEF19F7-B652-4DA5-8140-71647BF03F47}">
      <dgm:prSet/>
      <dgm:spPr/>
      <dgm:t>
        <a:bodyPr/>
        <a:lstStyle/>
        <a:p>
          <a:endParaRPr lang="tr-TR"/>
        </a:p>
      </dgm:t>
    </dgm:pt>
    <dgm:pt modelId="{F613CE8F-C261-41A7-B201-50F773617AFE}" type="sibTrans" cxnId="{2AEF19F7-B652-4DA5-8140-71647BF03F47}">
      <dgm:prSet/>
      <dgm:spPr/>
      <dgm:t>
        <a:bodyPr/>
        <a:lstStyle/>
        <a:p>
          <a:endParaRPr lang="tr-TR"/>
        </a:p>
      </dgm:t>
    </dgm:pt>
    <dgm:pt modelId="{6BA89227-EF69-40D2-97B5-E76BDA284005}" type="pres">
      <dgm:prSet presAssocID="{DA8BB82F-2958-48DB-8222-77F22DE1FA83}" presName="linear" presStyleCnt="0">
        <dgm:presLayoutVars>
          <dgm:animLvl val="lvl"/>
          <dgm:resizeHandles val="exact"/>
        </dgm:presLayoutVars>
      </dgm:prSet>
      <dgm:spPr/>
      <dgm:t>
        <a:bodyPr/>
        <a:lstStyle/>
        <a:p>
          <a:endParaRPr lang="tr-TR"/>
        </a:p>
      </dgm:t>
    </dgm:pt>
    <dgm:pt modelId="{53A596A9-A681-46AE-8453-549C2D124F34}" type="pres">
      <dgm:prSet presAssocID="{0BBE81B1-86FE-4CC3-8E1E-ACB2C64BBE1C}" presName="parentText" presStyleLbl="node1" presStyleIdx="0" presStyleCnt="1" custLinFactNeighborX="-8160" custLinFactNeighborY="1130">
        <dgm:presLayoutVars>
          <dgm:chMax val="0"/>
          <dgm:bulletEnabled val="1"/>
        </dgm:presLayoutVars>
      </dgm:prSet>
      <dgm:spPr/>
      <dgm:t>
        <a:bodyPr/>
        <a:lstStyle/>
        <a:p>
          <a:endParaRPr lang="tr-TR"/>
        </a:p>
      </dgm:t>
    </dgm:pt>
  </dgm:ptLst>
  <dgm:cxnLst>
    <dgm:cxn modelId="{518D92AE-D9D5-4C0F-B597-D94CAD3694CA}" type="presOf" srcId="{0BBE81B1-86FE-4CC3-8E1E-ACB2C64BBE1C}" destId="{53A596A9-A681-46AE-8453-549C2D124F34}" srcOrd="0" destOrd="0" presId="urn:microsoft.com/office/officeart/2005/8/layout/vList2"/>
    <dgm:cxn modelId="{8294CEE1-81AF-48CF-B786-8DB1780776F0}" type="presOf" srcId="{DA8BB82F-2958-48DB-8222-77F22DE1FA83}" destId="{6BA89227-EF69-40D2-97B5-E76BDA284005}" srcOrd="0" destOrd="0" presId="urn:microsoft.com/office/officeart/2005/8/layout/vList2"/>
    <dgm:cxn modelId="{2AEF19F7-B652-4DA5-8140-71647BF03F47}" srcId="{DA8BB82F-2958-48DB-8222-77F22DE1FA83}" destId="{0BBE81B1-86FE-4CC3-8E1E-ACB2C64BBE1C}" srcOrd="0" destOrd="0" parTransId="{6942F994-0495-49C4-9AC8-4171A7A9BD8F}" sibTransId="{F613CE8F-C261-41A7-B201-50F773617AFE}"/>
    <dgm:cxn modelId="{DBF0F8B3-B372-45A8-AB5C-7EBEE1F4E698}" type="presParOf" srcId="{6BA89227-EF69-40D2-97B5-E76BDA284005}" destId="{53A596A9-A681-46AE-8453-549C2D124F34}"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6.xml><?xml version="1.0" encoding="utf-8"?>
<dgm:dataModel xmlns:dgm="http://schemas.openxmlformats.org/drawingml/2006/diagram" xmlns:a="http://schemas.openxmlformats.org/drawingml/2006/main">
  <dgm:ptLst>
    <dgm:pt modelId="{22F65910-51A4-4D53-A3AC-D104188BA7CD}"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tr-TR"/>
        </a:p>
      </dgm:t>
    </dgm:pt>
    <dgm:pt modelId="{588DF943-8FF7-4E88-9D8D-A7E69C66B9EE}">
      <dgm:prSet/>
      <dgm:spPr/>
      <dgm:t>
        <a:bodyPr/>
        <a:lstStyle/>
        <a:p>
          <a:pPr rtl="0"/>
          <a:r>
            <a:rPr lang="tr-TR" b="1" dirty="0" smtClean="0"/>
            <a:t>Mizahtan Etkili Biçimde Yararlanma</a:t>
          </a:r>
          <a:endParaRPr lang="tr-TR" dirty="0"/>
        </a:p>
      </dgm:t>
    </dgm:pt>
    <dgm:pt modelId="{3C1AC89C-F7DB-4EA2-A40A-F334A77C2BED}" type="parTrans" cxnId="{90AA6E8E-C9ED-448B-BD81-236713E39195}">
      <dgm:prSet/>
      <dgm:spPr/>
      <dgm:t>
        <a:bodyPr/>
        <a:lstStyle/>
        <a:p>
          <a:endParaRPr lang="tr-TR"/>
        </a:p>
      </dgm:t>
    </dgm:pt>
    <dgm:pt modelId="{1C505DB1-3EE2-45DF-A4CE-09A3E2537E03}" type="sibTrans" cxnId="{90AA6E8E-C9ED-448B-BD81-236713E39195}">
      <dgm:prSet/>
      <dgm:spPr/>
      <dgm:t>
        <a:bodyPr/>
        <a:lstStyle/>
        <a:p>
          <a:endParaRPr lang="tr-TR"/>
        </a:p>
      </dgm:t>
    </dgm:pt>
    <dgm:pt modelId="{79D9E10A-377C-4597-A821-24083C4EED43}" type="pres">
      <dgm:prSet presAssocID="{22F65910-51A4-4D53-A3AC-D104188BA7CD}" presName="linear" presStyleCnt="0">
        <dgm:presLayoutVars>
          <dgm:animLvl val="lvl"/>
          <dgm:resizeHandles val="exact"/>
        </dgm:presLayoutVars>
      </dgm:prSet>
      <dgm:spPr/>
      <dgm:t>
        <a:bodyPr/>
        <a:lstStyle/>
        <a:p>
          <a:endParaRPr lang="tr-TR"/>
        </a:p>
      </dgm:t>
    </dgm:pt>
    <dgm:pt modelId="{E9B283B5-74B9-4782-9305-DA0BB598F988}" type="pres">
      <dgm:prSet presAssocID="{588DF943-8FF7-4E88-9D8D-A7E69C66B9EE}" presName="parentText" presStyleLbl="node1" presStyleIdx="0" presStyleCnt="1">
        <dgm:presLayoutVars>
          <dgm:chMax val="0"/>
          <dgm:bulletEnabled val="1"/>
        </dgm:presLayoutVars>
      </dgm:prSet>
      <dgm:spPr/>
      <dgm:t>
        <a:bodyPr/>
        <a:lstStyle/>
        <a:p>
          <a:endParaRPr lang="tr-TR"/>
        </a:p>
      </dgm:t>
    </dgm:pt>
  </dgm:ptLst>
  <dgm:cxnLst>
    <dgm:cxn modelId="{A7114825-02E0-4401-ACBB-C0838913AA1B}" type="presOf" srcId="{588DF943-8FF7-4E88-9D8D-A7E69C66B9EE}" destId="{E9B283B5-74B9-4782-9305-DA0BB598F988}" srcOrd="0" destOrd="0" presId="urn:microsoft.com/office/officeart/2005/8/layout/vList2"/>
    <dgm:cxn modelId="{90AA6E8E-C9ED-448B-BD81-236713E39195}" srcId="{22F65910-51A4-4D53-A3AC-D104188BA7CD}" destId="{588DF943-8FF7-4E88-9D8D-A7E69C66B9EE}" srcOrd="0" destOrd="0" parTransId="{3C1AC89C-F7DB-4EA2-A40A-F334A77C2BED}" sibTransId="{1C505DB1-3EE2-45DF-A4CE-09A3E2537E03}"/>
    <dgm:cxn modelId="{E908EB84-2CF7-4638-8343-D51DF56D4FD3}" type="presOf" srcId="{22F65910-51A4-4D53-A3AC-D104188BA7CD}" destId="{79D9E10A-377C-4597-A821-24083C4EED43}" srcOrd="0" destOrd="0" presId="urn:microsoft.com/office/officeart/2005/8/layout/vList2"/>
    <dgm:cxn modelId="{0B9AE349-2E5F-4532-B5BB-D34196B1547F}" type="presParOf" srcId="{79D9E10A-377C-4597-A821-24083C4EED43}" destId="{E9B283B5-74B9-4782-9305-DA0BB598F988}"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7.xml><?xml version="1.0" encoding="utf-8"?>
<dgm:dataModel xmlns:dgm="http://schemas.openxmlformats.org/drawingml/2006/diagram" xmlns:a="http://schemas.openxmlformats.org/drawingml/2006/main">
  <dgm:ptLst>
    <dgm:pt modelId="{22F65910-51A4-4D53-A3AC-D104188BA7CD}"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tr-TR"/>
        </a:p>
      </dgm:t>
    </dgm:pt>
    <dgm:pt modelId="{588DF943-8FF7-4E88-9D8D-A7E69C66B9EE}">
      <dgm:prSet/>
      <dgm:spPr/>
      <dgm:t>
        <a:bodyPr/>
        <a:lstStyle/>
        <a:p>
          <a:pPr rtl="0"/>
          <a:r>
            <a:rPr lang="tr-TR" b="1" dirty="0" smtClean="0"/>
            <a:t>Mizahtan Etkili Biçimde Yararlanma</a:t>
          </a:r>
          <a:endParaRPr lang="tr-TR" dirty="0"/>
        </a:p>
      </dgm:t>
    </dgm:pt>
    <dgm:pt modelId="{3C1AC89C-F7DB-4EA2-A40A-F334A77C2BED}" type="parTrans" cxnId="{90AA6E8E-C9ED-448B-BD81-236713E39195}">
      <dgm:prSet/>
      <dgm:spPr/>
      <dgm:t>
        <a:bodyPr/>
        <a:lstStyle/>
        <a:p>
          <a:endParaRPr lang="tr-TR"/>
        </a:p>
      </dgm:t>
    </dgm:pt>
    <dgm:pt modelId="{1C505DB1-3EE2-45DF-A4CE-09A3E2537E03}" type="sibTrans" cxnId="{90AA6E8E-C9ED-448B-BD81-236713E39195}">
      <dgm:prSet/>
      <dgm:spPr/>
      <dgm:t>
        <a:bodyPr/>
        <a:lstStyle/>
        <a:p>
          <a:endParaRPr lang="tr-TR"/>
        </a:p>
      </dgm:t>
    </dgm:pt>
    <dgm:pt modelId="{79D9E10A-377C-4597-A821-24083C4EED43}" type="pres">
      <dgm:prSet presAssocID="{22F65910-51A4-4D53-A3AC-D104188BA7CD}" presName="linear" presStyleCnt="0">
        <dgm:presLayoutVars>
          <dgm:animLvl val="lvl"/>
          <dgm:resizeHandles val="exact"/>
        </dgm:presLayoutVars>
      </dgm:prSet>
      <dgm:spPr/>
      <dgm:t>
        <a:bodyPr/>
        <a:lstStyle/>
        <a:p>
          <a:endParaRPr lang="tr-TR"/>
        </a:p>
      </dgm:t>
    </dgm:pt>
    <dgm:pt modelId="{E9B283B5-74B9-4782-9305-DA0BB598F988}" type="pres">
      <dgm:prSet presAssocID="{588DF943-8FF7-4E88-9D8D-A7E69C66B9EE}" presName="parentText" presStyleLbl="node1" presStyleIdx="0" presStyleCnt="1">
        <dgm:presLayoutVars>
          <dgm:chMax val="0"/>
          <dgm:bulletEnabled val="1"/>
        </dgm:presLayoutVars>
      </dgm:prSet>
      <dgm:spPr/>
      <dgm:t>
        <a:bodyPr/>
        <a:lstStyle/>
        <a:p>
          <a:endParaRPr lang="tr-TR"/>
        </a:p>
      </dgm:t>
    </dgm:pt>
  </dgm:ptLst>
  <dgm:cxnLst>
    <dgm:cxn modelId="{81E47E49-CFF5-4F19-87CF-4920D99DCC0C}" type="presOf" srcId="{588DF943-8FF7-4E88-9D8D-A7E69C66B9EE}" destId="{E9B283B5-74B9-4782-9305-DA0BB598F988}" srcOrd="0" destOrd="0" presId="urn:microsoft.com/office/officeart/2005/8/layout/vList2"/>
    <dgm:cxn modelId="{90AA6E8E-C9ED-448B-BD81-236713E39195}" srcId="{22F65910-51A4-4D53-A3AC-D104188BA7CD}" destId="{588DF943-8FF7-4E88-9D8D-A7E69C66B9EE}" srcOrd="0" destOrd="0" parTransId="{3C1AC89C-F7DB-4EA2-A40A-F334A77C2BED}" sibTransId="{1C505DB1-3EE2-45DF-A4CE-09A3E2537E03}"/>
    <dgm:cxn modelId="{07919C07-E94A-4D74-8191-BF4217C1C405}" type="presOf" srcId="{22F65910-51A4-4D53-A3AC-D104188BA7CD}" destId="{79D9E10A-377C-4597-A821-24083C4EED43}" srcOrd="0" destOrd="0" presId="urn:microsoft.com/office/officeart/2005/8/layout/vList2"/>
    <dgm:cxn modelId="{0209F59C-EC03-4A13-95D6-C260580C7FBE}" type="presParOf" srcId="{79D9E10A-377C-4597-A821-24083C4EED43}" destId="{E9B283B5-74B9-4782-9305-DA0BB598F988}"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8.xml><?xml version="1.0" encoding="utf-8"?>
<dgm:dataModel xmlns:dgm="http://schemas.openxmlformats.org/drawingml/2006/diagram" xmlns:a="http://schemas.openxmlformats.org/drawingml/2006/main">
  <dgm:ptLst>
    <dgm:pt modelId="{8B061AB2-EDCA-4685-BAFA-3AC47DD6329B}"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tr-TR"/>
        </a:p>
      </dgm:t>
    </dgm:pt>
    <dgm:pt modelId="{E1139D58-254E-4410-9DDE-48D6D68D6A85}">
      <dgm:prSet/>
      <dgm:spPr/>
      <dgm:t>
        <a:bodyPr/>
        <a:lstStyle/>
        <a:p>
          <a:pPr rtl="0"/>
          <a:r>
            <a:rPr lang="tr-TR" b="1" dirty="0" smtClean="0"/>
            <a:t>Nezaket Kurallarına Uygun Biçimde Davranma</a:t>
          </a:r>
          <a:endParaRPr lang="tr-TR" dirty="0"/>
        </a:p>
      </dgm:t>
    </dgm:pt>
    <dgm:pt modelId="{A0C23904-75BA-4DC8-8882-9A8508CFE74A}" type="parTrans" cxnId="{BA1F670D-296F-4124-9B8B-0E3A44F5CC88}">
      <dgm:prSet/>
      <dgm:spPr/>
      <dgm:t>
        <a:bodyPr/>
        <a:lstStyle/>
        <a:p>
          <a:endParaRPr lang="tr-TR"/>
        </a:p>
      </dgm:t>
    </dgm:pt>
    <dgm:pt modelId="{F942B72D-8273-4C40-BF72-AC1C6283EC0C}" type="sibTrans" cxnId="{BA1F670D-296F-4124-9B8B-0E3A44F5CC88}">
      <dgm:prSet/>
      <dgm:spPr/>
      <dgm:t>
        <a:bodyPr/>
        <a:lstStyle/>
        <a:p>
          <a:endParaRPr lang="tr-TR"/>
        </a:p>
      </dgm:t>
    </dgm:pt>
    <dgm:pt modelId="{EF020E53-0694-445C-818E-8941F51618CA}" type="pres">
      <dgm:prSet presAssocID="{8B061AB2-EDCA-4685-BAFA-3AC47DD6329B}" presName="linear" presStyleCnt="0">
        <dgm:presLayoutVars>
          <dgm:animLvl val="lvl"/>
          <dgm:resizeHandles val="exact"/>
        </dgm:presLayoutVars>
      </dgm:prSet>
      <dgm:spPr/>
      <dgm:t>
        <a:bodyPr/>
        <a:lstStyle/>
        <a:p>
          <a:endParaRPr lang="tr-TR"/>
        </a:p>
      </dgm:t>
    </dgm:pt>
    <dgm:pt modelId="{011BDD05-6D0F-44A0-BA21-E37635D2FEC5}" type="pres">
      <dgm:prSet presAssocID="{E1139D58-254E-4410-9DDE-48D6D68D6A85}" presName="parentText" presStyleLbl="node1" presStyleIdx="0" presStyleCnt="1">
        <dgm:presLayoutVars>
          <dgm:chMax val="0"/>
          <dgm:bulletEnabled val="1"/>
        </dgm:presLayoutVars>
      </dgm:prSet>
      <dgm:spPr/>
      <dgm:t>
        <a:bodyPr/>
        <a:lstStyle/>
        <a:p>
          <a:endParaRPr lang="tr-TR"/>
        </a:p>
      </dgm:t>
    </dgm:pt>
  </dgm:ptLst>
  <dgm:cxnLst>
    <dgm:cxn modelId="{BA1F670D-296F-4124-9B8B-0E3A44F5CC88}" srcId="{8B061AB2-EDCA-4685-BAFA-3AC47DD6329B}" destId="{E1139D58-254E-4410-9DDE-48D6D68D6A85}" srcOrd="0" destOrd="0" parTransId="{A0C23904-75BA-4DC8-8882-9A8508CFE74A}" sibTransId="{F942B72D-8273-4C40-BF72-AC1C6283EC0C}"/>
    <dgm:cxn modelId="{60D987C7-3B95-4576-88FB-CD5A6A8D3181}" type="presOf" srcId="{E1139D58-254E-4410-9DDE-48D6D68D6A85}" destId="{011BDD05-6D0F-44A0-BA21-E37635D2FEC5}" srcOrd="0" destOrd="0" presId="urn:microsoft.com/office/officeart/2005/8/layout/vList2"/>
    <dgm:cxn modelId="{952F9FC6-4213-4C2D-B995-BD196CB60F22}" type="presOf" srcId="{8B061AB2-EDCA-4685-BAFA-3AC47DD6329B}" destId="{EF020E53-0694-445C-818E-8941F51618CA}" srcOrd="0" destOrd="0" presId="urn:microsoft.com/office/officeart/2005/8/layout/vList2"/>
    <dgm:cxn modelId="{1D6877B7-918A-4A80-9C6E-759F712901B9}" type="presParOf" srcId="{EF020E53-0694-445C-818E-8941F51618CA}" destId="{011BDD05-6D0F-44A0-BA21-E37635D2FEC5}"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9.xml><?xml version="1.0" encoding="utf-8"?>
<dgm:dataModel xmlns:dgm="http://schemas.openxmlformats.org/drawingml/2006/diagram" xmlns:a="http://schemas.openxmlformats.org/drawingml/2006/main">
  <dgm:ptLst>
    <dgm:pt modelId="{93EE5309-CDEE-40E0-84FB-F330C8ACC15D}"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tr-TR"/>
        </a:p>
      </dgm:t>
    </dgm:pt>
    <dgm:pt modelId="{E330B308-D215-4F65-AABD-135218698CF7}">
      <dgm:prSet/>
      <dgm:spPr/>
      <dgm:t>
        <a:bodyPr/>
        <a:lstStyle/>
        <a:p>
          <a:pPr rtl="0"/>
          <a:r>
            <a:rPr lang="tr-TR" b="1" dirty="0" smtClean="0"/>
            <a:t>Nezaket Kurallarına Uygun Biçimde Davranma</a:t>
          </a:r>
          <a:endParaRPr lang="tr-TR" dirty="0"/>
        </a:p>
      </dgm:t>
    </dgm:pt>
    <dgm:pt modelId="{187ABC63-729E-464A-AD1B-D99D30F822F0}" type="parTrans" cxnId="{7BF1347C-B788-42CB-9A8D-249F23B0205D}">
      <dgm:prSet/>
      <dgm:spPr/>
      <dgm:t>
        <a:bodyPr/>
        <a:lstStyle/>
        <a:p>
          <a:endParaRPr lang="tr-TR"/>
        </a:p>
      </dgm:t>
    </dgm:pt>
    <dgm:pt modelId="{5BB4048D-CB7D-4A1E-9B96-152289FF05E3}" type="sibTrans" cxnId="{7BF1347C-B788-42CB-9A8D-249F23B0205D}">
      <dgm:prSet/>
      <dgm:spPr/>
      <dgm:t>
        <a:bodyPr/>
        <a:lstStyle/>
        <a:p>
          <a:endParaRPr lang="tr-TR"/>
        </a:p>
      </dgm:t>
    </dgm:pt>
    <dgm:pt modelId="{8957B28A-888B-4E61-A6A5-B3D7803400EA}" type="pres">
      <dgm:prSet presAssocID="{93EE5309-CDEE-40E0-84FB-F330C8ACC15D}" presName="linear" presStyleCnt="0">
        <dgm:presLayoutVars>
          <dgm:animLvl val="lvl"/>
          <dgm:resizeHandles val="exact"/>
        </dgm:presLayoutVars>
      </dgm:prSet>
      <dgm:spPr/>
      <dgm:t>
        <a:bodyPr/>
        <a:lstStyle/>
        <a:p>
          <a:endParaRPr lang="tr-TR"/>
        </a:p>
      </dgm:t>
    </dgm:pt>
    <dgm:pt modelId="{9540A51C-C28A-427F-8271-743B6A7E03A6}" type="pres">
      <dgm:prSet presAssocID="{E330B308-D215-4F65-AABD-135218698CF7}" presName="parentText" presStyleLbl="node1" presStyleIdx="0" presStyleCnt="1">
        <dgm:presLayoutVars>
          <dgm:chMax val="0"/>
          <dgm:bulletEnabled val="1"/>
        </dgm:presLayoutVars>
      </dgm:prSet>
      <dgm:spPr/>
      <dgm:t>
        <a:bodyPr/>
        <a:lstStyle/>
        <a:p>
          <a:endParaRPr lang="tr-TR"/>
        </a:p>
      </dgm:t>
    </dgm:pt>
  </dgm:ptLst>
  <dgm:cxnLst>
    <dgm:cxn modelId="{1F5BCA47-B8DA-418E-B476-EDA0820434B6}" type="presOf" srcId="{93EE5309-CDEE-40E0-84FB-F330C8ACC15D}" destId="{8957B28A-888B-4E61-A6A5-B3D7803400EA}" srcOrd="0" destOrd="0" presId="urn:microsoft.com/office/officeart/2005/8/layout/vList2"/>
    <dgm:cxn modelId="{7BF1347C-B788-42CB-9A8D-249F23B0205D}" srcId="{93EE5309-CDEE-40E0-84FB-F330C8ACC15D}" destId="{E330B308-D215-4F65-AABD-135218698CF7}" srcOrd="0" destOrd="0" parTransId="{187ABC63-729E-464A-AD1B-D99D30F822F0}" sibTransId="{5BB4048D-CB7D-4A1E-9B96-152289FF05E3}"/>
    <dgm:cxn modelId="{9DE661C6-A4C0-429C-B326-249A18556094}" type="presOf" srcId="{E330B308-D215-4F65-AABD-135218698CF7}" destId="{9540A51C-C28A-427F-8271-743B6A7E03A6}" srcOrd="0" destOrd="0" presId="urn:microsoft.com/office/officeart/2005/8/layout/vList2"/>
    <dgm:cxn modelId="{E3B15870-F92A-4A8B-B543-50D10562BF57}" type="presParOf" srcId="{8957B28A-888B-4E61-A6A5-B3D7803400EA}" destId="{9540A51C-C28A-427F-8271-743B6A7E03A6}"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0.xml><?xml version="1.0" encoding="utf-8"?>
<dgm:dataModel xmlns:dgm="http://schemas.openxmlformats.org/drawingml/2006/diagram" xmlns:a="http://schemas.openxmlformats.org/drawingml/2006/main">
  <dgm:ptLst>
    <dgm:pt modelId="{D015BF74-09CF-4995-ACDE-B25EA09400D3}"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tr-TR"/>
        </a:p>
      </dgm:t>
    </dgm:pt>
    <dgm:pt modelId="{E72F7825-6DAB-4F38-8ABA-68B420CC88BC}">
      <dgm:prSet/>
      <dgm:spPr/>
      <dgm:t>
        <a:bodyPr/>
        <a:lstStyle/>
        <a:p>
          <a:pPr algn="ctr" rtl="0"/>
          <a:r>
            <a:rPr lang="tr-TR" b="1" dirty="0" smtClean="0"/>
            <a:t>Olumlu Olana Odaklanma</a:t>
          </a:r>
          <a:endParaRPr lang="tr-TR" dirty="0"/>
        </a:p>
      </dgm:t>
    </dgm:pt>
    <dgm:pt modelId="{40784EB8-50B1-4B03-A678-FD54DE684F9B}" type="parTrans" cxnId="{07E1376A-E10C-4BA8-906C-7F16774C4FC8}">
      <dgm:prSet/>
      <dgm:spPr/>
      <dgm:t>
        <a:bodyPr/>
        <a:lstStyle/>
        <a:p>
          <a:endParaRPr lang="tr-TR"/>
        </a:p>
      </dgm:t>
    </dgm:pt>
    <dgm:pt modelId="{1B1BAE28-BF7B-4891-930E-47AADD2E18F3}" type="sibTrans" cxnId="{07E1376A-E10C-4BA8-906C-7F16774C4FC8}">
      <dgm:prSet/>
      <dgm:spPr/>
      <dgm:t>
        <a:bodyPr/>
        <a:lstStyle/>
        <a:p>
          <a:endParaRPr lang="tr-TR"/>
        </a:p>
      </dgm:t>
    </dgm:pt>
    <dgm:pt modelId="{992D3C0E-5C1F-4321-80C2-A859D6B9DCA0}" type="pres">
      <dgm:prSet presAssocID="{D015BF74-09CF-4995-ACDE-B25EA09400D3}" presName="linear" presStyleCnt="0">
        <dgm:presLayoutVars>
          <dgm:animLvl val="lvl"/>
          <dgm:resizeHandles val="exact"/>
        </dgm:presLayoutVars>
      </dgm:prSet>
      <dgm:spPr/>
      <dgm:t>
        <a:bodyPr/>
        <a:lstStyle/>
        <a:p>
          <a:endParaRPr lang="tr-TR"/>
        </a:p>
      </dgm:t>
    </dgm:pt>
    <dgm:pt modelId="{0F826BC0-DA48-40F7-8BCB-D4333DF07F7B}" type="pres">
      <dgm:prSet presAssocID="{E72F7825-6DAB-4F38-8ABA-68B420CC88BC}" presName="parentText" presStyleLbl="node1" presStyleIdx="0" presStyleCnt="1">
        <dgm:presLayoutVars>
          <dgm:chMax val="0"/>
          <dgm:bulletEnabled val="1"/>
        </dgm:presLayoutVars>
      </dgm:prSet>
      <dgm:spPr/>
      <dgm:t>
        <a:bodyPr/>
        <a:lstStyle/>
        <a:p>
          <a:endParaRPr lang="tr-TR"/>
        </a:p>
      </dgm:t>
    </dgm:pt>
  </dgm:ptLst>
  <dgm:cxnLst>
    <dgm:cxn modelId="{E76A5E01-10F6-4C86-A633-28024FF905B3}" type="presOf" srcId="{E72F7825-6DAB-4F38-8ABA-68B420CC88BC}" destId="{0F826BC0-DA48-40F7-8BCB-D4333DF07F7B}" srcOrd="0" destOrd="0" presId="urn:microsoft.com/office/officeart/2005/8/layout/vList2"/>
    <dgm:cxn modelId="{4FD60156-3B88-4D51-ACB3-8951367D550C}" type="presOf" srcId="{D015BF74-09CF-4995-ACDE-B25EA09400D3}" destId="{992D3C0E-5C1F-4321-80C2-A859D6B9DCA0}" srcOrd="0" destOrd="0" presId="urn:microsoft.com/office/officeart/2005/8/layout/vList2"/>
    <dgm:cxn modelId="{07E1376A-E10C-4BA8-906C-7F16774C4FC8}" srcId="{D015BF74-09CF-4995-ACDE-B25EA09400D3}" destId="{E72F7825-6DAB-4F38-8ABA-68B420CC88BC}" srcOrd="0" destOrd="0" parTransId="{40784EB8-50B1-4B03-A678-FD54DE684F9B}" sibTransId="{1B1BAE28-BF7B-4891-930E-47AADD2E18F3}"/>
    <dgm:cxn modelId="{82C5967E-E3DF-46DC-A45D-5E8AC4C2F50A}" type="presParOf" srcId="{992D3C0E-5C1F-4321-80C2-A859D6B9DCA0}" destId="{0F826BC0-DA48-40F7-8BCB-D4333DF07F7B}"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1.xml><?xml version="1.0" encoding="utf-8"?>
<dgm:dataModel xmlns:dgm="http://schemas.openxmlformats.org/drawingml/2006/diagram" xmlns:a="http://schemas.openxmlformats.org/drawingml/2006/main">
  <dgm:ptLst>
    <dgm:pt modelId="{60597EEA-E9D1-4E65-AFBC-D943F2EAE061}"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tr-TR"/>
        </a:p>
      </dgm:t>
    </dgm:pt>
    <dgm:pt modelId="{B09A194E-863E-47E6-8C5F-7D997B50D724}">
      <dgm:prSet custT="1"/>
      <dgm:spPr/>
      <dgm:t>
        <a:bodyPr/>
        <a:lstStyle/>
        <a:p>
          <a:pPr algn="ctr" rtl="0"/>
          <a:r>
            <a:rPr lang="tr-TR" sz="4000" b="1" dirty="0" smtClean="0"/>
            <a:t>Öğrenciyle Özel Olarak Görüşme</a:t>
          </a:r>
          <a:endParaRPr lang="tr-TR" sz="4000" dirty="0"/>
        </a:p>
      </dgm:t>
    </dgm:pt>
    <dgm:pt modelId="{4FC69888-DDBD-4588-ABED-4020D38A29FD}" type="parTrans" cxnId="{AF8EB212-5C5A-4505-93E1-6A5B421F68DE}">
      <dgm:prSet/>
      <dgm:spPr/>
      <dgm:t>
        <a:bodyPr/>
        <a:lstStyle/>
        <a:p>
          <a:endParaRPr lang="tr-TR"/>
        </a:p>
      </dgm:t>
    </dgm:pt>
    <dgm:pt modelId="{EB0CC1FE-8C30-40D7-9D5E-8391F1BC7ECB}" type="sibTrans" cxnId="{AF8EB212-5C5A-4505-93E1-6A5B421F68DE}">
      <dgm:prSet/>
      <dgm:spPr/>
      <dgm:t>
        <a:bodyPr/>
        <a:lstStyle/>
        <a:p>
          <a:endParaRPr lang="tr-TR"/>
        </a:p>
      </dgm:t>
    </dgm:pt>
    <dgm:pt modelId="{8C02EF2D-FA37-4FD2-B831-90A27AB2DE12}" type="pres">
      <dgm:prSet presAssocID="{60597EEA-E9D1-4E65-AFBC-D943F2EAE061}" presName="linear" presStyleCnt="0">
        <dgm:presLayoutVars>
          <dgm:animLvl val="lvl"/>
          <dgm:resizeHandles val="exact"/>
        </dgm:presLayoutVars>
      </dgm:prSet>
      <dgm:spPr/>
      <dgm:t>
        <a:bodyPr/>
        <a:lstStyle/>
        <a:p>
          <a:endParaRPr lang="tr-TR"/>
        </a:p>
      </dgm:t>
    </dgm:pt>
    <dgm:pt modelId="{8B4B0086-74E9-437E-BAA6-6C5E1E96971F}" type="pres">
      <dgm:prSet presAssocID="{B09A194E-863E-47E6-8C5F-7D997B50D724}" presName="parentText" presStyleLbl="node1" presStyleIdx="0" presStyleCnt="1">
        <dgm:presLayoutVars>
          <dgm:chMax val="0"/>
          <dgm:bulletEnabled val="1"/>
        </dgm:presLayoutVars>
      </dgm:prSet>
      <dgm:spPr/>
      <dgm:t>
        <a:bodyPr/>
        <a:lstStyle/>
        <a:p>
          <a:endParaRPr lang="tr-TR"/>
        </a:p>
      </dgm:t>
    </dgm:pt>
  </dgm:ptLst>
  <dgm:cxnLst>
    <dgm:cxn modelId="{EA9E63ED-8499-40AC-B114-50667523DB88}" type="presOf" srcId="{60597EEA-E9D1-4E65-AFBC-D943F2EAE061}" destId="{8C02EF2D-FA37-4FD2-B831-90A27AB2DE12}" srcOrd="0" destOrd="0" presId="urn:microsoft.com/office/officeart/2005/8/layout/vList2"/>
    <dgm:cxn modelId="{8DB34704-2615-4DAD-BEC7-92E1012B7F1C}" type="presOf" srcId="{B09A194E-863E-47E6-8C5F-7D997B50D724}" destId="{8B4B0086-74E9-437E-BAA6-6C5E1E96971F}" srcOrd="0" destOrd="0" presId="urn:microsoft.com/office/officeart/2005/8/layout/vList2"/>
    <dgm:cxn modelId="{AF8EB212-5C5A-4505-93E1-6A5B421F68DE}" srcId="{60597EEA-E9D1-4E65-AFBC-D943F2EAE061}" destId="{B09A194E-863E-47E6-8C5F-7D997B50D724}" srcOrd="0" destOrd="0" parTransId="{4FC69888-DDBD-4588-ABED-4020D38A29FD}" sibTransId="{EB0CC1FE-8C30-40D7-9D5E-8391F1BC7ECB}"/>
    <dgm:cxn modelId="{0D13A14F-28BA-4A01-9CA6-9CEE0C57AC3D}" type="presParOf" srcId="{8C02EF2D-FA37-4FD2-B831-90A27AB2DE12}" destId="{8B4B0086-74E9-437E-BAA6-6C5E1E96971F}"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2.xml><?xml version="1.0" encoding="utf-8"?>
<dgm:dataModel xmlns:dgm="http://schemas.openxmlformats.org/drawingml/2006/diagram" xmlns:a="http://schemas.openxmlformats.org/drawingml/2006/main">
  <dgm:ptLst>
    <dgm:pt modelId="{BC4CE91B-65CB-4C9D-AE60-FE5260181D61}"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tr-TR"/>
        </a:p>
      </dgm:t>
    </dgm:pt>
    <dgm:pt modelId="{51CA68D4-C0BC-4FAC-8CDE-AA3AFC806D62}">
      <dgm:prSet/>
      <dgm:spPr/>
      <dgm:t>
        <a:bodyPr/>
        <a:lstStyle/>
        <a:p>
          <a:pPr algn="ctr" rtl="0"/>
          <a:r>
            <a:rPr lang="tr-TR" b="1" dirty="0" err="1" smtClean="0"/>
            <a:t>Pgymalion</a:t>
          </a:r>
          <a:r>
            <a:rPr lang="tr-TR" b="1" dirty="0" smtClean="0"/>
            <a:t> Etkisinden Yararlanma</a:t>
          </a:r>
          <a:endParaRPr lang="tr-TR" dirty="0"/>
        </a:p>
      </dgm:t>
    </dgm:pt>
    <dgm:pt modelId="{F6E6E749-5263-4CEF-9FC6-AE5740264A25}" type="parTrans" cxnId="{88938A46-D3C1-4661-BC0D-7FAEFF2FDDF0}">
      <dgm:prSet/>
      <dgm:spPr/>
      <dgm:t>
        <a:bodyPr/>
        <a:lstStyle/>
        <a:p>
          <a:endParaRPr lang="tr-TR"/>
        </a:p>
      </dgm:t>
    </dgm:pt>
    <dgm:pt modelId="{62265B09-2B00-4732-AA9B-7168C4CC680E}" type="sibTrans" cxnId="{88938A46-D3C1-4661-BC0D-7FAEFF2FDDF0}">
      <dgm:prSet/>
      <dgm:spPr/>
      <dgm:t>
        <a:bodyPr/>
        <a:lstStyle/>
        <a:p>
          <a:endParaRPr lang="tr-TR"/>
        </a:p>
      </dgm:t>
    </dgm:pt>
    <dgm:pt modelId="{D0E60CF3-17D5-4980-8FAD-D75BDEFD9203}" type="pres">
      <dgm:prSet presAssocID="{BC4CE91B-65CB-4C9D-AE60-FE5260181D61}" presName="linear" presStyleCnt="0">
        <dgm:presLayoutVars>
          <dgm:animLvl val="lvl"/>
          <dgm:resizeHandles val="exact"/>
        </dgm:presLayoutVars>
      </dgm:prSet>
      <dgm:spPr/>
      <dgm:t>
        <a:bodyPr/>
        <a:lstStyle/>
        <a:p>
          <a:endParaRPr lang="tr-TR"/>
        </a:p>
      </dgm:t>
    </dgm:pt>
    <dgm:pt modelId="{B6FEC427-6D65-42C7-89AC-820779BF8805}" type="pres">
      <dgm:prSet presAssocID="{51CA68D4-C0BC-4FAC-8CDE-AA3AFC806D62}" presName="parentText" presStyleLbl="node1" presStyleIdx="0" presStyleCnt="1" custScaleY="68743">
        <dgm:presLayoutVars>
          <dgm:chMax val="0"/>
          <dgm:bulletEnabled val="1"/>
        </dgm:presLayoutVars>
      </dgm:prSet>
      <dgm:spPr/>
      <dgm:t>
        <a:bodyPr/>
        <a:lstStyle/>
        <a:p>
          <a:endParaRPr lang="tr-TR"/>
        </a:p>
      </dgm:t>
    </dgm:pt>
  </dgm:ptLst>
  <dgm:cxnLst>
    <dgm:cxn modelId="{7479234C-A611-45C0-8A08-EA4A1C5E62EC}" type="presOf" srcId="{51CA68D4-C0BC-4FAC-8CDE-AA3AFC806D62}" destId="{B6FEC427-6D65-42C7-89AC-820779BF8805}" srcOrd="0" destOrd="0" presId="urn:microsoft.com/office/officeart/2005/8/layout/vList2"/>
    <dgm:cxn modelId="{88938A46-D3C1-4661-BC0D-7FAEFF2FDDF0}" srcId="{BC4CE91B-65CB-4C9D-AE60-FE5260181D61}" destId="{51CA68D4-C0BC-4FAC-8CDE-AA3AFC806D62}" srcOrd="0" destOrd="0" parTransId="{F6E6E749-5263-4CEF-9FC6-AE5740264A25}" sibTransId="{62265B09-2B00-4732-AA9B-7168C4CC680E}"/>
    <dgm:cxn modelId="{28EACE9A-AA70-4B2B-AE6A-317082EAA29C}" type="presOf" srcId="{BC4CE91B-65CB-4C9D-AE60-FE5260181D61}" destId="{D0E60CF3-17D5-4980-8FAD-D75BDEFD9203}" srcOrd="0" destOrd="0" presId="urn:microsoft.com/office/officeart/2005/8/layout/vList2"/>
    <dgm:cxn modelId="{49EDC22B-29E1-40EA-A92D-9BC96DC63A1D}" type="presParOf" srcId="{D0E60CF3-17D5-4980-8FAD-D75BDEFD9203}" destId="{B6FEC427-6D65-42C7-89AC-820779BF8805}"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3.xml><?xml version="1.0" encoding="utf-8"?>
<dgm:dataModel xmlns:dgm="http://schemas.openxmlformats.org/drawingml/2006/diagram" xmlns:a="http://schemas.openxmlformats.org/drawingml/2006/main">
  <dgm:ptLst>
    <dgm:pt modelId="{6BF0D37D-6AEB-41F5-BBE3-B664378BFC96}"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tr-TR"/>
        </a:p>
      </dgm:t>
    </dgm:pt>
    <dgm:pt modelId="{06FC02FC-89AD-4E13-A8D4-7F679B58F699}">
      <dgm:prSet/>
      <dgm:spPr/>
      <dgm:t>
        <a:bodyPr/>
        <a:lstStyle/>
        <a:p>
          <a:pPr rtl="0"/>
          <a:r>
            <a:rPr lang="tr-TR" b="1" dirty="0" err="1" smtClean="0"/>
            <a:t>Pgymalion</a:t>
          </a:r>
          <a:r>
            <a:rPr lang="tr-TR" b="1" dirty="0" smtClean="0"/>
            <a:t> Etkisinden Yararlanma</a:t>
          </a:r>
          <a:endParaRPr lang="tr-TR" dirty="0"/>
        </a:p>
      </dgm:t>
    </dgm:pt>
    <dgm:pt modelId="{16CB6650-D525-47EB-90BC-D8D089A35D11}" type="parTrans" cxnId="{CB37A7AA-735B-4AA2-AFEB-EA2FECEE469D}">
      <dgm:prSet/>
      <dgm:spPr/>
      <dgm:t>
        <a:bodyPr/>
        <a:lstStyle/>
        <a:p>
          <a:endParaRPr lang="tr-TR"/>
        </a:p>
      </dgm:t>
    </dgm:pt>
    <dgm:pt modelId="{4AF7CDE0-BDB3-428E-9B05-4FECB8579761}" type="sibTrans" cxnId="{CB37A7AA-735B-4AA2-AFEB-EA2FECEE469D}">
      <dgm:prSet/>
      <dgm:spPr/>
      <dgm:t>
        <a:bodyPr/>
        <a:lstStyle/>
        <a:p>
          <a:endParaRPr lang="tr-TR"/>
        </a:p>
      </dgm:t>
    </dgm:pt>
    <dgm:pt modelId="{AE4750F5-5AA8-4083-973F-F3DAA558F504}" type="pres">
      <dgm:prSet presAssocID="{6BF0D37D-6AEB-41F5-BBE3-B664378BFC96}" presName="linear" presStyleCnt="0">
        <dgm:presLayoutVars>
          <dgm:animLvl val="lvl"/>
          <dgm:resizeHandles val="exact"/>
        </dgm:presLayoutVars>
      </dgm:prSet>
      <dgm:spPr/>
      <dgm:t>
        <a:bodyPr/>
        <a:lstStyle/>
        <a:p>
          <a:endParaRPr lang="tr-TR"/>
        </a:p>
      </dgm:t>
    </dgm:pt>
    <dgm:pt modelId="{3D0ABFA2-BFE0-489C-A4DC-3403487AB0E5}" type="pres">
      <dgm:prSet presAssocID="{06FC02FC-89AD-4E13-A8D4-7F679B58F699}" presName="parentText" presStyleLbl="node1" presStyleIdx="0" presStyleCnt="1">
        <dgm:presLayoutVars>
          <dgm:chMax val="0"/>
          <dgm:bulletEnabled val="1"/>
        </dgm:presLayoutVars>
      </dgm:prSet>
      <dgm:spPr/>
      <dgm:t>
        <a:bodyPr/>
        <a:lstStyle/>
        <a:p>
          <a:endParaRPr lang="tr-TR"/>
        </a:p>
      </dgm:t>
    </dgm:pt>
  </dgm:ptLst>
  <dgm:cxnLst>
    <dgm:cxn modelId="{A0235521-4CE6-433A-B502-72E8B151C4CD}" type="presOf" srcId="{6BF0D37D-6AEB-41F5-BBE3-B664378BFC96}" destId="{AE4750F5-5AA8-4083-973F-F3DAA558F504}" srcOrd="0" destOrd="0" presId="urn:microsoft.com/office/officeart/2005/8/layout/vList2"/>
    <dgm:cxn modelId="{5DFEABBB-27F8-4AB6-8F7E-514770ADD89B}" type="presOf" srcId="{06FC02FC-89AD-4E13-A8D4-7F679B58F699}" destId="{3D0ABFA2-BFE0-489C-A4DC-3403487AB0E5}" srcOrd="0" destOrd="0" presId="urn:microsoft.com/office/officeart/2005/8/layout/vList2"/>
    <dgm:cxn modelId="{CB37A7AA-735B-4AA2-AFEB-EA2FECEE469D}" srcId="{6BF0D37D-6AEB-41F5-BBE3-B664378BFC96}" destId="{06FC02FC-89AD-4E13-A8D4-7F679B58F699}" srcOrd="0" destOrd="0" parTransId="{16CB6650-D525-47EB-90BC-D8D089A35D11}" sibTransId="{4AF7CDE0-BDB3-428E-9B05-4FECB8579761}"/>
    <dgm:cxn modelId="{B2A95F65-F6A9-4511-94A6-A31DE7EB458F}" type="presParOf" srcId="{AE4750F5-5AA8-4083-973F-F3DAA558F504}" destId="{3D0ABFA2-BFE0-489C-A4DC-3403487AB0E5}"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4.xml><?xml version="1.0" encoding="utf-8"?>
<dgm:dataModel xmlns:dgm="http://schemas.openxmlformats.org/drawingml/2006/diagram" xmlns:a="http://schemas.openxmlformats.org/drawingml/2006/main">
  <dgm:ptLst>
    <dgm:pt modelId="{3B24BC30-2FEB-414F-AD5D-0DD53152D49F}"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tr-TR"/>
        </a:p>
      </dgm:t>
    </dgm:pt>
    <dgm:pt modelId="{683FA605-10AF-43DA-B3A6-195A57C7B246}">
      <dgm:prSet/>
      <dgm:spPr/>
      <dgm:t>
        <a:bodyPr/>
        <a:lstStyle/>
        <a:p>
          <a:pPr rtl="0"/>
          <a:r>
            <a:rPr lang="tr-TR" b="1" dirty="0" err="1" smtClean="0"/>
            <a:t>Premack</a:t>
          </a:r>
          <a:r>
            <a:rPr lang="tr-TR" b="1" dirty="0" smtClean="0"/>
            <a:t> İlkesini Etkili Biçimde Uygulama</a:t>
          </a:r>
          <a:endParaRPr lang="tr-TR" dirty="0"/>
        </a:p>
      </dgm:t>
    </dgm:pt>
    <dgm:pt modelId="{C2A21D26-CD89-47F1-B61B-30736EB61C9A}" type="parTrans" cxnId="{CD8448A5-F004-4765-8A9F-3533B3E8325C}">
      <dgm:prSet/>
      <dgm:spPr/>
      <dgm:t>
        <a:bodyPr/>
        <a:lstStyle/>
        <a:p>
          <a:endParaRPr lang="tr-TR"/>
        </a:p>
      </dgm:t>
    </dgm:pt>
    <dgm:pt modelId="{C421AFB6-EBF5-4444-96C6-769B0FDCFBA7}" type="sibTrans" cxnId="{CD8448A5-F004-4765-8A9F-3533B3E8325C}">
      <dgm:prSet/>
      <dgm:spPr/>
      <dgm:t>
        <a:bodyPr/>
        <a:lstStyle/>
        <a:p>
          <a:endParaRPr lang="tr-TR"/>
        </a:p>
      </dgm:t>
    </dgm:pt>
    <dgm:pt modelId="{21E03C60-88D2-4AFA-AA24-10D56D2DABA0}" type="pres">
      <dgm:prSet presAssocID="{3B24BC30-2FEB-414F-AD5D-0DD53152D49F}" presName="linear" presStyleCnt="0">
        <dgm:presLayoutVars>
          <dgm:animLvl val="lvl"/>
          <dgm:resizeHandles val="exact"/>
        </dgm:presLayoutVars>
      </dgm:prSet>
      <dgm:spPr/>
      <dgm:t>
        <a:bodyPr/>
        <a:lstStyle/>
        <a:p>
          <a:endParaRPr lang="tr-TR"/>
        </a:p>
      </dgm:t>
    </dgm:pt>
    <dgm:pt modelId="{4F261C96-9653-4289-8857-C9581E4FAF23}" type="pres">
      <dgm:prSet presAssocID="{683FA605-10AF-43DA-B3A6-195A57C7B246}" presName="parentText" presStyleLbl="node1" presStyleIdx="0" presStyleCnt="1">
        <dgm:presLayoutVars>
          <dgm:chMax val="0"/>
          <dgm:bulletEnabled val="1"/>
        </dgm:presLayoutVars>
      </dgm:prSet>
      <dgm:spPr/>
      <dgm:t>
        <a:bodyPr/>
        <a:lstStyle/>
        <a:p>
          <a:endParaRPr lang="tr-TR"/>
        </a:p>
      </dgm:t>
    </dgm:pt>
  </dgm:ptLst>
  <dgm:cxnLst>
    <dgm:cxn modelId="{1C21FEF2-C38C-4C89-99D3-2CD326D7B62B}" type="presOf" srcId="{683FA605-10AF-43DA-B3A6-195A57C7B246}" destId="{4F261C96-9653-4289-8857-C9581E4FAF23}" srcOrd="0" destOrd="0" presId="urn:microsoft.com/office/officeart/2005/8/layout/vList2"/>
    <dgm:cxn modelId="{CD8448A5-F004-4765-8A9F-3533B3E8325C}" srcId="{3B24BC30-2FEB-414F-AD5D-0DD53152D49F}" destId="{683FA605-10AF-43DA-B3A6-195A57C7B246}" srcOrd="0" destOrd="0" parTransId="{C2A21D26-CD89-47F1-B61B-30736EB61C9A}" sibTransId="{C421AFB6-EBF5-4444-96C6-769B0FDCFBA7}"/>
    <dgm:cxn modelId="{85602E15-1E07-47E3-9072-72E5867A04BE}" type="presOf" srcId="{3B24BC30-2FEB-414F-AD5D-0DD53152D49F}" destId="{21E03C60-88D2-4AFA-AA24-10D56D2DABA0}" srcOrd="0" destOrd="0" presId="urn:microsoft.com/office/officeart/2005/8/layout/vList2"/>
    <dgm:cxn modelId="{D0C4D739-2A5A-4333-A63E-439F7944FF74}" type="presParOf" srcId="{21E03C60-88D2-4AFA-AA24-10D56D2DABA0}" destId="{4F261C96-9653-4289-8857-C9581E4FAF23}"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5.xml><?xml version="1.0" encoding="utf-8"?>
<dgm:dataModel xmlns:dgm="http://schemas.openxmlformats.org/drawingml/2006/diagram" xmlns:a="http://schemas.openxmlformats.org/drawingml/2006/main">
  <dgm:ptLst>
    <dgm:pt modelId="{A444EAA2-ADFC-43F8-8078-BE924683E7A0}"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tr-TR"/>
        </a:p>
      </dgm:t>
    </dgm:pt>
    <dgm:pt modelId="{EC664F0D-93EB-4EF7-9A85-AEC353156D26}">
      <dgm:prSet/>
      <dgm:spPr/>
      <dgm:t>
        <a:bodyPr/>
        <a:lstStyle/>
        <a:p>
          <a:pPr rtl="0"/>
          <a:r>
            <a:rPr lang="tr-TR" b="1" dirty="0" smtClean="0"/>
            <a:t>Rekabet Üstü Bir Yaklaşım Sergileme</a:t>
          </a:r>
          <a:endParaRPr lang="tr-TR" dirty="0"/>
        </a:p>
      </dgm:t>
    </dgm:pt>
    <dgm:pt modelId="{3BD97F56-4074-4A50-B3E8-BA46D741ACF0}" type="parTrans" cxnId="{A3773122-3536-416C-8C6F-D794C3A610F0}">
      <dgm:prSet/>
      <dgm:spPr/>
      <dgm:t>
        <a:bodyPr/>
        <a:lstStyle/>
        <a:p>
          <a:endParaRPr lang="tr-TR"/>
        </a:p>
      </dgm:t>
    </dgm:pt>
    <dgm:pt modelId="{97BA3371-5A85-4EB7-8D5E-C6A081BB59EB}" type="sibTrans" cxnId="{A3773122-3536-416C-8C6F-D794C3A610F0}">
      <dgm:prSet/>
      <dgm:spPr/>
      <dgm:t>
        <a:bodyPr/>
        <a:lstStyle/>
        <a:p>
          <a:endParaRPr lang="tr-TR"/>
        </a:p>
      </dgm:t>
    </dgm:pt>
    <dgm:pt modelId="{C1947DCA-6A2A-4FA9-925B-0C1CED6C9358}" type="pres">
      <dgm:prSet presAssocID="{A444EAA2-ADFC-43F8-8078-BE924683E7A0}" presName="linear" presStyleCnt="0">
        <dgm:presLayoutVars>
          <dgm:animLvl val="lvl"/>
          <dgm:resizeHandles val="exact"/>
        </dgm:presLayoutVars>
      </dgm:prSet>
      <dgm:spPr/>
      <dgm:t>
        <a:bodyPr/>
        <a:lstStyle/>
        <a:p>
          <a:endParaRPr lang="tr-TR"/>
        </a:p>
      </dgm:t>
    </dgm:pt>
    <dgm:pt modelId="{705CDE06-E1E8-480D-B5B0-137A60F83D79}" type="pres">
      <dgm:prSet presAssocID="{EC664F0D-93EB-4EF7-9A85-AEC353156D26}" presName="parentText" presStyleLbl="node1" presStyleIdx="0" presStyleCnt="1" custScaleY="91666">
        <dgm:presLayoutVars>
          <dgm:chMax val="0"/>
          <dgm:bulletEnabled val="1"/>
        </dgm:presLayoutVars>
      </dgm:prSet>
      <dgm:spPr/>
      <dgm:t>
        <a:bodyPr/>
        <a:lstStyle/>
        <a:p>
          <a:endParaRPr lang="tr-TR"/>
        </a:p>
      </dgm:t>
    </dgm:pt>
  </dgm:ptLst>
  <dgm:cxnLst>
    <dgm:cxn modelId="{A3773122-3536-416C-8C6F-D794C3A610F0}" srcId="{A444EAA2-ADFC-43F8-8078-BE924683E7A0}" destId="{EC664F0D-93EB-4EF7-9A85-AEC353156D26}" srcOrd="0" destOrd="0" parTransId="{3BD97F56-4074-4A50-B3E8-BA46D741ACF0}" sibTransId="{97BA3371-5A85-4EB7-8D5E-C6A081BB59EB}"/>
    <dgm:cxn modelId="{CD9E1384-03EB-4ECF-9445-C96EAE4A1D5A}" type="presOf" srcId="{EC664F0D-93EB-4EF7-9A85-AEC353156D26}" destId="{705CDE06-E1E8-480D-B5B0-137A60F83D79}" srcOrd="0" destOrd="0" presId="urn:microsoft.com/office/officeart/2005/8/layout/vList2"/>
    <dgm:cxn modelId="{DA094697-6A76-4886-8830-BCC157736EF1}" type="presOf" srcId="{A444EAA2-ADFC-43F8-8078-BE924683E7A0}" destId="{C1947DCA-6A2A-4FA9-925B-0C1CED6C9358}" srcOrd="0" destOrd="0" presId="urn:microsoft.com/office/officeart/2005/8/layout/vList2"/>
    <dgm:cxn modelId="{F140A50C-2E73-4AC3-B455-1D57165A6EC8}" type="presParOf" srcId="{C1947DCA-6A2A-4FA9-925B-0C1CED6C9358}" destId="{705CDE06-E1E8-480D-B5B0-137A60F83D79}"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6.xml><?xml version="1.0" encoding="utf-8"?>
<dgm:dataModel xmlns:dgm="http://schemas.openxmlformats.org/drawingml/2006/diagram" xmlns:a="http://schemas.openxmlformats.org/drawingml/2006/main">
  <dgm:ptLst>
    <dgm:pt modelId="{2C7971A9-4E37-46AB-A222-8B47464D960B}"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tr-TR"/>
        </a:p>
      </dgm:t>
    </dgm:pt>
    <dgm:pt modelId="{65610E7A-3BB7-446A-8F6E-8D9D86615623}">
      <dgm:prSet/>
      <dgm:spPr/>
      <dgm:t>
        <a:bodyPr/>
        <a:lstStyle/>
        <a:p>
          <a:pPr algn="ctr" rtl="0"/>
          <a:r>
            <a:rPr lang="tr-TR" b="1" dirty="0" smtClean="0"/>
            <a:t>Sorumluluk ve Görev Verme</a:t>
          </a:r>
          <a:endParaRPr lang="tr-TR" dirty="0"/>
        </a:p>
      </dgm:t>
    </dgm:pt>
    <dgm:pt modelId="{0262198F-3CC0-46FB-8C11-F2B40C1BE75B}" type="parTrans" cxnId="{C53C8D39-58DF-4F07-A127-B45D7654358A}">
      <dgm:prSet/>
      <dgm:spPr/>
      <dgm:t>
        <a:bodyPr/>
        <a:lstStyle/>
        <a:p>
          <a:endParaRPr lang="tr-TR"/>
        </a:p>
      </dgm:t>
    </dgm:pt>
    <dgm:pt modelId="{36BCFD12-6FB5-4C2B-9D72-10A5B13545EA}" type="sibTrans" cxnId="{C53C8D39-58DF-4F07-A127-B45D7654358A}">
      <dgm:prSet/>
      <dgm:spPr/>
      <dgm:t>
        <a:bodyPr/>
        <a:lstStyle/>
        <a:p>
          <a:endParaRPr lang="tr-TR"/>
        </a:p>
      </dgm:t>
    </dgm:pt>
    <dgm:pt modelId="{5FA10062-6C3B-4407-9C74-A3074F6EFE95}" type="pres">
      <dgm:prSet presAssocID="{2C7971A9-4E37-46AB-A222-8B47464D960B}" presName="linear" presStyleCnt="0">
        <dgm:presLayoutVars>
          <dgm:animLvl val="lvl"/>
          <dgm:resizeHandles val="exact"/>
        </dgm:presLayoutVars>
      </dgm:prSet>
      <dgm:spPr/>
      <dgm:t>
        <a:bodyPr/>
        <a:lstStyle/>
        <a:p>
          <a:endParaRPr lang="tr-TR"/>
        </a:p>
      </dgm:t>
    </dgm:pt>
    <dgm:pt modelId="{B0EE9615-9F3B-441B-B6E5-61E552443112}" type="pres">
      <dgm:prSet presAssocID="{65610E7A-3BB7-446A-8F6E-8D9D86615623}" presName="parentText" presStyleLbl="node1" presStyleIdx="0" presStyleCnt="1">
        <dgm:presLayoutVars>
          <dgm:chMax val="0"/>
          <dgm:bulletEnabled val="1"/>
        </dgm:presLayoutVars>
      </dgm:prSet>
      <dgm:spPr/>
      <dgm:t>
        <a:bodyPr/>
        <a:lstStyle/>
        <a:p>
          <a:endParaRPr lang="tr-TR"/>
        </a:p>
      </dgm:t>
    </dgm:pt>
  </dgm:ptLst>
  <dgm:cxnLst>
    <dgm:cxn modelId="{C53C8D39-58DF-4F07-A127-B45D7654358A}" srcId="{2C7971A9-4E37-46AB-A222-8B47464D960B}" destId="{65610E7A-3BB7-446A-8F6E-8D9D86615623}" srcOrd="0" destOrd="0" parTransId="{0262198F-3CC0-46FB-8C11-F2B40C1BE75B}" sibTransId="{36BCFD12-6FB5-4C2B-9D72-10A5B13545EA}"/>
    <dgm:cxn modelId="{38A2D94E-13E3-494A-9DA0-3B4B4C5D7F61}" type="presOf" srcId="{65610E7A-3BB7-446A-8F6E-8D9D86615623}" destId="{B0EE9615-9F3B-441B-B6E5-61E552443112}" srcOrd="0" destOrd="0" presId="urn:microsoft.com/office/officeart/2005/8/layout/vList2"/>
    <dgm:cxn modelId="{24093E0C-1BF6-4798-9947-9FFEF6D6E80F}" type="presOf" srcId="{2C7971A9-4E37-46AB-A222-8B47464D960B}" destId="{5FA10062-6C3B-4407-9C74-A3074F6EFE95}" srcOrd="0" destOrd="0" presId="urn:microsoft.com/office/officeart/2005/8/layout/vList2"/>
    <dgm:cxn modelId="{5A56CB3D-22CD-4E06-A489-A152CC12F2F0}" type="presParOf" srcId="{5FA10062-6C3B-4407-9C74-A3074F6EFE95}" destId="{B0EE9615-9F3B-441B-B6E5-61E552443112}"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7.xml><?xml version="1.0" encoding="utf-8"?>
<dgm:dataModel xmlns:dgm="http://schemas.openxmlformats.org/drawingml/2006/diagram" xmlns:a="http://schemas.openxmlformats.org/drawingml/2006/main">
  <dgm:ptLst>
    <dgm:pt modelId="{F392E431-3D17-4926-924A-2A0D5ED49D3A}"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tr-TR"/>
        </a:p>
      </dgm:t>
    </dgm:pt>
    <dgm:pt modelId="{0DBECD85-4A35-4FB9-9625-375076CF0A83}">
      <dgm:prSet/>
      <dgm:spPr/>
      <dgm:t>
        <a:bodyPr/>
        <a:lstStyle/>
        <a:p>
          <a:pPr algn="ctr" rtl="0"/>
          <a:r>
            <a:rPr lang="tr-TR" b="1" dirty="0" smtClean="0"/>
            <a:t>Şiddet Uygulamaktan Kaçınma</a:t>
          </a:r>
          <a:endParaRPr lang="tr-TR" dirty="0"/>
        </a:p>
      </dgm:t>
    </dgm:pt>
    <dgm:pt modelId="{7CA0DF35-709C-443D-AB62-E0A00C98C2D8}" type="parTrans" cxnId="{1552A2D5-DDCC-4477-9DE2-007ADE51C4ED}">
      <dgm:prSet/>
      <dgm:spPr/>
      <dgm:t>
        <a:bodyPr/>
        <a:lstStyle/>
        <a:p>
          <a:endParaRPr lang="tr-TR"/>
        </a:p>
      </dgm:t>
    </dgm:pt>
    <dgm:pt modelId="{65EFE04B-155B-4179-9ECE-01C489981B54}" type="sibTrans" cxnId="{1552A2D5-DDCC-4477-9DE2-007ADE51C4ED}">
      <dgm:prSet/>
      <dgm:spPr/>
      <dgm:t>
        <a:bodyPr/>
        <a:lstStyle/>
        <a:p>
          <a:endParaRPr lang="tr-TR"/>
        </a:p>
      </dgm:t>
    </dgm:pt>
    <dgm:pt modelId="{F50E83D0-0A15-4EED-9E2F-D1437113F67D}" type="pres">
      <dgm:prSet presAssocID="{F392E431-3D17-4926-924A-2A0D5ED49D3A}" presName="linear" presStyleCnt="0">
        <dgm:presLayoutVars>
          <dgm:animLvl val="lvl"/>
          <dgm:resizeHandles val="exact"/>
        </dgm:presLayoutVars>
      </dgm:prSet>
      <dgm:spPr/>
      <dgm:t>
        <a:bodyPr/>
        <a:lstStyle/>
        <a:p>
          <a:endParaRPr lang="tr-TR"/>
        </a:p>
      </dgm:t>
    </dgm:pt>
    <dgm:pt modelId="{5D31EF4D-798B-417C-9B00-994F49599C71}" type="pres">
      <dgm:prSet presAssocID="{0DBECD85-4A35-4FB9-9625-375076CF0A83}" presName="parentText" presStyleLbl="node1" presStyleIdx="0" presStyleCnt="1">
        <dgm:presLayoutVars>
          <dgm:chMax val="0"/>
          <dgm:bulletEnabled val="1"/>
        </dgm:presLayoutVars>
      </dgm:prSet>
      <dgm:spPr/>
      <dgm:t>
        <a:bodyPr/>
        <a:lstStyle/>
        <a:p>
          <a:endParaRPr lang="tr-TR"/>
        </a:p>
      </dgm:t>
    </dgm:pt>
  </dgm:ptLst>
  <dgm:cxnLst>
    <dgm:cxn modelId="{BE7BF4F1-E608-422B-8E15-4D1031FE1E58}" type="presOf" srcId="{F392E431-3D17-4926-924A-2A0D5ED49D3A}" destId="{F50E83D0-0A15-4EED-9E2F-D1437113F67D}" srcOrd="0" destOrd="0" presId="urn:microsoft.com/office/officeart/2005/8/layout/vList2"/>
    <dgm:cxn modelId="{1552A2D5-DDCC-4477-9DE2-007ADE51C4ED}" srcId="{F392E431-3D17-4926-924A-2A0D5ED49D3A}" destId="{0DBECD85-4A35-4FB9-9625-375076CF0A83}" srcOrd="0" destOrd="0" parTransId="{7CA0DF35-709C-443D-AB62-E0A00C98C2D8}" sibTransId="{65EFE04B-155B-4179-9ECE-01C489981B54}"/>
    <dgm:cxn modelId="{A44B770E-68DB-438A-A550-74DE2B14CB25}" type="presOf" srcId="{0DBECD85-4A35-4FB9-9625-375076CF0A83}" destId="{5D31EF4D-798B-417C-9B00-994F49599C71}" srcOrd="0" destOrd="0" presId="urn:microsoft.com/office/officeart/2005/8/layout/vList2"/>
    <dgm:cxn modelId="{49D45766-ABA9-4C13-A27E-E52DE5F1F7AC}" type="presParOf" srcId="{F50E83D0-0A15-4EED-9E2F-D1437113F67D}" destId="{5D31EF4D-798B-417C-9B00-994F49599C71}"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8.xml><?xml version="1.0" encoding="utf-8"?>
<dgm:dataModel xmlns:dgm="http://schemas.openxmlformats.org/drawingml/2006/diagram" xmlns:a="http://schemas.openxmlformats.org/drawingml/2006/main">
  <dgm:ptLst>
    <dgm:pt modelId="{89341AA1-E482-43B6-AE8C-B981F54DBB37}"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tr-TR"/>
        </a:p>
      </dgm:t>
    </dgm:pt>
    <dgm:pt modelId="{3D6C30C4-25E0-4B08-9D13-50A12EDEF70D}">
      <dgm:prSet/>
      <dgm:spPr/>
      <dgm:t>
        <a:bodyPr/>
        <a:lstStyle/>
        <a:p>
          <a:pPr algn="ctr" rtl="0"/>
          <a:r>
            <a:rPr lang="tr-TR" b="1" dirty="0" smtClean="0"/>
            <a:t>Tutarlı Olma </a:t>
          </a:r>
          <a:endParaRPr lang="tr-TR" dirty="0"/>
        </a:p>
      </dgm:t>
    </dgm:pt>
    <dgm:pt modelId="{30A7770F-785F-43DD-A592-F7FB2CB803E1}" type="parTrans" cxnId="{892030AF-F66A-4791-93A7-2529D950AD58}">
      <dgm:prSet/>
      <dgm:spPr/>
      <dgm:t>
        <a:bodyPr/>
        <a:lstStyle/>
        <a:p>
          <a:endParaRPr lang="tr-TR"/>
        </a:p>
      </dgm:t>
    </dgm:pt>
    <dgm:pt modelId="{4270BCF4-0C1F-43D4-B0A0-40B2F93F9DE8}" type="sibTrans" cxnId="{892030AF-F66A-4791-93A7-2529D950AD58}">
      <dgm:prSet/>
      <dgm:spPr/>
      <dgm:t>
        <a:bodyPr/>
        <a:lstStyle/>
        <a:p>
          <a:endParaRPr lang="tr-TR"/>
        </a:p>
      </dgm:t>
    </dgm:pt>
    <dgm:pt modelId="{95E003EF-BFEE-495F-830F-9EC8ADF4515A}" type="pres">
      <dgm:prSet presAssocID="{89341AA1-E482-43B6-AE8C-B981F54DBB37}" presName="linear" presStyleCnt="0">
        <dgm:presLayoutVars>
          <dgm:animLvl val="lvl"/>
          <dgm:resizeHandles val="exact"/>
        </dgm:presLayoutVars>
      </dgm:prSet>
      <dgm:spPr/>
      <dgm:t>
        <a:bodyPr/>
        <a:lstStyle/>
        <a:p>
          <a:endParaRPr lang="tr-TR"/>
        </a:p>
      </dgm:t>
    </dgm:pt>
    <dgm:pt modelId="{4C190DCC-E2B0-47CD-B1E8-6AB831022948}" type="pres">
      <dgm:prSet presAssocID="{3D6C30C4-25E0-4B08-9D13-50A12EDEF70D}" presName="parentText" presStyleLbl="node1" presStyleIdx="0" presStyleCnt="1">
        <dgm:presLayoutVars>
          <dgm:chMax val="0"/>
          <dgm:bulletEnabled val="1"/>
        </dgm:presLayoutVars>
      </dgm:prSet>
      <dgm:spPr/>
      <dgm:t>
        <a:bodyPr/>
        <a:lstStyle/>
        <a:p>
          <a:endParaRPr lang="tr-TR"/>
        </a:p>
      </dgm:t>
    </dgm:pt>
  </dgm:ptLst>
  <dgm:cxnLst>
    <dgm:cxn modelId="{8D89B6DE-AE07-480A-BC59-1A1E9FBD9960}" type="presOf" srcId="{89341AA1-E482-43B6-AE8C-B981F54DBB37}" destId="{95E003EF-BFEE-495F-830F-9EC8ADF4515A}" srcOrd="0" destOrd="0" presId="urn:microsoft.com/office/officeart/2005/8/layout/vList2"/>
    <dgm:cxn modelId="{892030AF-F66A-4791-93A7-2529D950AD58}" srcId="{89341AA1-E482-43B6-AE8C-B981F54DBB37}" destId="{3D6C30C4-25E0-4B08-9D13-50A12EDEF70D}" srcOrd="0" destOrd="0" parTransId="{30A7770F-785F-43DD-A592-F7FB2CB803E1}" sibTransId="{4270BCF4-0C1F-43D4-B0A0-40B2F93F9DE8}"/>
    <dgm:cxn modelId="{C65C3DE2-5D55-41A1-BD43-A8CF507375D1}" type="presOf" srcId="{3D6C30C4-25E0-4B08-9D13-50A12EDEF70D}" destId="{4C190DCC-E2B0-47CD-B1E8-6AB831022948}" srcOrd="0" destOrd="0" presId="urn:microsoft.com/office/officeart/2005/8/layout/vList2"/>
    <dgm:cxn modelId="{06F81D2C-FBFB-4BF0-BC48-8FB5F9CE1972}" type="presParOf" srcId="{95E003EF-BFEE-495F-830F-9EC8ADF4515A}" destId="{4C190DCC-E2B0-47CD-B1E8-6AB831022948}"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9.xml><?xml version="1.0" encoding="utf-8"?>
<dgm:dataModel xmlns:dgm="http://schemas.openxmlformats.org/drawingml/2006/diagram" xmlns:a="http://schemas.openxmlformats.org/drawingml/2006/main">
  <dgm:ptLst>
    <dgm:pt modelId="{89341AA1-E482-43B6-AE8C-B981F54DBB37}"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tr-TR"/>
        </a:p>
      </dgm:t>
    </dgm:pt>
    <dgm:pt modelId="{3D6C30C4-25E0-4B08-9D13-50A12EDEF70D}">
      <dgm:prSet/>
      <dgm:spPr/>
      <dgm:t>
        <a:bodyPr/>
        <a:lstStyle/>
        <a:p>
          <a:pPr algn="ctr" rtl="0"/>
          <a:r>
            <a:rPr lang="tr-TR" b="1" dirty="0" smtClean="0"/>
            <a:t>Tutarlı Olma </a:t>
          </a:r>
          <a:endParaRPr lang="tr-TR" dirty="0"/>
        </a:p>
      </dgm:t>
    </dgm:pt>
    <dgm:pt modelId="{30A7770F-785F-43DD-A592-F7FB2CB803E1}" type="parTrans" cxnId="{892030AF-F66A-4791-93A7-2529D950AD58}">
      <dgm:prSet/>
      <dgm:spPr/>
      <dgm:t>
        <a:bodyPr/>
        <a:lstStyle/>
        <a:p>
          <a:endParaRPr lang="tr-TR"/>
        </a:p>
      </dgm:t>
    </dgm:pt>
    <dgm:pt modelId="{4270BCF4-0C1F-43D4-B0A0-40B2F93F9DE8}" type="sibTrans" cxnId="{892030AF-F66A-4791-93A7-2529D950AD58}">
      <dgm:prSet/>
      <dgm:spPr/>
      <dgm:t>
        <a:bodyPr/>
        <a:lstStyle/>
        <a:p>
          <a:endParaRPr lang="tr-TR"/>
        </a:p>
      </dgm:t>
    </dgm:pt>
    <dgm:pt modelId="{95E003EF-BFEE-495F-830F-9EC8ADF4515A}" type="pres">
      <dgm:prSet presAssocID="{89341AA1-E482-43B6-AE8C-B981F54DBB37}" presName="linear" presStyleCnt="0">
        <dgm:presLayoutVars>
          <dgm:animLvl val="lvl"/>
          <dgm:resizeHandles val="exact"/>
        </dgm:presLayoutVars>
      </dgm:prSet>
      <dgm:spPr/>
      <dgm:t>
        <a:bodyPr/>
        <a:lstStyle/>
        <a:p>
          <a:endParaRPr lang="tr-TR"/>
        </a:p>
      </dgm:t>
    </dgm:pt>
    <dgm:pt modelId="{4C190DCC-E2B0-47CD-B1E8-6AB831022948}" type="pres">
      <dgm:prSet presAssocID="{3D6C30C4-25E0-4B08-9D13-50A12EDEF70D}" presName="parentText" presStyleLbl="node1" presStyleIdx="0" presStyleCnt="1">
        <dgm:presLayoutVars>
          <dgm:chMax val="0"/>
          <dgm:bulletEnabled val="1"/>
        </dgm:presLayoutVars>
      </dgm:prSet>
      <dgm:spPr/>
      <dgm:t>
        <a:bodyPr/>
        <a:lstStyle/>
        <a:p>
          <a:endParaRPr lang="tr-TR"/>
        </a:p>
      </dgm:t>
    </dgm:pt>
  </dgm:ptLst>
  <dgm:cxnLst>
    <dgm:cxn modelId="{06DAE63B-A246-4DC2-BD37-98B60568A843}" type="presOf" srcId="{89341AA1-E482-43B6-AE8C-B981F54DBB37}" destId="{95E003EF-BFEE-495F-830F-9EC8ADF4515A}" srcOrd="0" destOrd="0" presId="urn:microsoft.com/office/officeart/2005/8/layout/vList2"/>
    <dgm:cxn modelId="{892030AF-F66A-4791-93A7-2529D950AD58}" srcId="{89341AA1-E482-43B6-AE8C-B981F54DBB37}" destId="{3D6C30C4-25E0-4B08-9D13-50A12EDEF70D}" srcOrd="0" destOrd="0" parTransId="{30A7770F-785F-43DD-A592-F7FB2CB803E1}" sibTransId="{4270BCF4-0C1F-43D4-B0A0-40B2F93F9DE8}"/>
    <dgm:cxn modelId="{C0C8F7C7-2A8D-4C07-9556-04F780075F71}" type="presOf" srcId="{3D6C30C4-25E0-4B08-9D13-50A12EDEF70D}" destId="{4C190DCC-E2B0-47CD-B1E8-6AB831022948}" srcOrd="0" destOrd="0" presId="urn:microsoft.com/office/officeart/2005/8/layout/vList2"/>
    <dgm:cxn modelId="{8E42B181-89FB-464C-998A-B55F2F12133E}" type="presParOf" srcId="{95E003EF-BFEE-495F-830F-9EC8ADF4515A}" destId="{4C190DCC-E2B0-47CD-B1E8-6AB831022948}"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0.xml><?xml version="1.0" encoding="utf-8"?>
<dgm:dataModel xmlns:dgm="http://schemas.openxmlformats.org/drawingml/2006/diagram" xmlns:a="http://schemas.openxmlformats.org/drawingml/2006/main">
  <dgm:ptLst>
    <dgm:pt modelId="{6B9A04DE-8323-441C-ACBB-3F0EC8AFC494}"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tr-TR"/>
        </a:p>
      </dgm:t>
    </dgm:pt>
    <dgm:pt modelId="{281C0460-C99C-4C69-ABEA-F77E5A174612}">
      <dgm:prSet/>
      <dgm:spPr/>
      <dgm:t>
        <a:bodyPr/>
        <a:lstStyle/>
        <a:p>
          <a:pPr algn="ctr" rtl="0"/>
          <a:r>
            <a:rPr lang="tr-TR" b="1" dirty="0" smtClean="0"/>
            <a:t>Uyarı Verme ve Yaptırım Uygulama</a:t>
          </a:r>
          <a:endParaRPr lang="tr-TR" dirty="0"/>
        </a:p>
      </dgm:t>
    </dgm:pt>
    <dgm:pt modelId="{23CDB10A-4847-47F8-B4B9-4A6EC2F8482A}" type="parTrans" cxnId="{BC3037EB-8A74-4386-9FAF-6CA20B65BA2B}">
      <dgm:prSet/>
      <dgm:spPr/>
      <dgm:t>
        <a:bodyPr/>
        <a:lstStyle/>
        <a:p>
          <a:endParaRPr lang="tr-TR"/>
        </a:p>
      </dgm:t>
    </dgm:pt>
    <dgm:pt modelId="{857CE074-0B07-493E-BEEB-7A5306390CAC}" type="sibTrans" cxnId="{BC3037EB-8A74-4386-9FAF-6CA20B65BA2B}">
      <dgm:prSet/>
      <dgm:spPr/>
      <dgm:t>
        <a:bodyPr/>
        <a:lstStyle/>
        <a:p>
          <a:endParaRPr lang="tr-TR"/>
        </a:p>
      </dgm:t>
    </dgm:pt>
    <dgm:pt modelId="{D735055A-E9E7-4AEE-8D1E-C55CFADB71BB}" type="pres">
      <dgm:prSet presAssocID="{6B9A04DE-8323-441C-ACBB-3F0EC8AFC494}" presName="linear" presStyleCnt="0">
        <dgm:presLayoutVars>
          <dgm:animLvl val="lvl"/>
          <dgm:resizeHandles val="exact"/>
        </dgm:presLayoutVars>
      </dgm:prSet>
      <dgm:spPr/>
      <dgm:t>
        <a:bodyPr/>
        <a:lstStyle/>
        <a:p>
          <a:endParaRPr lang="tr-TR"/>
        </a:p>
      </dgm:t>
    </dgm:pt>
    <dgm:pt modelId="{8248AC04-BC85-44A2-933A-CC628086CA9A}" type="pres">
      <dgm:prSet presAssocID="{281C0460-C99C-4C69-ABEA-F77E5A174612}" presName="parentText" presStyleLbl="node1" presStyleIdx="0" presStyleCnt="1">
        <dgm:presLayoutVars>
          <dgm:chMax val="0"/>
          <dgm:bulletEnabled val="1"/>
        </dgm:presLayoutVars>
      </dgm:prSet>
      <dgm:spPr/>
      <dgm:t>
        <a:bodyPr/>
        <a:lstStyle/>
        <a:p>
          <a:endParaRPr lang="tr-TR"/>
        </a:p>
      </dgm:t>
    </dgm:pt>
  </dgm:ptLst>
  <dgm:cxnLst>
    <dgm:cxn modelId="{61F7527C-ED1E-4823-80F1-9BEA19B61576}" type="presOf" srcId="{6B9A04DE-8323-441C-ACBB-3F0EC8AFC494}" destId="{D735055A-E9E7-4AEE-8D1E-C55CFADB71BB}" srcOrd="0" destOrd="0" presId="urn:microsoft.com/office/officeart/2005/8/layout/vList2"/>
    <dgm:cxn modelId="{63ED91AC-F527-4F71-B960-52A8B173E04D}" type="presOf" srcId="{281C0460-C99C-4C69-ABEA-F77E5A174612}" destId="{8248AC04-BC85-44A2-933A-CC628086CA9A}" srcOrd="0" destOrd="0" presId="urn:microsoft.com/office/officeart/2005/8/layout/vList2"/>
    <dgm:cxn modelId="{BC3037EB-8A74-4386-9FAF-6CA20B65BA2B}" srcId="{6B9A04DE-8323-441C-ACBB-3F0EC8AFC494}" destId="{281C0460-C99C-4C69-ABEA-F77E5A174612}" srcOrd="0" destOrd="0" parTransId="{23CDB10A-4847-47F8-B4B9-4A6EC2F8482A}" sibTransId="{857CE074-0B07-493E-BEEB-7A5306390CAC}"/>
    <dgm:cxn modelId="{6EFF9277-8B4D-4B04-BAD8-A7CCDAB6174D}" type="presParOf" srcId="{D735055A-E9E7-4AEE-8D1E-C55CFADB71BB}" destId="{8248AC04-BC85-44A2-933A-CC628086CA9A}"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1.xml><?xml version="1.0" encoding="utf-8"?>
<dgm:dataModel xmlns:dgm="http://schemas.openxmlformats.org/drawingml/2006/diagram" xmlns:a="http://schemas.openxmlformats.org/drawingml/2006/main">
  <dgm:ptLst>
    <dgm:pt modelId="{87117134-29D3-4D05-B5FE-5147F04FA097}"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tr-TR"/>
        </a:p>
      </dgm:t>
    </dgm:pt>
    <dgm:pt modelId="{DC261544-5437-4C14-9E58-E37C71CDE9FE}">
      <dgm:prSet/>
      <dgm:spPr/>
      <dgm:t>
        <a:bodyPr/>
        <a:lstStyle/>
        <a:p>
          <a:pPr algn="ctr" rtl="0"/>
          <a:r>
            <a:rPr lang="tr-TR" b="1" dirty="0" smtClean="0"/>
            <a:t>Uyarı Verme ve Yaptırım Uygulama</a:t>
          </a:r>
          <a:endParaRPr lang="tr-TR" dirty="0"/>
        </a:p>
      </dgm:t>
    </dgm:pt>
    <dgm:pt modelId="{F1A0653A-04FD-4F96-9AEB-0B3EAD486E7F}" type="parTrans" cxnId="{C2F9CFA9-871B-47A5-91A5-2CD2E0A9B0FA}">
      <dgm:prSet/>
      <dgm:spPr/>
      <dgm:t>
        <a:bodyPr/>
        <a:lstStyle/>
        <a:p>
          <a:endParaRPr lang="tr-TR"/>
        </a:p>
      </dgm:t>
    </dgm:pt>
    <dgm:pt modelId="{BD662DEF-BADA-4575-A3E4-F12934C20718}" type="sibTrans" cxnId="{C2F9CFA9-871B-47A5-91A5-2CD2E0A9B0FA}">
      <dgm:prSet/>
      <dgm:spPr/>
      <dgm:t>
        <a:bodyPr/>
        <a:lstStyle/>
        <a:p>
          <a:endParaRPr lang="tr-TR"/>
        </a:p>
      </dgm:t>
    </dgm:pt>
    <dgm:pt modelId="{CD768E83-BDBB-4568-B7D3-0B9946A20D11}" type="pres">
      <dgm:prSet presAssocID="{87117134-29D3-4D05-B5FE-5147F04FA097}" presName="linear" presStyleCnt="0">
        <dgm:presLayoutVars>
          <dgm:animLvl val="lvl"/>
          <dgm:resizeHandles val="exact"/>
        </dgm:presLayoutVars>
      </dgm:prSet>
      <dgm:spPr/>
      <dgm:t>
        <a:bodyPr/>
        <a:lstStyle/>
        <a:p>
          <a:endParaRPr lang="tr-TR"/>
        </a:p>
      </dgm:t>
    </dgm:pt>
    <dgm:pt modelId="{F8CE969F-21D0-4C45-9DA0-ACC3F52747E3}" type="pres">
      <dgm:prSet presAssocID="{DC261544-5437-4C14-9E58-E37C71CDE9FE}" presName="parentText" presStyleLbl="node1" presStyleIdx="0" presStyleCnt="1">
        <dgm:presLayoutVars>
          <dgm:chMax val="0"/>
          <dgm:bulletEnabled val="1"/>
        </dgm:presLayoutVars>
      </dgm:prSet>
      <dgm:spPr/>
      <dgm:t>
        <a:bodyPr/>
        <a:lstStyle/>
        <a:p>
          <a:endParaRPr lang="tr-TR"/>
        </a:p>
      </dgm:t>
    </dgm:pt>
  </dgm:ptLst>
  <dgm:cxnLst>
    <dgm:cxn modelId="{C2F9CFA9-871B-47A5-91A5-2CD2E0A9B0FA}" srcId="{87117134-29D3-4D05-B5FE-5147F04FA097}" destId="{DC261544-5437-4C14-9E58-E37C71CDE9FE}" srcOrd="0" destOrd="0" parTransId="{F1A0653A-04FD-4F96-9AEB-0B3EAD486E7F}" sibTransId="{BD662DEF-BADA-4575-A3E4-F12934C20718}"/>
    <dgm:cxn modelId="{FAAF5F7A-BCB5-473C-856A-3BF456645CDE}" type="presOf" srcId="{DC261544-5437-4C14-9E58-E37C71CDE9FE}" destId="{F8CE969F-21D0-4C45-9DA0-ACC3F52747E3}" srcOrd="0" destOrd="0" presId="urn:microsoft.com/office/officeart/2005/8/layout/vList2"/>
    <dgm:cxn modelId="{F06BB89D-A27B-4856-820F-8912DF88264E}" type="presOf" srcId="{87117134-29D3-4D05-B5FE-5147F04FA097}" destId="{CD768E83-BDBB-4568-B7D3-0B9946A20D11}" srcOrd="0" destOrd="0" presId="urn:microsoft.com/office/officeart/2005/8/layout/vList2"/>
    <dgm:cxn modelId="{D8229EAB-FCDF-4DC1-9E09-99759FA7BE06}" type="presParOf" srcId="{CD768E83-BDBB-4568-B7D3-0B9946A20D11}" destId="{F8CE969F-21D0-4C45-9DA0-ACC3F52747E3}"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2.xml><?xml version="1.0" encoding="utf-8"?>
<dgm:dataModel xmlns:dgm="http://schemas.openxmlformats.org/drawingml/2006/diagram" xmlns:a="http://schemas.openxmlformats.org/drawingml/2006/main">
  <dgm:ptLst>
    <dgm:pt modelId="{1D144CF5-7A44-4C58-9B48-1F67289F73BA}" type="doc">
      <dgm:prSet loTypeId="urn:microsoft.com/office/officeart/2005/8/layout/vList3#1" loCatId="list" qsTypeId="urn:microsoft.com/office/officeart/2005/8/quickstyle/simple1" qsCatId="simple" csTypeId="urn:microsoft.com/office/officeart/2005/8/colors/accent1_2" csCatId="accent1" phldr="1"/>
      <dgm:spPr/>
      <dgm:t>
        <a:bodyPr/>
        <a:lstStyle/>
        <a:p>
          <a:endParaRPr lang="tr-TR"/>
        </a:p>
      </dgm:t>
    </dgm:pt>
    <dgm:pt modelId="{7C7B2547-00DD-4DA7-B9A0-C77322398248}">
      <dgm:prSet/>
      <dgm:spPr/>
      <dgm:t>
        <a:bodyPr/>
        <a:lstStyle/>
        <a:p>
          <a:pPr rtl="0"/>
          <a:r>
            <a:rPr lang="tr-TR" b="1" dirty="0" smtClean="0"/>
            <a:t>Uyarı sürecine ilişkin aşamalar </a:t>
          </a:r>
          <a:endParaRPr lang="tr-TR" b="1" dirty="0"/>
        </a:p>
      </dgm:t>
    </dgm:pt>
    <dgm:pt modelId="{D86716D1-1168-4E0D-B447-6EEB37C35EF8}" type="parTrans" cxnId="{F75A34BC-EDA2-4394-ABC1-F0CF8BF79E6C}">
      <dgm:prSet/>
      <dgm:spPr/>
      <dgm:t>
        <a:bodyPr/>
        <a:lstStyle/>
        <a:p>
          <a:endParaRPr lang="tr-TR"/>
        </a:p>
      </dgm:t>
    </dgm:pt>
    <dgm:pt modelId="{AFB4A83B-DFD4-4B75-9351-F4758F13AF27}" type="sibTrans" cxnId="{F75A34BC-EDA2-4394-ABC1-F0CF8BF79E6C}">
      <dgm:prSet/>
      <dgm:spPr/>
      <dgm:t>
        <a:bodyPr/>
        <a:lstStyle/>
        <a:p>
          <a:endParaRPr lang="tr-TR"/>
        </a:p>
      </dgm:t>
    </dgm:pt>
    <dgm:pt modelId="{37E35643-EBCE-4DB3-86F8-A9D584945170}">
      <dgm:prSet/>
      <dgm:spPr/>
      <dgm:t>
        <a:bodyPr/>
        <a:lstStyle/>
        <a:p>
          <a:pPr rtl="0"/>
          <a:r>
            <a:rPr lang="tr-TR" b="1" dirty="0" smtClean="0"/>
            <a:t>1. Adım:</a:t>
          </a:r>
          <a:r>
            <a:rPr lang="tr-TR" dirty="0" smtClean="0"/>
            <a:t> Çocuğun dikkatini çekin ve bir uyarıda bulunduğunuzu açıkça gösterin</a:t>
          </a:r>
          <a:endParaRPr lang="tr-TR" dirty="0"/>
        </a:p>
      </dgm:t>
    </dgm:pt>
    <dgm:pt modelId="{4AFF872F-D4B4-439C-8ACB-344CE990FF03}" type="parTrans" cxnId="{D5310F2F-1B06-48FB-AFBF-39DA25666434}">
      <dgm:prSet/>
      <dgm:spPr/>
      <dgm:t>
        <a:bodyPr/>
        <a:lstStyle/>
        <a:p>
          <a:endParaRPr lang="tr-TR"/>
        </a:p>
      </dgm:t>
    </dgm:pt>
    <dgm:pt modelId="{1EB6C2CF-DFCF-4658-95C7-B6D18E3C9C7D}" type="sibTrans" cxnId="{D5310F2F-1B06-48FB-AFBF-39DA25666434}">
      <dgm:prSet/>
      <dgm:spPr/>
      <dgm:t>
        <a:bodyPr/>
        <a:lstStyle/>
        <a:p>
          <a:endParaRPr lang="tr-TR"/>
        </a:p>
      </dgm:t>
    </dgm:pt>
    <dgm:pt modelId="{FCE5FF28-69F7-4364-800A-3E60B083EC27}">
      <dgm:prSet/>
      <dgm:spPr/>
      <dgm:t>
        <a:bodyPr/>
        <a:lstStyle/>
        <a:p>
          <a:pPr rtl="0"/>
          <a:r>
            <a:rPr lang="tr-TR" b="1" dirty="0" smtClean="0"/>
            <a:t>2. Adım:</a:t>
          </a:r>
          <a:r>
            <a:rPr lang="tr-TR" dirty="0" smtClean="0"/>
            <a:t> Uygun davranışın ne olduğunu açıkça tanımlayın</a:t>
          </a:r>
          <a:endParaRPr lang="tr-TR" dirty="0"/>
        </a:p>
      </dgm:t>
    </dgm:pt>
    <dgm:pt modelId="{93177631-C5FC-4933-920B-2323E13A4AEB}" type="parTrans" cxnId="{D9D34778-A8C1-4C95-9290-DAA5411E64C9}">
      <dgm:prSet/>
      <dgm:spPr/>
      <dgm:t>
        <a:bodyPr/>
        <a:lstStyle/>
        <a:p>
          <a:endParaRPr lang="tr-TR"/>
        </a:p>
      </dgm:t>
    </dgm:pt>
    <dgm:pt modelId="{23EE0772-F0C8-4894-8E2C-D266D4BF0B29}" type="sibTrans" cxnId="{D9D34778-A8C1-4C95-9290-DAA5411E64C9}">
      <dgm:prSet/>
      <dgm:spPr/>
      <dgm:t>
        <a:bodyPr/>
        <a:lstStyle/>
        <a:p>
          <a:endParaRPr lang="tr-TR"/>
        </a:p>
      </dgm:t>
    </dgm:pt>
    <dgm:pt modelId="{1BD1E341-F105-41E8-8C54-D34CFBD3C6B9}">
      <dgm:prSet/>
      <dgm:spPr/>
      <dgm:t>
        <a:bodyPr/>
        <a:lstStyle/>
        <a:p>
          <a:pPr rtl="0"/>
          <a:r>
            <a:rPr lang="tr-TR" b="1" dirty="0" smtClean="0"/>
            <a:t>3. Adım:</a:t>
          </a:r>
          <a:r>
            <a:rPr lang="tr-TR" dirty="0" smtClean="0"/>
            <a:t> İtaatsizliğin sonuçlarını açıklayın</a:t>
          </a:r>
          <a:endParaRPr lang="tr-TR" dirty="0"/>
        </a:p>
      </dgm:t>
    </dgm:pt>
    <dgm:pt modelId="{E1EEEC85-9E4C-404D-8566-383A887365BD}" type="parTrans" cxnId="{360824C9-4D2D-4B2E-8D89-521CC352A543}">
      <dgm:prSet/>
      <dgm:spPr/>
      <dgm:t>
        <a:bodyPr/>
        <a:lstStyle/>
        <a:p>
          <a:endParaRPr lang="tr-TR"/>
        </a:p>
      </dgm:t>
    </dgm:pt>
    <dgm:pt modelId="{772C07C0-E721-424F-BC63-75D17C845C42}" type="sibTrans" cxnId="{360824C9-4D2D-4B2E-8D89-521CC352A543}">
      <dgm:prSet/>
      <dgm:spPr/>
      <dgm:t>
        <a:bodyPr/>
        <a:lstStyle/>
        <a:p>
          <a:endParaRPr lang="tr-TR"/>
        </a:p>
      </dgm:t>
    </dgm:pt>
    <dgm:pt modelId="{D4DB4F0F-91BA-44D5-9F86-0A011E30F76F}">
      <dgm:prSet/>
      <dgm:spPr/>
      <dgm:t>
        <a:bodyPr/>
        <a:lstStyle/>
        <a:p>
          <a:pPr rtl="0"/>
          <a:r>
            <a:rPr lang="tr-TR" b="1" dirty="0" smtClean="0"/>
            <a:t>4. Adım:</a:t>
          </a:r>
          <a:r>
            <a:rPr lang="tr-TR" dirty="0" smtClean="0"/>
            <a:t> Uyarıyı kısa tutun</a:t>
          </a:r>
          <a:endParaRPr lang="tr-TR" dirty="0"/>
        </a:p>
      </dgm:t>
    </dgm:pt>
    <dgm:pt modelId="{C4E19A5B-8A3B-4F74-8882-C4844DFEA87E}" type="parTrans" cxnId="{ADE809D4-CE14-4F48-97F2-D84E0A5894D0}">
      <dgm:prSet/>
      <dgm:spPr/>
      <dgm:t>
        <a:bodyPr/>
        <a:lstStyle/>
        <a:p>
          <a:endParaRPr lang="tr-TR"/>
        </a:p>
      </dgm:t>
    </dgm:pt>
    <dgm:pt modelId="{9FFDF4E7-A937-4325-8D2B-BD71C184D128}" type="sibTrans" cxnId="{ADE809D4-CE14-4F48-97F2-D84E0A5894D0}">
      <dgm:prSet/>
      <dgm:spPr/>
      <dgm:t>
        <a:bodyPr/>
        <a:lstStyle/>
        <a:p>
          <a:endParaRPr lang="tr-TR"/>
        </a:p>
      </dgm:t>
    </dgm:pt>
    <dgm:pt modelId="{3A67CACA-FDA4-4134-BD3C-7D6F7E90C1C1}">
      <dgm:prSet/>
      <dgm:spPr/>
      <dgm:t>
        <a:bodyPr/>
        <a:lstStyle/>
        <a:p>
          <a:pPr rtl="0"/>
          <a:r>
            <a:rPr lang="tr-TR" b="1" dirty="0" smtClean="0"/>
            <a:t>5. Adım:</a:t>
          </a:r>
          <a:r>
            <a:rPr lang="tr-TR" dirty="0" smtClean="0"/>
            <a:t> Öğretime hemen geri dönün ve diğer çocukları ödüllendirin</a:t>
          </a:r>
          <a:endParaRPr lang="tr-TR" dirty="0"/>
        </a:p>
      </dgm:t>
    </dgm:pt>
    <dgm:pt modelId="{82F21523-3043-42ED-9592-6CE6144373F2}" type="parTrans" cxnId="{FFD6CFA3-4076-4529-8477-7A4D7A8E8C15}">
      <dgm:prSet/>
      <dgm:spPr/>
      <dgm:t>
        <a:bodyPr/>
        <a:lstStyle/>
        <a:p>
          <a:endParaRPr lang="tr-TR"/>
        </a:p>
      </dgm:t>
    </dgm:pt>
    <dgm:pt modelId="{C7C0C03D-A127-48B9-8DF5-3E9F6512458B}" type="sibTrans" cxnId="{FFD6CFA3-4076-4529-8477-7A4D7A8E8C15}">
      <dgm:prSet/>
      <dgm:spPr/>
      <dgm:t>
        <a:bodyPr/>
        <a:lstStyle/>
        <a:p>
          <a:endParaRPr lang="tr-TR"/>
        </a:p>
      </dgm:t>
    </dgm:pt>
    <dgm:pt modelId="{24025FCD-9BEC-4978-B052-7CC7F7629C47}">
      <dgm:prSet/>
      <dgm:spPr/>
      <dgm:t>
        <a:bodyPr/>
        <a:lstStyle/>
        <a:p>
          <a:pPr rtl="0"/>
          <a:r>
            <a:rPr lang="tr-TR" b="1" dirty="0" smtClean="0"/>
            <a:t>6. Adım:</a:t>
          </a:r>
          <a:r>
            <a:rPr lang="tr-TR" dirty="0" smtClean="0"/>
            <a:t> Çocuğun uygun davrandığını gördüğünüzde hemen ödüllendirin</a:t>
          </a:r>
          <a:endParaRPr lang="tr-TR" dirty="0"/>
        </a:p>
      </dgm:t>
    </dgm:pt>
    <dgm:pt modelId="{622B107E-F925-468F-872A-6CB731C587DD}" type="parTrans" cxnId="{7FAA107E-9F6A-4875-96FF-00179794CA7A}">
      <dgm:prSet/>
      <dgm:spPr/>
      <dgm:t>
        <a:bodyPr/>
        <a:lstStyle/>
        <a:p>
          <a:endParaRPr lang="tr-TR"/>
        </a:p>
      </dgm:t>
    </dgm:pt>
    <dgm:pt modelId="{26F5F344-A45E-4C35-ABDF-69B23AD0577B}" type="sibTrans" cxnId="{7FAA107E-9F6A-4875-96FF-00179794CA7A}">
      <dgm:prSet/>
      <dgm:spPr/>
      <dgm:t>
        <a:bodyPr/>
        <a:lstStyle/>
        <a:p>
          <a:endParaRPr lang="tr-TR"/>
        </a:p>
      </dgm:t>
    </dgm:pt>
    <dgm:pt modelId="{52B06C12-B45D-471B-BA8C-6D8C5906838A}">
      <dgm:prSet/>
      <dgm:spPr/>
      <dgm:t>
        <a:bodyPr/>
        <a:lstStyle/>
        <a:p>
          <a:pPr rtl="0"/>
          <a:r>
            <a:rPr lang="tr-TR" b="1" dirty="0" smtClean="0"/>
            <a:t>7. Adım:</a:t>
          </a:r>
          <a:r>
            <a:rPr lang="tr-TR" dirty="0" smtClean="0"/>
            <a:t> Çocuğa sadece bir uyarı verin</a:t>
          </a:r>
          <a:endParaRPr lang="tr-TR" dirty="0"/>
        </a:p>
      </dgm:t>
    </dgm:pt>
    <dgm:pt modelId="{3818CA57-307D-4D65-8595-2C8C1DFD1589}" type="parTrans" cxnId="{5F02877D-BBC9-4FBD-AF25-9EC799C8FA15}">
      <dgm:prSet/>
      <dgm:spPr/>
      <dgm:t>
        <a:bodyPr/>
        <a:lstStyle/>
        <a:p>
          <a:endParaRPr lang="tr-TR"/>
        </a:p>
      </dgm:t>
    </dgm:pt>
    <dgm:pt modelId="{5ACC0211-F003-40F4-BAC6-FD26C168F8AF}" type="sibTrans" cxnId="{5F02877D-BBC9-4FBD-AF25-9EC799C8FA15}">
      <dgm:prSet/>
      <dgm:spPr/>
      <dgm:t>
        <a:bodyPr/>
        <a:lstStyle/>
        <a:p>
          <a:endParaRPr lang="tr-TR"/>
        </a:p>
      </dgm:t>
    </dgm:pt>
    <dgm:pt modelId="{860CC09D-95FB-4451-854F-B47D739296D7}" type="pres">
      <dgm:prSet presAssocID="{1D144CF5-7A44-4C58-9B48-1F67289F73BA}" presName="linearFlow" presStyleCnt="0">
        <dgm:presLayoutVars>
          <dgm:dir/>
          <dgm:resizeHandles val="exact"/>
        </dgm:presLayoutVars>
      </dgm:prSet>
      <dgm:spPr/>
      <dgm:t>
        <a:bodyPr/>
        <a:lstStyle/>
        <a:p>
          <a:endParaRPr lang="tr-TR"/>
        </a:p>
      </dgm:t>
    </dgm:pt>
    <dgm:pt modelId="{0E0D01AD-B1B6-41F0-AFDC-7FDD39E884D6}" type="pres">
      <dgm:prSet presAssocID="{7C7B2547-00DD-4DA7-B9A0-C77322398248}" presName="composite" presStyleCnt="0"/>
      <dgm:spPr/>
    </dgm:pt>
    <dgm:pt modelId="{DCF2C3C3-310B-4654-855D-7F94728FDC01}" type="pres">
      <dgm:prSet presAssocID="{7C7B2547-00DD-4DA7-B9A0-C77322398248}" presName="imgShp" presStyleLbl="fgImgPlace1" presStyleIdx="0" presStyleCnt="1" custScaleX="65122"/>
      <dgm:spPr>
        <a:blipFill rotWithShape="0">
          <a:blip xmlns:r="http://schemas.openxmlformats.org/officeDocument/2006/relationships" r:embed="rId1"/>
          <a:stretch>
            <a:fillRect/>
          </a:stretch>
        </a:blipFill>
      </dgm:spPr>
    </dgm:pt>
    <dgm:pt modelId="{EDE00727-5842-409F-B3CC-623BC1D7EF34}" type="pres">
      <dgm:prSet presAssocID="{7C7B2547-00DD-4DA7-B9A0-C77322398248}" presName="txShp" presStyleLbl="node1" presStyleIdx="0" presStyleCnt="1" custScaleX="146523" custScaleY="169064">
        <dgm:presLayoutVars>
          <dgm:bulletEnabled val="1"/>
        </dgm:presLayoutVars>
      </dgm:prSet>
      <dgm:spPr/>
      <dgm:t>
        <a:bodyPr/>
        <a:lstStyle/>
        <a:p>
          <a:endParaRPr lang="tr-TR"/>
        </a:p>
      </dgm:t>
    </dgm:pt>
  </dgm:ptLst>
  <dgm:cxnLst>
    <dgm:cxn modelId="{ECAA9402-9110-45E0-A48C-A32438EAAE0F}" type="presOf" srcId="{1BD1E341-F105-41E8-8C54-D34CFBD3C6B9}" destId="{EDE00727-5842-409F-B3CC-623BC1D7EF34}" srcOrd="0" destOrd="3" presId="urn:microsoft.com/office/officeart/2005/8/layout/vList3#1"/>
    <dgm:cxn modelId="{5F02877D-BBC9-4FBD-AF25-9EC799C8FA15}" srcId="{7C7B2547-00DD-4DA7-B9A0-C77322398248}" destId="{52B06C12-B45D-471B-BA8C-6D8C5906838A}" srcOrd="6" destOrd="0" parTransId="{3818CA57-307D-4D65-8595-2C8C1DFD1589}" sibTransId="{5ACC0211-F003-40F4-BAC6-FD26C168F8AF}"/>
    <dgm:cxn modelId="{A3787099-E323-4F7E-B2F2-1AFF3CD1AF76}" type="presOf" srcId="{37E35643-EBCE-4DB3-86F8-A9D584945170}" destId="{EDE00727-5842-409F-B3CC-623BC1D7EF34}" srcOrd="0" destOrd="1" presId="urn:microsoft.com/office/officeart/2005/8/layout/vList3#1"/>
    <dgm:cxn modelId="{E4BACFAD-9553-4FC5-9DD8-AE0532CEA01C}" type="presOf" srcId="{52B06C12-B45D-471B-BA8C-6D8C5906838A}" destId="{EDE00727-5842-409F-B3CC-623BC1D7EF34}" srcOrd="0" destOrd="7" presId="urn:microsoft.com/office/officeart/2005/8/layout/vList3#1"/>
    <dgm:cxn modelId="{D5310F2F-1B06-48FB-AFBF-39DA25666434}" srcId="{7C7B2547-00DD-4DA7-B9A0-C77322398248}" destId="{37E35643-EBCE-4DB3-86F8-A9D584945170}" srcOrd="0" destOrd="0" parTransId="{4AFF872F-D4B4-439C-8ACB-344CE990FF03}" sibTransId="{1EB6C2CF-DFCF-4658-95C7-B6D18E3C9C7D}"/>
    <dgm:cxn modelId="{8C6CF4CA-4927-421B-BEFD-AE4723600F71}" type="presOf" srcId="{3A67CACA-FDA4-4134-BD3C-7D6F7E90C1C1}" destId="{EDE00727-5842-409F-B3CC-623BC1D7EF34}" srcOrd="0" destOrd="5" presId="urn:microsoft.com/office/officeart/2005/8/layout/vList3#1"/>
    <dgm:cxn modelId="{F75A34BC-EDA2-4394-ABC1-F0CF8BF79E6C}" srcId="{1D144CF5-7A44-4C58-9B48-1F67289F73BA}" destId="{7C7B2547-00DD-4DA7-B9A0-C77322398248}" srcOrd="0" destOrd="0" parTransId="{D86716D1-1168-4E0D-B447-6EEB37C35EF8}" sibTransId="{AFB4A83B-DFD4-4B75-9351-F4758F13AF27}"/>
    <dgm:cxn modelId="{7FAA107E-9F6A-4875-96FF-00179794CA7A}" srcId="{7C7B2547-00DD-4DA7-B9A0-C77322398248}" destId="{24025FCD-9BEC-4978-B052-7CC7F7629C47}" srcOrd="5" destOrd="0" parTransId="{622B107E-F925-468F-872A-6CB731C587DD}" sibTransId="{26F5F344-A45E-4C35-ABDF-69B23AD0577B}"/>
    <dgm:cxn modelId="{1E844175-6B11-4096-A43F-B5E84E721E79}" type="presOf" srcId="{D4DB4F0F-91BA-44D5-9F86-0A011E30F76F}" destId="{EDE00727-5842-409F-B3CC-623BC1D7EF34}" srcOrd="0" destOrd="4" presId="urn:microsoft.com/office/officeart/2005/8/layout/vList3#1"/>
    <dgm:cxn modelId="{119AB018-B48B-43CE-B3A3-D76E34CBF406}" type="presOf" srcId="{1D144CF5-7A44-4C58-9B48-1F67289F73BA}" destId="{860CC09D-95FB-4451-854F-B47D739296D7}" srcOrd="0" destOrd="0" presId="urn:microsoft.com/office/officeart/2005/8/layout/vList3#1"/>
    <dgm:cxn modelId="{FFD6CFA3-4076-4529-8477-7A4D7A8E8C15}" srcId="{7C7B2547-00DD-4DA7-B9A0-C77322398248}" destId="{3A67CACA-FDA4-4134-BD3C-7D6F7E90C1C1}" srcOrd="4" destOrd="0" parTransId="{82F21523-3043-42ED-9592-6CE6144373F2}" sibTransId="{C7C0C03D-A127-48B9-8DF5-3E9F6512458B}"/>
    <dgm:cxn modelId="{360824C9-4D2D-4B2E-8D89-521CC352A543}" srcId="{7C7B2547-00DD-4DA7-B9A0-C77322398248}" destId="{1BD1E341-F105-41E8-8C54-D34CFBD3C6B9}" srcOrd="2" destOrd="0" parTransId="{E1EEEC85-9E4C-404D-8566-383A887365BD}" sibTransId="{772C07C0-E721-424F-BC63-75D17C845C42}"/>
    <dgm:cxn modelId="{D9D34778-A8C1-4C95-9290-DAA5411E64C9}" srcId="{7C7B2547-00DD-4DA7-B9A0-C77322398248}" destId="{FCE5FF28-69F7-4364-800A-3E60B083EC27}" srcOrd="1" destOrd="0" parTransId="{93177631-C5FC-4933-920B-2323E13A4AEB}" sibTransId="{23EE0772-F0C8-4894-8E2C-D266D4BF0B29}"/>
    <dgm:cxn modelId="{434334EA-2599-48EB-ACAD-A62E9F49707F}" type="presOf" srcId="{24025FCD-9BEC-4978-B052-7CC7F7629C47}" destId="{EDE00727-5842-409F-B3CC-623BC1D7EF34}" srcOrd="0" destOrd="6" presId="urn:microsoft.com/office/officeart/2005/8/layout/vList3#1"/>
    <dgm:cxn modelId="{0F628D03-AA22-417D-A93B-29DE17E4B626}" type="presOf" srcId="{7C7B2547-00DD-4DA7-B9A0-C77322398248}" destId="{EDE00727-5842-409F-B3CC-623BC1D7EF34}" srcOrd="0" destOrd="0" presId="urn:microsoft.com/office/officeart/2005/8/layout/vList3#1"/>
    <dgm:cxn modelId="{D681FD69-CC27-494F-A77D-E12F662AD889}" type="presOf" srcId="{FCE5FF28-69F7-4364-800A-3E60B083EC27}" destId="{EDE00727-5842-409F-B3CC-623BC1D7EF34}" srcOrd="0" destOrd="2" presId="urn:microsoft.com/office/officeart/2005/8/layout/vList3#1"/>
    <dgm:cxn modelId="{ADE809D4-CE14-4F48-97F2-D84E0A5894D0}" srcId="{7C7B2547-00DD-4DA7-B9A0-C77322398248}" destId="{D4DB4F0F-91BA-44D5-9F86-0A011E30F76F}" srcOrd="3" destOrd="0" parTransId="{C4E19A5B-8A3B-4F74-8882-C4844DFEA87E}" sibTransId="{9FFDF4E7-A937-4325-8D2B-BD71C184D128}"/>
    <dgm:cxn modelId="{6CBF5AC2-D1E6-4617-BEEA-E6C438DFE4FC}" type="presParOf" srcId="{860CC09D-95FB-4451-854F-B47D739296D7}" destId="{0E0D01AD-B1B6-41F0-AFDC-7FDD39E884D6}" srcOrd="0" destOrd="0" presId="urn:microsoft.com/office/officeart/2005/8/layout/vList3#1"/>
    <dgm:cxn modelId="{64FED19E-CC47-4D44-9FED-20C05D449D7F}" type="presParOf" srcId="{0E0D01AD-B1B6-41F0-AFDC-7FDD39E884D6}" destId="{DCF2C3C3-310B-4654-855D-7F94728FDC01}" srcOrd="0" destOrd="0" presId="urn:microsoft.com/office/officeart/2005/8/layout/vList3#1"/>
    <dgm:cxn modelId="{A7C04E66-661E-4310-B7C6-6B5CA9C4BF74}" type="presParOf" srcId="{0E0D01AD-B1B6-41F0-AFDC-7FDD39E884D6}" destId="{EDE00727-5842-409F-B3CC-623BC1D7EF34}" srcOrd="1" destOrd="0" presId="urn:microsoft.com/office/officeart/2005/8/layout/vList3#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63.xml><?xml version="1.0" encoding="utf-8"?>
<dgm:dataModel xmlns:dgm="http://schemas.openxmlformats.org/drawingml/2006/diagram" xmlns:a="http://schemas.openxmlformats.org/drawingml/2006/main">
  <dgm:ptLst>
    <dgm:pt modelId="{B751F280-890D-4512-99E4-ED2D22B65E9C}"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tr-TR"/>
        </a:p>
      </dgm:t>
    </dgm:pt>
    <dgm:pt modelId="{158B575A-A8BF-4EBB-9203-D6478B706DFE}">
      <dgm:prSet/>
      <dgm:spPr/>
      <dgm:t>
        <a:bodyPr/>
        <a:lstStyle/>
        <a:p>
          <a:pPr algn="ctr" rtl="0"/>
          <a:r>
            <a:rPr lang="tr-TR" b="1" dirty="0" smtClean="0"/>
            <a:t>Uyarı Verme ve Yaptırım Uygulama</a:t>
          </a:r>
          <a:endParaRPr lang="tr-TR" dirty="0"/>
        </a:p>
      </dgm:t>
    </dgm:pt>
    <dgm:pt modelId="{B57BD4C2-4571-4181-8F95-F6FE6F5A6687}" type="parTrans" cxnId="{6E70749D-57F3-4D5A-B291-37DAB9AC4DC0}">
      <dgm:prSet/>
      <dgm:spPr/>
      <dgm:t>
        <a:bodyPr/>
        <a:lstStyle/>
        <a:p>
          <a:endParaRPr lang="tr-TR"/>
        </a:p>
      </dgm:t>
    </dgm:pt>
    <dgm:pt modelId="{DF1638AB-9D51-4E31-B2DA-AEA227788612}" type="sibTrans" cxnId="{6E70749D-57F3-4D5A-B291-37DAB9AC4DC0}">
      <dgm:prSet/>
      <dgm:spPr/>
      <dgm:t>
        <a:bodyPr/>
        <a:lstStyle/>
        <a:p>
          <a:endParaRPr lang="tr-TR"/>
        </a:p>
      </dgm:t>
    </dgm:pt>
    <dgm:pt modelId="{66376032-E518-4887-94C0-48C710F3D28A}" type="pres">
      <dgm:prSet presAssocID="{B751F280-890D-4512-99E4-ED2D22B65E9C}" presName="linear" presStyleCnt="0">
        <dgm:presLayoutVars>
          <dgm:animLvl val="lvl"/>
          <dgm:resizeHandles val="exact"/>
        </dgm:presLayoutVars>
      </dgm:prSet>
      <dgm:spPr/>
      <dgm:t>
        <a:bodyPr/>
        <a:lstStyle/>
        <a:p>
          <a:endParaRPr lang="tr-TR"/>
        </a:p>
      </dgm:t>
    </dgm:pt>
    <dgm:pt modelId="{194755C7-9D95-4C85-9AE7-584A4EE8A2BA}" type="pres">
      <dgm:prSet presAssocID="{158B575A-A8BF-4EBB-9203-D6478B706DFE}" presName="parentText" presStyleLbl="node1" presStyleIdx="0" presStyleCnt="1">
        <dgm:presLayoutVars>
          <dgm:chMax val="0"/>
          <dgm:bulletEnabled val="1"/>
        </dgm:presLayoutVars>
      </dgm:prSet>
      <dgm:spPr/>
      <dgm:t>
        <a:bodyPr/>
        <a:lstStyle/>
        <a:p>
          <a:endParaRPr lang="tr-TR"/>
        </a:p>
      </dgm:t>
    </dgm:pt>
  </dgm:ptLst>
  <dgm:cxnLst>
    <dgm:cxn modelId="{8849E8FE-6051-4E54-B399-B6BD2AA219BD}" type="presOf" srcId="{158B575A-A8BF-4EBB-9203-D6478B706DFE}" destId="{194755C7-9D95-4C85-9AE7-584A4EE8A2BA}" srcOrd="0" destOrd="0" presId="urn:microsoft.com/office/officeart/2005/8/layout/vList2"/>
    <dgm:cxn modelId="{939CF131-6CA6-4CC7-BF21-18864669E7C6}" type="presOf" srcId="{B751F280-890D-4512-99E4-ED2D22B65E9C}" destId="{66376032-E518-4887-94C0-48C710F3D28A}" srcOrd="0" destOrd="0" presId="urn:microsoft.com/office/officeart/2005/8/layout/vList2"/>
    <dgm:cxn modelId="{6E70749D-57F3-4D5A-B291-37DAB9AC4DC0}" srcId="{B751F280-890D-4512-99E4-ED2D22B65E9C}" destId="{158B575A-A8BF-4EBB-9203-D6478B706DFE}" srcOrd="0" destOrd="0" parTransId="{B57BD4C2-4571-4181-8F95-F6FE6F5A6687}" sibTransId="{DF1638AB-9D51-4E31-B2DA-AEA227788612}"/>
    <dgm:cxn modelId="{AFCC9E2F-C26F-4016-A675-0DE1B8991928}" type="presParOf" srcId="{66376032-E518-4887-94C0-48C710F3D28A}" destId="{194755C7-9D95-4C85-9AE7-584A4EE8A2BA}"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4.xml><?xml version="1.0" encoding="utf-8"?>
<dgm:dataModel xmlns:dgm="http://schemas.openxmlformats.org/drawingml/2006/diagram" xmlns:a="http://schemas.openxmlformats.org/drawingml/2006/main">
  <dgm:ptLst>
    <dgm:pt modelId="{FA0781C5-584D-4452-B50A-E05BAC3220BC}"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tr-TR"/>
        </a:p>
      </dgm:t>
    </dgm:pt>
    <dgm:pt modelId="{D1F863AB-4152-41B1-86AA-B138DE60DD1B}">
      <dgm:prSet custT="1"/>
      <dgm:spPr/>
      <dgm:t>
        <a:bodyPr/>
        <a:lstStyle/>
        <a:p>
          <a:pPr algn="ctr" rtl="0"/>
          <a:r>
            <a:rPr lang="tr-TR" sz="3600" b="1" dirty="0" smtClean="0"/>
            <a:t>Ürün ve Süreç Odaklı Değerlendirmeyi Etkili Biçimde Gerçekleştirme</a:t>
          </a:r>
          <a:endParaRPr lang="tr-TR" sz="3600" dirty="0"/>
        </a:p>
      </dgm:t>
    </dgm:pt>
    <dgm:pt modelId="{019CF4E2-EABF-400F-A627-533ECA2C1311}" type="parTrans" cxnId="{A0B69EB1-0607-4D80-9C56-AD9DF854613C}">
      <dgm:prSet/>
      <dgm:spPr/>
      <dgm:t>
        <a:bodyPr/>
        <a:lstStyle/>
        <a:p>
          <a:endParaRPr lang="tr-TR"/>
        </a:p>
      </dgm:t>
    </dgm:pt>
    <dgm:pt modelId="{6B8CFE24-468C-4BD9-BDDC-85A07D062F7F}" type="sibTrans" cxnId="{A0B69EB1-0607-4D80-9C56-AD9DF854613C}">
      <dgm:prSet/>
      <dgm:spPr/>
      <dgm:t>
        <a:bodyPr/>
        <a:lstStyle/>
        <a:p>
          <a:endParaRPr lang="tr-TR"/>
        </a:p>
      </dgm:t>
    </dgm:pt>
    <dgm:pt modelId="{3C2450B0-6A82-4459-9778-F8F425B0B46C}" type="pres">
      <dgm:prSet presAssocID="{FA0781C5-584D-4452-B50A-E05BAC3220BC}" presName="linear" presStyleCnt="0">
        <dgm:presLayoutVars>
          <dgm:animLvl val="lvl"/>
          <dgm:resizeHandles val="exact"/>
        </dgm:presLayoutVars>
      </dgm:prSet>
      <dgm:spPr/>
      <dgm:t>
        <a:bodyPr/>
        <a:lstStyle/>
        <a:p>
          <a:endParaRPr lang="tr-TR"/>
        </a:p>
      </dgm:t>
    </dgm:pt>
    <dgm:pt modelId="{908914A2-2F95-4781-AA3A-AD25AC4AE024}" type="pres">
      <dgm:prSet presAssocID="{D1F863AB-4152-41B1-86AA-B138DE60DD1B}" presName="parentText" presStyleLbl="node1" presStyleIdx="0" presStyleCnt="1">
        <dgm:presLayoutVars>
          <dgm:chMax val="0"/>
          <dgm:bulletEnabled val="1"/>
        </dgm:presLayoutVars>
      </dgm:prSet>
      <dgm:spPr/>
      <dgm:t>
        <a:bodyPr/>
        <a:lstStyle/>
        <a:p>
          <a:endParaRPr lang="tr-TR"/>
        </a:p>
      </dgm:t>
    </dgm:pt>
  </dgm:ptLst>
  <dgm:cxnLst>
    <dgm:cxn modelId="{85B954F1-B841-452C-AFDE-7D728BB748CC}" type="presOf" srcId="{D1F863AB-4152-41B1-86AA-B138DE60DD1B}" destId="{908914A2-2F95-4781-AA3A-AD25AC4AE024}" srcOrd="0" destOrd="0" presId="urn:microsoft.com/office/officeart/2005/8/layout/vList2"/>
    <dgm:cxn modelId="{A0B69EB1-0607-4D80-9C56-AD9DF854613C}" srcId="{FA0781C5-584D-4452-B50A-E05BAC3220BC}" destId="{D1F863AB-4152-41B1-86AA-B138DE60DD1B}" srcOrd="0" destOrd="0" parTransId="{019CF4E2-EABF-400F-A627-533ECA2C1311}" sibTransId="{6B8CFE24-468C-4BD9-BDDC-85A07D062F7F}"/>
    <dgm:cxn modelId="{002875CD-4AD4-4A8F-9E4A-FE490E69F4FE}" type="presOf" srcId="{FA0781C5-584D-4452-B50A-E05BAC3220BC}" destId="{3C2450B0-6A82-4459-9778-F8F425B0B46C}" srcOrd="0" destOrd="0" presId="urn:microsoft.com/office/officeart/2005/8/layout/vList2"/>
    <dgm:cxn modelId="{B57CA01D-AA92-47B8-B46D-3C4C2E2D597B}" type="presParOf" srcId="{3C2450B0-6A82-4459-9778-F8F425B0B46C}" destId="{908914A2-2F95-4781-AA3A-AD25AC4AE024}"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5.xml><?xml version="1.0" encoding="utf-8"?>
<dgm:dataModel xmlns:dgm="http://schemas.openxmlformats.org/drawingml/2006/diagram" xmlns:a="http://schemas.openxmlformats.org/drawingml/2006/main">
  <dgm:ptLst>
    <dgm:pt modelId="{FA0781C5-584D-4452-B50A-E05BAC3220BC}"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tr-TR"/>
        </a:p>
      </dgm:t>
    </dgm:pt>
    <dgm:pt modelId="{D1F863AB-4152-41B1-86AA-B138DE60DD1B}">
      <dgm:prSet custT="1"/>
      <dgm:spPr/>
      <dgm:t>
        <a:bodyPr/>
        <a:lstStyle/>
        <a:p>
          <a:pPr algn="ctr" rtl="0"/>
          <a:r>
            <a:rPr lang="tr-TR" sz="3600" b="1" dirty="0" smtClean="0"/>
            <a:t>Ürün ve Süreç Odaklı Değerlendirmeyi Etkili Biçimde Gerçekleştirme</a:t>
          </a:r>
          <a:endParaRPr lang="tr-TR" sz="3600" dirty="0"/>
        </a:p>
      </dgm:t>
    </dgm:pt>
    <dgm:pt modelId="{019CF4E2-EABF-400F-A627-533ECA2C1311}" type="parTrans" cxnId="{A0B69EB1-0607-4D80-9C56-AD9DF854613C}">
      <dgm:prSet/>
      <dgm:spPr/>
      <dgm:t>
        <a:bodyPr/>
        <a:lstStyle/>
        <a:p>
          <a:endParaRPr lang="tr-TR"/>
        </a:p>
      </dgm:t>
    </dgm:pt>
    <dgm:pt modelId="{6B8CFE24-468C-4BD9-BDDC-85A07D062F7F}" type="sibTrans" cxnId="{A0B69EB1-0607-4D80-9C56-AD9DF854613C}">
      <dgm:prSet/>
      <dgm:spPr/>
      <dgm:t>
        <a:bodyPr/>
        <a:lstStyle/>
        <a:p>
          <a:endParaRPr lang="tr-TR"/>
        </a:p>
      </dgm:t>
    </dgm:pt>
    <dgm:pt modelId="{3C2450B0-6A82-4459-9778-F8F425B0B46C}" type="pres">
      <dgm:prSet presAssocID="{FA0781C5-584D-4452-B50A-E05BAC3220BC}" presName="linear" presStyleCnt="0">
        <dgm:presLayoutVars>
          <dgm:animLvl val="lvl"/>
          <dgm:resizeHandles val="exact"/>
        </dgm:presLayoutVars>
      </dgm:prSet>
      <dgm:spPr/>
      <dgm:t>
        <a:bodyPr/>
        <a:lstStyle/>
        <a:p>
          <a:endParaRPr lang="tr-TR"/>
        </a:p>
      </dgm:t>
    </dgm:pt>
    <dgm:pt modelId="{908914A2-2F95-4781-AA3A-AD25AC4AE024}" type="pres">
      <dgm:prSet presAssocID="{D1F863AB-4152-41B1-86AA-B138DE60DD1B}" presName="parentText" presStyleLbl="node1" presStyleIdx="0" presStyleCnt="1">
        <dgm:presLayoutVars>
          <dgm:chMax val="0"/>
          <dgm:bulletEnabled val="1"/>
        </dgm:presLayoutVars>
      </dgm:prSet>
      <dgm:spPr/>
      <dgm:t>
        <a:bodyPr/>
        <a:lstStyle/>
        <a:p>
          <a:endParaRPr lang="tr-TR"/>
        </a:p>
      </dgm:t>
    </dgm:pt>
  </dgm:ptLst>
  <dgm:cxnLst>
    <dgm:cxn modelId="{A9DE65E0-5935-4B27-9F60-F6438DE9BF0B}" type="presOf" srcId="{D1F863AB-4152-41B1-86AA-B138DE60DD1B}" destId="{908914A2-2F95-4781-AA3A-AD25AC4AE024}" srcOrd="0" destOrd="0" presId="urn:microsoft.com/office/officeart/2005/8/layout/vList2"/>
    <dgm:cxn modelId="{A0B69EB1-0607-4D80-9C56-AD9DF854613C}" srcId="{FA0781C5-584D-4452-B50A-E05BAC3220BC}" destId="{D1F863AB-4152-41B1-86AA-B138DE60DD1B}" srcOrd="0" destOrd="0" parTransId="{019CF4E2-EABF-400F-A627-533ECA2C1311}" sibTransId="{6B8CFE24-468C-4BD9-BDDC-85A07D062F7F}"/>
    <dgm:cxn modelId="{C1B522A6-67FC-4417-987D-1738E847F9B9}" type="presOf" srcId="{FA0781C5-584D-4452-B50A-E05BAC3220BC}" destId="{3C2450B0-6A82-4459-9778-F8F425B0B46C}" srcOrd="0" destOrd="0" presId="urn:microsoft.com/office/officeart/2005/8/layout/vList2"/>
    <dgm:cxn modelId="{9EB45879-32DD-43C4-878C-1EE8590B4D79}" type="presParOf" srcId="{3C2450B0-6A82-4459-9778-F8F425B0B46C}" destId="{908914A2-2F95-4781-AA3A-AD25AC4AE024}"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6.xml><?xml version="1.0" encoding="utf-8"?>
<dgm:dataModel xmlns:dgm="http://schemas.openxmlformats.org/drawingml/2006/diagram" xmlns:a="http://schemas.openxmlformats.org/drawingml/2006/main">
  <dgm:ptLst>
    <dgm:pt modelId="{37FD603C-E7A6-4662-A778-6240FEF9CEE6}"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tr-TR"/>
        </a:p>
      </dgm:t>
    </dgm:pt>
    <dgm:pt modelId="{BB9ADFB4-1D3E-425B-963C-EF25288E6445}">
      <dgm:prSet custT="1"/>
      <dgm:spPr/>
      <dgm:t>
        <a:bodyPr/>
        <a:lstStyle/>
        <a:p>
          <a:pPr algn="ctr" rtl="0"/>
          <a:r>
            <a:rPr lang="tr-TR" sz="3600" b="1" dirty="0" smtClean="0"/>
            <a:t>Verimli ve Eğlenceli Ders İşlemek İçin Çaba Gösterme</a:t>
          </a:r>
          <a:endParaRPr lang="tr-TR" sz="3600" dirty="0"/>
        </a:p>
      </dgm:t>
    </dgm:pt>
    <dgm:pt modelId="{993AAFD5-D27E-4900-B475-DC17C3D1B617}" type="parTrans" cxnId="{93C15408-92C2-4321-8253-A533532A537F}">
      <dgm:prSet/>
      <dgm:spPr/>
      <dgm:t>
        <a:bodyPr/>
        <a:lstStyle/>
        <a:p>
          <a:endParaRPr lang="tr-TR"/>
        </a:p>
      </dgm:t>
    </dgm:pt>
    <dgm:pt modelId="{5B82E6D2-7DB4-4B27-9E3A-2C525AD386BC}" type="sibTrans" cxnId="{93C15408-92C2-4321-8253-A533532A537F}">
      <dgm:prSet/>
      <dgm:spPr/>
      <dgm:t>
        <a:bodyPr/>
        <a:lstStyle/>
        <a:p>
          <a:endParaRPr lang="tr-TR"/>
        </a:p>
      </dgm:t>
    </dgm:pt>
    <dgm:pt modelId="{564045CD-46E9-470B-B7D7-F08FFDA35F44}" type="pres">
      <dgm:prSet presAssocID="{37FD603C-E7A6-4662-A778-6240FEF9CEE6}" presName="linear" presStyleCnt="0">
        <dgm:presLayoutVars>
          <dgm:animLvl val="lvl"/>
          <dgm:resizeHandles val="exact"/>
        </dgm:presLayoutVars>
      </dgm:prSet>
      <dgm:spPr/>
      <dgm:t>
        <a:bodyPr/>
        <a:lstStyle/>
        <a:p>
          <a:endParaRPr lang="tr-TR"/>
        </a:p>
      </dgm:t>
    </dgm:pt>
    <dgm:pt modelId="{26CFC52D-0ED0-4A97-9169-E56C0EDB2D02}" type="pres">
      <dgm:prSet presAssocID="{BB9ADFB4-1D3E-425B-963C-EF25288E6445}" presName="parentText" presStyleLbl="node1" presStyleIdx="0" presStyleCnt="1" custScaleY="296327">
        <dgm:presLayoutVars>
          <dgm:chMax val="0"/>
          <dgm:bulletEnabled val="1"/>
        </dgm:presLayoutVars>
      </dgm:prSet>
      <dgm:spPr/>
      <dgm:t>
        <a:bodyPr/>
        <a:lstStyle/>
        <a:p>
          <a:endParaRPr lang="tr-TR"/>
        </a:p>
      </dgm:t>
    </dgm:pt>
  </dgm:ptLst>
  <dgm:cxnLst>
    <dgm:cxn modelId="{19F3B9BF-BDE5-4E36-91B2-3B5CDEE95FC6}" type="presOf" srcId="{37FD603C-E7A6-4662-A778-6240FEF9CEE6}" destId="{564045CD-46E9-470B-B7D7-F08FFDA35F44}" srcOrd="0" destOrd="0" presId="urn:microsoft.com/office/officeart/2005/8/layout/vList2"/>
    <dgm:cxn modelId="{93C15408-92C2-4321-8253-A533532A537F}" srcId="{37FD603C-E7A6-4662-A778-6240FEF9CEE6}" destId="{BB9ADFB4-1D3E-425B-963C-EF25288E6445}" srcOrd="0" destOrd="0" parTransId="{993AAFD5-D27E-4900-B475-DC17C3D1B617}" sibTransId="{5B82E6D2-7DB4-4B27-9E3A-2C525AD386BC}"/>
    <dgm:cxn modelId="{D1610908-4681-4A0B-8B56-00000A794013}" type="presOf" srcId="{BB9ADFB4-1D3E-425B-963C-EF25288E6445}" destId="{26CFC52D-0ED0-4A97-9169-E56C0EDB2D02}" srcOrd="0" destOrd="0" presId="urn:microsoft.com/office/officeart/2005/8/layout/vList2"/>
    <dgm:cxn modelId="{9610C279-D065-42A4-A2BE-54BF164A571D}" type="presParOf" srcId="{564045CD-46E9-470B-B7D7-F08FFDA35F44}" destId="{26CFC52D-0ED0-4A97-9169-E56C0EDB2D02}"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7.xml><?xml version="1.0" encoding="utf-8"?>
<dgm:dataModel xmlns:dgm="http://schemas.openxmlformats.org/drawingml/2006/diagram" xmlns:a="http://schemas.openxmlformats.org/drawingml/2006/main">
  <dgm:ptLst>
    <dgm:pt modelId="{493D99CD-27E7-42FD-8253-EA8F92255587}" type="doc">
      <dgm:prSet loTypeId="urn:microsoft.com/office/officeart/2005/8/layout/vList2" loCatId="list" qsTypeId="urn:microsoft.com/office/officeart/2005/8/quickstyle/simple1" qsCatId="simple" csTypeId="urn:microsoft.com/office/officeart/2005/8/colors/colorful4" csCatId="colorful"/>
      <dgm:spPr/>
      <dgm:t>
        <a:bodyPr/>
        <a:lstStyle/>
        <a:p>
          <a:endParaRPr lang="tr-TR"/>
        </a:p>
      </dgm:t>
    </dgm:pt>
    <dgm:pt modelId="{A2B9A1AF-9D64-4D47-856D-2A8C1CF03025}">
      <dgm:prSet/>
      <dgm:spPr/>
      <dgm:t>
        <a:bodyPr/>
        <a:lstStyle/>
        <a:p>
          <a:pPr algn="ctr" rtl="0"/>
          <a:r>
            <a:rPr lang="tr-TR" b="1" dirty="0" smtClean="0"/>
            <a:t>Yakınlık Denetimi Kurma</a:t>
          </a:r>
          <a:endParaRPr lang="tr-TR" dirty="0"/>
        </a:p>
      </dgm:t>
    </dgm:pt>
    <dgm:pt modelId="{F979E9D1-73C1-490E-9602-78CA39D413B6}" type="parTrans" cxnId="{8C4A1CF0-623D-41C2-B2A9-4D69CC8DA5BF}">
      <dgm:prSet/>
      <dgm:spPr/>
      <dgm:t>
        <a:bodyPr/>
        <a:lstStyle/>
        <a:p>
          <a:endParaRPr lang="tr-TR"/>
        </a:p>
      </dgm:t>
    </dgm:pt>
    <dgm:pt modelId="{42F19A48-E8B4-47F6-81B2-8ADCF4AA53D7}" type="sibTrans" cxnId="{8C4A1CF0-623D-41C2-B2A9-4D69CC8DA5BF}">
      <dgm:prSet/>
      <dgm:spPr/>
      <dgm:t>
        <a:bodyPr/>
        <a:lstStyle/>
        <a:p>
          <a:endParaRPr lang="tr-TR"/>
        </a:p>
      </dgm:t>
    </dgm:pt>
    <dgm:pt modelId="{DCF0DD4E-B8B2-4846-8C97-A98FE5285135}" type="pres">
      <dgm:prSet presAssocID="{493D99CD-27E7-42FD-8253-EA8F92255587}" presName="linear" presStyleCnt="0">
        <dgm:presLayoutVars>
          <dgm:animLvl val="lvl"/>
          <dgm:resizeHandles val="exact"/>
        </dgm:presLayoutVars>
      </dgm:prSet>
      <dgm:spPr/>
      <dgm:t>
        <a:bodyPr/>
        <a:lstStyle/>
        <a:p>
          <a:endParaRPr lang="tr-TR"/>
        </a:p>
      </dgm:t>
    </dgm:pt>
    <dgm:pt modelId="{8FE6D49D-26C9-46B2-8425-44BD9A03BF8E}" type="pres">
      <dgm:prSet presAssocID="{A2B9A1AF-9D64-4D47-856D-2A8C1CF03025}" presName="parentText" presStyleLbl="node1" presStyleIdx="0" presStyleCnt="1">
        <dgm:presLayoutVars>
          <dgm:chMax val="0"/>
          <dgm:bulletEnabled val="1"/>
        </dgm:presLayoutVars>
      </dgm:prSet>
      <dgm:spPr/>
      <dgm:t>
        <a:bodyPr/>
        <a:lstStyle/>
        <a:p>
          <a:endParaRPr lang="tr-TR"/>
        </a:p>
      </dgm:t>
    </dgm:pt>
  </dgm:ptLst>
  <dgm:cxnLst>
    <dgm:cxn modelId="{C9DBD60B-7541-48FB-9FC0-8ABC6D7811CA}" type="presOf" srcId="{493D99CD-27E7-42FD-8253-EA8F92255587}" destId="{DCF0DD4E-B8B2-4846-8C97-A98FE5285135}" srcOrd="0" destOrd="0" presId="urn:microsoft.com/office/officeart/2005/8/layout/vList2"/>
    <dgm:cxn modelId="{8C4A1CF0-623D-41C2-B2A9-4D69CC8DA5BF}" srcId="{493D99CD-27E7-42FD-8253-EA8F92255587}" destId="{A2B9A1AF-9D64-4D47-856D-2A8C1CF03025}" srcOrd="0" destOrd="0" parTransId="{F979E9D1-73C1-490E-9602-78CA39D413B6}" sibTransId="{42F19A48-E8B4-47F6-81B2-8ADCF4AA53D7}"/>
    <dgm:cxn modelId="{E2F52A35-95B8-4843-83E0-4B14EB15975F}" type="presOf" srcId="{A2B9A1AF-9D64-4D47-856D-2A8C1CF03025}" destId="{8FE6D49D-26C9-46B2-8425-44BD9A03BF8E}" srcOrd="0" destOrd="0" presId="urn:microsoft.com/office/officeart/2005/8/layout/vList2"/>
    <dgm:cxn modelId="{137421B9-3401-4E11-B01D-BFF3FD9F6E1A}" type="presParOf" srcId="{DCF0DD4E-B8B2-4846-8C97-A98FE5285135}" destId="{8FE6D49D-26C9-46B2-8425-44BD9A03BF8E}"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8.xml><?xml version="1.0" encoding="utf-8"?>
<dgm:dataModel xmlns:dgm="http://schemas.openxmlformats.org/drawingml/2006/diagram" xmlns:a="http://schemas.openxmlformats.org/drawingml/2006/main">
  <dgm:ptLst>
    <dgm:pt modelId="{39E29F4D-F985-48E8-8D79-0DC2EF4840D5}"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tr-TR"/>
        </a:p>
      </dgm:t>
    </dgm:pt>
    <dgm:pt modelId="{9CB671D1-ECA5-4DEE-A943-44A079B156A8}">
      <dgm:prSet/>
      <dgm:spPr/>
      <dgm:t>
        <a:bodyPr/>
        <a:lstStyle/>
        <a:p>
          <a:pPr rtl="0"/>
          <a:r>
            <a:rPr lang="tr-TR" b="1" dirty="0" smtClean="0"/>
            <a:t>Zamanı Etkili Biçimde Yönetme</a:t>
          </a:r>
          <a:endParaRPr lang="tr-TR" dirty="0"/>
        </a:p>
      </dgm:t>
    </dgm:pt>
    <dgm:pt modelId="{9A325448-4B8A-43D1-B13C-BE3ED75A27F9}" type="parTrans" cxnId="{3C6BE22D-6B32-41CE-AC53-9EFC21123586}">
      <dgm:prSet/>
      <dgm:spPr/>
      <dgm:t>
        <a:bodyPr/>
        <a:lstStyle/>
        <a:p>
          <a:endParaRPr lang="tr-TR"/>
        </a:p>
      </dgm:t>
    </dgm:pt>
    <dgm:pt modelId="{3762F27E-86E4-4A43-B11C-0BFE30628AB5}" type="sibTrans" cxnId="{3C6BE22D-6B32-41CE-AC53-9EFC21123586}">
      <dgm:prSet/>
      <dgm:spPr/>
      <dgm:t>
        <a:bodyPr/>
        <a:lstStyle/>
        <a:p>
          <a:endParaRPr lang="tr-TR"/>
        </a:p>
      </dgm:t>
    </dgm:pt>
    <dgm:pt modelId="{990078FE-CAF0-4EE1-B827-BF7C420C19CE}" type="pres">
      <dgm:prSet presAssocID="{39E29F4D-F985-48E8-8D79-0DC2EF4840D5}" presName="linear" presStyleCnt="0">
        <dgm:presLayoutVars>
          <dgm:animLvl val="lvl"/>
          <dgm:resizeHandles val="exact"/>
        </dgm:presLayoutVars>
      </dgm:prSet>
      <dgm:spPr/>
      <dgm:t>
        <a:bodyPr/>
        <a:lstStyle/>
        <a:p>
          <a:endParaRPr lang="tr-TR"/>
        </a:p>
      </dgm:t>
    </dgm:pt>
    <dgm:pt modelId="{F0A1AA1B-14C6-4651-B612-B9B27AB8F1B6}" type="pres">
      <dgm:prSet presAssocID="{9CB671D1-ECA5-4DEE-A943-44A079B156A8}" presName="parentText" presStyleLbl="node1" presStyleIdx="0" presStyleCnt="1">
        <dgm:presLayoutVars>
          <dgm:chMax val="0"/>
          <dgm:bulletEnabled val="1"/>
        </dgm:presLayoutVars>
      </dgm:prSet>
      <dgm:spPr/>
      <dgm:t>
        <a:bodyPr/>
        <a:lstStyle/>
        <a:p>
          <a:endParaRPr lang="tr-TR"/>
        </a:p>
      </dgm:t>
    </dgm:pt>
  </dgm:ptLst>
  <dgm:cxnLst>
    <dgm:cxn modelId="{6D2FDE01-A59E-4CCF-AD07-2DE2FD39C210}" type="presOf" srcId="{9CB671D1-ECA5-4DEE-A943-44A079B156A8}" destId="{F0A1AA1B-14C6-4651-B612-B9B27AB8F1B6}" srcOrd="0" destOrd="0" presId="urn:microsoft.com/office/officeart/2005/8/layout/vList2"/>
    <dgm:cxn modelId="{76DC7AED-FF78-4F23-BDF3-D594D900ECFF}" type="presOf" srcId="{39E29F4D-F985-48E8-8D79-0DC2EF4840D5}" destId="{990078FE-CAF0-4EE1-B827-BF7C420C19CE}" srcOrd="0" destOrd="0" presId="urn:microsoft.com/office/officeart/2005/8/layout/vList2"/>
    <dgm:cxn modelId="{3C6BE22D-6B32-41CE-AC53-9EFC21123586}" srcId="{39E29F4D-F985-48E8-8D79-0DC2EF4840D5}" destId="{9CB671D1-ECA5-4DEE-A943-44A079B156A8}" srcOrd="0" destOrd="0" parTransId="{9A325448-4B8A-43D1-B13C-BE3ED75A27F9}" sibTransId="{3762F27E-86E4-4A43-B11C-0BFE30628AB5}"/>
    <dgm:cxn modelId="{6849E7A3-AC74-4F5F-AE13-38E28AE5C23D}" type="presParOf" srcId="{990078FE-CAF0-4EE1-B827-BF7C420C19CE}" destId="{F0A1AA1B-14C6-4651-B612-B9B27AB8F1B6}"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A7163F-D6E3-45F7-A95C-3ECFBE37F7D7}">
      <dsp:nvSpPr>
        <dsp:cNvPr id="0" name=""/>
        <dsp:cNvSpPr/>
      </dsp:nvSpPr>
      <dsp:spPr>
        <a:xfrm>
          <a:off x="0" y="2443"/>
          <a:ext cx="8229600" cy="86346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rtl="0">
            <a:lnSpc>
              <a:spcPct val="90000"/>
            </a:lnSpc>
            <a:spcBef>
              <a:spcPct val="0"/>
            </a:spcBef>
            <a:spcAft>
              <a:spcPct val="35000"/>
            </a:spcAft>
          </a:pPr>
          <a:r>
            <a:rPr lang="tr-TR" sz="3600" b="1" kern="1200" dirty="0" smtClean="0"/>
            <a:t>Çözüme Odaklanma</a:t>
          </a:r>
          <a:endParaRPr lang="tr-TR" sz="3600" kern="1200" dirty="0"/>
        </a:p>
      </dsp:txBody>
      <dsp:txXfrm>
        <a:off x="42151" y="44594"/>
        <a:ext cx="8145298" cy="779158"/>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ED377E-B236-4D74-9E49-6E1F0BD183D2}">
      <dsp:nvSpPr>
        <dsp:cNvPr id="0" name=""/>
        <dsp:cNvSpPr/>
      </dsp:nvSpPr>
      <dsp:spPr>
        <a:xfrm>
          <a:off x="0" y="71429"/>
          <a:ext cx="4043362" cy="471492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rtl="0">
            <a:lnSpc>
              <a:spcPct val="90000"/>
            </a:lnSpc>
            <a:spcBef>
              <a:spcPct val="0"/>
            </a:spcBef>
            <a:spcAft>
              <a:spcPct val="35000"/>
            </a:spcAft>
          </a:pPr>
          <a:r>
            <a:rPr lang="tr-TR" sz="2900" kern="1200" dirty="0" smtClean="0"/>
            <a:t>Öğretmen sorun olan davranışa odaklanmalı, yaşadığı hayal kırıklığı, olumlu davranmanın erdemi ve geçmişteki sorunlar gibi konular üzerinde çok fazla durmadan çözüme odaklanmalıdır.</a:t>
          </a:r>
          <a:endParaRPr lang="tr-TR" sz="2900" kern="1200" dirty="0"/>
        </a:p>
      </dsp:txBody>
      <dsp:txXfrm>
        <a:off x="197381" y="268810"/>
        <a:ext cx="3648600" cy="4320163"/>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2.xml><?xml version="1.0" encoding="utf-8"?>
<dgm:layoutDef xmlns:dgm="http://schemas.openxmlformats.org/drawingml/2006/diagram" xmlns:a="http://schemas.openxmlformats.org/drawingml/2006/main" uniqueId="urn:microsoft.com/office/officeart/2005/8/layout/vList3#1">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6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6.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2C47382C-C83D-49B4-820C-AF5028CC7D54}" type="datetimeFigureOut">
              <a:rPr lang="tr-TR" smtClean="0"/>
              <a:pPr/>
              <a:t>12.5.2014</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6468535D-B192-4FCA-B325-39CD82542332}"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2C47382C-C83D-49B4-820C-AF5028CC7D54}" type="datetimeFigureOut">
              <a:rPr lang="tr-TR" smtClean="0"/>
              <a:pPr/>
              <a:t>12.5.2014</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6468535D-B192-4FCA-B325-39CD82542332}"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2C47382C-C83D-49B4-820C-AF5028CC7D54}" type="datetimeFigureOut">
              <a:rPr lang="tr-TR" smtClean="0"/>
              <a:pPr/>
              <a:t>12.5.2014</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6468535D-B192-4FCA-B325-39CD82542332}"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2C47382C-C83D-49B4-820C-AF5028CC7D54}" type="datetimeFigureOut">
              <a:rPr lang="tr-TR" smtClean="0"/>
              <a:pPr/>
              <a:t>12.5.2014</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6468535D-B192-4FCA-B325-39CD82542332}"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2C47382C-C83D-49B4-820C-AF5028CC7D54}" type="datetimeFigureOut">
              <a:rPr lang="tr-TR" smtClean="0"/>
              <a:pPr/>
              <a:t>12.5.2014</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6468535D-B192-4FCA-B325-39CD82542332}"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2C47382C-C83D-49B4-820C-AF5028CC7D54}" type="datetimeFigureOut">
              <a:rPr lang="tr-TR" smtClean="0"/>
              <a:pPr/>
              <a:t>12.5.2014</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6468535D-B192-4FCA-B325-39CD82542332}"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2C47382C-C83D-49B4-820C-AF5028CC7D54}" type="datetimeFigureOut">
              <a:rPr lang="tr-TR" smtClean="0"/>
              <a:pPr/>
              <a:t>12.5.2014</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6468535D-B192-4FCA-B325-39CD82542332}"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2C47382C-C83D-49B4-820C-AF5028CC7D54}" type="datetimeFigureOut">
              <a:rPr lang="tr-TR" smtClean="0"/>
              <a:pPr/>
              <a:t>12.5.2014</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6468535D-B192-4FCA-B325-39CD82542332}"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2C47382C-C83D-49B4-820C-AF5028CC7D54}" type="datetimeFigureOut">
              <a:rPr lang="tr-TR" smtClean="0"/>
              <a:pPr/>
              <a:t>12.5.2014</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6468535D-B192-4FCA-B325-39CD82542332}"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2C47382C-C83D-49B4-820C-AF5028CC7D54}" type="datetimeFigureOut">
              <a:rPr lang="tr-TR" smtClean="0"/>
              <a:pPr/>
              <a:t>12.5.2014</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6468535D-B192-4FCA-B325-39CD82542332}"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2C47382C-C83D-49B4-820C-AF5028CC7D54}" type="datetimeFigureOut">
              <a:rPr lang="tr-TR" smtClean="0"/>
              <a:pPr/>
              <a:t>12.5.2014</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6468535D-B192-4FCA-B325-39CD82542332}" type="slidenum">
              <a:rPr lang="tr-TR" smtClean="0"/>
              <a:pPr/>
              <a:t>‹#›</a:t>
            </a:fld>
            <a:endParaRPr lang="tr-T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İçerik">
    <p:spTree>
      <p:nvGrpSpPr>
        <p:cNvPr id="1" name=""/>
        <p:cNvGrpSpPr/>
        <p:nvPr/>
      </p:nvGrpSpPr>
      <p:grpSpPr>
        <a:xfrm>
          <a:off x="0" y="0"/>
          <a:ext cx="0" cy="0"/>
          <a:chOff x="0" y="0"/>
          <a:chExt cx="0" cy="0"/>
        </a:xfrm>
      </p:grpSpPr>
      <p:sp>
        <p:nvSpPr>
          <p:cNvPr id="2" name="1 İçerik Yer Tutucusu"/>
          <p:cNvSpPr>
            <a:spLocks noGrp="1"/>
          </p:cNvSpPr>
          <p:nvPr>
            <p:ph/>
          </p:nvPr>
        </p:nvSpPr>
        <p:spPr>
          <a:xfrm>
            <a:off x="457200" y="274638"/>
            <a:ext cx="8229600" cy="58515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3" name="Rectangle 4"/>
          <p:cNvSpPr>
            <a:spLocks noGrp="1" noChangeArrowheads="1"/>
          </p:cNvSpPr>
          <p:nvPr>
            <p:ph type="dt" sz="half" idx="10"/>
          </p:nvPr>
        </p:nvSpPr>
        <p:spPr>
          <a:ln/>
        </p:spPr>
        <p:txBody>
          <a:bodyPr/>
          <a:lstStyle>
            <a:lvl1pPr>
              <a:defRPr/>
            </a:lvl1pPr>
          </a:lstStyle>
          <a:p>
            <a:pPr>
              <a:defRPr/>
            </a:pPr>
            <a:endParaRPr lang="tr-TR"/>
          </a:p>
        </p:txBody>
      </p:sp>
      <p:sp>
        <p:nvSpPr>
          <p:cNvPr id="4" name="Rectangle 5"/>
          <p:cNvSpPr>
            <a:spLocks noGrp="1" noChangeArrowheads="1"/>
          </p:cNvSpPr>
          <p:nvPr>
            <p:ph type="ftr" sz="quarter" idx="11"/>
          </p:nvPr>
        </p:nvSpPr>
        <p:spPr>
          <a:ln/>
        </p:spPr>
        <p:txBody>
          <a:bodyPr/>
          <a:lstStyle>
            <a:lvl1pPr>
              <a:defRPr/>
            </a:lvl1pPr>
          </a:lstStyle>
          <a:p>
            <a:pPr>
              <a:defRPr/>
            </a:pPr>
            <a:endParaRPr lang="tr-TR"/>
          </a:p>
        </p:txBody>
      </p:sp>
      <p:sp>
        <p:nvSpPr>
          <p:cNvPr id="5" name="Rectangle 6"/>
          <p:cNvSpPr>
            <a:spLocks noGrp="1" noChangeArrowheads="1"/>
          </p:cNvSpPr>
          <p:nvPr>
            <p:ph type="sldNum" sz="quarter" idx="12"/>
          </p:nvPr>
        </p:nvSpPr>
        <p:spPr>
          <a:ln/>
        </p:spPr>
        <p:txBody>
          <a:bodyPr/>
          <a:lstStyle>
            <a:lvl1pPr>
              <a:defRPr/>
            </a:lvl1pPr>
          </a:lstStyle>
          <a:p>
            <a:pPr>
              <a:defRPr/>
            </a:pPr>
            <a:fld id="{C27E9501-C50E-43AC-BF3C-E8B719BF1D3F}" type="slidenum">
              <a:rPr lang="tr-TR"/>
              <a:pPr>
                <a:defRPr/>
              </a:pPr>
              <a:t>‹#›</a:t>
            </a:fld>
            <a:endParaRPr lang="tr-T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tr-TR" smtClean="0"/>
              <a:t>Asıl alt başlık stilini düzenlemek için tıklatın</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3E04D95-E231-43C7-9F2A-849549B7AD3A}" type="slidenum">
              <a:rPr lang="tr-TR">
                <a:solidFill>
                  <a:srgbClr val="000000"/>
                </a:solidFill>
              </a:rPr>
              <a:pPr>
                <a:defRPr/>
              </a:pPr>
              <a:t>‹#›</a:t>
            </a:fld>
            <a:endParaRPr lang="tr-TR">
              <a:solidFill>
                <a:srgbClr val="000000"/>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455A44C-1EBF-49D8-8B13-2DDD02EDB60D}" type="slidenum">
              <a:rPr lang="tr-TR">
                <a:solidFill>
                  <a:srgbClr val="000000"/>
                </a:solidFill>
              </a:rPr>
              <a:pPr>
                <a:defRPr/>
              </a:pPr>
              <a:t>‹#›</a:t>
            </a:fld>
            <a:endParaRPr lang="tr-TR">
              <a:solidFill>
                <a:srgbClr val="000000"/>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
        <p:nvSpPr>
          <p:cNvPr id="4"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87DD03B-AB8D-4C09-BB9E-C7075F8DDE35}" type="slidenum">
              <a:rPr lang="tr-TR">
                <a:solidFill>
                  <a:srgbClr val="000000"/>
                </a:solidFill>
              </a:rPr>
              <a:pPr>
                <a:defRPr/>
              </a:pPr>
              <a:t>‹#›</a:t>
            </a:fld>
            <a:endParaRPr lang="tr-TR">
              <a:solidFill>
                <a:srgbClr val="000000"/>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1BEDB27-5964-4662-8215-73100443C213}" type="slidenum">
              <a:rPr lang="tr-TR">
                <a:solidFill>
                  <a:srgbClr val="000000"/>
                </a:solidFill>
              </a:rPr>
              <a:pPr>
                <a:defRPr/>
              </a:pPr>
              <a:t>‹#›</a:t>
            </a:fld>
            <a:endParaRPr lang="tr-TR">
              <a:solidFill>
                <a:srgbClr val="000000"/>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DF3BAFB6-4431-47AE-9791-E4D9A2747789}" type="slidenum">
              <a:rPr lang="tr-TR">
                <a:solidFill>
                  <a:srgbClr val="000000"/>
                </a:solidFill>
              </a:rPr>
              <a:pPr>
                <a:defRPr/>
              </a:pPr>
              <a:t>‹#›</a:t>
            </a:fld>
            <a:endParaRPr lang="tr-TR">
              <a:solidFill>
                <a:srgbClr val="000000"/>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EAAC971C-3F8A-410A-BFF2-C4641A47D3B1}" type="slidenum">
              <a:rPr lang="tr-TR">
                <a:solidFill>
                  <a:srgbClr val="000000"/>
                </a:solidFill>
              </a:rPr>
              <a:pPr>
                <a:defRPr/>
              </a:pPr>
              <a:t>‹#›</a:t>
            </a:fld>
            <a:endParaRPr lang="tr-TR">
              <a:solidFill>
                <a:srgbClr val="000000"/>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FCCEE1E0-10FE-4E8B-8805-9DBB081D559B}" type="slidenum">
              <a:rPr lang="tr-TR">
                <a:solidFill>
                  <a:srgbClr val="000000"/>
                </a:solidFill>
              </a:rPr>
              <a:pPr>
                <a:defRPr/>
              </a:pPr>
              <a:t>‹#›</a:t>
            </a:fld>
            <a:endParaRPr lang="tr-TR">
              <a:solidFill>
                <a:srgbClr val="000000"/>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5B265F4-BCED-43FA-9473-5E754696D4B7}" type="slidenum">
              <a:rPr lang="tr-TR">
                <a:solidFill>
                  <a:srgbClr val="000000"/>
                </a:solidFill>
              </a:rPr>
              <a:pPr>
                <a:defRPr/>
              </a:pPr>
              <a:t>‹#›</a:t>
            </a:fld>
            <a:endParaRPr lang="tr-TR">
              <a:solidFill>
                <a:srgbClr val="000000"/>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CD0E979-5635-4C1F-AA83-88E5AEFE059D}" type="slidenum">
              <a:rPr lang="tr-TR">
                <a:solidFill>
                  <a:srgbClr val="000000"/>
                </a:solidFill>
              </a:rPr>
              <a:pPr>
                <a:defRPr/>
              </a:pPr>
              <a:t>‹#›</a:t>
            </a:fld>
            <a:endParaRPr lang="tr-TR">
              <a:solidFill>
                <a:srgbClr val="000000"/>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819C067-4ACA-42D2-9954-DA5A9DEB0458}" type="slidenum">
              <a:rPr lang="tr-TR">
                <a:solidFill>
                  <a:srgbClr val="000000"/>
                </a:solidFill>
              </a:rPr>
              <a:pPr>
                <a:defRPr/>
              </a:pPr>
              <a:t>‹#›</a:t>
            </a:fld>
            <a:endParaRPr lang="tr-TR">
              <a:solidFill>
                <a:srgbClr val="000000"/>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757B8DF-B3B9-4F7F-A07D-6BE52B23A77B}" type="slidenum">
              <a:rPr lang="tr-TR">
                <a:solidFill>
                  <a:srgbClr val="000000"/>
                </a:solidFill>
              </a:rPr>
              <a:pPr>
                <a:defRPr/>
              </a:pPr>
              <a:t>‹#›</a:t>
            </a:fld>
            <a:endParaRPr lang="tr-TR">
              <a:solidFill>
                <a:srgbClr val="000000"/>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Only" preserve="1">
  <p:cSld name="İçerik">
    <p:spTree>
      <p:nvGrpSpPr>
        <p:cNvPr id="1" name=""/>
        <p:cNvGrpSpPr/>
        <p:nvPr/>
      </p:nvGrpSpPr>
      <p:grpSpPr>
        <a:xfrm>
          <a:off x="0" y="0"/>
          <a:ext cx="0" cy="0"/>
          <a:chOff x="0" y="0"/>
          <a:chExt cx="0" cy="0"/>
        </a:xfrm>
      </p:grpSpPr>
      <p:sp>
        <p:nvSpPr>
          <p:cNvPr id="2" name="1 İçerik Yer Tutucusu"/>
          <p:cNvSpPr>
            <a:spLocks noGrp="1"/>
          </p:cNvSpPr>
          <p:nvPr>
            <p:ph/>
          </p:nvPr>
        </p:nvSpPr>
        <p:spPr>
          <a:xfrm>
            <a:off x="457200" y="274638"/>
            <a:ext cx="8229600" cy="58515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3"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C27E9501-C50E-43AC-BF3C-E8B719BF1D3F}" type="slidenum">
              <a:rPr lang="tr-TR">
                <a:solidFill>
                  <a:srgbClr val="000000"/>
                </a:solidFill>
              </a:rPr>
              <a:pPr>
                <a:defRPr/>
              </a:pPr>
              <a:t>‹#›</a:t>
            </a:fld>
            <a:endParaRPr lang="tr-TR">
              <a:solidFill>
                <a:srgbClr val="000000"/>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print"/>
          <a:srcRect/>
          <a:tile tx="0" ty="0" sx="100000" sy="100000" flip="none" algn="tl"/>
        </a:blipFill>
        <a:effectLst/>
      </p:bgPr>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C47382C-C83D-49B4-820C-AF5028CC7D54}" type="datetimeFigureOut">
              <a:rPr lang="tr-TR" smtClean="0"/>
              <a:pPr/>
              <a:t>12.5.2014</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68535D-B192-4FCA-B325-39CD82542332}"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print"/>
          <a:srcRect/>
          <a:tile tx="0" ty="0" sx="100000" sy="100000" flip="none" algn="tl"/>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tr-TR" smtClean="0"/>
              <a:t>Asıl başlık stili için tıklatın</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tr-TR">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tr-TR">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0934723A-65F0-4A37-A022-8AD4C1562F65}" type="slidenum">
              <a:rPr lang="tr-TR">
                <a:solidFill>
                  <a:srgbClr val="000000"/>
                </a:solidFill>
              </a:rPr>
              <a:pPr fontAlgn="base">
                <a:spcBef>
                  <a:spcPct val="0"/>
                </a:spcBef>
                <a:spcAft>
                  <a:spcPct val="0"/>
                </a:spcAft>
                <a:defRPr/>
              </a:pPr>
              <a:t>‹#›</a:t>
            </a:fld>
            <a:endParaRPr lang="tr-TR">
              <a:solidFill>
                <a:srgbClr val="000000"/>
              </a:solidFill>
            </a:endParaRP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diagramLayout" Target="../diagrams/layout3.xml"/><Relationship Id="rId7" Type="http://schemas.openxmlformats.org/officeDocument/2006/relationships/diagramData" Target="../diagrams/data4.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0" Type="http://schemas.openxmlformats.org/officeDocument/2006/relationships/diagramColors" Target="../diagrams/colors4.xml"/><Relationship Id="rId4" Type="http://schemas.openxmlformats.org/officeDocument/2006/relationships/diagramQuickStyle" Target="../diagrams/quickStyle3.xml"/><Relationship Id="rId9" Type="http://schemas.openxmlformats.org/officeDocument/2006/relationships/diagramQuickStyle" Target="../diagrams/quickStyle4.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4.jpeg"/><Relationship Id="rId1" Type="http://schemas.openxmlformats.org/officeDocument/2006/relationships/slideLayout" Target="../slideLayouts/slideLayout1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6.xml.rels><?xml version="1.0" encoding="UTF-8" standalone="yes"?>
<Relationships xmlns="http://schemas.openxmlformats.org/package/2006/relationships"><Relationship Id="rId8" Type="http://schemas.openxmlformats.org/officeDocument/2006/relationships/diagramLayout" Target="../diagrams/layout7.xml"/><Relationship Id="rId3" Type="http://schemas.openxmlformats.org/officeDocument/2006/relationships/diagramLayout" Target="../diagrams/layout6.xml"/><Relationship Id="rId7" Type="http://schemas.openxmlformats.org/officeDocument/2006/relationships/diagramData" Target="../diagrams/data7.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11" Type="http://schemas.microsoft.com/office/2007/relationships/diagramDrawing" Target="../diagrams/drawing7.xml"/><Relationship Id="rId5" Type="http://schemas.openxmlformats.org/officeDocument/2006/relationships/diagramColors" Target="../diagrams/colors6.xml"/><Relationship Id="rId10" Type="http://schemas.openxmlformats.org/officeDocument/2006/relationships/diagramColors" Target="../diagrams/colors7.xml"/><Relationship Id="rId4" Type="http://schemas.openxmlformats.org/officeDocument/2006/relationships/diagramQuickStyle" Target="../diagrams/quickStyle6.xml"/><Relationship Id="rId9" Type="http://schemas.openxmlformats.org/officeDocument/2006/relationships/diagramQuickStyle" Target="../diagrams/quickStyle7.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8.xml.rels><?xml version="1.0" encoding="UTF-8" standalone="yes"?>
<Relationships xmlns="http://schemas.openxmlformats.org/package/2006/relationships"><Relationship Id="rId8" Type="http://schemas.openxmlformats.org/officeDocument/2006/relationships/diagramLayout" Target="../diagrams/layout10.xml"/><Relationship Id="rId3" Type="http://schemas.openxmlformats.org/officeDocument/2006/relationships/diagramLayout" Target="../diagrams/layout9.xml"/><Relationship Id="rId7" Type="http://schemas.openxmlformats.org/officeDocument/2006/relationships/diagramData" Target="../diagrams/data10.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11" Type="http://schemas.microsoft.com/office/2007/relationships/diagramDrawing" Target="../diagrams/drawing10.xml"/><Relationship Id="rId5" Type="http://schemas.openxmlformats.org/officeDocument/2006/relationships/diagramColors" Target="../diagrams/colors9.xml"/><Relationship Id="rId10" Type="http://schemas.openxmlformats.org/officeDocument/2006/relationships/diagramColors" Target="../diagrams/colors10.xml"/><Relationship Id="rId4" Type="http://schemas.openxmlformats.org/officeDocument/2006/relationships/diagramQuickStyle" Target="../diagrams/quickStyle9.xml"/><Relationship Id="rId9" Type="http://schemas.openxmlformats.org/officeDocument/2006/relationships/diagramQuickStyle" Target="../diagrams/quickStyle10.xml"/></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12.xml"/><Relationship Id="rId3" Type="http://schemas.openxmlformats.org/officeDocument/2006/relationships/diagramLayout" Target="../diagrams/layout11.xml"/><Relationship Id="rId7" Type="http://schemas.openxmlformats.org/officeDocument/2006/relationships/diagramData" Target="../diagrams/data12.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11" Type="http://schemas.microsoft.com/office/2007/relationships/diagramDrawing" Target="../diagrams/drawing12.xml"/><Relationship Id="rId5" Type="http://schemas.openxmlformats.org/officeDocument/2006/relationships/diagramColors" Target="../diagrams/colors11.xml"/><Relationship Id="rId10" Type="http://schemas.openxmlformats.org/officeDocument/2006/relationships/diagramColors" Target="../diagrams/colors12.xml"/><Relationship Id="rId4" Type="http://schemas.openxmlformats.org/officeDocument/2006/relationships/diagramQuickStyle" Target="../diagrams/quickStyle11.xml"/><Relationship Id="rId9" Type="http://schemas.openxmlformats.org/officeDocument/2006/relationships/diagramQuickStyle" Target="../diagrams/quickStyle12.xml"/></Relationships>
</file>

<file path=ppt/slides/_rels/slide10.xml.rels><?xml version="1.0" encoding="UTF-8" standalone="yes"?>
<Relationships xmlns="http://schemas.openxmlformats.org/package/2006/relationships"><Relationship Id="rId8" Type="http://schemas.openxmlformats.org/officeDocument/2006/relationships/diagramLayout" Target="../diagrams/layout14.xml"/><Relationship Id="rId3" Type="http://schemas.openxmlformats.org/officeDocument/2006/relationships/diagramLayout" Target="../diagrams/layout13.xml"/><Relationship Id="rId7" Type="http://schemas.openxmlformats.org/officeDocument/2006/relationships/diagramData" Target="../diagrams/data14.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11" Type="http://schemas.microsoft.com/office/2007/relationships/diagramDrawing" Target="../diagrams/drawing14.xml"/><Relationship Id="rId5" Type="http://schemas.openxmlformats.org/officeDocument/2006/relationships/diagramColors" Target="../diagrams/colors13.xml"/><Relationship Id="rId10" Type="http://schemas.openxmlformats.org/officeDocument/2006/relationships/diagramColors" Target="../diagrams/colors14.xml"/><Relationship Id="rId4" Type="http://schemas.openxmlformats.org/officeDocument/2006/relationships/diagramQuickStyle" Target="../diagrams/quickStyle13.xml"/><Relationship Id="rId9" Type="http://schemas.openxmlformats.org/officeDocument/2006/relationships/diagramQuickStyle" Target="../diagrams/quickStyle14.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12.xml.rels><?xml version="1.0" encoding="UTF-8" standalone="yes"?>
<Relationships xmlns="http://schemas.openxmlformats.org/package/2006/relationships"><Relationship Id="rId8" Type="http://schemas.openxmlformats.org/officeDocument/2006/relationships/diagramLayout" Target="../diagrams/layout17.xml"/><Relationship Id="rId3" Type="http://schemas.openxmlformats.org/officeDocument/2006/relationships/diagramLayout" Target="../diagrams/layout16.xml"/><Relationship Id="rId7" Type="http://schemas.openxmlformats.org/officeDocument/2006/relationships/diagramData" Target="../diagrams/data17.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11" Type="http://schemas.microsoft.com/office/2007/relationships/diagramDrawing" Target="../diagrams/drawing17.xml"/><Relationship Id="rId5" Type="http://schemas.openxmlformats.org/officeDocument/2006/relationships/diagramColors" Target="../diagrams/colors16.xml"/><Relationship Id="rId10" Type="http://schemas.openxmlformats.org/officeDocument/2006/relationships/diagramColors" Target="../diagrams/colors17.xml"/><Relationship Id="rId4" Type="http://schemas.openxmlformats.org/officeDocument/2006/relationships/diagramQuickStyle" Target="../diagrams/quickStyle16.xml"/><Relationship Id="rId9" Type="http://schemas.openxmlformats.org/officeDocument/2006/relationships/diagramQuickStyle" Target="../diagrams/quickStyle17.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8.xml"/><Relationship Id="rId7" Type="http://schemas.openxmlformats.org/officeDocument/2006/relationships/image" Target="../media/image5.jpeg"/><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15.xml.rels><?xml version="1.0" encoding="UTF-8" standalone="yes"?>
<Relationships xmlns="http://schemas.openxmlformats.org/package/2006/relationships"><Relationship Id="rId8" Type="http://schemas.openxmlformats.org/officeDocument/2006/relationships/diagramLayout" Target="../diagrams/layout21.xml"/><Relationship Id="rId3" Type="http://schemas.openxmlformats.org/officeDocument/2006/relationships/diagramLayout" Target="../diagrams/layout20.xml"/><Relationship Id="rId7" Type="http://schemas.openxmlformats.org/officeDocument/2006/relationships/diagramData" Target="../diagrams/data21.xml"/><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11" Type="http://schemas.microsoft.com/office/2007/relationships/diagramDrawing" Target="../diagrams/drawing21.xml"/><Relationship Id="rId5" Type="http://schemas.openxmlformats.org/officeDocument/2006/relationships/diagramColors" Target="../diagrams/colors20.xml"/><Relationship Id="rId10" Type="http://schemas.openxmlformats.org/officeDocument/2006/relationships/diagramColors" Target="../diagrams/colors21.xml"/><Relationship Id="rId4" Type="http://schemas.openxmlformats.org/officeDocument/2006/relationships/diagramQuickStyle" Target="../diagrams/quickStyle20.xml"/><Relationship Id="rId9" Type="http://schemas.openxmlformats.org/officeDocument/2006/relationships/diagramQuickStyle" Target="../diagrams/quickStyle21.xml"/></Relationships>
</file>

<file path=ppt/slides/_rels/slide16.xml.rels><?xml version="1.0" encoding="UTF-8" standalone="yes"?>
<Relationships xmlns="http://schemas.openxmlformats.org/package/2006/relationships"><Relationship Id="rId8" Type="http://schemas.openxmlformats.org/officeDocument/2006/relationships/diagramData" Target="../diagrams/data23.xml"/><Relationship Id="rId13" Type="http://schemas.openxmlformats.org/officeDocument/2006/relationships/oleObject" Target="../embeddings/oleObject1.bin"/><Relationship Id="rId3" Type="http://schemas.openxmlformats.org/officeDocument/2006/relationships/diagramData" Target="../diagrams/data22.xml"/><Relationship Id="rId7" Type="http://schemas.microsoft.com/office/2007/relationships/diagramDrawing" Target="../diagrams/drawing22.xml"/><Relationship Id="rId12" Type="http://schemas.microsoft.com/office/2007/relationships/diagramDrawing" Target="../diagrams/drawing23.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diagramColors" Target="../diagrams/colors22.xml"/><Relationship Id="rId11" Type="http://schemas.openxmlformats.org/officeDocument/2006/relationships/diagramColors" Target="../diagrams/colors23.xml"/><Relationship Id="rId5" Type="http://schemas.openxmlformats.org/officeDocument/2006/relationships/diagramQuickStyle" Target="../diagrams/quickStyle22.xml"/><Relationship Id="rId10" Type="http://schemas.openxmlformats.org/officeDocument/2006/relationships/diagramQuickStyle" Target="../diagrams/quickStyle23.xml"/><Relationship Id="rId4" Type="http://schemas.openxmlformats.org/officeDocument/2006/relationships/diagramLayout" Target="../diagrams/layout22.xml"/><Relationship Id="rId9" Type="http://schemas.openxmlformats.org/officeDocument/2006/relationships/diagramLayout" Target="../diagrams/layout23.xml"/><Relationship Id="rId1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24.xml"/><Relationship Id="rId7" Type="http://schemas.openxmlformats.org/officeDocument/2006/relationships/image" Target="../media/image7.jpeg"/><Relationship Id="rId2" Type="http://schemas.openxmlformats.org/officeDocument/2006/relationships/diagramData" Target="../diagrams/data24.xml"/><Relationship Id="rId1" Type="http://schemas.openxmlformats.org/officeDocument/2006/relationships/slideLayout" Target="../slideLayouts/slideLayout2.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18.xml.rels><?xml version="1.0" encoding="UTF-8" standalone="yes"?>
<Relationships xmlns="http://schemas.openxmlformats.org/package/2006/relationships"><Relationship Id="rId8" Type="http://schemas.openxmlformats.org/officeDocument/2006/relationships/diagramLayout" Target="../diagrams/layout26.xml"/><Relationship Id="rId3" Type="http://schemas.openxmlformats.org/officeDocument/2006/relationships/diagramLayout" Target="../diagrams/layout25.xml"/><Relationship Id="rId7" Type="http://schemas.openxmlformats.org/officeDocument/2006/relationships/diagramData" Target="../diagrams/data26.xml"/><Relationship Id="rId2" Type="http://schemas.openxmlformats.org/officeDocument/2006/relationships/diagramData" Target="../diagrams/data25.xml"/><Relationship Id="rId1" Type="http://schemas.openxmlformats.org/officeDocument/2006/relationships/slideLayout" Target="../slideLayouts/slideLayout2.xml"/><Relationship Id="rId6" Type="http://schemas.microsoft.com/office/2007/relationships/diagramDrawing" Target="../diagrams/drawing25.xml"/><Relationship Id="rId11" Type="http://schemas.microsoft.com/office/2007/relationships/diagramDrawing" Target="../diagrams/drawing26.xml"/><Relationship Id="rId5" Type="http://schemas.openxmlformats.org/officeDocument/2006/relationships/diagramColors" Target="../diagrams/colors25.xml"/><Relationship Id="rId10" Type="http://schemas.openxmlformats.org/officeDocument/2006/relationships/diagramColors" Target="../diagrams/colors26.xml"/><Relationship Id="rId4" Type="http://schemas.openxmlformats.org/officeDocument/2006/relationships/diagramQuickStyle" Target="../diagrams/quickStyle25.xml"/><Relationship Id="rId9" Type="http://schemas.openxmlformats.org/officeDocument/2006/relationships/diagramQuickStyle" Target="../diagrams/quickStyle26.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27.xml"/><Relationship Id="rId2" Type="http://schemas.openxmlformats.org/officeDocument/2006/relationships/diagramData" Target="../diagrams/data27.xml"/><Relationship Id="rId1" Type="http://schemas.openxmlformats.org/officeDocument/2006/relationships/slideLayout" Target="../slideLayouts/slideLayout2.xml"/><Relationship Id="rId6" Type="http://schemas.microsoft.com/office/2007/relationships/diagramDrawing" Target="../diagrams/drawing27.xml"/><Relationship Id="rId5" Type="http://schemas.openxmlformats.org/officeDocument/2006/relationships/diagramColors" Target="../diagrams/colors27.xml"/><Relationship Id="rId4" Type="http://schemas.openxmlformats.org/officeDocument/2006/relationships/diagramQuickStyle" Target="../diagrams/quickStyle27.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28.xml"/><Relationship Id="rId7" Type="http://schemas.openxmlformats.org/officeDocument/2006/relationships/image" Target="../media/image9.jpeg"/><Relationship Id="rId2" Type="http://schemas.openxmlformats.org/officeDocument/2006/relationships/diagramData" Target="../diagrams/data28.xml"/><Relationship Id="rId1" Type="http://schemas.openxmlformats.org/officeDocument/2006/relationships/slideLayout" Target="../slideLayouts/slideLayout2.xml"/><Relationship Id="rId6" Type="http://schemas.microsoft.com/office/2007/relationships/diagramDrawing" Target="../diagrams/drawing28.xml"/><Relationship Id="rId5" Type="http://schemas.openxmlformats.org/officeDocument/2006/relationships/diagramColors" Target="../diagrams/colors28.xml"/><Relationship Id="rId4" Type="http://schemas.openxmlformats.org/officeDocument/2006/relationships/diagramQuickStyle" Target="../diagrams/quickStyle28.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29.xml"/><Relationship Id="rId7" Type="http://schemas.openxmlformats.org/officeDocument/2006/relationships/image" Target="../media/image10.png"/><Relationship Id="rId2" Type="http://schemas.openxmlformats.org/officeDocument/2006/relationships/diagramData" Target="../diagrams/data29.xml"/><Relationship Id="rId1" Type="http://schemas.openxmlformats.org/officeDocument/2006/relationships/slideLayout" Target="../slideLayouts/slideLayout2.xml"/><Relationship Id="rId6" Type="http://schemas.microsoft.com/office/2007/relationships/diagramDrawing" Target="../diagrams/drawing29.xml"/><Relationship Id="rId5" Type="http://schemas.openxmlformats.org/officeDocument/2006/relationships/diagramColors" Target="../diagrams/colors29.xml"/><Relationship Id="rId4" Type="http://schemas.openxmlformats.org/officeDocument/2006/relationships/diagramQuickStyle" Target="../diagrams/quickStyle29.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30.xml"/><Relationship Id="rId2" Type="http://schemas.openxmlformats.org/officeDocument/2006/relationships/diagramData" Target="../diagrams/data30.xml"/><Relationship Id="rId1" Type="http://schemas.openxmlformats.org/officeDocument/2006/relationships/slideLayout" Target="../slideLayouts/slideLayout2.xml"/><Relationship Id="rId6" Type="http://schemas.microsoft.com/office/2007/relationships/diagramDrawing" Target="../diagrams/drawing30.xml"/><Relationship Id="rId5" Type="http://schemas.openxmlformats.org/officeDocument/2006/relationships/diagramColors" Target="../diagrams/colors30.xml"/><Relationship Id="rId4" Type="http://schemas.openxmlformats.org/officeDocument/2006/relationships/diagramQuickStyle" Target="../diagrams/quickStyle30.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31.xml"/><Relationship Id="rId2" Type="http://schemas.openxmlformats.org/officeDocument/2006/relationships/diagramData" Target="../diagrams/data31.xml"/><Relationship Id="rId1" Type="http://schemas.openxmlformats.org/officeDocument/2006/relationships/slideLayout" Target="../slideLayouts/slideLayout2.xml"/><Relationship Id="rId6" Type="http://schemas.microsoft.com/office/2007/relationships/diagramDrawing" Target="../diagrams/drawing31.xml"/><Relationship Id="rId5" Type="http://schemas.openxmlformats.org/officeDocument/2006/relationships/diagramColors" Target="../diagrams/colors31.xml"/><Relationship Id="rId4" Type="http://schemas.openxmlformats.org/officeDocument/2006/relationships/diagramQuickStyle" Target="../diagrams/quickStyle31.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32.xml"/><Relationship Id="rId2" Type="http://schemas.openxmlformats.org/officeDocument/2006/relationships/diagramData" Target="../diagrams/data32.xml"/><Relationship Id="rId1" Type="http://schemas.openxmlformats.org/officeDocument/2006/relationships/slideLayout" Target="../slideLayouts/slideLayout2.xml"/><Relationship Id="rId6" Type="http://schemas.microsoft.com/office/2007/relationships/diagramDrawing" Target="../diagrams/drawing32.xml"/><Relationship Id="rId5" Type="http://schemas.openxmlformats.org/officeDocument/2006/relationships/diagramColors" Target="../diagrams/colors32.xml"/><Relationship Id="rId4" Type="http://schemas.openxmlformats.org/officeDocument/2006/relationships/diagramQuickStyle" Target="../diagrams/quickStyle3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33.xml"/><Relationship Id="rId7" Type="http://schemas.openxmlformats.org/officeDocument/2006/relationships/image" Target="../media/image11.jpeg"/><Relationship Id="rId2" Type="http://schemas.openxmlformats.org/officeDocument/2006/relationships/diagramData" Target="../diagrams/data33.xml"/><Relationship Id="rId1" Type="http://schemas.openxmlformats.org/officeDocument/2006/relationships/slideLayout" Target="../slideLayouts/slideLayout2.xml"/><Relationship Id="rId6" Type="http://schemas.microsoft.com/office/2007/relationships/diagramDrawing" Target="../diagrams/drawing33.xml"/><Relationship Id="rId5" Type="http://schemas.openxmlformats.org/officeDocument/2006/relationships/diagramColors" Target="../diagrams/colors33.xml"/><Relationship Id="rId4" Type="http://schemas.openxmlformats.org/officeDocument/2006/relationships/diagramQuickStyle" Target="../diagrams/quickStyle33.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34.xml"/><Relationship Id="rId2" Type="http://schemas.openxmlformats.org/officeDocument/2006/relationships/diagramData" Target="../diagrams/data34.xml"/><Relationship Id="rId1" Type="http://schemas.openxmlformats.org/officeDocument/2006/relationships/slideLayout" Target="../slideLayouts/slideLayout2.xml"/><Relationship Id="rId6" Type="http://schemas.microsoft.com/office/2007/relationships/diagramDrawing" Target="../diagrams/drawing34.xml"/><Relationship Id="rId5" Type="http://schemas.openxmlformats.org/officeDocument/2006/relationships/diagramColors" Target="../diagrams/colors34.xml"/><Relationship Id="rId4" Type="http://schemas.openxmlformats.org/officeDocument/2006/relationships/diagramQuickStyle" Target="../diagrams/quickStyle34.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35.xml"/><Relationship Id="rId2" Type="http://schemas.openxmlformats.org/officeDocument/2006/relationships/diagramData" Target="../diagrams/data35.xml"/><Relationship Id="rId1" Type="http://schemas.openxmlformats.org/officeDocument/2006/relationships/slideLayout" Target="../slideLayouts/slideLayout2.xml"/><Relationship Id="rId6" Type="http://schemas.microsoft.com/office/2007/relationships/diagramDrawing" Target="../diagrams/drawing35.xml"/><Relationship Id="rId5" Type="http://schemas.openxmlformats.org/officeDocument/2006/relationships/diagramColors" Target="../diagrams/colors35.xml"/><Relationship Id="rId4" Type="http://schemas.openxmlformats.org/officeDocument/2006/relationships/diagramQuickStyle" Target="../diagrams/quickStyle35.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36.xml"/><Relationship Id="rId2" Type="http://schemas.openxmlformats.org/officeDocument/2006/relationships/diagramData" Target="../diagrams/data36.xml"/><Relationship Id="rId1" Type="http://schemas.openxmlformats.org/officeDocument/2006/relationships/slideLayout" Target="../slideLayouts/slideLayout2.xml"/><Relationship Id="rId6" Type="http://schemas.microsoft.com/office/2007/relationships/diagramDrawing" Target="../diagrams/drawing36.xml"/><Relationship Id="rId5" Type="http://schemas.openxmlformats.org/officeDocument/2006/relationships/diagramColors" Target="../diagrams/colors36.xml"/><Relationship Id="rId4" Type="http://schemas.openxmlformats.org/officeDocument/2006/relationships/diagramQuickStyle" Target="../diagrams/quickStyle36.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37.xml"/><Relationship Id="rId7" Type="http://schemas.openxmlformats.org/officeDocument/2006/relationships/image" Target="../media/image12.jpeg"/><Relationship Id="rId2" Type="http://schemas.openxmlformats.org/officeDocument/2006/relationships/diagramData" Target="../diagrams/data37.xml"/><Relationship Id="rId1" Type="http://schemas.openxmlformats.org/officeDocument/2006/relationships/slideLayout" Target="../slideLayouts/slideLayout2.xml"/><Relationship Id="rId6" Type="http://schemas.microsoft.com/office/2007/relationships/diagramDrawing" Target="../diagrams/drawing37.xml"/><Relationship Id="rId5" Type="http://schemas.openxmlformats.org/officeDocument/2006/relationships/diagramColors" Target="../diagrams/colors37.xml"/><Relationship Id="rId4" Type="http://schemas.openxmlformats.org/officeDocument/2006/relationships/diagramQuickStyle" Target="../diagrams/quickStyle37.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38.xml"/><Relationship Id="rId7" Type="http://schemas.openxmlformats.org/officeDocument/2006/relationships/image" Target="../media/image13.jpeg"/><Relationship Id="rId2" Type="http://schemas.openxmlformats.org/officeDocument/2006/relationships/diagramData" Target="../diagrams/data38.xml"/><Relationship Id="rId1" Type="http://schemas.openxmlformats.org/officeDocument/2006/relationships/slideLayout" Target="../slideLayouts/slideLayout2.xml"/><Relationship Id="rId6" Type="http://schemas.microsoft.com/office/2007/relationships/diagramDrawing" Target="../diagrams/drawing38.xml"/><Relationship Id="rId5" Type="http://schemas.openxmlformats.org/officeDocument/2006/relationships/diagramColors" Target="../diagrams/colors38.xml"/><Relationship Id="rId4" Type="http://schemas.openxmlformats.org/officeDocument/2006/relationships/diagramQuickStyle" Target="../diagrams/quickStyle38.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39.xml"/><Relationship Id="rId2" Type="http://schemas.openxmlformats.org/officeDocument/2006/relationships/diagramData" Target="../diagrams/data39.xml"/><Relationship Id="rId1" Type="http://schemas.openxmlformats.org/officeDocument/2006/relationships/slideLayout" Target="../slideLayouts/slideLayout2.xml"/><Relationship Id="rId6" Type="http://schemas.microsoft.com/office/2007/relationships/diagramDrawing" Target="../diagrams/drawing39.xml"/><Relationship Id="rId5" Type="http://schemas.openxmlformats.org/officeDocument/2006/relationships/diagramColors" Target="../diagrams/colors39.xml"/><Relationship Id="rId4" Type="http://schemas.openxmlformats.org/officeDocument/2006/relationships/diagramQuickStyle" Target="../diagrams/quickStyle39.xml"/></Relationships>
</file>

<file path=ppt/slides/_rels/slide33.xml.rels><?xml version="1.0" encoding="UTF-8" standalone="yes"?>
<Relationships xmlns="http://schemas.openxmlformats.org/package/2006/relationships"><Relationship Id="rId8" Type="http://schemas.openxmlformats.org/officeDocument/2006/relationships/diagramLayout" Target="../diagrams/layout41.xml"/><Relationship Id="rId3" Type="http://schemas.openxmlformats.org/officeDocument/2006/relationships/diagramLayout" Target="../diagrams/layout40.xml"/><Relationship Id="rId7" Type="http://schemas.openxmlformats.org/officeDocument/2006/relationships/diagramData" Target="../diagrams/data41.xml"/><Relationship Id="rId2" Type="http://schemas.openxmlformats.org/officeDocument/2006/relationships/diagramData" Target="../diagrams/data40.xml"/><Relationship Id="rId1" Type="http://schemas.openxmlformats.org/officeDocument/2006/relationships/slideLayout" Target="../slideLayouts/slideLayout2.xml"/><Relationship Id="rId6" Type="http://schemas.microsoft.com/office/2007/relationships/diagramDrawing" Target="../diagrams/drawing40.xml"/><Relationship Id="rId11" Type="http://schemas.microsoft.com/office/2007/relationships/diagramDrawing" Target="../diagrams/drawing41.xml"/><Relationship Id="rId5" Type="http://schemas.openxmlformats.org/officeDocument/2006/relationships/diagramColors" Target="../diagrams/colors40.xml"/><Relationship Id="rId10" Type="http://schemas.openxmlformats.org/officeDocument/2006/relationships/diagramColors" Target="../diagrams/colors41.xml"/><Relationship Id="rId4" Type="http://schemas.openxmlformats.org/officeDocument/2006/relationships/diagramQuickStyle" Target="../diagrams/quickStyle40.xml"/><Relationship Id="rId9" Type="http://schemas.openxmlformats.org/officeDocument/2006/relationships/diagramQuickStyle" Target="../diagrams/quickStyle41.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42.xml"/><Relationship Id="rId7" Type="http://schemas.openxmlformats.org/officeDocument/2006/relationships/image" Target="../media/image14.jpeg"/><Relationship Id="rId2" Type="http://schemas.openxmlformats.org/officeDocument/2006/relationships/diagramData" Target="../diagrams/data42.xml"/><Relationship Id="rId1" Type="http://schemas.openxmlformats.org/officeDocument/2006/relationships/slideLayout" Target="../slideLayouts/slideLayout2.xml"/><Relationship Id="rId6" Type="http://schemas.microsoft.com/office/2007/relationships/diagramDrawing" Target="../diagrams/drawing42.xml"/><Relationship Id="rId5" Type="http://schemas.openxmlformats.org/officeDocument/2006/relationships/diagramColors" Target="../diagrams/colors42.xml"/><Relationship Id="rId4" Type="http://schemas.openxmlformats.org/officeDocument/2006/relationships/diagramQuickStyle" Target="../diagrams/quickStyle42.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43.xml"/><Relationship Id="rId2" Type="http://schemas.openxmlformats.org/officeDocument/2006/relationships/diagramData" Target="../diagrams/data43.xml"/><Relationship Id="rId1" Type="http://schemas.openxmlformats.org/officeDocument/2006/relationships/slideLayout" Target="../slideLayouts/slideLayout2.xml"/><Relationship Id="rId6" Type="http://schemas.microsoft.com/office/2007/relationships/diagramDrawing" Target="../diagrams/drawing43.xml"/><Relationship Id="rId5" Type="http://schemas.openxmlformats.org/officeDocument/2006/relationships/diagramColors" Target="../diagrams/colors43.xml"/><Relationship Id="rId4" Type="http://schemas.openxmlformats.org/officeDocument/2006/relationships/diagramQuickStyle" Target="../diagrams/quickStyle43.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44.xml"/><Relationship Id="rId2" Type="http://schemas.openxmlformats.org/officeDocument/2006/relationships/diagramData" Target="../diagrams/data44.xml"/><Relationship Id="rId1" Type="http://schemas.openxmlformats.org/officeDocument/2006/relationships/slideLayout" Target="../slideLayouts/slideLayout2.xml"/><Relationship Id="rId6" Type="http://schemas.microsoft.com/office/2007/relationships/diagramDrawing" Target="../diagrams/drawing44.xml"/><Relationship Id="rId5" Type="http://schemas.openxmlformats.org/officeDocument/2006/relationships/diagramColors" Target="../diagrams/colors44.xml"/><Relationship Id="rId4" Type="http://schemas.openxmlformats.org/officeDocument/2006/relationships/diagramQuickStyle" Target="../diagrams/quickStyle44.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45.xml"/><Relationship Id="rId2" Type="http://schemas.openxmlformats.org/officeDocument/2006/relationships/diagramData" Target="../diagrams/data45.xml"/><Relationship Id="rId1" Type="http://schemas.openxmlformats.org/officeDocument/2006/relationships/slideLayout" Target="../slideLayouts/slideLayout2.xml"/><Relationship Id="rId6" Type="http://schemas.microsoft.com/office/2007/relationships/diagramDrawing" Target="../diagrams/drawing45.xml"/><Relationship Id="rId5" Type="http://schemas.openxmlformats.org/officeDocument/2006/relationships/diagramColors" Target="../diagrams/colors45.xml"/><Relationship Id="rId4" Type="http://schemas.openxmlformats.org/officeDocument/2006/relationships/diagramQuickStyle" Target="../diagrams/quickStyle45.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46.xml"/><Relationship Id="rId2" Type="http://schemas.openxmlformats.org/officeDocument/2006/relationships/diagramData" Target="../diagrams/data46.xml"/><Relationship Id="rId1" Type="http://schemas.openxmlformats.org/officeDocument/2006/relationships/slideLayout" Target="../slideLayouts/slideLayout2.xml"/><Relationship Id="rId6" Type="http://schemas.microsoft.com/office/2007/relationships/diagramDrawing" Target="../diagrams/drawing46.xml"/><Relationship Id="rId5" Type="http://schemas.openxmlformats.org/officeDocument/2006/relationships/diagramColors" Target="../diagrams/colors46.xml"/><Relationship Id="rId4" Type="http://schemas.openxmlformats.org/officeDocument/2006/relationships/diagramQuickStyle" Target="../diagrams/quickStyle46.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47.xml"/><Relationship Id="rId2" Type="http://schemas.openxmlformats.org/officeDocument/2006/relationships/diagramData" Target="../diagrams/data47.xml"/><Relationship Id="rId1" Type="http://schemas.openxmlformats.org/officeDocument/2006/relationships/slideLayout" Target="../slideLayouts/slideLayout2.xml"/><Relationship Id="rId6" Type="http://schemas.microsoft.com/office/2007/relationships/diagramDrawing" Target="../diagrams/drawing47.xml"/><Relationship Id="rId5" Type="http://schemas.openxmlformats.org/officeDocument/2006/relationships/diagramColors" Target="../diagrams/colors47.xml"/><Relationship Id="rId4" Type="http://schemas.openxmlformats.org/officeDocument/2006/relationships/diagramQuickStyle" Target="../diagrams/quickStyle47.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48.xml"/><Relationship Id="rId2" Type="http://schemas.openxmlformats.org/officeDocument/2006/relationships/diagramData" Target="../diagrams/data48.xml"/><Relationship Id="rId1" Type="http://schemas.openxmlformats.org/officeDocument/2006/relationships/slideLayout" Target="../slideLayouts/slideLayout2.xml"/><Relationship Id="rId6" Type="http://schemas.microsoft.com/office/2007/relationships/diagramDrawing" Target="../diagrams/drawing48.xml"/><Relationship Id="rId5" Type="http://schemas.openxmlformats.org/officeDocument/2006/relationships/diagramColors" Target="../diagrams/colors48.xml"/><Relationship Id="rId4" Type="http://schemas.openxmlformats.org/officeDocument/2006/relationships/diagramQuickStyle" Target="../diagrams/quickStyle48.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49.xml"/><Relationship Id="rId2" Type="http://schemas.openxmlformats.org/officeDocument/2006/relationships/diagramData" Target="../diagrams/data49.xml"/><Relationship Id="rId1" Type="http://schemas.openxmlformats.org/officeDocument/2006/relationships/slideLayout" Target="../slideLayouts/slideLayout2.xml"/><Relationship Id="rId6" Type="http://schemas.microsoft.com/office/2007/relationships/diagramDrawing" Target="../diagrams/drawing49.xml"/><Relationship Id="rId5" Type="http://schemas.openxmlformats.org/officeDocument/2006/relationships/diagramColors" Target="../diagrams/colors49.xml"/><Relationship Id="rId4" Type="http://schemas.openxmlformats.org/officeDocument/2006/relationships/diagramQuickStyle" Target="../diagrams/quickStyle49.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50.xml"/><Relationship Id="rId2" Type="http://schemas.openxmlformats.org/officeDocument/2006/relationships/diagramData" Target="../diagrams/data50.xml"/><Relationship Id="rId1" Type="http://schemas.openxmlformats.org/officeDocument/2006/relationships/slideLayout" Target="../slideLayouts/slideLayout2.xml"/><Relationship Id="rId6" Type="http://schemas.microsoft.com/office/2007/relationships/diagramDrawing" Target="../diagrams/drawing50.xml"/><Relationship Id="rId5" Type="http://schemas.openxmlformats.org/officeDocument/2006/relationships/diagramColors" Target="../diagrams/colors50.xml"/><Relationship Id="rId4" Type="http://schemas.openxmlformats.org/officeDocument/2006/relationships/diagramQuickStyle" Target="../diagrams/quickStyle50.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51.xml"/><Relationship Id="rId2" Type="http://schemas.openxmlformats.org/officeDocument/2006/relationships/diagramData" Target="../diagrams/data51.xml"/><Relationship Id="rId1" Type="http://schemas.openxmlformats.org/officeDocument/2006/relationships/slideLayout" Target="../slideLayouts/slideLayout2.xml"/><Relationship Id="rId6" Type="http://schemas.microsoft.com/office/2007/relationships/diagramDrawing" Target="../diagrams/drawing51.xml"/><Relationship Id="rId5" Type="http://schemas.openxmlformats.org/officeDocument/2006/relationships/diagramColors" Target="../diagrams/colors51.xml"/><Relationship Id="rId4" Type="http://schemas.openxmlformats.org/officeDocument/2006/relationships/diagramQuickStyle" Target="../diagrams/quickStyle51.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52.xml"/><Relationship Id="rId2" Type="http://schemas.openxmlformats.org/officeDocument/2006/relationships/diagramData" Target="../diagrams/data52.xml"/><Relationship Id="rId1" Type="http://schemas.openxmlformats.org/officeDocument/2006/relationships/slideLayout" Target="../slideLayouts/slideLayout2.xml"/><Relationship Id="rId6" Type="http://schemas.microsoft.com/office/2007/relationships/diagramDrawing" Target="../diagrams/drawing52.xml"/><Relationship Id="rId5" Type="http://schemas.openxmlformats.org/officeDocument/2006/relationships/diagramColors" Target="../diagrams/colors52.xml"/><Relationship Id="rId4" Type="http://schemas.openxmlformats.org/officeDocument/2006/relationships/diagramQuickStyle" Target="../diagrams/quickStyle52.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53.xml"/><Relationship Id="rId2" Type="http://schemas.openxmlformats.org/officeDocument/2006/relationships/diagramData" Target="../diagrams/data53.xml"/><Relationship Id="rId1" Type="http://schemas.openxmlformats.org/officeDocument/2006/relationships/slideLayout" Target="../slideLayouts/slideLayout2.xml"/><Relationship Id="rId6" Type="http://schemas.microsoft.com/office/2007/relationships/diagramDrawing" Target="../diagrams/drawing53.xml"/><Relationship Id="rId5" Type="http://schemas.openxmlformats.org/officeDocument/2006/relationships/diagramColors" Target="../diagrams/colors53.xml"/><Relationship Id="rId4" Type="http://schemas.openxmlformats.org/officeDocument/2006/relationships/diagramQuickStyle" Target="../diagrams/quickStyle53.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54.xml"/><Relationship Id="rId2" Type="http://schemas.openxmlformats.org/officeDocument/2006/relationships/diagramData" Target="../diagrams/data54.xml"/><Relationship Id="rId1" Type="http://schemas.openxmlformats.org/officeDocument/2006/relationships/slideLayout" Target="../slideLayouts/slideLayout2.xml"/><Relationship Id="rId6" Type="http://schemas.microsoft.com/office/2007/relationships/diagramDrawing" Target="../diagrams/drawing54.xml"/><Relationship Id="rId5" Type="http://schemas.openxmlformats.org/officeDocument/2006/relationships/diagramColors" Target="../diagrams/colors54.xml"/><Relationship Id="rId4" Type="http://schemas.openxmlformats.org/officeDocument/2006/relationships/diagramQuickStyle" Target="../diagrams/quickStyle54.xml"/></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55.xml"/><Relationship Id="rId2" Type="http://schemas.openxmlformats.org/officeDocument/2006/relationships/diagramData" Target="../diagrams/data55.xml"/><Relationship Id="rId1" Type="http://schemas.openxmlformats.org/officeDocument/2006/relationships/slideLayout" Target="../slideLayouts/slideLayout2.xml"/><Relationship Id="rId6" Type="http://schemas.microsoft.com/office/2007/relationships/diagramDrawing" Target="../diagrams/drawing55.xml"/><Relationship Id="rId5" Type="http://schemas.openxmlformats.org/officeDocument/2006/relationships/diagramColors" Target="../diagrams/colors55.xml"/><Relationship Id="rId4" Type="http://schemas.openxmlformats.org/officeDocument/2006/relationships/diagramQuickStyle" Target="../diagrams/quickStyle55.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56.xml"/><Relationship Id="rId2" Type="http://schemas.openxmlformats.org/officeDocument/2006/relationships/diagramData" Target="../diagrams/data56.xml"/><Relationship Id="rId1" Type="http://schemas.openxmlformats.org/officeDocument/2006/relationships/slideLayout" Target="../slideLayouts/slideLayout2.xml"/><Relationship Id="rId6" Type="http://schemas.microsoft.com/office/2007/relationships/diagramDrawing" Target="../diagrams/drawing56.xml"/><Relationship Id="rId5" Type="http://schemas.openxmlformats.org/officeDocument/2006/relationships/diagramColors" Target="../diagrams/colors56.xml"/><Relationship Id="rId4" Type="http://schemas.openxmlformats.org/officeDocument/2006/relationships/diagramQuickStyle" Target="../diagrams/quickStyle56.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57.xml"/><Relationship Id="rId2" Type="http://schemas.openxmlformats.org/officeDocument/2006/relationships/diagramData" Target="../diagrams/data57.xml"/><Relationship Id="rId1" Type="http://schemas.openxmlformats.org/officeDocument/2006/relationships/slideLayout" Target="../slideLayouts/slideLayout2.xml"/><Relationship Id="rId6" Type="http://schemas.microsoft.com/office/2007/relationships/diagramDrawing" Target="../diagrams/drawing57.xml"/><Relationship Id="rId5" Type="http://schemas.openxmlformats.org/officeDocument/2006/relationships/diagramColors" Target="../diagrams/colors57.xml"/><Relationship Id="rId4" Type="http://schemas.openxmlformats.org/officeDocument/2006/relationships/diagramQuickStyle" Target="../diagrams/quickStyle57.xml"/></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58.xml"/><Relationship Id="rId2" Type="http://schemas.openxmlformats.org/officeDocument/2006/relationships/diagramData" Target="../diagrams/data58.xml"/><Relationship Id="rId1" Type="http://schemas.openxmlformats.org/officeDocument/2006/relationships/slideLayout" Target="../slideLayouts/slideLayout2.xml"/><Relationship Id="rId6" Type="http://schemas.microsoft.com/office/2007/relationships/diagramDrawing" Target="../diagrams/drawing58.xml"/><Relationship Id="rId5" Type="http://schemas.openxmlformats.org/officeDocument/2006/relationships/diagramColors" Target="../diagrams/colors58.xml"/><Relationship Id="rId4" Type="http://schemas.openxmlformats.org/officeDocument/2006/relationships/diagramQuickStyle" Target="../diagrams/quickStyle58.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59.xml"/><Relationship Id="rId2" Type="http://schemas.openxmlformats.org/officeDocument/2006/relationships/diagramData" Target="../diagrams/data59.xml"/><Relationship Id="rId1" Type="http://schemas.openxmlformats.org/officeDocument/2006/relationships/slideLayout" Target="../slideLayouts/slideLayout2.xml"/><Relationship Id="rId6" Type="http://schemas.microsoft.com/office/2007/relationships/diagramDrawing" Target="../diagrams/drawing59.xml"/><Relationship Id="rId5" Type="http://schemas.openxmlformats.org/officeDocument/2006/relationships/diagramColors" Target="../diagrams/colors59.xml"/><Relationship Id="rId4" Type="http://schemas.openxmlformats.org/officeDocument/2006/relationships/diagramQuickStyle" Target="../diagrams/quickStyle59.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60.xml"/><Relationship Id="rId2" Type="http://schemas.openxmlformats.org/officeDocument/2006/relationships/diagramData" Target="../diagrams/data60.xml"/><Relationship Id="rId1" Type="http://schemas.openxmlformats.org/officeDocument/2006/relationships/slideLayout" Target="../slideLayouts/slideLayout2.xml"/><Relationship Id="rId6" Type="http://schemas.microsoft.com/office/2007/relationships/diagramDrawing" Target="../diagrams/drawing60.xml"/><Relationship Id="rId5" Type="http://schemas.openxmlformats.org/officeDocument/2006/relationships/diagramColors" Target="../diagrams/colors60.xml"/><Relationship Id="rId4" Type="http://schemas.openxmlformats.org/officeDocument/2006/relationships/diagramQuickStyle" Target="../diagrams/quickStyle60.xml"/></Relationships>
</file>

<file path=ppt/slides/_rels/slide53.xml.rels><?xml version="1.0" encoding="UTF-8" standalone="yes"?>
<Relationships xmlns="http://schemas.openxmlformats.org/package/2006/relationships"><Relationship Id="rId8" Type="http://schemas.openxmlformats.org/officeDocument/2006/relationships/diagramLayout" Target="../diagrams/layout62.xml"/><Relationship Id="rId3" Type="http://schemas.openxmlformats.org/officeDocument/2006/relationships/diagramLayout" Target="../diagrams/layout61.xml"/><Relationship Id="rId7" Type="http://schemas.openxmlformats.org/officeDocument/2006/relationships/diagramData" Target="../diagrams/data62.xml"/><Relationship Id="rId2" Type="http://schemas.openxmlformats.org/officeDocument/2006/relationships/diagramData" Target="../diagrams/data61.xml"/><Relationship Id="rId1" Type="http://schemas.openxmlformats.org/officeDocument/2006/relationships/slideLayout" Target="../slideLayouts/slideLayout2.xml"/><Relationship Id="rId6" Type="http://schemas.microsoft.com/office/2007/relationships/diagramDrawing" Target="../diagrams/drawing61.xml"/><Relationship Id="rId11" Type="http://schemas.microsoft.com/office/2007/relationships/diagramDrawing" Target="../diagrams/drawing62.xml"/><Relationship Id="rId5" Type="http://schemas.openxmlformats.org/officeDocument/2006/relationships/diagramColors" Target="../diagrams/colors61.xml"/><Relationship Id="rId10" Type="http://schemas.openxmlformats.org/officeDocument/2006/relationships/diagramColors" Target="../diagrams/colors62.xml"/><Relationship Id="rId4" Type="http://schemas.openxmlformats.org/officeDocument/2006/relationships/diagramQuickStyle" Target="../diagrams/quickStyle61.xml"/><Relationship Id="rId9" Type="http://schemas.openxmlformats.org/officeDocument/2006/relationships/diagramQuickStyle" Target="../diagrams/quickStyle62.xml"/></Relationships>
</file>

<file path=ppt/slides/_rels/slide54.xml.rels><?xml version="1.0" encoding="UTF-8" standalone="yes"?>
<Relationships xmlns="http://schemas.openxmlformats.org/package/2006/relationships"><Relationship Id="rId3" Type="http://schemas.openxmlformats.org/officeDocument/2006/relationships/diagramLayout" Target="../diagrams/layout63.xml"/><Relationship Id="rId2" Type="http://schemas.openxmlformats.org/officeDocument/2006/relationships/diagramData" Target="../diagrams/data63.xml"/><Relationship Id="rId1" Type="http://schemas.openxmlformats.org/officeDocument/2006/relationships/slideLayout" Target="../slideLayouts/slideLayout2.xml"/><Relationship Id="rId6" Type="http://schemas.microsoft.com/office/2007/relationships/diagramDrawing" Target="../diagrams/drawing63.xml"/><Relationship Id="rId5" Type="http://schemas.openxmlformats.org/officeDocument/2006/relationships/diagramColors" Target="../diagrams/colors63.xml"/><Relationship Id="rId4" Type="http://schemas.openxmlformats.org/officeDocument/2006/relationships/diagramQuickStyle" Target="../diagrams/quickStyle63.xml"/></Relationships>
</file>

<file path=ppt/slides/_rels/slide55.xml.rels><?xml version="1.0" encoding="UTF-8" standalone="yes"?>
<Relationships xmlns="http://schemas.openxmlformats.org/package/2006/relationships"><Relationship Id="rId3" Type="http://schemas.openxmlformats.org/officeDocument/2006/relationships/diagramLayout" Target="../diagrams/layout64.xml"/><Relationship Id="rId2" Type="http://schemas.openxmlformats.org/officeDocument/2006/relationships/diagramData" Target="../diagrams/data64.xml"/><Relationship Id="rId1" Type="http://schemas.openxmlformats.org/officeDocument/2006/relationships/slideLayout" Target="../slideLayouts/slideLayout2.xml"/><Relationship Id="rId6" Type="http://schemas.microsoft.com/office/2007/relationships/diagramDrawing" Target="../diagrams/drawing64.xml"/><Relationship Id="rId5" Type="http://schemas.openxmlformats.org/officeDocument/2006/relationships/diagramColors" Target="../diagrams/colors64.xml"/><Relationship Id="rId4" Type="http://schemas.openxmlformats.org/officeDocument/2006/relationships/diagramQuickStyle" Target="../diagrams/quickStyle64.xml"/></Relationships>
</file>

<file path=ppt/slides/_rels/slide56.xml.rels><?xml version="1.0" encoding="UTF-8" standalone="yes"?>
<Relationships xmlns="http://schemas.openxmlformats.org/package/2006/relationships"><Relationship Id="rId3" Type="http://schemas.openxmlformats.org/officeDocument/2006/relationships/diagramLayout" Target="../diagrams/layout65.xml"/><Relationship Id="rId2" Type="http://schemas.openxmlformats.org/officeDocument/2006/relationships/diagramData" Target="../diagrams/data65.xml"/><Relationship Id="rId1" Type="http://schemas.openxmlformats.org/officeDocument/2006/relationships/slideLayout" Target="../slideLayouts/slideLayout2.xml"/><Relationship Id="rId6" Type="http://schemas.microsoft.com/office/2007/relationships/diagramDrawing" Target="../diagrams/drawing65.xml"/><Relationship Id="rId5" Type="http://schemas.openxmlformats.org/officeDocument/2006/relationships/diagramColors" Target="../diagrams/colors65.xml"/><Relationship Id="rId4" Type="http://schemas.openxmlformats.org/officeDocument/2006/relationships/diagramQuickStyle" Target="../diagrams/quickStyle65.xml"/></Relationships>
</file>

<file path=ppt/slides/_rels/slide57.xml.rels><?xml version="1.0" encoding="UTF-8" standalone="yes"?>
<Relationships xmlns="http://schemas.openxmlformats.org/package/2006/relationships"><Relationship Id="rId3" Type="http://schemas.openxmlformats.org/officeDocument/2006/relationships/diagramLayout" Target="../diagrams/layout66.xml"/><Relationship Id="rId2" Type="http://schemas.openxmlformats.org/officeDocument/2006/relationships/diagramData" Target="../diagrams/data66.xml"/><Relationship Id="rId1" Type="http://schemas.openxmlformats.org/officeDocument/2006/relationships/slideLayout" Target="../slideLayouts/slideLayout2.xml"/><Relationship Id="rId6" Type="http://schemas.microsoft.com/office/2007/relationships/diagramDrawing" Target="../diagrams/drawing66.xml"/><Relationship Id="rId5" Type="http://schemas.openxmlformats.org/officeDocument/2006/relationships/diagramColors" Target="../diagrams/colors66.xml"/><Relationship Id="rId4" Type="http://schemas.openxmlformats.org/officeDocument/2006/relationships/diagramQuickStyle" Target="../diagrams/quickStyle66.xml"/></Relationships>
</file>

<file path=ppt/slides/_rels/slide58.xml.rels><?xml version="1.0" encoding="UTF-8" standalone="yes"?>
<Relationships xmlns="http://schemas.openxmlformats.org/package/2006/relationships"><Relationship Id="rId3" Type="http://schemas.openxmlformats.org/officeDocument/2006/relationships/diagramLayout" Target="../diagrams/layout67.xml"/><Relationship Id="rId2" Type="http://schemas.openxmlformats.org/officeDocument/2006/relationships/diagramData" Target="../diagrams/data67.xml"/><Relationship Id="rId1" Type="http://schemas.openxmlformats.org/officeDocument/2006/relationships/slideLayout" Target="../slideLayouts/slideLayout2.xml"/><Relationship Id="rId6" Type="http://schemas.microsoft.com/office/2007/relationships/diagramDrawing" Target="../diagrams/drawing67.xml"/><Relationship Id="rId5" Type="http://schemas.openxmlformats.org/officeDocument/2006/relationships/diagramColors" Target="../diagrams/colors67.xml"/><Relationship Id="rId4" Type="http://schemas.openxmlformats.org/officeDocument/2006/relationships/diagramQuickStyle" Target="../diagrams/quickStyle67.xml"/></Relationships>
</file>

<file path=ppt/slides/_rels/slide59.xml.rels><?xml version="1.0" encoding="UTF-8" standalone="yes"?>
<Relationships xmlns="http://schemas.openxmlformats.org/package/2006/relationships"><Relationship Id="rId3" Type="http://schemas.openxmlformats.org/officeDocument/2006/relationships/diagramLayout" Target="../diagrams/layout68.xml"/><Relationship Id="rId2" Type="http://schemas.openxmlformats.org/officeDocument/2006/relationships/diagramData" Target="../diagrams/data68.xml"/><Relationship Id="rId1" Type="http://schemas.openxmlformats.org/officeDocument/2006/relationships/slideLayout" Target="../slideLayouts/slideLayout2.xml"/><Relationship Id="rId6" Type="http://schemas.microsoft.com/office/2007/relationships/diagramDrawing" Target="../diagrams/drawing68.xml"/><Relationship Id="rId5" Type="http://schemas.openxmlformats.org/officeDocument/2006/relationships/diagramColors" Target="../diagrams/colors68.xml"/><Relationship Id="rId4" Type="http://schemas.openxmlformats.org/officeDocument/2006/relationships/diagramQuickStyle" Target="../diagrams/quickStyle6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endParaRPr lang="tr-TR"/>
          </a:p>
        </p:txBody>
      </p:sp>
      <p:pic>
        <p:nvPicPr>
          <p:cNvPr id="4" name="Picture 4" descr="JDSJ136"/>
          <p:cNvPicPr>
            <a:picLocks noChangeAspect="1" noChangeArrowheads="1"/>
          </p:cNvPicPr>
          <p:nvPr/>
        </p:nvPicPr>
        <p:blipFill>
          <a:blip r:embed="rId2" cstate="print"/>
          <a:srcRect/>
          <a:stretch>
            <a:fillRect/>
          </a:stretch>
        </p:blipFill>
        <p:spPr>
          <a:xfrm>
            <a:off x="0" y="0"/>
            <a:ext cx="9144000" cy="6858000"/>
          </a:xfrm>
          <a:prstGeom prst="rect">
            <a:avLst/>
          </a:prstGeom>
        </p:spPr>
      </p:pic>
      <p:sp>
        <p:nvSpPr>
          <p:cNvPr id="5" name="1 Başlık"/>
          <p:cNvSpPr txBox="1">
            <a:spLocks/>
          </p:cNvSpPr>
          <p:nvPr/>
        </p:nvSpPr>
        <p:spPr>
          <a:xfrm>
            <a:off x="685800" y="785795"/>
            <a:ext cx="4886332" cy="4714908"/>
          </a:xfrm>
          <a:prstGeom prst="rect">
            <a:avLst/>
          </a:prstGeom>
        </p:spPr>
        <p:txBody>
          <a:bodyPr vert="horz" lIns="91440" tIns="45720" rIns="91440" bIns="45720" rtlCol="0" anchor="ctr">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4800" b="1" i="0" u="none" strike="noStrike" kern="1200" cap="none" spc="0" normalizeH="0" baseline="0" noProof="0" dirty="0" smtClean="0">
                <a:ln>
                  <a:noFill/>
                </a:ln>
                <a:solidFill>
                  <a:schemeClr val="tx1"/>
                </a:solidFill>
                <a:effectLst/>
                <a:uLnTx/>
                <a:uFillTx/>
                <a:latin typeface="+mj-lt"/>
                <a:ea typeface="+mj-ea"/>
                <a:cs typeface="+mj-cs"/>
              </a:rPr>
              <a:t>SINIF İÇİ İSTENMEYEN DAVRANIŞLAR VE YÖNETİMİ</a:t>
            </a:r>
            <a:r>
              <a:rPr kumimoji="0" lang="tr-TR" sz="4800" b="0" i="0" u="none" strike="noStrike" kern="1200" cap="none" spc="0" normalizeH="0" baseline="0" noProof="0" dirty="0" smtClean="0">
                <a:ln>
                  <a:noFill/>
                </a:ln>
                <a:solidFill>
                  <a:schemeClr val="tx1"/>
                </a:solidFill>
                <a:effectLst/>
                <a:uLnTx/>
                <a:uFillTx/>
                <a:latin typeface="+mj-lt"/>
                <a:ea typeface="+mj-ea"/>
                <a:cs typeface="+mj-cs"/>
              </a:rPr>
              <a:t/>
            </a:r>
            <a:br>
              <a:rPr kumimoji="0" lang="tr-TR" sz="4800" b="0" i="0" u="none" strike="noStrike" kern="1200" cap="none" spc="0" normalizeH="0" baseline="0" noProof="0" dirty="0" smtClean="0">
                <a:ln>
                  <a:noFill/>
                </a:ln>
                <a:solidFill>
                  <a:schemeClr val="tx1"/>
                </a:solidFill>
                <a:effectLst/>
                <a:uLnTx/>
                <a:uFillTx/>
                <a:latin typeface="+mj-lt"/>
                <a:ea typeface="+mj-ea"/>
                <a:cs typeface="+mj-cs"/>
              </a:rPr>
            </a:br>
            <a:endParaRPr kumimoji="0" lang="tr-TR" sz="4800" b="0" i="0" u="none" strike="noStrike" kern="1200" cap="none" spc="0" normalizeH="0" baseline="0" noProof="0" dirty="0" smtClean="0">
              <a:ln>
                <a:noFill/>
              </a:ln>
              <a:solidFill>
                <a:schemeClr val="tx1"/>
              </a:solidFill>
              <a:effectLst/>
              <a:uLnTx/>
              <a:uFillTx/>
              <a:latin typeface="+mj-lt"/>
              <a:ea typeface="+mj-ea"/>
              <a:cs typeface="+mj-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4" descr="01B"/>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13315" name="Text Box 5"/>
          <p:cNvSpPr txBox="1">
            <a:spLocks noChangeArrowheads="1"/>
          </p:cNvSpPr>
          <p:nvPr/>
        </p:nvSpPr>
        <p:spPr bwMode="auto">
          <a:xfrm>
            <a:off x="323850" y="333375"/>
            <a:ext cx="8496300" cy="646331"/>
          </a:xfrm>
          <a:prstGeom prst="rect">
            <a:avLst/>
          </a:prstGeom>
          <a:noFill/>
          <a:ln w="9525">
            <a:noFill/>
            <a:miter lim="800000"/>
            <a:headEnd/>
            <a:tailEnd/>
          </a:ln>
        </p:spPr>
        <p:txBody>
          <a:bodyPr>
            <a:spAutoFit/>
          </a:bodyPr>
          <a:lstStyle/>
          <a:p>
            <a:pPr algn="ctr"/>
            <a:r>
              <a:rPr lang="tr-TR" sz="3600" b="1" dirty="0"/>
              <a:t>Sınıf İçi İstenmeyen Davranışlar</a:t>
            </a:r>
            <a:endParaRPr lang="tr-TR" sz="3600" dirty="0"/>
          </a:p>
        </p:txBody>
      </p:sp>
      <p:sp>
        <p:nvSpPr>
          <p:cNvPr id="13316" name="Text Box 6"/>
          <p:cNvSpPr txBox="1">
            <a:spLocks noChangeArrowheads="1"/>
          </p:cNvSpPr>
          <p:nvPr/>
        </p:nvSpPr>
        <p:spPr bwMode="auto">
          <a:xfrm>
            <a:off x="428596" y="1142984"/>
            <a:ext cx="5072098" cy="4678204"/>
          </a:xfrm>
          <a:prstGeom prst="rect">
            <a:avLst/>
          </a:prstGeom>
          <a:solidFill>
            <a:srgbClr val="B5E2E3"/>
          </a:solidFill>
          <a:ln w="9525">
            <a:noFill/>
            <a:miter lim="800000"/>
            <a:headEnd/>
            <a:tailEnd/>
          </a:ln>
        </p:spPr>
        <p:txBody>
          <a:bodyPr wrap="square">
            <a:spAutoFit/>
          </a:bodyPr>
          <a:lstStyle/>
          <a:p>
            <a:pPr>
              <a:spcBef>
                <a:spcPts val="600"/>
              </a:spcBef>
            </a:pPr>
            <a:r>
              <a:rPr lang="tr-TR" sz="3200" dirty="0"/>
              <a:t>Genel olarak </a:t>
            </a:r>
            <a:r>
              <a:rPr lang="tr-TR" sz="3200" dirty="0" smtClean="0"/>
              <a:t>sınıfta </a:t>
            </a:r>
            <a:r>
              <a:rPr lang="tr-TR" sz="3200" dirty="0"/>
              <a:t>eğitsel çabaları engelleyen her tür davranış, istenmeyen davranış olarak adlandırılır. </a:t>
            </a:r>
            <a:endParaRPr lang="tr-TR" sz="3200" dirty="0" smtClean="0"/>
          </a:p>
          <a:p>
            <a:pPr>
              <a:spcBef>
                <a:spcPts val="600"/>
              </a:spcBef>
            </a:pPr>
            <a:endParaRPr lang="tr-TR" sz="3200" dirty="0" smtClean="0"/>
          </a:p>
          <a:p>
            <a:pPr>
              <a:spcBef>
                <a:spcPts val="600"/>
              </a:spcBef>
            </a:pPr>
            <a:r>
              <a:rPr lang="tr-TR" sz="3200" dirty="0" smtClean="0"/>
              <a:t>İstenmeyen </a:t>
            </a:r>
            <a:r>
              <a:rPr lang="tr-TR" sz="3200" dirty="0"/>
              <a:t>davranışlar, "yıkıcı </a:t>
            </a:r>
            <a:r>
              <a:rPr lang="tr-TR" sz="3200" dirty="0" err="1"/>
              <a:t>olmayan"dan</a:t>
            </a:r>
            <a:r>
              <a:rPr lang="tr-TR" sz="3200" dirty="0"/>
              <a:t>, </a:t>
            </a:r>
            <a:r>
              <a:rPr lang="tr-TR" sz="3200" dirty="0" smtClean="0"/>
              <a:t>“ </a:t>
            </a:r>
            <a:r>
              <a:rPr lang="tr-TR" sz="3200" dirty="0"/>
              <a:t>yıkıcı olana" uzanan bir yelpazede </a:t>
            </a:r>
            <a:r>
              <a:rPr lang="tr-TR" sz="3200" dirty="0" smtClean="0"/>
              <a:t>sıralanırlar. </a:t>
            </a:r>
            <a:endParaRPr lang="tr-TR" sz="3200" dirty="0">
              <a:solidFill>
                <a:srgbClr val="663300"/>
              </a:solidFill>
              <a:latin typeface="Franklin Gothic Medium"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yagram"/>
          <p:cNvGraphicFramePr/>
          <p:nvPr/>
        </p:nvGraphicFramePr>
        <p:xfrm>
          <a:off x="214282" y="285728"/>
          <a:ext cx="8643998" cy="14287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4 İçerik Yer Tutucusu"/>
          <p:cNvGraphicFramePr>
            <a:graphicFrameLocks noGrp="1"/>
          </p:cNvGraphicFramePr>
          <p:nvPr>
            <p:ph idx="1"/>
          </p:nvPr>
        </p:nvGraphicFramePr>
        <p:xfrm>
          <a:off x="457200" y="1785926"/>
          <a:ext cx="8229600" cy="434023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yagram"/>
          <p:cNvGraphicFramePr/>
          <p:nvPr/>
        </p:nvGraphicFramePr>
        <p:xfrm>
          <a:off x="214282" y="285728"/>
          <a:ext cx="8643998" cy="15716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4 İçerik Yer Tutucusu"/>
          <p:cNvGraphicFramePr>
            <a:graphicFrameLocks noGrp="1"/>
          </p:cNvGraphicFramePr>
          <p:nvPr>
            <p:ph idx="1"/>
          </p:nvPr>
        </p:nvGraphicFramePr>
        <p:xfrm>
          <a:off x="500034" y="1928802"/>
          <a:ext cx="8229600" cy="419736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4" descr="JDSJ196"/>
          <p:cNvPicPr>
            <a:picLocks noGrp="1" noChangeAspect="1" noChangeArrowheads="1"/>
          </p:cNvPicPr>
          <p:nvPr>
            <p:ph/>
          </p:nvPr>
        </p:nvPicPr>
        <p:blipFill>
          <a:blip r:embed="rId2" cstate="print"/>
          <a:srcRect/>
          <a:stretch>
            <a:fillRect/>
          </a:stretch>
        </p:blipFill>
        <p:spPr>
          <a:xfrm>
            <a:off x="0" y="0"/>
            <a:ext cx="9144000" cy="6858000"/>
          </a:xfrm>
        </p:spPr>
      </p:pic>
      <p:graphicFrame>
        <p:nvGraphicFramePr>
          <p:cNvPr id="13" name="12 Diyagram"/>
          <p:cNvGraphicFramePr/>
          <p:nvPr/>
        </p:nvGraphicFramePr>
        <p:xfrm>
          <a:off x="1116013" y="285729"/>
          <a:ext cx="6696075" cy="13234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8436" name="AutoShape 10"/>
          <p:cNvSpPr>
            <a:spLocks noChangeArrowheads="1"/>
          </p:cNvSpPr>
          <p:nvPr/>
        </p:nvSpPr>
        <p:spPr bwMode="auto">
          <a:xfrm>
            <a:off x="900112" y="1844675"/>
            <a:ext cx="2314565" cy="1800225"/>
          </a:xfrm>
          <a:prstGeom prst="cloudCallout">
            <a:avLst>
              <a:gd name="adj1" fmla="val -45421"/>
              <a:gd name="adj2" fmla="val 70019"/>
            </a:avLst>
          </a:prstGeom>
          <a:solidFill>
            <a:schemeClr val="accent1"/>
          </a:solidFill>
          <a:ln w="9525">
            <a:solidFill>
              <a:schemeClr val="accent1">
                <a:lumMod val="60000"/>
                <a:lumOff val="40000"/>
              </a:schemeClr>
            </a:solidFill>
            <a:round/>
            <a:headEnd/>
            <a:tailEnd/>
          </a:ln>
        </p:spPr>
        <p:txBody>
          <a:bodyPr/>
          <a:lstStyle/>
          <a:p>
            <a:pPr algn="ctr"/>
            <a:endParaRPr lang="tr-TR"/>
          </a:p>
        </p:txBody>
      </p:sp>
      <p:sp>
        <p:nvSpPr>
          <p:cNvPr id="18437" name="Text Box 11"/>
          <p:cNvSpPr txBox="1">
            <a:spLocks noChangeArrowheads="1"/>
          </p:cNvSpPr>
          <p:nvPr/>
        </p:nvSpPr>
        <p:spPr bwMode="auto">
          <a:xfrm>
            <a:off x="1187450" y="2420938"/>
            <a:ext cx="1741476" cy="492443"/>
          </a:xfrm>
          <a:prstGeom prst="rect">
            <a:avLst/>
          </a:prstGeom>
          <a:noFill/>
          <a:ln w="9525">
            <a:noFill/>
            <a:miter lim="800000"/>
            <a:headEnd/>
            <a:tailEnd/>
          </a:ln>
        </p:spPr>
        <p:txBody>
          <a:bodyPr wrap="square">
            <a:spAutoFit/>
          </a:bodyPr>
          <a:lstStyle/>
          <a:p>
            <a:pPr>
              <a:spcBef>
                <a:spcPct val="50000"/>
              </a:spcBef>
            </a:pPr>
            <a:r>
              <a:rPr lang="tr-TR" sz="2600" dirty="0" smtClean="0">
                <a:solidFill>
                  <a:schemeClr val="bg1"/>
                </a:solidFill>
                <a:latin typeface="Franklin Gothic Medium" pitchFamily="34" charset="0"/>
              </a:rPr>
              <a:t>ÖĞRENCİ</a:t>
            </a:r>
            <a:endParaRPr lang="tr-TR" sz="2600" dirty="0">
              <a:solidFill>
                <a:schemeClr val="bg1"/>
              </a:solidFill>
              <a:latin typeface="Franklin Gothic Medium" pitchFamily="34" charset="0"/>
            </a:endParaRPr>
          </a:p>
        </p:txBody>
      </p:sp>
      <p:sp>
        <p:nvSpPr>
          <p:cNvPr id="18438" name="AutoShape 12"/>
          <p:cNvSpPr>
            <a:spLocks noChangeArrowheads="1"/>
          </p:cNvSpPr>
          <p:nvPr/>
        </p:nvSpPr>
        <p:spPr bwMode="auto">
          <a:xfrm>
            <a:off x="6000760" y="4221163"/>
            <a:ext cx="2603490" cy="1800225"/>
          </a:xfrm>
          <a:prstGeom prst="cloudCallout">
            <a:avLst>
              <a:gd name="adj1" fmla="val -45421"/>
              <a:gd name="adj2" fmla="val 70019"/>
            </a:avLst>
          </a:prstGeom>
          <a:solidFill>
            <a:schemeClr val="accent1"/>
          </a:solidFill>
          <a:ln w="9525">
            <a:solidFill>
              <a:schemeClr val="accent1">
                <a:lumMod val="40000"/>
                <a:lumOff val="60000"/>
              </a:schemeClr>
            </a:solidFill>
            <a:round/>
            <a:headEnd/>
            <a:tailEnd/>
          </a:ln>
        </p:spPr>
        <p:txBody>
          <a:bodyPr/>
          <a:lstStyle/>
          <a:p>
            <a:pPr algn="ctr"/>
            <a:endParaRPr lang="tr-TR"/>
          </a:p>
        </p:txBody>
      </p:sp>
      <p:sp>
        <p:nvSpPr>
          <p:cNvPr id="18439" name="Text Box 13"/>
          <p:cNvSpPr txBox="1">
            <a:spLocks noChangeArrowheads="1"/>
          </p:cNvSpPr>
          <p:nvPr/>
        </p:nvSpPr>
        <p:spPr bwMode="auto">
          <a:xfrm>
            <a:off x="6572264" y="4868863"/>
            <a:ext cx="1889111" cy="488950"/>
          </a:xfrm>
          <a:prstGeom prst="rect">
            <a:avLst/>
          </a:prstGeom>
          <a:noFill/>
          <a:ln w="9525">
            <a:noFill/>
            <a:miter lim="800000"/>
            <a:headEnd/>
            <a:tailEnd/>
          </a:ln>
        </p:spPr>
        <p:txBody>
          <a:bodyPr wrap="square">
            <a:spAutoFit/>
          </a:bodyPr>
          <a:lstStyle/>
          <a:p>
            <a:pPr>
              <a:spcBef>
                <a:spcPct val="50000"/>
              </a:spcBef>
            </a:pPr>
            <a:r>
              <a:rPr lang="tr-TR" sz="2600" dirty="0" smtClean="0">
                <a:solidFill>
                  <a:schemeClr val="bg1"/>
                </a:solidFill>
                <a:latin typeface="Franklin Gothic Medium" pitchFamily="34" charset="0"/>
              </a:rPr>
              <a:t>DİĞER</a:t>
            </a:r>
            <a:endParaRPr lang="tr-TR" sz="2600" dirty="0">
              <a:solidFill>
                <a:schemeClr val="bg1"/>
              </a:solidFill>
              <a:latin typeface="Franklin Gothic Medium" pitchFamily="34" charset="0"/>
            </a:endParaRPr>
          </a:p>
        </p:txBody>
      </p:sp>
      <p:sp>
        <p:nvSpPr>
          <p:cNvPr id="18440" name="Text Box 14"/>
          <p:cNvSpPr txBox="1">
            <a:spLocks noChangeArrowheads="1"/>
          </p:cNvSpPr>
          <p:nvPr/>
        </p:nvSpPr>
        <p:spPr bwMode="auto">
          <a:xfrm>
            <a:off x="1187450" y="4941888"/>
            <a:ext cx="1296988" cy="488950"/>
          </a:xfrm>
          <a:prstGeom prst="rect">
            <a:avLst/>
          </a:prstGeom>
          <a:noFill/>
          <a:ln w="9525">
            <a:noFill/>
            <a:miter lim="800000"/>
            <a:headEnd/>
            <a:tailEnd/>
          </a:ln>
        </p:spPr>
        <p:txBody>
          <a:bodyPr>
            <a:spAutoFit/>
          </a:bodyPr>
          <a:lstStyle/>
          <a:p>
            <a:pPr>
              <a:spcBef>
                <a:spcPct val="50000"/>
              </a:spcBef>
            </a:pPr>
            <a:r>
              <a:rPr lang="tr-TR" sz="2600">
                <a:latin typeface="Franklin Gothic Medium" pitchFamily="34" charset="0"/>
              </a:rPr>
              <a:t>ORTAM</a:t>
            </a:r>
          </a:p>
        </p:txBody>
      </p:sp>
      <p:sp>
        <p:nvSpPr>
          <p:cNvPr id="18441" name="AutoShape 15"/>
          <p:cNvSpPr>
            <a:spLocks noChangeArrowheads="1"/>
          </p:cNvSpPr>
          <p:nvPr/>
        </p:nvSpPr>
        <p:spPr bwMode="auto">
          <a:xfrm>
            <a:off x="900112" y="4365625"/>
            <a:ext cx="2314565" cy="1800225"/>
          </a:xfrm>
          <a:prstGeom prst="cloudCallout">
            <a:avLst>
              <a:gd name="adj1" fmla="val -45421"/>
              <a:gd name="adj2" fmla="val 70019"/>
            </a:avLst>
          </a:prstGeom>
          <a:solidFill>
            <a:schemeClr val="accent1"/>
          </a:solidFill>
          <a:ln w="9525">
            <a:solidFill>
              <a:schemeClr val="accent1">
                <a:lumMod val="40000"/>
                <a:lumOff val="60000"/>
              </a:schemeClr>
            </a:solidFill>
            <a:round/>
            <a:headEnd/>
            <a:tailEnd/>
          </a:ln>
        </p:spPr>
        <p:txBody>
          <a:bodyPr/>
          <a:lstStyle/>
          <a:p>
            <a:pPr algn="ctr"/>
            <a:endParaRPr lang="tr-TR"/>
          </a:p>
        </p:txBody>
      </p:sp>
      <p:sp>
        <p:nvSpPr>
          <p:cNvPr id="18442" name="AutoShape 16"/>
          <p:cNvSpPr>
            <a:spLocks noChangeArrowheads="1"/>
          </p:cNvSpPr>
          <p:nvPr/>
        </p:nvSpPr>
        <p:spPr bwMode="auto">
          <a:xfrm>
            <a:off x="5929323" y="1700213"/>
            <a:ext cx="2530466" cy="1800225"/>
          </a:xfrm>
          <a:prstGeom prst="cloudCallout">
            <a:avLst>
              <a:gd name="adj1" fmla="val -45421"/>
              <a:gd name="adj2" fmla="val 70019"/>
            </a:avLst>
          </a:prstGeom>
          <a:solidFill>
            <a:schemeClr val="accent1"/>
          </a:solidFill>
          <a:ln w="9525">
            <a:solidFill>
              <a:schemeClr val="accent1">
                <a:lumMod val="40000"/>
                <a:lumOff val="60000"/>
              </a:schemeClr>
            </a:solidFill>
            <a:round/>
            <a:headEnd/>
            <a:tailEnd/>
          </a:ln>
        </p:spPr>
        <p:txBody>
          <a:bodyPr/>
          <a:lstStyle/>
          <a:p>
            <a:pPr algn="ctr"/>
            <a:endParaRPr lang="tr-TR"/>
          </a:p>
        </p:txBody>
      </p:sp>
      <p:sp>
        <p:nvSpPr>
          <p:cNvPr id="18443" name="Text Box 17"/>
          <p:cNvSpPr txBox="1">
            <a:spLocks noChangeArrowheads="1"/>
          </p:cNvSpPr>
          <p:nvPr/>
        </p:nvSpPr>
        <p:spPr bwMode="auto">
          <a:xfrm>
            <a:off x="971550" y="4941888"/>
            <a:ext cx="2100252" cy="461665"/>
          </a:xfrm>
          <a:prstGeom prst="rect">
            <a:avLst/>
          </a:prstGeom>
          <a:noFill/>
          <a:ln w="9525">
            <a:noFill/>
            <a:miter lim="800000"/>
            <a:headEnd/>
            <a:tailEnd/>
          </a:ln>
        </p:spPr>
        <p:txBody>
          <a:bodyPr wrap="square">
            <a:spAutoFit/>
          </a:bodyPr>
          <a:lstStyle/>
          <a:p>
            <a:pPr algn="ctr">
              <a:spcBef>
                <a:spcPct val="50000"/>
              </a:spcBef>
            </a:pPr>
            <a:r>
              <a:rPr lang="tr-TR" sz="2400" dirty="0" smtClean="0">
                <a:solidFill>
                  <a:schemeClr val="bg1"/>
                </a:solidFill>
                <a:latin typeface="Franklin Gothic Medium" pitchFamily="34" charset="0"/>
              </a:rPr>
              <a:t>ÖĞRETMEN</a:t>
            </a:r>
          </a:p>
        </p:txBody>
      </p:sp>
      <p:sp>
        <p:nvSpPr>
          <p:cNvPr id="18444" name="Text Box 18"/>
          <p:cNvSpPr txBox="1">
            <a:spLocks noChangeArrowheads="1"/>
          </p:cNvSpPr>
          <p:nvPr/>
        </p:nvSpPr>
        <p:spPr bwMode="auto">
          <a:xfrm>
            <a:off x="6072198" y="2133600"/>
            <a:ext cx="2101840" cy="830997"/>
          </a:xfrm>
          <a:prstGeom prst="rect">
            <a:avLst/>
          </a:prstGeom>
          <a:noFill/>
          <a:ln w="9525">
            <a:noFill/>
            <a:miter lim="800000"/>
            <a:headEnd/>
            <a:tailEnd/>
          </a:ln>
        </p:spPr>
        <p:txBody>
          <a:bodyPr wrap="square">
            <a:spAutoFit/>
          </a:bodyPr>
          <a:lstStyle/>
          <a:p>
            <a:pPr algn="ctr">
              <a:spcBef>
                <a:spcPct val="50000"/>
              </a:spcBef>
            </a:pPr>
            <a:r>
              <a:rPr lang="tr-TR" sz="2400" dirty="0" smtClean="0">
                <a:solidFill>
                  <a:schemeClr val="bg1"/>
                </a:solidFill>
                <a:latin typeface="Franklin Gothic Medium" pitchFamily="34" charset="0"/>
              </a:rPr>
              <a:t>SINIF İÇİ DİNAMİKLER</a:t>
            </a:r>
            <a:endParaRPr lang="tr-TR" sz="2400" dirty="0">
              <a:solidFill>
                <a:schemeClr val="bg1"/>
              </a:solidFill>
              <a:latin typeface="Franklin Gothic Medium"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yagram"/>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4 İçerik Yer Tutucusu"/>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Diyagram"/>
          <p:cNvGraphicFramePr/>
          <p:nvPr/>
        </p:nvGraphicFramePr>
        <p:xfrm>
          <a:off x="457200" y="571480"/>
          <a:ext cx="8229600" cy="53578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yagram"/>
          <p:cNvGraphicFramePr/>
          <p:nvPr/>
        </p:nvGraphicFramePr>
        <p:xfrm>
          <a:off x="457200" y="274638"/>
          <a:ext cx="8229600" cy="13684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4 İçerik Yer Tutucusu"/>
          <p:cNvGraphicFramePr>
            <a:graphicFrameLocks noGrp="1"/>
          </p:cNvGraphicFramePr>
          <p:nvPr>
            <p:ph idx="1"/>
          </p:nvPr>
        </p:nvGraphicFramePr>
        <p:xfrm>
          <a:off x="457200" y="2000240"/>
          <a:ext cx="8229600" cy="412592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yagram"/>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4 İçerik Yer Tutucusu"/>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yagram"/>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4 İçerik Yer Tutucusu"/>
          <p:cNvGraphicFramePr>
            <a:graphicFrameLocks noGrp="1"/>
          </p:cNvGraphicFramePr>
          <p:nvPr>
            <p:ph idx="1"/>
          </p:nvPr>
        </p:nvGraphicFramePr>
        <p:xfrm>
          <a:off x="457200" y="1600200"/>
          <a:ext cx="8229600" cy="497207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yagram"/>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İçerik Yer Tutucusu"/>
          <p:cNvSpPr>
            <a:spLocks noGrp="1"/>
          </p:cNvSpPr>
          <p:nvPr>
            <p:ph idx="1"/>
          </p:nvPr>
        </p:nvSpPr>
        <p:spPr>
          <a:xfrm>
            <a:off x="457200" y="1643050"/>
            <a:ext cx="8229600" cy="4643470"/>
          </a:xfrm>
        </p:spPr>
        <p:txBody>
          <a:bodyPr>
            <a:normAutofit/>
          </a:bodyPr>
          <a:lstStyle/>
          <a:p>
            <a:r>
              <a:rPr lang="tr-TR" dirty="0" err="1" smtClean="0"/>
              <a:t>Özyeterlik</a:t>
            </a:r>
            <a:r>
              <a:rPr lang="tr-TR" dirty="0" smtClean="0"/>
              <a:t> algısı düşük öğrenciler sosyal açıdan desteklenerek “yapabilirim, başarabilirim” duygusunu kazanabilmelerinde öğretmenlerin sınıfta yapacakları çalışmaların etkisi olacaktır.  </a:t>
            </a:r>
          </a:p>
          <a:p>
            <a:r>
              <a:rPr lang="tr-TR" dirty="0" smtClean="0"/>
              <a:t>Aşırı özgüven ya da özgüvensizlik gibi uç noktadaki öğrenciler daha fazla sorun yaşar ve yaşatırlar.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yagram"/>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5 İçerik Yer Tutucusu"/>
          <p:cNvGraphicFramePr>
            <a:graphicFrameLocks noGrp="1"/>
          </p:cNvGraphicFramePr>
          <p:nvPr>
            <p:ph idx="1"/>
          </p:nvPr>
        </p:nvGraphicFramePr>
        <p:xfrm>
          <a:off x="457200" y="1500174"/>
          <a:ext cx="8229600" cy="478634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yagram"/>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İçerik Yer Tutucusu"/>
          <p:cNvSpPr>
            <a:spLocks noGrp="1"/>
          </p:cNvSpPr>
          <p:nvPr>
            <p:ph idx="1"/>
          </p:nvPr>
        </p:nvSpPr>
        <p:spPr>
          <a:xfrm>
            <a:off x="285720" y="1600200"/>
            <a:ext cx="3857652" cy="4829196"/>
          </a:xfrm>
        </p:spPr>
        <p:txBody>
          <a:bodyPr>
            <a:normAutofit fontScale="85000" lnSpcReduction="10000"/>
          </a:bodyPr>
          <a:lstStyle/>
          <a:p>
            <a:r>
              <a:rPr lang="tr-TR" dirty="0" smtClean="0"/>
              <a:t>Bir öğrenci, grubun önünde yüksek sesle konuşmadan utanabilir, onların vereceği tepkilerdeki belirsizlikten çekinebilir ya da vereceği yanıt doğru değilse ya da konuyla ilişkili ve bağlantılı değilse olumsuz dönütler alma korkusu yaşayabilir. </a:t>
            </a:r>
            <a:endParaRPr lang="tr-TR" dirty="0"/>
          </a:p>
        </p:txBody>
      </p:sp>
      <p:pic>
        <p:nvPicPr>
          <p:cNvPr id="5" name="Picture 2" descr="http://fotocdncube.gazetevatan.com/fotogaleri/act/21928_1313_11032012_5.jpg"/>
          <p:cNvPicPr>
            <a:picLocks noChangeAspect="1" noChangeArrowheads="1"/>
          </p:cNvPicPr>
          <p:nvPr/>
        </p:nvPicPr>
        <p:blipFill>
          <a:blip r:embed="rId7" cstate="print"/>
          <a:srcRect/>
          <a:stretch>
            <a:fillRect/>
          </a:stretch>
        </p:blipFill>
        <p:spPr bwMode="auto">
          <a:xfrm>
            <a:off x="4143372" y="1571612"/>
            <a:ext cx="4643470" cy="478634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yagram"/>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İçerik Yer Tutucusu"/>
          <p:cNvSpPr>
            <a:spLocks noGrp="1"/>
          </p:cNvSpPr>
          <p:nvPr>
            <p:ph idx="1"/>
          </p:nvPr>
        </p:nvSpPr>
        <p:spPr/>
        <p:txBody>
          <a:bodyPr>
            <a:normAutofit/>
          </a:bodyPr>
          <a:lstStyle/>
          <a:p>
            <a:r>
              <a:rPr lang="tr-TR" sz="3600" dirty="0" smtClean="0"/>
              <a:t>Cesaretlendirme övgüden farklıdır. Öğretmen sınıfta diğer öğrencilerin de çalışmalarını kontrol ve yönlendirme adına herkesin önünde değerlendirme yapmak yerine doğrudan çocuğa açık bir şekilde ve özel olarak dönüt vermelidir .</a:t>
            </a:r>
            <a:endParaRPr lang="tr-TR" sz="3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yagram"/>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5 İçerik Yer Tutucusu"/>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5 Diyagram"/>
          <p:cNvGraphicFramePr/>
          <p:nvPr/>
        </p:nvGraphicFramePr>
        <p:xfrm>
          <a:off x="457200" y="274638"/>
          <a:ext cx="8229600" cy="8683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4 İçerik Yer Tutucusu"/>
          <p:cNvGraphicFramePr>
            <a:graphicFrameLocks noGrp="1"/>
          </p:cNvGraphicFramePr>
          <p:nvPr>
            <p:ph idx="1"/>
          </p:nvPr>
        </p:nvGraphicFramePr>
        <p:xfrm>
          <a:off x="457200" y="1357298"/>
          <a:ext cx="4043362" cy="485778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1026" name="Object 2"/>
          <p:cNvGraphicFramePr>
            <a:graphicFrameLocks noChangeAspect="1"/>
          </p:cNvGraphicFramePr>
          <p:nvPr/>
        </p:nvGraphicFramePr>
        <p:xfrm>
          <a:off x="4714876" y="1428736"/>
          <a:ext cx="4214842" cy="4786346"/>
        </p:xfrm>
        <a:graphic>
          <a:graphicData uri="http://schemas.openxmlformats.org/presentationml/2006/ole">
            <mc:AlternateContent xmlns:mc="http://schemas.openxmlformats.org/markup-compatibility/2006">
              <mc:Choice xmlns:v="urn:schemas-microsoft-com:vml" Requires="v">
                <p:oleObj spid="_x0000_s1028" name="Photo Editor Fotoğrafı" r:id="rId13" imgW="3315163" imgH="2381582" progId="">
                  <p:embed/>
                </p:oleObj>
              </mc:Choice>
              <mc:Fallback>
                <p:oleObj name="Photo Editor Fotoğrafı" r:id="rId13" imgW="3315163" imgH="2381582" progId="">
                  <p:embed/>
                  <p:pic>
                    <p:nvPicPr>
                      <p:cNvPr id="0" name="Object 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714876" y="1428736"/>
                        <a:ext cx="4214842" cy="478634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7 Diyagram"/>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İçerik Yer Tutucusu"/>
          <p:cNvSpPr>
            <a:spLocks noGrp="1"/>
          </p:cNvSpPr>
          <p:nvPr>
            <p:ph idx="1"/>
          </p:nvPr>
        </p:nvSpPr>
        <p:spPr>
          <a:xfrm>
            <a:off x="457200" y="1428736"/>
            <a:ext cx="4543428" cy="4786346"/>
          </a:xfrm>
        </p:spPr>
        <p:txBody>
          <a:bodyPr>
            <a:normAutofit fontScale="92500" lnSpcReduction="20000"/>
          </a:bodyPr>
          <a:lstStyle/>
          <a:p>
            <a:r>
              <a:rPr lang="tr-TR" dirty="0" smtClean="0"/>
              <a:t>Bir sınıfta öğrenciler adalet, eşitlik ve tarafsızlık bekler. </a:t>
            </a:r>
          </a:p>
          <a:p>
            <a:r>
              <a:rPr lang="tr-TR" dirty="0" smtClean="0"/>
              <a:t>Öğretmen her bir öğrenciyi; bilişsel yetenekleri, dili, eğitimi, kültürel geçmişi ya da kişisel durumlarına bakmaksızın onurlu bir şekilde davranılmayı hak eden bir birey olarak görmelidir. </a:t>
            </a:r>
            <a:endParaRPr lang="tr-TR" dirty="0"/>
          </a:p>
        </p:txBody>
      </p:sp>
      <p:pic>
        <p:nvPicPr>
          <p:cNvPr id="7" name="Picture 2" descr="Aristoteles der ki; eşit olanlara eşitsizlik ya da eşit olmayanlara eşitlik; ikisi de adaletin doğasına aykırıdır ve haksızlıktır."/>
          <p:cNvPicPr>
            <a:picLocks noChangeAspect="1" noChangeArrowheads="1"/>
          </p:cNvPicPr>
          <p:nvPr/>
        </p:nvPicPr>
        <p:blipFill>
          <a:blip r:embed="rId7" cstate="print"/>
          <a:srcRect/>
          <a:stretch>
            <a:fillRect/>
          </a:stretch>
        </p:blipFill>
        <p:spPr bwMode="auto">
          <a:xfrm>
            <a:off x="5000628" y="1428736"/>
            <a:ext cx="3857652" cy="4786322"/>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yagram"/>
          <p:cNvGraphicFramePr/>
          <p:nvPr/>
        </p:nvGraphicFramePr>
        <p:xfrm>
          <a:off x="457200" y="274638"/>
          <a:ext cx="8229600" cy="9397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4 İçerik Yer Tutucusu"/>
          <p:cNvGraphicFramePr>
            <a:graphicFrameLocks noGrp="1"/>
          </p:cNvGraphicFramePr>
          <p:nvPr>
            <p:ph idx="1"/>
          </p:nvPr>
        </p:nvGraphicFramePr>
        <p:xfrm>
          <a:off x="457200" y="1428736"/>
          <a:ext cx="8229600" cy="514353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yagram"/>
          <p:cNvGraphicFramePr/>
          <p:nvPr/>
        </p:nvGraphicFramePr>
        <p:xfrm>
          <a:off x="457200" y="274638"/>
          <a:ext cx="8229600" cy="10112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İçerik Yer Tutucusu"/>
          <p:cNvSpPr>
            <a:spLocks noGrp="1"/>
          </p:cNvSpPr>
          <p:nvPr>
            <p:ph idx="1"/>
          </p:nvPr>
        </p:nvSpPr>
        <p:spPr/>
        <p:txBody>
          <a:bodyPr>
            <a:normAutofit fontScale="92500"/>
          </a:bodyPr>
          <a:lstStyle/>
          <a:p>
            <a:r>
              <a:rPr lang="tr-TR" dirty="0" smtClean="0"/>
              <a:t>Öğrencilerin bir kısmı okuma, bir kısmı yazma, bir kısmı da çalışmalarını nasıl yapacaklarına ilişkin hatırlatmalara ihtiyaç duyarlar. </a:t>
            </a:r>
          </a:p>
          <a:p>
            <a:r>
              <a:rPr lang="tr-TR" dirty="0" smtClean="0"/>
              <a:t>Öğretmenin taktiği kısmen de olsa gerekli yardımı sağlamak biçiminde olmalıdır. Başlangıç olarak bocalayan öğrenci için bazı çalışmaları yapmaktır. Ancak burada amaç engeli öğrenci adına ortadan kaldırmak değil, öğrenciyi o engelin üstesinden gelebilecek şekilde ona yardımcı olmaktır. </a:t>
            </a:r>
            <a:endParaRPr lang="tr-T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JDSJ290"/>
          <p:cNvPicPr>
            <a:picLocks noGrp="1" noChangeAspect="1" noChangeArrowheads="1"/>
          </p:cNvPicPr>
          <p:nvPr>
            <p:ph/>
          </p:nvPr>
        </p:nvPicPr>
        <p:blipFill>
          <a:blip r:embed="rId2" cstate="print"/>
          <a:srcRect/>
          <a:stretch>
            <a:fillRect/>
          </a:stretch>
        </p:blipFill>
        <p:spPr>
          <a:xfrm>
            <a:off x="0" y="0"/>
            <a:ext cx="9144000" cy="6858000"/>
          </a:xfrm>
        </p:spPr>
      </p:pic>
      <p:sp>
        <p:nvSpPr>
          <p:cNvPr id="21507" name="Text Box 3"/>
          <p:cNvSpPr txBox="1">
            <a:spLocks noChangeArrowheads="1"/>
          </p:cNvSpPr>
          <p:nvPr/>
        </p:nvSpPr>
        <p:spPr bwMode="auto">
          <a:xfrm>
            <a:off x="1476375" y="476250"/>
            <a:ext cx="7127875" cy="762000"/>
          </a:xfrm>
          <a:prstGeom prst="rect">
            <a:avLst/>
          </a:prstGeom>
          <a:noFill/>
          <a:ln w="9525">
            <a:noFill/>
            <a:miter lim="800000"/>
            <a:headEnd/>
            <a:tailEnd/>
          </a:ln>
        </p:spPr>
        <p:txBody>
          <a:bodyPr>
            <a:spAutoFit/>
          </a:bodyPr>
          <a:lstStyle/>
          <a:p>
            <a:pPr algn="ctr" fontAlgn="base">
              <a:spcBef>
                <a:spcPct val="50000"/>
              </a:spcBef>
              <a:spcAft>
                <a:spcPct val="0"/>
              </a:spcAft>
            </a:pPr>
            <a:r>
              <a:rPr lang="tr-TR" sz="4400" b="1" dirty="0">
                <a:solidFill>
                  <a:srgbClr val="FFFFFF"/>
                </a:solidFill>
                <a:latin typeface="Franklin Gothic Medium" pitchFamily="34" charset="0"/>
              </a:rPr>
              <a:t>ENGELLERDE </a:t>
            </a:r>
            <a:r>
              <a:rPr lang="tr-TR" sz="4400" b="1" dirty="0" smtClean="0">
                <a:solidFill>
                  <a:srgbClr val="FFFFFF"/>
                </a:solidFill>
                <a:latin typeface="Franklin Gothic Medium" pitchFamily="34" charset="0"/>
              </a:rPr>
              <a:t>YARDIM ETME</a:t>
            </a:r>
            <a:endParaRPr lang="tr-TR" sz="4400" dirty="0">
              <a:solidFill>
                <a:srgbClr val="FFFFFF"/>
              </a:solidFill>
              <a:latin typeface="Franklin Gothic Medium" pitchFamily="34" charset="0"/>
            </a:endParaRPr>
          </a:p>
        </p:txBody>
      </p:sp>
      <p:sp>
        <p:nvSpPr>
          <p:cNvPr id="21508" name="AutoShape 4"/>
          <p:cNvSpPr>
            <a:spLocks noChangeArrowheads="1"/>
          </p:cNvSpPr>
          <p:nvPr/>
        </p:nvSpPr>
        <p:spPr bwMode="auto">
          <a:xfrm>
            <a:off x="0" y="1412875"/>
            <a:ext cx="3168650" cy="4608513"/>
          </a:xfrm>
          <a:prstGeom prst="verticalScroll">
            <a:avLst>
              <a:gd name="adj" fmla="val 12500"/>
            </a:avLst>
          </a:prstGeom>
          <a:solidFill>
            <a:schemeClr val="accent1"/>
          </a:solidFill>
          <a:ln w="9525">
            <a:solidFill>
              <a:schemeClr val="tx1"/>
            </a:solidFill>
            <a:round/>
            <a:headEnd/>
            <a:tailEnd/>
          </a:ln>
        </p:spPr>
        <p:txBody>
          <a:bodyPr wrap="none" anchor="ctr"/>
          <a:lstStyle/>
          <a:p>
            <a:pPr fontAlgn="base">
              <a:spcBef>
                <a:spcPct val="0"/>
              </a:spcBef>
              <a:spcAft>
                <a:spcPct val="0"/>
              </a:spcAft>
            </a:pPr>
            <a:endParaRPr lang="tr-TR">
              <a:solidFill>
                <a:srgbClr val="000000"/>
              </a:solidFill>
            </a:endParaRPr>
          </a:p>
        </p:txBody>
      </p:sp>
      <p:sp>
        <p:nvSpPr>
          <p:cNvPr id="21509" name="AutoShape 5"/>
          <p:cNvSpPr>
            <a:spLocks noChangeArrowheads="1"/>
          </p:cNvSpPr>
          <p:nvPr/>
        </p:nvSpPr>
        <p:spPr bwMode="auto">
          <a:xfrm>
            <a:off x="5795963" y="1412875"/>
            <a:ext cx="3348037" cy="4608513"/>
          </a:xfrm>
          <a:prstGeom prst="verticalScroll">
            <a:avLst>
              <a:gd name="adj" fmla="val 12500"/>
            </a:avLst>
          </a:prstGeom>
          <a:solidFill>
            <a:schemeClr val="accent1"/>
          </a:solidFill>
          <a:ln w="9525">
            <a:solidFill>
              <a:schemeClr val="tx1"/>
            </a:solidFill>
            <a:round/>
            <a:headEnd/>
            <a:tailEnd/>
          </a:ln>
        </p:spPr>
        <p:txBody>
          <a:bodyPr wrap="none" anchor="ctr"/>
          <a:lstStyle/>
          <a:p>
            <a:pPr fontAlgn="base">
              <a:spcBef>
                <a:spcPct val="0"/>
              </a:spcBef>
              <a:spcAft>
                <a:spcPct val="0"/>
              </a:spcAft>
            </a:pPr>
            <a:endParaRPr lang="tr-TR">
              <a:solidFill>
                <a:srgbClr val="000000"/>
              </a:solidFill>
            </a:endParaRPr>
          </a:p>
        </p:txBody>
      </p:sp>
      <p:sp>
        <p:nvSpPr>
          <p:cNvPr id="21510" name="Text Box 6"/>
          <p:cNvSpPr txBox="1">
            <a:spLocks noChangeArrowheads="1"/>
          </p:cNvSpPr>
          <p:nvPr/>
        </p:nvSpPr>
        <p:spPr bwMode="auto">
          <a:xfrm>
            <a:off x="611188" y="1989138"/>
            <a:ext cx="1871662" cy="1552575"/>
          </a:xfrm>
          <a:prstGeom prst="rect">
            <a:avLst/>
          </a:prstGeom>
          <a:noFill/>
          <a:ln w="9525">
            <a:noFill/>
            <a:miter lim="800000"/>
            <a:headEnd/>
            <a:tailEnd/>
          </a:ln>
        </p:spPr>
        <p:txBody>
          <a:bodyPr>
            <a:spAutoFit/>
          </a:bodyPr>
          <a:lstStyle/>
          <a:p>
            <a:pPr algn="ctr" fontAlgn="base">
              <a:spcBef>
                <a:spcPct val="50000"/>
              </a:spcBef>
              <a:spcAft>
                <a:spcPct val="0"/>
              </a:spcAft>
            </a:pPr>
            <a:r>
              <a:rPr lang="tr-TR" sz="2400">
                <a:solidFill>
                  <a:srgbClr val="000000"/>
                </a:solidFill>
                <a:latin typeface="Franklin Gothic Medium" pitchFamily="34" charset="0"/>
              </a:rPr>
              <a:t>Öğrenme güçlüğünü aşmasına yardım et</a:t>
            </a:r>
          </a:p>
        </p:txBody>
      </p:sp>
      <p:sp>
        <p:nvSpPr>
          <p:cNvPr id="21511" name="Text Box 7"/>
          <p:cNvSpPr txBox="1">
            <a:spLocks noChangeArrowheads="1"/>
          </p:cNvSpPr>
          <p:nvPr/>
        </p:nvSpPr>
        <p:spPr bwMode="auto">
          <a:xfrm>
            <a:off x="6516688" y="2060575"/>
            <a:ext cx="2016125" cy="1917700"/>
          </a:xfrm>
          <a:prstGeom prst="rect">
            <a:avLst/>
          </a:prstGeom>
          <a:noFill/>
          <a:ln w="9525">
            <a:noFill/>
            <a:miter lim="800000"/>
            <a:headEnd/>
            <a:tailEnd/>
          </a:ln>
        </p:spPr>
        <p:txBody>
          <a:bodyPr>
            <a:spAutoFit/>
          </a:bodyPr>
          <a:lstStyle/>
          <a:p>
            <a:pPr algn="ctr" fontAlgn="base">
              <a:spcBef>
                <a:spcPct val="50000"/>
              </a:spcBef>
              <a:spcAft>
                <a:spcPct val="0"/>
              </a:spcAft>
            </a:pPr>
            <a:r>
              <a:rPr lang="tr-TR" sz="2400">
                <a:solidFill>
                  <a:srgbClr val="000000"/>
                </a:solidFill>
                <a:latin typeface="Franklin Gothic Medium" pitchFamily="34" charset="0"/>
              </a:rPr>
              <a:t>Öğrenciye yardım ederek derse yönelik ilgisini artır</a:t>
            </a:r>
          </a:p>
        </p:txBody>
      </p:sp>
      <p:sp>
        <p:nvSpPr>
          <p:cNvPr id="21512" name="Text Box 8"/>
          <p:cNvSpPr txBox="1">
            <a:spLocks noChangeArrowheads="1"/>
          </p:cNvSpPr>
          <p:nvPr/>
        </p:nvSpPr>
        <p:spPr bwMode="auto">
          <a:xfrm>
            <a:off x="611188" y="3789363"/>
            <a:ext cx="1871662" cy="1917700"/>
          </a:xfrm>
          <a:prstGeom prst="rect">
            <a:avLst/>
          </a:prstGeom>
          <a:noFill/>
          <a:ln w="9525">
            <a:noFill/>
            <a:miter lim="800000"/>
            <a:headEnd/>
            <a:tailEnd/>
          </a:ln>
        </p:spPr>
        <p:txBody>
          <a:bodyPr>
            <a:spAutoFit/>
          </a:bodyPr>
          <a:lstStyle/>
          <a:p>
            <a:pPr algn="ctr" fontAlgn="base">
              <a:spcBef>
                <a:spcPct val="50000"/>
              </a:spcBef>
              <a:spcAft>
                <a:spcPct val="0"/>
              </a:spcAft>
            </a:pPr>
            <a:r>
              <a:rPr lang="tr-TR" sz="2400">
                <a:solidFill>
                  <a:srgbClr val="000000"/>
                </a:solidFill>
                <a:latin typeface="Franklin Gothic Medium" pitchFamily="34" charset="0"/>
              </a:rPr>
              <a:t>Öğrencinin hayal kırıklığına uğramasını engelle</a:t>
            </a:r>
          </a:p>
        </p:txBody>
      </p:sp>
      <p:sp>
        <p:nvSpPr>
          <p:cNvPr id="21513" name="Text Box 13"/>
          <p:cNvSpPr txBox="1">
            <a:spLocks noChangeArrowheads="1"/>
          </p:cNvSpPr>
          <p:nvPr/>
        </p:nvSpPr>
        <p:spPr bwMode="auto">
          <a:xfrm>
            <a:off x="6804025" y="4292600"/>
            <a:ext cx="1657350" cy="822325"/>
          </a:xfrm>
          <a:prstGeom prst="rect">
            <a:avLst/>
          </a:prstGeom>
          <a:noFill/>
          <a:ln w="9525">
            <a:noFill/>
            <a:miter lim="800000"/>
            <a:headEnd/>
            <a:tailEnd/>
          </a:ln>
        </p:spPr>
        <p:txBody>
          <a:bodyPr>
            <a:spAutoFit/>
          </a:bodyPr>
          <a:lstStyle/>
          <a:p>
            <a:pPr algn="ctr" fontAlgn="base">
              <a:spcBef>
                <a:spcPct val="50000"/>
              </a:spcBef>
              <a:spcAft>
                <a:spcPct val="0"/>
              </a:spcAft>
            </a:pPr>
            <a:r>
              <a:rPr lang="tr-TR" sz="2400">
                <a:solidFill>
                  <a:srgbClr val="000000"/>
                </a:solidFill>
                <a:latin typeface="Franklin Gothic Medium" pitchFamily="34" charset="0"/>
              </a:rPr>
              <a:t>Yardım için ipuçları ver</a:t>
            </a:r>
          </a:p>
        </p:txBody>
      </p:sp>
      <p:sp>
        <p:nvSpPr>
          <p:cNvPr id="21514" name="AutoShape 14"/>
          <p:cNvSpPr>
            <a:spLocks noChangeArrowheads="1"/>
          </p:cNvSpPr>
          <p:nvPr/>
        </p:nvSpPr>
        <p:spPr bwMode="auto">
          <a:xfrm>
            <a:off x="2916238" y="4652963"/>
            <a:ext cx="2952750" cy="1728787"/>
          </a:xfrm>
          <a:prstGeom prst="wedgeRoundRectCallout">
            <a:avLst>
              <a:gd name="adj1" fmla="val -43750"/>
              <a:gd name="adj2" fmla="val 70000"/>
              <a:gd name="adj3" fmla="val 16667"/>
            </a:avLst>
          </a:prstGeom>
          <a:solidFill>
            <a:schemeClr val="accent1"/>
          </a:solidFill>
          <a:ln w="9525">
            <a:solidFill>
              <a:schemeClr val="tx1"/>
            </a:solidFill>
            <a:miter lim="800000"/>
            <a:headEnd/>
            <a:tailEnd/>
          </a:ln>
        </p:spPr>
        <p:txBody>
          <a:bodyPr/>
          <a:lstStyle/>
          <a:p>
            <a:pPr algn="ctr" fontAlgn="base">
              <a:spcBef>
                <a:spcPct val="0"/>
              </a:spcBef>
              <a:spcAft>
                <a:spcPct val="0"/>
              </a:spcAft>
            </a:pPr>
            <a:endParaRPr lang="tr-TR">
              <a:solidFill>
                <a:srgbClr val="000000"/>
              </a:solidFill>
            </a:endParaRPr>
          </a:p>
        </p:txBody>
      </p:sp>
      <p:sp>
        <p:nvSpPr>
          <p:cNvPr id="21515" name="Text Box 16"/>
          <p:cNvSpPr txBox="1">
            <a:spLocks noChangeArrowheads="1"/>
          </p:cNvSpPr>
          <p:nvPr/>
        </p:nvSpPr>
        <p:spPr bwMode="auto">
          <a:xfrm>
            <a:off x="3203575" y="4797425"/>
            <a:ext cx="2376488" cy="1373188"/>
          </a:xfrm>
          <a:prstGeom prst="rect">
            <a:avLst/>
          </a:prstGeom>
          <a:noFill/>
          <a:ln w="9525">
            <a:noFill/>
            <a:miter lim="800000"/>
            <a:headEnd/>
            <a:tailEnd/>
          </a:ln>
        </p:spPr>
        <p:txBody>
          <a:bodyPr>
            <a:spAutoFit/>
          </a:bodyPr>
          <a:lstStyle/>
          <a:p>
            <a:pPr algn="ctr" fontAlgn="base">
              <a:spcBef>
                <a:spcPct val="50000"/>
              </a:spcBef>
              <a:spcAft>
                <a:spcPct val="0"/>
              </a:spcAft>
            </a:pPr>
            <a:r>
              <a:rPr lang="tr-TR" sz="2800">
                <a:solidFill>
                  <a:srgbClr val="000000"/>
                </a:solidFill>
                <a:latin typeface="Franklin Gothic Medium" pitchFamily="34" charset="0"/>
              </a:rPr>
              <a:t>Yardım tuzağına dikkat et</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yagram"/>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İçerik Yer Tutucusu"/>
          <p:cNvSpPr>
            <a:spLocks noGrp="1"/>
          </p:cNvSpPr>
          <p:nvPr>
            <p:ph idx="1"/>
          </p:nvPr>
        </p:nvSpPr>
        <p:spPr>
          <a:xfrm>
            <a:off x="357158" y="1600200"/>
            <a:ext cx="3857652" cy="4972072"/>
          </a:xfrm>
        </p:spPr>
        <p:txBody>
          <a:bodyPr>
            <a:normAutofit fontScale="92500" lnSpcReduction="20000"/>
          </a:bodyPr>
          <a:lstStyle/>
          <a:p>
            <a:r>
              <a:rPr lang="tr-TR" dirty="0" smtClean="0"/>
              <a:t>İstenmeyen davranışların azaltılmasında öğrencileri nasıl yönettiğiniz ve nasıl öğrettiğiniz oldukça önemlidir ancak öğretimi gerçekleştirdiğiniz ortam da en az bunlar kadar önemlidir.</a:t>
            </a:r>
          </a:p>
        </p:txBody>
      </p:sp>
      <p:pic>
        <p:nvPicPr>
          <p:cNvPr id="6" name="Picture 3" descr="laos%202%20classroom"/>
          <p:cNvPicPr>
            <a:picLocks noChangeAspect="1" noChangeArrowheads="1"/>
          </p:cNvPicPr>
          <p:nvPr/>
        </p:nvPicPr>
        <p:blipFill>
          <a:blip r:embed="rId7" cstate="print"/>
          <a:srcRect/>
          <a:stretch>
            <a:fillRect/>
          </a:stretch>
        </p:blipFill>
        <p:spPr>
          <a:xfrm>
            <a:off x="4357686" y="1571613"/>
            <a:ext cx="4535489" cy="5026038"/>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yagram"/>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İçerik Yer Tutucusu"/>
          <p:cNvSpPr>
            <a:spLocks noGrp="1"/>
          </p:cNvSpPr>
          <p:nvPr>
            <p:ph idx="1"/>
          </p:nvPr>
        </p:nvSpPr>
        <p:spPr>
          <a:xfrm>
            <a:off x="285720" y="1600200"/>
            <a:ext cx="4071966" cy="4757758"/>
          </a:xfrm>
        </p:spPr>
        <p:txBody>
          <a:bodyPr>
            <a:normAutofit lnSpcReduction="10000"/>
          </a:bodyPr>
          <a:lstStyle/>
          <a:p>
            <a:r>
              <a:rPr lang="tr-TR" dirty="0" smtClean="0"/>
              <a:t>Kullanılan mekânların fiziksel ve duygusal atmosferi, insanların ne söylediği, birbirlerini nasıl dinledikleri ve birbirleriyle nasıl etkileştiklerini gösterme açısından önemli bir faktördür. </a:t>
            </a:r>
            <a:endParaRPr lang="tr-TR" dirty="0"/>
          </a:p>
        </p:txBody>
      </p:sp>
      <p:pic>
        <p:nvPicPr>
          <p:cNvPr id="6" name="Picture 5" descr="karikatur06buyuktt0"/>
          <p:cNvPicPr>
            <a:picLocks noChangeAspect="1" noChangeArrowheads="1"/>
          </p:cNvPicPr>
          <p:nvPr/>
        </p:nvPicPr>
        <p:blipFill>
          <a:blip r:embed="rId7" cstate="print"/>
          <a:srcRect/>
          <a:stretch>
            <a:fillRect/>
          </a:stretch>
        </p:blipFill>
        <p:spPr bwMode="auto">
          <a:xfrm>
            <a:off x="4357686" y="1571612"/>
            <a:ext cx="4572032" cy="492922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yagram"/>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İçerik Yer Tutucusu"/>
          <p:cNvSpPr>
            <a:spLocks noGrp="1"/>
          </p:cNvSpPr>
          <p:nvPr>
            <p:ph idx="1"/>
          </p:nvPr>
        </p:nvSpPr>
        <p:spPr/>
        <p:txBody>
          <a:bodyPr>
            <a:normAutofit lnSpcReduction="10000"/>
          </a:bodyPr>
          <a:lstStyle/>
          <a:p>
            <a:r>
              <a:rPr lang="tr-TR" dirty="0" smtClean="0"/>
              <a:t>Bazı istenmeyen öğrenci davranışlarıyla baş etmenin en etkili yolu sönme olarak bilinen tekniği uygulamaktır. </a:t>
            </a:r>
          </a:p>
          <a:p>
            <a:r>
              <a:rPr lang="tr-TR" b="1" i="1" dirty="0" smtClean="0"/>
              <a:t>Sönme,</a:t>
            </a:r>
            <a:r>
              <a:rPr lang="tr-TR" dirty="0" smtClean="0"/>
              <a:t> istenilen dikkati vermeme yoluyla küçük çaptaki olumsuz davranışları pekiştirmeden görmezlikten gelmedir. </a:t>
            </a:r>
          </a:p>
          <a:p>
            <a:r>
              <a:rPr lang="tr-TR" dirty="0" smtClean="0"/>
              <a:t>Eğer arzu edilmeyen davranış sürerse, öğretmenin daha etkili ve güçlü disiplin stratejilerini kullanması gerekir. </a:t>
            </a:r>
            <a:endParaRPr lang="tr-TR"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yagram"/>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İçerik Yer Tutucusu"/>
          <p:cNvSpPr>
            <a:spLocks noGrp="1"/>
          </p:cNvSpPr>
          <p:nvPr>
            <p:ph idx="1"/>
          </p:nvPr>
        </p:nvSpPr>
        <p:spPr/>
        <p:txBody>
          <a:bodyPr>
            <a:normAutofit/>
          </a:bodyPr>
          <a:lstStyle/>
          <a:p>
            <a:r>
              <a:rPr lang="tr-TR" dirty="0" smtClean="0"/>
              <a:t>Öğretmen sınıfta ders anlatırken öğrenciler;</a:t>
            </a:r>
          </a:p>
          <a:p>
            <a:pPr lvl="2"/>
            <a:r>
              <a:rPr lang="tr-TR" dirty="0" smtClean="0"/>
              <a:t>Kendi aralarında sohbet ediyorlarsa, </a:t>
            </a:r>
          </a:p>
          <a:p>
            <a:pPr lvl="2"/>
            <a:r>
              <a:rPr lang="tr-TR" dirty="0" smtClean="0"/>
              <a:t>Dikkat dağıtıcı  davranışlar sergiliyorlarsa,</a:t>
            </a:r>
          </a:p>
          <a:p>
            <a:pPr lvl="2"/>
            <a:r>
              <a:rPr lang="tr-TR" dirty="0" smtClean="0"/>
              <a:t>Sınıfta dolaşıyorlarsa, bu davranışlar taktiksel bile olsa görmezden gelinmemelidir. </a:t>
            </a:r>
          </a:p>
          <a:p>
            <a:pPr lvl="2"/>
            <a:r>
              <a:rPr lang="tr-TR" dirty="0" smtClean="0"/>
              <a:t>Sözel düşmanlık (hatta kabalık) ya da herhangi bir saldırgan davranış (sözel ya da fiziksel) asla görmezden gelinmemelidir</a:t>
            </a:r>
            <a:endParaRPr lang="tr-TR"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yagram"/>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İçerik Yer Tutucusu"/>
          <p:cNvSpPr>
            <a:spLocks noGrp="1"/>
          </p:cNvSpPr>
          <p:nvPr>
            <p:ph idx="1"/>
          </p:nvPr>
        </p:nvSpPr>
        <p:spPr/>
        <p:txBody>
          <a:bodyPr>
            <a:normAutofit/>
          </a:bodyPr>
          <a:lstStyle/>
          <a:p>
            <a:r>
              <a:rPr lang="tr-TR" dirty="0" smtClean="0"/>
              <a:t>Öğrencinin sınıfta “surat asma”, “gözlerini devirme”, “iç çekme” gibi davranışları görmezden gelinebilir.</a:t>
            </a:r>
          </a:p>
          <a:p>
            <a:r>
              <a:rPr lang="tr-TR" dirty="0" smtClean="0"/>
              <a:t>Sınıfta öğrencinin esnemesi, yanındaki arkadaşıyla çok kısa süren bir </a:t>
            </a:r>
            <a:r>
              <a:rPr lang="tr-TR" dirty="0" err="1" smtClean="0"/>
              <a:t>fısıldaşma</a:t>
            </a:r>
            <a:r>
              <a:rPr lang="tr-TR" dirty="0" smtClean="0"/>
              <a:t>, anlık dikkatin dağılması, sırayı itme ya da kendine çekme gibi davranışlar görmezden gelinebilir. </a:t>
            </a:r>
            <a:endParaRPr lang="tr-TR"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yagram"/>
          <p:cNvGraphicFramePr/>
          <p:nvPr/>
        </p:nvGraphicFramePr>
        <p:xfrm>
          <a:off x="457200" y="274638"/>
          <a:ext cx="8229600" cy="8683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İçerik Yer Tutucusu"/>
          <p:cNvSpPr>
            <a:spLocks noGrp="1"/>
          </p:cNvSpPr>
          <p:nvPr>
            <p:ph idx="1"/>
          </p:nvPr>
        </p:nvSpPr>
        <p:spPr>
          <a:xfrm>
            <a:off x="457200" y="1357298"/>
            <a:ext cx="3686172" cy="5214974"/>
          </a:xfrm>
        </p:spPr>
        <p:txBody>
          <a:bodyPr>
            <a:normAutofit/>
          </a:bodyPr>
          <a:lstStyle/>
          <a:p>
            <a:r>
              <a:rPr lang="tr-TR" dirty="0"/>
              <a:t>İyi planmış bir ders iyi bir davranış yönetiminin temel </a:t>
            </a:r>
            <a:r>
              <a:rPr lang="tr-TR" dirty="0" smtClean="0"/>
              <a:t>bileşenidir.</a:t>
            </a:r>
          </a:p>
          <a:p>
            <a:r>
              <a:rPr lang="tr-TR" dirty="0" smtClean="0"/>
              <a:t>Hazırlıklı </a:t>
            </a:r>
            <a:r>
              <a:rPr lang="tr-TR" dirty="0"/>
              <a:t>ve planlı olan öğretmen, daha az disiplin sorunuyla </a:t>
            </a:r>
            <a:r>
              <a:rPr lang="tr-TR" dirty="0" smtClean="0"/>
              <a:t>karşılaşır.</a:t>
            </a:r>
          </a:p>
        </p:txBody>
      </p:sp>
      <p:pic>
        <p:nvPicPr>
          <p:cNvPr id="8" name="Picture 4" descr="Derse hazırlık"/>
          <p:cNvPicPr>
            <a:picLocks noChangeAspect="1" noChangeArrowheads="1"/>
          </p:cNvPicPr>
          <p:nvPr/>
        </p:nvPicPr>
        <p:blipFill>
          <a:blip r:embed="rId7" cstate="print"/>
          <a:srcRect/>
          <a:stretch>
            <a:fillRect/>
          </a:stretch>
        </p:blipFill>
        <p:spPr>
          <a:xfrm>
            <a:off x="4143372" y="1285861"/>
            <a:ext cx="4676778" cy="5383228"/>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yagram"/>
          <p:cNvGraphicFramePr/>
          <p:nvPr/>
        </p:nvGraphicFramePr>
        <p:xfrm>
          <a:off x="457200" y="274638"/>
          <a:ext cx="8229600" cy="8683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İçerik Yer Tutucusu"/>
          <p:cNvSpPr>
            <a:spLocks noGrp="1"/>
          </p:cNvSpPr>
          <p:nvPr>
            <p:ph idx="1"/>
          </p:nvPr>
        </p:nvSpPr>
        <p:spPr>
          <a:xfrm>
            <a:off x="457200" y="1357298"/>
            <a:ext cx="8229600" cy="4768865"/>
          </a:xfrm>
        </p:spPr>
        <p:txBody>
          <a:bodyPr>
            <a:normAutofit/>
          </a:bodyPr>
          <a:lstStyle/>
          <a:p>
            <a:r>
              <a:rPr lang="tr-TR" dirty="0" smtClean="0"/>
              <a:t>İnsan</a:t>
            </a:r>
            <a:r>
              <a:rPr lang="tr-TR" dirty="0"/>
              <a:t>, materyal, zaman, etkinlikler ve derslerle ilgili sınıfta neler olabileceğine ilişkin planlamaya zaman </a:t>
            </a:r>
            <a:r>
              <a:rPr lang="tr-TR" dirty="0" smtClean="0"/>
              <a:t>ayrılmalıdır.  </a:t>
            </a:r>
          </a:p>
          <a:p>
            <a:r>
              <a:rPr lang="tr-TR" dirty="0" smtClean="0"/>
              <a:t>Kendi </a:t>
            </a:r>
            <a:r>
              <a:rPr lang="tr-TR" dirty="0"/>
              <a:t>kendimize “Eğer” oyununu oynayabiliriz. “ Eğer bir grup öğrenciyle şunu şunu yaparsam, geriye kalan diğer öğrenciler muhtemelen ne yapıyor olacaklar?” gibi soruları kendimize </a:t>
            </a:r>
            <a:r>
              <a:rPr lang="tr-TR" dirty="0" smtClean="0"/>
              <a:t>sorabiliriz. </a:t>
            </a:r>
            <a:endParaRPr lang="tr-TR"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yagram"/>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İçerik Yer Tutucusu"/>
          <p:cNvSpPr>
            <a:spLocks noGrp="1"/>
          </p:cNvSpPr>
          <p:nvPr>
            <p:ph idx="1"/>
          </p:nvPr>
        </p:nvSpPr>
        <p:spPr/>
        <p:txBody>
          <a:bodyPr>
            <a:normAutofit/>
          </a:bodyPr>
          <a:lstStyle/>
          <a:p>
            <a:r>
              <a:rPr lang="tr-TR" dirty="0" smtClean="0"/>
              <a:t>Sınıfı </a:t>
            </a:r>
            <a:r>
              <a:rPr lang="tr-TR" dirty="0"/>
              <a:t>görsel olarak taramak ve tüm öğrencilerin gözleri öğretmene odaklandığında derse </a:t>
            </a:r>
            <a:r>
              <a:rPr lang="tr-TR" dirty="0" smtClean="0"/>
              <a:t>başlamak gerekir.</a:t>
            </a:r>
          </a:p>
          <a:p>
            <a:r>
              <a:rPr lang="tr-TR" dirty="0"/>
              <a:t>Öğretmenlerin bir kısmı “sessizlik” ilkesini uygularken</a:t>
            </a:r>
            <a:r>
              <a:rPr lang="tr-TR" dirty="0" smtClean="0"/>
              <a:t>, </a:t>
            </a:r>
            <a:r>
              <a:rPr lang="tr-TR" dirty="0"/>
              <a:t>bir kısmı da sözel olarak “hazır mıyız” gibi ifadeler kullanarak öğrencilerin dikkatini çekmeye </a:t>
            </a:r>
            <a:r>
              <a:rPr lang="tr-TR" dirty="0" smtClean="0"/>
              <a:t>çalışmaktadırlar.</a:t>
            </a:r>
            <a:endParaRPr lang="tr-TR"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yagram"/>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İçerik Yer Tutucusu"/>
          <p:cNvSpPr>
            <a:spLocks noGrp="1"/>
          </p:cNvSpPr>
          <p:nvPr>
            <p:ph idx="1"/>
          </p:nvPr>
        </p:nvSpPr>
        <p:spPr>
          <a:xfrm>
            <a:off x="457200" y="1357298"/>
            <a:ext cx="8229600" cy="4768865"/>
          </a:xfrm>
        </p:spPr>
        <p:txBody>
          <a:bodyPr>
            <a:noAutofit/>
          </a:bodyPr>
          <a:lstStyle/>
          <a:p>
            <a:pPr>
              <a:buNone/>
            </a:pPr>
            <a:r>
              <a:rPr lang="tr-TR" sz="2400" dirty="0" smtClean="0"/>
              <a:t>Öğrencilerin derse ilgisini çekmek ve artırmak için şunlar yapılabilir:</a:t>
            </a:r>
            <a:endParaRPr lang="tr-TR" sz="2400" dirty="0"/>
          </a:p>
          <a:p>
            <a:pPr lvl="0"/>
            <a:r>
              <a:rPr lang="tr-TR" sz="2400" dirty="0"/>
              <a:t>Sesin tonu ve hızını değiştirme,</a:t>
            </a:r>
          </a:p>
          <a:p>
            <a:pPr lvl="0"/>
            <a:r>
              <a:rPr lang="tr-TR" sz="2400" dirty="0"/>
              <a:t>Öğretme konusunda istekli olma (örneğin yeri geldiğinde konunun niçin yararlı, önemli, ilginç ya da heyecan verici olduğunu söyleme)</a:t>
            </a:r>
          </a:p>
          <a:p>
            <a:pPr lvl="0"/>
            <a:r>
              <a:rPr lang="tr-TR" sz="2400" dirty="0"/>
              <a:t>Öğretme biçimini </a:t>
            </a:r>
            <a:r>
              <a:rPr lang="tr-TR" sz="2400" dirty="0" smtClean="0"/>
              <a:t> ya da yöntemini değiştirme </a:t>
            </a:r>
            <a:r>
              <a:rPr lang="tr-TR" sz="2400" dirty="0"/>
              <a:t>(görev verme, tartışma, </a:t>
            </a:r>
            <a:r>
              <a:rPr lang="tr-TR" sz="2400" dirty="0" smtClean="0"/>
              <a:t>misafir </a:t>
            </a:r>
            <a:r>
              <a:rPr lang="tr-TR" sz="2400" dirty="0"/>
              <a:t>konuşmacı çağırma, </a:t>
            </a:r>
            <a:r>
              <a:rPr lang="tr-TR" sz="2400" dirty="0" smtClean="0"/>
              <a:t>rol oynama vb</a:t>
            </a:r>
            <a:r>
              <a:rPr lang="tr-TR" sz="2400" dirty="0"/>
              <a:t>.),</a:t>
            </a:r>
          </a:p>
          <a:p>
            <a:pPr lvl="0"/>
            <a:r>
              <a:rPr lang="tr-TR" sz="2400" dirty="0"/>
              <a:t>Ders verirken sınıfta dolaşma ve öğrencilerin de ara sıra hareket etmelerine izin verme,</a:t>
            </a:r>
          </a:p>
          <a:p>
            <a:pPr lvl="0"/>
            <a:r>
              <a:rPr lang="tr-TR" sz="2400" dirty="0"/>
              <a:t>Ders içeriğinin zorlu ancak başarılabilir olmasını sağlama ve mümkün olduğunca öğrencilerin ilgi alanlarıyla ilişkilendirme.</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yagram"/>
          <p:cNvGraphicFramePr/>
          <p:nvPr/>
        </p:nvGraphicFramePr>
        <p:xfrm>
          <a:off x="457200" y="214290"/>
          <a:ext cx="8229600" cy="12033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İçerik Yer Tutucusu"/>
          <p:cNvSpPr>
            <a:spLocks noGrp="1"/>
          </p:cNvSpPr>
          <p:nvPr>
            <p:ph idx="1"/>
          </p:nvPr>
        </p:nvSpPr>
        <p:spPr>
          <a:xfrm>
            <a:off x="285720" y="1785926"/>
            <a:ext cx="3857652" cy="4857784"/>
          </a:xfrm>
        </p:spPr>
        <p:txBody>
          <a:bodyPr>
            <a:normAutofit fontScale="77500" lnSpcReduction="20000"/>
          </a:bodyPr>
          <a:lstStyle/>
          <a:p>
            <a:r>
              <a:rPr lang="tr-TR" sz="3600" dirty="0"/>
              <a:t>Araştırmaların çoğu öğrenci ihtiyaçlarının karşılanmasının onların hem duygusal hem de akademik gelişmesine, aynı zamanda okullarda istenmeyen davranışların önlenmesine katkı sağladığını göstermektedir </a:t>
            </a:r>
            <a:r>
              <a:rPr lang="tr-TR" sz="3600" dirty="0" smtClean="0"/>
              <a:t>.</a:t>
            </a:r>
          </a:p>
        </p:txBody>
      </p:sp>
      <p:pic>
        <p:nvPicPr>
          <p:cNvPr id="6" name="Picture 5" descr="JDSJ414"/>
          <p:cNvPicPr>
            <a:picLocks noChangeAspect="1" noChangeArrowheads="1"/>
          </p:cNvPicPr>
          <p:nvPr/>
        </p:nvPicPr>
        <p:blipFill>
          <a:blip r:embed="rId7" cstate="print"/>
          <a:srcRect/>
          <a:stretch>
            <a:fillRect/>
          </a:stretch>
        </p:blipFill>
        <p:spPr>
          <a:xfrm>
            <a:off x="3929058" y="1571612"/>
            <a:ext cx="5000660" cy="5000660"/>
          </a:xfrm>
          <a:prstGeom prst="rect">
            <a:avLst/>
          </a:prstGeom>
          <a:noFill/>
        </p:spPr>
      </p:pic>
      <p:sp>
        <p:nvSpPr>
          <p:cNvPr id="7" name="Text Box 7"/>
          <p:cNvSpPr txBox="1">
            <a:spLocks noChangeArrowheads="1"/>
          </p:cNvSpPr>
          <p:nvPr/>
        </p:nvSpPr>
        <p:spPr bwMode="auto">
          <a:xfrm>
            <a:off x="5786446" y="4214818"/>
            <a:ext cx="2889242" cy="1384995"/>
          </a:xfrm>
          <a:prstGeom prst="rect">
            <a:avLst/>
          </a:prstGeom>
          <a:noFill/>
          <a:ln w="9525">
            <a:noFill/>
            <a:miter lim="800000"/>
            <a:headEnd/>
            <a:tailEnd/>
          </a:ln>
        </p:spPr>
        <p:txBody>
          <a:bodyPr wrap="square">
            <a:spAutoFit/>
          </a:bodyPr>
          <a:lstStyle/>
          <a:p>
            <a:pPr>
              <a:spcBef>
                <a:spcPct val="50000"/>
              </a:spcBef>
            </a:pPr>
            <a:r>
              <a:rPr lang="tr-TR" sz="2800" b="1" dirty="0">
                <a:solidFill>
                  <a:srgbClr val="FF0000"/>
                </a:solidFill>
                <a:latin typeface="Franklin Gothic Medium" pitchFamily="34" charset="0"/>
              </a:rPr>
              <a:t>“Öğrenme parmak izi gibi kişiye özgüdür”</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yagram"/>
          <p:cNvGraphicFramePr/>
          <p:nvPr/>
        </p:nvGraphicFramePr>
        <p:xfrm>
          <a:off x="457200" y="274638"/>
          <a:ext cx="8229600" cy="9397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İçerik Yer Tutucusu"/>
          <p:cNvSpPr>
            <a:spLocks noGrp="1"/>
          </p:cNvSpPr>
          <p:nvPr>
            <p:ph idx="1"/>
          </p:nvPr>
        </p:nvSpPr>
        <p:spPr>
          <a:xfrm>
            <a:off x="457200" y="1357298"/>
            <a:ext cx="3257544" cy="5214974"/>
          </a:xfrm>
        </p:spPr>
        <p:txBody>
          <a:bodyPr>
            <a:normAutofit/>
          </a:bodyPr>
          <a:lstStyle/>
          <a:p>
            <a:r>
              <a:rPr lang="tr-TR" dirty="0" smtClean="0"/>
              <a:t>Her </a:t>
            </a:r>
            <a:r>
              <a:rPr lang="tr-TR" dirty="0"/>
              <a:t>öğrenci akademik amaçlara ulaşmak için kendi düzeyine uygun bir öğrenme sürecini hak </a:t>
            </a:r>
            <a:r>
              <a:rPr lang="tr-TR" dirty="0" smtClean="0"/>
              <a:t>eder.</a:t>
            </a:r>
            <a:endParaRPr lang="tr-TR" dirty="0"/>
          </a:p>
        </p:txBody>
      </p:sp>
      <p:pic>
        <p:nvPicPr>
          <p:cNvPr id="5" name="Picture 5" descr="KİSS"/>
          <p:cNvPicPr>
            <a:picLocks noChangeAspect="1" noChangeArrowheads="1"/>
          </p:cNvPicPr>
          <p:nvPr/>
        </p:nvPicPr>
        <p:blipFill>
          <a:blip r:embed="rId7" cstate="print"/>
          <a:srcRect/>
          <a:stretch>
            <a:fillRect/>
          </a:stretch>
        </p:blipFill>
        <p:spPr>
          <a:xfrm>
            <a:off x="3428992" y="1428736"/>
            <a:ext cx="5500726" cy="5240352"/>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yagram"/>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İçerik Yer Tutucusu"/>
          <p:cNvSpPr>
            <a:spLocks noGrp="1"/>
          </p:cNvSpPr>
          <p:nvPr>
            <p:ph idx="1"/>
          </p:nvPr>
        </p:nvSpPr>
        <p:spPr/>
        <p:txBody>
          <a:bodyPr>
            <a:normAutofit fontScale="92500"/>
          </a:bodyPr>
          <a:lstStyle/>
          <a:p>
            <a:pPr>
              <a:spcBef>
                <a:spcPct val="50000"/>
              </a:spcBef>
            </a:pPr>
            <a:r>
              <a:rPr lang="tr-TR" dirty="0" smtClean="0">
                <a:latin typeface="+mj-lt"/>
              </a:rPr>
              <a:t>Beden dili uzaktan etkili biçimde kullanılmalıdır. </a:t>
            </a:r>
          </a:p>
          <a:p>
            <a:pPr>
              <a:spcBef>
                <a:spcPct val="50000"/>
              </a:spcBef>
            </a:pPr>
            <a:r>
              <a:rPr lang="tr-TR" dirty="0">
                <a:latin typeface="+mj-lt"/>
              </a:rPr>
              <a:t>İstenmeyen davranış sergileyen öğrenciye bir bakış atmak, takip eden göz teması istenmeyen davranışı anında durdurur. Göz teması ayrıca onay, kabul etme ve empati mesajlarını da </a:t>
            </a:r>
            <a:r>
              <a:rPr lang="tr-TR" dirty="0" smtClean="0">
                <a:latin typeface="+mj-lt"/>
              </a:rPr>
              <a:t>taşır.</a:t>
            </a:r>
          </a:p>
          <a:p>
            <a:pPr>
              <a:spcBef>
                <a:spcPct val="50000"/>
              </a:spcBef>
            </a:pPr>
            <a:r>
              <a:rPr lang="tr-TR" dirty="0" smtClean="0">
                <a:latin typeface="+mj-lt"/>
              </a:rPr>
              <a:t>Sözsüz iletişimin gücünden yararlanılmalıdır. Sözsüz </a:t>
            </a:r>
            <a:r>
              <a:rPr lang="tr-TR" dirty="0">
                <a:latin typeface="+mj-lt"/>
              </a:rPr>
              <a:t>iletişim, beden duruşu, el </a:t>
            </a:r>
            <a:r>
              <a:rPr lang="tr-TR" dirty="0" smtClean="0">
                <a:latin typeface="+mj-lt"/>
              </a:rPr>
              <a:t>hareketleri, yüz </a:t>
            </a:r>
            <a:r>
              <a:rPr lang="tr-TR" dirty="0">
                <a:latin typeface="+mj-lt"/>
              </a:rPr>
              <a:t>ifadeleri, sesin tonu ve konuşma biçimi </a:t>
            </a:r>
            <a:r>
              <a:rPr lang="tr-TR" dirty="0" smtClean="0">
                <a:latin typeface="+mj-lt"/>
              </a:rPr>
              <a:t>içerir. </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yagram"/>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4 İçerik Yer Tutucusu"/>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yagram"/>
          <p:cNvGraphicFramePr/>
          <p:nvPr/>
        </p:nvGraphicFramePr>
        <p:xfrm>
          <a:off x="457200" y="274638"/>
          <a:ext cx="8229600" cy="10112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İçerik Yer Tutucusu"/>
          <p:cNvSpPr>
            <a:spLocks noGrp="1"/>
          </p:cNvSpPr>
          <p:nvPr>
            <p:ph idx="1"/>
          </p:nvPr>
        </p:nvSpPr>
        <p:spPr>
          <a:xfrm>
            <a:off x="457200" y="1600200"/>
            <a:ext cx="4257676" cy="4686320"/>
          </a:xfrm>
        </p:spPr>
        <p:txBody>
          <a:bodyPr/>
          <a:lstStyle/>
          <a:p>
            <a:r>
              <a:rPr lang="tr-TR" dirty="0"/>
              <a:t>Kurallar sınıfı yönetilebilir kılmak için </a:t>
            </a:r>
            <a:r>
              <a:rPr lang="tr-TR" dirty="0" smtClean="0"/>
              <a:t>konulur.</a:t>
            </a:r>
          </a:p>
          <a:p>
            <a:r>
              <a:rPr lang="tr-TR" dirty="0" smtClean="0"/>
              <a:t>Sınıfta </a:t>
            </a:r>
            <a:r>
              <a:rPr lang="tr-TR" dirty="0"/>
              <a:t>kısa bir dizi kural ya da çalışma ilkeleri belirlemek, sınıfa bir yön duygusu </a:t>
            </a:r>
            <a:r>
              <a:rPr lang="tr-TR" dirty="0" smtClean="0"/>
              <a:t>verir.</a:t>
            </a:r>
          </a:p>
        </p:txBody>
      </p:sp>
      <p:pic>
        <p:nvPicPr>
          <p:cNvPr id="5" name="Picture 4" descr="sınıf kuralları"/>
          <p:cNvPicPr>
            <a:picLocks noChangeAspect="1" noChangeArrowheads="1"/>
          </p:cNvPicPr>
          <p:nvPr/>
        </p:nvPicPr>
        <p:blipFill>
          <a:blip r:embed="rId7" cstate="print"/>
          <a:srcRect/>
          <a:stretch>
            <a:fillRect/>
          </a:stretch>
        </p:blipFill>
        <p:spPr>
          <a:xfrm>
            <a:off x="4679949" y="1571613"/>
            <a:ext cx="4106893" cy="4714908"/>
          </a:xfrm>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yagram"/>
          <p:cNvGraphicFramePr/>
          <p:nvPr/>
        </p:nvGraphicFramePr>
        <p:xfrm>
          <a:off x="457200" y="274638"/>
          <a:ext cx="8229600" cy="10112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İçerik Yer Tutucusu"/>
          <p:cNvSpPr>
            <a:spLocks noGrp="1"/>
          </p:cNvSpPr>
          <p:nvPr>
            <p:ph idx="1"/>
          </p:nvPr>
        </p:nvSpPr>
        <p:spPr/>
        <p:txBody>
          <a:bodyPr>
            <a:normAutofit/>
          </a:bodyPr>
          <a:lstStyle/>
          <a:p>
            <a:r>
              <a:rPr lang="tr-TR" sz="3600" dirty="0" smtClean="0"/>
              <a:t>“</a:t>
            </a:r>
            <a:r>
              <a:rPr lang="tr-TR" sz="3600" dirty="0"/>
              <a:t>Disiplin dili” biçimlerinin neredeyse tamamı kural hatırlatmaya/soru sormaya dayanır</a:t>
            </a:r>
            <a:r>
              <a:rPr lang="tr-TR" sz="3600" dirty="0" smtClean="0"/>
              <a:t>.</a:t>
            </a:r>
          </a:p>
          <a:p>
            <a:r>
              <a:rPr lang="tr-TR" sz="3600" dirty="0"/>
              <a:t>B</a:t>
            </a:r>
            <a:r>
              <a:rPr lang="tr-TR" sz="3600" dirty="0" smtClean="0"/>
              <a:t>ireye </a:t>
            </a:r>
            <a:r>
              <a:rPr lang="tr-TR" sz="3600" dirty="0"/>
              <a:t>(ya da gruba) kısa ve doğrudan, örneğin “Ahmet, soru sorarken bir kuralımız vardı” gibi, hatırlatma genellikle tek başına yeterli </a:t>
            </a:r>
            <a:r>
              <a:rPr lang="tr-TR" sz="3600" dirty="0" smtClean="0"/>
              <a:t>olabilir.</a:t>
            </a:r>
            <a:endParaRPr lang="tr-TR" sz="3600"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yagram"/>
          <p:cNvGraphicFramePr/>
          <p:nvPr/>
        </p:nvGraphicFramePr>
        <p:xfrm>
          <a:off x="457200" y="274638"/>
          <a:ext cx="8229600" cy="7254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İçerik Yer Tutucusu"/>
          <p:cNvSpPr>
            <a:spLocks noGrp="1"/>
          </p:cNvSpPr>
          <p:nvPr>
            <p:ph idx="1"/>
          </p:nvPr>
        </p:nvSpPr>
        <p:spPr>
          <a:xfrm>
            <a:off x="457200" y="1142984"/>
            <a:ext cx="8229600" cy="5286412"/>
          </a:xfrm>
        </p:spPr>
        <p:txBody>
          <a:bodyPr>
            <a:normAutofit/>
          </a:bodyPr>
          <a:lstStyle/>
          <a:p>
            <a:r>
              <a:rPr lang="tr-TR" sz="3600" dirty="0" smtClean="0"/>
              <a:t>Lider öğretmen; </a:t>
            </a:r>
          </a:p>
          <a:p>
            <a:pPr lvl="2"/>
            <a:r>
              <a:rPr lang="tr-TR" sz="3600" dirty="0" smtClean="0"/>
              <a:t>Olumlu  ve yüksek beklentilere sahip olmalı, </a:t>
            </a:r>
          </a:p>
          <a:p>
            <a:pPr lvl="2"/>
            <a:r>
              <a:rPr lang="tr-TR" sz="3600" dirty="0" smtClean="0"/>
              <a:t>İyi bir sınıf yöneticisi olmalı,</a:t>
            </a:r>
          </a:p>
          <a:p>
            <a:pPr lvl="2"/>
            <a:r>
              <a:rPr lang="tr-TR" sz="3600" dirty="0" smtClean="0"/>
              <a:t>Dersleri nasıl planlayacağını bilmeli,</a:t>
            </a:r>
          </a:p>
          <a:p>
            <a:pPr lvl="2"/>
            <a:r>
              <a:rPr lang="tr-TR" sz="3600" dirty="0" smtClean="0"/>
              <a:t>Mizah </a:t>
            </a:r>
            <a:r>
              <a:rPr lang="tr-TR" sz="3600" dirty="0"/>
              <a:t>duygusunu </a:t>
            </a:r>
            <a:r>
              <a:rPr lang="tr-TR" sz="3600" dirty="0" smtClean="0"/>
              <a:t>sergilemeli,</a:t>
            </a:r>
            <a:endParaRPr lang="tr-TR" sz="3600" dirty="0"/>
          </a:p>
          <a:p>
            <a:pPr lvl="2"/>
            <a:r>
              <a:rPr lang="tr-TR" sz="3600" dirty="0"/>
              <a:t>Rol modeli olduğunu </a:t>
            </a:r>
            <a:r>
              <a:rPr lang="tr-TR" sz="3600" dirty="0" smtClean="0"/>
              <a:t>hatırlamalı,</a:t>
            </a:r>
            <a:endParaRPr lang="tr-TR" sz="3600" dirty="0"/>
          </a:p>
          <a:p>
            <a:pPr lvl="2">
              <a:buNone/>
            </a:pPr>
            <a:endParaRPr lang="tr-TR"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yagram"/>
          <p:cNvGraphicFramePr/>
          <p:nvPr/>
        </p:nvGraphicFramePr>
        <p:xfrm>
          <a:off x="457200" y="274638"/>
          <a:ext cx="8229600" cy="7254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İçerik Yer Tutucusu"/>
          <p:cNvSpPr>
            <a:spLocks noGrp="1"/>
          </p:cNvSpPr>
          <p:nvPr>
            <p:ph idx="1"/>
          </p:nvPr>
        </p:nvSpPr>
        <p:spPr>
          <a:xfrm>
            <a:off x="457200" y="1142984"/>
            <a:ext cx="8229600" cy="5286412"/>
          </a:xfrm>
        </p:spPr>
        <p:txBody>
          <a:bodyPr>
            <a:normAutofit/>
          </a:bodyPr>
          <a:lstStyle/>
          <a:p>
            <a:r>
              <a:rPr lang="tr-TR" dirty="0" smtClean="0"/>
              <a:t>Lider öğretmen; </a:t>
            </a:r>
          </a:p>
          <a:p>
            <a:pPr lvl="2"/>
            <a:r>
              <a:rPr lang="tr-TR" sz="3200" dirty="0" smtClean="0"/>
              <a:t>Hataları </a:t>
            </a:r>
            <a:r>
              <a:rPr lang="tr-TR" sz="3200" dirty="0"/>
              <a:t>kabul </a:t>
            </a:r>
            <a:r>
              <a:rPr lang="tr-TR" sz="3200" dirty="0" smtClean="0"/>
              <a:t>etmeli,</a:t>
            </a:r>
            <a:endParaRPr lang="tr-TR" sz="3200" dirty="0"/>
          </a:p>
          <a:p>
            <a:pPr lvl="2"/>
            <a:r>
              <a:rPr lang="tr-TR" sz="3200" dirty="0" smtClean="0"/>
              <a:t>Öğrencilerin </a:t>
            </a:r>
            <a:r>
              <a:rPr lang="tr-TR" sz="3200" dirty="0"/>
              <a:t>tepkilerine duyarlı </a:t>
            </a:r>
            <a:r>
              <a:rPr lang="tr-TR" sz="3200" dirty="0" smtClean="0"/>
              <a:t>olmalı, </a:t>
            </a:r>
            <a:endParaRPr lang="tr-TR" sz="3200" dirty="0"/>
          </a:p>
          <a:p>
            <a:pPr lvl="2"/>
            <a:r>
              <a:rPr lang="tr-TR" sz="3200" dirty="0"/>
              <a:t>Liderlik ve kontrolü </a:t>
            </a:r>
            <a:r>
              <a:rPr lang="tr-TR" sz="3200" dirty="0" smtClean="0"/>
              <a:t>paylaşmalı,</a:t>
            </a:r>
            <a:endParaRPr lang="tr-TR" sz="3200" dirty="0"/>
          </a:p>
          <a:p>
            <a:pPr lvl="2"/>
            <a:r>
              <a:rPr lang="tr-TR" sz="3200" dirty="0"/>
              <a:t>Öğrenciye seçenekler/tercihler </a:t>
            </a:r>
            <a:r>
              <a:rPr lang="tr-TR" sz="3200" dirty="0" smtClean="0"/>
              <a:t>sunmalı,</a:t>
            </a:r>
            <a:endParaRPr lang="tr-TR" sz="3200" dirty="0"/>
          </a:p>
          <a:p>
            <a:pPr lvl="2"/>
            <a:r>
              <a:rPr lang="tr-TR" sz="3200" dirty="0"/>
              <a:t>Ciddiyeti elden bırakmadan öğrencilere arkadaşça </a:t>
            </a:r>
            <a:r>
              <a:rPr lang="tr-TR" sz="3200" dirty="0" smtClean="0"/>
              <a:t>yaklaşmalı,</a:t>
            </a:r>
            <a:endParaRPr lang="tr-TR" sz="3200" dirty="0"/>
          </a:p>
          <a:p>
            <a:pPr lvl="2"/>
            <a:r>
              <a:rPr lang="tr-TR" sz="3200" dirty="0"/>
              <a:t>Kararlı ve adil </a:t>
            </a:r>
            <a:r>
              <a:rPr lang="tr-TR" sz="3200" dirty="0" smtClean="0"/>
              <a:t>olmalıdır. </a:t>
            </a:r>
          </a:p>
          <a:p>
            <a:pPr lvl="2">
              <a:buNone/>
            </a:pPr>
            <a:endParaRPr lang="tr-TR"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yagram"/>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İçerik Yer Tutucusu"/>
          <p:cNvSpPr>
            <a:spLocks noGrp="1"/>
          </p:cNvSpPr>
          <p:nvPr>
            <p:ph idx="1"/>
          </p:nvPr>
        </p:nvSpPr>
        <p:spPr/>
        <p:txBody>
          <a:bodyPr>
            <a:normAutofit/>
          </a:bodyPr>
          <a:lstStyle/>
          <a:p>
            <a:pPr>
              <a:spcBef>
                <a:spcPct val="50000"/>
              </a:spcBef>
            </a:pPr>
            <a:r>
              <a:rPr lang="tr-TR" dirty="0" smtClean="0">
                <a:latin typeface="Franklin Gothic Medium" pitchFamily="34" charset="0"/>
              </a:rPr>
              <a:t>Mizah dilini kullanma, ortamın sosyal havasına olumlu katkılar sağlar. </a:t>
            </a:r>
          </a:p>
          <a:p>
            <a:pPr>
              <a:spcBef>
                <a:spcPct val="50000"/>
              </a:spcBef>
            </a:pPr>
            <a:r>
              <a:rPr lang="tr-TR" dirty="0" smtClean="0">
                <a:latin typeface="Franklin Gothic Medium" pitchFamily="34" charset="0"/>
              </a:rPr>
              <a:t>Şakalar ve espriler, öğretmen ve öğrenci arasında olumlu iletişimin oluşmasına yardım eder.</a:t>
            </a:r>
          </a:p>
          <a:p>
            <a:pPr>
              <a:spcBef>
                <a:spcPct val="50000"/>
              </a:spcBef>
            </a:pPr>
            <a:r>
              <a:rPr lang="tr-TR" dirty="0" smtClean="0">
                <a:latin typeface="Franklin Gothic Medium" pitchFamily="34" charset="0"/>
              </a:rPr>
              <a:t>Gerilimli durumları yumuşatma etkisi yaratır. </a:t>
            </a:r>
          </a:p>
          <a:p>
            <a:endParaRPr lang="tr-TR"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yagram"/>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İçerik Yer Tutucusu"/>
          <p:cNvSpPr>
            <a:spLocks noGrp="1"/>
          </p:cNvSpPr>
          <p:nvPr>
            <p:ph idx="1"/>
          </p:nvPr>
        </p:nvSpPr>
        <p:spPr/>
        <p:txBody>
          <a:bodyPr>
            <a:normAutofit/>
          </a:bodyPr>
          <a:lstStyle/>
          <a:p>
            <a:pPr>
              <a:spcBef>
                <a:spcPct val="50000"/>
              </a:spcBef>
            </a:pPr>
            <a:r>
              <a:rPr lang="tr-TR" dirty="0" smtClean="0"/>
              <a:t>Mizah ya da espri yere, zamana ve kişiye göre değişir. Bu nedenle dikkatli biçimde uygulanmalıdır.</a:t>
            </a:r>
          </a:p>
          <a:p>
            <a:pPr>
              <a:spcBef>
                <a:spcPct val="50000"/>
              </a:spcBef>
            </a:pPr>
            <a:r>
              <a:rPr lang="tr-TR" dirty="0"/>
              <a:t>Sınıfta bir durum, olay, kullandığımız sözcükler, hatta bazen öğretme yaklaşımımız doğal mizahı ortaya çıkarabilir ve rahatlatıcı bir ortam </a:t>
            </a:r>
            <a:r>
              <a:rPr lang="tr-TR" dirty="0" smtClean="0"/>
              <a:t>yaratabilir. </a:t>
            </a:r>
            <a:endParaRPr lang="tr-TR" dirty="0" smtClean="0">
              <a:latin typeface="Franklin Gothic Medium" pitchFamily="34" charset="0"/>
            </a:endParaRPr>
          </a:p>
          <a:p>
            <a:endParaRPr lang="tr-TR"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yagram"/>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İçerik Yer Tutucusu"/>
          <p:cNvSpPr>
            <a:spLocks noGrp="1"/>
          </p:cNvSpPr>
          <p:nvPr>
            <p:ph idx="1"/>
          </p:nvPr>
        </p:nvSpPr>
        <p:spPr/>
        <p:txBody>
          <a:bodyPr>
            <a:normAutofit lnSpcReduction="10000"/>
          </a:bodyPr>
          <a:lstStyle/>
          <a:p>
            <a:r>
              <a:rPr lang="tr-TR" dirty="0"/>
              <a:t>Öğrenciler istenmeyen davranış sergilediğinde, öğretmen onlara bağırıyorsa, eleştiriyorsa ve sınıf arkadaşlarının önünde onları aşağılıyorsa, kontrolü sağlamak için korkuya dayalı taktikler kullanıyorsa öğrenmeyi gerçekleştiremez </a:t>
            </a:r>
            <a:r>
              <a:rPr lang="tr-TR" dirty="0" smtClean="0"/>
              <a:t>. </a:t>
            </a:r>
          </a:p>
          <a:p>
            <a:r>
              <a:rPr lang="tr-TR" dirty="0"/>
              <a:t>N</a:t>
            </a:r>
            <a:r>
              <a:rPr lang="tr-TR" dirty="0" smtClean="0"/>
              <a:t>ezaket sorunların üstesinden gelmeyi kolaylaştırır, öğrenci-öğretmen </a:t>
            </a:r>
            <a:r>
              <a:rPr lang="tr-TR" dirty="0"/>
              <a:t>ilişkilerini </a:t>
            </a:r>
            <a:r>
              <a:rPr lang="tr-TR" dirty="0" smtClean="0"/>
              <a:t>geliştirir </a:t>
            </a:r>
            <a:r>
              <a:rPr lang="tr-TR" dirty="0"/>
              <a:t>ve öğrencilerin öğrenmeye yönelik tutumunu olumlu </a:t>
            </a:r>
            <a:r>
              <a:rPr lang="tr-TR" dirty="0" smtClean="0"/>
              <a:t>yönde etkiler.</a:t>
            </a:r>
            <a:endParaRPr lang="tr-TR"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yagram"/>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İçerik Yer Tutucusu"/>
          <p:cNvSpPr>
            <a:spLocks noGrp="1"/>
          </p:cNvSpPr>
          <p:nvPr>
            <p:ph idx="1"/>
          </p:nvPr>
        </p:nvSpPr>
        <p:spPr/>
        <p:txBody>
          <a:bodyPr>
            <a:normAutofit lnSpcReduction="10000"/>
          </a:bodyPr>
          <a:lstStyle/>
          <a:p>
            <a:r>
              <a:rPr lang="tr-TR" dirty="0"/>
              <a:t>Nezaketin bir diğer boyutu da öğrenciye ismiyle hitap </a:t>
            </a:r>
            <a:r>
              <a:rPr lang="tr-TR" dirty="0" smtClean="0"/>
              <a:t>etmektir.</a:t>
            </a:r>
          </a:p>
          <a:p>
            <a:r>
              <a:rPr lang="tr-TR" dirty="0"/>
              <a:t>Öğrenciye ismiyle hitap etmek, görsel temas kursanız da kurmasanız da doğrudan öğrenciye ulaşmanızı </a:t>
            </a:r>
            <a:r>
              <a:rPr lang="tr-TR" dirty="0" smtClean="0"/>
              <a:t>kolaylaştırır.</a:t>
            </a:r>
          </a:p>
          <a:p>
            <a:r>
              <a:rPr lang="tr-TR" dirty="0"/>
              <a:t>Nezaket aynı zamanda saygıyı derinleştirir. “İyi” bir yöneticinin verdiği emri yapma olasılığımız, “kötü” bir yöneticinin verdiği emre göre daha yüksektir. </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yagram"/>
          <p:cNvGraphicFramePr/>
          <p:nvPr/>
        </p:nvGraphicFramePr>
        <p:xfrm>
          <a:off x="457200" y="274638"/>
          <a:ext cx="8229600" cy="9397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İçerik Yer Tutucusu"/>
          <p:cNvSpPr>
            <a:spLocks noGrp="1"/>
          </p:cNvSpPr>
          <p:nvPr>
            <p:ph idx="1"/>
          </p:nvPr>
        </p:nvSpPr>
        <p:spPr/>
        <p:txBody>
          <a:bodyPr/>
          <a:lstStyle/>
          <a:p>
            <a:r>
              <a:rPr lang="tr-TR" dirty="0"/>
              <a:t>Öğretmen olarak sahip olduğumuz en güçlü araçlardan biri başarı ve sürece ilişkin dönütler vermektir. </a:t>
            </a:r>
            <a:endParaRPr lang="tr-TR" dirty="0" smtClean="0"/>
          </a:p>
          <a:p>
            <a:r>
              <a:rPr lang="tr-TR" dirty="0"/>
              <a:t>Öğrencilerin kusurlarına odaklanmak onların güçlü yönlerinin fark edilmesini sağlamayacağı gibi var olan başarısızlığı devam ettirir ve cesaretlerini </a:t>
            </a:r>
            <a:r>
              <a:rPr lang="tr-TR" dirty="0" smtClean="0"/>
              <a:t>kırar.</a:t>
            </a:r>
            <a:endParaRPr lang="tr-TR"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yagram"/>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İçerik Yer Tutucusu"/>
          <p:cNvSpPr>
            <a:spLocks noGrp="1"/>
          </p:cNvSpPr>
          <p:nvPr>
            <p:ph idx="1"/>
          </p:nvPr>
        </p:nvSpPr>
        <p:spPr/>
        <p:txBody>
          <a:bodyPr/>
          <a:lstStyle/>
          <a:p>
            <a:r>
              <a:rPr lang="tr-TR" dirty="0"/>
              <a:t>Soruna mantıklı ve kabul edilebilir bir çözüm bulabilmek için yeri geldiğinde öğrenciyle özel olarak görüşmek gerekir </a:t>
            </a:r>
            <a:r>
              <a:rPr lang="tr-TR" dirty="0" smtClean="0"/>
              <a:t>.</a:t>
            </a:r>
          </a:p>
          <a:p>
            <a:r>
              <a:rPr lang="tr-TR" dirty="0"/>
              <a:t>Özel olarak öğrenciyle yapılan görüşmede öğretmen öğrenciyle daha çok kişisel konu ve duyguları konuşma fırsatı bulabilir. </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yagram"/>
          <p:cNvGraphicFramePr/>
          <p:nvPr/>
        </p:nvGraphicFramePr>
        <p:xfrm>
          <a:off x="457200" y="274638"/>
          <a:ext cx="8229600" cy="11540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İçerik Yer Tutucusu"/>
          <p:cNvSpPr>
            <a:spLocks noGrp="1"/>
          </p:cNvSpPr>
          <p:nvPr>
            <p:ph idx="1"/>
          </p:nvPr>
        </p:nvSpPr>
        <p:spPr>
          <a:xfrm>
            <a:off x="457200" y="1500174"/>
            <a:ext cx="8229600" cy="4625989"/>
          </a:xfrm>
        </p:spPr>
        <p:txBody>
          <a:bodyPr>
            <a:normAutofit fontScale="92500" lnSpcReduction="20000"/>
          </a:bodyPr>
          <a:lstStyle/>
          <a:p>
            <a:r>
              <a:rPr lang="tr-TR" dirty="0"/>
              <a:t>Öğrencilere yönelik beklentilerimiz onları hem akademik olarak hem duygusal ve sosyal olarak olumlu ya da olumsuz biçimde etkileyebilmektedir. </a:t>
            </a:r>
            <a:endParaRPr lang="tr-TR" dirty="0" smtClean="0"/>
          </a:p>
          <a:p>
            <a:r>
              <a:rPr lang="tr-TR" dirty="0" smtClean="0"/>
              <a:t>Öğretmenlerin </a:t>
            </a:r>
            <a:r>
              <a:rPr lang="tr-TR" dirty="0"/>
              <a:t>genellikle başarısı düşük öğrencileri kendilerinden uzak bir yere yerleştirdikleri, bu öğrencilerle daha az ilgilendikleri, daha az hitap ettikleri, daha az dönüt verdikleri, daha çok eleştirdikleri ve çalışmalarını tamamlamak için daha az zaman ve destek </a:t>
            </a:r>
            <a:r>
              <a:rPr lang="tr-TR" dirty="0" smtClean="0"/>
              <a:t>verdikleri görülmektedir.</a:t>
            </a:r>
            <a:endParaRPr lang="tr-TR"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yagram"/>
          <p:cNvGraphicFramePr/>
          <p:nvPr/>
        </p:nvGraphicFramePr>
        <p:xfrm>
          <a:off x="457200" y="274638"/>
          <a:ext cx="8229600" cy="9397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İçerik Yer Tutucusu"/>
          <p:cNvSpPr>
            <a:spLocks noGrp="1"/>
          </p:cNvSpPr>
          <p:nvPr>
            <p:ph idx="1"/>
          </p:nvPr>
        </p:nvSpPr>
        <p:spPr>
          <a:xfrm>
            <a:off x="457200" y="1428736"/>
            <a:ext cx="8229600" cy="4697427"/>
          </a:xfrm>
        </p:spPr>
        <p:txBody>
          <a:bodyPr>
            <a:normAutofit/>
          </a:bodyPr>
          <a:lstStyle/>
          <a:p>
            <a:r>
              <a:rPr lang="tr-TR" dirty="0"/>
              <a:t>Öğrencilere yönelik beklentilerimizle öğrencilerin performansları arasında güçlü bir ilişki </a:t>
            </a:r>
            <a:r>
              <a:rPr lang="tr-TR" dirty="0" smtClean="0"/>
              <a:t>vardır. </a:t>
            </a:r>
          </a:p>
          <a:p>
            <a:r>
              <a:rPr lang="tr-TR" dirty="0" smtClean="0"/>
              <a:t>Sınıfta istenmeyen nitelikte davranışları azaltmanın bir yolu da öğrencilere hedefler göstermek ve onlara yönelik beklentilerimizi onların düzeyine uygun biçimde yükseltmektir.</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yagram"/>
          <p:cNvGraphicFramePr/>
          <p:nvPr/>
        </p:nvGraphicFramePr>
        <p:xfrm>
          <a:off x="457200" y="274638"/>
          <a:ext cx="8229600" cy="12969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İçerik Yer Tutucusu"/>
          <p:cNvSpPr>
            <a:spLocks noGrp="1"/>
          </p:cNvSpPr>
          <p:nvPr>
            <p:ph idx="1"/>
          </p:nvPr>
        </p:nvSpPr>
        <p:spPr>
          <a:xfrm>
            <a:off x="457200" y="1571612"/>
            <a:ext cx="8229600" cy="4554551"/>
          </a:xfrm>
        </p:spPr>
        <p:txBody>
          <a:bodyPr>
            <a:normAutofit/>
          </a:bodyPr>
          <a:lstStyle/>
          <a:p>
            <a:r>
              <a:rPr lang="tr-TR" dirty="0" err="1"/>
              <a:t>Premack</a:t>
            </a:r>
            <a:r>
              <a:rPr lang="tr-TR" dirty="0"/>
              <a:t> ilkesi, yüksek frekanslı davranışların düşük frekanslı davranışların ödüllendirilmesinde kullanılmasıdır. </a:t>
            </a:r>
            <a:endParaRPr lang="tr-TR" dirty="0" smtClean="0"/>
          </a:p>
          <a:p>
            <a:r>
              <a:rPr lang="tr-TR" dirty="0" err="1" smtClean="0"/>
              <a:t>Premack</a:t>
            </a:r>
            <a:r>
              <a:rPr lang="tr-TR" dirty="0" smtClean="0"/>
              <a:t> ilkesinin etkin biçimde uygulanabilmesi, öğrencilerin yüksek frekanslı davranışlarının bilinmesine bağlıdır. </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yagram"/>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İçerik Yer Tutucusu"/>
          <p:cNvSpPr>
            <a:spLocks noGrp="1"/>
          </p:cNvSpPr>
          <p:nvPr>
            <p:ph idx="1"/>
          </p:nvPr>
        </p:nvSpPr>
        <p:spPr/>
        <p:txBody>
          <a:bodyPr>
            <a:normAutofit/>
          </a:bodyPr>
          <a:lstStyle/>
          <a:p>
            <a:r>
              <a:rPr lang="tr-TR" dirty="0" smtClean="0"/>
              <a:t>Rekabet</a:t>
            </a:r>
            <a:r>
              <a:rPr lang="tr-TR" dirty="0"/>
              <a:t>, ayakta kalmak </a:t>
            </a:r>
            <a:r>
              <a:rPr lang="tr-TR" dirty="0" smtClean="0"/>
              <a:t>için; </a:t>
            </a:r>
            <a:r>
              <a:rPr lang="tr-TR" dirty="0"/>
              <a:t>rekabet üstü ise başarılı olmak için gereklidir. </a:t>
            </a:r>
            <a:endParaRPr lang="tr-TR" dirty="0" smtClean="0"/>
          </a:p>
          <a:p>
            <a:r>
              <a:rPr lang="tr-TR" dirty="0" smtClean="0"/>
              <a:t>Rekabet </a:t>
            </a:r>
            <a:r>
              <a:rPr lang="tr-TR" dirty="0"/>
              <a:t>üstü olmayı benzersizlik ilkesine </a:t>
            </a:r>
            <a:r>
              <a:rPr lang="tr-TR" dirty="0" smtClean="0"/>
              <a:t>dayanır.</a:t>
            </a:r>
          </a:p>
          <a:p>
            <a:r>
              <a:rPr lang="tr-TR" dirty="0" smtClean="0"/>
              <a:t>Her </a:t>
            </a:r>
            <a:r>
              <a:rPr lang="tr-TR" dirty="0"/>
              <a:t>öğrencinin benzersiz olduğunu kabul </a:t>
            </a:r>
            <a:r>
              <a:rPr lang="tr-TR" dirty="0" smtClean="0"/>
              <a:t>etmek, bireyin </a:t>
            </a:r>
            <a:r>
              <a:rPr lang="tr-TR" dirty="0"/>
              <a:t>performansını başkalarıyla karşılaştırmaktan </a:t>
            </a:r>
            <a:r>
              <a:rPr lang="tr-TR" dirty="0" smtClean="0"/>
              <a:t>çok </a:t>
            </a:r>
            <a:r>
              <a:rPr lang="tr-TR" dirty="0"/>
              <a:t>bireyin kendi özelindeki gelişimine </a:t>
            </a:r>
            <a:r>
              <a:rPr lang="tr-TR" dirty="0" smtClean="0"/>
              <a:t>odaklanmaktır.</a:t>
            </a:r>
          </a:p>
          <a:p>
            <a:endParaRPr lang="tr-TR"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yagram"/>
          <p:cNvGraphicFramePr/>
          <p:nvPr/>
        </p:nvGraphicFramePr>
        <p:xfrm>
          <a:off x="457200" y="274638"/>
          <a:ext cx="8229600" cy="9397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İçerik Yer Tutucusu"/>
          <p:cNvSpPr>
            <a:spLocks noGrp="1"/>
          </p:cNvSpPr>
          <p:nvPr>
            <p:ph idx="1"/>
          </p:nvPr>
        </p:nvSpPr>
        <p:spPr/>
        <p:txBody>
          <a:bodyPr>
            <a:normAutofit/>
          </a:bodyPr>
          <a:lstStyle/>
          <a:p>
            <a:r>
              <a:rPr lang="tr-TR" dirty="0"/>
              <a:t>Yapılacak bir işi olmadığını düşünen ya da yaptığı işi ilginç bulmayan öğrencinin istenmeyen davranışlara yönelmesi doğaldır. </a:t>
            </a:r>
            <a:endParaRPr lang="tr-TR" dirty="0" smtClean="0"/>
          </a:p>
          <a:p>
            <a:r>
              <a:rPr lang="tr-TR" dirty="0"/>
              <a:t>Yapıcı sınıf yönetiminde görev ve ödev yoluyla verilen sorumluluklar, öğrencinin kendi davranışını kontrol sorumluluğunu üstlenmesine yardım eder</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yagram"/>
          <p:cNvGraphicFramePr/>
          <p:nvPr/>
        </p:nvGraphicFramePr>
        <p:xfrm>
          <a:off x="457200" y="274638"/>
          <a:ext cx="8229600" cy="8683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İçerik Yer Tutucusu"/>
          <p:cNvSpPr>
            <a:spLocks noGrp="1"/>
          </p:cNvSpPr>
          <p:nvPr>
            <p:ph idx="1"/>
          </p:nvPr>
        </p:nvSpPr>
        <p:spPr>
          <a:xfrm>
            <a:off x="457200" y="1357298"/>
            <a:ext cx="8229600" cy="4768865"/>
          </a:xfrm>
        </p:spPr>
        <p:txBody>
          <a:bodyPr>
            <a:normAutofit lnSpcReduction="10000"/>
          </a:bodyPr>
          <a:lstStyle/>
          <a:p>
            <a:r>
              <a:rPr lang="tr-TR" dirty="0" smtClean="0"/>
              <a:t>Öğretmenin;</a:t>
            </a:r>
          </a:p>
          <a:p>
            <a:pPr lvl="2"/>
            <a:r>
              <a:rPr lang="tr-TR" dirty="0" smtClean="0"/>
              <a:t>Saldırgan </a:t>
            </a:r>
            <a:r>
              <a:rPr lang="tr-TR" dirty="0"/>
              <a:t>bir disiplin anlayışına sahip olması, </a:t>
            </a:r>
            <a:endParaRPr lang="tr-TR" dirty="0" smtClean="0"/>
          </a:p>
          <a:p>
            <a:pPr lvl="2"/>
            <a:r>
              <a:rPr lang="tr-TR" dirty="0" smtClean="0"/>
              <a:t>Uygun </a:t>
            </a:r>
            <a:r>
              <a:rPr lang="tr-TR" dirty="0"/>
              <a:t>biçimde davranmayan öğrencilere öfkeyle bağırması, </a:t>
            </a:r>
            <a:endParaRPr lang="tr-TR" dirty="0" smtClean="0"/>
          </a:p>
          <a:p>
            <a:pPr lvl="2"/>
            <a:r>
              <a:rPr lang="tr-TR" dirty="0" smtClean="0"/>
              <a:t>Davranışları </a:t>
            </a:r>
            <a:r>
              <a:rPr lang="tr-TR" dirty="0"/>
              <a:t>kontrol etmek için alaycılığı kullanması, </a:t>
            </a:r>
            <a:endParaRPr lang="tr-TR" dirty="0" smtClean="0"/>
          </a:p>
          <a:p>
            <a:pPr lvl="2"/>
            <a:r>
              <a:rPr lang="tr-TR" dirty="0" smtClean="0"/>
              <a:t>Öğrencilere </a:t>
            </a:r>
            <a:r>
              <a:rPr lang="tr-TR" dirty="0"/>
              <a:t>isimler takarak çağırması, </a:t>
            </a:r>
            <a:endParaRPr lang="tr-TR" dirty="0" smtClean="0"/>
          </a:p>
          <a:p>
            <a:pPr lvl="2"/>
            <a:r>
              <a:rPr lang="tr-TR" dirty="0" smtClean="0"/>
              <a:t>Herhangi </a:t>
            </a:r>
            <a:r>
              <a:rPr lang="tr-TR" dirty="0"/>
              <a:t>bir uyarı vermeden cezalandırması, “sorunlu/zorlu” öğrencilerin olumlu/iyi davranışlarını tanımlayamaması, </a:t>
            </a:r>
            <a:endParaRPr lang="tr-TR" dirty="0" smtClean="0"/>
          </a:p>
          <a:p>
            <a:pPr lvl="2"/>
            <a:r>
              <a:rPr lang="tr-TR" dirty="0" smtClean="0"/>
              <a:t>Müdahale </a:t>
            </a:r>
            <a:r>
              <a:rPr lang="tr-TR" dirty="0"/>
              <a:t>girişimlerinde bulunmadan öğrenciyi sınıftan atması gibi davranış ve tutumların sınıfta daha fazla sorunun ortaya çıkmasına neden olmaktadır. </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yagram"/>
          <p:cNvGraphicFramePr/>
          <p:nvPr/>
        </p:nvGraphicFramePr>
        <p:xfrm>
          <a:off x="457200" y="274638"/>
          <a:ext cx="8229600" cy="9397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İçerik Yer Tutucusu"/>
          <p:cNvSpPr>
            <a:spLocks noGrp="1"/>
          </p:cNvSpPr>
          <p:nvPr>
            <p:ph idx="1"/>
          </p:nvPr>
        </p:nvSpPr>
        <p:spPr>
          <a:xfrm>
            <a:off x="457200" y="1357298"/>
            <a:ext cx="8229600" cy="4768865"/>
          </a:xfrm>
        </p:spPr>
        <p:txBody>
          <a:bodyPr>
            <a:normAutofit/>
          </a:bodyPr>
          <a:lstStyle/>
          <a:p>
            <a:r>
              <a:rPr lang="tr-TR" sz="4000" dirty="0"/>
              <a:t>Öğrencinin istenen davranışı sürekli gösterebilmesinin başka bir koşulu tutarlılıktır. </a:t>
            </a:r>
            <a:endParaRPr lang="tr-TR" sz="4000" dirty="0" smtClean="0"/>
          </a:p>
          <a:p>
            <a:r>
              <a:rPr lang="tr-TR" sz="4000" dirty="0" smtClean="0"/>
              <a:t>Okuldaki </a:t>
            </a:r>
            <a:r>
              <a:rPr lang="tr-TR" sz="4000" dirty="0"/>
              <a:t>öğretmenler, istedikleri ve sergiledikleri davranışlarda tutarlı olmalıdır</a:t>
            </a:r>
            <a:r>
              <a:rPr lang="tr-TR" sz="4000" dirty="0" smtClean="0"/>
              <a:t>. </a:t>
            </a:r>
          </a:p>
          <a:p>
            <a:endParaRPr lang="tr-TR"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yagram"/>
          <p:cNvGraphicFramePr/>
          <p:nvPr/>
        </p:nvGraphicFramePr>
        <p:xfrm>
          <a:off x="457200" y="274638"/>
          <a:ext cx="8229600" cy="9397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İçerik Yer Tutucusu"/>
          <p:cNvSpPr>
            <a:spLocks noGrp="1"/>
          </p:cNvSpPr>
          <p:nvPr>
            <p:ph idx="1"/>
          </p:nvPr>
        </p:nvSpPr>
        <p:spPr>
          <a:xfrm>
            <a:off x="457200" y="1357298"/>
            <a:ext cx="8229600" cy="4768865"/>
          </a:xfrm>
        </p:spPr>
        <p:txBody>
          <a:bodyPr>
            <a:normAutofit/>
          </a:bodyPr>
          <a:lstStyle/>
          <a:p>
            <a:r>
              <a:rPr lang="tr-TR" sz="4000" dirty="0" smtClean="0"/>
              <a:t>Öğretmen</a:t>
            </a:r>
            <a:r>
              <a:rPr lang="tr-TR" sz="4000" dirty="0"/>
              <a:t>, iletişim, kuralların uygulanması, sınıf içi rutinlerin işletilmesi, beklentiler, ödüllerin verilmesi, yaptırımların uygulanması gibi konularda tutarlı davranışlar sergilemelidir.</a:t>
            </a:r>
          </a:p>
          <a:p>
            <a:endParaRPr lang="tr-TR"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yagram"/>
          <p:cNvGraphicFramePr/>
          <p:nvPr/>
        </p:nvGraphicFramePr>
        <p:xfrm>
          <a:off x="457200" y="274638"/>
          <a:ext cx="8229600" cy="9397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İçerik Yer Tutucusu"/>
          <p:cNvSpPr>
            <a:spLocks noGrp="1"/>
          </p:cNvSpPr>
          <p:nvPr>
            <p:ph idx="1"/>
          </p:nvPr>
        </p:nvSpPr>
        <p:spPr>
          <a:xfrm>
            <a:off x="457200" y="1428736"/>
            <a:ext cx="8229600" cy="4697427"/>
          </a:xfrm>
        </p:spPr>
        <p:txBody>
          <a:bodyPr>
            <a:normAutofit fontScale="92500" lnSpcReduction="10000"/>
          </a:bodyPr>
          <a:lstStyle/>
          <a:p>
            <a:r>
              <a:rPr lang="tr-TR" dirty="0"/>
              <a:t>Uyarı verme ve yaptırımlar diğer stratejiler işe yaramadığında ihtiyaç duyulabilecek yöntemlerdir. U</a:t>
            </a:r>
            <a:r>
              <a:rPr lang="tr-TR" dirty="0" smtClean="0"/>
              <a:t>yarı </a:t>
            </a:r>
            <a:r>
              <a:rPr lang="tr-TR" dirty="0"/>
              <a:t>ve yaptırımlar;  </a:t>
            </a:r>
          </a:p>
          <a:p>
            <a:pPr lvl="2"/>
            <a:r>
              <a:rPr lang="tr-TR" dirty="0"/>
              <a:t>Tutarlı bir biçimde uygulanmıyorsa,</a:t>
            </a:r>
          </a:p>
          <a:p>
            <a:pPr lvl="2"/>
            <a:r>
              <a:rPr lang="tr-TR" dirty="0"/>
              <a:t>İstenmeyen bir davranışa aşırı tepki veriliyorsa,</a:t>
            </a:r>
          </a:p>
          <a:p>
            <a:pPr lvl="2"/>
            <a:r>
              <a:rPr lang="tr-TR" dirty="0"/>
              <a:t>Çok sık kullanılıyorsa,</a:t>
            </a:r>
          </a:p>
          <a:p>
            <a:pPr lvl="2"/>
            <a:r>
              <a:rPr lang="tr-TR" dirty="0"/>
              <a:t>Öğretmen, söylediklerini gerçekleştirmiyorsa,</a:t>
            </a:r>
          </a:p>
          <a:p>
            <a:pPr lvl="2"/>
            <a:r>
              <a:rPr lang="tr-TR" dirty="0"/>
              <a:t>Sınıf rutinleri (kuralları) yoksa ya da azsa,</a:t>
            </a:r>
          </a:p>
          <a:p>
            <a:pPr lvl="2"/>
            <a:r>
              <a:rPr lang="tr-TR" dirty="0"/>
              <a:t>Öğretmenin öğrencilere yönelik beklentileri düşükse,</a:t>
            </a:r>
          </a:p>
          <a:p>
            <a:pPr lvl="2"/>
            <a:r>
              <a:rPr lang="tr-TR" dirty="0"/>
              <a:t>Öğrencileri dinleme konusunda öğretmen iyi değilse,</a:t>
            </a:r>
          </a:p>
          <a:p>
            <a:pPr lvl="2"/>
            <a:r>
              <a:rPr lang="tr-TR" dirty="0"/>
              <a:t>Çaba ve başarı değil de davranışa daha çok odaklanılıyorsa, başarısızlığa </a:t>
            </a:r>
            <a:r>
              <a:rPr lang="tr-TR" dirty="0" smtClean="0"/>
              <a:t>uğrar.</a:t>
            </a:r>
            <a:endParaRPr lang="tr-TR"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yagram"/>
          <p:cNvGraphicFramePr/>
          <p:nvPr/>
        </p:nvGraphicFramePr>
        <p:xfrm>
          <a:off x="457200" y="274638"/>
          <a:ext cx="8229600" cy="9397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4 İçerik Yer Tutucusu"/>
          <p:cNvGraphicFramePr>
            <a:graphicFrameLocks noGrp="1"/>
          </p:cNvGraphicFramePr>
          <p:nvPr>
            <p:ph idx="1"/>
          </p:nvPr>
        </p:nvGraphicFramePr>
        <p:xfrm>
          <a:off x="457200" y="1357298"/>
          <a:ext cx="8229600" cy="521497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Diyagram"/>
          <p:cNvGraphicFramePr/>
          <p:nvPr/>
        </p:nvGraphicFramePr>
        <p:xfrm>
          <a:off x="457200" y="274638"/>
          <a:ext cx="8229600" cy="8683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 name="3 İçerik Yer Tutucusu"/>
          <p:cNvGraphicFramePr>
            <a:graphicFrameLocks noGrp="1"/>
          </p:cNvGraphicFramePr>
          <p:nvPr>
            <p:ph idx="1"/>
          </p:nvPr>
        </p:nvGraphicFramePr>
        <p:xfrm>
          <a:off x="457200" y="1514884"/>
          <a:ext cx="8229600" cy="4592425"/>
        </p:xfrm>
        <a:graphic>
          <a:graphicData uri="http://schemas.openxmlformats.org/drawingml/2006/table">
            <a:tbl>
              <a:tblPr firstRow="1" bandRow="1">
                <a:tableStyleId>{5C22544A-7EE6-4342-B048-85BDC9FD1C3A}</a:tableStyleId>
              </a:tblPr>
              <a:tblGrid>
                <a:gridCol w="3971924"/>
                <a:gridCol w="4257676"/>
              </a:tblGrid>
              <a:tr h="862106">
                <a:tc gridSpan="2">
                  <a:txBody>
                    <a:bodyPr/>
                    <a:lstStyle/>
                    <a:p>
                      <a:r>
                        <a:rPr lang="tr-TR" sz="2800" b="1" kern="1200" dirty="0" smtClean="0">
                          <a:solidFill>
                            <a:schemeClr val="lt1"/>
                          </a:solidFill>
                          <a:latin typeface="+mn-lt"/>
                          <a:ea typeface="+mn-ea"/>
                          <a:cs typeface="+mn-cs"/>
                        </a:rPr>
                        <a:t>Davranışın sonuçlarına dayalı yaptırımlar ile cezalar arasındaki farklar kısaca şu şekilde özetlenebilir:</a:t>
                      </a:r>
                      <a:endParaRPr lang="tr-TR" sz="2800" dirty="0"/>
                    </a:p>
                  </a:txBody>
                  <a:tcPr/>
                </a:tc>
                <a:tc hMerge="1">
                  <a:txBody>
                    <a:bodyPr/>
                    <a:lstStyle/>
                    <a:p>
                      <a:endParaRPr lang="tr-TR" dirty="0"/>
                    </a:p>
                  </a:txBody>
                  <a:tcPr/>
                </a:tc>
              </a:tr>
              <a:tr h="472768">
                <a:tc>
                  <a:txBody>
                    <a:bodyPr/>
                    <a:lstStyle/>
                    <a:p>
                      <a:pPr algn="ctr"/>
                      <a:r>
                        <a:rPr lang="tr-TR" sz="2800" b="1" kern="1200" dirty="0" smtClean="0">
                          <a:solidFill>
                            <a:schemeClr val="tx1"/>
                          </a:solidFill>
                          <a:latin typeface="+mn-lt"/>
                          <a:ea typeface="+mn-ea"/>
                          <a:cs typeface="+mn-cs"/>
                        </a:rPr>
                        <a:t>Sonuçlar</a:t>
                      </a:r>
                      <a:endParaRPr lang="tr-TR" sz="2800" dirty="0">
                        <a:solidFill>
                          <a:schemeClr val="tx1"/>
                        </a:solidFill>
                      </a:endParaRPr>
                    </a:p>
                  </a:txBody>
                  <a:tcPr/>
                </a:tc>
                <a:tc>
                  <a:txBody>
                    <a:bodyPr/>
                    <a:lstStyle/>
                    <a:p>
                      <a:pPr algn="ctr"/>
                      <a:r>
                        <a:rPr lang="tr-TR" sz="2800" b="1" kern="1200" dirty="0" smtClean="0">
                          <a:solidFill>
                            <a:schemeClr val="tx1"/>
                          </a:solidFill>
                          <a:latin typeface="+mn-lt"/>
                          <a:ea typeface="+mn-ea"/>
                          <a:cs typeface="+mn-cs"/>
                        </a:rPr>
                        <a:t>Cezalar</a:t>
                      </a:r>
                      <a:endParaRPr lang="tr-TR" sz="2800" dirty="0">
                        <a:solidFill>
                          <a:schemeClr val="tx1"/>
                        </a:solidFill>
                      </a:endParaRPr>
                    </a:p>
                  </a:txBody>
                  <a:tcPr/>
                </a:tc>
              </a:tr>
              <a:tr h="3129385">
                <a:tc>
                  <a:txBody>
                    <a:bodyPr/>
                    <a:lstStyle/>
                    <a:p>
                      <a:r>
                        <a:rPr lang="tr-TR" sz="2400" kern="1200" dirty="0" smtClean="0">
                          <a:solidFill>
                            <a:schemeClr val="dk1"/>
                          </a:solidFill>
                          <a:latin typeface="+mn-lt"/>
                          <a:ea typeface="+mn-ea"/>
                          <a:cs typeface="+mn-cs"/>
                        </a:rPr>
                        <a:t>Ders verme niyeti ön plandadır</a:t>
                      </a:r>
                    </a:p>
                    <a:p>
                      <a:r>
                        <a:rPr lang="tr-TR" sz="2400" kern="1200" dirty="0" smtClean="0">
                          <a:solidFill>
                            <a:schemeClr val="dk1"/>
                          </a:solidFill>
                          <a:latin typeface="+mn-lt"/>
                          <a:ea typeface="+mn-ea"/>
                          <a:cs typeface="+mn-cs"/>
                        </a:rPr>
                        <a:t>İçsel denetimi güçlendirir</a:t>
                      </a:r>
                    </a:p>
                    <a:p>
                      <a:r>
                        <a:rPr lang="tr-TR" sz="2400" kern="1200" dirty="0" err="1" smtClean="0">
                          <a:solidFill>
                            <a:schemeClr val="dk1"/>
                          </a:solidFill>
                          <a:latin typeface="+mn-lt"/>
                          <a:ea typeface="+mn-ea"/>
                          <a:cs typeface="+mn-cs"/>
                        </a:rPr>
                        <a:t>Proaktiftir</a:t>
                      </a:r>
                      <a:endParaRPr lang="tr-TR" sz="2400" kern="1200" dirty="0" smtClean="0">
                        <a:solidFill>
                          <a:schemeClr val="dk1"/>
                        </a:solidFill>
                        <a:latin typeface="+mn-lt"/>
                        <a:ea typeface="+mn-ea"/>
                        <a:cs typeface="+mn-cs"/>
                      </a:endParaRPr>
                    </a:p>
                    <a:p>
                      <a:r>
                        <a:rPr lang="tr-TR" sz="2400" kern="1200" dirty="0" smtClean="0">
                          <a:solidFill>
                            <a:schemeClr val="dk1"/>
                          </a:solidFill>
                          <a:latin typeface="+mn-lt"/>
                          <a:ea typeface="+mn-ea"/>
                          <a:cs typeface="+mn-cs"/>
                        </a:rPr>
                        <a:t>Mantıklı ve ilişkilidir</a:t>
                      </a:r>
                    </a:p>
                    <a:p>
                      <a:r>
                        <a:rPr lang="tr-TR" sz="2400" kern="1200" dirty="0" smtClean="0">
                          <a:solidFill>
                            <a:schemeClr val="dk1"/>
                          </a:solidFill>
                          <a:latin typeface="+mn-lt"/>
                          <a:ea typeface="+mn-ea"/>
                          <a:cs typeface="+mn-cs"/>
                        </a:rPr>
                        <a:t>Uzun vadede etkilidir</a:t>
                      </a:r>
                    </a:p>
                    <a:p>
                      <a:r>
                        <a:rPr lang="tr-TR" sz="2400" kern="1200" dirty="0" smtClean="0">
                          <a:solidFill>
                            <a:schemeClr val="dk1"/>
                          </a:solidFill>
                          <a:latin typeface="+mn-lt"/>
                          <a:ea typeface="+mn-ea"/>
                          <a:cs typeface="+mn-cs"/>
                        </a:rPr>
                        <a:t>Sorumluluğu geliştirir</a:t>
                      </a:r>
                    </a:p>
                    <a:p>
                      <a:endParaRPr lang="tr-TR" sz="2400" dirty="0"/>
                    </a:p>
                  </a:txBody>
                  <a:tcPr/>
                </a:tc>
                <a:tc>
                  <a:txBody>
                    <a:bodyPr/>
                    <a:lstStyle/>
                    <a:p>
                      <a:r>
                        <a:rPr lang="tr-TR" sz="2400" kern="1200" dirty="0" smtClean="0">
                          <a:solidFill>
                            <a:schemeClr val="dk1"/>
                          </a:solidFill>
                          <a:latin typeface="+mn-lt"/>
                          <a:ea typeface="+mn-ea"/>
                          <a:cs typeface="+mn-cs"/>
                        </a:rPr>
                        <a:t>Rahatsızlık verme niyeti ön plandadır</a:t>
                      </a:r>
                    </a:p>
                    <a:p>
                      <a:r>
                        <a:rPr lang="tr-TR" sz="2400" kern="1200" dirty="0" smtClean="0">
                          <a:solidFill>
                            <a:schemeClr val="dk1"/>
                          </a:solidFill>
                          <a:latin typeface="+mn-lt"/>
                          <a:ea typeface="+mn-ea"/>
                          <a:cs typeface="+mn-cs"/>
                        </a:rPr>
                        <a:t>Dışsal denetimi güçlendirir</a:t>
                      </a:r>
                    </a:p>
                    <a:p>
                      <a:r>
                        <a:rPr lang="tr-TR" sz="2400" kern="1200" dirty="0" smtClean="0">
                          <a:solidFill>
                            <a:schemeClr val="dk1"/>
                          </a:solidFill>
                          <a:latin typeface="+mn-lt"/>
                          <a:ea typeface="+mn-ea"/>
                          <a:cs typeface="+mn-cs"/>
                        </a:rPr>
                        <a:t>Tepkiseldir</a:t>
                      </a:r>
                    </a:p>
                    <a:p>
                      <a:r>
                        <a:rPr lang="tr-TR" sz="2400" kern="1200" dirty="0" smtClean="0">
                          <a:solidFill>
                            <a:schemeClr val="dk1"/>
                          </a:solidFill>
                          <a:latin typeface="+mn-lt"/>
                          <a:ea typeface="+mn-ea"/>
                          <a:cs typeface="+mn-cs"/>
                        </a:rPr>
                        <a:t>İlişkisiz ve kişiseldir</a:t>
                      </a:r>
                    </a:p>
                    <a:p>
                      <a:r>
                        <a:rPr lang="tr-TR" sz="2400" kern="1200" dirty="0" smtClean="0">
                          <a:solidFill>
                            <a:schemeClr val="dk1"/>
                          </a:solidFill>
                          <a:latin typeface="+mn-lt"/>
                          <a:ea typeface="+mn-ea"/>
                          <a:cs typeface="+mn-cs"/>
                        </a:rPr>
                        <a:t>Kısa vadede etkilidir</a:t>
                      </a:r>
                    </a:p>
                    <a:p>
                      <a:r>
                        <a:rPr lang="tr-TR" sz="2400" kern="1200" dirty="0" smtClean="0">
                          <a:solidFill>
                            <a:schemeClr val="dk1"/>
                          </a:solidFill>
                          <a:latin typeface="+mn-lt"/>
                          <a:ea typeface="+mn-ea"/>
                          <a:cs typeface="+mn-cs"/>
                        </a:rPr>
                        <a:t>Boyun eğmeyi teşvik eder (daha çok kızgınlığa yol açar)</a:t>
                      </a:r>
                      <a:endParaRPr lang="tr-TR" sz="2400" dirty="0"/>
                    </a:p>
                  </a:txBody>
                  <a:tcPr/>
                </a:tc>
              </a:tr>
            </a:tbl>
          </a:graphicData>
        </a:graphic>
      </p:graphicFrame>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r>
              <a:rPr lang="tr-TR" dirty="0"/>
              <a:t>E</a:t>
            </a:r>
            <a:r>
              <a:rPr lang="tr-TR" dirty="0" smtClean="0"/>
              <a:t>tkili </a:t>
            </a:r>
            <a:r>
              <a:rPr lang="tr-TR" dirty="0"/>
              <a:t>bir değerlendirme, öğrencilerin tam olarak neyi bildikleri, ne anladıkları ve neyi yapabileceklerini gösterme olasılığını artırır. Ayrıca öğretmenlerin birden fazla değerlendirme yöntemini kullanması öğrencilerin gerçekte neler öğrendiklerini doğru biçimde belirleme olanağı sağlar. </a:t>
            </a:r>
          </a:p>
        </p:txBody>
      </p:sp>
      <p:graphicFrame>
        <p:nvGraphicFramePr>
          <p:cNvPr id="4" name="3 Diyagram"/>
          <p:cNvGraphicFramePr/>
          <p:nvPr/>
        </p:nvGraphicFramePr>
        <p:xfrm>
          <a:off x="642910" y="28572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yagram"/>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İçerik Yer Tutucusu"/>
          <p:cNvSpPr>
            <a:spLocks noGrp="1"/>
          </p:cNvSpPr>
          <p:nvPr>
            <p:ph idx="1"/>
          </p:nvPr>
        </p:nvSpPr>
        <p:spPr/>
        <p:txBody>
          <a:bodyPr/>
          <a:lstStyle/>
          <a:p>
            <a:r>
              <a:rPr lang="tr-TR" dirty="0"/>
              <a:t>Öğretmen tarafından yapılan değerlendirmelerin düzeye uygunluk, nesnellik, adalet, tarafsızlık, katılım, değerlendirme ölçütleri gibi değişkenlerin öğrenci perspektifinden karşılığı kimi zaman olumsuz olabilmektedir. Bu tür durumlar hem öğretmenin durumunu zorlaştırır hem de istenmeyen davranışların oluşmasına kaynaklık eder.</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yagram"/>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İçerik Yer Tutucusu"/>
          <p:cNvSpPr>
            <a:spLocks noGrp="1"/>
          </p:cNvSpPr>
          <p:nvPr>
            <p:ph idx="1"/>
          </p:nvPr>
        </p:nvSpPr>
        <p:spPr/>
        <p:txBody>
          <a:bodyPr/>
          <a:lstStyle/>
          <a:p>
            <a:r>
              <a:rPr lang="tr-TR" dirty="0"/>
              <a:t>Öğretim, ilgi çekici ve etkili değilse hiçbir sınıf yönetim tekniği uzun bir süre etkili olamaz </a:t>
            </a:r>
            <a:r>
              <a:rPr lang="tr-TR" dirty="0" smtClean="0"/>
              <a:t>.</a:t>
            </a:r>
          </a:p>
          <a:p>
            <a:r>
              <a:rPr lang="tr-TR" dirty="0"/>
              <a:t>Öğrencilerin güç duygusu, yeterlik, aidiyet, özgürlük ve eğlence gibi temel ihtiyaçları </a:t>
            </a:r>
            <a:r>
              <a:rPr lang="tr-TR" dirty="0" smtClean="0"/>
              <a:t> </a:t>
            </a:r>
            <a:r>
              <a:rPr lang="tr-TR" dirty="0"/>
              <a:t>öğretmenleri tarafından karşılanmıyorsa, onlar bir şekilde bu ihtiyaçlarını karşılama yolunu bulacaklardır </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yagram"/>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İçerik Yer Tutucusu"/>
          <p:cNvSpPr>
            <a:spLocks noGrp="1"/>
          </p:cNvSpPr>
          <p:nvPr>
            <p:ph idx="1"/>
          </p:nvPr>
        </p:nvSpPr>
        <p:spPr/>
        <p:txBody>
          <a:bodyPr/>
          <a:lstStyle/>
          <a:p>
            <a:r>
              <a:rPr lang="tr-TR" dirty="0" smtClean="0"/>
              <a:t>Yakınlık </a:t>
            </a:r>
            <a:r>
              <a:rPr lang="tr-TR" dirty="0"/>
              <a:t>denetimi öğretmenin sınıfta dolaşması ve öğrencileri izlemesidir. </a:t>
            </a:r>
            <a:endParaRPr lang="tr-TR" dirty="0" smtClean="0"/>
          </a:p>
          <a:p>
            <a:r>
              <a:rPr lang="tr-TR" dirty="0"/>
              <a:t>İstenmeyen bir </a:t>
            </a:r>
            <a:r>
              <a:rPr lang="tr-TR" dirty="0" smtClean="0"/>
              <a:t>davranış </a:t>
            </a:r>
            <a:r>
              <a:rPr lang="tr-TR" dirty="0"/>
              <a:t>işaret yoluyla ortadan kaldırmada başarısız olunduysa, sınıf içindeki rahatsızlık öğretmenin fiziksel yakınlaşmasıyla yatıştırılabilir. Öğretmen, öğrenciye yakın durarak bir koruma ve yöneltme kaynağı oluşturur. </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yagram"/>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İçerik Yer Tutucusu"/>
          <p:cNvSpPr>
            <a:spLocks noGrp="1"/>
          </p:cNvSpPr>
          <p:nvPr>
            <p:ph idx="1"/>
          </p:nvPr>
        </p:nvSpPr>
        <p:spPr/>
        <p:txBody>
          <a:bodyPr>
            <a:normAutofit lnSpcReduction="10000"/>
          </a:bodyPr>
          <a:lstStyle/>
          <a:p>
            <a:r>
              <a:rPr lang="tr-TR" dirty="0"/>
              <a:t>Öğretmenlerin çoğu sınıf içindeki zamanlarının yaklaşık yarısını öğretim yerine istenmeyen öğrenci davranışlarıyla uğraşarak geçirmektedirler. </a:t>
            </a:r>
            <a:endParaRPr lang="tr-TR" dirty="0" smtClean="0"/>
          </a:p>
          <a:p>
            <a:r>
              <a:rPr lang="tr-TR" dirty="0" smtClean="0"/>
              <a:t>Öğretmen </a:t>
            </a:r>
            <a:r>
              <a:rPr lang="tr-TR" dirty="0"/>
              <a:t>için doğru stratejiyle etkili bir öğretimi gerçekleştirmek bir bakıma öğretim için daha fazla, istenmeyen öğrenci davranışları için daha az zaman ayırmak </a:t>
            </a:r>
            <a:r>
              <a:rPr lang="tr-TR" dirty="0" smtClean="0"/>
              <a:t>demektir. </a:t>
            </a:r>
            <a:endParaRPr lang="tr-TR"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
      </a:majorFont>
      <a:minorFont>
        <a:latin typeface="Arial"/>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336</TotalTime>
  <Words>2588</Words>
  <Application>Microsoft Office PowerPoint</Application>
  <PresentationFormat>Ekran Gösterisi (4:3)</PresentationFormat>
  <Paragraphs>241</Paragraphs>
  <Slides>59</Slides>
  <Notes>0</Notes>
  <HiddenSlides>0</HiddenSlides>
  <MMClips>0</MMClips>
  <ScaleCrop>false</ScaleCrop>
  <HeadingPairs>
    <vt:vector size="8" baseType="variant">
      <vt:variant>
        <vt:lpstr>Kullanılan Yazı Tipleri</vt:lpstr>
      </vt:variant>
      <vt:variant>
        <vt:i4>3</vt:i4>
      </vt:variant>
      <vt:variant>
        <vt:lpstr>Tema</vt:lpstr>
      </vt:variant>
      <vt:variant>
        <vt:i4>2</vt:i4>
      </vt:variant>
      <vt:variant>
        <vt:lpstr>Eklenmiş OLE Hizmet Programları</vt:lpstr>
      </vt:variant>
      <vt:variant>
        <vt:i4>1</vt:i4>
      </vt:variant>
      <vt:variant>
        <vt:lpstr>Slayt Başlıkları</vt:lpstr>
      </vt:variant>
      <vt:variant>
        <vt:i4>59</vt:i4>
      </vt:variant>
    </vt:vector>
  </HeadingPairs>
  <TitlesOfParts>
    <vt:vector size="65" baseType="lpstr">
      <vt:lpstr>Arial</vt:lpstr>
      <vt:lpstr>Calibri</vt:lpstr>
      <vt:lpstr>Franklin Gothic Medium</vt:lpstr>
      <vt:lpstr>Ofis Teması</vt:lpstr>
      <vt:lpstr>Varsayılan Tasarım</vt:lpstr>
      <vt:lpstr>Photo Editor Fotoğrafı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MyPC</dc:creator>
  <cp:lastModifiedBy>eğitim</cp:lastModifiedBy>
  <cp:revision>67</cp:revision>
  <dcterms:created xsi:type="dcterms:W3CDTF">2014-05-07T10:06:41Z</dcterms:created>
  <dcterms:modified xsi:type="dcterms:W3CDTF">2014-05-12T07:37:09Z</dcterms:modified>
</cp:coreProperties>
</file>