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7" r:id="rId3"/>
    <p:sldId id="282" r:id="rId4"/>
    <p:sldId id="268" r:id="rId5"/>
    <p:sldId id="284" r:id="rId6"/>
    <p:sldId id="269" r:id="rId7"/>
    <p:sldId id="270" r:id="rId8"/>
    <p:sldId id="271" r:id="rId9"/>
    <p:sldId id="283" r:id="rId10"/>
    <p:sldId id="285" r:id="rId11"/>
    <p:sldId id="286" r:id="rId12"/>
    <p:sldId id="288" r:id="rId13"/>
    <p:sldId id="274" r:id="rId14"/>
    <p:sldId id="275" r:id="rId15"/>
    <p:sldId id="276" r:id="rId16"/>
    <p:sldId id="278" r:id="rId17"/>
    <p:sldId id="279" r:id="rId18"/>
    <p:sldId id="280" r:id="rId19"/>
    <p:sldId id="281" r:id="rId20"/>
    <p:sldId id="289"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üseyin gerdan" userId="8d929bf9a5ee4264" providerId="LiveId" clId="{0427D7D6-8FC4-49DF-A1DA-F8BDEB41EFBC}"/>
    <pc:docChg chg="addSld delSld modSld">
      <pc:chgData name="hüseyin gerdan" userId="8d929bf9a5ee4264" providerId="LiveId" clId="{0427D7D6-8FC4-49DF-A1DA-F8BDEB41EFBC}" dt="2020-10-14T11:30:21.317" v="88" actId="2890"/>
      <pc:docMkLst>
        <pc:docMk/>
      </pc:docMkLst>
      <pc:sldChg chg="new del">
        <pc:chgData name="hüseyin gerdan" userId="8d929bf9a5ee4264" providerId="LiveId" clId="{0427D7D6-8FC4-49DF-A1DA-F8BDEB41EFBC}" dt="2020-10-14T10:01:51.516" v="2" actId="47"/>
        <pc:sldMkLst>
          <pc:docMk/>
          <pc:sldMk cId="3883002461" sldId="256"/>
        </pc:sldMkLst>
      </pc:sldChg>
      <pc:sldChg chg="modSp add mod">
        <pc:chgData name="hüseyin gerdan" userId="8d929bf9a5ee4264" providerId="LiveId" clId="{0427D7D6-8FC4-49DF-A1DA-F8BDEB41EFBC}" dt="2020-10-14T10:02:13.482" v="4" actId="14100"/>
        <pc:sldMkLst>
          <pc:docMk/>
          <pc:sldMk cId="575373269" sldId="257"/>
        </pc:sldMkLst>
        <pc:spChg chg="mod">
          <ac:chgData name="hüseyin gerdan" userId="8d929bf9a5ee4264" providerId="LiveId" clId="{0427D7D6-8FC4-49DF-A1DA-F8BDEB41EFBC}" dt="2020-10-14T10:02:05.326" v="3" actId="1076"/>
          <ac:spMkLst>
            <pc:docMk/>
            <pc:sldMk cId="575373269" sldId="257"/>
            <ac:spMk id="3" creationId="{16B3ED6C-2F23-4126-AB4C-C09FDDFE19F1}"/>
          </ac:spMkLst>
        </pc:spChg>
        <pc:spChg chg="mod">
          <ac:chgData name="hüseyin gerdan" userId="8d929bf9a5ee4264" providerId="LiveId" clId="{0427D7D6-8FC4-49DF-A1DA-F8BDEB41EFBC}" dt="2020-10-14T10:02:13.482" v="4" actId="14100"/>
          <ac:spMkLst>
            <pc:docMk/>
            <pc:sldMk cId="575373269" sldId="257"/>
            <ac:spMk id="10" creationId="{66BA9E2F-5C45-4E1E-BC26-4C56CFCC37E1}"/>
          </ac:spMkLst>
        </pc:spChg>
      </pc:sldChg>
      <pc:sldChg chg="modSp add mod">
        <pc:chgData name="hüseyin gerdan" userId="8d929bf9a5ee4264" providerId="LiveId" clId="{0427D7D6-8FC4-49DF-A1DA-F8BDEB41EFBC}" dt="2020-10-14T10:03:28.624" v="87" actId="20577"/>
        <pc:sldMkLst>
          <pc:docMk/>
          <pc:sldMk cId="198631764" sldId="267"/>
        </pc:sldMkLst>
        <pc:spChg chg="mod">
          <ac:chgData name="hüseyin gerdan" userId="8d929bf9a5ee4264" providerId="LiveId" clId="{0427D7D6-8FC4-49DF-A1DA-F8BDEB41EFBC}" dt="2020-10-14T10:03:28.624" v="87" actId="20577"/>
          <ac:spMkLst>
            <pc:docMk/>
            <pc:sldMk cId="198631764" sldId="267"/>
            <ac:spMk id="4" creationId="{E3A9FAC2-9F9A-42DD-9245-EA60A3900C52}"/>
          </ac:spMkLst>
        </pc:spChg>
        <pc:spChg chg="mod">
          <ac:chgData name="hüseyin gerdan" userId="8d929bf9a5ee4264" providerId="LiveId" clId="{0427D7D6-8FC4-49DF-A1DA-F8BDEB41EFBC}" dt="2020-10-14T10:03:16.923" v="71" actId="20577"/>
          <ac:spMkLst>
            <pc:docMk/>
            <pc:sldMk cId="198631764" sldId="267"/>
            <ac:spMk id="5" creationId="{9B1D80D2-BCC6-456C-AC73-62EE568C9BAF}"/>
          </ac:spMkLst>
        </pc:spChg>
      </pc:sldChg>
      <pc:sldChg chg="add">
        <pc:chgData name="hüseyin gerdan" userId="8d929bf9a5ee4264" providerId="LiveId" clId="{0427D7D6-8FC4-49DF-A1DA-F8BDEB41EFBC}" dt="2020-10-14T11:30:21.317" v="88" actId="2890"/>
        <pc:sldMkLst>
          <pc:docMk/>
          <pc:sldMk cId="3857541805" sldId="268"/>
        </pc:sldMkLst>
      </pc:sldChg>
    </pc:docChg>
  </pc:docChgLst>
  <pc:docChgLst>
    <pc:chgData name="hüseyin gerdan" userId="8d929bf9a5ee4264" providerId="LiveId" clId="{65BC465B-C504-41E6-88CA-15175D025FAA}"/>
    <pc:docChg chg="undo custSel addSld delSld modSld sldOrd">
      <pc:chgData name="hüseyin gerdan" userId="8d929bf9a5ee4264" providerId="LiveId" clId="{65BC465B-C504-41E6-88CA-15175D025FAA}" dt="2020-10-19T20:45:15.283" v="480" actId="14100"/>
      <pc:docMkLst>
        <pc:docMk/>
      </pc:docMkLst>
      <pc:sldChg chg="modSp mod">
        <pc:chgData name="hüseyin gerdan" userId="8d929bf9a5ee4264" providerId="LiveId" clId="{65BC465B-C504-41E6-88CA-15175D025FAA}" dt="2020-10-19T20:30:16.969" v="111" actId="255"/>
        <pc:sldMkLst>
          <pc:docMk/>
          <pc:sldMk cId="3857541805" sldId="268"/>
        </pc:sldMkLst>
        <pc:spChg chg="mod">
          <ac:chgData name="hüseyin gerdan" userId="8d929bf9a5ee4264" providerId="LiveId" clId="{65BC465B-C504-41E6-88CA-15175D025FAA}" dt="2020-10-19T20:30:16.969" v="111" actId="255"/>
          <ac:spMkLst>
            <pc:docMk/>
            <pc:sldMk cId="3857541805" sldId="268"/>
            <ac:spMk id="4" creationId="{E3A9FAC2-9F9A-42DD-9245-EA60A3900C52}"/>
          </ac:spMkLst>
        </pc:spChg>
        <pc:spChg chg="mod">
          <ac:chgData name="hüseyin gerdan" userId="8d929bf9a5ee4264" providerId="LiveId" clId="{65BC465B-C504-41E6-88CA-15175D025FAA}" dt="2020-10-19T20:27:47.661" v="83" actId="207"/>
          <ac:spMkLst>
            <pc:docMk/>
            <pc:sldMk cId="3857541805" sldId="268"/>
            <ac:spMk id="5" creationId="{9B1D80D2-BCC6-456C-AC73-62EE568C9BAF}"/>
          </ac:spMkLst>
        </pc:spChg>
      </pc:sldChg>
      <pc:sldChg chg="modSp add mod">
        <pc:chgData name="hüseyin gerdan" userId="8d929bf9a5ee4264" providerId="LiveId" clId="{65BC465B-C504-41E6-88CA-15175D025FAA}" dt="2020-10-19T20:30:35.644" v="130" actId="20577"/>
        <pc:sldMkLst>
          <pc:docMk/>
          <pc:sldMk cId="3373384851" sldId="269"/>
        </pc:sldMkLst>
        <pc:spChg chg="mod">
          <ac:chgData name="hüseyin gerdan" userId="8d929bf9a5ee4264" providerId="LiveId" clId="{65BC465B-C504-41E6-88CA-15175D025FAA}" dt="2020-10-19T20:30:35.644" v="130" actId="20577"/>
          <ac:spMkLst>
            <pc:docMk/>
            <pc:sldMk cId="3373384851" sldId="269"/>
            <ac:spMk id="4" creationId="{E3A9FAC2-9F9A-42DD-9245-EA60A3900C52}"/>
          </ac:spMkLst>
        </pc:spChg>
        <pc:spChg chg="mod">
          <ac:chgData name="hüseyin gerdan" userId="8d929bf9a5ee4264" providerId="LiveId" clId="{65BC465B-C504-41E6-88CA-15175D025FAA}" dt="2020-10-19T20:27:54.044" v="84" actId="207"/>
          <ac:spMkLst>
            <pc:docMk/>
            <pc:sldMk cId="3373384851" sldId="269"/>
            <ac:spMk id="5" creationId="{9B1D80D2-BCC6-456C-AC73-62EE568C9BAF}"/>
          </ac:spMkLst>
        </pc:spChg>
      </pc:sldChg>
      <pc:sldChg chg="modSp add mod">
        <pc:chgData name="hüseyin gerdan" userId="8d929bf9a5ee4264" providerId="LiveId" clId="{65BC465B-C504-41E6-88CA-15175D025FAA}" dt="2020-10-19T20:30:44.079" v="131"/>
        <pc:sldMkLst>
          <pc:docMk/>
          <pc:sldMk cId="929936822" sldId="270"/>
        </pc:sldMkLst>
        <pc:spChg chg="mod">
          <ac:chgData name="hüseyin gerdan" userId="8d929bf9a5ee4264" providerId="LiveId" clId="{65BC465B-C504-41E6-88CA-15175D025FAA}" dt="2020-10-19T20:30:44.079" v="131"/>
          <ac:spMkLst>
            <pc:docMk/>
            <pc:sldMk cId="929936822" sldId="270"/>
            <ac:spMk id="4" creationId="{E3A9FAC2-9F9A-42DD-9245-EA60A3900C52}"/>
          </ac:spMkLst>
        </pc:spChg>
        <pc:spChg chg="mod">
          <ac:chgData name="hüseyin gerdan" userId="8d929bf9a5ee4264" providerId="LiveId" clId="{65BC465B-C504-41E6-88CA-15175D025FAA}" dt="2020-10-19T20:27:56.998" v="85" actId="207"/>
          <ac:spMkLst>
            <pc:docMk/>
            <pc:sldMk cId="929936822" sldId="270"/>
            <ac:spMk id="5" creationId="{9B1D80D2-BCC6-456C-AC73-62EE568C9BAF}"/>
          </ac:spMkLst>
        </pc:spChg>
      </pc:sldChg>
      <pc:sldChg chg="modSp add mod">
        <pc:chgData name="hüseyin gerdan" userId="8d929bf9a5ee4264" providerId="LiveId" clId="{65BC465B-C504-41E6-88CA-15175D025FAA}" dt="2020-10-19T20:44:19.485" v="476" actId="20577"/>
        <pc:sldMkLst>
          <pc:docMk/>
          <pc:sldMk cId="1075511518" sldId="271"/>
        </pc:sldMkLst>
        <pc:spChg chg="mod">
          <ac:chgData name="hüseyin gerdan" userId="8d929bf9a5ee4264" providerId="LiveId" clId="{65BC465B-C504-41E6-88CA-15175D025FAA}" dt="2020-10-19T20:30:49.395" v="132"/>
          <ac:spMkLst>
            <pc:docMk/>
            <pc:sldMk cId="1075511518" sldId="271"/>
            <ac:spMk id="4" creationId="{E3A9FAC2-9F9A-42DD-9245-EA60A3900C52}"/>
          </ac:spMkLst>
        </pc:spChg>
        <pc:spChg chg="mod">
          <ac:chgData name="hüseyin gerdan" userId="8d929bf9a5ee4264" providerId="LiveId" clId="{65BC465B-C504-41E6-88CA-15175D025FAA}" dt="2020-10-19T20:44:19.485" v="476" actId="20577"/>
          <ac:spMkLst>
            <pc:docMk/>
            <pc:sldMk cId="1075511518" sldId="271"/>
            <ac:spMk id="5" creationId="{9B1D80D2-BCC6-456C-AC73-62EE568C9BAF}"/>
          </ac:spMkLst>
        </pc:spChg>
      </pc:sldChg>
      <pc:sldChg chg="modSp add mod">
        <pc:chgData name="hüseyin gerdan" userId="8d929bf9a5ee4264" providerId="LiveId" clId="{65BC465B-C504-41E6-88CA-15175D025FAA}" dt="2020-10-19T20:30:53.826" v="133"/>
        <pc:sldMkLst>
          <pc:docMk/>
          <pc:sldMk cId="4113613152" sldId="272"/>
        </pc:sldMkLst>
        <pc:spChg chg="mod">
          <ac:chgData name="hüseyin gerdan" userId="8d929bf9a5ee4264" providerId="LiveId" clId="{65BC465B-C504-41E6-88CA-15175D025FAA}" dt="2020-10-19T20:30:53.826" v="133"/>
          <ac:spMkLst>
            <pc:docMk/>
            <pc:sldMk cId="4113613152" sldId="272"/>
            <ac:spMk id="4" creationId="{E3A9FAC2-9F9A-42DD-9245-EA60A3900C52}"/>
          </ac:spMkLst>
        </pc:spChg>
        <pc:spChg chg="mod">
          <ac:chgData name="hüseyin gerdan" userId="8d929bf9a5ee4264" providerId="LiveId" clId="{65BC465B-C504-41E6-88CA-15175D025FAA}" dt="2020-10-19T20:28:04.628" v="87" actId="207"/>
          <ac:spMkLst>
            <pc:docMk/>
            <pc:sldMk cId="4113613152" sldId="272"/>
            <ac:spMk id="5" creationId="{9B1D80D2-BCC6-456C-AC73-62EE568C9BAF}"/>
          </ac:spMkLst>
        </pc:spChg>
      </pc:sldChg>
      <pc:sldChg chg="modSp add mod">
        <pc:chgData name="hüseyin gerdan" userId="8d929bf9a5ee4264" providerId="LiveId" clId="{65BC465B-C504-41E6-88CA-15175D025FAA}" dt="2020-10-19T20:30:56.925" v="134"/>
        <pc:sldMkLst>
          <pc:docMk/>
          <pc:sldMk cId="411120983" sldId="273"/>
        </pc:sldMkLst>
        <pc:spChg chg="mod">
          <ac:chgData name="hüseyin gerdan" userId="8d929bf9a5ee4264" providerId="LiveId" clId="{65BC465B-C504-41E6-88CA-15175D025FAA}" dt="2020-10-19T20:30:56.925" v="134"/>
          <ac:spMkLst>
            <pc:docMk/>
            <pc:sldMk cId="411120983" sldId="273"/>
            <ac:spMk id="4" creationId="{E3A9FAC2-9F9A-42DD-9245-EA60A3900C52}"/>
          </ac:spMkLst>
        </pc:spChg>
        <pc:spChg chg="mod">
          <ac:chgData name="hüseyin gerdan" userId="8d929bf9a5ee4264" providerId="LiveId" clId="{65BC465B-C504-41E6-88CA-15175D025FAA}" dt="2020-10-19T20:28:12.256" v="90" actId="123"/>
          <ac:spMkLst>
            <pc:docMk/>
            <pc:sldMk cId="411120983" sldId="273"/>
            <ac:spMk id="5" creationId="{9B1D80D2-BCC6-456C-AC73-62EE568C9BAF}"/>
          </ac:spMkLst>
        </pc:spChg>
      </pc:sldChg>
      <pc:sldChg chg="modSp add mod">
        <pc:chgData name="hüseyin gerdan" userId="8d929bf9a5ee4264" providerId="LiveId" clId="{65BC465B-C504-41E6-88CA-15175D025FAA}" dt="2020-10-19T20:31:54.910" v="143" actId="20577"/>
        <pc:sldMkLst>
          <pc:docMk/>
          <pc:sldMk cId="685386093" sldId="274"/>
        </pc:sldMkLst>
        <pc:spChg chg="mod">
          <ac:chgData name="hüseyin gerdan" userId="8d929bf9a5ee4264" providerId="LiveId" clId="{65BC465B-C504-41E6-88CA-15175D025FAA}" dt="2020-10-19T20:31:26.929" v="138" actId="255"/>
          <ac:spMkLst>
            <pc:docMk/>
            <pc:sldMk cId="685386093" sldId="274"/>
            <ac:spMk id="4" creationId="{E3A9FAC2-9F9A-42DD-9245-EA60A3900C52}"/>
          </ac:spMkLst>
        </pc:spChg>
        <pc:spChg chg="mod">
          <ac:chgData name="hüseyin gerdan" userId="8d929bf9a5ee4264" providerId="LiveId" clId="{65BC465B-C504-41E6-88CA-15175D025FAA}" dt="2020-10-19T20:31:54.910" v="143" actId="20577"/>
          <ac:spMkLst>
            <pc:docMk/>
            <pc:sldMk cId="685386093" sldId="274"/>
            <ac:spMk id="5" creationId="{9B1D80D2-BCC6-456C-AC73-62EE568C9BAF}"/>
          </ac:spMkLst>
        </pc:spChg>
      </pc:sldChg>
      <pc:sldChg chg="modSp add mod">
        <pc:chgData name="hüseyin gerdan" userId="8d929bf9a5ee4264" providerId="LiveId" clId="{65BC465B-C504-41E6-88CA-15175D025FAA}" dt="2020-10-19T20:32:25.604" v="149" actId="20577"/>
        <pc:sldMkLst>
          <pc:docMk/>
          <pc:sldMk cId="2422550778" sldId="275"/>
        </pc:sldMkLst>
        <pc:spChg chg="mod">
          <ac:chgData name="hüseyin gerdan" userId="8d929bf9a5ee4264" providerId="LiveId" clId="{65BC465B-C504-41E6-88CA-15175D025FAA}" dt="2020-10-19T20:32:25.604" v="149" actId="20577"/>
          <ac:spMkLst>
            <pc:docMk/>
            <pc:sldMk cId="2422550778" sldId="275"/>
            <ac:spMk id="5" creationId="{9B1D80D2-BCC6-456C-AC73-62EE568C9BAF}"/>
          </ac:spMkLst>
        </pc:spChg>
      </pc:sldChg>
      <pc:sldChg chg="addSp delSp modSp add mod ord">
        <pc:chgData name="hüseyin gerdan" userId="8d929bf9a5ee4264" providerId="LiveId" clId="{65BC465B-C504-41E6-88CA-15175D025FAA}" dt="2020-10-19T20:37:21.778" v="186"/>
        <pc:sldMkLst>
          <pc:docMk/>
          <pc:sldMk cId="1125872423" sldId="276"/>
        </pc:sldMkLst>
        <pc:spChg chg="del">
          <ac:chgData name="hüseyin gerdan" userId="8d929bf9a5ee4264" providerId="LiveId" clId="{65BC465B-C504-41E6-88CA-15175D025FAA}" dt="2020-10-19T20:33:07.864" v="151" actId="478"/>
          <ac:spMkLst>
            <pc:docMk/>
            <pc:sldMk cId="1125872423" sldId="276"/>
            <ac:spMk id="4" creationId="{E3A9FAC2-9F9A-42DD-9245-EA60A3900C52}"/>
          </ac:spMkLst>
        </pc:spChg>
        <pc:spChg chg="del">
          <ac:chgData name="hüseyin gerdan" userId="8d929bf9a5ee4264" providerId="LiveId" clId="{65BC465B-C504-41E6-88CA-15175D025FAA}" dt="2020-10-19T20:33:11.981" v="153" actId="478"/>
          <ac:spMkLst>
            <pc:docMk/>
            <pc:sldMk cId="1125872423" sldId="276"/>
            <ac:spMk id="5" creationId="{9B1D80D2-BCC6-456C-AC73-62EE568C9BAF}"/>
          </ac:spMkLst>
        </pc:spChg>
        <pc:spChg chg="add del mod">
          <ac:chgData name="hüseyin gerdan" userId="8d929bf9a5ee4264" providerId="LiveId" clId="{65BC465B-C504-41E6-88CA-15175D025FAA}" dt="2020-10-19T20:33:09.962" v="152" actId="478"/>
          <ac:spMkLst>
            <pc:docMk/>
            <pc:sldMk cId="1125872423" sldId="276"/>
            <ac:spMk id="6" creationId="{9413DF63-D193-4DC8-8A24-D0B0C2FE6DA1}"/>
          </ac:spMkLst>
        </pc:spChg>
        <pc:spChg chg="add del mod">
          <ac:chgData name="hüseyin gerdan" userId="8d929bf9a5ee4264" providerId="LiveId" clId="{65BC465B-C504-41E6-88CA-15175D025FAA}" dt="2020-10-19T20:33:15.056" v="154" actId="478"/>
          <ac:spMkLst>
            <pc:docMk/>
            <pc:sldMk cId="1125872423" sldId="276"/>
            <ac:spMk id="8" creationId="{C5D35E0F-992A-4B96-A8A3-AC26E67A22B3}"/>
          </ac:spMkLst>
        </pc:spChg>
        <pc:picChg chg="add mod">
          <ac:chgData name="hüseyin gerdan" userId="8d929bf9a5ee4264" providerId="LiveId" clId="{65BC465B-C504-41E6-88CA-15175D025FAA}" dt="2020-10-19T20:34:13.726" v="164" actId="14100"/>
          <ac:picMkLst>
            <pc:docMk/>
            <pc:sldMk cId="1125872423" sldId="276"/>
            <ac:picMk id="10" creationId="{5D87660B-8BE4-4320-AB64-E6F65528EAB5}"/>
          </ac:picMkLst>
        </pc:picChg>
        <pc:picChg chg="add mod">
          <ac:chgData name="hüseyin gerdan" userId="8d929bf9a5ee4264" providerId="LiveId" clId="{65BC465B-C504-41E6-88CA-15175D025FAA}" dt="2020-10-19T20:34:18.200" v="165" actId="14100"/>
          <ac:picMkLst>
            <pc:docMk/>
            <pc:sldMk cId="1125872423" sldId="276"/>
            <ac:picMk id="12" creationId="{91DC0DAA-C13E-4333-8CD7-31B2BCAB23A7}"/>
          </ac:picMkLst>
        </pc:picChg>
      </pc:sldChg>
      <pc:sldChg chg="addSp delSp modSp add del mod">
        <pc:chgData name="hüseyin gerdan" userId="8d929bf9a5ee4264" providerId="LiveId" clId="{65BC465B-C504-41E6-88CA-15175D025FAA}" dt="2020-10-19T20:45:04.644" v="477" actId="47"/>
        <pc:sldMkLst>
          <pc:docMk/>
          <pc:sldMk cId="3139390896" sldId="277"/>
        </pc:sldMkLst>
        <pc:picChg chg="del mod">
          <ac:chgData name="hüseyin gerdan" userId="8d929bf9a5ee4264" providerId="LiveId" clId="{65BC465B-C504-41E6-88CA-15175D025FAA}" dt="2020-10-19T20:36:56.102" v="178" actId="478"/>
          <ac:picMkLst>
            <pc:docMk/>
            <pc:sldMk cId="3139390896" sldId="277"/>
            <ac:picMk id="3" creationId="{34778060-457F-4AD8-847B-0DC097BF7268}"/>
          </ac:picMkLst>
        </pc:picChg>
        <pc:picChg chg="add del mod">
          <ac:chgData name="hüseyin gerdan" userId="8d929bf9a5ee4264" providerId="LiveId" clId="{65BC465B-C504-41E6-88CA-15175D025FAA}" dt="2020-10-19T20:37:16.193" v="183" actId="478"/>
          <ac:picMkLst>
            <pc:docMk/>
            <pc:sldMk cId="3139390896" sldId="277"/>
            <ac:picMk id="4" creationId="{7473D80F-2259-4B33-BB62-C4165CC20EE8}"/>
          </ac:picMkLst>
        </pc:picChg>
        <pc:picChg chg="del">
          <ac:chgData name="hüseyin gerdan" userId="8d929bf9a5ee4264" providerId="LiveId" clId="{65BC465B-C504-41E6-88CA-15175D025FAA}" dt="2020-10-19T20:36:23.867" v="168" actId="478"/>
          <ac:picMkLst>
            <pc:docMk/>
            <pc:sldMk cId="3139390896" sldId="277"/>
            <ac:picMk id="10" creationId="{5D87660B-8BE4-4320-AB64-E6F65528EAB5}"/>
          </ac:picMkLst>
        </pc:picChg>
        <pc:picChg chg="del">
          <ac:chgData name="hüseyin gerdan" userId="8d929bf9a5ee4264" providerId="LiveId" clId="{65BC465B-C504-41E6-88CA-15175D025FAA}" dt="2020-10-19T20:36:23.087" v="167" actId="478"/>
          <ac:picMkLst>
            <pc:docMk/>
            <pc:sldMk cId="3139390896" sldId="277"/>
            <ac:picMk id="12" creationId="{91DC0DAA-C13E-4333-8CD7-31B2BCAB23A7}"/>
          </ac:picMkLst>
        </pc:picChg>
      </pc:sldChg>
      <pc:sldChg chg="addSp delSp modSp add mod">
        <pc:chgData name="hüseyin gerdan" userId="8d929bf9a5ee4264" providerId="LiveId" clId="{65BC465B-C504-41E6-88CA-15175D025FAA}" dt="2020-10-19T20:39:28.402" v="394" actId="1076"/>
        <pc:sldMkLst>
          <pc:docMk/>
          <pc:sldMk cId="3084528557" sldId="278"/>
        </pc:sldMkLst>
        <pc:spChg chg="mod">
          <ac:chgData name="hüseyin gerdan" userId="8d929bf9a5ee4264" providerId="LiveId" clId="{65BC465B-C504-41E6-88CA-15175D025FAA}" dt="2020-10-19T20:39:28.402" v="394" actId="1076"/>
          <ac:spMkLst>
            <pc:docMk/>
            <pc:sldMk cId="3084528557" sldId="278"/>
            <ac:spMk id="5" creationId="{9B1D80D2-BCC6-456C-AC73-62EE568C9BAF}"/>
          </ac:spMkLst>
        </pc:spChg>
        <pc:picChg chg="add del mod">
          <ac:chgData name="hüseyin gerdan" userId="8d929bf9a5ee4264" providerId="LiveId" clId="{65BC465B-C504-41E6-88CA-15175D025FAA}" dt="2020-10-19T20:39:24.971" v="393" actId="478"/>
          <ac:picMkLst>
            <pc:docMk/>
            <pc:sldMk cId="3084528557" sldId="278"/>
            <ac:picMk id="6" creationId="{B3ECE934-49B5-4E6C-81E6-6E803EF3C815}"/>
          </ac:picMkLst>
        </pc:picChg>
      </pc:sldChg>
      <pc:sldChg chg="modSp add mod">
        <pc:chgData name="hüseyin gerdan" userId="8d929bf9a5ee4264" providerId="LiveId" clId="{65BC465B-C504-41E6-88CA-15175D025FAA}" dt="2020-10-19T20:40:46.009" v="437" actId="14100"/>
        <pc:sldMkLst>
          <pc:docMk/>
          <pc:sldMk cId="979418878" sldId="279"/>
        </pc:sldMkLst>
        <pc:spChg chg="mod">
          <ac:chgData name="hüseyin gerdan" userId="8d929bf9a5ee4264" providerId="LiveId" clId="{65BC465B-C504-41E6-88CA-15175D025FAA}" dt="2020-10-19T20:39:53.259" v="423" actId="20577"/>
          <ac:spMkLst>
            <pc:docMk/>
            <pc:sldMk cId="979418878" sldId="279"/>
            <ac:spMk id="4" creationId="{E3A9FAC2-9F9A-42DD-9245-EA60A3900C52}"/>
          </ac:spMkLst>
        </pc:spChg>
        <pc:spChg chg="mod">
          <ac:chgData name="hüseyin gerdan" userId="8d929bf9a5ee4264" providerId="LiveId" clId="{65BC465B-C504-41E6-88CA-15175D025FAA}" dt="2020-10-19T20:40:46.009" v="437" actId="14100"/>
          <ac:spMkLst>
            <pc:docMk/>
            <pc:sldMk cId="979418878" sldId="279"/>
            <ac:spMk id="5" creationId="{9B1D80D2-BCC6-456C-AC73-62EE568C9BAF}"/>
          </ac:spMkLst>
        </pc:spChg>
      </pc:sldChg>
      <pc:sldChg chg="modSp add mod">
        <pc:chgData name="hüseyin gerdan" userId="8d929bf9a5ee4264" providerId="LiveId" clId="{65BC465B-C504-41E6-88CA-15175D025FAA}" dt="2020-10-19T20:41:31.696" v="458" actId="20577"/>
        <pc:sldMkLst>
          <pc:docMk/>
          <pc:sldMk cId="1647760429" sldId="280"/>
        </pc:sldMkLst>
        <pc:spChg chg="mod">
          <ac:chgData name="hüseyin gerdan" userId="8d929bf9a5ee4264" providerId="LiveId" clId="{65BC465B-C504-41E6-88CA-15175D025FAA}" dt="2020-10-19T20:41:31.696" v="458" actId="20577"/>
          <ac:spMkLst>
            <pc:docMk/>
            <pc:sldMk cId="1647760429" sldId="280"/>
            <ac:spMk id="5" creationId="{9B1D80D2-BCC6-456C-AC73-62EE568C9BAF}"/>
          </ac:spMkLst>
        </pc:spChg>
      </pc:sldChg>
      <pc:sldChg chg="addSp delSp modSp add mod">
        <pc:chgData name="hüseyin gerdan" userId="8d929bf9a5ee4264" providerId="LiveId" clId="{65BC465B-C504-41E6-88CA-15175D025FAA}" dt="2020-10-19T20:45:15.283" v="480" actId="14100"/>
        <pc:sldMkLst>
          <pc:docMk/>
          <pc:sldMk cId="2821522675" sldId="281"/>
        </pc:sldMkLst>
        <pc:spChg chg="del mod">
          <ac:chgData name="hüseyin gerdan" userId="8d929bf9a5ee4264" providerId="LiveId" clId="{65BC465B-C504-41E6-88CA-15175D025FAA}" dt="2020-10-19T20:41:46.913" v="463" actId="478"/>
          <ac:spMkLst>
            <pc:docMk/>
            <pc:sldMk cId="2821522675" sldId="281"/>
            <ac:spMk id="4" creationId="{E3A9FAC2-9F9A-42DD-9245-EA60A3900C52}"/>
          </ac:spMkLst>
        </pc:spChg>
        <pc:spChg chg="del mod">
          <ac:chgData name="hüseyin gerdan" userId="8d929bf9a5ee4264" providerId="LiveId" clId="{65BC465B-C504-41E6-88CA-15175D025FAA}" dt="2020-10-19T20:41:48.904" v="464" actId="478"/>
          <ac:spMkLst>
            <pc:docMk/>
            <pc:sldMk cId="2821522675" sldId="281"/>
            <ac:spMk id="5" creationId="{9B1D80D2-BCC6-456C-AC73-62EE568C9BAF}"/>
          </ac:spMkLst>
        </pc:spChg>
        <pc:spChg chg="add mod">
          <ac:chgData name="hüseyin gerdan" userId="8d929bf9a5ee4264" providerId="LiveId" clId="{65BC465B-C504-41E6-88CA-15175D025FAA}" dt="2020-10-19T20:45:13.106" v="479" actId="1076"/>
          <ac:spMkLst>
            <pc:docMk/>
            <pc:sldMk cId="2821522675" sldId="281"/>
            <ac:spMk id="8" creationId="{B153D843-99F0-4A1F-B746-5C99084CE8BA}"/>
          </ac:spMkLst>
        </pc:spChg>
        <pc:picChg chg="add mod">
          <ac:chgData name="hüseyin gerdan" userId="8d929bf9a5ee4264" providerId="LiveId" clId="{65BC465B-C504-41E6-88CA-15175D025FAA}" dt="2020-10-19T20:45:15.283" v="480" actId="14100"/>
          <ac:picMkLst>
            <pc:docMk/>
            <pc:sldMk cId="2821522675" sldId="281"/>
            <ac:picMk id="6" creationId="{F3D38DD2-856D-4C5F-A385-D58A7E6FCC7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11C3F9-6D52-435F-B3D3-35F8B1A4D46A}"/>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4B463BAF-2984-4092-8433-B72FBE0055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8B6B8B48-9550-4EED-A780-F3C23AC5B20F}"/>
              </a:ext>
            </a:extLst>
          </p:cNvPr>
          <p:cNvSpPr>
            <a:spLocks noGrp="1"/>
          </p:cNvSpPr>
          <p:nvPr>
            <p:ph type="dt" sz="half" idx="10"/>
          </p:nvPr>
        </p:nvSpPr>
        <p:spPr/>
        <p:txBody>
          <a:bodyPr/>
          <a:lstStyle/>
          <a:p>
            <a:fld id="{CD9186FB-D76E-4AD9-97A1-66D4B4AB94D2}" type="datetimeFigureOut">
              <a:rPr lang="tr-TR" smtClean="0"/>
              <a:t>8.11.2020</a:t>
            </a:fld>
            <a:endParaRPr lang="tr-TR"/>
          </a:p>
        </p:txBody>
      </p:sp>
      <p:sp>
        <p:nvSpPr>
          <p:cNvPr id="5" name="Alt Bilgi Yer Tutucusu 4">
            <a:extLst>
              <a:ext uri="{FF2B5EF4-FFF2-40B4-BE49-F238E27FC236}">
                <a16:creationId xmlns:a16="http://schemas.microsoft.com/office/drawing/2014/main" id="{EF0C0301-4D22-4DB3-9D9A-C9624642E89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D443DD5-BEA8-40B7-A8ED-458627787686}"/>
              </a:ext>
            </a:extLst>
          </p:cNvPr>
          <p:cNvSpPr>
            <a:spLocks noGrp="1"/>
          </p:cNvSpPr>
          <p:nvPr>
            <p:ph type="sldNum" sz="quarter" idx="12"/>
          </p:nvPr>
        </p:nvSpPr>
        <p:spPr/>
        <p:txBody>
          <a:bodyPr/>
          <a:lstStyle/>
          <a:p>
            <a:fld id="{15C2E0A1-17DD-4A33-A6A4-40C9553BBFC3}" type="slidenum">
              <a:rPr lang="tr-TR" smtClean="0"/>
              <a:t>‹#›</a:t>
            </a:fld>
            <a:endParaRPr lang="tr-TR"/>
          </a:p>
        </p:txBody>
      </p:sp>
    </p:spTree>
    <p:extLst>
      <p:ext uri="{BB962C8B-B14F-4D97-AF65-F5344CB8AC3E}">
        <p14:creationId xmlns:p14="http://schemas.microsoft.com/office/powerpoint/2010/main" val="70784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3AEFA2C-D7A8-43FF-A825-B8FA54BB1A8E}"/>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68D7B38C-54EC-4B82-8284-EA1ABFCAB13A}"/>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63AE469-9B04-45E8-B524-0BE9C03F28A2}"/>
              </a:ext>
            </a:extLst>
          </p:cNvPr>
          <p:cNvSpPr>
            <a:spLocks noGrp="1"/>
          </p:cNvSpPr>
          <p:nvPr>
            <p:ph type="dt" sz="half" idx="10"/>
          </p:nvPr>
        </p:nvSpPr>
        <p:spPr/>
        <p:txBody>
          <a:bodyPr/>
          <a:lstStyle/>
          <a:p>
            <a:fld id="{CD9186FB-D76E-4AD9-97A1-66D4B4AB94D2}" type="datetimeFigureOut">
              <a:rPr lang="tr-TR" smtClean="0"/>
              <a:t>8.11.2020</a:t>
            </a:fld>
            <a:endParaRPr lang="tr-TR"/>
          </a:p>
        </p:txBody>
      </p:sp>
      <p:sp>
        <p:nvSpPr>
          <p:cNvPr id="5" name="Alt Bilgi Yer Tutucusu 4">
            <a:extLst>
              <a:ext uri="{FF2B5EF4-FFF2-40B4-BE49-F238E27FC236}">
                <a16:creationId xmlns:a16="http://schemas.microsoft.com/office/drawing/2014/main" id="{A406AE3F-4994-474C-B158-23EA3EACB53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D2F8E2F-38C8-49F4-8031-F073B88969CB}"/>
              </a:ext>
            </a:extLst>
          </p:cNvPr>
          <p:cNvSpPr>
            <a:spLocks noGrp="1"/>
          </p:cNvSpPr>
          <p:nvPr>
            <p:ph type="sldNum" sz="quarter" idx="12"/>
          </p:nvPr>
        </p:nvSpPr>
        <p:spPr/>
        <p:txBody>
          <a:bodyPr/>
          <a:lstStyle/>
          <a:p>
            <a:fld id="{15C2E0A1-17DD-4A33-A6A4-40C9553BBFC3}" type="slidenum">
              <a:rPr lang="tr-TR" smtClean="0"/>
              <a:t>‹#›</a:t>
            </a:fld>
            <a:endParaRPr lang="tr-TR"/>
          </a:p>
        </p:txBody>
      </p:sp>
    </p:spTree>
    <p:extLst>
      <p:ext uri="{BB962C8B-B14F-4D97-AF65-F5344CB8AC3E}">
        <p14:creationId xmlns:p14="http://schemas.microsoft.com/office/powerpoint/2010/main" val="2094334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FED5313-4E7F-430B-A6B1-00865DD9F7C6}"/>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989D0BBA-24C1-4205-BFEC-090FEDE620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ADF0CBD8-7392-4AEB-AAF8-EBAFFB5DBC14}"/>
              </a:ext>
            </a:extLst>
          </p:cNvPr>
          <p:cNvSpPr>
            <a:spLocks noGrp="1"/>
          </p:cNvSpPr>
          <p:nvPr>
            <p:ph type="dt" sz="half" idx="10"/>
          </p:nvPr>
        </p:nvSpPr>
        <p:spPr/>
        <p:txBody>
          <a:bodyPr/>
          <a:lstStyle/>
          <a:p>
            <a:fld id="{CD9186FB-D76E-4AD9-97A1-66D4B4AB94D2}" type="datetimeFigureOut">
              <a:rPr lang="tr-TR" smtClean="0"/>
              <a:t>8.11.2020</a:t>
            </a:fld>
            <a:endParaRPr lang="tr-TR"/>
          </a:p>
        </p:txBody>
      </p:sp>
      <p:sp>
        <p:nvSpPr>
          <p:cNvPr id="5" name="Alt Bilgi Yer Tutucusu 4">
            <a:extLst>
              <a:ext uri="{FF2B5EF4-FFF2-40B4-BE49-F238E27FC236}">
                <a16:creationId xmlns:a16="http://schemas.microsoft.com/office/drawing/2014/main" id="{B9512E12-D4F6-496C-836F-1D5EC123229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E43A983-96DC-481A-B4A6-FDCF52311502}"/>
              </a:ext>
            </a:extLst>
          </p:cNvPr>
          <p:cNvSpPr>
            <a:spLocks noGrp="1"/>
          </p:cNvSpPr>
          <p:nvPr>
            <p:ph type="sldNum" sz="quarter" idx="12"/>
          </p:nvPr>
        </p:nvSpPr>
        <p:spPr/>
        <p:txBody>
          <a:bodyPr/>
          <a:lstStyle/>
          <a:p>
            <a:fld id="{15C2E0A1-17DD-4A33-A6A4-40C9553BBFC3}" type="slidenum">
              <a:rPr lang="tr-TR" smtClean="0"/>
              <a:t>‹#›</a:t>
            </a:fld>
            <a:endParaRPr lang="tr-TR"/>
          </a:p>
        </p:txBody>
      </p:sp>
    </p:spTree>
    <p:extLst>
      <p:ext uri="{BB962C8B-B14F-4D97-AF65-F5344CB8AC3E}">
        <p14:creationId xmlns:p14="http://schemas.microsoft.com/office/powerpoint/2010/main" val="2093679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BC47AAE-92A0-408C-96C9-A9C755CFB75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035A3A4B-6409-4E21-A67A-743EFE70F423}"/>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5B8F358B-B767-4B8B-988C-6C2A037DBB2A}"/>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62F3D437-E2AE-469D-834F-067DC7B997DE}"/>
              </a:ext>
            </a:extLst>
          </p:cNvPr>
          <p:cNvSpPr>
            <a:spLocks noGrp="1"/>
          </p:cNvSpPr>
          <p:nvPr>
            <p:ph type="dt" sz="half" idx="10"/>
          </p:nvPr>
        </p:nvSpPr>
        <p:spPr/>
        <p:txBody>
          <a:bodyPr/>
          <a:lstStyle/>
          <a:p>
            <a:fld id="{CD9186FB-D76E-4AD9-97A1-66D4B4AB94D2}" type="datetimeFigureOut">
              <a:rPr lang="tr-TR" smtClean="0"/>
              <a:t>8.11.2020</a:t>
            </a:fld>
            <a:endParaRPr lang="tr-TR"/>
          </a:p>
        </p:txBody>
      </p:sp>
      <p:sp>
        <p:nvSpPr>
          <p:cNvPr id="6" name="Alt Bilgi Yer Tutucusu 5">
            <a:extLst>
              <a:ext uri="{FF2B5EF4-FFF2-40B4-BE49-F238E27FC236}">
                <a16:creationId xmlns:a16="http://schemas.microsoft.com/office/drawing/2014/main" id="{52C6F5C9-9937-4264-8423-5F40E3D86D0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9FEE4C5-D975-4497-B88A-16F2E244C971}"/>
              </a:ext>
            </a:extLst>
          </p:cNvPr>
          <p:cNvSpPr>
            <a:spLocks noGrp="1"/>
          </p:cNvSpPr>
          <p:nvPr>
            <p:ph type="sldNum" sz="quarter" idx="12"/>
          </p:nvPr>
        </p:nvSpPr>
        <p:spPr/>
        <p:txBody>
          <a:bodyPr/>
          <a:lstStyle/>
          <a:p>
            <a:fld id="{15C2E0A1-17DD-4A33-A6A4-40C9553BBFC3}" type="slidenum">
              <a:rPr lang="tr-TR" smtClean="0"/>
              <a:t>‹#›</a:t>
            </a:fld>
            <a:endParaRPr lang="tr-TR"/>
          </a:p>
        </p:txBody>
      </p:sp>
    </p:spTree>
    <p:extLst>
      <p:ext uri="{BB962C8B-B14F-4D97-AF65-F5344CB8AC3E}">
        <p14:creationId xmlns:p14="http://schemas.microsoft.com/office/powerpoint/2010/main" val="2462525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FDCC3B1-8FD9-49AA-8D78-11A424B4D166}"/>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0D3CE1AC-3CDE-4EAB-9992-D35266F49C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522E20EF-B27D-400D-BD78-73E09ACFAE84}"/>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F27163DE-AD7C-4D99-AC38-859642B8F4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6630E52A-EAEB-48B4-B31D-641E402AE617}"/>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394888D7-8270-4E98-AABC-2E73BD781B7A}"/>
              </a:ext>
            </a:extLst>
          </p:cNvPr>
          <p:cNvSpPr>
            <a:spLocks noGrp="1"/>
          </p:cNvSpPr>
          <p:nvPr>
            <p:ph type="dt" sz="half" idx="10"/>
          </p:nvPr>
        </p:nvSpPr>
        <p:spPr/>
        <p:txBody>
          <a:bodyPr/>
          <a:lstStyle/>
          <a:p>
            <a:fld id="{CD9186FB-D76E-4AD9-97A1-66D4B4AB94D2}" type="datetimeFigureOut">
              <a:rPr lang="tr-TR" smtClean="0"/>
              <a:t>8.11.2020</a:t>
            </a:fld>
            <a:endParaRPr lang="tr-TR"/>
          </a:p>
        </p:txBody>
      </p:sp>
      <p:sp>
        <p:nvSpPr>
          <p:cNvPr id="8" name="Alt Bilgi Yer Tutucusu 7">
            <a:extLst>
              <a:ext uri="{FF2B5EF4-FFF2-40B4-BE49-F238E27FC236}">
                <a16:creationId xmlns:a16="http://schemas.microsoft.com/office/drawing/2014/main" id="{56FA43EE-9159-48CF-94F7-8B8B705465DA}"/>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A7A8E9A4-F45F-4C80-BAD7-0295CD40E6B0}"/>
              </a:ext>
            </a:extLst>
          </p:cNvPr>
          <p:cNvSpPr>
            <a:spLocks noGrp="1"/>
          </p:cNvSpPr>
          <p:nvPr>
            <p:ph type="sldNum" sz="quarter" idx="12"/>
          </p:nvPr>
        </p:nvSpPr>
        <p:spPr/>
        <p:txBody>
          <a:bodyPr/>
          <a:lstStyle/>
          <a:p>
            <a:fld id="{15C2E0A1-17DD-4A33-A6A4-40C9553BBFC3}" type="slidenum">
              <a:rPr lang="tr-TR" smtClean="0"/>
              <a:t>‹#›</a:t>
            </a:fld>
            <a:endParaRPr lang="tr-TR"/>
          </a:p>
        </p:txBody>
      </p:sp>
    </p:spTree>
    <p:extLst>
      <p:ext uri="{BB962C8B-B14F-4D97-AF65-F5344CB8AC3E}">
        <p14:creationId xmlns:p14="http://schemas.microsoft.com/office/powerpoint/2010/main" val="3250285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24C9A3B-3F3C-4783-943F-77367F1C700B}"/>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4C303155-3C7B-4CA2-8299-678AA9638761}"/>
              </a:ext>
            </a:extLst>
          </p:cNvPr>
          <p:cNvSpPr>
            <a:spLocks noGrp="1"/>
          </p:cNvSpPr>
          <p:nvPr>
            <p:ph type="dt" sz="half" idx="10"/>
          </p:nvPr>
        </p:nvSpPr>
        <p:spPr/>
        <p:txBody>
          <a:bodyPr/>
          <a:lstStyle/>
          <a:p>
            <a:fld id="{CD9186FB-D76E-4AD9-97A1-66D4B4AB94D2}" type="datetimeFigureOut">
              <a:rPr lang="tr-TR" smtClean="0"/>
              <a:t>8.11.2020</a:t>
            </a:fld>
            <a:endParaRPr lang="tr-TR"/>
          </a:p>
        </p:txBody>
      </p:sp>
      <p:sp>
        <p:nvSpPr>
          <p:cNvPr id="4" name="Alt Bilgi Yer Tutucusu 3">
            <a:extLst>
              <a:ext uri="{FF2B5EF4-FFF2-40B4-BE49-F238E27FC236}">
                <a16:creationId xmlns:a16="http://schemas.microsoft.com/office/drawing/2014/main" id="{4C36856F-0B77-44AD-9ED2-C4ACB60791B7}"/>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0E9D055E-F8FE-4816-8922-DCFE5554296F}"/>
              </a:ext>
            </a:extLst>
          </p:cNvPr>
          <p:cNvSpPr>
            <a:spLocks noGrp="1"/>
          </p:cNvSpPr>
          <p:nvPr>
            <p:ph type="sldNum" sz="quarter" idx="12"/>
          </p:nvPr>
        </p:nvSpPr>
        <p:spPr/>
        <p:txBody>
          <a:bodyPr/>
          <a:lstStyle/>
          <a:p>
            <a:fld id="{15C2E0A1-17DD-4A33-A6A4-40C9553BBFC3}" type="slidenum">
              <a:rPr lang="tr-TR" smtClean="0"/>
              <a:t>‹#›</a:t>
            </a:fld>
            <a:endParaRPr lang="tr-TR"/>
          </a:p>
        </p:txBody>
      </p:sp>
    </p:spTree>
    <p:extLst>
      <p:ext uri="{BB962C8B-B14F-4D97-AF65-F5344CB8AC3E}">
        <p14:creationId xmlns:p14="http://schemas.microsoft.com/office/powerpoint/2010/main" val="2449458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7A1411A3-4496-4928-91CC-B6A5032107C4}"/>
              </a:ext>
            </a:extLst>
          </p:cNvPr>
          <p:cNvSpPr>
            <a:spLocks noGrp="1"/>
          </p:cNvSpPr>
          <p:nvPr>
            <p:ph type="dt" sz="half" idx="10"/>
          </p:nvPr>
        </p:nvSpPr>
        <p:spPr/>
        <p:txBody>
          <a:bodyPr/>
          <a:lstStyle/>
          <a:p>
            <a:fld id="{CD9186FB-D76E-4AD9-97A1-66D4B4AB94D2}" type="datetimeFigureOut">
              <a:rPr lang="tr-TR" smtClean="0"/>
              <a:t>8.11.2020</a:t>
            </a:fld>
            <a:endParaRPr lang="tr-TR"/>
          </a:p>
        </p:txBody>
      </p:sp>
      <p:sp>
        <p:nvSpPr>
          <p:cNvPr id="3" name="Alt Bilgi Yer Tutucusu 2">
            <a:extLst>
              <a:ext uri="{FF2B5EF4-FFF2-40B4-BE49-F238E27FC236}">
                <a16:creationId xmlns:a16="http://schemas.microsoft.com/office/drawing/2014/main" id="{3EBE22D7-8B3E-418A-96D2-FE63EDA17E56}"/>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1937C95E-54CB-431A-8C0F-1FF5C48D30DF}"/>
              </a:ext>
            </a:extLst>
          </p:cNvPr>
          <p:cNvSpPr>
            <a:spLocks noGrp="1"/>
          </p:cNvSpPr>
          <p:nvPr>
            <p:ph type="sldNum" sz="quarter" idx="12"/>
          </p:nvPr>
        </p:nvSpPr>
        <p:spPr/>
        <p:txBody>
          <a:bodyPr/>
          <a:lstStyle/>
          <a:p>
            <a:fld id="{15C2E0A1-17DD-4A33-A6A4-40C9553BBFC3}" type="slidenum">
              <a:rPr lang="tr-TR" smtClean="0"/>
              <a:t>‹#›</a:t>
            </a:fld>
            <a:endParaRPr lang="tr-TR"/>
          </a:p>
        </p:txBody>
      </p:sp>
    </p:spTree>
    <p:extLst>
      <p:ext uri="{BB962C8B-B14F-4D97-AF65-F5344CB8AC3E}">
        <p14:creationId xmlns:p14="http://schemas.microsoft.com/office/powerpoint/2010/main" val="1524536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8046DF5-963B-4DD3-AFE5-4878C199F61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B8839D7F-1EBF-4736-B2C5-548F6125A1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9AF52161-383E-4F1C-84E7-9A36F6E725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5A6C58D2-6A46-4B11-9B8C-5490DC9F187A}"/>
              </a:ext>
            </a:extLst>
          </p:cNvPr>
          <p:cNvSpPr>
            <a:spLocks noGrp="1"/>
          </p:cNvSpPr>
          <p:nvPr>
            <p:ph type="dt" sz="half" idx="10"/>
          </p:nvPr>
        </p:nvSpPr>
        <p:spPr/>
        <p:txBody>
          <a:bodyPr/>
          <a:lstStyle/>
          <a:p>
            <a:fld id="{CD9186FB-D76E-4AD9-97A1-66D4B4AB94D2}" type="datetimeFigureOut">
              <a:rPr lang="tr-TR" smtClean="0"/>
              <a:t>8.11.2020</a:t>
            </a:fld>
            <a:endParaRPr lang="tr-TR"/>
          </a:p>
        </p:txBody>
      </p:sp>
      <p:sp>
        <p:nvSpPr>
          <p:cNvPr id="6" name="Alt Bilgi Yer Tutucusu 5">
            <a:extLst>
              <a:ext uri="{FF2B5EF4-FFF2-40B4-BE49-F238E27FC236}">
                <a16:creationId xmlns:a16="http://schemas.microsoft.com/office/drawing/2014/main" id="{5FC5DB78-6AC1-4468-AB56-C32AD92E2160}"/>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76CBC356-D4A6-4C77-B558-9BDBE304B7C1}"/>
              </a:ext>
            </a:extLst>
          </p:cNvPr>
          <p:cNvSpPr>
            <a:spLocks noGrp="1"/>
          </p:cNvSpPr>
          <p:nvPr>
            <p:ph type="sldNum" sz="quarter" idx="12"/>
          </p:nvPr>
        </p:nvSpPr>
        <p:spPr/>
        <p:txBody>
          <a:bodyPr/>
          <a:lstStyle/>
          <a:p>
            <a:fld id="{15C2E0A1-17DD-4A33-A6A4-40C9553BBFC3}" type="slidenum">
              <a:rPr lang="tr-TR" smtClean="0"/>
              <a:t>‹#›</a:t>
            </a:fld>
            <a:endParaRPr lang="tr-TR"/>
          </a:p>
        </p:txBody>
      </p:sp>
    </p:spTree>
    <p:extLst>
      <p:ext uri="{BB962C8B-B14F-4D97-AF65-F5344CB8AC3E}">
        <p14:creationId xmlns:p14="http://schemas.microsoft.com/office/powerpoint/2010/main" val="331402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CD53646-B345-48DD-8E58-BAA2A7CFF4FE}"/>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611F7848-32A5-49BF-9F03-0378722276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8B1F9522-E188-42AA-83AB-473298465A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2CA0E83-BAC4-4028-A561-AAFC6CD23DF6}"/>
              </a:ext>
            </a:extLst>
          </p:cNvPr>
          <p:cNvSpPr>
            <a:spLocks noGrp="1"/>
          </p:cNvSpPr>
          <p:nvPr>
            <p:ph type="dt" sz="half" idx="10"/>
          </p:nvPr>
        </p:nvSpPr>
        <p:spPr/>
        <p:txBody>
          <a:bodyPr/>
          <a:lstStyle/>
          <a:p>
            <a:fld id="{CD9186FB-D76E-4AD9-97A1-66D4B4AB94D2}" type="datetimeFigureOut">
              <a:rPr lang="tr-TR" smtClean="0"/>
              <a:t>8.11.2020</a:t>
            </a:fld>
            <a:endParaRPr lang="tr-TR"/>
          </a:p>
        </p:txBody>
      </p:sp>
      <p:sp>
        <p:nvSpPr>
          <p:cNvPr id="6" name="Alt Bilgi Yer Tutucusu 5">
            <a:extLst>
              <a:ext uri="{FF2B5EF4-FFF2-40B4-BE49-F238E27FC236}">
                <a16:creationId xmlns:a16="http://schemas.microsoft.com/office/drawing/2014/main" id="{FEA419AD-91E9-4DB2-AB6E-05F2244D92C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531FC9B-6F82-447A-A403-7259D42B9DDB}"/>
              </a:ext>
            </a:extLst>
          </p:cNvPr>
          <p:cNvSpPr>
            <a:spLocks noGrp="1"/>
          </p:cNvSpPr>
          <p:nvPr>
            <p:ph type="sldNum" sz="quarter" idx="12"/>
          </p:nvPr>
        </p:nvSpPr>
        <p:spPr/>
        <p:txBody>
          <a:bodyPr/>
          <a:lstStyle/>
          <a:p>
            <a:fld id="{15C2E0A1-17DD-4A33-A6A4-40C9553BBFC3}" type="slidenum">
              <a:rPr lang="tr-TR" smtClean="0"/>
              <a:t>‹#›</a:t>
            </a:fld>
            <a:endParaRPr lang="tr-TR"/>
          </a:p>
        </p:txBody>
      </p:sp>
    </p:spTree>
    <p:extLst>
      <p:ext uri="{BB962C8B-B14F-4D97-AF65-F5344CB8AC3E}">
        <p14:creationId xmlns:p14="http://schemas.microsoft.com/office/powerpoint/2010/main" val="26020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371BD0-A354-4D89-BEF0-59AC1D75F032}"/>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E5744B5E-9B24-4011-A026-E9DB892FD554}"/>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DB2C053-2A72-4796-8C4A-053229818EF3}"/>
              </a:ext>
            </a:extLst>
          </p:cNvPr>
          <p:cNvSpPr>
            <a:spLocks noGrp="1"/>
          </p:cNvSpPr>
          <p:nvPr>
            <p:ph type="dt" sz="half" idx="10"/>
          </p:nvPr>
        </p:nvSpPr>
        <p:spPr/>
        <p:txBody>
          <a:bodyPr/>
          <a:lstStyle/>
          <a:p>
            <a:fld id="{CD9186FB-D76E-4AD9-97A1-66D4B4AB94D2}" type="datetimeFigureOut">
              <a:rPr lang="tr-TR" smtClean="0"/>
              <a:t>8.11.2020</a:t>
            </a:fld>
            <a:endParaRPr lang="tr-TR"/>
          </a:p>
        </p:txBody>
      </p:sp>
      <p:sp>
        <p:nvSpPr>
          <p:cNvPr id="5" name="Alt Bilgi Yer Tutucusu 4">
            <a:extLst>
              <a:ext uri="{FF2B5EF4-FFF2-40B4-BE49-F238E27FC236}">
                <a16:creationId xmlns:a16="http://schemas.microsoft.com/office/drawing/2014/main" id="{2F99C654-CA56-42F2-A8B3-22DDB48B9FC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00F58A0-755F-4DA6-936D-14132C95C77F}"/>
              </a:ext>
            </a:extLst>
          </p:cNvPr>
          <p:cNvSpPr>
            <a:spLocks noGrp="1"/>
          </p:cNvSpPr>
          <p:nvPr>
            <p:ph type="sldNum" sz="quarter" idx="12"/>
          </p:nvPr>
        </p:nvSpPr>
        <p:spPr/>
        <p:txBody>
          <a:bodyPr/>
          <a:lstStyle/>
          <a:p>
            <a:fld id="{15C2E0A1-17DD-4A33-A6A4-40C9553BBFC3}" type="slidenum">
              <a:rPr lang="tr-TR" smtClean="0"/>
              <a:t>‹#›</a:t>
            </a:fld>
            <a:endParaRPr lang="tr-TR"/>
          </a:p>
        </p:txBody>
      </p:sp>
    </p:spTree>
    <p:extLst>
      <p:ext uri="{BB962C8B-B14F-4D97-AF65-F5344CB8AC3E}">
        <p14:creationId xmlns:p14="http://schemas.microsoft.com/office/powerpoint/2010/main" val="3253549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843E702C-E9DD-49B1-B716-1441B93458CF}"/>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D3D177C6-4FC0-4E31-B50B-D14062623CC0}"/>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8F310C7-491D-4C81-8A3F-42EF3F43218C}"/>
              </a:ext>
            </a:extLst>
          </p:cNvPr>
          <p:cNvSpPr>
            <a:spLocks noGrp="1"/>
          </p:cNvSpPr>
          <p:nvPr>
            <p:ph type="dt" sz="half" idx="10"/>
          </p:nvPr>
        </p:nvSpPr>
        <p:spPr/>
        <p:txBody>
          <a:bodyPr/>
          <a:lstStyle/>
          <a:p>
            <a:fld id="{CD9186FB-D76E-4AD9-97A1-66D4B4AB94D2}" type="datetimeFigureOut">
              <a:rPr lang="tr-TR" smtClean="0"/>
              <a:t>8.11.2020</a:t>
            </a:fld>
            <a:endParaRPr lang="tr-TR"/>
          </a:p>
        </p:txBody>
      </p:sp>
      <p:sp>
        <p:nvSpPr>
          <p:cNvPr id="5" name="Alt Bilgi Yer Tutucusu 4">
            <a:extLst>
              <a:ext uri="{FF2B5EF4-FFF2-40B4-BE49-F238E27FC236}">
                <a16:creationId xmlns:a16="http://schemas.microsoft.com/office/drawing/2014/main" id="{25E73095-ACDE-44FE-A882-B6117C2FE41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39EB9D3-F603-42A0-8482-CCA2D8BD8109}"/>
              </a:ext>
            </a:extLst>
          </p:cNvPr>
          <p:cNvSpPr>
            <a:spLocks noGrp="1"/>
          </p:cNvSpPr>
          <p:nvPr>
            <p:ph type="sldNum" sz="quarter" idx="12"/>
          </p:nvPr>
        </p:nvSpPr>
        <p:spPr/>
        <p:txBody>
          <a:bodyPr/>
          <a:lstStyle/>
          <a:p>
            <a:fld id="{15C2E0A1-17DD-4A33-A6A4-40C9553BBFC3}" type="slidenum">
              <a:rPr lang="tr-TR" smtClean="0"/>
              <a:t>‹#›</a:t>
            </a:fld>
            <a:endParaRPr lang="tr-TR"/>
          </a:p>
        </p:txBody>
      </p:sp>
    </p:spTree>
    <p:extLst>
      <p:ext uri="{BB962C8B-B14F-4D97-AF65-F5344CB8AC3E}">
        <p14:creationId xmlns:p14="http://schemas.microsoft.com/office/powerpoint/2010/main" val="778106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C5C8BFFC-7170-408A-BA5C-3D4B491BC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D6A9B46-4A2B-4979-9EE3-01E7A5227C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DD7C769-15D8-494F-9A7A-92D032FB14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9186FB-D76E-4AD9-97A1-66D4B4AB94D2}" type="datetimeFigureOut">
              <a:rPr lang="tr-TR" smtClean="0"/>
              <a:t>8.11.2020</a:t>
            </a:fld>
            <a:endParaRPr lang="tr-TR"/>
          </a:p>
        </p:txBody>
      </p:sp>
      <p:sp>
        <p:nvSpPr>
          <p:cNvPr id="5" name="Alt Bilgi Yer Tutucusu 4">
            <a:extLst>
              <a:ext uri="{FF2B5EF4-FFF2-40B4-BE49-F238E27FC236}">
                <a16:creationId xmlns:a16="http://schemas.microsoft.com/office/drawing/2014/main" id="{E50615E0-BB8B-49C2-9ABC-654DC2A586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DF4084BF-AF1C-4E5E-9B50-6BCE554A35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C2E0A1-17DD-4A33-A6A4-40C9553BBFC3}" type="slidenum">
              <a:rPr lang="tr-TR" smtClean="0"/>
              <a:t>‹#›</a:t>
            </a:fld>
            <a:endParaRPr lang="tr-TR"/>
          </a:p>
        </p:txBody>
      </p:sp>
    </p:spTree>
    <p:extLst>
      <p:ext uri="{BB962C8B-B14F-4D97-AF65-F5344CB8AC3E}">
        <p14:creationId xmlns:p14="http://schemas.microsoft.com/office/powerpoint/2010/main" val="21605549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11A80F3-0A98-4DF8-B69E-4BA7CFCF4C19}"/>
              </a:ext>
            </a:extLst>
          </p:cNvPr>
          <p:cNvSpPr>
            <a:spLocks noGrp="1"/>
          </p:cNvSpPr>
          <p:nvPr>
            <p:ph type="ctrTitle" idx="4294967295"/>
          </p:nvPr>
        </p:nvSpPr>
        <p:spPr>
          <a:xfrm>
            <a:off x="3330575" y="2343150"/>
            <a:ext cx="8861425" cy="1470025"/>
          </a:xfrm>
        </p:spPr>
        <p:txBody>
          <a:bodyPr>
            <a:normAutofit/>
          </a:bodyPr>
          <a:lstStyle/>
          <a:p>
            <a:r>
              <a:rPr lang="tr-TR" sz="3200" dirty="0">
                <a:latin typeface="Times New Roman" panose="02020603050405020304" pitchFamily="18" charset="0"/>
                <a:cs typeface="Times New Roman" panose="02020603050405020304" pitchFamily="18" charset="0"/>
              </a:rPr>
              <a:t>SAĞLIK HİZMETLERİ MYO</a:t>
            </a:r>
            <a:br>
              <a:rPr lang="tr-TR" sz="3200" dirty="0">
                <a:latin typeface="Times New Roman" panose="02020603050405020304" pitchFamily="18" charset="0"/>
                <a:cs typeface="Times New Roman" panose="02020603050405020304" pitchFamily="18" charset="0"/>
              </a:rPr>
            </a:br>
            <a:r>
              <a:rPr lang="tr-TR" sz="3200" dirty="0">
                <a:latin typeface="Times New Roman" panose="02020603050405020304" pitchFamily="18" charset="0"/>
                <a:cs typeface="Times New Roman" panose="02020603050405020304" pitchFamily="18" charset="0"/>
              </a:rPr>
              <a:t>OPTİSYENLİK</a:t>
            </a:r>
            <a:br>
              <a:rPr lang="tr-TR" sz="3200" dirty="0">
                <a:latin typeface="Times New Roman" panose="02020603050405020304" pitchFamily="18" charset="0"/>
                <a:cs typeface="Times New Roman" panose="02020603050405020304" pitchFamily="18" charset="0"/>
              </a:rPr>
            </a:br>
            <a:endParaRPr lang="tr-TR" sz="3200" dirty="0">
              <a:latin typeface="Times New Roman" panose="02020603050405020304" pitchFamily="18" charset="0"/>
              <a:cs typeface="Times New Roman" panose="02020603050405020304" pitchFamily="18" charset="0"/>
            </a:endParaRPr>
          </a:p>
        </p:txBody>
      </p:sp>
      <p:sp>
        <p:nvSpPr>
          <p:cNvPr id="3" name="Alt Başlık 2">
            <a:extLst>
              <a:ext uri="{FF2B5EF4-FFF2-40B4-BE49-F238E27FC236}">
                <a16:creationId xmlns:a16="http://schemas.microsoft.com/office/drawing/2014/main" id="{16B3ED6C-2F23-4126-AB4C-C09FDDFE19F1}"/>
              </a:ext>
            </a:extLst>
          </p:cNvPr>
          <p:cNvSpPr>
            <a:spLocks noGrp="1"/>
          </p:cNvSpPr>
          <p:nvPr>
            <p:ph type="subTitle" idx="4294967295"/>
          </p:nvPr>
        </p:nvSpPr>
        <p:spPr>
          <a:xfrm>
            <a:off x="324626" y="3779447"/>
            <a:ext cx="10531475" cy="971550"/>
          </a:xfrm>
        </p:spPr>
        <p:txBody>
          <a:bodyPr>
            <a:normAutofit/>
          </a:bodyPr>
          <a:lstStyle/>
          <a:p>
            <a:pPr marL="0" indent="0" algn="ctr">
              <a:buNone/>
            </a:pPr>
            <a:r>
              <a:rPr lang="tr-TR" sz="4000" dirty="0">
                <a:latin typeface="Times New Roman" panose="02020603050405020304" pitchFamily="18" charset="0"/>
                <a:cs typeface="Times New Roman" panose="02020603050405020304" pitchFamily="18" charset="0"/>
              </a:rPr>
              <a:t>GÖRME OPTİĞİ – I</a:t>
            </a:r>
          </a:p>
          <a:p>
            <a:pPr marL="0" indent="0" algn="ctr">
              <a:buNone/>
            </a:pPr>
            <a:endParaRPr lang="tr-TR" sz="4000" dirty="0">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3CE36E33-DE8D-46E4-8F5B-2C9AC9894567}"/>
              </a:ext>
            </a:extLst>
          </p:cNvPr>
          <p:cNvPicPr>
            <a:picLocks noChangeAspect="1"/>
          </p:cNvPicPr>
          <p:nvPr/>
        </p:nvPicPr>
        <p:blipFill>
          <a:blip r:embed="rId2"/>
          <a:stretch>
            <a:fillRect/>
          </a:stretch>
        </p:blipFill>
        <p:spPr>
          <a:xfrm>
            <a:off x="4643067" y="354268"/>
            <a:ext cx="1609725" cy="1676400"/>
          </a:xfrm>
          <a:prstGeom prst="rect">
            <a:avLst/>
          </a:prstGeom>
        </p:spPr>
      </p:pic>
      <p:pic>
        <p:nvPicPr>
          <p:cNvPr id="6" name="Resim 5">
            <a:extLst>
              <a:ext uri="{FF2B5EF4-FFF2-40B4-BE49-F238E27FC236}">
                <a16:creationId xmlns:a16="http://schemas.microsoft.com/office/drawing/2014/main" id="{C489660F-C4A5-4B99-836F-C81442B590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pic>
        <p:nvPicPr>
          <p:cNvPr id="8" name="Resim 7">
            <a:extLst>
              <a:ext uri="{FF2B5EF4-FFF2-40B4-BE49-F238E27FC236}">
                <a16:creationId xmlns:a16="http://schemas.microsoft.com/office/drawing/2014/main" id="{69E25580-6BFF-471C-AADC-2E4E88445A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0427" y="5886314"/>
            <a:ext cx="10771573" cy="971686"/>
          </a:xfrm>
          <a:prstGeom prst="rect">
            <a:avLst/>
          </a:prstGeom>
        </p:spPr>
      </p:pic>
      <p:sp>
        <p:nvSpPr>
          <p:cNvPr id="10" name="Metin kutusu 9">
            <a:extLst>
              <a:ext uri="{FF2B5EF4-FFF2-40B4-BE49-F238E27FC236}">
                <a16:creationId xmlns:a16="http://schemas.microsoft.com/office/drawing/2014/main" id="{66BA9E2F-5C45-4E1E-BC26-4C56CFCC37E1}"/>
              </a:ext>
            </a:extLst>
          </p:cNvPr>
          <p:cNvSpPr txBox="1"/>
          <p:nvPr/>
        </p:nvSpPr>
        <p:spPr>
          <a:xfrm>
            <a:off x="5771213" y="5886314"/>
            <a:ext cx="6420787" cy="369332"/>
          </a:xfrm>
          <a:prstGeom prst="rect">
            <a:avLst/>
          </a:prstGeom>
          <a:noFill/>
        </p:spPr>
        <p:txBody>
          <a:bodyPr wrap="square">
            <a:spAutoFit/>
          </a:bodyPr>
          <a:lstStyle/>
          <a:p>
            <a:r>
              <a:rPr lang="tr-TR" sz="1800" dirty="0">
                <a:latin typeface="Times New Roman" panose="02020603050405020304" pitchFamily="18" charset="0"/>
                <a:cs typeface="Times New Roman" panose="02020603050405020304" pitchFamily="18" charset="0"/>
              </a:rPr>
              <a:t>ÖĞR. GÖR. HÜSEYİN GERDAN</a:t>
            </a:r>
            <a:endParaRPr lang="tr-TR" dirty="0"/>
          </a:p>
        </p:txBody>
      </p:sp>
    </p:spTree>
    <p:extLst>
      <p:ext uri="{BB962C8B-B14F-4D97-AF65-F5344CB8AC3E}">
        <p14:creationId xmlns:p14="http://schemas.microsoft.com/office/powerpoint/2010/main" val="575373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734322" y="1023406"/>
            <a:ext cx="10351752" cy="1887502"/>
          </a:xfrm>
        </p:spPr>
        <p:txBody>
          <a:bodyPr/>
          <a:lstStyle/>
          <a:p>
            <a:r>
              <a:rPr lang="tr-TR" dirty="0"/>
              <a:t>GÖRME OPTİĞİ - I</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734322" y="3657457"/>
            <a:ext cx="8531204" cy="1368183"/>
          </a:xfrm>
        </p:spPr>
        <p:txBody>
          <a:bodyPr>
            <a:normAutofit/>
          </a:bodyPr>
          <a:lstStyle/>
          <a:p>
            <a:r>
              <a:rPr lang="tr-TR" sz="3200" dirty="0">
                <a:solidFill>
                  <a:schemeClr val="tx1"/>
                </a:solidFill>
                <a:latin typeface="Times New Roman" panose="02020603050405020304" pitchFamily="18" charset="0"/>
                <a:cs typeface="Times New Roman" panose="02020603050405020304" pitchFamily="18" charset="0"/>
              </a:rPr>
              <a:t>IŞIK REAKSİYONU VE RENKLİ GÖRME</a:t>
            </a:r>
          </a:p>
        </p:txBody>
      </p:sp>
    </p:spTree>
    <p:extLst>
      <p:ext uri="{BB962C8B-B14F-4D97-AF65-F5344CB8AC3E}">
        <p14:creationId xmlns:p14="http://schemas.microsoft.com/office/powerpoint/2010/main" val="198631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pic>
        <p:nvPicPr>
          <p:cNvPr id="6" name="Resim 5">
            <a:extLst>
              <a:ext uri="{FF2B5EF4-FFF2-40B4-BE49-F238E27FC236}">
                <a16:creationId xmlns:a16="http://schemas.microsoft.com/office/drawing/2014/main" id="{51905AD5-A278-419B-BDC0-05536001969F}"/>
              </a:ext>
            </a:extLst>
          </p:cNvPr>
          <p:cNvPicPr>
            <a:picLocks noChangeAspect="1"/>
          </p:cNvPicPr>
          <p:nvPr/>
        </p:nvPicPr>
        <p:blipFill>
          <a:blip r:embed="rId3"/>
          <a:stretch>
            <a:fillRect/>
          </a:stretch>
        </p:blipFill>
        <p:spPr>
          <a:xfrm>
            <a:off x="2424039" y="844061"/>
            <a:ext cx="8576896" cy="5570806"/>
          </a:xfrm>
          <a:prstGeom prst="rect">
            <a:avLst/>
          </a:prstGeom>
        </p:spPr>
      </p:pic>
    </p:spTree>
    <p:extLst>
      <p:ext uri="{BB962C8B-B14F-4D97-AF65-F5344CB8AC3E}">
        <p14:creationId xmlns:p14="http://schemas.microsoft.com/office/powerpoint/2010/main" val="4231022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428407" y="-401052"/>
            <a:ext cx="8706862" cy="1887502"/>
          </a:xfrm>
        </p:spPr>
        <p:txBody>
          <a:bodyPr>
            <a:normAutofit/>
          </a:bodyPr>
          <a:lstStyle/>
          <a:p>
            <a:pPr algn="ctr"/>
            <a:r>
              <a:rPr lang="tr-TR" sz="4000" dirty="0">
                <a:latin typeface="Times New Roman" panose="02020603050405020304" pitchFamily="18" charset="0"/>
                <a:cs typeface="Times New Roman" panose="02020603050405020304" pitchFamily="18" charset="0"/>
              </a:rPr>
              <a:t>IŞIK REAKSİYONU,RENKLİ GÖRME</a:t>
            </a:r>
            <a:br>
              <a:rPr lang="tr-TR" sz="4000" dirty="0">
                <a:latin typeface="Times New Roman" panose="02020603050405020304" pitchFamily="18" charset="0"/>
                <a:cs typeface="Times New Roman" panose="02020603050405020304" pitchFamily="18" charset="0"/>
              </a:rPr>
            </a:br>
            <a:r>
              <a:rPr lang="tr-TR" sz="4000" dirty="0">
                <a:latin typeface="Times New Roman" panose="02020603050405020304" pitchFamily="18" charset="0"/>
                <a:cs typeface="Times New Roman" panose="02020603050405020304" pitchFamily="18" charset="0"/>
              </a:rPr>
              <a:t>PUPİLLA REFLEKSLERİ</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428407" y="2023672"/>
            <a:ext cx="8837119" cy="3997300"/>
          </a:xfrm>
        </p:spPr>
        <p:txBody>
          <a:bodyPr>
            <a:noAutofit/>
          </a:bodyPr>
          <a:lstStyle/>
          <a:p>
            <a:pPr algn="just"/>
            <a:r>
              <a:rPr lang="tr-TR" sz="3200" dirty="0">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Pupilla</a:t>
            </a:r>
            <a:r>
              <a:rPr lang="tr-TR" sz="3200" dirty="0">
                <a:solidFill>
                  <a:schemeClr val="tx1"/>
                </a:solidFill>
                <a:latin typeface="Times New Roman" panose="02020603050405020304" pitchFamily="18" charset="0"/>
                <a:cs typeface="Times New Roman" panose="02020603050405020304" pitchFamily="18" charset="0"/>
              </a:rPr>
              <a:t> ışık refleksi </a:t>
            </a:r>
            <a:r>
              <a:rPr lang="tr-TR" sz="3200" dirty="0" err="1">
                <a:solidFill>
                  <a:schemeClr val="tx1"/>
                </a:solidFill>
                <a:latin typeface="Times New Roman" panose="02020603050405020304" pitchFamily="18" charset="0"/>
                <a:cs typeface="Times New Roman" panose="02020603050405020304" pitchFamily="18" charset="0"/>
              </a:rPr>
              <a:t>retina’ya</a:t>
            </a:r>
            <a:r>
              <a:rPr lang="tr-TR" sz="3200" dirty="0">
                <a:solidFill>
                  <a:schemeClr val="tx1"/>
                </a:solidFill>
                <a:latin typeface="Times New Roman" panose="02020603050405020304" pitchFamily="18" charset="0"/>
                <a:cs typeface="Times New Roman" panose="02020603050405020304" pitchFamily="18" charset="0"/>
              </a:rPr>
              <a:t> düşen ışık miktarı arttığında yani  bir göze ışık tutulduğunda her iki gözün </a:t>
            </a:r>
            <a:r>
              <a:rPr lang="tr-TR" sz="3200" dirty="0" err="1">
                <a:solidFill>
                  <a:schemeClr val="tx1"/>
                </a:solidFill>
                <a:latin typeface="Times New Roman" panose="02020603050405020304" pitchFamily="18" charset="0"/>
                <a:cs typeface="Times New Roman" panose="02020603050405020304" pitchFamily="18" charset="0"/>
              </a:rPr>
              <a:t>pupilla’sında</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miyozis</a:t>
            </a:r>
            <a:r>
              <a:rPr lang="tr-TR" sz="3200" dirty="0">
                <a:solidFill>
                  <a:schemeClr val="tx1"/>
                </a:solidFill>
                <a:latin typeface="Times New Roman" panose="02020603050405020304" pitchFamily="18" charset="0"/>
                <a:cs typeface="Times New Roman" panose="02020603050405020304" pitchFamily="18" charset="0"/>
              </a:rPr>
              <a:t> olması ile karakterizedir. Işık tutulan gözün </a:t>
            </a:r>
            <a:r>
              <a:rPr lang="tr-TR" sz="3200" dirty="0" err="1">
                <a:solidFill>
                  <a:schemeClr val="tx1"/>
                </a:solidFill>
                <a:latin typeface="Times New Roman" panose="02020603050405020304" pitchFamily="18" charset="0"/>
                <a:cs typeface="Times New Roman" panose="02020603050405020304" pitchFamily="18" charset="0"/>
              </a:rPr>
              <a:t>pupilla’sının</a:t>
            </a:r>
            <a:r>
              <a:rPr lang="tr-TR" sz="3200" dirty="0">
                <a:solidFill>
                  <a:schemeClr val="tx1"/>
                </a:solidFill>
                <a:latin typeface="Times New Roman" panose="02020603050405020304" pitchFamily="18" charset="0"/>
                <a:cs typeface="Times New Roman" panose="02020603050405020304" pitchFamily="18" charset="0"/>
              </a:rPr>
              <a:t> küçülmesine direkt ışık refleksi, diğer göz </a:t>
            </a:r>
            <a:r>
              <a:rPr lang="tr-TR" sz="3200" dirty="0" err="1">
                <a:solidFill>
                  <a:schemeClr val="tx1"/>
                </a:solidFill>
                <a:latin typeface="Times New Roman" panose="02020603050405020304" pitchFamily="18" charset="0"/>
                <a:cs typeface="Times New Roman" panose="02020603050405020304" pitchFamily="18" charset="0"/>
              </a:rPr>
              <a:t>pupilla’sının</a:t>
            </a:r>
            <a:r>
              <a:rPr lang="tr-TR" sz="3200" dirty="0">
                <a:solidFill>
                  <a:schemeClr val="tx1"/>
                </a:solidFill>
                <a:latin typeface="Times New Roman" panose="02020603050405020304" pitchFamily="18" charset="0"/>
                <a:cs typeface="Times New Roman" panose="02020603050405020304" pitchFamily="18" charset="0"/>
              </a:rPr>
              <a:t> küçülmesine ise </a:t>
            </a:r>
            <a:r>
              <a:rPr lang="tr-TR" sz="3200" dirty="0" err="1">
                <a:solidFill>
                  <a:schemeClr val="tx1"/>
                </a:solidFill>
                <a:latin typeface="Times New Roman" panose="02020603050405020304" pitchFamily="18" charset="0"/>
                <a:cs typeface="Times New Roman" panose="02020603050405020304" pitchFamily="18" charset="0"/>
              </a:rPr>
              <a:t>indirekt</a:t>
            </a:r>
            <a:r>
              <a:rPr lang="tr-TR" sz="3200" dirty="0">
                <a:solidFill>
                  <a:schemeClr val="tx1"/>
                </a:solidFill>
                <a:latin typeface="Times New Roman" panose="02020603050405020304" pitchFamily="18" charset="0"/>
                <a:cs typeface="Times New Roman" panose="02020603050405020304" pitchFamily="18" charset="0"/>
              </a:rPr>
              <a:t>(</a:t>
            </a:r>
            <a:r>
              <a:rPr lang="tr-TR" sz="3200" dirty="0" err="1">
                <a:solidFill>
                  <a:schemeClr val="tx1"/>
                </a:solidFill>
                <a:latin typeface="Times New Roman" panose="02020603050405020304" pitchFamily="18" charset="0"/>
                <a:cs typeface="Times New Roman" panose="02020603050405020304" pitchFamily="18" charset="0"/>
              </a:rPr>
              <a:t>konsensüel</a:t>
            </a:r>
            <a:r>
              <a:rPr lang="tr-TR" sz="3200" dirty="0">
                <a:solidFill>
                  <a:schemeClr val="tx1"/>
                </a:solidFill>
                <a:latin typeface="Times New Roman" panose="02020603050405020304" pitchFamily="18" charset="0"/>
                <a:cs typeface="Times New Roman" panose="02020603050405020304" pitchFamily="18" charset="0"/>
              </a:rPr>
              <a:t>) ışık refleksi denir. </a:t>
            </a:r>
            <a:r>
              <a:rPr lang="tr-TR" sz="3200" dirty="0" err="1">
                <a:solidFill>
                  <a:schemeClr val="tx1"/>
                </a:solidFill>
                <a:latin typeface="Times New Roman" panose="02020603050405020304" pitchFamily="18" charset="0"/>
                <a:cs typeface="Times New Roman" panose="02020603050405020304" pitchFamily="18" charset="0"/>
              </a:rPr>
              <a:t>Pupilla’da</a:t>
            </a:r>
            <a:r>
              <a:rPr lang="tr-TR" sz="3200" dirty="0">
                <a:solidFill>
                  <a:schemeClr val="tx1"/>
                </a:solidFill>
                <a:latin typeface="Times New Roman" panose="02020603050405020304" pitchFamily="18" charset="0"/>
                <a:cs typeface="Times New Roman" panose="02020603050405020304" pitchFamily="18" charset="0"/>
              </a:rPr>
              <a:t> küçülme olursa, refleks “pozitif”, küçülme olmazsa refleks “negatif” olarak değerlendirilir. </a:t>
            </a:r>
          </a:p>
        </p:txBody>
      </p:sp>
    </p:spTree>
    <p:extLst>
      <p:ext uri="{BB962C8B-B14F-4D97-AF65-F5344CB8AC3E}">
        <p14:creationId xmlns:p14="http://schemas.microsoft.com/office/powerpoint/2010/main" val="3857541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259594" y="715375"/>
            <a:ext cx="8837119" cy="5488477"/>
          </a:xfrm>
        </p:spPr>
        <p:txBody>
          <a:bodyPr>
            <a:noAutofit/>
          </a:bodyPr>
          <a:lstStyle/>
          <a:p>
            <a:pPr algn="just"/>
            <a:r>
              <a:rPr lang="tr-TR" sz="3200" dirty="0">
                <a:latin typeface="Times New Roman" panose="02020603050405020304" pitchFamily="18" charset="0"/>
                <a:cs typeface="Times New Roman" panose="02020603050405020304" pitchFamily="18" charset="0"/>
              </a:rPr>
              <a:t>	</a:t>
            </a:r>
            <a:r>
              <a:rPr lang="tr-TR" sz="3200" dirty="0">
                <a:solidFill>
                  <a:schemeClr val="tx1"/>
                </a:solidFill>
                <a:latin typeface="Times New Roman" panose="02020603050405020304" pitchFamily="18" charset="0"/>
                <a:cs typeface="Times New Roman" panose="02020603050405020304" pitchFamily="18" charset="0"/>
              </a:rPr>
              <a:t>Bu refleksin </a:t>
            </a:r>
            <a:r>
              <a:rPr lang="tr-TR" sz="3200" dirty="0" err="1">
                <a:solidFill>
                  <a:schemeClr val="tx1"/>
                </a:solidFill>
                <a:latin typeface="Times New Roman" panose="02020603050405020304" pitchFamily="18" charset="0"/>
                <a:cs typeface="Times New Roman" panose="02020603050405020304" pitchFamily="18" charset="0"/>
              </a:rPr>
              <a:t>afferent</a:t>
            </a:r>
            <a:r>
              <a:rPr lang="tr-TR" sz="3200" dirty="0">
                <a:solidFill>
                  <a:schemeClr val="tx1"/>
                </a:solidFill>
                <a:latin typeface="Times New Roman" panose="02020603050405020304" pitchFamily="18" charset="0"/>
                <a:cs typeface="Times New Roman" panose="02020603050405020304" pitchFamily="18" charset="0"/>
              </a:rPr>
              <a:t> yolu n. </a:t>
            </a:r>
            <a:r>
              <a:rPr lang="tr-TR" sz="3200" dirty="0" err="1">
                <a:solidFill>
                  <a:schemeClr val="tx1"/>
                </a:solidFill>
                <a:latin typeface="Times New Roman" panose="02020603050405020304" pitchFamily="18" charset="0"/>
                <a:cs typeface="Times New Roman" panose="02020603050405020304" pitchFamily="18" charset="0"/>
              </a:rPr>
              <a:t>opticus</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efferent</a:t>
            </a:r>
            <a:r>
              <a:rPr lang="tr-TR" sz="3200" dirty="0">
                <a:solidFill>
                  <a:schemeClr val="tx1"/>
                </a:solidFill>
                <a:latin typeface="Times New Roman" panose="02020603050405020304" pitchFamily="18" charset="0"/>
                <a:cs typeface="Times New Roman" panose="02020603050405020304" pitchFamily="18" charset="0"/>
              </a:rPr>
              <a:t> yolu n. </a:t>
            </a:r>
            <a:r>
              <a:rPr lang="tr-TR" sz="3200" dirty="0" err="1">
                <a:solidFill>
                  <a:schemeClr val="tx1"/>
                </a:solidFill>
                <a:latin typeface="Times New Roman" panose="02020603050405020304" pitchFamily="18" charset="0"/>
                <a:cs typeface="Times New Roman" panose="02020603050405020304" pitchFamily="18" charset="0"/>
              </a:rPr>
              <a:t>oculomotorius</a:t>
            </a:r>
            <a:r>
              <a:rPr lang="tr-TR" sz="3200" dirty="0">
                <a:solidFill>
                  <a:schemeClr val="tx1"/>
                </a:solidFill>
                <a:latin typeface="Times New Roman" panose="02020603050405020304" pitchFamily="18" charset="0"/>
                <a:cs typeface="Times New Roman" panose="02020603050405020304" pitchFamily="18" charset="0"/>
              </a:rPr>
              <a:t> ‘tur. Bir göze verilen ışık uyarısı, </a:t>
            </a:r>
            <a:r>
              <a:rPr lang="tr-TR" sz="3200" dirty="0" err="1">
                <a:solidFill>
                  <a:schemeClr val="tx1"/>
                </a:solidFill>
                <a:latin typeface="Times New Roman" panose="02020603050405020304" pitchFamily="18" charset="0"/>
                <a:cs typeface="Times New Roman" panose="02020603050405020304" pitchFamily="18" charset="0"/>
              </a:rPr>
              <a:t>retinada’daki</a:t>
            </a:r>
            <a:r>
              <a:rPr lang="tr-TR" sz="3200" dirty="0">
                <a:solidFill>
                  <a:schemeClr val="tx1"/>
                </a:solidFill>
                <a:latin typeface="Times New Roman" panose="02020603050405020304" pitchFamily="18" charset="0"/>
                <a:cs typeface="Times New Roman" panose="02020603050405020304" pitchFamily="18" charset="0"/>
              </a:rPr>
              <a:t> W tipi </a:t>
            </a:r>
            <a:r>
              <a:rPr lang="tr-TR" sz="3200" dirty="0" err="1">
                <a:solidFill>
                  <a:schemeClr val="tx1"/>
                </a:solidFill>
                <a:latin typeface="Times New Roman" panose="02020603050405020304" pitchFamily="18" charset="0"/>
                <a:cs typeface="Times New Roman" panose="02020603050405020304" pitchFamily="18" charset="0"/>
              </a:rPr>
              <a:t>ganglion</a:t>
            </a:r>
            <a:r>
              <a:rPr lang="tr-TR" sz="3200" dirty="0">
                <a:solidFill>
                  <a:schemeClr val="tx1"/>
                </a:solidFill>
                <a:latin typeface="Times New Roman" panose="02020603050405020304" pitchFamily="18" charset="0"/>
                <a:cs typeface="Times New Roman" panose="02020603050405020304" pitchFamily="18" charset="0"/>
              </a:rPr>
              <a:t> hücreleri ile </a:t>
            </a:r>
            <a:r>
              <a:rPr lang="tr-TR" sz="3200" dirty="0" err="1">
                <a:solidFill>
                  <a:schemeClr val="tx1"/>
                </a:solidFill>
                <a:latin typeface="Times New Roman" panose="02020603050405020304" pitchFamily="18" charset="0"/>
                <a:cs typeface="Times New Roman" panose="02020603050405020304" pitchFamily="18" charset="0"/>
              </a:rPr>
              <a:t>alinır</a:t>
            </a:r>
            <a:r>
              <a:rPr lang="tr-TR" sz="3200" dirty="0">
                <a:solidFill>
                  <a:schemeClr val="tx1"/>
                </a:solidFill>
                <a:latin typeface="Times New Roman" panose="02020603050405020304" pitchFamily="18" charset="0"/>
                <a:cs typeface="Times New Roman" panose="02020603050405020304" pitchFamily="18" charset="0"/>
              </a:rPr>
              <a:t>. Bu hücrelerin uzantıları n. </a:t>
            </a:r>
            <a:r>
              <a:rPr lang="tr-TR" sz="3200" dirty="0" err="1">
                <a:solidFill>
                  <a:schemeClr val="tx1"/>
                </a:solidFill>
                <a:latin typeface="Times New Roman" panose="02020603050405020304" pitchFamily="18" charset="0"/>
                <a:cs typeface="Times New Roman" panose="02020603050405020304" pitchFamily="18" charset="0"/>
              </a:rPr>
              <a:t>opticus</a:t>
            </a:r>
            <a:r>
              <a:rPr lang="tr-TR" sz="3200" dirty="0">
                <a:solidFill>
                  <a:schemeClr val="tx1"/>
                </a:solidFill>
                <a:latin typeface="Times New Roman" panose="02020603050405020304" pitchFamily="18" charset="0"/>
                <a:cs typeface="Times New Roman" panose="02020603050405020304" pitchFamily="18" charset="0"/>
              </a:rPr>
              <a:t> ve her iki taraf </a:t>
            </a:r>
            <a:r>
              <a:rPr lang="tr-TR" sz="3200" dirty="0" err="1">
                <a:solidFill>
                  <a:schemeClr val="tx1"/>
                </a:solidFill>
                <a:latin typeface="Times New Roman" panose="02020603050405020304" pitchFamily="18" charset="0"/>
                <a:cs typeface="Times New Roman" panose="02020603050405020304" pitchFamily="18" charset="0"/>
              </a:rPr>
              <a:t>tractus</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opticus</a:t>
            </a:r>
            <a:r>
              <a:rPr lang="tr-TR" sz="3200" dirty="0">
                <a:solidFill>
                  <a:schemeClr val="tx1"/>
                </a:solidFill>
                <a:latin typeface="Times New Roman" panose="02020603050405020304" pitchFamily="18" charset="0"/>
                <a:cs typeface="Times New Roman" panose="02020603050405020304" pitchFamily="18" charset="0"/>
              </a:rPr>
              <a:t> içinde seyrederek CGL ye uğramadan </a:t>
            </a:r>
            <a:r>
              <a:rPr lang="tr-TR" sz="3200" dirty="0" err="1">
                <a:solidFill>
                  <a:schemeClr val="tx1"/>
                </a:solidFill>
                <a:latin typeface="Times New Roman" panose="02020603050405020304" pitchFamily="18" charset="0"/>
                <a:cs typeface="Times New Roman" panose="02020603050405020304" pitchFamily="18" charset="0"/>
              </a:rPr>
              <a:t>nucleus</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pretectalis</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olivaris’e</a:t>
            </a:r>
            <a:r>
              <a:rPr lang="tr-TR" sz="3200" dirty="0">
                <a:solidFill>
                  <a:schemeClr val="tx1"/>
                </a:solidFill>
                <a:latin typeface="Times New Roman" panose="02020603050405020304" pitchFamily="18" charset="0"/>
                <a:cs typeface="Times New Roman" panose="02020603050405020304" pitchFamily="18" charset="0"/>
              </a:rPr>
              <a:t> getirilir. Oradan da </a:t>
            </a:r>
            <a:r>
              <a:rPr lang="tr-TR" sz="3200" dirty="0" err="1">
                <a:solidFill>
                  <a:schemeClr val="tx1"/>
                </a:solidFill>
                <a:latin typeface="Times New Roman" panose="02020603050405020304" pitchFamily="18" charset="0"/>
                <a:cs typeface="Times New Roman" panose="02020603050405020304" pitchFamily="18" charset="0"/>
              </a:rPr>
              <a:t>Edinger-Westphal</a:t>
            </a:r>
            <a:r>
              <a:rPr lang="tr-TR" sz="3200" dirty="0">
                <a:solidFill>
                  <a:schemeClr val="tx1"/>
                </a:solidFill>
                <a:latin typeface="Times New Roman" panose="02020603050405020304" pitchFamily="18" charset="0"/>
                <a:cs typeface="Times New Roman" panose="02020603050405020304" pitchFamily="18" charset="0"/>
              </a:rPr>
              <a:t> çekirdeğine gider. Buradan çıkan parasempatik lifler n. </a:t>
            </a:r>
            <a:r>
              <a:rPr lang="tr-TR" sz="3200" dirty="0" err="1">
                <a:solidFill>
                  <a:schemeClr val="tx1"/>
                </a:solidFill>
                <a:latin typeface="Times New Roman" panose="02020603050405020304" pitchFamily="18" charset="0"/>
                <a:cs typeface="Times New Roman" panose="02020603050405020304" pitchFamily="18" charset="0"/>
              </a:rPr>
              <a:t>oculomotorius’a</a:t>
            </a:r>
            <a:r>
              <a:rPr lang="tr-TR" sz="3200" dirty="0">
                <a:solidFill>
                  <a:schemeClr val="tx1"/>
                </a:solidFill>
                <a:latin typeface="Times New Roman" panose="02020603050405020304" pitchFamily="18" charset="0"/>
                <a:cs typeface="Times New Roman" panose="02020603050405020304" pitchFamily="18" charset="0"/>
              </a:rPr>
              <a:t> girer. N. </a:t>
            </a:r>
            <a:r>
              <a:rPr lang="tr-TR" sz="3200" dirty="0" err="1">
                <a:solidFill>
                  <a:schemeClr val="tx1"/>
                </a:solidFill>
                <a:latin typeface="Times New Roman" panose="02020603050405020304" pitchFamily="18" charset="0"/>
                <a:cs typeface="Times New Roman" panose="02020603050405020304" pitchFamily="18" charset="0"/>
              </a:rPr>
              <a:t>oculomotorius</a:t>
            </a:r>
            <a:r>
              <a:rPr lang="tr-TR" sz="3200" dirty="0">
                <a:solidFill>
                  <a:schemeClr val="tx1"/>
                </a:solidFill>
                <a:latin typeface="Times New Roman" panose="02020603050405020304" pitchFamily="18" charset="0"/>
                <a:cs typeface="Times New Roman" panose="02020603050405020304" pitchFamily="18" charset="0"/>
              </a:rPr>
              <a:t> aracılığıyla da m. </a:t>
            </a:r>
            <a:r>
              <a:rPr lang="tr-TR" sz="3200" dirty="0" err="1">
                <a:solidFill>
                  <a:schemeClr val="tx1"/>
                </a:solidFill>
                <a:latin typeface="Times New Roman" panose="02020603050405020304" pitchFamily="18" charset="0"/>
                <a:cs typeface="Times New Roman" panose="02020603050405020304" pitchFamily="18" charset="0"/>
              </a:rPr>
              <a:t>obliquus</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inferior</a:t>
            </a:r>
            <a:r>
              <a:rPr lang="tr-TR" sz="3200" dirty="0">
                <a:solidFill>
                  <a:schemeClr val="tx1"/>
                </a:solidFill>
                <a:latin typeface="Times New Roman" panose="02020603050405020304" pitchFamily="18" charset="0"/>
                <a:cs typeface="Times New Roman" panose="02020603050405020304" pitchFamily="18" charset="0"/>
              </a:rPr>
              <a:t> ve </a:t>
            </a:r>
            <a:r>
              <a:rPr lang="tr-TR" sz="3200" dirty="0" err="1">
                <a:solidFill>
                  <a:schemeClr val="tx1"/>
                </a:solidFill>
                <a:latin typeface="Times New Roman" panose="02020603050405020304" pitchFamily="18" charset="0"/>
                <a:cs typeface="Times New Roman" panose="02020603050405020304" pitchFamily="18" charset="0"/>
              </a:rPr>
              <a:t>nn</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ciliares</a:t>
            </a:r>
            <a:r>
              <a:rPr lang="tr-TR" sz="3200" dirty="0">
                <a:solidFill>
                  <a:schemeClr val="tx1"/>
                </a:solidFill>
                <a:latin typeface="Times New Roman" panose="02020603050405020304" pitchFamily="18" charset="0"/>
                <a:cs typeface="Times New Roman" panose="02020603050405020304" pitchFamily="18" charset="0"/>
              </a:rPr>
              <a:t> aracılığıyla da m. </a:t>
            </a:r>
            <a:r>
              <a:rPr lang="tr-TR" sz="3200" dirty="0" err="1">
                <a:solidFill>
                  <a:schemeClr val="tx1"/>
                </a:solidFill>
                <a:latin typeface="Times New Roman" panose="02020603050405020304" pitchFamily="18" charset="0"/>
                <a:cs typeface="Times New Roman" panose="02020603050405020304" pitchFamily="18" charset="0"/>
              </a:rPr>
              <a:t>spinchter</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pupillae’sini</a:t>
            </a:r>
            <a:r>
              <a:rPr lang="tr-TR" sz="3200" dirty="0">
                <a:solidFill>
                  <a:schemeClr val="tx1"/>
                </a:solidFill>
                <a:latin typeface="Times New Roman" panose="02020603050405020304" pitchFamily="18" charset="0"/>
                <a:cs typeface="Times New Roman" panose="02020603050405020304" pitchFamily="18" charset="0"/>
              </a:rPr>
              <a:t> uyarır ve her iki gözde </a:t>
            </a:r>
            <a:r>
              <a:rPr lang="tr-TR" sz="3200" dirty="0" err="1">
                <a:solidFill>
                  <a:schemeClr val="tx1"/>
                </a:solidFill>
                <a:latin typeface="Times New Roman" panose="02020603050405020304" pitchFamily="18" charset="0"/>
                <a:cs typeface="Times New Roman" panose="02020603050405020304" pitchFamily="18" charset="0"/>
              </a:rPr>
              <a:t>miyozis</a:t>
            </a:r>
            <a:r>
              <a:rPr lang="tr-TR" sz="3200" dirty="0">
                <a:solidFill>
                  <a:schemeClr val="tx1"/>
                </a:solidFill>
                <a:latin typeface="Times New Roman" panose="02020603050405020304" pitchFamily="18" charset="0"/>
                <a:cs typeface="Times New Roman" panose="02020603050405020304" pitchFamily="18" charset="0"/>
              </a:rPr>
              <a:t> olur. </a:t>
            </a:r>
          </a:p>
        </p:txBody>
      </p:sp>
    </p:spTree>
    <p:extLst>
      <p:ext uri="{BB962C8B-B14F-4D97-AF65-F5344CB8AC3E}">
        <p14:creationId xmlns:p14="http://schemas.microsoft.com/office/powerpoint/2010/main" val="1084887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428407" y="-144379"/>
            <a:ext cx="8706862" cy="1887502"/>
          </a:xfrm>
        </p:spPr>
        <p:txBody>
          <a:bodyPr>
            <a:normAutofit/>
          </a:bodyPr>
          <a:lstStyle/>
          <a:p>
            <a:pPr algn="ctr"/>
            <a:r>
              <a:rPr lang="tr-TR" sz="4000" dirty="0">
                <a:latin typeface="Times New Roman" panose="02020603050405020304" pitchFamily="18" charset="0"/>
                <a:cs typeface="Times New Roman" panose="02020603050405020304" pitchFamily="18" charset="0"/>
              </a:rPr>
              <a:t>PUPİLLA REFLEKSLERİ</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428407" y="2023672"/>
            <a:ext cx="8837119" cy="3747541"/>
          </a:xfrm>
        </p:spPr>
        <p:txBody>
          <a:bodyPr>
            <a:noAutofit/>
          </a:bodyPr>
          <a:lstStyle/>
          <a:p>
            <a:pPr algn="just"/>
            <a:r>
              <a:rPr lang="tr-TR" sz="3200" dirty="0">
                <a:solidFill>
                  <a:schemeClr val="tx1"/>
                </a:solidFill>
                <a:latin typeface="Times New Roman" panose="02020603050405020304" pitchFamily="18" charset="0"/>
                <a:cs typeface="Times New Roman" panose="02020603050405020304" pitchFamily="18" charset="0"/>
              </a:rPr>
              <a:t>	Kısaca </a:t>
            </a:r>
            <a:r>
              <a:rPr lang="tr-TR" sz="3200" dirty="0" err="1">
                <a:solidFill>
                  <a:schemeClr val="tx1"/>
                </a:solidFill>
                <a:latin typeface="Times New Roman" panose="02020603050405020304" pitchFamily="18" charset="0"/>
                <a:cs typeface="Times New Roman" panose="02020603050405020304" pitchFamily="18" charset="0"/>
              </a:rPr>
              <a:t>pupilla’yı</a:t>
            </a:r>
            <a:r>
              <a:rPr lang="tr-TR" sz="3200" dirty="0">
                <a:solidFill>
                  <a:schemeClr val="tx1"/>
                </a:solidFill>
                <a:latin typeface="Times New Roman" panose="02020603050405020304" pitchFamily="18" charset="0"/>
                <a:cs typeface="Times New Roman" panose="02020603050405020304" pitchFamily="18" charset="0"/>
              </a:rPr>
              <a:t> küçültmeye yönelik emir, beyindeki </a:t>
            </a:r>
            <a:r>
              <a:rPr lang="tr-TR" sz="3200" dirty="0" err="1">
                <a:solidFill>
                  <a:schemeClr val="tx1"/>
                </a:solidFill>
                <a:latin typeface="Times New Roman" panose="02020603050405020304" pitchFamily="18" charset="0"/>
                <a:cs typeface="Times New Roman" panose="02020603050405020304" pitchFamily="18" charset="0"/>
              </a:rPr>
              <a:t>Edinger-Westphal</a:t>
            </a:r>
            <a:r>
              <a:rPr lang="tr-TR" sz="3200" dirty="0">
                <a:solidFill>
                  <a:schemeClr val="tx1"/>
                </a:solidFill>
                <a:latin typeface="Times New Roman" panose="02020603050405020304" pitchFamily="18" charset="0"/>
                <a:cs typeface="Times New Roman" panose="02020603050405020304" pitchFamily="18" charset="0"/>
              </a:rPr>
              <a:t> çekirdeği isimli bir merkezden her iki </a:t>
            </a:r>
            <a:r>
              <a:rPr lang="tr-TR" sz="3200" dirty="0" err="1">
                <a:solidFill>
                  <a:schemeClr val="tx1"/>
                </a:solidFill>
                <a:latin typeface="Times New Roman" panose="02020603050405020304" pitchFamily="18" charset="0"/>
                <a:cs typeface="Times New Roman" panose="02020603050405020304" pitchFamily="18" charset="0"/>
              </a:rPr>
              <a:t>pupilla’ya</a:t>
            </a:r>
            <a:r>
              <a:rPr lang="tr-TR" sz="3200" dirty="0">
                <a:solidFill>
                  <a:schemeClr val="tx1"/>
                </a:solidFill>
                <a:latin typeface="Times New Roman" panose="02020603050405020304" pitchFamily="18" charset="0"/>
                <a:cs typeface="Times New Roman" panose="02020603050405020304" pitchFamily="18" charset="0"/>
              </a:rPr>
              <a:t> eşit olarak gelir. Bu merkeze ışık uyarısı, gözden başlayan ve </a:t>
            </a:r>
            <a:r>
              <a:rPr lang="tr-TR" sz="3200" dirty="0" err="1">
                <a:solidFill>
                  <a:schemeClr val="tx1"/>
                </a:solidFill>
                <a:latin typeface="Times New Roman" panose="02020603050405020304" pitchFamily="18" charset="0"/>
                <a:cs typeface="Times New Roman" panose="02020603050405020304" pitchFamily="18" charset="0"/>
              </a:rPr>
              <a:t>corpus</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geniculatum</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laterale’ye</a:t>
            </a:r>
            <a:r>
              <a:rPr lang="tr-TR" sz="3200" dirty="0">
                <a:solidFill>
                  <a:schemeClr val="tx1"/>
                </a:solidFill>
                <a:latin typeface="Times New Roman" panose="02020603050405020304" pitchFamily="18" charset="0"/>
                <a:cs typeface="Times New Roman" panose="02020603050405020304" pitchFamily="18" charset="0"/>
              </a:rPr>
              <a:t> gelmeden önce </a:t>
            </a:r>
            <a:r>
              <a:rPr lang="tr-TR" sz="3200" dirty="0" err="1">
                <a:solidFill>
                  <a:schemeClr val="tx1"/>
                </a:solidFill>
                <a:latin typeface="Times New Roman" panose="02020603050405020304" pitchFamily="18" charset="0"/>
                <a:cs typeface="Times New Roman" panose="02020603050405020304" pitchFamily="18" charset="0"/>
              </a:rPr>
              <a:t>tractus</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opticus’tan</a:t>
            </a:r>
            <a:r>
              <a:rPr lang="tr-TR" sz="3200" dirty="0">
                <a:solidFill>
                  <a:schemeClr val="tx1"/>
                </a:solidFill>
                <a:latin typeface="Times New Roman" panose="02020603050405020304" pitchFamily="18" charset="0"/>
                <a:cs typeface="Times New Roman" panose="02020603050405020304" pitchFamily="18" charset="0"/>
              </a:rPr>
              <a:t> ayrılan özel sinir lifleri aracılığı ile iletilir. Buraya ulaşan uyarı, her iki </a:t>
            </a:r>
            <a:r>
              <a:rPr lang="tr-TR" sz="3200" dirty="0" err="1">
                <a:solidFill>
                  <a:schemeClr val="tx1"/>
                </a:solidFill>
                <a:latin typeface="Times New Roman" panose="02020603050405020304" pitchFamily="18" charset="0"/>
                <a:cs typeface="Times New Roman" panose="02020603050405020304" pitchFamily="18" charset="0"/>
              </a:rPr>
              <a:t>pupilla’yı</a:t>
            </a:r>
            <a:r>
              <a:rPr lang="tr-TR" sz="3200" dirty="0">
                <a:solidFill>
                  <a:schemeClr val="tx1"/>
                </a:solidFill>
                <a:latin typeface="Times New Roman" panose="02020603050405020304" pitchFamily="18" charset="0"/>
                <a:cs typeface="Times New Roman" panose="02020603050405020304" pitchFamily="18" charset="0"/>
              </a:rPr>
              <a:t> da küçülten refleks yanıtı oluşturur. </a:t>
            </a:r>
          </a:p>
        </p:txBody>
      </p:sp>
    </p:spTree>
    <p:extLst>
      <p:ext uri="{BB962C8B-B14F-4D97-AF65-F5344CB8AC3E}">
        <p14:creationId xmlns:p14="http://schemas.microsoft.com/office/powerpoint/2010/main" val="3373384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418414" y="-450543"/>
            <a:ext cx="8706862" cy="1887502"/>
          </a:xfrm>
        </p:spPr>
        <p:txBody>
          <a:bodyPr>
            <a:normAutofit/>
          </a:bodyPr>
          <a:lstStyle/>
          <a:p>
            <a:pPr algn="ctr"/>
            <a:r>
              <a:rPr lang="tr-TR" sz="4000" dirty="0">
                <a:latin typeface="Times New Roman" panose="02020603050405020304" pitchFamily="18" charset="0"/>
                <a:cs typeface="Times New Roman" panose="02020603050405020304" pitchFamily="18" charset="0"/>
              </a:rPr>
              <a:t>PUPİLLA REFLEKSLERİ</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428407" y="2023672"/>
            <a:ext cx="8837119" cy="3747541"/>
          </a:xfrm>
        </p:spPr>
        <p:txBody>
          <a:bodyPr>
            <a:noAutofit/>
          </a:bodyPr>
          <a:lstStyle/>
          <a:p>
            <a:pPr algn="just"/>
            <a:r>
              <a:rPr lang="tr-TR" sz="3200" dirty="0">
                <a:solidFill>
                  <a:schemeClr val="tx1"/>
                </a:solidFill>
                <a:latin typeface="Times New Roman" panose="02020603050405020304" pitchFamily="18" charset="0"/>
                <a:cs typeface="Times New Roman" panose="02020603050405020304" pitchFamily="18" charset="0"/>
              </a:rPr>
              <a:t>	Gözden, </a:t>
            </a:r>
            <a:r>
              <a:rPr lang="tr-TR" sz="3200" dirty="0" err="1">
                <a:solidFill>
                  <a:schemeClr val="tx1"/>
                </a:solidFill>
                <a:latin typeface="Times New Roman" panose="02020603050405020304" pitchFamily="18" charset="0"/>
                <a:cs typeface="Times New Roman" panose="02020603050405020304" pitchFamily="18" charset="0"/>
              </a:rPr>
              <a:t>corpus</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geniculatum</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laterale’ye</a:t>
            </a:r>
            <a:r>
              <a:rPr lang="tr-TR" sz="3200" dirty="0">
                <a:solidFill>
                  <a:schemeClr val="tx1"/>
                </a:solidFill>
                <a:latin typeface="Times New Roman" panose="02020603050405020304" pitchFamily="18" charset="0"/>
                <a:cs typeface="Times New Roman" panose="02020603050405020304" pitchFamily="18" charset="0"/>
              </a:rPr>
              <a:t> kadar olan yollardaki hastalıklar, ışık refleksini etkilerken, buradan sonraki hastalıklarda, </a:t>
            </a:r>
            <a:r>
              <a:rPr lang="tr-TR" sz="3200" dirty="0" err="1">
                <a:solidFill>
                  <a:schemeClr val="tx1"/>
                </a:solidFill>
                <a:latin typeface="Times New Roman" panose="02020603050405020304" pitchFamily="18" charset="0"/>
                <a:cs typeface="Times New Roman" panose="02020603050405020304" pitchFamily="18" charset="0"/>
              </a:rPr>
              <a:t>pupilla’nın</a:t>
            </a:r>
            <a:r>
              <a:rPr lang="tr-TR" sz="3200" dirty="0">
                <a:solidFill>
                  <a:schemeClr val="tx1"/>
                </a:solidFill>
                <a:latin typeface="Times New Roman" panose="02020603050405020304" pitchFamily="18" charset="0"/>
                <a:cs typeface="Times New Roman" panose="02020603050405020304" pitchFamily="18" charset="0"/>
              </a:rPr>
              <a:t> hem direkt, hem </a:t>
            </a:r>
            <a:r>
              <a:rPr lang="tr-TR" sz="3200" dirty="0" err="1">
                <a:solidFill>
                  <a:schemeClr val="tx1"/>
                </a:solidFill>
                <a:latin typeface="Times New Roman" panose="02020603050405020304" pitchFamily="18" charset="0"/>
                <a:cs typeface="Times New Roman" panose="02020603050405020304" pitchFamily="18" charset="0"/>
              </a:rPr>
              <a:t>indirekt</a:t>
            </a:r>
            <a:r>
              <a:rPr lang="tr-TR" sz="3200" dirty="0">
                <a:solidFill>
                  <a:schemeClr val="tx1"/>
                </a:solidFill>
                <a:latin typeface="Times New Roman" panose="02020603050405020304" pitchFamily="18" charset="0"/>
                <a:cs typeface="Times New Roman" panose="02020603050405020304" pitchFamily="18" charset="0"/>
              </a:rPr>
              <a:t> refleksleri tamamen normaldir. </a:t>
            </a:r>
            <a:r>
              <a:rPr lang="tr-TR" sz="3200" dirty="0" err="1">
                <a:solidFill>
                  <a:schemeClr val="tx1"/>
                </a:solidFill>
                <a:latin typeface="Times New Roman" panose="02020603050405020304" pitchFamily="18" charset="0"/>
                <a:cs typeface="Times New Roman" panose="02020603050405020304" pitchFamily="18" charset="0"/>
              </a:rPr>
              <a:t>Pupilla’larda</a:t>
            </a:r>
            <a:r>
              <a:rPr lang="tr-TR" sz="3200" dirty="0">
                <a:solidFill>
                  <a:schemeClr val="tx1"/>
                </a:solidFill>
                <a:latin typeface="Times New Roman" panose="02020603050405020304" pitchFamily="18" charset="0"/>
                <a:cs typeface="Times New Roman" panose="02020603050405020304" pitchFamily="18" charset="0"/>
              </a:rPr>
              <a:t> ışığa karşı verilen küçülme yanıtına benzer bir refleks yakına bakış durumunda da ortaya çıkar. </a:t>
            </a:r>
          </a:p>
        </p:txBody>
      </p:sp>
    </p:spTree>
    <p:extLst>
      <p:ext uri="{BB962C8B-B14F-4D97-AF65-F5344CB8AC3E}">
        <p14:creationId xmlns:p14="http://schemas.microsoft.com/office/powerpoint/2010/main" val="929936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558664" y="-176463"/>
            <a:ext cx="8706862" cy="1887502"/>
          </a:xfrm>
        </p:spPr>
        <p:txBody>
          <a:bodyPr>
            <a:normAutofit/>
          </a:bodyPr>
          <a:lstStyle/>
          <a:p>
            <a:pPr algn="ctr"/>
            <a:r>
              <a:rPr lang="tr-TR" sz="4000" dirty="0">
                <a:latin typeface="Times New Roman" panose="02020603050405020304" pitchFamily="18" charset="0"/>
                <a:cs typeface="Times New Roman" panose="02020603050405020304" pitchFamily="18" charset="0"/>
              </a:rPr>
              <a:t>PUPİLLA REFLEKSLERİ</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428407" y="2023672"/>
            <a:ext cx="8837119" cy="3747541"/>
          </a:xfrm>
        </p:spPr>
        <p:txBody>
          <a:bodyPr>
            <a:noAutofit/>
          </a:bodyPr>
          <a:lstStyle/>
          <a:p>
            <a:pPr algn="just"/>
            <a:r>
              <a:rPr lang="tr-TR" sz="3200" dirty="0">
                <a:solidFill>
                  <a:schemeClr val="tx1"/>
                </a:solidFill>
                <a:latin typeface="Times New Roman" panose="02020603050405020304" pitchFamily="18" charset="0"/>
                <a:cs typeface="Times New Roman" panose="02020603050405020304" pitchFamily="18" charset="0"/>
              </a:rPr>
              <a:t>	Yakındaki bir cisme bakıldığında her iki gözde içeriye doğru kayma, </a:t>
            </a:r>
            <a:r>
              <a:rPr lang="tr-TR" sz="3200" u="sng" dirty="0" err="1">
                <a:solidFill>
                  <a:schemeClr val="tx1"/>
                </a:solidFill>
                <a:latin typeface="Times New Roman" panose="02020603050405020304" pitchFamily="18" charset="0"/>
                <a:cs typeface="Times New Roman" panose="02020603050405020304" pitchFamily="18" charset="0"/>
              </a:rPr>
              <a:t>akomodasyon</a:t>
            </a:r>
            <a:r>
              <a:rPr lang="tr-TR" sz="3200" dirty="0">
                <a:solidFill>
                  <a:schemeClr val="tx1"/>
                </a:solidFill>
                <a:latin typeface="Times New Roman" panose="02020603050405020304" pitchFamily="18" charset="0"/>
                <a:cs typeface="Times New Roman" panose="02020603050405020304" pitchFamily="18" charset="0"/>
              </a:rPr>
              <a:t> (göz lensinin uyumu) ve </a:t>
            </a:r>
            <a:r>
              <a:rPr lang="tr-TR" sz="3200" dirty="0" err="1">
                <a:solidFill>
                  <a:schemeClr val="tx1"/>
                </a:solidFill>
                <a:latin typeface="Times New Roman" panose="02020603050405020304" pitchFamily="18" charset="0"/>
                <a:cs typeface="Times New Roman" panose="02020603050405020304" pitchFamily="18" charset="0"/>
              </a:rPr>
              <a:t>pupilla’larda</a:t>
            </a:r>
            <a:r>
              <a:rPr lang="tr-TR" sz="3200" dirty="0">
                <a:solidFill>
                  <a:schemeClr val="tx1"/>
                </a:solidFill>
                <a:latin typeface="Times New Roman" panose="02020603050405020304" pitchFamily="18" charset="0"/>
                <a:cs typeface="Times New Roman" panose="02020603050405020304" pitchFamily="18" charset="0"/>
              </a:rPr>
              <a:t> küçülme görülür. Bu duruma yol açan sinirsel iletinin yolu ışık reaksiyonu ile benzerdir.</a:t>
            </a:r>
          </a:p>
        </p:txBody>
      </p:sp>
    </p:spTree>
    <p:extLst>
      <p:ext uri="{BB962C8B-B14F-4D97-AF65-F5344CB8AC3E}">
        <p14:creationId xmlns:p14="http://schemas.microsoft.com/office/powerpoint/2010/main" val="1075511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558664" y="-176463"/>
            <a:ext cx="8706862" cy="1887502"/>
          </a:xfrm>
        </p:spPr>
        <p:txBody>
          <a:bodyPr>
            <a:normAutofit/>
          </a:bodyPr>
          <a:lstStyle/>
          <a:p>
            <a:pPr algn="ctr"/>
            <a:r>
              <a:rPr lang="tr-TR" sz="4000" dirty="0">
                <a:latin typeface="Times New Roman" panose="02020603050405020304" pitchFamily="18" charset="0"/>
                <a:cs typeface="Times New Roman" panose="02020603050405020304" pitchFamily="18" charset="0"/>
              </a:rPr>
              <a:t>AKOMODASYON CEVABI</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428407" y="2023672"/>
            <a:ext cx="8837119" cy="3747541"/>
          </a:xfrm>
        </p:spPr>
        <p:txBody>
          <a:bodyPr>
            <a:noAutofit/>
          </a:bodyPr>
          <a:lstStyle/>
          <a:p>
            <a:pPr algn="just"/>
            <a:r>
              <a:rPr lang="tr-TR" sz="3200" dirty="0">
                <a:solidFill>
                  <a:schemeClr val="tx1"/>
                </a:solidFill>
                <a:latin typeface="Times New Roman" panose="02020603050405020304" pitchFamily="18" charset="0"/>
                <a:cs typeface="Times New Roman" panose="02020603050405020304" pitchFamily="18" charset="0"/>
              </a:rPr>
              <a:t>	Yakındaki bir objeye bakıldığında meydana gelen bu olayda m. </a:t>
            </a:r>
            <a:r>
              <a:rPr lang="tr-TR" sz="3200" dirty="0" err="1">
                <a:solidFill>
                  <a:schemeClr val="tx1"/>
                </a:solidFill>
                <a:latin typeface="Times New Roman" panose="02020603050405020304" pitchFamily="18" charset="0"/>
                <a:cs typeface="Times New Roman" panose="02020603050405020304" pitchFamily="18" charset="0"/>
              </a:rPr>
              <a:t>rectus</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medialis’ler</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bilateral</a:t>
            </a:r>
            <a:r>
              <a:rPr lang="tr-TR" sz="3200" dirty="0">
                <a:solidFill>
                  <a:schemeClr val="tx1"/>
                </a:solidFill>
                <a:latin typeface="Times New Roman" panose="02020603050405020304" pitchFamily="18" charset="0"/>
                <a:cs typeface="Times New Roman" panose="02020603050405020304" pitchFamily="18" charset="0"/>
              </a:rPr>
              <a:t> kasılıp gözler içe bakar(</a:t>
            </a:r>
            <a:r>
              <a:rPr lang="tr-TR" sz="3200" dirty="0" err="1">
                <a:solidFill>
                  <a:schemeClr val="tx1"/>
                </a:solidFill>
                <a:latin typeface="Times New Roman" panose="02020603050405020304" pitchFamily="18" charset="0"/>
                <a:cs typeface="Times New Roman" panose="02020603050405020304" pitchFamily="18" charset="0"/>
              </a:rPr>
              <a:t>konverjans</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M.ciliaris</a:t>
            </a:r>
            <a:r>
              <a:rPr lang="tr-TR" sz="3200" dirty="0">
                <a:solidFill>
                  <a:schemeClr val="tx1"/>
                </a:solidFill>
                <a:latin typeface="Times New Roman" panose="02020603050405020304" pitchFamily="18" charset="0"/>
                <a:cs typeface="Times New Roman" panose="02020603050405020304" pitchFamily="18" charset="0"/>
              </a:rPr>
              <a:t> kasılıp, </a:t>
            </a:r>
            <a:r>
              <a:rPr lang="tr-TR" sz="3200" dirty="0" err="1">
                <a:solidFill>
                  <a:schemeClr val="tx1"/>
                </a:solidFill>
                <a:latin typeface="Times New Roman" panose="02020603050405020304" pitchFamily="18" charset="0"/>
                <a:cs typeface="Times New Roman" panose="02020603050405020304" pitchFamily="18" charset="0"/>
              </a:rPr>
              <a:t>lens’i</a:t>
            </a:r>
            <a:r>
              <a:rPr lang="tr-TR" sz="3200" dirty="0">
                <a:solidFill>
                  <a:schemeClr val="tx1"/>
                </a:solidFill>
                <a:latin typeface="Times New Roman" panose="02020603050405020304" pitchFamily="18" charset="0"/>
                <a:cs typeface="Times New Roman" panose="02020603050405020304" pitchFamily="18" charset="0"/>
              </a:rPr>
              <a:t> yerinde tutan </a:t>
            </a:r>
            <a:r>
              <a:rPr lang="tr-TR" sz="3200" dirty="0" err="1">
                <a:solidFill>
                  <a:schemeClr val="tx1"/>
                </a:solidFill>
                <a:latin typeface="Times New Roman" panose="02020603050405020304" pitchFamily="18" charset="0"/>
                <a:cs typeface="Times New Roman" panose="02020603050405020304" pitchFamily="18" charset="0"/>
              </a:rPr>
              <a:t>suspensör</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ligamenti</a:t>
            </a:r>
            <a:r>
              <a:rPr lang="tr-TR" sz="3200" dirty="0">
                <a:solidFill>
                  <a:schemeClr val="tx1"/>
                </a:solidFill>
                <a:latin typeface="Times New Roman" panose="02020603050405020304" pitchFamily="18" charset="0"/>
                <a:cs typeface="Times New Roman" panose="02020603050405020304" pitchFamily="18" charset="0"/>
              </a:rPr>
              <a:t> gevşetir. Böylece lens kalınlaşır ve kırıcılığı artar. M. </a:t>
            </a:r>
            <a:r>
              <a:rPr lang="tr-TR" sz="3200" dirty="0" err="1">
                <a:solidFill>
                  <a:schemeClr val="tx1"/>
                </a:solidFill>
                <a:latin typeface="Times New Roman" panose="02020603050405020304" pitchFamily="18" charset="0"/>
                <a:cs typeface="Times New Roman" panose="02020603050405020304" pitchFamily="18" charset="0"/>
              </a:rPr>
              <a:t>sphincter</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pupillae</a:t>
            </a:r>
            <a:r>
              <a:rPr lang="tr-TR" sz="3200" dirty="0">
                <a:solidFill>
                  <a:schemeClr val="tx1"/>
                </a:solidFill>
                <a:latin typeface="Times New Roman" panose="02020603050405020304" pitchFamily="18" charset="0"/>
                <a:cs typeface="Times New Roman" panose="02020603050405020304" pitchFamily="18" charset="0"/>
              </a:rPr>
              <a:t> kasılıp, retina üzerindeki görüntüyü keskinleştirir.</a:t>
            </a:r>
          </a:p>
        </p:txBody>
      </p:sp>
    </p:spTree>
    <p:extLst>
      <p:ext uri="{BB962C8B-B14F-4D97-AF65-F5344CB8AC3E}">
        <p14:creationId xmlns:p14="http://schemas.microsoft.com/office/powerpoint/2010/main" val="3274151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558664" y="-176463"/>
            <a:ext cx="8706862" cy="1887502"/>
          </a:xfrm>
        </p:spPr>
        <p:txBody>
          <a:bodyPr>
            <a:normAutofit/>
          </a:bodyPr>
          <a:lstStyle/>
          <a:p>
            <a:pPr algn="ctr"/>
            <a:r>
              <a:rPr lang="tr-TR" sz="4000" dirty="0">
                <a:latin typeface="Times New Roman" panose="02020603050405020304" pitchFamily="18" charset="0"/>
                <a:cs typeface="Times New Roman" panose="02020603050405020304" pitchFamily="18" charset="0"/>
              </a:rPr>
              <a:t>AKOMODASYON CEVABI</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428407" y="2023672"/>
            <a:ext cx="8837119" cy="4644414"/>
          </a:xfrm>
        </p:spPr>
        <p:txBody>
          <a:bodyPr>
            <a:noAutofit/>
          </a:bodyPr>
          <a:lstStyle/>
          <a:p>
            <a:pPr algn="just"/>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Akomodasyon</a:t>
            </a:r>
            <a:r>
              <a:rPr lang="tr-TR" sz="3200" dirty="0">
                <a:solidFill>
                  <a:schemeClr val="tx1"/>
                </a:solidFill>
                <a:latin typeface="Times New Roman" panose="02020603050405020304" pitchFamily="18" charset="0"/>
                <a:cs typeface="Times New Roman" panose="02020603050405020304" pitchFamily="18" charset="0"/>
              </a:rPr>
              <a:t> cevabında </a:t>
            </a:r>
            <a:r>
              <a:rPr lang="tr-TR" sz="3200" dirty="0" err="1">
                <a:solidFill>
                  <a:schemeClr val="tx1"/>
                </a:solidFill>
                <a:latin typeface="Times New Roman" panose="02020603050405020304" pitchFamily="18" charset="0"/>
                <a:cs typeface="Times New Roman" panose="02020603050405020304" pitchFamily="18" charset="0"/>
              </a:rPr>
              <a:t>afferent</a:t>
            </a:r>
            <a:r>
              <a:rPr lang="tr-TR" sz="3200" dirty="0">
                <a:solidFill>
                  <a:schemeClr val="tx1"/>
                </a:solidFill>
                <a:latin typeface="Times New Roman" panose="02020603050405020304" pitchFamily="18" charset="0"/>
                <a:cs typeface="Times New Roman" panose="02020603050405020304" pitchFamily="18" charset="0"/>
              </a:rPr>
              <a:t> yolu n. </a:t>
            </a:r>
            <a:r>
              <a:rPr lang="tr-TR" sz="3200" dirty="0" err="1">
                <a:solidFill>
                  <a:schemeClr val="tx1"/>
                </a:solidFill>
                <a:latin typeface="Times New Roman" panose="02020603050405020304" pitchFamily="18" charset="0"/>
                <a:cs typeface="Times New Roman" panose="02020603050405020304" pitchFamily="18" charset="0"/>
              </a:rPr>
              <a:t>opticus</a:t>
            </a:r>
            <a:r>
              <a:rPr lang="tr-TR" sz="3200" dirty="0">
                <a:solidFill>
                  <a:schemeClr val="tx1"/>
                </a:solidFill>
                <a:latin typeface="Times New Roman" panose="02020603050405020304" pitchFamily="18" charset="0"/>
                <a:cs typeface="Times New Roman" panose="02020603050405020304" pitchFamily="18" charset="0"/>
              </a:rPr>
              <a:t> yapar. </a:t>
            </a:r>
            <a:r>
              <a:rPr lang="tr-TR" sz="3200" dirty="0" err="1">
                <a:solidFill>
                  <a:schemeClr val="tx1"/>
                </a:solidFill>
                <a:latin typeface="Times New Roman" panose="02020603050405020304" pitchFamily="18" charset="0"/>
                <a:cs typeface="Times New Roman" panose="02020603050405020304" pitchFamily="18" charset="0"/>
              </a:rPr>
              <a:t>Afferent</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impulslar</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retina’daki</a:t>
            </a:r>
            <a:r>
              <a:rPr lang="tr-TR" sz="3200" dirty="0">
                <a:solidFill>
                  <a:schemeClr val="tx1"/>
                </a:solidFill>
                <a:latin typeface="Times New Roman" panose="02020603050405020304" pitchFamily="18" charset="0"/>
                <a:cs typeface="Times New Roman" panose="02020603050405020304" pitchFamily="18" charset="0"/>
              </a:rPr>
              <a:t> M hücrelerinin uzantıları ile </a:t>
            </a:r>
            <a:r>
              <a:rPr lang="tr-TR" sz="3200" dirty="0" err="1">
                <a:solidFill>
                  <a:schemeClr val="tx1"/>
                </a:solidFill>
                <a:latin typeface="Times New Roman" panose="02020603050405020304" pitchFamily="18" charset="0"/>
                <a:cs typeface="Times New Roman" panose="02020603050405020304" pitchFamily="18" charset="0"/>
              </a:rPr>
              <a:t>primer</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vizüel</a:t>
            </a:r>
            <a:r>
              <a:rPr lang="tr-TR" sz="3200" dirty="0">
                <a:solidFill>
                  <a:schemeClr val="tx1"/>
                </a:solidFill>
                <a:latin typeface="Times New Roman" panose="02020603050405020304" pitchFamily="18" charset="0"/>
                <a:cs typeface="Times New Roman" panose="02020603050405020304" pitchFamily="18" charset="0"/>
              </a:rPr>
              <a:t> kortekse getirilir sonrasında da n. </a:t>
            </a:r>
            <a:r>
              <a:rPr lang="tr-TR" sz="3200" dirty="0" err="1">
                <a:solidFill>
                  <a:schemeClr val="tx1"/>
                </a:solidFill>
                <a:latin typeface="Times New Roman" panose="02020603050405020304" pitchFamily="18" charset="0"/>
                <a:cs typeface="Times New Roman" panose="02020603050405020304" pitchFamily="18" charset="0"/>
              </a:rPr>
              <a:t>oculomotorius’a</a:t>
            </a:r>
            <a:r>
              <a:rPr lang="tr-TR" sz="3200" dirty="0">
                <a:solidFill>
                  <a:schemeClr val="tx1"/>
                </a:solidFill>
                <a:latin typeface="Times New Roman" panose="02020603050405020304" pitchFamily="18" charset="0"/>
                <a:cs typeface="Times New Roman" panose="02020603050405020304" pitchFamily="18" charset="0"/>
              </a:rPr>
              <a:t> gider. Motor ve parasempatik çekirdeklerden çıkan uyarı her iki gözün m. </a:t>
            </a:r>
            <a:r>
              <a:rPr lang="tr-TR" sz="3200" dirty="0" err="1">
                <a:solidFill>
                  <a:schemeClr val="tx1"/>
                </a:solidFill>
                <a:latin typeface="Times New Roman" panose="02020603050405020304" pitchFamily="18" charset="0"/>
                <a:cs typeface="Times New Roman" panose="02020603050405020304" pitchFamily="18" charset="0"/>
              </a:rPr>
              <a:t>rectus</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medialis</a:t>
            </a:r>
            <a:r>
              <a:rPr lang="tr-TR" sz="3200" dirty="0">
                <a:solidFill>
                  <a:schemeClr val="tx1"/>
                </a:solidFill>
                <a:latin typeface="Times New Roman" panose="02020603050405020304" pitchFamily="18" charset="0"/>
                <a:cs typeface="Times New Roman" panose="02020603050405020304" pitchFamily="18" charset="0"/>
              </a:rPr>
              <a:t>, m. </a:t>
            </a:r>
            <a:r>
              <a:rPr lang="tr-TR" sz="3200" dirty="0" err="1">
                <a:solidFill>
                  <a:schemeClr val="tx1"/>
                </a:solidFill>
                <a:latin typeface="Times New Roman" panose="02020603050405020304" pitchFamily="18" charset="0"/>
                <a:cs typeface="Times New Roman" panose="02020603050405020304" pitchFamily="18" charset="0"/>
              </a:rPr>
              <a:t>ciliaris</a:t>
            </a:r>
            <a:r>
              <a:rPr lang="tr-TR" sz="3200" dirty="0">
                <a:solidFill>
                  <a:schemeClr val="tx1"/>
                </a:solidFill>
                <a:latin typeface="Times New Roman" panose="02020603050405020304" pitchFamily="18" charset="0"/>
                <a:cs typeface="Times New Roman" panose="02020603050405020304" pitchFamily="18" charset="0"/>
              </a:rPr>
              <a:t> ve m. </a:t>
            </a:r>
            <a:r>
              <a:rPr lang="tr-TR" sz="3200" dirty="0" err="1">
                <a:solidFill>
                  <a:schemeClr val="tx1"/>
                </a:solidFill>
                <a:latin typeface="Times New Roman" panose="02020603050405020304" pitchFamily="18" charset="0"/>
                <a:cs typeface="Times New Roman" panose="02020603050405020304" pitchFamily="18" charset="0"/>
              </a:rPr>
              <a:t>sphincter</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pupillae’sini</a:t>
            </a:r>
            <a:r>
              <a:rPr lang="tr-TR" sz="3200" dirty="0">
                <a:solidFill>
                  <a:schemeClr val="tx1"/>
                </a:solidFill>
                <a:latin typeface="Times New Roman" panose="02020603050405020304" pitchFamily="18" charset="0"/>
                <a:cs typeface="Times New Roman" panose="02020603050405020304" pitchFamily="18" charset="0"/>
              </a:rPr>
              <a:t> uyarır.</a:t>
            </a:r>
          </a:p>
          <a:p>
            <a:pPr algn="just"/>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Pupilla</a:t>
            </a:r>
            <a:r>
              <a:rPr lang="tr-TR" sz="3200" dirty="0">
                <a:solidFill>
                  <a:schemeClr val="tx1"/>
                </a:solidFill>
                <a:latin typeface="Times New Roman" panose="02020603050405020304" pitchFamily="18" charset="0"/>
                <a:cs typeface="Times New Roman" panose="02020603050405020304" pitchFamily="18" charset="0"/>
              </a:rPr>
              <a:t> refleksinden en önemli farkı </a:t>
            </a:r>
            <a:r>
              <a:rPr lang="tr-TR" sz="3200" dirty="0" err="1">
                <a:solidFill>
                  <a:schemeClr val="tx1"/>
                </a:solidFill>
                <a:latin typeface="Times New Roman" panose="02020603050405020304" pitchFamily="18" charset="0"/>
                <a:cs typeface="Times New Roman" panose="02020603050405020304" pitchFamily="18" charset="0"/>
              </a:rPr>
              <a:t>akomodasyonda</a:t>
            </a:r>
            <a:r>
              <a:rPr lang="tr-TR" sz="3200" dirty="0">
                <a:solidFill>
                  <a:schemeClr val="tx1"/>
                </a:solidFill>
                <a:latin typeface="Times New Roman" panose="02020603050405020304" pitchFamily="18" charset="0"/>
                <a:cs typeface="Times New Roman" panose="02020603050405020304" pitchFamily="18" charset="0"/>
              </a:rPr>
              <a:t> görüntünün </a:t>
            </a:r>
            <a:r>
              <a:rPr lang="tr-TR" sz="3200" dirty="0" err="1">
                <a:solidFill>
                  <a:schemeClr val="tx1"/>
                </a:solidFill>
                <a:latin typeface="Times New Roman" panose="02020603050405020304" pitchFamily="18" charset="0"/>
                <a:cs typeface="Times New Roman" panose="02020603050405020304" pitchFamily="18" charset="0"/>
              </a:rPr>
              <a:t>vizüel</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kortkese</a:t>
            </a:r>
            <a:r>
              <a:rPr lang="tr-TR" sz="3200" dirty="0">
                <a:solidFill>
                  <a:schemeClr val="tx1"/>
                </a:solidFill>
                <a:latin typeface="Times New Roman" panose="02020603050405020304" pitchFamily="18" charset="0"/>
                <a:cs typeface="Times New Roman" panose="02020603050405020304" pitchFamily="18" charset="0"/>
              </a:rPr>
              <a:t> ulaşmasıdır.</a:t>
            </a:r>
          </a:p>
        </p:txBody>
      </p:sp>
    </p:spTree>
    <p:extLst>
      <p:ext uri="{BB962C8B-B14F-4D97-AF65-F5344CB8AC3E}">
        <p14:creationId xmlns:p14="http://schemas.microsoft.com/office/powerpoint/2010/main" val="2031717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428407" y="2023672"/>
            <a:ext cx="8837119" cy="4644414"/>
          </a:xfrm>
        </p:spPr>
        <p:txBody>
          <a:bodyPr>
            <a:noAutofit/>
          </a:bodyPr>
          <a:lstStyle/>
          <a:p>
            <a:pPr algn="just"/>
            <a:r>
              <a:rPr lang="tr-TR" sz="3200" dirty="0">
                <a:solidFill>
                  <a:schemeClr val="tx1"/>
                </a:solidFill>
                <a:latin typeface="Times New Roman" panose="02020603050405020304" pitchFamily="18" charset="0"/>
                <a:cs typeface="Times New Roman" panose="02020603050405020304" pitchFamily="18" charset="0"/>
              </a:rPr>
              <a:t>	Uzağa uyum sempatik etki ile yapılır. Sempatik etki m. </a:t>
            </a:r>
            <a:r>
              <a:rPr lang="tr-TR" sz="3200" dirty="0" err="1">
                <a:solidFill>
                  <a:schemeClr val="tx1"/>
                </a:solidFill>
                <a:latin typeface="Times New Roman" panose="02020603050405020304" pitchFamily="18" charset="0"/>
                <a:cs typeface="Times New Roman" panose="02020603050405020304" pitchFamily="18" charset="0"/>
              </a:rPr>
              <a:t>dilator</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pupillae’da</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kontraksiyon</a:t>
            </a:r>
            <a:r>
              <a:rPr lang="tr-TR" sz="3200" dirty="0">
                <a:solidFill>
                  <a:schemeClr val="tx1"/>
                </a:solidFill>
                <a:latin typeface="Times New Roman" panose="02020603050405020304" pitchFamily="18" charset="0"/>
                <a:cs typeface="Times New Roman" panose="02020603050405020304" pitchFamily="18" charset="0"/>
              </a:rPr>
              <a:t> m. </a:t>
            </a:r>
            <a:r>
              <a:rPr lang="tr-TR" sz="3200" dirty="0" err="1">
                <a:solidFill>
                  <a:schemeClr val="tx1"/>
                </a:solidFill>
                <a:latin typeface="Times New Roman" panose="02020603050405020304" pitchFamily="18" charset="0"/>
                <a:cs typeface="Times New Roman" panose="02020603050405020304" pitchFamily="18" charset="0"/>
              </a:rPr>
              <a:t>ciliaris</a:t>
            </a:r>
            <a:r>
              <a:rPr lang="tr-TR" sz="3200" dirty="0">
                <a:solidFill>
                  <a:schemeClr val="tx1"/>
                </a:solidFill>
                <a:latin typeface="Times New Roman" panose="02020603050405020304" pitchFamily="18" charset="0"/>
                <a:cs typeface="Times New Roman" panose="02020603050405020304" pitchFamily="18" charset="0"/>
              </a:rPr>
              <a:t> ve m. </a:t>
            </a:r>
            <a:r>
              <a:rPr lang="tr-TR" sz="3200" dirty="0" err="1">
                <a:solidFill>
                  <a:schemeClr val="tx1"/>
                </a:solidFill>
                <a:latin typeface="Times New Roman" panose="02020603050405020304" pitchFamily="18" charset="0"/>
                <a:cs typeface="Times New Roman" panose="02020603050405020304" pitchFamily="18" charset="0"/>
              </a:rPr>
              <a:t>sphincter</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pupillae’da</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relaksasyon</a:t>
            </a:r>
            <a:r>
              <a:rPr lang="tr-TR" sz="3200" dirty="0">
                <a:solidFill>
                  <a:schemeClr val="tx1"/>
                </a:solidFill>
                <a:latin typeface="Times New Roman" panose="02020603050405020304" pitchFamily="18" charset="0"/>
                <a:cs typeface="Times New Roman" panose="02020603050405020304" pitchFamily="18" charset="0"/>
              </a:rPr>
              <a:t> yaparak uzağa uyumu sağlanır.</a:t>
            </a:r>
          </a:p>
        </p:txBody>
      </p:sp>
    </p:spTree>
    <p:extLst>
      <p:ext uri="{BB962C8B-B14F-4D97-AF65-F5344CB8AC3E}">
        <p14:creationId xmlns:p14="http://schemas.microsoft.com/office/powerpoint/2010/main" val="1622139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558664" y="-176463"/>
            <a:ext cx="8706862" cy="1887502"/>
          </a:xfrm>
        </p:spPr>
        <p:txBody>
          <a:bodyPr>
            <a:normAutofit/>
          </a:bodyPr>
          <a:lstStyle/>
          <a:p>
            <a:pPr algn="ctr"/>
            <a:r>
              <a:rPr lang="tr-TR" sz="4000" dirty="0">
                <a:latin typeface="Times New Roman" panose="02020603050405020304" pitchFamily="18" charset="0"/>
                <a:cs typeface="Times New Roman" panose="02020603050405020304" pitchFamily="18" charset="0"/>
              </a:rPr>
              <a:t>DERMATOPUPİLLER REFLEKS</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428407" y="2023672"/>
            <a:ext cx="8837119" cy="4644414"/>
          </a:xfrm>
        </p:spPr>
        <p:txBody>
          <a:bodyPr>
            <a:noAutofit/>
          </a:bodyPr>
          <a:lstStyle/>
          <a:p>
            <a:pPr algn="just"/>
            <a:r>
              <a:rPr lang="tr-TR" sz="3200" dirty="0">
                <a:solidFill>
                  <a:schemeClr val="tx1"/>
                </a:solidFill>
                <a:latin typeface="Times New Roman" panose="02020603050405020304" pitchFamily="18" charset="0"/>
                <a:cs typeface="Times New Roman" panose="02020603050405020304" pitchFamily="18" charset="0"/>
              </a:rPr>
              <a:t>	Gövdenin üst bölümü ya da üst </a:t>
            </a:r>
            <a:r>
              <a:rPr lang="tr-TR" sz="3200" dirty="0" err="1">
                <a:solidFill>
                  <a:schemeClr val="tx1"/>
                </a:solidFill>
                <a:latin typeface="Times New Roman" panose="02020603050405020304" pitchFamily="18" charset="0"/>
                <a:cs typeface="Times New Roman" panose="02020603050405020304" pitchFamily="18" charset="0"/>
              </a:rPr>
              <a:t>ekstremitelere</a:t>
            </a:r>
            <a:r>
              <a:rPr lang="tr-TR" sz="3200" dirty="0">
                <a:solidFill>
                  <a:schemeClr val="tx1"/>
                </a:solidFill>
                <a:latin typeface="Times New Roman" panose="02020603050405020304" pitchFamily="18" charset="0"/>
                <a:cs typeface="Times New Roman" panose="02020603050405020304" pitchFamily="18" charset="0"/>
              </a:rPr>
              <a:t> gelen ağrılı bir uyarıda, </a:t>
            </a:r>
            <a:r>
              <a:rPr lang="tr-TR" sz="3200" dirty="0" err="1">
                <a:solidFill>
                  <a:schemeClr val="tx1"/>
                </a:solidFill>
                <a:latin typeface="Times New Roman" panose="02020603050405020304" pitchFamily="18" charset="0"/>
                <a:cs typeface="Times New Roman" panose="02020603050405020304" pitchFamily="18" charset="0"/>
              </a:rPr>
              <a:t>pupillalarda</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midriyazis</a:t>
            </a:r>
            <a:r>
              <a:rPr lang="tr-TR" sz="3200" dirty="0">
                <a:solidFill>
                  <a:schemeClr val="tx1"/>
                </a:solidFill>
                <a:latin typeface="Times New Roman" panose="02020603050405020304" pitchFamily="18" charset="0"/>
                <a:cs typeface="Times New Roman" panose="02020603050405020304" pitchFamily="18" charset="0"/>
              </a:rPr>
              <a:t> olur. Uyarının geldiği vücut bölümünden </a:t>
            </a:r>
            <a:r>
              <a:rPr lang="tr-TR" sz="3200" dirty="0" err="1">
                <a:solidFill>
                  <a:schemeClr val="tx1"/>
                </a:solidFill>
                <a:latin typeface="Times New Roman" panose="02020603050405020304" pitchFamily="18" charset="0"/>
                <a:cs typeface="Times New Roman" panose="02020603050405020304" pitchFamily="18" charset="0"/>
              </a:rPr>
              <a:t>periferik</a:t>
            </a:r>
            <a:r>
              <a:rPr lang="tr-TR" sz="3200" dirty="0">
                <a:solidFill>
                  <a:schemeClr val="tx1"/>
                </a:solidFill>
                <a:latin typeface="Times New Roman" panose="02020603050405020304" pitchFamily="18" charset="0"/>
                <a:cs typeface="Times New Roman" panose="02020603050405020304" pitchFamily="18" charset="0"/>
              </a:rPr>
              <a:t> sinirler ile alınan uyarı </a:t>
            </a:r>
            <a:r>
              <a:rPr lang="tr-TR" sz="3200" dirty="0" err="1">
                <a:solidFill>
                  <a:schemeClr val="tx1"/>
                </a:solidFill>
                <a:latin typeface="Times New Roman" panose="02020603050405020304" pitchFamily="18" charset="0"/>
                <a:cs typeface="Times New Roman" panose="02020603050405020304" pitchFamily="18" charset="0"/>
              </a:rPr>
              <a:t>medulla</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spinalisteki</a:t>
            </a:r>
            <a:r>
              <a:rPr lang="tr-TR" sz="3200" dirty="0">
                <a:solidFill>
                  <a:schemeClr val="tx1"/>
                </a:solidFill>
                <a:latin typeface="Times New Roman" panose="02020603050405020304" pitchFamily="18" charset="0"/>
                <a:cs typeface="Times New Roman" panose="02020603050405020304" pitchFamily="18" charset="0"/>
              </a:rPr>
              <a:t> T1 T2 </a:t>
            </a:r>
            <a:r>
              <a:rPr lang="tr-TR" sz="3200" dirty="0" err="1">
                <a:solidFill>
                  <a:schemeClr val="tx1"/>
                </a:solidFill>
                <a:latin typeface="Times New Roman" panose="02020603050405020304" pitchFamily="18" charset="0"/>
                <a:cs typeface="Times New Roman" panose="02020603050405020304" pitchFamily="18" charset="0"/>
              </a:rPr>
              <a:t>segmentlerine</a:t>
            </a:r>
            <a:r>
              <a:rPr lang="tr-TR" sz="3200" dirty="0">
                <a:solidFill>
                  <a:schemeClr val="tx1"/>
                </a:solidFill>
                <a:latin typeface="Times New Roman" panose="02020603050405020304" pitchFamily="18" charset="0"/>
                <a:cs typeface="Times New Roman" panose="02020603050405020304" pitchFamily="18" charset="0"/>
              </a:rPr>
              <a:t> gelerek </a:t>
            </a:r>
            <a:r>
              <a:rPr lang="tr-TR" sz="3200" dirty="0" err="1">
                <a:solidFill>
                  <a:schemeClr val="tx1"/>
                </a:solidFill>
                <a:latin typeface="Times New Roman" panose="02020603050405020304" pitchFamily="18" charset="0"/>
                <a:cs typeface="Times New Roman" panose="02020603050405020304" pitchFamily="18" charset="0"/>
              </a:rPr>
              <a:t>preganglionik</a:t>
            </a:r>
            <a:r>
              <a:rPr lang="tr-TR" sz="3200" dirty="0">
                <a:solidFill>
                  <a:schemeClr val="tx1"/>
                </a:solidFill>
                <a:latin typeface="Times New Roman" panose="02020603050405020304" pitchFamily="18" charset="0"/>
                <a:cs typeface="Times New Roman" panose="02020603050405020304" pitchFamily="18" charset="0"/>
              </a:rPr>
              <a:t> sempatik nöronlara aktarılır. Sonrasında </a:t>
            </a:r>
            <a:r>
              <a:rPr lang="tr-TR" sz="3200" dirty="0" err="1">
                <a:solidFill>
                  <a:schemeClr val="tx1"/>
                </a:solidFill>
                <a:latin typeface="Times New Roman" panose="02020603050405020304" pitchFamily="18" charset="0"/>
                <a:cs typeface="Times New Roman" panose="02020603050405020304" pitchFamily="18" charset="0"/>
              </a:rPr>
              <a:t>postganglionik</a:t>
            </a:r>
            <a:r>
              <a:rPr lang="tr-TR" sz="3200" dirty="0">
                <a:solidFill>
                  <a:schemeClr val="tx1"/>
                </a:solidFill>
                <a:latin typeface="Times New Roman" panose="02020603050405020304" pitchFamily="18" charset="0"/>
                <a:cs typeface="Times New Roman" panose="02020603050405020304" pitchFamily="18" charset="0"/>
              </a:rPr>
              <a:t> sempatik nöron uzantıları sayesinde kafa içerisinde </a:t>
            </a:r>
            <a:r>
              <a:rPr lang="tr-TR" sz="3200" dirty="0" err="1">
                <a:solidFill>
                  <a:schemeClr val="tx1"/>
                </a:solidFill>
                <a:latin typeface="Times New Roman" panose="02020603050405020304" pitchFamily="18" charset="0"/>
                <a:cs typeface="Times New Roman" panose="02020603050405020304" pitchFamily="18" charset="0"/>
              </a:rPr>
              <a:t>nn</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diliares</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longi</a:t>
            </a:r>
            <a:r>
              <a:rPr lang="tr-TR" sz="3200" dirty="0">
                <a:solidFill>
                  <a:schemeClr val="tx1"/>
                </a:solidFill>
                <a:latin typeface="Times New Roman" panose="02020603050405020304" pitchFamily="18" charset="0"/>
                <a:cs typeface="Times New Roman" panose="02020603050405020304" pitchFamily="18" charset="0"/>
              </a:rPr>
              <a:t> aracılığıyla da m. </a:t>
            </a:r>
            <a:r>
              <a:rPr lang="tr-TR" sz="3200" dirty="0" err="1">
                <a:solidFill>
                  <a:schemeClr val="tx1"/>
                </a:solidFill>
                <a:latin typeface="Times New Roman" panose="02020603050405020304" pitchFamily="18" charset="0"/>
                <a:cs typeface="Times New Roman" panose="02020603050405020304" pitchFamily="18" charset="0"/>
              </a:rPr>
              <a:t>dilatator</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pupillae</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radiyal</a:t>
            </a:r>
            <a:r>
              <a:rPr lang="tr-TR" sz="3200" dirty="0">
                <a:solidFill>
                  <a:schemeClr val="tx1"/>
                </a:solidFill>
                <a:latin typeface="Times New Roman" panose="02020603050405020304" pitchFamily="18" charset="0"/>
                <a:cs typeface="Times New Roman" panose="02020603050405020304" pitchFamily="18" charset="0"/>
              </a:rPr>
              <a:t> kas) uyarır ve </a:t>
            </a:r>
            <a:r>
              <a:rPr lang="tr-TR" sz="3200" dirty="0" err="1">
                <a:solidFill>
                  <a:schemeClr val="tx1"/>
                </a:solidFill>
                <a:latin typeface="Times New Roman" panose="02020603050405020304" pitchFamily="18" charset="0"/>
                <a:cs typeface="Times New Roman" panose="02020603050405020304" pitchFamily="18" charset="0"/>
              </a:rPr>
              <a:t>pupilla</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dilate</a:t>
            </a:r>
            <a:r>
              <a:rPr lang="tr-TR" sz="3200" dirty="0">
                <a:solidFill>
                  <a:schemeClr val="tx1"/>
                </a:solidFill>
                <a:latin typeface="Times New Roman" panose="02020603050405020304" pitchFamily="18" charset="0"/>
                <a:cs typeface="Times New Roman" panose="02020603050405020304" pitchFamily="18" charset="0"/>
              </a:rPr>
              <a:t> olur yani </a:t>
            </a:r>
            <a:r>
              <a:rPr lang="tr-TR" sz="3200" u="sng" dirty="0">
                <a:solidFill>
                  <a:schemeClr val="tx1"/>
                </a:solidFill>
                <a:latin typeface="Times New Roman" panose="02020603050405020304" pitchFamily="18" charset="0"/>
                <a:cs typeface="Times New Roman" panose="02020603050405020304" pitchFamily="18" charset="0"/>
              </a:rPr>
              <a:t>göz bebeği büyür</a:t>
            </a:r>
            <a:r>
              <a:rPr lang="tr-TR" sz="3200"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668637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493535" y="-304960"/>
            <a:ext cx="8706862" cy="1887502"/>
          </a:xfrm>
        </p:spPr>
        <p:txBody>
          <a:bodyPr>
            <a:normAutofit/>
          </a:bodyPr>
          <a:lstStyle/>
          <a:p>
            <a:pPr algn="ctr"/>
            <a:r>
              <a:rPr lang="tr-TR" sz="4000" dirty="0">
                <a:latin typeface="Times New Roman" panose="02020603050405020304" pitchFamily="18" charset="0"/>
                <a:cs typeface="Times New Roman" panose="02020603050405020304" pitchFamily="18" charset="0"/>
              </a:rPr>
              <a:t>RENKLİ GÖRME </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428407" y="2023672"/>
            <a:ext cx="8837119" cy="3747541"/>
          </a:xfrm>
        </p:spPr>
        <p:txBody>
          <a:bodyPr>
            <a:noAutofit/>
          </a:bodyPr>
          <a:lstStyle/>
          <a:p>
            <a:pPr algn="just"/>
            <a:r>
              <a:rPr lang="tr-TR" sz="2800" dirty="0">
                <a:solidFill>
                  <a:schemeClr val="tx1"/>
                </a:solidFill>
                <a:latin typeface="Times New Roman" panose="02020603050405020304" pitchFamily="18" charset="0"/>
                <a:cs typeface="Times New Roman" panose="02020603050405020304" pitchFamily="18" charset="0"/>
              </a:rPr>
              <a:t>	Çevremizdeki cisimlerin renklerinin algılanması retinadaki koni isimli ışığa duyarlı hücreler tarafından sağlanır. Konilerde </a:t>
            </a:r>
            <a:r>
              <a:rPr lang="tr-TR" sz="2800" dirty="0" err="1">
                <a:solidFill>
                  <a:schemeClr val="tx1"/>
                </a:solidFill>
                <a:latin typeface="Times New Roman" panose="02020603050405020304" pitchFamily="18" charset="0"/>
                <a:cs typeface="Times New Roman" panose="02020603050405020304" pitchFamily="18" charset="0"/>
              </a:rPr>
              <a:t>siyanolab</a:t>
            </a:r>
            <a:r>
              <a:rPr lang="tr-TR" sz="2800" dirty="0">
                <a:solidFill>
                  <a:schemeClr val="tx1"/>
                </a:solidFill>
                <a:latin typeface="Times New Roman" panose="02020603050405020304" pitchFamily="18" charset="0"/>
                <a:cs typeface="Times New Roman" panose="02020603050405020304" pitchFamily="18" charset="0"/>
              </a:rPr>
              <a:t> (mavi), </a:t>
            </a:r>
            <a:r>
              <a:rPr lang="tr-TR" sz="2800" dirty="0" err="1">
                <a:solidFill>
                  <a:schemeClr val="tx1"/>
                </a:solidFill>
                <a:latin typeface="Times New Roman" panose="02020603050405020304" pitchFamily="18" charset="0"/>
                <a:cs typeface="Times New Roman" panose="02020603050405020304" pitchFamily="18" charset="0"/>
              </a:rPr>
              <a:t>klorolab</a:t>
            </a:r>
            <a:r>
              <a:rPr lang="tr-TR" sz="2800" dirty="0">
                <a:solidFill>
                  <a:schemeClr val="tx1"/>
                </a:solidFill>
                <a:latin typeface="Times New Roman" panose="02020603050405020304" pitchFamily="18" charset="0"/>
                <a:cs typeface="Times New Roman" panose="02020603050405020304" pitchFamily="18" charset="0"/>
              </a:rPr>
              <a:t> (yeşil) ve </a:t>
            </a:r>
            <a:r>
              <a:rPr lang="tr-TR" sz="2800" dirty="0" err="1">
                <a:solidFill>
                  <a:schemeClr val="tx1"/>
                </a:solidFill>
                <a:latin typeface="Times New Roman" panose="02020603050405020304" pitchFamily="18" charset="0"/>
                <a:cs typeface="Times New Roman" panose="02020603050405020304" pitchFamily="18" charset="0"/>
              </a:rPr>
              <a:t>eritrolab</a:t>
            </a:r>
            <a:r>
              <a:rPr lang="tr-TR" sz="2800" dirty="0">
                <a:solidFill>
                  <a:schemeClr val="tx1"/>
                </a:solidFill>
                <a:latin typeface="Times New Roman" panose="02020603050405020304" pitchFamily="18" charset="0"/>
                <a:cs typeface="Times New Roman" panose="02020603050405020304" pitchFamily="18" charset="0"/>
              </a:rPr>
              <a:t> (kırmızı) isimli </a:t>
            </a:r>
            <a:r>
              <a:rPr lang="tr-TR" sz="2800" dirty="0" err="1">
                <a:solidFill>
                  <a:schemeClr val="tx1"/>
                </a:solidFill>
                <a:latin typeface="Times New Roman" panose="02020603050405020304" pitchFamily="18" charset="0"/>
                <a:cs typeface="Times New Roman" panose="02020603050405020304" pitchFamily="18" charset="0"/>
              </a:rPr>
              <a:t>fotopigmentler</a:t>
            </a:r>
            <a:r>
              <a:rPr lang="tr-TR" sz="2800" dirty="0">
                <a:solidFill>
                  <a:schemeClr val="tx1"/>
                </a:solidFill>
                <a:latin typeface="Times New Roman" panose="02020603050405020304" pitchFamily="18" charset="0"/>
                <a:cs typeface="Times New Roman" panose="02020603050405020304" pitchFamily="18" charset="0"/>
              </a:rPr>
              <a:t> bulunur. Bu </a:t>
            </a:r>
            <a:r>
              <a:rPr lang="tr-TR" sz="2800" dirty="0" err="1">
                <a:solidFill>
                  <a:schemeClr val="tx1"/>
                </a:solidFill>
                <a:latin typeface="Times New Roman" panose="02020603050405020304" pitchFamily="18" charset="0"/>
                <a:cs typeface="Times New Roman" panose="02020603050405020304" pitchFamily="18" charset="0"/>
              </a:rPr>
              <a:t>fotopigmentlerin</a:t>
            </a:r>
            <a:r>
              <a:rPr lang="tr-TR" sz="2800" dirty="0">
                <a:solidFill>
                  <a:schemeClr val="tx1"/>
                </a:solidFill>
                <a:latin typeface="Times New Roman" panose="02020603050405020304" pitchFamily="18" charset="0"/>
                <a:cs typeface="Times New Roman" panose="02020603050405020304" pitchFamily="18" charset="0"/>
              </a:rPr>
              <a:t> olmaması veya fonksiyonunun bozuk olması durumunda renk körlükleri ortaya çıkar.</a:t>
            </a:r>
          </a:p>
        </p:txBody>
      </p:sp>
    </p:spTree>
    <p:extLst>
      <p:ext uri="{BB962C8B-B14F-4D97-AF65-F5344CB8AC3E}">
        <p14:creationId xmlns:p14="http://schemas.microsoft.com/office/powerpoint/2010/main" val="685386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493535" y="-304960"/>
            <a:ext cx="8706862" cy="1887502"/>
          </a:xfrm>
        </p:spPr>
        <p:txBody>
          <a:bodyPr>
            <a:normAutofit/>
          </a:bodyPr>
          <a:lstStyle/>
          <a:p>
            <a:pPr algn="ctr"/>
            <a:r>
              <a:rPr lang="tr-TR" sz="4000" dirty="0">
                <a:latin typeface="Times New Roman" panose="02020603050405020304" pitchFamily="18" charset="0"/>
                <a:cs typeface="Times New Roman" panose="02020603050405020304" pitchFamily="18" charset="0"/>
              </a:rPr>
              <a:t>RENKLİ GÖRME </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428407" y="2023672"/>
            <a:ext cx="8837119" cy="3747541"/>
          </a:xfrm>
        </p:spPr>
        <p:txBody>
          <a:bodyPr>
            <a:noAutofit/>
          </a:bodyPr>
          <a:lstStyle/>
          <a:p>
            <a:pPr algn="just"/>
            <a:r>
              <a:rPr lang="tr-TR" sz="3200" dirty="0">
                <a:solidFill>
                  <a:schemeClr val="tx1"/>
                </a:solidFill>
                <a:latin typeface="Times New Roman" panose="02020603050405020304" pitchFamily="18" charset="0"/>
                <a:cs typeface="Times New Roman" panose="02020603050405020304" pitchFamily="18" charset="0"/>
              </a:rPr>
              <a:t>	Renk algılanması, söz konusu koni hücrelerinin bir veya birkaç tipinin uyarılmaları sonucunda oluşur. Hangi tip koni uyarılırsa cisim o renk olarak algılanır. Birden fazla koninin değişik şiddette uyarılmaları ile diğer ara renkler algılanır. Bütün koniler uyarılırsa cisim beyaz, hiçbiri uyarılmazsa cisim siyah renkli olarak değerlendirilir. </a:t>
            </a:r>
          </a:p>
        </p:txBody>
      </p:sp>
    </p:spTree>
    <p:extLst>
      <p:ext uri="{BB962C8B-B14F-4D97-AF65-F5344CB8AC3E}">
        <p14:creationId xmlns:p14="http://schemas.microsoft.com/office/powerpoint/2010/main" val="2422550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pic>
        <p:nvPicPr>
          <p:cNvPr id="10" name="Resim 9">
            <a:extLst>
              <a:ext uri="{FF2B5EF4-FFF2-40B4-BE49-F238E27FC236}">
                <a16:creationId xmlns:a16="http://schemas.microsoft.com/office/drawing/2014/main" id="{5D87660B-8BE4-4320-AB64-E6F65528EAB5}"/>
              </a:ext>
            </a:extLst>
          </p:cNvPr>
          <p:cNvPicPr>
            <a:picLocks noChangeAspect="1"/>
          </p:cNvPicPr>
          <p:nvPr/>
        </p:nvPicPr>
        <p:blipFill>
          <a:blip r:embed="rId3"/>
          <a:stretch>
            <a:fillRect/>
          </a:stretch>
        </p:blipFill>
        <p:spPr>
          <a:xfrm>
            <a:off x="2310063" y="593558"/>
            <a:ext cx="8775032" cy="4677778"/>
          </a:xfrm>
          <a:prstGeom prst="rect">
            <a:avLst/>
          </a:prstGeom>
        </p:spPr>
      </p:pic>
      <p:pic>
        <p:nvPicPr>
          <p:cNvPr id="12" name="Resim 11">
            <a:extLst>
              <a:ext uri="{FF2B5EF4-FFF2-40B4-BE49-F238E27FC236}">
                <a16:creationId xmlns:a16="http://schemas.microsoft.com/office/drawing/2014/main" id="{91DC0DAA-C13E-4333-8CD7-31B2BCAB23A7}"/>
              </a:ext>
            </a:extLst>
          </p:cNvPr>
          <p:cNvPicPr>
            <a:picLocks noChangeAspect="1"/>
          </p:cNvPicPr>
          <p:nvPr/>
        </p:nvPicPr>
        <p:blipFill>
          <a:blip r:embed="rId4"/>
          <a:stretch>
            <a:fillRect/>
          </a:stretch>
        </p:blipFill>
        <p:spPr>
          <a:xfrm>
            <a:off x="2310063" y="4987340"/>
            <a:ext cx="9705474" cy="1662113"/>
          </a:xfrm>
          <a:prstGeom prst="rect">
            <a:avLst/>
          </a:prstGeom>
        </p:spPr>
      </p:pic>
    </p:spTree>
    <p:extLst>
      <p:ext uri="{BB962C8B-B14F-4D97-AF65-F5344CB8AC3E}">
        <p14:creationId xmlns:p14="http://schemas.microsoft.com/office/powerpoint/2010/main" val="1125872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493535" y="-304960"/>
            <a:ext cx="8706862" cy="1887502"/>
          </a:xfrm>
        </p:spPr>
        <p:txBody>
          <a:bodyPr>
            <a:normAutofit/>
          </a:bodyPr>
          <a:lstStyle/>
          <a:p>
            <a:pPr algn="ctr"/>
            <a:r>
              <a:rPr lang="tr-TR" sz="4000" dirty="0">
                <a:latin typeface="Times New Roman" panose="02020603050405020304" pitchFamily="18" charset="0"/>
                <a:cs typeface="Times New Roman" panose="02020603050405020304" pitchFamily="18" charset="0"/>
              </a:rPr>
              <a:t>RENKLİ GÖRME </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428406" y="2258072"/>
            <a:ext cx="8837119" cy="3747541"/>
          </a:xfrm>
        </p:spPr>
        <p:txBody>
          <a:bodyPr>
            <a:noAutofit/>
          </a:bodyPr>
          <a:lstStyle/>
          <a:p>
            <a:pPr algn="just"/>
            <a:r>
              <a:rPr lang="tr-TR" sz="3200" dirty="0">
                <a:solidFill>
                  <a:schemeClr val="tx1"/>
                </a:solidFill>
                <a:latin typeface="Times New Roman" panose="02020603050405020304" pitchFamily="18" charset="0"/>
                <a:cs typeface="Times New Roman" panose="02020603050405020304" pitchFamily="18" charset="0"/>
              </a:rPr>
              <a:t>	Renkli görme işlevi yapan </a:t>
            </a:r>
            <a:r>
              <a:rPr lang="tr-TR" sz="3200" dirty="0" err="1">
                <a:solidFill>
                  <a:schemeClr val="tx1"/>
                </a:solidFill>
                <a:latin typeface="Times New Roman" panose="02020603050405020304" pitchFamily="18" charset="0"/>
                <a:cs typeface="Times New Roman" panose="02020603050405020304" pitchFamily="18" charset="0"/>
              </a:rPr>
              <a:t>fotopigmentlere</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fotopsinler</a:t>
            </a:r>
            <a:r>
              <a:rPr lang="tr-TR" sz="3200" dirty="0">
                <a:solidFill>
                  <a:schemeClr val="tx1"/>
                </a:solidFill>
                <a:latin typeface="Times New Roman" panose="02020603050405020304" pitchFamily="18" charset="0"/>
                <a:cs typeface="Times New Roman" panose="02020603050405020304" pitchFamily="18" charset="0"/>
              </a:rPr>
              <a:t> denir. </a:t>
            </a:r>
            <a:r>
              <a:rPr lang="tr-TR" sz="3200" dirty="0" err="1">
                <a:solidFill>
                  <a:schemeClr val="tx1"/>
                </a:solidFill>
                <a:latin typeface="Times New Roman" panose="02020603050405020304" pitchFamily="18" charset="0"/>
                <a:cs typeface="Times New Roman" panose="02020603050405020304" pitchFamily="18" charset="0"/>
              </a:rPr>
              <a:t>Fotopsinler</a:t>
            </a:r>
            <a:r>
              <a:rPr lang="tr-TR" sz="3200" dirty="0">
                <a:solidFill>
                  <a:schemeClr val="tx1"/>
                </a:solidFill>
                <a:latin typeface="Times New Roman" panose="02020603050405020304" pitchFamily="18" charset="0"/>
                <a:cs typeface="Times New Roman" panose="02020603050405020304" pitchFamily="18" charset="0"/>
              </a:rPr>
              <a:t> 445 (mavi), 535 (yeşil), 570 (kırmızı) nanometre ışık dalga boylarında maksimum soğurma gösterir. </a:t>
            </a:r>
          </a:p>
        </p:txBody>
      </p:sp>
    </p:spTree>
    <p:extLst>
      <p:ext uri="{BB962C8B-B14F-4D97-AF65-F5344CB8AC3E}">
        <p14:creationId xmlns:p14="http://schemas.microsoft.com/office/powerpoint/2010/main" val="3084528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493535" y="-304960"/>
            <a:ext cx="8706862" cy="1887502"/>
          </a:xfrm>
        </p:spPr>
        <p:txBody>
          <a:bodyPr>
            <a:normAutofit/>
          </a:bodyPr>
          <a:lstStyle/>
          <a:p>
            <a:pPr algn="ctr"/>
            <a:r>
              <a:rPr lang="tr-TR" sz="4000" dirty="0">
                <a:latin typeface="Times New Roman" panose="02020603050405020304" pitchFamily="18" charset="0"/>
                <a:cs typeface="Times New Roman" panose="02020603050405020304" pitchFamily="18" charset="0"/>
              </a:rPr>
              <a:t>RENK KÖRLÜĞÜ</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428406" y="2258072"/>
            <a:ext cx="8837119" cy="4078560"/>
          </a:xfrm>
        </p:spPr>
        <p:txBody>
          <a:bodyPr>
            <a:noAutofit/>
          </a:bodyPr>
          <a:lstStyle/>
          <a:p>
            <a:pPr algn="just"/>
            <a:r>
              <a:rPr lang="tr-TR" sz="2800" dirty="0">
                <a:solidFill>
                  <a:schemeClr val="tx1"/>
                </a:solidFill>
                <a:latin typeface="Times New Roman" panose="02020603050405020304" pitchFamily="18" charset="0"/>
                <a:cs typeface="Times New Roman" panose="02020603050405020304" pitchFamily="18" charset="0"/>
              </a:rPr>
              <a:t>	Normalde olması gereken koni hücrelerinin veya </a:t>
            </a:r>
            <a:r>
              <a:rPr lang="tr-TR" sz="2800" dirty="0" err="1">
                <a:solidFill>
                  <a:schemeClr val="tx1"/>
                </a:solidFill>
                <a:latin typeface="Times New Roman" panose="02020603050405020304" pitchFamily="18" charset="0"/>
                <a:cs typeface="Times New Roman" panose="02020603050405020304" pitchFamily="18" charset="0"/>
              </a:rPr>
              <a:t>fotopigmentlerin</a:t>
            </a:r>
            <a:r>
              <a:rPr lang="tr-TR" sz="2800" dirty="0">
                <a:solidFill>
                  <a:schemeClr val="tx1"/>
                </a:solidFill>
                <a:latin typeface="Times New Roman" panose="02020603050405020304" pitchFamily="18" charset="0"/>
                <a:cs typeface="Times New Roman" panose="02020603050405020304" pitchFamily="18" charset="0"/>
              </a:rPr>
              <a:t> olmamasına yada yetersiz işlev yapmalarına bağlı olarak renkli görmenin bozuk olmasıdır.</a:t>
            </a:r>
          </a:p>
          <a:p>
            <a:pPr algn="just"/>
            <a:endParaRPr lang="tr-TR" sz="2800" dirty="0">
              <a:solidFill>
                <a:schemeClr val="tx1"/>
              </a:solidFill>
              <a:latin typeface="Times New Roman" panose="02020603050405020304" pitchFamily="18" charset="0"/>
              <a:cs typeface="Times New Roman" panose="02020603050405020304" pitchFamily="18" charset="0"/>
            </a:endParaRPr>
          </a:p>
          <a:p>
            <a:pPr algn="just"/>
            <a:r>
              <a:rPr lang="tr-TR" sz="2800" dirty="0">
                <a:solidFill>
                  <a:schemeClr val="tx1"/>
                </a:solidFill>
                <a:latin typeface="Times New Roman" panose="02020603050405020304" pitchFamily="18" charset="0"/>
                <a:cs typeface="Times New Roman" panose="02020603050405020304" pitchFamily="18" charset="0"/>
              </a:rPr>
              <a:t> Çeşitli tipleri vardır; </a:t>
            </a:r>
          </a:p>
          <a:p>
            <a:pPr algn="just"/>
            <a:r>
              <a:rPr lang="tr-TR" sz="2800" dirty="0">
                <a:solidFill>
                  <a:schemeClr val="tx1"/>
                </a:solidFill>
                <a:latin typeface="Times New Roman" panose="02020603050405020304" pitchFamily="18" charset="0"/>
                <a:cs typeface="Times New Roman" panose="02020603050405020304" pitchFamily="18" charset="0"/>
              </a:rPr>
              <a:t>• Kırmızının görülememesi durumuna </a:t>
            </a:r>
            <a:r>
              <a:rPr lang="tr-TR" sz="2800" dirty="0" err="1">
                <a:solidFill>
                  <a:schemeClr val="tx1"/>
                </a:solidFill>
                <a:latin typeface="Times New Roman" panose="02020603050405020304" pitchFamily="18" charset="0"/>
                <a:cs typeface="Times New Roman" panose="02020603050405020304" pitchFamily="18" charset="0"/>
              </a:rPr>
              <a:t>Protanopi</a:t>
            </a:r>
            <a:r>
              <a:rPr lang="tr-TR" sz="2800" dirty="0">
                <a:solidFill>
                  <a:schemeClr val="tx1"/>
                </a:solidFill>
                <a:latin typeface="Times New Roman" panose="02020603050405020304" pitchFamily="18" charset="0"/>
                <a:cs typeface="Times New Roman" panose="02020603050405020304" pitchFamily="18" charset="0"/>
              </a:rPr>
              <a:t> </a:t>
            </a:r>
          </a:p>
          <a:p>
            <a:pPr algn="just"/>
            <a:r>
              <a:rPr lang="tr-TR" sz="2800" dirty="0">
                <a:solidFill>
                  <a:schemeClr val="tx1"/>
                </a:solidFill>
                <a:latin typeface="Times New Roman" panose="02020603050405020304" pitchFamily="18" charset="0"/>
                <a:cs typeface="Times New Roman" panose="02020603050405020304" pitchFamily="18" charset="0"/>
              </a:rPr>
              <a:t>• Yeşilin görülememesi durumuna </a:t>
            </a:r>
            <a:r>
              <a:rPr lang="tr-TR" sz="2800" dirty="0" err="1">
                <a:solidFill>
                  <a:schemeClr val="tx1"/>
                </a:solidFill>
                <a:latin typeface="Times New Roman" panose="02020603050405020304" pitchFamily="18" charset="0"/>
                <a:cs typeface="Times New Roman" panose="02020603050405020304" pitchFamily="18" charset="0"/>
              </a:rPr>
              <a:t>Döteranopi</a:t>
            </a:r>
            <a:r>
              <a:rPr lang="tr-TR" sz="2800" dirty="0">
                <a:solidFill>
                  <a:schemeClr val="tx1"/>
                </a:solidFill>
                <a:latin typeface="Times New Roman" panose="02020603050405020304" pitchFamily="18" charset="0"/>
                <a:cs typeface="Times New Roman" panose="02020603050405020304" pitchFamily="18" charset="0"/>
              </a:rPr>
              <a:t> </a:t>
            </a:r>
          </a:p>
          <a:p>
            <a:pPr algn="just"/>
            <a:r>
              <a:rPr lang="tr-TR" sz="2800" dirty="0">
                <a:solidFill>
                  <a:schemeClr val="tx1"/>
                </a:solidFill>
                <a:latin typeface="Times New Roman" panose="02020603050405020304" pitchFamily="18" charset="0"/>
                <a:cs typeface="Times New Roman" panose="02020603050405020304" pitchFamily="18" charset="0"/>
              </a:rPr>
              <a:t>• Mavinin görülememesi durumuna </a:t>
            </a:r>
            <a:r>
              <a:rPr lang="tr-TR" sz="2800" dirty="0" err="1">
                <a:solidFill>
                  <a:schemeClr val="tx1"/>
                </a:solidFill>
                <a:latin typeface="Times New Roman" panose="02020603050405020304" pitchFamily="18" charset="0"/>
                <a:cs typeface="Times New Roman" panose="02020603050405020304" pitchFamily="18" charset="0"/>
              </a:rPr>
              <a:t>Tritanopi</a:t>
            </a:r>
            <a:r>
              <a:rPr lang="tr-TR" sz="2800" dirty="0">
                <a:solidFill>
                  <a:schemeClr val="tx1"/>
                </a:solidFill>
                <a:latin typeface="Times New Roman" panose="02020603050405020304" pitchFamily="18" charset="0"/>
                <a:cs typeface="Times New Roman" panose="02020603050405020304" pitchFamily="18" charset="0"/>
              </a:rPr>
              <a:t> denir. </a:t>
            </a:r>
          </a:p>
        </p:txBody>
      </p:sp>
    </p:spTree>
    <p:extLst>
      <p:ext uri="{BB962C8B-B14F-4D97-AF65-F5344CB8AC3E}">
        <p14:creationId xmlns:p14="http://schemas.microsoft.com/office/powerpoint/2010/main" val="9794188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493535" y="-304960"/>
            <a:ext cx="8706862" cy="1887502"/>
          </a:xfrm>
        </p:spPr>
        <p:txBody>
          <a:bodyPr>
            <a:normAutofit/>
          </a:bodyPr>
          <a:lstStyle/>
          <a:p>
            <a:pPr algn="ctr"/>
            <a:r>
              <a:rPr lang="tr-TR" sz="4000" dirty="0">
                <a:latin typeface="Times New Roman" panose="02020603050405020304" pitchFamily="18" charset="0"/>
                <a:cs typeface="Times New Roman" panose="02020603050405020304" pitchFamily="18" charset="0"/>
              </a:rPr>
              <a:t>RENK KÖRLÜĞÜ</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428406" y="2258072"/>
            <a:ext cx="8837119" cy="3747541"/>
          </a:xfrm>
        </p:spPr>
        <p:txBody>
          <a:bodyPr>
            <a:noAutofit/>
          </a:bodyPr>
          <a:lstStyle/>
          <a:p>
            <a:pPr algn="just"/>
            <a:r>
              <a:rPr lang="tr-TR" sz="2800" dirty="0">
                <a:solidFill>
                  <a:schemeClr val="tx1"/>
                </a:solidFill>
                <a:latin typeface="Times New Roman" panose="02020603050405020304" pitchFamily="18" charset="0"/>
                <a:cs typeface="Times New Roman" panose="02020603050405020304" pitchFamily="18" charset="0"/>
              </a:rPr>
              <a:t>	En çok kırmızı-yeşil tipte renk körlüğüne rastlanır, genellikle sadece erkeklerde görülür. Mavi renk körlüğü nadiren görülen bir renk körlüğü tipidir. Renk körlüğü basit renk ayrım testleri veya ISHIHARA kartları ile saptanabilir. Renk körlüğünün halen bir tedavisi yoktur.</a:t>
            </a:r>
          </a:p>
        </p:txBody>
      </p:sp>
    </p:spTree>
    <p:extLst>
      <p:ext uri="{BB962C8B-B14F-4D97-AF65-F5344CB8AC3E}">
        <p14:creationId xmlns:p14="http://schemas.microsoft.com/office/powerpoint/2010/main" val="16477604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pic>
        <p:nvPicPr>
          <p:cNvPr id="6" name="Resim 5">
            <a:extLst>
              <a:ext uri="{FF2B5EF4-FFF2-40B4-BE49-F238E27FC236}">
                <a16:creationId xmlns:a16="http://schemas.microsoft.com/office/drawing/2014/main" id="{F3D38DD2-856D-4C5F-A385-D58A7E6FCC72}"/>
              </a:ext>
            </a:extLst>
          </p:cNvPr>
          <p:cNvPicPr>
            <a:picLocks noChangeAspect="1"/>
          </p:cNvPicPr>
          <p:nvPr/>
        </p:nvPicPr>
        <p:blipFill>
          <a:blip r:embed="rId3"/>
          <a:stretch>
            <a:fillRect/>
          </a:stretch>
        </p:blipFill>
        <p:spPr>
          <a:xfrm>
            <a:off x="3604210" y="0"/>
            <a:ext cx="5603959" cy="6273225"/>
          </a:xfrm>
          <a:prstGeom prst="rect">
            <a:avLst/>
          </a:prstGeom>
        </p:spPr>
      </p:pic>
      <p:sp>
        <p:nvSpPr>
          <p:cNvPr id="8" name="Metin kutusu 7">
            <a:extLst>
              <a:ext uri="{FF2B5EF4-FFF2-40B4-BE49-F238E27FC236}">
                <a16:creationId xmlns:a16="http://schemas.microsoft.com/office/drawing/2014/main" id="{B153D843-99F0-4A1F-B746-5C99084CE8BA}"/>
              </a:ext>
            </a:extLst>
          </p:cNvPr>
          <p:cNvSpPr txBox="1"/>
          <p:nvPr/>
        </p:nvSpPr>
        <p:spPr>
          <a:xfrm>
            <a:off x="5339389" y="6273225"/>
            <a:ext cx="2617496" cy="584775"/>
          </a:xfrm>
          <a:prstGeom prst="rect">
            <a:avLst/>
          </a:prstGeom>
          <a:noFill/>
        </p:spPr>
        <p:txBody>
          <a:bodyPr wrap="square">
            <a:spAutoFit/>
          </a:bodyPr>
          <a:lstStyle/>
          <a:p>
            <a:r>
              <a:rPr lang="tr-TR" sz="3200" dirty="0">
                <a:solidFill>
                  <a:schemeClr val="tx1"/>
                </a:solidFill>
                <a:latin typeface="Times New Roman" panose="02020603050405020304" pitchFamily="18" charset="0"/>
                <a:cs typeface="Times New Roman" panose="02020603050405020304" pitchFamily="18" charset="0"/>
              </a:rPr>
              <a:t>ISHIHARA</a:t>
            </a:r>
            <a:endParaRPr lang="tr-TR" sz="3200" dirty="0"/>
          </a:p>
        </p:txBody>
      </p:sp>
    </p:spTree>
    <p:extLst>
      <p:ext uri="{BB962C8B-B14F-4D97-AF65-F5344CB8AC3E}">
        <p14:creationId xmlns:p14="http://schemas.microsoft.com/office/powerpoint/2010/main" val="28215226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pic>
        <p:nvPicPr>
          <p:cNvPr id="4" name="Resim 3">
            <a:extLst>
              <a:ext uri="{FF2B5EF4-FFF2-40B4-BE49-F238E27FC236}">
                <a16:creationId xmlns:a16="http://schemas.microsoft.com/office/drawing/2014/main" id="{3338E009-EBDD-430A-869A-166228733562}"/>
              </a:ext>
            </a:extLst>
          </p:cNvPr>
          <p:cNvPicPr>
            <a:picLocks noChangeAspect="1"/>
          </p:cNvPicPr>
          <p:nvPr/>
        </p:nvPicPr>
        <p:blipFill>
          <a:blip r:embed="rId3"/>
          <a:stretch>
            <a:fillRect/>
          </a:stretch>
        </p:blipFill>
        <p:spPr>
          <a:xfrm>
            <a:off x="2709057" y="1530774"/>
            <a:ext cx="8096250" cy="3790950"/>
          </a:xfrm>
          <a:prstGeom prst="rect">
            <a:avLst/>
          </a:prstGeom>
        </p:spPr>
      </p:pic>
    </p:spTree>
    <p:extLst>
      <p:ext uri="{BB962C8B-B14F-4D97-AF65-F5344CB8AC3E}">
        <p14:creationId xmlns:p14="http://schemas.microsoft.com/office/powerpoint/2010/main" val="30634475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TotalTime>
  <Words>774</Words>
  <Application>Microsoft Office PowerPoint</Application>
  <PresentationFormat>Geniş ekran</PresentationFormat>
  <Paragraphs>38</Paragraphs>
  <Slides>20</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20</vt:i4>
      </vt:variant>
    </vt:vector>
  </HeadingPairs>
  <TitlesOfParts>
    <vt:vector size="25" baseType="lpstr">
      <vt:lpstr>Arial</vt:lpstr>
      <vt:lpstr>Calibri</vt:lpstr>
      <vt:lpstr>Calibri Light</vt:lpstr>
      <vt:lpstr>Times New Roman</vt:lpstr>
      <vt:lpstr>Office Teması</vt:lpstr>
      <vt:lpstr>SAĞLIK HİZMETLERİ MYO OPTİSYENLİK </vt:lpstr>
      <vt:lpstr>GÖRME OPTİĞİ - I</vt:lpstr>
      <vt:lpstr>PowerPoint Sunusu</vt:lpstr>
      <vt:lpstr>IŞIK REAKSİYONU,RENKLİ GÖRME PUPİLLA REFLEKSLERİ</vt:lpstr>
      <vt:lpstr>PowerPoint Sunusu</vt:lpstr>
      <vt:lpstr>PUPİLLA REFLEKSLERİ</vt:lpstr>
      <vt:lpstr>PUPİLLA REFLEKSLERİ</vt:lpstr>
      <vt:lpstr>PUPİLLA REFLEKSLERİ</vt:lpstr>
      <vt:lpstr>AKOMODASYON CEVABI</vt:lpstr>
      <vt:lpstr>AKOMODASYON CEVABI</vt:lpstr>
      <vt:lpstr>PowerPoint Sunusu</vt:lpstr>
      <vt:lpstr>DERMATOPUPİLLER REFLEKS</vt:lpstr>
      <vt:lpstr>RENKLİ GÖRME </vt:lpstr>
      <vt:lpstr>RENKLİ GÖRME </vt:lpstr>
      <vt:lpstr>PowerPoint Sunusu</vt:lpstr>
      <vt:lpstr>RENKLİ GÖRME </vt:lpstr>
      <vt:lpstr>RENK KÖRLÜĞÜ</vt:lpstr>
      <vt:lpstr>RENK KÖRLÜĞÜ</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SAĞLIK HİZMETLERİ MYO OPTİSYENLİK </dc:title>
  <dc:creator>hüseyin gerdan</dc:creator>
  <cp:lastModifiedBy>hüseyin gerdan</cp:lastModifiedBy>
  <cp:revision>10</cp:revision>
  <dcterms:created xsi:type="dcterms:W3CDTF">2020-10-14T10:00:57Z</dcterms:created>
  <dcterms:modified xsi:type="dcterms:W3CDTF">2020-11-08T11:33:47Z</dcterms:modified>
</cp:coreProperties>
</file>