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3" r:id="rId1"/>
  </p:sldMasterIdLst>
  <p:sldIdLst>
    <p:sldId id="280" r:id="rId2"/>
    <p:sldId id="289" r:id="rId3"/>
    <p:sldId id="290" r:id="rId4"/>
    <p:sldId id="259" r:id="rId5"/>
    <p:sldId id="257" r:id="rId6"/>
    <p:sldId id="258" r:id="rId7"/>
    <p:sldId id="261" r:id="rId8"/>
    <p:sldId id="291" r:id="rId9"/>
    <p:sldId id="292" r:id="rId10"/>
    <p:sldId id="293" r:id="rId11"/>
    <p:sldId id="294" r:id="rId12"/>
    <p:sldId id="295" r:id="rId13"/>
    <p:sldId id="296" r:id="rId14"/>
    <p:sldId id="297" r:id="rId15"/>
    <p:sldId id="298" r:id="rId16"/>
    <p:sldId id="287" r:id="rId17"/>
    <p:sldId id="281" r:id="rId18"/>
    <p:sldId id="283" r:id="rId19"/>
    <p:sldId id="284" r:id="rId20"/>
    <p:sldId id="263" r:id="rId2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349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1/9/2023</a:t>
            </a:fld>
            <a:endParaRPr lang="en-US"/>
          </a:p>
        </p:txBody>
      </p:sp>
      <p:sp>
        <p:nvSpPr>
          <p:cNvPr id="6" name="Footer Placeholder 5"/>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57190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97451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432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3873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4"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4518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4"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272858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8377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59166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8"/>
          </a:xfrm>
          <a:prstGeom prst="rect">
            <a:avLst/>
          </a:prstGeom>
        </p:spPr>
      </p:pic>
      <p:sp>
        <p:nvSpPr>
          <p:cNvPr id="17" name="bg object 17"/>
          <p:cNvSpPr/>
          <p:nvPr/>
        </p:nvSpPr>
        <p:spPr>
          <a:xfrm>
            <a:off x="0" y="3212592"/>
            <a:ext cx="9144000" cy="2880360"/>
          </a:xfrm>
          <a:custGeom>
            <a:avLst/>
            <a:gdLst/>
            <a:ahLst/>
            <a:cxnLst/>
            <a:rect l="l" t="t" r="r" b="b"/>
            <a:pathLst>
              <a:path w="9144000" h="2880360">
                <a:moveTo>
                  <a:pt x="9144000" y="0"/>
                </a:moveTo>
                <a:lnTo>
                  <a:pt x="0" y="0"/>
                </a:lnTo>
                <a:lnTo>
                  <a:pt x="0" y="2880360"/>
                </a:lnTo>
                <a:lnTo>
                  <a:pt x="9144000" y="2880360"/>
                </a:lnTo>
                <a:lnTo>
                  <a:pt x="9144000" y="0"/>
                </a:lnTo>
                <a:close/>
              </a:path>
            </a:pathLst>
          </a:custGeom>
          <a:solidFill>
            <a:srgbClr val="FFFFFF">
              <a:alpha val="70195"/>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1" i="0">
                <a:solidFill>
                  <a:srgbClr val="C00000"/>
                </a:solidFill>
                <a:latin typeface="Microsoft New Tai Lue"/>
                <a:cs typeface="Microsoft New Tai L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99671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74519" y="229565"/>
            <a:ext cx="4394961" cy="75755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94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3317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4"/>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13035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1/9/2023</a:t>
            </a:fld>
            <a:endParaRPr lang="en-US"/>
          </a:p>
        </p:txBody>
      </p:sp>
      <p:sp>
        <p:nvSpPr>
          <p:cNvPr id="6" name="Footer Placeholder 5"/>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95847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1/9/2023</a:t>
            </a:fld>
            <a:endParaRPr lang="en-US"/>
          </a:p>
        </p:txBody>
      </p:sp>
      <p:sp>
        <p:nvSpPr>
          <p:cNvPr id="8" name="Footer Placeholder 7"/>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9" name="Slide Number Placeholder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0244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3"/>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18098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2"/>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00617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fld id="{1D8BD707-D9CF-40AE-B4C6-C98DA3205C09}" type="datetimeFigureOut">
              <a:rPr lang="en-US" smtClean="0"/>
              <a:t>1/9/2023</a:t>
            </a:fld>
            <a:endParaRPr lang="en-US"/>
          </a:p>
        </p:txBody>
      </p:sp>
      <p:sp>
        <p:nvSpPr>
          <p:cNvPr id="5" name="Footer Placeholder 5"/>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6"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95618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t>1/9/2023</a:t>
            </a:fld>
            <a:endParaRPr lang="en-US"/>
          </a:p>
        </p:txBody>
      </p:sp>
      <p:sp>
        <p:nvSpPr>
          <p:cNvPr id="6" name="Footer Placeholder 5"/>
          <p:cNvSpPr>
            <a:spLocks noGrp="1"/>
          </p:cNvSpPr>
          <p:nvPr>
            <p:ph type="ftr" sz="quarter" idx="11"/>
          </p:nvPr>
        </p:nvSpPr>
        <p:spPr/>
        <p:txBody>
          <a:bodyPr/>
          <a:lstStyle/>
          <a:p>
            <a:pPr marL="12700">
              <a:lnSpc>
                <a:spcPct val="100000"/>
              </a:lnSpc>
              <a:spcBef>
                <a:spcPts val="100"/>
              </a:spcBef>
            </a:pPr>
            <a:r>
              <a:rPr lang="tr-TR" spc="-5"/>
              <a:t>F.GURSEL-2013</a:t>
            </a:r>
            <a:endParaRPr lang="tr-TR" spc="-5" dirty="0"/>
          </a:p>
        </p:txBody>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3048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1/9/2023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12700">
              <a:lnSpc>
                <a:spcPct val="100000"/>
              </a:lnSpc>
              <a:spcBef>
                <a:spcPts val="100"/>
              </a:spcBef>
            </a:pPr>
            <a:r>
              <a:rPr lang="tr-TR" spc="-5"/>
              <a:t>F.GURSEL-2013</a:t>
            </a:r>
            <a:endParaRPr lang="tr-TR" spc="-5"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69060442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9" r:id="rId18"/>
    <p:sldLayoutId id="2147483760"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013AC6-F095-DE71-8992-5F9403D1C93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8FC251-AC6C-54D8-58FB-0F2C58743CE0}"/>
              </a:ext>
            </a:extLst>
          </p:cNvPr>
          <p:cNvSpPr>
            <a:spLocks noGrp="1"/>
          </p:cNvSpPr>
          <p:nvPr>
            <p:ph idx="1"/>
          </p:nvPr>
        </p:nvSpPr>
        <p:spPr/>
        <p:txBody>
          <a:bodyPr>
            <a:normAutofit/>
          </a:bodyPr>
          <a:lstStyle/>
          <a:p>
            <a:pPr algn="ctr"/>
            <a:r>
              <a:rPr lang="tr-TR" sz="7200" b="1" dirty="0">
                <a:solidFill>
                  <a:srgbClr val="FF0000"/>
                </a:solidFill>
              </a:rPr>
              <a:t>ESNEKLİK</a:t>
            </a:r>
          </a:p>
        </p:txBody>
      </p:sp>
    </p:spTree>
    <p:extLst>
      <p:ext uri="{BB962C8B-B14F-4D97-AF65-F5344CB8AC3E}">
        <p14:creationId xmlns:p14="http://schemas.microsoft.com/office/powerpoint/2010/main" val="364080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560831" y="2139695"/>
            <a:ext cx="8023859" cy="1135380"/>
            <a:chOff x="560831" y="2139695"/>
            <a:chExt cx="8023859" cy="1135380"/>
          </a:xfrm>
        </p:grpSpPr>
        <p:sp>
          <p:nvSpPr>
            <p:cNvPr id="4" name="object 4"/>
            <p:cNvSpPr/>
            <p:nvPr/>
          </p:nvSpPr>
          <p:spPr>
            <a:xfrm>
              <a:off x="573785" y="2152649"/>
              <a:ext cx="7998459" cy="1109980"/>
            </a:xfrm>
            <a:custGeom>
              <a:avLst/>
              <a:gdLst/>
              <a:ahLst/>
              <a:cxnLst/>
              <a:rect l="l" t="t" r="r" b="b"/>
              <a:pathLst>
                <a:path w="7998459" h="1109979">
                  <a:moveTo>
                    <a:pt x="7886954" y="0"/>
                  </a:moveTo>
                  <a:lnTo>
                    <a:pt x="110947" y="0"/>
                  </a:lnTo>
                  <a:lnTo>
                    <a:pt x="67760" y="8717"/>
                  </a:lnTo>
                  <a:lnTo>
                    <a:pt x="32494" y="32496"/>
                  </a:lnTo>
                  <a:lnTo>
                    <a:pt x="8718" y="67776"/>
                  </a:lnTo>
                  <a:lnTo>
                    <a:pt x="0" y="110998"/>
                  </a:lnTo>
                  <a:lnTo>
                    <a:pt x="0" y="998474"/>
                  </a:lnTo>
                  <a:lnTo>
                    <a:pt x="8718" y="1041695"/>
                  </a:lnTo>
                  <a:lnTo>
                    <a:pt x="32494" y="1076975"/>
                  </a:lnTo>
                  <a:lnTo>
                    <a:pt x="67760" y="1100754"/>
                  </a:lnTo>
                  <a:lnTo>
                    <a:pt x="110947" y="1109472"/>
                  </a:lnTo>
                  <a:lnTo>
                    <a:pt x="7886954" y="1109472"/>
                  </a:lnTo>
                  <a:lnTo>
                    <a:pt x="7930175" y="1100754"/>
                  </a:lnTo>
                  <a:lnTo>
                    <a:pt x="7965455" y="1076975"/>
                  </a:lnTo>
                  <a:lnTo>
                    <a:pt x="7989234" y="1041695"/>
                  </a:lnTo>
                  <a:lnTo>
                    <a:pt x="7997952" y="998474"/>
                  </a:lnTo>
                  <a:lnTo>
                    <a:pt x="7997952" y="110998"/>
                  </a:lnTo>
                  <a:lnTo>
                    <a:pt x="7989234" y="67776"/>
                  </a:lnTo>
                  <a:lnTo>
                    <a:pt x="7965455" y="32496"/>
                  </a:lnTo>
                  <a:lnTo>
                    <a:pt x="7930175" y="8717"/>
                  </a:lnTo>
                  <a:lnTo>
                    <a:pt x="7886954" y="0"/>
                  </a:lnTo>
                  <a:close/>
                </a:path>
              </a:pathLst>
            </a:custGeom>
            <a:solidFill>
              <a:srgbClr val="C0504D">
                <a:alpha val="79998"/>
              </a:srgbClr>
            </a:solidFill>
          </p:spPr>
          <p:txBody>
            <a:bodyPr wrap="square" lIns="0" tIns="0" rIns="0" bIns="0" rtlCol="0"/>
            <a:lstStyle/>
            <a:p>
              <a:endParaRPr/>
            </a:p>
          </p:txBody>
        </p:sp>
        <p:sp>
          <p:nvSpPr>
            <p:cNvPr id="5" name="object 5"/>
            <p:cNvSpPr/>
            <p:nvPr/>
          </p:nvSpPr>
          <p:spPr>
            <a:xfrm>
              <a:off x="573785" y="2152649"/>
              <a:ext cx="7998459" cy="1109980"/>
            </a:xfrm>
            <a:custGeom>
              <a:avLst/>
              <a:gdLst/>
              <a:ahLst/>
              <a:cxnLst/>
              <a:rect l="l" t="t" r="r" b="b"/>
              <a:pathLst>
                <a:path w="7998459" h="1109979">
                  <a:moveTo>
                    <a:pt x="0" y="110998"/>
                  </a:moveTo>
                  <a:lnTo>
                    <a:pt x="8718" y="67776"/>
                  </a:lnTo>
                  <a:lnTo>
                    <a:pt x="32494" y="32496"/>
                  </a:lnTo>
                  <a:lnTo>
                    <a:pt x="67760" y="8717"/>
                  </a:lnTo>
                  <a:lnTo>
                    <a:pt x="110947" y="0"/>
                  </a:lnTo>
                  <a:lnTo>
                    <a:pt x="7886954" y="0"/>
                  </a:lnTo>
                  <a:lnTo>
                    <a:pt x="7930175" y="8717"/>
                  </a:lnTo>
                  <a:lnTo>
                    <a:pt x="7965455" y="32496"/>
                  </a:lnTo>
                  <a:lnTo>
                    <a:pt x="7989234" y="67776"/>
                  </a:lnTo>
                  <a:lnTo>
                    <a:pt x="7997952" y="110998"/>
                  </a:lnTo>
                  <a:lnTo>
                    <a:pt x="7997952" y="998474"/>
                  </a:lnTo>
                  <a:lnTo>
                    <a:pt x="7989234" y="1041695"/>
                  </a:lnTo>
                  <a:lnTo>
                    <a:pt x="7965455" y="1076975"/>
                  </a:lnTo>
                  <a:lnTo>
                    <a:pt x="7930175" y="1100754"/>
                  </a:lnTo>
                  <a:lnTo>
                    <a:pt x="7886954" y="1109472"/>
                  </a:lnTo>
                  <a:lnTo>
                    <a:pt x="110947" y="1109472"/>
                  </a:lnTo>
                  <a:lnTo>
                    <a:pt x="67760" y="1100754"/>
                  </a:lnTo>
                  <a:lnTo>
                    <a:pt x="32494" y="1076975"/>
                  </a:lnTo>
                  <a:lnTo>
                    <a:pt x="8718" y="1041695"/>
                  </a:lnTo>
                  <a:lnTo>
                    <a:pt x="0" y="998474"/>
                  </a:lnTo>
                  <a:lnTo>
                    <a:pt x="0" y="110998"/>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4190746" y="2330576"/>
            <a:ext cx="762000" cy="635000"/>
          </a:xfrm>
          <a:prstGeom prst="rect">
            <a:avLst/>
          </a:prstGeom>
        </p:spPr>
        <p:txBody>
          <a:bodyPr vert="horz" wrap="square" lIns="0" tIns="12065" rIns="0" bIns="0" rtlCol="0">
            <a:spAutoFit/>
          </a:bodyPr>
          <a:lstStyle/>
          <a:p>
            <a:pPr marL="12700">
              <a:lnSpc>
                <a:spcPct val="100000"/>
              </a:lnSpc>
              <a:spcBef>
                <a:spcPts val="95"/>
              </a:spcBef>
            </a:pPr>
            <a:r>
              <a:rPr sz="4000" spc="-90" dirty="0">
                <a:solidFill>
                  <a:srgbClr val="FFFFFF"/>
                </a:solidFill>
                <a:latin typeface="Calibri"/>
                <a:cs typeface="Calibri"/>
              </a:rPr>
              <a:t>YAŞ</a:t>
            </a:r>
            <a:endParaRPr sz="4000">
              <a:latin typeface="Calibri"/>
              <a:cs typeface="Calibri"/>
            </a:endParaRPr>
          </a:p>
        </p:txBody>
      </p:sp>
      <p:grpSp>
        <p:nvGrpSpPr>
          <p:cNvPr id="7" name="object 7"/>
          <p:cNvGrpSpPr/>
          <p:nvPr/>
        </p:nvGrpSpPr>
        <p:grpSpPr>
          <a:xfrm>
            <a:off x="446531" y="3448811"/>
            <a:ext cx="8252459" cy="2097405"/>
            <a:chOff x="446531" y="3448811"/>
            <a:chExt cx="8252459" cy="2097405"/>
          </a:xfrm>
        </p:grpSpPr>
        <p:pic>
          <p:nvPicPr>
            <p:cNvPr id="8" name="object 8"/>
            <p:cNvPicPr/>
            <p:nvPr/>
          </p:nvPicPr>
          <p:blipFill>
            <a:blip r:embed="rId2" cstate="print"/>
            <a:stretch>
              <a:fillRect/>
            </a:stretch>
          </p:blipFill>
          <p:spPr>
            <a:xfrm>
              <a:off x="459485" y="3461765"/>
              <a:ext cx="1569720" cy="2071116"/>
            </a:xfrm>
            <a:prstGeom prst="rect">
              <a:avLst/>
            </a:prstGeom>
          </p:spPr>
        </p:pic>
        <p:sp>
          <p:nvSpPr>
            <p:cNvPr id="9" name="object 9"/>
            <p:cNvSpPr/>
            <p:nvPr/>
          </p:nvSpPr>
          <p:spPr>
            <a:xfrm>
              <a:off x="459485" y="3461765"/>
              <a:ext cx="1569720" cy="2071370"/>
            </a:xfrm>
            <a:custGeom>
              <a:avLst/>
              <a:gdLst/>
              <a:ahLst/>
              <a:cxnLst/>
              <a:rect l="l" t="t" r="r" b="b"/>
              <a:pathLst>
                <a:path w="1569720" h="2071370">
                  <a:moveTo>
                    <a:pt x="0" y="261620"/>
                  </a:moveTo>
                  <a:lnTo>
                    <a:pt x="4215" y="214583"/>
                  </a:lnTo>
                  <a:lnTo>
                    <a:pt x="16371" y="170317"/>
                  </a:lnTo>
                  <a:lnTo>
                    <a:pt x="35726" y="129558"/>
                  </a:lnTo>
                  <a:lnTo>
                    <a:pt x="61542" y="93046"/>
                  </a:lnTo>
                  <a:lnTo>
                    <a:pt x="93081" y="61517"/>
                  </a:lnTo>
                  <a:lnTo>
                    <a:pt x="129602" y="35710"/>
                  </a:lnTo>
                  <a:lnTo>
                    <a:pt x="170366" y="16363"/>
                  </a:lnTo>
                  <a:lnTo>
                    <a:pt x="214636" y="4213"/>
                  </a:lnTo>
                  <a:lnTo>
                    <a:pt x="261670" y="0"/>
                  </a:lnTo>
                  <a:lnTo>
                    <a:pt x="1308100" y="0"/>
                  </a:lnTo>
                  <a:lnTo>
                    <a:pt x="1355136" y="4213"/>
                  </a:lnTo>
                  <a:lnTo>
                    <a:pt x="1399402" y="16363"/>
                  </a:lnTo>
                  <a:lnTo>
                    <a:pt x="1440161" y="35710"/>
                  </a:lnTo>
                  <a:lnTo>
                    <a:pt x="1476673" y="61517"/>
                  </a:lnTo>
                  <a:lnTo>
                    <a:pt x="1508202" y="93046"/>
                  </a:lnTo>
                  <a:lnTo>
                    <a:pt x="1534009" y="129558"/>
                  </a:lnTo>
                  <a:lnTo>
                    <a:pt x="1553356" y="170317"/>
                  </a:lnTo>
                  <a:lnTo>
                    <a:pt x="1565506" y="214583"/>
                  </a:lnTo>
                  <a:lnTo>
                    <a:pt x="1569720" y="261620"/>
                  </a:lnTo>
                  <a:lnTo>
                    <a:pt x="1569720" y="1809496"/>
                  </a:lnTo>
                  <a:lnTo>
                    <a:pt x="1565506" y="1856532"/>
                  </a:lnTo>
                  <a:lnTo>
                    <a:pt x="1553356" y="1900798"/>
                  </a:lnTo>
                  <a:lnTo>
                    <a:pt x="1534009" y="1941557"/>
                  </a:lnTo>
                  <a:lnTo>
                    <a:pt x="1508202" y="1978069"/>
                  </a:lnTo>
                  <a:lnTo>
                    <a:pt x="1476673" y="2009598"/>
                  </a:lnTo>
                  <a:lnTo>
                    <a:pt x="1440161" y="2035405"/>
                  </a:lnTo>
                  <a:lnTo>
                    <a:pt x="1399402" y="2054752"/>
                  </a:lnTo>
                  <a:lnTo>
                    <a:pt x="1355136" y="2066902"/>
                  </a:lnTo>
                  <a:lnTo>
                    <a:pt x="1308100" y="2071116"/>
                  </a:lnTo>
                  <a:lnTo>
                    <a:pt x="261670" y="2071116"/>
                  </a:lnTo>
                  <a:lnTo>
                    <a:pt x="214636" y="2066902"/>
                  </a:lnTo>
                  <a:lnTo>
                    <a:pt x="170366" y="2054752"/>
                  </a:lnTo>
                  <a:lnTo>
                    <a:pt x="129602" y="2035405"/>
                  </a:lnTo>
                  <a:lnTo>
                    <a:pt x="93081" y="2009598"/>
                  </a:lnTo>
                  <a:lnTo>
                    <a:pt x="61542" y="1978069"/>
                  </a:lnTo>
                  <a:lnTo>
                    <a:pt x="35726" y="1941557"/>
                  </a:lnTo>
                  <a:lnTo>
                    <a:pt x="16371" y="1900798"/>
                  </a:lnTo>
                  <a:lnTo>
                    <a:pt x="4215" y="1856532"/>
                  </a:lnTo>
                  <a:lnTo>
                    <a:pt x="0" y="1809496"/>
                  </a:lnTo>
                  <a:lnTo>
                    <a:pt x="0" y="261620"/>
                  </a:lnTo>
                  <a:close/>
                </a:path>
              </a:pathLst>
            </a:custGeom>
            <a:ln w="25908">
              <a:solidFill>
                <a:srgbClr val="FFFFFF"/>
              </a:solidFill>
            </a:ln>
          </p:spPr>
          <p:txBody>
            <a:bodyPr wrap="square" lIns="0" tIns="0" rIns="0" bIns="0" rtlCol="0"/>
            <a:lstStyle/>
            <a:p>
              <a:endParaRPr/>
            </a:p>
          </p:txBody>
        </p:sp>
        <p:sp>
          <p:nvSpPr>
            <p:cNvPr id="10" name="object 10"/>
            <p:cNvSpPr/>
            <p:nvPr/>
          </p:nvSpPr>
          <p:spPr>
            <a:xfrm>
              <a:off x="1866137" y="3941825"/>
              <a:ext cx="6819900" cy="1111250"/>
            </a:xfrm>
            <a:custGeom>
              <a:avLst/>
              <a:gdLst/>
              <a:ahLst/>
              <a:cxnLst/>
              <a:rect l="l" t="t" r="r" b="b"/>
              <a:pathLst>
                <a:path w="6819900" h="1111250">
                  <a:moveTo>
                    <a:pt x="6634734" y="0"/>
                  </a:moveTo>
                  <a:lnTo>
                    <a:pt x="185166" y="0"/>
                  </a:lnTo>
                  <a:lnTo>
                    <a:pt x="135951" y="6616"/>
                  </a:lnTo>
                  <a:lnTo>
                    <a:pt x="91722" y="25287"/>
                  </a:lnTo>
                  <a:lnTo>
                    <a:pt x="54244" y="54244"/>
                  </a:lnTo>
                  <a:lnTo>
                    <a:pt x="25287" y="91722"/>
                  </a:lnTo>
                  <a:lnTo>
                    <a:pt x="6616" y="135951"/>
                  </a:lnTo>
                  <a:lnTo>
                    <a:pt x="0" y="185166"/>
                  </a:lnTo>
                  <a:lnTo>
                    <a:pt x="0" y="925830"/>
                  </a:lnTo>
                  <a:lnTo>
                    <a:pt x="6616" y="975044"/>
                  </a:lnTo>
                  <a:lnTo>
                    <a:pt x="25287" y="1019273"/>
                  </a:lnTo>
                  <a:lnTo>
                    <a:pt x="54244" y="1056751"/>
                  </a:lnTo>
                  <a:lnTo>
                    <a:pt x="91722" y="1085708"/>
                  </a:lnTo>
                  <a:lnTo>
                    <a:pt x="135951" y="1104379"/>
                  </a:lnTo>
                  <a:lnTo>
                    <a:pt x="185166" y="1110996"/>
                  </a:lnTo>
                  <a:lnTo>
                    <a:pt x="6634734" y="1110996"/>
                  </a:lnTo>
                  <a:lnTo>
                    <a:pt x="6683948" y="1104379"/>
                  </a:lnTo>
                  <a:lnTo>
                    <a:pt x="6728177" y="1085708"/>
                  </a:lnTo>
                  <a:lnTo>
                    <a:pt x="6765655" y="1056751"/>
                  </a:lnTo>
                  <a:lnTo>
                    <a:pt x="6794612" y="1019273"/>
                  </a:lnTo>
                  <a:lnTo>
                    <a:pt x="6813283" y="975044"/>
                  </a:lnTo>
                  <a:lnTo>
                    <a:pt x="6819900" y="925830"/>
                  </a:lnTo>
                  <a:lnTo>
                    <a:pt x="6819900" y="185166"/>
                  </a:lnTo>
                  <a:lnTo>
                    <a:pt x="6813283" y="135951"/>
                  </a:lnTo>
                  <a:lnTo>
                    <a:pt x="6794612" y="91722"/>
                  </a:lnTo>
                  <a:lnTo>
                    <a:pt x="6765655" y="54244"/>
                  </a:lnTo>
                  <a:lnTo>
                    <a:pt x="6728177" y="25287"/>
                  </a:lnTo>
                  <a:lnTo>
                    <a:pt x="6683948" y="6616"/>
                  </a:lnTo>
                  <a:lnTo>
                    <a:pt x="6634734" y="0"/>
                  </a:lnTo>
                  <a:close/>
                </a:path>
              </a:pathLst>
            </a:custGeom>
            <a:solidFill>
              <a:srgbClr val="C0504D"/>
            </a:solidFill>
          </p:spPr>
          <p:txBody>
            <a:bodyPr wrap="square" lIns="0" tIns="0" rIns="0" bIns="0" rtlCol="0"/>
            <a:lstStyle/>
            <a:p>
              <a:endParaRPr/>
            </a:p>
          </p:txBody>
        </p:sp>
        <p:sp>
          <p:nvSpPr>
            <p:cNvPr id="11" name="object 11"/>
            <p:cNvSpPr/>
            <p:nvPr/>
          </p:nvSpPr>
          <p:spPr>
            <a:xfrm>
              <a:off x="1866137" y="3941825"/>
              <a:ext cx="6819900" cy="1111250"/>
            </a:xfrm>
            <a:custGeom>
              <a:avLst/>
              <a:gdLst/>
              <a:ahLst/>
              <a:cxnLst/>
              <a:rect l="l" t="t" r="r" b="b"/>
              <a:pathLst>
                <a:path w="6819900" h="1111250">
                  <a:moveTo>
                    <a:pt x="0" y="185166"/>
                  </a:moveTo>
                  <a:lnTo>
                    <a:pt x="6616" y="135951"/>
                  </a:lnTo>
                  <a:lnTo>
                    <a:pt x="25287" y="91722"/>
                  </a:lnTo>
                  <a:lnTo>
                    <a:pt x="54244" y="54244"/>
                  </a:lnTo>
                  <a:lnTo>
                    <a:pt x="91722" y="25287"/>
                  </a:lnTo>
                  <a:lnTo>
                    <a:pt x="135951" y="6616"/>
                  </a:lnTo>
                  <a:lnTo>
                    <a:pt x="185166" y="0"/>
                  </a:lnTo>
                  <a:lnTo>
                    <a:pt x="6634734" y="0"/>
                  </a:lnTo>
                  <a:lnTo>
                    <a:pt x="6683948" y="6616"/>
                  </a:lnTo>
                  <a:lnTo>
                    <a:pt x="6728177" y="25287"/>
                  </a:lnTo>
                  <a:lnTo>
                    <a:pt x="6765655" y="54244"/>
                  </a:lnTo>
                  <a:lnTo>
                    <a:pt x="6794612" y="91722"/>
                  </a:lnTo>
                  <a:lnTo>
                    <a:pt x="6813283" y="135951"/>
                  </a:lnTo>
                  <a:lnTo>
                    <a:pt x="6819900" y="185166"/>
                  </a:lnTo>
                  <a:lnTo>
                    <a:pt x="6819900" y="925830"/>
                  </a:lnTo>
                  <a:lnTo>
                    <a:pt x="6813283" y="975044"/>
                  </a:lnTo>
                  <a:lnTo>
                    <a:pt x="6794612" y="1019273"/>
                  </a:lnTo>
                  <a:lnTo>
                    <a:pt x="6765655" y="1056751"/>
                  </a:lnTo>
                  <a:lnTo>
                    <a:pt x="6728177" y="1085708"/>
                  </a:lnTo>
                  <a:lnTo>
                    <a:pt x="6683948" y="1104379"/>
                  </a:lnTo>
                  <a:lnTo>
                    <a:pt x="6634734" y="1110996"/>
                  </a:lnTo>
                  <a:lnTo>
                    <a:pt x="185166" y="1110996"/>
                  </a:lnTo>
                  <a:lnTo>
                    <a:pt x="135951" y="1104379"/>
                  </a:lnTo>
                  <a:lnTo>
                    <a:pt x="91722" y="1085708"/>
                  </a:lnTo>
                  <a:lnTo>
                    <a:pt x="54244" y="1056751"/>
                  </a:lnTo>
                  <a:lnTo>
                    <a:pt x="25287" y="1019273"/>
                  </a:lnTo>
                  <a:lnTo>
                    <a:pt x="6616" y="975044"/>
                  </a:lnTo>
                  <a:lnTo>
                    <a:pt x="0" y="925830"/>
                  </a:lnTo>
                  <a:lnTo>
                    <a:pt x="0" y="185166"/>
                  </a:lnTo>
                  <a:close/>
                </a:path>
              </a:pathLst>
            </a:custGeom>
            <a:ln w="25908">
              <a:solidFill>
                <a:srgbClr val="FFFFFF"/>
              </a:solidFill>
            </a:ln>
          </p:spPr>
          <p:txBody>
            <a:bodyPr wrap="square" lIns="0" tIns="0" rIns="0" bIns="0" rtlCol="0"/>
            <a:lstStyle/>
            <a:p>
              <a:endParaRPr/>
            </a:p>
          </p:txBody>
        </p:sp>
      </p:grpSp>
      <p:sp>
        <p:nvSpPr>
          <p:cNvPr id="12" name="object 12"/>
          <p:cNvSpPr txBox="1"/>
          <p:nvPr/>
        </p:nvSpPr>
        <p:spPr>
          <a:xfrm>
            <a:off x="2339720" y="4098417"/>
            <a:ext cx="5871845" cy="726440"/>
          </a:xfrm>
          <a:prstGeom prst="rect">
            <a:avLst/>
          </a:prstGeom>
        </p:spPr>
        <p:txBody>
          <a:bodyPr vert="horz" wrap="square" lIns="0" tIns="48895" rIns="0" bIns="0" rtlCol="0">
            <a:spAutoFit/>
          </a:bodyPr>
          <a:lstStyle/>
          <a:p>
            <a:pPr marL="12700" marR="5080" indent="40640">
              <a:lnSpc>
                <a:spcPts val="2640"/>
              </a:lnSpc>
              <a:spcBef>
                <a:spcPts val="385"/>
              </a:spcBef>
            </a:pPr>
            <a:r>
              <a:rPr sz="2400" spc="-10" dirty="0">
                <a:solidFill>
                  <a:srgbClr val="FFFFFF"/>
                </a:solidFill>
                <a:latin typeface="Calibri"/>
                <a:cs typeface="Calibri"/>
              </a:rPr>
              <a:t>Yapılan</a:t>
            </a:r>
            <a:r>
              <a:rPr sz="2400" spc="-65" dirty="0">
                <a:solidFill>
                  <a:srgbClr val="FFFFFF"/>
                </a:solidFill>
                <a:latin typeface="Calibri"/>
                <a:cs typeface="Calibri"/>
              </a:rPr>
              <a:t> </a:t>
            </a:r>
            <a:r>
              <a:rPr sz="2400" dirty="0">
                <a:solidFill>
                  <a:srgbClr val="FFFFFF"/>
                </a:solidFill>
                <a:latin typeface="Calibri"/>
                <a:cs typeface="Calibri"/>
              </a:rPr>
              <a:t>araştırmalarda</a:t>
            </a:r>
            <a:r>
              <a:rPr sz="2400" spc="-75" dirty="0">
                <a:solidFill>
                  <a:srgbClr val="FFFFFF"/>
                </a:solidFill>
                <a:latin typeface="Calibri"/>
                <a:cs typeface="Calibri"/>
              </a:rPr>
              <a:t> </a:t>
            </a:r>
            <a:r>
              <a:rPr sz="2400" dirty="0">
                <a:solidFill>
                  <a:srgbClr val="FFFFFF"/>
                </a:solidFill>
                <a:latin typeface="Calibri"/>
                <a:cs typeface="Calibri"/>
              </a:rPr>
              <a:t>esneklik</a:t>
            </a:r>
            <a:r>
              <a:rPr sz="2400" spc="-55" dirty="0">
                <a:solidFill>
                  <a:srgbClr val="FFFFFF"/>
                </a:solidFill>
                <a:latin typeface="Calibri"/>
                <a:cs typeface="Calibri"/>
              </a:rPr>
              <a:t> </a:t>
            </a:r>
            <a:r>
              <a:rPr sz="2400" dirty="0">
                <a:solidFill>
                  <a:srgbClr val="FFFFFF"/>
                </a:solidFill>
                <a:latin typeface="Calibri"/>
                <a:cs typeface="Calibri"/>
              </a:rPr>
              <a:t>ile</a:t>
            </a:r>
            <a:r>
              <a:rPr sz="2400" spc="-45" dirty="0">
                <a:solidFill>
                  <a:srgbClr val="FFFFFF"/>
                </a:solidFill>
                <a:latin typeface="Calibri"/>
                <a:cs typeface="Calibri"/>
              </a:rPr>
              <a:t> </a:t>
            </a:r>
            <a:r>
              <a:rPr sz="2400" dirty="0">
                <a:solidFill>
                  <a:srgbClr val="FFFFFF"/>
                </a:solidFill>
                <a:latin typeface="Calibri"/>
                <a:cs typeface="Calibri"/>
              </a:rPr>
              <a:t>yaş</a:t>
            </a:r>
            <a:r>
              <a:rPr sz="2400" spc="-50" dirty="0">
                <a:solidFill>
                  <a:srgbClr val="FFFFFF"/>
                </a:solidFill>
                <a:latin typeface="Calibri"/>
                <a:cs typeface="Calibri"/>
              </a:rPr>
              <a:t> </a:t>
            </a:r>
            <a:r>
              <a:rPr sz="2400" spc="-10" dirty="0">
                <a:solidFill>
                  <a:srgbClr val="FFFFFF"/>
                </a:solidFill>
                <a:latin typeface="Calibri"/>
                <a:cs typeface="Calibri"/>
              </a:rPr>
              <a:t>arasında </a:t>
            </a:r>
            <a:r>
              <a:rPr sz="2400" dirty="0">
                <a:solidFill>
                  <a:srgbClr val="FFFFFF"/>
                </a:solidFill>
                <a:latin typeface="Calibri"/>
                <a:cs typeface="Calibri"/>
              </a:rPr>
              <a:t>önemli</a:t>
            </a:r>
            <a:r>
              <a:rPr sz="2400" spc="-35" dirty="0">
                <a:solidFill>
                  <a:srgbClr val="FFFFFF"/>
                </a:solidFill>
                <a:latin typeface="Calibri"/>
                <a:cs typeface="Calibri"/>
              </a:rPr>
              <a:t> </a:t>
            </a:r>
            <a:r>
              <a:rPr sz="2400" dirty="0">
                <a:solidFill>
                  <a:srgbClr val="FFFFFF"/>
                </a:solidFill>
                <a:latin typeface="Calibri"/>
                <a:cs typeface="Calibri"/>
              </a:rPr>
              <a:t>bir</a:t>
            </a:r>
            <a:r>
              <a:rPr sz="2400" spc="-30" dirty="0">
                <a:solidFill>
                  <a:srgbClr val="FFFFFF"/>
                </a:solidFill>
                <a:latin typeface="Calibri"/>
                <a:cs typeface="Calibri"/>
              </a:rPr>
              <a:t> </a:t>
            </a:r>
            <a:r>
              <a:rPr sz="2400" dirty="0">
                <a:solidFill>
                  <a:srgbClr val="FFFFFF"/>
                </a:solidFill>
                <a:latin typeface="Calibri"/>
                <a:cs typeface="Calibri"/>
              </a:rPr>
              <a:t>ilişkinin</a:t>
            </a:r>
            <a:r>
              <a:rPr sz="2400" spc="-25" dirty="0">
                <a:solidFill>
                  <a:srgbClr val="FFFFFF"/>
                </a:solidFill>
                <a:latin typeface="Calibri"/>
                <a:cs typeface="Calibri"/>
              </a:rPr>
              <a:t> </a:t>
            </a:r>
            <a:r>
              <a:rPr sz="2400" dirty="0">
                <a:solidFill>
                  <a:srgbClr val="FFFFFF"/>
                </a:solidFill>
                <a:latin typeface="Calibri"/>
                <a:cs typeface="Calibri"/>
              </a:rPr>
              <a:t>varlığından</a:t>
            </a:r>
            <a:r>
              <a:rPr sz="2400" spc="-30" dirty="0">
                <a:solidFill>
                  <a:srgbClr val="FFFFFF"/>
                </a:solidFill>
                <a:latin typeface="Calibri"/>
                <a:cs typeface="Calibri"/>
              </a:rPr>
              <a:t> </a:t>
            </a:r>
            <a:r>
              <a:rPr sz="2400" dirty="0">
                <a:solidFill>
                  <a:srgbClr val="FFFFFF"/>
                </a:solidFill>
                <a:latin typeface="Calibri"/>
                <a:cs typeface="Calibri"/>
              </a:rPr>
              <a:t>söz</a:t>
            </a:r>
            <a:r>
              <a:rPr sz="2400" spc="-20" dirty="0">
                <a:solidFill>
                  <a:srgbClr val="FFFFFF"/>
                </a:solidFill>
                <a:latin typeface="Calibri"/>
                <a:cs typeface="Calibri"/>
              </a:rPr>
              <a:t> </a:t>
            </a:r>
            <a:r>
              <a:rPr sz="2400" spc="-25" dirty="0">
                <a:solidFill>
                  <a:srgbClr val="FFFFFF"/>
                </a:solidFill>
                <a:latin typeface="Calibri"/>
                <a:cs typeface="Calibri"/>
              </a:rPr>
              <a:t>edilmektedir.</a:t>
            </a:r>
            <a:endParaRPr sz="24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621791" y="2055876"/>
            <a:ext cx="7901940" cy="1118870"/>
            <a:chOff x="621791" y="2055876"/>
            <a:chExt cx="7901940" cy="1118870"/>
          </a:xfrm>
        </p:grpSpPr>
        <p:sp>
          <p:nvSpPr>
            <p:cNvPr id="4" name="object 4"/>
            <p:cNvSpPr/>
            <p:nvPr/>
          </p:nvSpPr>
          <p:spPr>
            <a:xfrm>
              <a:off x="634745" y="2068830"/>
              <a:ext cx="7876540" cy="1092835"/>
            </a:xfrm>
            <a:custGeom>
              <a:avLst/>
              <a:gdLst/>
              <a:ahLst/>
              <a:cxnLst/>
              <a:rect l="l" t="t" r="r" b="b"/>
              <a:pathLst>
                <a:path w="7876540" h="1092835">
                  <a:moveTo>
                    <a:pt x="7766811" y="0"/>
                  </a:moveTo>
                  <a:lnTo>
                    <a:pt x="109270" y="0"/>
                  </a:lnTo>
                  <a:lnTo>
                    <a:pt x="66736" y="8582"/>
                  </a:lnTo>
                  <a:lnTo>
                    <a:pt x="32004" y="31988"/>
                  </a:lnTo>
                  <a:lnTo>
                    <a:pt x="8586" y="66704"/>
                  </a:lnTo>
                  <a:lnTo>
                    <a:pt x="0" y="109220"/>
                  </a:lnTo>
                  <a:lnTo>
                    <a:pt x="0" y="983488"/>
                  </a:lnTo>
                  <a:lnTo>
                    <a:pt x="8586" y="1026003"/>
                  </a:lnTo>
                  <a:lnTo>
                    <a:pt x="32004" y="1060719"/>
                  </a:lnTo>
                  <a:lnTo>
                    <a:pt x="66736" y="1084125"/>
                  </a:lnTo>
                  <a:lnTo>
                    <a:pt x="109270" y="1092708"/>
                  </a:lnTo>
                  <a:lnTo>
                    <a:pt x="7766811" y="1092708"/>
                  </a:lnTo>
                  <a:lnTo>
                    <a:pt x="7809327" y="1084125"/>
                  </a:lnTo>
                  <a:lnTo>
                    <a:pt x="7844043" y="1060719"/>
                  </a:lnTo>
                  <a:lnTo>
                    <a:pt x="7867449" y="1026003"/>
                  </a:lnTo>
                  <a:lnTo>
                    <a:pt x="7876032" y="983488"/>
                  </a:lnTo>
                  <a:lnTo>
                    <a:pt x="7876032" y="109220"/>
                  </a:lnTo>
                  <a:lnTo>
                    <a:pt x="7867449" y="66704"/>
                  </a:lnTo>
                  <a:lnTo>
                    <a:pt x="7844043" y="31988"/>
                  </a:lnTo>
                  <a:lnTo>
                    <a:pt x="7809327" y="8582"/>
                  </a:lnTo>
                  <a:lnTo>
                    <a:pt x="7766811" y="0"/>
                  </a:lnTo>
                  <a:close/>
                </a:path>
              </a:pathLst>
            </a:custGeom>
            <a:solidFill>
              <a:srgbClr val="C0504D">
                <a:alpha val="79998"/>
              </a:srgbClr>
            </a:solidFill>
          </p:spPr>
          <p:txBody>
            <a:bodyPr wrap="square" lIns="0" tIns="0" rIns="0" bIns="0" rtlCol="0"/>
            <a:lstStyle/>
            <a:p>
              <a:endParaRPr/>
            </a:p>
          </p:txBody>
        </p:sp>
        <p:sp>
          <p:nvSpPr>
            <p:cNvPr id="5" name="object 5"/>
            <p:cNvSpPr/>
            <p:nvPr/>
          </p:nvSpPr>
          <p:spPr>
            <a:xfrm>
              <a:off x="634745" y="2068830"/>
              <a:ext cx="7876540" cy="1092835"/>
            </a:xfrm>
            <a:custGeom>
              <a:avLst/>
              <a:gdLst/>
              <a:ahLst/>
              <a:cxnLst/>
              <a:rect l="l" t="t" r="r" b="b"/>
              <a:pathLst>
                <a:path w="7876540" h="1092835">
                  <a:moveTo>
                    <a:pt x="0" y="109220"/>
                  </a:moveTo>
                  <a:lnTo>
                    <a:pt x="8586" y="66704"/>
                  </a:lnTo>
                  <a:lnTo>
                    <a:pt x="32004" y="31988"/>
                  </a:lnTo>
                  <a:lnTo>
                    <a:pt x="66736" y="8582"/>
                  </a:lnTo>
                  <a:lnTo>
                    <a:pt x="109270" y="0"/>
                  </a:lnTo>
                  <a:lnTo>
                    <a:pt x="7766811" y="0"/>
                  </a:lnTo>
                  <a:lnTo>
                    <a:pt x="7809327" y="8582"/>
                  </a:lnTo>
                  <a:lnTo>
                    <a:pt x="7844043" y="31988"/>
                  </a:lnTo>
                  <a:lnTo>
                    <a:pt x="7867449" y="66704"/>
                  </a:lnTo>
                  <a:lnTo>
                    <a:pt x="7876032" y="109220"/>
                  </a:lnTo>
                  <a:lnTo>
                    <a:pt x="7876032" y="983488"/>
                  </a:lnTo>
                  <a:lnTo>
                    <a:pt x="7867449" y="1026003"/>
                  </a:lnTo>
                  <a:lnTo>
                    <a:pt x="7844043" y="1060719"/>
                  </a:lnTo>
                  <a:lnTo>
                    <a:pt x="7809327" y="1084125"/>
                  </a:lnTo>
                  <a:lnTo>
                    <a:pt x="7766811" y="1092708"/>
                  </a:lnTo>
                  <a:lnTo>
                    <a:pt x="109270" y="1092708"/>
                  </a:lnTo>
                  <a:lnTo>
                    <a:pt x="66736" y="1084125"/>
                  </a:lnTo>
                  <a:lnTo>
                    <a:pt x="32004" y="1060719"/>
                  </a:lnTo>
                  <a:lnTo>
                    <a:pt x="8586" y="1026003"/>
                  </a:lnTo>
                  <a:lnTo>
                    <a:pt x="0" y="983488"/>
                  </a:lnTo>
                  <a:lnTo>
                    <a:pt x="0" y="109220"/>
                  </a:lnTo>
                  <a:close/>
                </a:path>
              </a:pathLst>
            </a:custGeom>
            <a:ln w="25907">
              <a:solidFill>
                <a:srgbClr val="FFFFFF"/>
              </a:solidFill>
            </a:ln>
          </p:spPr>
          <p:txBody>
            <a:bodyPr wrap="square" lIns="0" tIns="0" rIns="0" bIns="0" rtlCol="0"/>
            <a:lstStyle/>
            <a:p>
              <a:endParaRPr/>
            </a:p>
          </p:txBody>
        </p:sp>
      </p:grpSp>
      <p:sp>
        <p:nvSpPr>
          <p:cNvPr id="6" name="object 6"/>
          <p:cNvSpPr txBox="1"/>
          <p:nvPr/>
        </p:nvSpPr>
        <p:spPr>
          <a:xfrm>
            <a:off x="4191127" y="2238248"/>
            <a:ext cx="762000" cy="635000"/>
          </a:xfrm>
          <a:prstGeom prst="rect">
            <a:avLst/>
          </a:prstGeom>
        </p:spPr>
        <p:txBody>
          <a:bodyPr vert="horz" wrap="square" lIns="0" tIns="12065" rIns="0" bIns="0" rtlCol="0">
            <a:spAutoFit/>
          </a:bodyPr>
          <a:lstStyle/>
          <a:p>
            <a:pPr marL="12700">
              <a:lnSpc>
                <a:spcPct val="100000"/>
              </a:lnSpc>
              <a:spcBef>
                <a:spcPts val="95"/>
              </a:spcBef>
            </a:pPr>
            <a:r>
              <a:rPr sz="4000" spc="-90" dirty="0">
                <a:solidFill>
                  <a:srgbClr val="FFFFFF"/>
                </a:solidFill>
                <a:latin typeface="Calibri"/>
                <a:cs typeface="Calibri"/>
              </a:rPr>
              <a:t>YAŞ</a:t>
            </a:r>
            <a:endParaRPr sz="4000">
              <a:latin typeface="Calibri"/>
              <a:cs typeface="Calibri"/>
            </a:endParaRPr>
          </a:p>
        </p:txBody>
      </p:sp>
      <p:grpSp>
        <p:nvGrpSpPr>
          <p:cNvPr id="7" name="object 7"/>
          <p:cNvGrpSpPr/>
          <p:nvPr/>
        </p:nvGrpSpPr>
        <p:grpSpPr>
          <a:xfrm>
            <a:off x="449580" y="3345179"/>
            <a:ext cx="8246745" cy="2284730"/>
            <a:chOff x="449580" y="3345179"/>
            <a:chExt cx="8246745" cy="2284730"/>
          </a:xfrm>
        </p:grpSpPr>
        <p:pic>
          <p:nvPicPr>
            <p:cNvPr id="8" name="object 8"/>
            <p:cNvPicPr/>
            <p:nvPr/>
          </p:nvPicPr>
          <p:blipFill>
            <a:blip r:embed="rId2" cstate="print"/>
            <a:stretch>
              <a:fillRect/>
            </a:stretch>
          </p:blipFill>
          <p:spPr>
            <a:xfrm>
              <a:off x="462534" y="3358133"/>
              <a:ext cx="2374391" cy="2258567"/>
            </a:xfrm>
            <a:prstGeom prst="rect">
              <a:avLst/>
            </a:prstGeom>
          </p:spPr>
        </p:pic>
        <p:sp>
          <p:nvSpPr>
            <p:cNvPr id="9" name="object 9"/>
            <p:cNvSpPr/>
            <p:nvPr/>
          </p:nvSpPr>
          <p:spPr>
            <a:xfrm>
              <a:off x="462534" y="3358133"/>
              <a:ext cx="2374900" cy="2258695"/>
            </a:xfrm>
            <a:custGeom>
              <a:avLst/>
              <a:gdLst/>
              <a:ahLst/>
              <a:cxnLst/>
              <a:rect l="l" t="t" r="r" b="b"/>
              <a:pathLst>
                <a:path w="2374900" h="2258695">
                  <a:moveTo>
                    <a:pt x="0" y="376554"/>
                  </a:moveTo>
                  <a:lnTo>
                    <a:pt x="2933" y="329308"/>
                  </a:lnTo>
                  <a:lnTo>
                    <a:pt x="11498" y="283817"/>
                  </a:lnTo>
                  <a:lnTo>
                    <a:pt x="25343" y="240432"/>
                  </a:lnTo>
                  <a:lnTo>
                    <a:pt x="44113" y="199507"/>
                  </a:lnTo>
                  <a:lnTo>
                    <a:pt x="67457" y="161394"/>
                  </a:lnTo>
                  <a:lnTo>
                    <a:pt x="95021" y="126445"/>
                  </a:lnTo>
                  <a:lnTo>
                    <a:pt x="126452" y="95013"/>
                  </a:lnTo>
                  <a:lnTo>
                    <a:pt x="161399" y="67449"/>
                  </a:lnTo>
                  <a:lnTo>
                    <a:pt x="199507" y="44107"/>
                  </a:lnTo>
                  <a:lnTo>
                    <a:pt x="240425" y="25339"/>
                  </a:lnTo>
                  <a:lnTo>
                    <a:pt x="283799" y="11496"/>
                  </a:lnTo>
                  <a:lnTo>
                    <a:pt x="329276" y="2932"/>
                  </a:lnTo>
                  <a:lnTo>
                    <a:pt x="376504" y="0"/>
                  </a:lnTo>
                  <a:lnTo>
                    <a:pt x="1997837" y="0"/>
                  </a:lnTo>
                  <a:lnTo>
                    <a:pt x="2045083" y="2932"/>
                  </a:lnTo>
                  <a:lnTo>
                    <a:pt x="2090574" y="11496"/>
                  </a:lnTo>
                  <a:lnTo>
                    <a:pt x="2133959" y="25339"/>
                  </a:lnTo>
                  <a:lnTo>
                    <a:pt x="2174884" y="44107"/>
                  </a:lnTo>
                  <a:lnTo>
                    <a:pt x="2212997" y="67449"/>
                  </a:lnTo>
                  <a:lnTo>
                    <a:pt x="2247946" y="95013"/>
                  </a:lnTo>
                  <a:lnTo>
                    <a:pt x="2279378" y="126445"/>
                  </a:lnTo>
                  <a:lnTo>
                    <a:pt x="2306942" y="161394"/>
                  </a:lnTo>
                  <a:lnTo>
                    <a:pt x="2330284" y="199507"/>
                  </a:lnTo>
                  <a:lnTo>
                    <a:pt x="2349052" y="240432"/>
                  </a:lnTo>
                  <a:lnTo>
                    <a:pt x="2362895" y="283817"/>
                  </a:lnTo>
                  <a:lnTo>
                    <a:pt x="2371459" y="329308"/>
                  </a:lnTo>
                  <a:lnTo>
                    <a:pt x="2374391" y="376554"/>
                  </a:lnTo>
                  <a:lnTo>
                    <a:pt x="2374391" y="1882013"/>
                  </a:lnTo>
                  <a:lnTo>
                    <a:pt x="2371459" y="1929259"/>
                  </a:lnTo>
                  <a:lnTo>
                    <a:pt x="2362895" y="1974750"/>
                  </a:lnTo>
                  <a:lnTo>
                    <a:pt x="2349052" y="2018135"/>
                  </a:lnTo>
                  <a:lnTo>
                    <a:pt x="2330284" y="2059060"/>
                  </a:lnTo>
                  <a:lnTo>
                    <a:pt x="2306942" y="2097173"/>
                  </a:lnTo>
                  <a:lnTo>
                    <a:pt x="2279378" y="2132122"/>
                  </a:lnTo>
                  <a:lnTo>
                    <a:pt x="2247946" y="2163554"/>
                  </a:lnTo>
                  <a:lnTo>
                    <a:pt x="2212997" y="2191118"/>
                  </a:lnTo>
                  <a:lnTo>
                    <a:pt x="2174884" y="2214460"/>
                  </a:lnTo>
                  <a:lnTo>
                    <a:pt x="2133959" y="2233228"/>
                  </a:lnTo>
                  <a:lnTo>
                    <a:pt x="2090574" y="2247071"/>
                  </a:lnTo>
                  <a:lnTo>
                    <a:pt x="2045083" y="2255635"/>
                  </a:lnTo>
                  <a:lnTo>
                    <a:pt x="1997837" y="2258567"/>
                  </a:lnTo>
                  <a:lnTo>
                    <a:pt x="376504" y="2258567"/>
                  </a:lnTo>
                  <a:lnTo>
                    <a:pt x="329276" y="2255635"/>
                  </a:lnTo>
                  <a:lnTo>
                    <a:pt x="283799" y="2247071"/>
                  </a:lnTo>
                  <a:lnTo>
                    <a:pt x="240425" y="2233228"/>
                  </a:lnTo>
                  <a:lnTo>
                    <a:pt x="199507" y="2214460"/>
                  </a:lnTo>
                  <a:lnTo>
                    <a:pt x="161399" y="2191118"/>
                  </a:lnTo>
                  <a:lnTo>
                    <a:pt x="126452" y="2163554"/>
                  </a:lnTo>
                  <a:lnTo>
                    <a:pt x="95021" y="2132122"/>
                  </a:lnTo>
                  <a:lnTo>
                    <a:pt x="67457" y="2097173"/>
                  </a:lnTo>
                  <a:lnTo>
                    <a:pt x="44113" y="2059060"/>
                  </a:lnTo>
                  <a:lnTo>
                    <a:pt x="25343" y="2018135"/>
                  </a:lnTo>
                  <a:lnTo>
                    <a:pt x="11498" y="1974750"/>
                  </a:lnTo>
                  <a:lnTo>
                    <a:pt x="2933" y="1929259"/>
                  </a:lnTo>
                  <a:lnTo>
                    <a:pt x="0" y="1882013"/>
                  </a:lnTo>
                  <a:lnTo>
                    <a:pt x="0" y="376554"/>
                  </a:lnTo>
                  <a:close/>
                </a:path>
              </a:pathLst>
            </a:custGeom>
            <a:ln w="25908">
              <a:solidFill>
                <a:srgbClr val="FFFFFF"/>
              </a:solidFill>
            </a:ln>
          </p:spPr>
          <p:txBody>
            <a:bodyPr wrap="square" lIns="0" tIns="0" rIns="0" bIns="0" rtlCol="0"/>
            <a:lstStyle/>
            <a:p>
              <a:endParaRPr/>
            </a:p>
          </p:txBody>
        </p:sp>
        <p:sp>
          <p:nvSpPr>
            <p:cNvPr id="10" name="object 10"/>
            <p:cNvSpPr/>
            <p:nvPr/>
          </p:nvSpPr>
          <p:spPr>
            <a:xfrm>
              <a:off x="2556509" y="3406901"/>
              <a:ext cx="6126480" cy="2161540"/>
            </a:xfrm>
            <a:custGeom>
              <a:avLst/>
              <a:gdLst/>
              <a:ahLst/>
              <a:cxnLst/>
              <a:rect l="l" t="t" r="r" b="b"/>
              <a:pathLst>
                <a:path w="6126480" h="2161540">
                  <a:moveTo>
                    <a:pt x="5766181" y="0"/>
                  </a:moveTo>
                  <a:lnTo>
                    <a:pt x="360298" y="0"/>
                  </a:lnTo>
                  <a:lnTo>
                    <a:pt x="311404" y="3288"/>
                  </a:lnTo>
                  <a:lnTo>
                    <a:pt x="264509" y="12868"/>
                  </a:lnTo>
                  <a:lnTo>
                    <a:pt x="220045" y="28311"/>
                  </a:lnTo>
                  <a:lnTo>
                    <a:pt x="178439" y="49186"/>
                  </a:lnTo>
                  <a:lnTo>
                    <a:pt x="140121" y="75066"/>
                  </a:lnTo>
                  <a:lnTo>
                    <a:pt x="105521" y="105521"/>
                  </a:lnTo>
                  <a:lnTo>
                    <a:pt x="75066" y="140121"/>
                  </a:lnTo>
                  <a:lnTo>
                    <a:pt x="49186" y="178439"/>
                  </a:lnTo>
                  <a:lnTo>
                    <a:pt x="28311" y="220045"/>
                  </a:lnTo>
                  <a:lnTo>
                    <a:pt x="12868" y="264509"/>
                  </a:lnTo>
                  <a:lnTo>
                    <a:pt x="3288" y="311404"/>
                  </a:lnTo>
                  <a:lnTo>
                    <a:pt x="0" y="360299"/>
                  </a:lnTo>
                  <a:lnTo>
                    <a:pt x="0" y="1800733"/>
                  </a:lnTo>
                  <a:lnTo>
                    <a:pt x="3288" y="1849627"/>
                  </a:lnTo>
                  <a:lnTo>
                    <a:pt x="12868" y="1896522"/>
                  </a:lnTo>
                  <a:lnTo>
                    <a:pt x="28311" y="1940986"/>
                  </a:lnTo>
                  <a:lnTo>
                    <a:pt x="49186" y="1982592"/>
                  </a:lnTo>
                  <a:lnTo>
                    <a:pt x="75066" y="2020910"/>
                  </a:lnTo>
                  <a:lnTo>
                    <a:pt x="105521" y="2055510"/>
                  </a:lnTo>
                  <a:lnTo>
                    <a:pt x="140121" y="2085965"/>
                  </a:lnTo>
                  <a:lnTo>
                    <a:pt x="178439" y="2111845"/>
                  </a:lnTo>
                  <a:lnTo>
                    <a:pt x="220045" y="2132720"/>
                  </a:lnTo>
                  <a:lnTo>
                    <a:pt x="264509" y="2148163"/>
                  </a:lnTo>
                  <a:lnTo>
                    <a:pt x="311404" y="2157743"/>
                  </a:lnTo>
                  <a:lnTo>
                    <a:pt x="360298" y="2161032"/>
                  </a:lnTo>
                  <a:lnTo>
                    <a:pt x="5766181" y="2161032"/>
                  </a:lnTo>
                  <a:lnTo>
                    <a:pt x="5815075" y="2157743"/>
                  </a:lnTo>
                  <a:lnTo>
                    <a:pt x="5861970" y="2148163"/>
                  </a:lnTo>
                  <a:lnTo>
                    <a:pt x="5906434" y="2132720"/>
                  </a:lnTo>
                  <a:lnTo>
                    <a:pt x="5948040" y="2111845"/>
                  </a:lnTo>
                  <a:lnTo>
                    <a:pt x="5986358" y="2085965"/>
                  </a:lnTo>
                  <a:lnTo>
                    <a:pt x="6020958" y="2055510"/>
                  </a:lnTo>
                  <a:lnTo>
                    <a:pt x="6051413" y="2020910"/>
                  </a:lnTo>
                  <a:lnTo>
                    <a:pt x="6077293" y="1982592"/>
                  </a:lnTo>
                  <a:lnTo>
                    <a:pt x="6098168" y="1940986"/>
                  </a:lnTo>
                  <a:lnTo>
                    <a:pt x="6113611" y="1896522"/>
                  </a:lnTo>
                  <a:lnTo>
                    <a:pt x="6123191" y="1849627"/>
                  </a:lnTo>
                  <a:lnTo>
                    <a:pt x="6126480" y="1800733"/>
                  </a:lnTo>
                  <a:lnTo>
                    <a:pt x="6126480" y="360299"/>
                  </a:lnTo>
                  <a:lnTo>
                    <a:pt x="6123191" y="311404"/>
                  </a:lnTo>
                  <a:lnTo>
                    <a:pt x="6113611" y="264509"/>
                  </a:lnTo>
                  <a:lnTo>
                    <a:pt x="6098168" y="220045"/>
                  </a:lnTo>
                  <a:lnTo>
                    <a:pt x="6077293" y="178439"/>
                  </a:lnTo>
                  <a:lnTo>
                    <a:pt x="6051413" y="140121"/>
                  </a:lnTo>
                  <a:lnTo>
                    <a:pt x="6020958" y="105521"/>
                  </a:lnTo>
                  <a:lnTo>
                    <a:pt x="5986358" y="75066"/>
                  </a:lnTo>
                  <a:lnTo>
                    <a:pt x="5948040" y="49186"/>
                  </a:lnTo>
                  <a:lnTo>
                    <a:pt x="5906434" y="28311"/>
                  </a:lnTo>
                  <a:lnTo>
                    <a:pt x="5861970" y="12868"/>
                  </a:lnTo>
                  <a:lnTo>
                    <a:pt x="5815075" y="3288"/>
                  </a:lnTo>
                  <a:lnTo>
                    <a:pt x="5766181" y="0"/>
                  </a:lnTo>
                  <a:close/>
                </a:path>
              </a:pathLst>
            </a:custGeom>
            <a:solidFill>
              <a:srgbClr val="B74B48"/>
            </a:solidFill>
          </p:spPr>
          <p:txBody>
            <a:bodyPr wrap="square" lIns="0" tIns="0" rIns="0" bIns="0" rtlCol="0"/>
            <a:lstStyle/>
            <a:p>
              <a:endParaRPr/>
            </a:p>
          </p:txBody>
        </p:sp>
        <p:sp>
          <p:nvSpPr>
            <p:cNvPr id="11" name="object 11"/>
            <p:cNvSpPr/>
            <p:nvPr/>
          </p:nvSpPr>
          <p:spPr>
            <a:xfrm>
              <a:off x="2556509" y="3406901"/>
              <a:ext cx="6126480" cy="2161540"/>
            </a:xfrm>
            <a:custGeom>
              <a:avLst/>
              <a:gdLst/>
              <a:ahLst/>
              <a:cxnLst/>
              <a:rect l="l" t="t" r="r" b="b"/>
              <a:pathLst>
                <a:path w="6126480" h="2161540">
                  <a:moveTo>
                    <a:pt x="0" y="360299"/>
                  </a:moveTo>
                  <a:lnTo>
                    <a:pt x="3288" y="311404"/>
                  </a:lnTo>
                  <a:lnTo>
                    <a:pt x="12868" y="264509"/>
                  </a:lnTo>
                  <a:lnTo>
                    <a:pt x="28311" y="220045"/>
                  </a:lnTo>
                  <a:lnTo>
                    <a:pt x="49186" y="178439"/>
                  </a:lnTo>
                  <a:lnTo>
                    <a:pt x="75066" y="140121"/>
                  </a:lnTo>
                  <a:lnTo>
                    <a:pt x="105521" y="105521"/>
                  </a:lnTo>
                  <a:lnTo>
                    <a:pt x="140121" y="75066"/>
                  </a:lnTo>
                  <a:lnTo>
                    <a:pt x="178439" y="49186"/>
                  </a:lnTo>
                  <a:lnTo>
                    <a:pt x="220045" y="28311"/>
                  </a:lnTo>
                  <a:lnTo>
                    <a:pt x="264509" y="12868"/>
                  </a:lnTo>
                  <a:lnTo>
                    <a:pt x="311404" y="3288"/>
                  </a:lnTo>
                  <a:lnTo>
                    <a:pt x="360298" y="0"/>
                  </a:lnTo>
                  <a:lnTo>
                    <a:pt x="5766181" y="0"/>
                  </a:lnTo>
                  <a:lnTo>
                    <a:pt x="5815075" y="3288"/>
                  </a:lnTo>
                  <a:lnTo>
                    <a:pt x="5861970" y="12868"/>
                  </a:lnTo>
                  <a:lnTo>
                    <a:pt x="5906434" y="28311"/>
                  </a:lnTo>
                  <a:lnTo>
                    <a:pt x="5948040" y="49186"/>
                  </a:lnTo>
                  <a:lnTo>
                    <a:pt x="5986358" y="75066"/>
                  </a:lnTo>
                  <a:lnTo>
                    <a:pt x="6020958" y="105521"/>
                  </a:lnTo>
                  <a:lnTo>
                    <a:pt x="6051413" y="140121"/>
                  </a:lnTo>
                  <a:lnTo>
                    <a:pt x="6077293" y="178439"/>
                  </a:lnTo>
                  <a:lnTo>
                    <a:pt x="6098168" y="220045"/>
                  </a:lnTo>
                  <a:lnTo>
                    <a:pt x="6113611" y="264509"/>
                  </a:lnTo>
                  <a:lnTo>
                    <a:pt x="6123191" y="311404"/>
                  </a:lnTo>
                  <a:lnTo>
                    <a:pt x="6126480" y="360299"/>
                  </a:lnTo>
                  <a:lnTo>
                    <a:pt x="6126480" y="1800733"/>
                  </a:lnTo>
                  <a:lnTo>
                    <a:pt x="6123191" y="1849627"/>
                  </a:lnTo>
                  <a:lnTo>
                    <a:pt x="6113611" y="1896522"/>
                  </a:lnTo>
                  <a:lnTo>
                    <a:pt x="6098168" y="1940986"/>
                  </a:lnTo>
                  <a:lnTo>
                    <a:pt x="6077293" y="1982592"/>
                  </a:lnTo>
                  <a:lnTo>
                    <a:pt x="6051413" y="2020910"/>
                  </a:lnTo>
                  <a:lnTo>
                    <a:pt x="6020958" y="2055510"/>
                  </a:lnTo>
                  <a:lnTo>
                    <a:pt x="5986358" y="2085965"/>
                  </a:lnTo>
                  <a:lnTo>
                    <a:pt x="5948040" y="2111845"/>
                  </a:lnTo>
                  <a:lnTo>
                    <a:pt x="5906434" y="2132720"/>
                  </a:lnTo>
                  <a:lnTo>
                    <a:pt x="5861970" y="2148163"/>
                  </a:lnTo>
                  <a:lnTo>
                    <a:pt x="5815075" y="2157743"/>
                  </a:lnTo>
                  <a:lnTo>
                    <a:pt x="5766181" y="2161032"/>
                  </a:lnTo>
                  <a:lnTo>
                    <a:pt x="360298" y="2161032"/>
                  </a:lnTo>
                  <a:lnTo>
                    <a:pt x="311404" y="2157743"/>
                  </a:lnTo>
                  <a:lnTo>
                    <a:pt x="264509" y="2148163"/>
                  </a:lnTo>
                  <a:lnTo>
                    <a:pt x="220045" y="2132720"/>
                  </a:lnTo>
                  <a:lnTo>
                    <a:pt x="178439" y="2111845"/>
                  </a:lnTo>
                  <a:lnTo>
                    <a:pt x="140121" y="2085965"/>
                  </a:lnTo>
                  <a:lnTo>
                    <a:pt x="105521" y="2055510"/>
                  </a:lnTo>
                  <a:lnTo>
                    <a:pt x="75066" y="2020910"/>
                  </a:lnTo>
                  <a:lnTo>
                    <a:pt x="49186" y="1982592"/>
                  </a:lnTo>
                  <a:lnTo>
                    <a:pt x="28311" y="1940986"/>
                  </a:lnTo>
                  <a:lnTo>
                    <a:pt x="12868" y="1896522"/>
                  </a:lnTo>
                  <a:lnTo>
                    <a:pt x="3288" y="1849627"/>
                  </a:lnTo>
                  <a:lnTo>
                    <a:pt x="0" y="1800733"/>
                  </a:lnTo>
                  <a:lnTo>
                    <a:pt x="0" y="360299"/>
                  </a:lnTo>
                  <a:close/>
                </a:path>
              </a:pathLst>
            </a:custGeom>
            <a:ln w="25908">
              <a:solidFill>
                <a:srgbClr val="FFFFFF"/>
              </a:solidFill>
            </a:ln>
          </p:spPr>
          <p:txBody>
            <a:bodyPr wrap="square" lIns="0" tIns="0" rIns="0" bIns="0" rtlCol="0"/>
            <a:lstStyle/>
            <a:p>
              <a:endParaRPr/>
            </a:p>
          </p:txBody>
        </p:sp>
      </p:grpSp>
      <p:sp>
        <p:nvSpPr>
          <p:cNvPr id="12" name="object 12"/>
          <p:cNvSpPr txBox="1"/>
          <p:nvPr/>
        </p:nvSpPr>
        <p:spPr>
          <a:xfrm>
            <a:off x="2989326" y="3753053"/>
            <a:ext cx="5259705" cy="1396365"/>
          </a:xfrm>
          <a:prstGeom prst="rect">
            <a:avLst/>
          </a:prstGeom>
        </p:spPr>
        <p:txBody>
          <a:bodyPr vert="horz" wrap="square" lIns="0" tIns="43815" rIns="0" bIns="0" rtlCol="0">
            <a:spAutoFit/>
          </a:bodyPr>
          <a:lstStyle/>
          <a:p>
            <a:pPr marL="12700" marR="5080" indent="66675" algn="ctr">
              <a:lnSpc>
                <a:spcPct val="91600"/>
              </a:lnSpc>
              <a:spcBef>
                <a:spcPts val="345"/>
              </a:spcBef>
            </a:pPr>
            <a:r>
              <a:rPr sz="2400" dirty="0">
                <a:solidFill>
                  <a:srgbClr val="FFFFFF"/>
                </a:solidFill>
                <a:latin typeface="Calibri"/>
                <a:cs typeface="Calibri"/>
              </a:rPr>
              <a:t>Esnekliğin</a:t>
            </a:r>
            <a:r>
              <a:rPr sz="2400" spc="-80" dirty="0">
                <a:solidFill>
                  <a:srgbClr val="FFFFFF"/>
                </a:solidFill>
                <a:latin typeface="Calibri"/>
                <a:cs typeface="Calibri"/>
              </a:rPr>
              <a:t> </a:t>
            </a:r>
            <a:r>
              <a:rPr sz="2400" dirty="0">
                <a:solidFill>
                  <a:srgbClr val="FFFFFF"/>
                </a:solidFill>
                <a:latin typeface="Calibri"/>
                <a:cs typeface="Calibri"/>
              </a:rPr>
              <a:t>geliştirilmesi</a:t>
            </a:r>
            <a:r>
              <a:rPr sz="2400" spc="-70" dirty="0">
                <a:solidFill>
                  <a:srgbClr val="FFFFFF"/>
                </a:solidFill>
                <a:latin typeface="Calibri"/>
                <a:cs typeface="Calibri"/>
              </a:rPr>
              <a:t> </a:t>
            </a:r>
            <a:r>
              <a:rPr sz="2400" dirty="0">
                <a:solidFill>
                  <a:srgbClr val="FFFFFF"/>
                </a:solidFill>
                <a:latin typeface="Calibri"/>
                <a:cs typeface="Calibri"/>
              </a:rPr>
              <a:t>genç</a:t>
            </a:r>
            <a:r>
              <a:rPr sz="2400" spc="-70" dirty="0">
                <a:solidFill>
                  <a:srgbClr val="FFFFFF"/>
                </a:solidFill>
                <a:latin typeface="Calibri"/>
                <a:cs typeface="Calibri"/>
              </a:rPr>
              <a:t> </a:t>
            </a:r>
            <a:r>
              <a:rPr sz="2400" dirty="0">
                <a:solidFill>
                  <a:srgbClr val="FFFFFF"/>
                </a:solidFill>
                <a:latin typeface="Calibri"/>
                <a:cs typeface="Calibri"/>
              </a:rPr>
              <a:t>yaşta</a:t>
            </a:r>
            <a:r>
              <a:rPr sz="2400" spc="-65" dirty="0">
                <a:solidFill>
                  <a:srgbClr val="FFFFFF"/>
                </a:solidFill>
                <a:latin typeface="Calibri"/>
                <a:cs typeface="Calibri"/>
              </a:rPr>
              <a:t> </a:t>
            </a:r>
            <a:r>
              <a:rPr sz="2400" spc="-20" dirty="0">
                <a:solidFill>
                  <a:srgbClr val="FFFFFF"/>
                </a:solidFill>
                <a:latin typeface="Calibri"/>
                <a:cs typeface="Calibri"/>
              </a:rPr>
              <a:t>daha </a:t>
            </a:r>
            <a:r>
              <a:rPr sz="2400" spc="-10" dirty="0">
                <a:solidFill>
                  <a:srgbClr val="FFFFFF"/>
                </a:solidFill>
                <a:latin typeface="Calibri"/>
                <a:cs typeface="Calibri"/>
              </a:rPr>
              <a:t>kolay</a:t>
            </a:r>
            <a:r>
              <a:rPr sz="2400" spc="-55" dirty="0">
                <a:solidFill>
                  <a:srgbClr val="FFFFFF"/>
                </a:solidFill>
                <a:latin typeface="Calibri"/>
                <a:cs typeface="Calibri"/>
              </a:rPr>
              <a:t> </a:t>
            </a:r>
            <a:r>
              <a:rPr sz="2400" dirty="0">
                <a:solidFill>
                  <a:srgbClr val="FFFFFF"/>
                </a:solidFill>
                <a:latin typeface="Calibri"/>
                <a:cs typeface="Calibri"/>
              </a:rPr>
              <a:t>başarıldığı</a:t>
            </a:r>
            <a:r>
              <a:rPr sz="2400" spc="-50" dirty="0">
                <a:solidFill>
                  <a:srgbClr val="FFFFFF"/>
                </a:solidFill>
                <a:latin typeface="Calibri"/>
                <a:cs typeface="Calibri"/>
              </a:rPr>
              <a:t> </a:t>
            </a:r>
            <a:r>
              <a:rPr sz="2400" dirty="0">
                <a:solidFill>
                  <a:srgbClr val="FFFFFF"/>
                </a:solidFill>
                <a:latin typeface="Calibri"/>
                <a:cs typeface="Calibri"/>
              </a:rPr>
              <a:t>için</a:t>
            </a:r>
            <a:r>
              <a:rPr sz="2400" spc="-45" dirty="0">
                <a:solidFill>
                  <a:srgbClr val="FFFFFF"/>
                </a:solidFill>
                <a:latin typeface="Calibri"/>
                <a:cs typeface="Calibri"/>
              </a:rPr>
              <a:t> </a:t>
            </a:r>
            <a:r>
              <a:rPr sz="2400" dirty="0">
                <a:solidFill>
                  <a:srgbClr val="FFFFFF"/>
                </a:solidFill>
                <a:latin typeface="Calibri"/>
                <a:cs typeface="Calibri"/>
              </a:rPr>
              <a:t>sporun</a:t>
            </a:r>
            <a:r>
              <a:rPr sz="2400" spc="-35" dirty="0">
                <a:solidFill>
                  <a:srgbClr val="FFFFFF"/>
                </a:solidFill>
                <a:latin typeface="Calibri"/>
                <a:cs typeface="Calibri"/>
              </a:rPr>
              <a:t> </a:t>
            </a:r>
            <a:r>
              <a:rPr sz="2400" spc="-10" dirty="0">
                <a:solidFill>
                  <a:srgbClr val="FFFFFF"/>
                </a:solidFill>
                <a:latin typeface="Calibri"/>
                <a:cs typeface="Calibri"/>
              </a:rPr>
              <a:t>özelliğine </a:t>
            </a:r>
            <a:r>
              <a:rPr sz="2400" dirty="0">
                <a:solidFill>
                  <a:srgbClr val="FFFFFF"/>
                </a:solidFill>
                <a:latin typeface="Calibri"/>
                <a:cs typeface="Calibri"/>
              </a:rPr>
              <a:t>bakılmaksızın</a:t>
            </a:r>
            <a:r>
              <a:rPr sz="2400" spc="-35" dirty="0">
                <a:solidFill>
                  <a:srgbClr val="FFFFFF"/>
                </a:solidFill>
                <a:latin typeface="Calibri"/>
                <a:cs typeface="Calibri"/>
              </a:rPr>
              <a:t> </a:t>
            </a:r>
            <a:r>
              <a:rPr sz="2400" dirty="0">
                <a:solidFill>
                  <a:srgbClr val="FFFFFF"/>
                </a:solidFill>
                <a:latin typeface="Calibri"/>
                <a:cs typeface="Calibri"/>
              </a:rPr>
              <a:t>esneklik</a:t>
            </a:r>
            <a:r>
              <a:rPr sz="2400" spc="-45" dirty="0">
                <a:solidFill>
                  <a:srgbClr val="FFFFFF"/>
                </a:solidFill>
                <a:latin typeface="Calibri"/>
                <a:cs typeface="Calibri"/>
              </a:rPr>
              <a:t> </a:t>
            </a:r>
            <a:r>
              <a:rPr sz="2400" dirty="0">
                <a:solidFill>
                  <a:srgbClr val="FFFFFF"/>
                </a:solidFill>
                <a:latin typeface="Calibri"/>
                <a:cs typeface="Calibri"/>
              </a:rPr>
              <a:t>her</a:t>
            </a:r>
            <a:r>
              <a:rPr sz="2400" spc="-45" dirty="0">
                <a:solidFill>
                  <a:srgbClr val="FFFFFF"/>
                </a:solidFill>
                <a:latin typeface="Calibri"/>
                <a:cs typeface="Calibri"/>
              </a:rPr>
              <a:t> </a:t>
            </a:r>
            <a:r>
              <a:rPr sz="2400" dirty="0">
                <a:solidFill>
                  <a:srgbClr val="FFFFFF"/>
                </a:solidFill>
                <a:latin typeface="Calibri"/>
                <a:cs typeface="Calibri"/>
              </a:rPr>
              <a:t>genç</a:t>
            </a:r>
            <a:r>
              <a:rPr sz="2400" spc="-20" dirty="0">
                <a:solidFill>
                  <a:srgbClr val="FFFFFF"/>
                </a:solidFill>
                <a:latin typeface="Calibri"/>
                <a:cs typeface="Calibri"/>
              </a:rPr>
              <a:t> </a:t>
            </a:r>
            <a:r>
              <a:rPr sz="2400" spc="-10" dirty="0">
                <a:solidFill>
                  <a:srgbClr val="FFFFFF"/>
                </a:solidFill>
                <a:latin typeface="Calibri"/>
                <a:cs typeface="Calibri"/>
              </a:rPr>
              <a:t>sporcunun </a:t>
            </a:r>
            <a:r>
              <a:rPr sz="2400" dirty="0">
                <a:solidFill>
                  <a:srgbClr val="FFFFFF"/>
                </a:solidFill>
                <a:latin typeface="Calibri"/>
                <a:cs typeface="Calibri"/>
              </a:rPr>
              <a:t>antrenmanının</a:t>
            </a:r>
            <a:r>
              <a:rPr sz="2400" spc="-50" dirty="0">
                <a:solidFill>
                  <a:srgbClr val="FFFFFF"/>
                </a:solidFill>
                <a:latin typeface="Calibri"/>
                <a:cs typeface="Calibri"/>
              </a:rPr>
              <a:t> </a:t>
            </a:r>
            <a:r>
              <a:rPr sz="2400" dirty="0">
                <a:solidFill>
                  <a:srgbClr val="FFFFFF"/>
                </a:solidFill>
                <a:latin typeface="Calibri"/>
                <a:cs typeface="Calibri"/>
              </a:rPr>
              <a:t>bir</a:t>
            </a:r>
            <a:r>
              <a:rPr sz="2400" spc="-45" dirty="0">
                <a:solidFill>
                  <a:srgbClr val="FFFFFF"/>
                </a:solidFill>
                <a:latin typeface="Calibri"/>
                <a:cs typeface="Calibri"/>
              </a:rPr>
              <a:t> </a:t>
            </a:r>
            <a:r>
              <a:rPr sz="2400" dirty="0">
                <a:solidFill>
                  <a:srgbClr val="FFFFFF"/>
                </a:solidFill>
                <a:latin typeface="Calibri"/>
                <a:cs typeface="Calibri"/>
              </a:rPr>
              <a:t>parçası</a:t>
            </a:r>
            <a:r>
              <a:rPr sz="2400" spc="-35" dirty="0">
                <a:solidFill>
                  <a:srgbClr val="FFFFFF"/>
                </a:solidFill>
                <a:latin typeface="Calibri"/>
                <a:cs typeface="Calibri"/>
              </a:rPr>
              <a:t> </a:t>
            </a:r>
            <a:r>
              <a:rPr sz="2400" spc="-10" dirty="0">
                <a:solidFill>
                  <a:srgbClr val="FFFFFF"/>
                </a:solidFill>
                <a:latin typeface="Calibri"/>
                <a:cs typeface="Calibri"/>
              </a:rPr>
              <a:t>olmalıdır.</a:t>
            </a:r>
            <a:endParaRPr sz="24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658368" y="1571244"/>
            <a:ext cx="7828915" cy="1109980"/>
            <a:chOff x="658368" y="1571244"/>
            <a:chExt cx="7828915" cy="1109980"/>
          </a:xfrm>
        </p:grpSpPr>
        <p:sp>
          <p:nvSpPr>
            <p:cNvPr id="4" name="object 4"/>
            <p:cNvSpPr/>
            <p:nvPr/>
          </p:nvSpPr>
          <p:spPr>
            <a:xfrm>
              <a:off x="671322" y="1584198"/>
              <a:ext cx="7802880" cy="1083945"/>
            </a:xfrm>
            <a:custGeom>
              <a:avLst/>
              <a:gdLst/>
              <a:ahLst/>
              <a:cxnLst/>
              <a:rect l="l" t="t" r="r" b="b"/>
              <a:pathLst>
                <a:path w="7802880" h="1083945">
                  <a:moveTo>
                    <a:pt x="7694549" y="0"/>
                  </a:moveTo>
                  <a:lnTo>
                    <a:pt x="108356" y="0"/>
                  </a:lnTo>
                  <a:lnTo>
                    <a:pt x="66179" y="8514"/>
                  </a:lnTo>
                  <a:lnTo>
                    <a:pt x="31737" y="31734"/>
                  </a:lnTo>
                  <a:lnTo>
                    <a:pt x="8515" y="66168"/>
                  </a:lnTo>
                  <a:lnTo>
                    <a:pt x="0" y="108330"/>
                  </a:lnTo>
                  <a:lnTo>
                    <a:pt x="0" y="975232"/>
                  </a:lnTo>
                  <a:lnTo>
                    <a:pt x="8515" y="1017395"/>
                  </a:lnTo>
                  <a:lnTo>
                    <a:pt x="31737" y="1051829"/>
                  </a:lnTo>
                  <a:lnTo>
                    <a:pt x="66179" y="1075049"/>
                  </a:lnTo>
                  <a:lnTo>
                    <a:pt x="108356" y="1083564"/>
                  </a:lnTo>
                  <a:lnTo>
                    <a:pt x="7694549" y="1083564"/>
                  </a:lnTo>
                  <a:lnTo>
                    <a:pt x="7736711" y="1075049"/>
                  </a:lnTo>
                  <a:lnTo>
                    <a:pt x="7771145" y="1051829"/>
                  </a:lnTo>
                  <a:lnTo>
                    <a:pt x="7794365" y="1017395"/>
                  </a:lnTo>
                  <a:lnTo>
                    <a:pt x="7802880" y="975232"/>
                  </a:lnTo>
                  <a:lnTo>
                    <a:pt x="7802880" y="108330"/>
                  </a:lnTo>
                  <a:lnTo>
                    <a:pt x="7794365" y="66168"/>
                  </a:lnTo>
                  <a:lnTo>
                    <a:pt x="7771145" y="31734"/>
                  </a:lnTo>
                  <a:lnTo>
                    <a:pt x="7736711" y="8514"/>
                  </a:lnTo>
                  <a:lnTo>
                    <a:pt x="7694549" y="0"/>
                  </a:lnTo>
                  <a:close/>
                </a:path>
              </a:pathLst>
            </a:custGeom>
            <a:solidFill>
              <a:srgbClr val="C0504D">
                <a:alpha val="79998"/>
              </a:srgbClr>
            </a:solidFill>
          </p:spPr>
          <p:txBody>
            <a:bodyPr wrap="square" lIns="0" tIns="0" rIns="0" bIns="0" rtlCol="0"/>
            <a:lstStyle/>
            <a:p>
              <a:endParaRPr/>
            </a:p>
          </p:txBody>
        </p:sp>
        <p:sp>
          <p:nvSpPr>
            <p:cNvPr id="5" name="object 5"/>
            <p:cNvSpPr/>
            <p:nvPr/>
          </p:nvSpPr>
          <p:spPr>
            <a:xfrm>
              <a:off x="671322" y="1584198"/>
              <a:ext cx="7802880" cy="1083945"/>
            </a:xfrm>
            <a:custGeom>
              <a:avLst/>
              <a:gdLst/>
              <a:ahLst/>
              <a:cxnLst/>
              <a:rect l="l" t="t" r="r" b="b"/>
              <a:pathLst>
                <a:path w="7802880" h="1083945">
                  <a:moveTo>
                    <a:pt x="0" y="108330"/>
                  </a:moveTo>
                  <a:lnTo>
                    <a:pt x="8515" y="66168"/>
                  </a:lnTo>
                  <a:lnTo>
                    <a:pt x="31737" y="31734"/>
                  </a:lnTo>
                  <a:lnTo>
                    <a:pt x="66179" y="8514"/>
                  </a:lnTo>
                  <a:lnTo>
                    <a:pt x="108356" y="0"/>
                  </a:lnTo>
                  <a:lnTo>
                    <a:pt x="7694549" y="0"/>
                  </a:lnTo>
                  <a:lnTo>
                    <a:pt x="7736711" y="8514"/>
                  </a:lnTo>
                  <a:lnTo>
                    <a:pt x="7771145" y="31734"/>
                  </a:lnTo>
                  <a:lnTo>
                    <a:pt x="7794365" y="66168"/>
                  </a:lnTo>
                  <a:lnTo>
                    <a:pt x="7802880" y="108330"/>
                  </a:lnTo>
                  <a:lnTo>
                    <a:pt x="7802880" y="975232"/>
                  </a:lnTo>
                  <a:lnTo>
                    <a:pt x="7794365" y="1017395"/>
                  </a:lnTo>
                  <a:lnTo>
                    <a:pt x="7771145" y="1051829"/>
                  </a:lnTo>
                  <a:lnTo>
                    <a:pt x="7736711" y="1075049"/>
                  </a:lnTo>
                  <a:lnTo>
                    <a:pt x="7694549" y="1083564"/>
                  </a:lnTo>
                  <a:lnTo>
                    <a:pt x="108356" y="1083564"/>
                  </a:lnTo>
                  <a:lnTo>
                    <a:pt x="66179" y="1075049"/>
                  </a:lnTo>
                  <a:lnTo>
                    <a:pt x="31737" y="1051829"/>
                  </a:lnTo>
                  <a:lnTo>
                    <a:pt x="8515" y="1017395"/>
                  </a:lnTo>
                  <a:lnTo>
                    <a:pt x="0" y="975232"/>
                  </a:lnTo>
                  <a:lnTo>
                    <a:pt x="0" y="108330"/>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4192015" y="1749043"/>
            <a:ext cx="761365" cy="635000"/>
          </a:xfrm>
          <a:prstGeom prst="rect">
            <a:avLst/>
          </a:prstGeom>
        </p:spPr>
        <p:txBody>
          <a:bodyPr vert="horz" wrap="square" lIns="0" tIns="12065" rIns="0" bIns="0" rtlCol="0">
            <a:spAutoFit/>
          </a:bodyPr>
          <a:lstStyle/>
          <a:p>
            <a:pPr marL="12700">
              <a:lnSpc>
                <a:spcPct val="100000"/>
              </a:lnSpc>
              <a:spcBef>
                <a:spcPts val="95"/>
              </a:spcBef>
            </a:pPr>
            <a:r>
              <a:rPr sz="4000" spc="-95" dirty="0">
                <a:solidFill>
                  <a:srgbClr val="FFFFFF"/>
                </a:solidFill>
                <a:latin typeface="Calibri"/>
                <a:cs typeface="Calibri"/>
              </a:rPr>
              <a:t>YAŞ</a:t>
            </a:r>
            <a:endParaRPr sz="4000">
              <a:latin typeface="Calibri"/>
              <a:cs typeface="Calibri"/>
            </a:endParaRPr>
          </a:p>
        </p:txBody>
      </p:sp>
      <p:grpSp>
        <p:nvGrpSpPr>
          <p:cNvPr id="7" name="object 7"/>
          <p:cNvGrpSpPr/>
          <p:nvPr/>
        </p:nvGrpSpPr>
        <p:grpSpPr>
          <a:xfrm>
            <a:off x="447992" y="2849816"/>
            <a:ext cx="8249920" cy="3263265"/>
            <a:chOff x="447992" y="2849816"/>
            <a:chExt cx="8249920" cy="3263265"/>
          </a:xfrm>
        </p:grpSpPr>
        <p:sp>
          <p:nvSpPr>
            <p:cNvPr id="8" name="object 8"/>
            <p:cNvSpPr/>
            <p:nvPr/>
          </p:nvSpPr>
          <p:spPr>
            <a:xfrm>
              <a:off x="461010" y="2862834"/>
              <a:ext cx="2510155" cy="3237230"/>
            </a:xfrm>
            <a:custGeom>
              <a:avLst/>
              <a:gdLst/>
              <a:ahLst/>
              <a:cxnLst/>
              <a:rect l="l" t="t" r="r" b="b"/>
              <a:pathLst>
                <a:path w="2510155" h="3237229">
                  <a:moveTo>
                    <a:pt x="2091563" y="0"/>
                  </a:moveTo>
                  <a:lnTo>
                    <a:pt x="418426" y="0"/>
                  </a:lnTo>
                  <a:lnTo>
                    <a:pt x="369629" y="2814"/>
                  </a:lnTo>
                  <a:lnTo>
                    <a:pt x="322485" y="11050"/>
                  </a:lnTo>
                  <a:lnTo>
                    <a:pt x="277309" y="24392"/>
                  </a:lnTo>
                  <a:lnTo>
                    <a:pt x="234414" y="42528"/>
                  </a:lnTo>
                  <a:lnTo>
                    <a:pt x="194113" y="65143"/>
                  </a:lnTo>
                  <a:lnTo>
                    <a:pt x="156722" y="91923"/>
                  </a:lnTo>
                  <a:lnTo>
                    <a:pt x="122554" y="122555"/>
                  </a:lnTo>
                  <a:lnTo>
                    <a:pt x="91924" y="156724"/>
                  </a:lnTo>
                  <a:lnTo>
                    <a:pt x="65144" y="194118"/>
                  </a:lnTo>
                  <a:lnTo>
                    <a:pt x="42529" y="234422"/>
                  </a:lnTo>
                  <a:lnTo>
                    <a:pt x="24393" y="277322"/>
                  </a:lnTo>
                  <a:lnTo>
                    <a:pt x="11051" y="322505"/>
                  </a:lnTo>
                  <a:lnTo>
                    <a:pt x="2815" y="369657"/>
                  </a:lnTo>
                  <a:lnTo>
                    <a:pt x="0" y="418464"/>
                  </a:lnTo>
                  <a:lnTo>
                    <a:pt x="0" y="2818549"/>
                  </a:lnTo>
                  <a:lnTo>
                    <a:pt x="2815" y="2867346"/>
                  </a:lnTo>
                  <a:lnTo>
                    <a:pt x="11051" y="2914490"/>
                  </a:lnTo>
                  <a:lnTo>
                    <a:pt x="24393" y="2959666"/>
                  </a:lnTo>
                  <a:lnTo>
                    <a:pt x="42529" y="3002561"/>
                  </a:lnTo>
                  <a:lnTo>
                    <a:pt x="65144" y="3042862"/>
                  </a:lnTo>
                  <a:lnTo>
                    <a:pt x="91924" y="3080253"/>
                  </a:lnTo>
                  <a:lnTo>
                    <a:pt x="122554" y="3114421"/>
                  </a:lnTo>
                  <a:lnTo>
                    <a:pt x="156722" y="3145051"/>
                  </a:lnTo>
                  <a:lnTo>
                    <a:pt x="194113" y="3171831"/>
                  </a:lnTo>
                  <a:lnTo>
                    <a:pt x="234414" y="3194446"/>
                  </a:lnTo>
                  <a:lnTo>
                    <a:pt x="277309" y="3212582"/>
                  </a:lnTo>
                  <a:lnTo>
                    <a:pt x="322485" y="3225924"/>
                  </a:lnTo>
                  <a:lnTo>
                    <a:pt x="369629" y="3234160"/>
                  </a:lnTo>
                  <a:lnTo>
                    <a:pt x="418426" y="3236976"/>
                  </a:lnTo>
                  <a:lnTo>
                    <a:pt x="2091563" y="3236976"/>
                  </a:lnTo>
                  <a:lnTo>
                    <a:pt x="2140370" y="3234160"/>
                  </a:lnTo>
                  <a:lnTo>
                    <a:pt x="2187522" y="3225924"/>
                  </a:lnTo>
                  <a:lnTo>
                    <a:pt x="2232705" y="3212582"/>
                  </a:lnTo>
                  <a:lnTo>
                    <a:pt x="2275605" y="3194446"/>
                  </a:lnTo>
                  <a:lnTo>
                    <a:pt x="2315909" y="3171831"/>
                  </a:lnTo>
                  <a:lnTo>
                    <a:pt x="2353303" y="3145051"/>
                  </a:lnTo>
                  <a:lnTo>
                    <a:pt x="2387473" y="3114421"/>
                  </a:lnTo>
                  <a:lnTo>
                    <a:pt x="2418104" y="3080253"/>
                  </a:lnTo>
                  <a:lnTo>
                    <a:pt x="2444884" y="3042862"/>
                  </a:lnTo>
                  <a:lnTo>
                    <a:pt x="2467499" y="3002561"/>
                  </a:lnTo>
                  <a:lnTo>
                    <a:pt x="2485635" y="2959666"/>
                  </a:lnTo>
                  <a:lnTo>
                    <a:pt x="2498977" y="2914490"/>
                  </a:lnTo>
                  <a:lnTo>
                    <a:pt x="2507213" y="2867346"/>
                  </a:lnTo>
                  <a:lnTo>
                    <a:pt x="2510028" y="2818549"/>
                  </a:lnTo>
                  <a:lnTo>
                    <a:pt x="2510028" y="418464"/>
                  </a:lnTo>
                  <a:lnTo>
                    <a:pt x="2507213" y="369657"/>
                  </a:lnTo>
                  <a:lnTo>
                    <a:pt x="2498977" y="322505"/>
                  </a:lnTo>
                  <a:lnTo>
                    <a:pt x="2485635" y="277322"/>
                  </a:lnTo>
                  <a:lnTo>
                    <a:pt x="2467499" y="234422"/>
                  </a:lnTo>
                  <a:lnTo>
                    <a:pt x="2444884" y="194118"/>
                  </a:lnTo>
                  <a:lnTo>
                    <a:pt x="2418104" y="156724"/>
                  </a:lnTo>
                  <a:lnTo>
                    <a:pt x="2387473" y="122554"/>
                  </a:lnTo>
                  <a:lnTo>
                    <a:pt x="2353303" y="91923"/>
                  </a:lnTo>
                  <a:lnTo>
                    <a:pt x="2315909" y="65143"/>
                  </a:lnTo>
                  <a:lnTo>
                    <a:pt x="2275605" y="42528"/>
                  </a:lnTo>
                  <a:lnTo>
                    <a:pt x="2232705" y="24392"/>
                  </a:lnTo>
                  <a:lnTo>
                    <a:pt x="2187522" y="11050"/>
                  </a:lnTo>
                  <a:lnTo>
                    <a:pt x="2140370" y="2814"/>
                  </a:lnTo>
                  <a:lnTo>
                    <a:pt x="2091563" y="0"/>
                  </a:lnTo>
                  <a:close/>
                </a:path>
              </a:pathLst>
            </a:custGeom>
            <a:solidFill>
              <a:srgbClr val="C0504D">
                <a:alpha val="90194"/>
              </a:srgbClr>
            </a:solidFill>
          </p:spPr>
          <p:txBody>
            <a:bodyPr wrap="square" lIns="0" tIns="0" rIns="0" bIns="0" rtlCol="0"/>
            <a:lstStyle/>
            <a:p>
              <a:endParaRPr/>
            </a:p>
          </p:txBody>
        </p:sp>
        <p:sp>
          <p:nvSpPr>
            <p:cNvPr id="9" name="object 9"/>
            <p:cNvSpPr/>
            <p:nvPr/>
          </p:nvSpPr>
          <p:spPr>
            <a:xfrm>
              <a:off x="461010" y="2862834"/>
              <a:ext cx="2510155" cy="3237230"/>
            </a:xfrm>
            <a:custGeom>
              <a:avLst/>
              <a:gdLst/>
              <a:ahLst/>
              <a:cxnLst/>
              <a:rect l="l" t="t" r="r" b="b"/>
              <a:pathLst>
                <a:path w="2510155" h="3237229">
                  <a:moveTo>
                    <a:pt x="0" y="418464"/>
                  </a:moveTo>
                  <a:lnTo>
                    <a:pt x="2815" y="369657"/>
                  </a:lnTo>
                  <a:lnTo>
                    <a:pt x="11051" y="322505"/>
                  </a:lnTo>
                  <a:lnTo>
                    <a:pt x="24393" y="277322"/>
                  </a:lnTo>
                  <a:lnTo>
                    <a:pt x="42529" y="234422"/>
                  </a:lnTo>
                  <a:lnTo>
                    <a:pt x="65144" y="194118"/>
                  </a:lnTo>
                  <a:lnTo>
                    <a:pt x="91924" y="156724"/>
                  </a:lnTo>
                  <a:lnTo>
                    <a:pt x="122554" y="122555"/>
                  </a:lnTo>
                  <a:lnTo>
                    <a:pt x="156722" y="91923"/>
                  </a:lnTo>
                  <a:lnTo>
                    <a:pt x="194113" y="65143"/>
                  </a:lnTo>
                  <a:lnTo>
                    <a:pt x="234414" y="42528"/>
                  </a:lnTo>
                  <a:lnTo>
                    <a:pt x="277309" y="24392"/>
                  </a:lnTo>
                  <a:lnTo>
                    <a:pt x="322485" y="11050"/>
                  </a:lnTo>
                  <a:lnTo>
                    <a:pt x="369629" y="2814"/>
                  </a:lnTo>
                  <a:lnTo>
                    <a:pt x="418426" y="0"/>
                  </a:lnTo>
                  <a:lnTo>
                    <a:pt x="2091563" y="0"/>
                  </a:lnTo>
                  <a:lnTo>
                    <a:pt x="2140370" y="2814"/>
                  </a:lnTo>
                  <a:lnTo>
                    <a:pt x="2187522" y="11050"/>
                  </a:lnTo>
                  <a:lnTo>
                    <a:pt x="2232705" y="24392"/>
                  </a:lnTo>
                  <a:lnTo>
                    <a:pt x="2275605" y="42528"/>
                  </a:lnTo>
                  <a:lnTo>
                    <a:pt x="2315909" y="65143"/>
                  </a:lnTo>
                  <a:lnTo>
                    <a:pt x="2353303" y="91923"/>
                  </a:lnTo>
                  <a:lnTo>
                    <a:pt x="2387473" y="122554"/>
                  </a:lnTo>
                  <a:lnTo>
                    <a:pt x="2418104" y="156724"/>
                  </a:lnTo>
                  <a:lnTo>
                    <a:pt x="2444884" y="194118"/>
                  </a:lnTo>
                  <a:lnTo>
                    <a:pt x="2467499" y="234422"/>
                  </a:lnTo>
                  <a:lnTo>
                    <a:pt x="2485635" y="277322"/>
                  </a:lnTo>
                  <a:lnTo>
                    <a:pt x="2498977" y="322505"/>
                  </a:lnTo>
                  <a:lnTo>
                    <a:pt x="2507213" y="369657"/>
                  </a:lnTo>
                  <a:lnTo>
                    <a:pt x="2510028" y="418464"/>
                  </a:lnTo>
                  <a:lnTo>
                    <a:pt x="2510028" y="2818549"/>
                  </a:lnTo>
                  <a:lnTo>
                    <a:pt x="2507213" y="2867346"/>
                  </a:lnTo>
                  <a:lnTo>
                    <a:pt x="2498977" y="2914490"/>
                  </a:lnTo>
                  <a:lnTo>
                    <a:pt x="2485635" y="2959666"/>
                  </a:lnTo>
                  <a:lnTo>
                    <a:pt x="2467499" y="3002561"/>
                  </a:lnTo>
                  <a:lnTo>
                    <a:pt x="2444884" y="3042862"/>
                  </a:lnTo>
                  <a:lnTo>
                    <a:pt x="2418104" y="3080253"/>
                  </a:lnTo>
                  <a:lnTo>
                    <a:pt x="2387473" y="3114421"/>
                  </a:lnTo>
                  <a:lnTo>
                    <a:pt x="2353303" y="3145051"/>
                  </a:lnTo>
                  <a:lnTo>
                    <a:pt x="2315909" y="3171831"/>
                  </a:lnTo>
                  <a:lnTo>
                    <a:pt x="2275605" y="3194446"/>
                  </a:lnTo>
                  <a:lnTo>
                    <a:pt x="2232705" y="3212582"/>
                  </a:lnTo>
                  <a:lnTo>
                    <a:pt x="2187522" y="3225924"/>
                  </a:lnTo>
                  <a:lnTo>
                    <a:pt x="2140370" y="3234160"/>
                  </a:lnTo>
                  <a:lnTo>
                    <a:pt x="2091563" y="3236976"/>
                  </a:lnTo>
                  <a:lnTo>
                    <a:pt x="418426" y="3236976"/>
                  </a:lnTo>
                  <a:lnTo>
                    <a:pt x="369629" y="3234160"/>
                  </a:lnTo>
                  <a:lnTo>
                    <a:pt x="322485" y="3225924"/>
                  </a:lnTo>
                  <a:lnTo>
                    <a:pt x="277309" y="3212582"/>
                  </a:lnTo>
                  <a:lnTo>
                    <a:pt x="234414" y="3194446"/>
                  </a:lnTo>
                  <a:lnTo>
                    <a:pt x="194113" y="3171831"/>
                  </a:lnTo>
                  <a:lnTo>
                    <a:pt x="156722" y="3145051"/>
                  </a:lnTo>
                  <a:lnTo>
                    <a:pt x="122554" y="3114421"/>
                  </a:lnTo>
                  <a:lnTo>
                    <a:pt x="91924" y="3080253"/>
                  </a:lnTo>
                  <a:lnTo>
                    <a:pt x="65144" y="3042862"/>
                  </a:lnTo>
                  <a:lnTo>
                    <a:pt x="42529" y="3002561"/>
                  </a:lnTo>
                  <a:lnTo>
                    <a:pt x="24393" y="2959666"/>
                  </a:lnTo>
                  <a:lnTo>
                    <a:pt x="11051" y="2914490"/>
                  </a:lnTo>
                  <a:lnTo>
                    <a:pt x="2815" y="2867346"/>
                  </a:lnTo>
                  <a:lnTo>
                    <a:pt x="0" y="2818549"/>
                  </a:lnTo>
                  <a:lnTo>
                    <a:pt x="0" y="418464"/>
                  </a:lnTo>
                  <a:close/>
                </a:path>
              </a:pathLst>
            </a:custGeom>
            <a:ln w="25908">
              <a:solidFill>
                <a:srgbClr val="FFFFFF"/>
              </a:solidFill>
            </a:ln>
          </p:spPr>
          <p:txBody>
            <a:bodyPr wrap="square" lIns="0" tIns="0" rIns="0" bIns="0" rtlCol="0"/>
            <a:lstStyle/>
            <a:p>
              <a:endParaRPr/>
            </a:p>
          </p:txBody>
        </p:sp>
        <p:sp>
          <p:nvSpPr>
            <p:cNvPr id="10" name="object 10"/>
            <p:cNvSpPr/>
            <p:nvPr/>
          </p:nvSpPr>
          <p:spPr>
            <a:xfrm>
              <a:off x="2614422" y="3246882"/>
              <a:ext cx="6070600" cy="2470785"/>
            </a:xfrm>
            <a:custGeom>
              <a:avLst/>
              <a:gdLst/>
              <a:ahLst/>
              <a:cxnLst/>
              <a:rect l="l" t="t" r="r" b="b"/>
              <a:pathLst>
                <a:path w="6070600" h="2470785">
                  <a:moveTo>
                    <a:pt x="5658231" y="0"/>
                  </a:moveTo>
                  <a:lnTo>
                    <a:pt x="411860" y="0"/>
                  </a:lnTo>
                  <a:lnTo>
                    <a:pt x="363830" y="2770"/>
                  </a:lnTo>
                  <a:lnTo>
                    <a:pt x="317427" y="10877"/>
                  </a:lnTo>
                  <a:lnTo>
                    <a:pt x="272960" y="24011"/>
                  </a:lnTo>
                  <a:lnTo>
                    <a:pt x="230738" y="41863"/>
                  </a:lnTo>
                  <a:lnTo>
                    <a:pt x="191070" y="64123"/>
                  </a:lnTo>
                  <a:lnTo>
                    <a:pt x="154266" y="90483"/>
                  </a:lnTo>
                  <a:lnTo>
                    <a:pt x="120634" y="120634"/>
                  </a:lnTo>
                  <a:lnTo>
                    <a:pt x="90483" y="154266"/>
                  </a:lnTo>
                  <a:lnTo>
                    <a:pt x="64123" y="191070"/>
                  </a:lnTo>
                  <a:lnTo>
                    <a:pt x="41863" y="230738"/>
                  </a:lnTo>
                  <a:lnTo>
                    <a:pt x="24011" y="272960"/>
                  </a:lnTo>
                  <a:lnTo>
                    <a:pt x="10877" y="317427"/>
                  </a:lnTo>
                  <a:lnTo>
                    <a:pt x="2770" y="363830"/>
                  </a:lnTo>
                  <a:lnTo>
                    <a:pt x="0" y="411860"/>
                  </a:lnTo>
                  <a:lnTo>
                    <a:pt x="0" y="2058542"/>
                  </a:lnTo>
                  <a:lnTo>
                    <a:pt x="2770" y="2106573"/>
                  </a:lnTo>
                  <a:lnTo>
                    <a:pt x="10877" y="2152976"/>
                  </a:lnTo>
                  <a:lnTo>
                    <a:pt x="24011" y="2197443"/>
                  </a:lnTo>
                  <a:lnTo>
                    <a:pt x="41863" y="2239665"/>
                  </a:lnTo>
                  <a:lnTo>
                    <a:pt x="64123" y="2279333"/>
                  </a:lnTo>
                  <a:lnTo>
                    <a:pt x="90483" y="2316137"/>
                  </a:lnTo>
                  <a:lnTo>
                    <a:pt x="120634" y="2349769"/>
                  </a:lnTo>
                  <a:lnTo>
                    <a:pt x="154266" y="2379920"/>
                  </a:lnTo>
                  <a:lnTo>
                    <a:pt x="191070" y="2406280"/>
                  </a:lnTo>
                  <a:lnTo>
                    <a:pt x="230738" y="2428540"/>
                  </a:lnTo>
                  <a:lnTo>
                    <a:pt x="272960" y="2446392"/>
                  </a:lnTo>
                  <a:lnTo>
                    <a:pt x="317427" y="2459526"/>
                  </a:lnTo>
                  <a:lnTo>
                    <a:pt x="363830" y="2467633"/>
                  </a:lnTo>
                  <a:lnTo>
                    <a:pt x="411860" y="2470404"/>
                  </a:lnTo>
                  <a:lnTo>
                    <a:pt x="5658231" y="2470404"/>
                  </a:lnTo>
                  <a:lnTo>
                    <a:pt x="5706261" y="2467633"/>
                  </a:lnTo>
                  <a:lnTo>
                    <a:pt x="5752664" y="2459526"/>
                  </a:lnTo>
                  <a:lnTo>
                    <a:pt x="5797131" y="2446392"/>
                  </a:lnTo>
                  <a:lnTo>
                    <a:pt x="5839353" y="2428540"/>
                  </a:lnTo>
                  <a:lnTo>
                    <a:pt x="5879021" y="2406280"/>
                  </a:lnTo>
                  <a:lnTo>
                    <a:pt x="5915825" y="2379920"/>
                  </a:lnTo>
                  <a:lnTo>
                    <a:pt x="5949457" y="2349769"/>
                  </a:lnTo>
                  <a:lnTo>
                    <a:pt x="5979608" y="2316137"/>
                  </a:lnTo>
                  <a:lnTo>
                    <a:pt x="6005968" y="2279333"/>
                  </a:lnTo>
                  <a:lnTo>
                    <a:pt x="6028228" y="2239665"/>
                  </a:lnTo>
                  <a:lnTo>
                    <a:pt x="6046080" y="2197443"/>
                  </a:lnTo>
                  <a:lnTo>
                    <a:pt x="6059214" y="2152976"/>
                  </a:lnTo>
                  <a:lnTo>
                    <a:pt x="6067321" y="2106573"/>
                  </a:lnTo>
                  <a:lnTo>
                    <a:pt x="6070092" y="2058542"/>
                  </a:lnTo>
                  <a:lnTo>
                    <a:pt x="6070092" y="411860"/>
                  </a:lnTo>
                  <a:lnTo>
                    <a:pt x="6067321" y="363830"/>
                  </a:lnTo>
                  <a:lnTo>
                    <a:pt x="6059214" y="317427"/>
                  </a:lnTo>
                  <a:lnTo>
                    <a:pt x="6046080" y="272960"/>
                  </a:lnTo>
                  <a:lnTo>
                    <a:pt x="6028228" y="230738"/>
                  </a:lnTo>
                  <a:lnTo>
                    <a:pt x="6005968" y="191070"/>
                  </a:lnTo>
                  <a:lnTo>
                    <a:pt x="5979608" y="154266"/>
                  </a:lnTo>
                  <a:lnTo>
                    <a:pt x="5949457" y="120634"/>
                  </a:lnTo>
                  <a:lnTo>
                    <a:pt x="5915825" y="90483"/>
                  </a:lnTo>
                  <a:lnTo>
                    <a:pt x="5879021" y="64123"/>
                  </a:lnTo>
                  <a:lnTo>
                    <a:pt x="5839353" y="41863"/>
                  </a:lnTo>
                  <a:lnTo>
                    <a:pt x="5797131" y="24011"/>
                  </a:lnTo>
                  <a:lnTo>
                    <a:pt x="5752664" y="10877"/>
                  </a:lnTo>
                  <a:lnTo>
                    <a:pt x="5706261" y="2770"/>
                  </a:lnTo>
                  <a:lnTo>
                    <a:pt x="5658231" y="0"/>
                  </a:lnTo>
                  <a:close/>
                </a:path>
              </a:pathLst>
            </a:custGeom>
            <a:solidFill>
              <a:srgbClr val="B74B48"/>
            </a:solidFill>
          </p:spPr>
          <p:txBody>
            <a:bodyPr wrap="square" lIns="0" tIns="0" rIns="0" bIns="0" rtlCol="0"/>
            <a:lstStyle/>
            <a:p>
              <a:endParaRPr/>
            </a:p>
          </p:txBody>
        </p:sp>
        <p:sp>
          <p:nvSpPr>
            <p:cNvPr id="11" name="object 11"/>
            <p:cNvSpPr/>
            <p:nvPr/>
          </p:nvSpPr>
          <p:spPr>
            <a:xfrm>
              <a:off x="2614422" y="3246882"/>
              <a:ext cx="6070600" cy="2470785"/>
            </a:xfrm>
            <a:custGeom>
              <a:avLst/>
              <a:gdLst/>
              <a:ahLst/>
              <a:cxnLst/>
              <a:rect l="l" t="t" r="r" b="b"/>
              <a:pathLst>
                <a:path w="6070600" h="2470785">
                  <a:moveTo>
                    <a:pt x="0" y="411860"/>
                  </a:moveTo>
                  <a:lnTo>
                    <a:pt x="2770" y="363830"/>
                  </a:lnTo>
                  <a:lnTo>
                    <a:pt x="10877" y="317427"/>
                  </a:lnTo>
                  <a:lnTo>
                    <a:pt x="24011" y="272960"/>
                  </a:lnTo>
                  <a:lnTo>
                    <a:pt x="41863" y="230738"/>
                  </a:lnTo>
                  <a:lnTo>
                    <a:pt x="64123" y="191070"/>
                  </a:lnTo>
                  <a:lnTo>
                    <a:pt x="90483" y="154266"/>
                  </a:lnTo>
                  <a:lnTo>
                    <a:pt x="120634" y="120634"/>
                  </a:lnTo>
                  <a:lnTo>
                    <a:pt x="154266" y="90483"/>
                  </a:lnTo>
                  <a:lnTo>
                    <a:pt x="191070" y="64123"/>
                  </a:lnTo>
                  <a:lnTo>
                    <a:pt x="230738" y="41863"/>
                  </a:lnTo>
                  <a:lnTo>
                    <a:pt x="272960" y="24011"/>
                  </a:lnTo>
                  <a:lnTo>
                    <a:pt x="317427" y="10877"/>
                  </a:lnTo>
                  <a:lnTo>
                    <a:pt x="363830" y="2770"/>
                  </a:lnTo>
                  <a:lnTo>
                    <a:pt x="411860" y="0"/>
                  </a:lnTo>
                  <a:lnTo>
                    <a:pt x="5658231" y="0"/>
                  </a:lnTo>
                  <a:lnTo>
                    <a:pt x="5706261" y="2770"/>
                  </a:lnTo>
                  <a:lnTo>
                    <a:pt x="5752664" y="10877"/>
                  </a:lnTo>
                  <a:lnTo>
                    <a:pt x="5797131" y="24011"/>
                  </a:lnTo>
                  <a:lnTo>
                    <a:pt x="5839353" y="41863"/>
                  </a:lnTo>
                  <a:lnTo>
                    <a:pt x="5879021" y="64123"/>
                  </a:lnTo>
                  <a:lnTo>
                    <a:pt x="5915825" y="90483"/>
                  </a:lnTo>
                  <a:lnTo>
                    <a:pt x="5949457" y="120634"/>
                  </a:lnTo>
                  <a:lnTo>
                    <a:pt x="5979608" y="154266"/>
                  </a:lnTo>
                  <a:lnTo>
                    <a:pt x="6005968" y="191070"/>
                  </a:lnTo>
                  <a:lnTo>
                    <a:pt x="6028228" y="230738"/>
                  </a:lnTo>
                  <a:lnTo>
                    <a:pt x="6046080" y="272960"/>
                  </a:lnTo>
                  <a:lnTo>
                    <a:pt x="6059214" y="317427"/>
                  </a:lnTo>
                  <a:lnTo>
                    <a:pt x="6067321" y="363830"/>
                  </a:lnTo>
                  <a:lnTo>
                    <a:pt x="6070092" y="411860"/>
                  </a:lnTo>
                  <a:lnTo>
                    <a:pt x="6070092" y="2058542"/>
                  </a:lnTo>
                  <a:lnTo>
                    <a:pt x="6067321" y="2106573"/>
                  </a:lnTo>
                  <a:lnTo>
                    <a:pt x="6059214" y="2152976"/>
                  </a:lnTo>
                  <a:lnTo>
                    <a:pt x="6046080" y="2197443"/>
                  </a:lnTo>
                  <a:lnTo>
                    <a:pt x="6028228" y="2239665"/>
                  </a:lnTo>
                  <a:lnTo>
                    <a:pt x="6005968" y="2279333"/>
                  </a:lnTo>
                  <a:lnTo>
                    <a:pt x="5979608" y="2316137"/>
                  </a:lnTo>
                  <a:lnTo>
                    <a:pt x="5949457" y="2349769"/>
                  </a:lnTo>
                  <a:lnTo>
                    <a:pt x="5915825" y="2379920"/>
                  </a:lnTo>
                  <a:lnTo>
                    <a:pt x="5879021" y="2406280"/>
                  </a:lnTo>
                  <a:lnTo>
                    <a:pt x="5839353" y="2428540"/>
                  </a:lnTo>
                  <a:lnTo>
                    <a:pt x="5797131" y="2446392"/>
                  </a:lnTo>
                  <a:lnTo>
                    <a:pt x="5752664" y="2459526"/>
                  </a:lnTo>
                  <a:lnTo>
                    <a:pt x="5706261" y="2467633"/>
                  </a:lnTo>
                  <a:lnTo>
                    <a:pt x="5658231" y="2470404"/>
                  </a:lnTo>
                  <a:lnTo>
                    <a:pt x="411860" y="2470404"/>
                  </a:lnTo>
                  <a:lnTo>
                    <a:pt x="363830" y="2467633"/>
                  </a:lnTo>
                  <a:lnTo>
                    <a:pt x="317427" y="2459526"/>
                  </a:lnTo>
                  <a:lnTo>
                    <a:pt x="272960" y="2446392"/>
                  </a:lnTo>
                  <a:lnTo>
                    <a:pt x="230738" y="2428540"/>
                  </a:lnTo>
                  <a:lnTo>
                    <a:pt x="191070" y="2406280"/>
                  </a:lnTo>
                  <a:lnTo>
                    <a:pt x="154266" y="2379920"/>
                  </a:lnTo>
                  <a:lnTo>
                    <a:pt x="120634" y="2349769"/>
                  </a:lnTo>
                  <a:lnTo>
                    <a:pt x="90483" y="2316137"/>
                  </a:lnTo>
                  <a:lnTo>
                    <a:pt x="64123" y="2279333"/>
                  </a:lnTo>
                  <a:lnTo>
                    <a:pt x="41863" y="2239665"/>
                  </a:lnTo>
                  <a:lnTo>
                    <a:pt x="24011" y="2197443"/>
                  </a:lnTo>
                  <a:lnTo>
                    <a:pt x="10877" y="2152976"/>
                  </a:lnTo>
                  <a:lnTo>
                    <a:pt x="2770" y="2106573"/>
                  </a:lnTo>
                  <a:lnTo>
                    <a:pt x="0" y="2058542"/>
                  </a:lnTo>
                  <a:lnTo>
                    <a:pt x="0" y="411860"/>
                  </a:lnTo>
                  <a:close/>
                </a:path>
              </a:pathLst>
            </a:custGeom>
            <a:ln w="25908">
              <a:solidFill>
                <a:srgbClr val="FFFFFF"/>
              </a:solidFill>
            </a:ln>
          </p:spPr>
          <p:txBody>
            <a:bodyPr wrap="square" lIns="0" tIns="0" rIns="0" bIns="0" rtlCol="0"/>
            <a:lstStyle/>
            <a:p>
              <a:endParaRPr/>
            </a:p>
          </p:txBody>
        </p:sp>
      </p:grpSp>
      <p:sp>
        <p:nvSpPr>
          <p:cNvPr id="12" name="object 12"/>
          <p:cNvSpPr txBox="1"/>
          <p:nvPr/>
        </p:nvSpPr>
        <p:spPr>
          <a:xfrm>
            <a:off x="2986277" y="3347466"/>
            <a:ext cx="5324475" cy="2195830"/>
          </a:xfrm>
          <a:prstGeom prst="rect">
            <a:avLst/>
          </a:prstGeom>
        </p:spPr>
        <p:txBody>
          <a:bodyPr vert="horz" wrap="square" lIns="0" tIns="48895" rIns="0" bIns="0" rtlCol="0">
            <a:spAutoFit/>
          </a:bodyPr>
          <a:lstStyle/>
          <a:p>
            <a:pPr marL="669290" marR="660400" algn="ctr">
              <a:lnSpc>
                <a:spcPts val="2640"/>
              </a:lnSpc>
              <a:spcBef>
                <a:spcPts val="385"/>
              </a:spcBef>
            </a:pPr>
            <a:r>
              <a:rPr sz="2400" spc="-10" dirty="0">
                <a:solidFill>
                  <a:srgbClr val="FFFFFF"/>
                </a:solidFill>
                <a:latin typeface="Calibri"/>
                <a:cs typeface="Calibri"/>
              </a:rPr>
              <a:t>Yaşlı</a:t>
            </a:r>
            <a:r>
              <a:rPr sz="2400" spc="-80" dirty="0">
                <a:solidFill>
                  <a:srgbClr val="FFFFFF"/>
                </a:solidFill>
                <a:latin typeface="Calibri"/>
                <a:cs typeface="Calibri"/>
              </a:rPr>
              <a:t> </a:t>
            </a:r>
            <a:r>
              <a:rPr sz="2400" dirty="0">
                <a:solidFill>
                  <a:srgbClr val="FFFFFF"/>
                </a:solidFill>
                <a:latin typeface="Calibri"/>
                <a:cs typeface="Calibri"/>
              </a:rPr>
              <a:t>insanlarda</a:t>
            </a:r>
            <a:r>
              <a:rPr sz="2400" spc="-80" dirty="0">
                <a:solidFill>
                  <a:srgbClr val="FFFFFF"/>
                </a:solidFill>
                <a:latin typeface="Calibri"/>
                <a:cs typeface="Calibri"/>
              </a:rPr>
              <a:t> </a:t>
            </a:r>
            <a:r>
              <a:rPr sz="2400" dirty="0">
                <a:solidFill>
                  <a:srgbClr val="FFFFFF"/>
                </a:solidFill>
                <a:latin typeface="Calibri"/>
                <a:cs typeface="Calibri"/>
              </a:rPr>
              <a:t>fibrosis</a:t>
            </a:r>
            <a:r>
              <a:rPr sz="2400" spc="-65" dirty="0">
                <a:solidFill>
                  <a:srgbClr val="FFFFFF"/>
                </a:solidFill>
                <a:latin typeface="Calibri"/>
                <a:cs typeface="Calibri"/>
              </a:rPr>
              <a:t> </a:t>
            </a:r>
            <a:r>
              <a:rPr sz="2400" spc="-10" dirty="0">
                <a:solidFill>
                  <a:srgbClr val="FFFFFF"/>
                </a:solidFill>
                <a:latin typeface="Calibri"/>
                <a:cs typeface="Calibri"/>
              </a:rPr>
              <a:t>oluşumu bulunmaktadır.</a:t>
            </a:r>
            <a:endParaRPr sz="2400">
              <a:latin typeface="Calibri"/>
              <a:cs typeface="Calibri"/>
            </a:endParaRPr>
          </a:p>
          <a:p>
            <a:pPr marL="12700" marR="5080" indent="69850" algn="ctr">
              <a:lnSpc>
                <a:spcPct val="91600"/>
              </a:lnSpc>
              <a:spcBef>
                <a:spcPts val="975"/>
              </a:spcBef>
            </a:pPr>
            <a:r>
              <a:rPr sz="2400" dirty="0">
                <a:solidFill>
                  <a:srgbClr val="FFFFFF"/>
                </a:solidFill>
                <a:latin typeface="Calibri"/>
                <a:cs typeface="Calibri"/>
              </a:rPr>
              <a:t>Fibrosis,</a:t>
            </a:r>
            <a:r>
              <a:rPr sz="2400" spc="-55" dirty="0">
                <a:solidFill>
                  <a:srgbClr val="FFFFFF"/>
                </a:solidFill>
                <a:latin typeface="Calibri"/>
                <a:cs typeface="Calibri"/>
              </a:rPr>
              <a:t> </a:t>
            </a:r>
            <a:r>
              <a:rPr sz="2400" dirty="0">
                <a:solidFill>
                  <a:srgbClr val="FFFFFF"/>
                </a:solidFill>
                <a:latin typeface="Calibri"/>
                <a:cs typeface="Calibri"/>
              </a:rPr>
              <a:t>bağ</a:t>
            </a:r>
            <a:r>
              <a:rPr sz="2400" spc="-50" dirty="0">
                <a:solidFill>
                  <a:srgbClr val="FFFFFF"/>
                </a:solidFill>
                <a:latin typeface="Calibri"/>
                <a:cs typeface="Calibri"/>
              </a:rPr>
              <a:t> </a:t>
            </a:r>
            <a:r>
              <a:rPr sz="2400" dirty="0">
                <a:solidFill>
                  <a:srgbClr val="FFFFFF"/>
                </a:solidFill>
                <a:latin typeface="Calibri"/>
                <a:cs typeface="Calibri"/>
              </a:rPr>
              <a:t>dokuda</a:t>
            </a:r>
            <a:r>
              <a:rPr sz="2400" spc="-40" dirty="0">
                <a:solidFill>
                  <a:srgbClr val="FFFFFF"/>
                </a:solidFill>
                <a:latin typeface="Calibri"/>
                <a:cs typeface="Calibri"/>
              </a:rPr>
              <a:t> </a:t>
            </a:r>
            <a:r>
              <a:rPr sz="2400" spc="-10" dirty="0">
                <a:solidFill>
                  <a:srgbClr val="FFFFFF"/>
                </a:solidFill>
                <a:latin typeface="Calibri"/>
                <a:cs typeface="Calibri"/>
              </a:rPr>
              <a:t>dejenerasyona </a:t>
            </a:r>
            <a:r>
              <a:rPr sz="2400" dirty="0">
                <a:solidFill>
                  <a:srgbClr val="FFFFFF"/>
                </a:solidFill>
                <a:latin typeface="Calibri"/>
                <a:cs typeface="Calibri"/>
              </a:rPr>
              <a:t>uğramış</a:t>
            </a:r>
            <a:r>
              <a:rPr sz="2400" spc="-60" dirty="0">
                <a:solidFill>
                  <a:srgbClr val="FFFFFF"/>
                </a:solidFill>
                <a:latin typeface="Calibri"/>
                <a:cs typeface="Calibri"/>
              </a:rPr>
              <a:t> </a:t>
            </a:r>
            <a:r>
              <a:rPr sz="2400" dirty="0">
                <a:solidFill>
                  <a:srgbClr val="FFFFFF"/>
                </a:solidFill>
                <a:latin typeface="Calibri"/>
                <a:cs typeface="Calibri"/>
              </a:rPr>
              <a:t>kas</a:t>
            </a:r>
            <a:r>
              <a:rPr sz="2400" spc="-75" dirty="0">
                <a:solidFill>
                  <a:srgbClr val="FFFFFF"/>
                </a:solidFill>
                <a:latin typeface="Calibri"/>
                <a:cs typeface="Calibri"/>
              </a:rPr>
              <a:t> </a:t>
            </a:r>
            <a:r>
              <a:rPr sz="2400" dirty="0">
                <a:solidFill>
                  <a:srgbClr val="FFFFFF"/>
                </a:solidFill>
                <a:latin typeface="Calibri"/>
                <a:cs typeface="Calibri"/>
              </a:rPr>
              <a:t>fibrillerinin</a:t>
            </a:r>
            <a:r>
              <a:rPr sz="2400" spc="-75" dirty="0">
                <a:solidFill>
                  <a:srgbClr val="FFFFFF"/>
                </a:solidFill>
                <a:latin typeface="Calibri"/>
                <a:cs typeface="Calibri"/>
              </a:rPr>
              <a:t> </a:t>
            </a:r>
            <a:r>
              <a:rPr sz="2400" dirty="0">
                <a:solidFill>
                  <a:srgbClr val="FFFFFF"/>
                </a:solidFill>
                <a:latin typeface="Calibri"/>
                <a:cs typeface="Calibri"/>
              </a:rPr>
              <a:t>yerini</a:t>
            </a:r>
            <a:r>
              <a:rPr sz="2400" spc="-65" dirty="0">
                <a:solidFill>
                  <a:srgbClr val="FFFFFF"/>
                </a:solidFill>
                <a:latin typeface="Calibri"/>
                <a:cs typeface="Calibri"/>
              </a:rPr>
              <a:t> </a:t>
            </a:r>
            <a:r>
              <a:rPr sz="2400" spc="-30" dirty="0">
                <a:solidFill>
                  <a:srgbClr val="FFFFFF"/>
                </a:solidFill>
                <a:latin typeface="Calibri"/>
                <a:cs typeface="Calibri"/>
              </a:rPr>
              <a:t>alır.</a:t>
            </a:r>
            <a:r>
              <a:rPr sz="2400" spc="-65" dirty="0">
                <a:solidFill>
                  <a:srgbClr val="FFFFFF"/>
                </a:solidFill>
                <a:latin typeface="Calibri"/>
                <a:cs typeface="Calibri"/>
              </a:rPr>
              <a:t> </a:t>
            </a:r>
            <a:r>
              <a:rPr sz="2400" spc="-25" dirty="0">
                <a:solidFill>
                  <a:srgbClr val="FFFFFF"/>
                </a:solidFill>
                <a:latin typeface="Calibri"/>
                <a:cs typeface="Calibri"/>
              </a:rPr>
              <a:t>Bu </a:t>
            </a:r>
            <a:r>
              <a:rPr sz="2400" dirty="0">
                <a:solidFill>
                  <a:srgbClr val="FFFFFF"/>
                </a:solidFill>
                <a:latin typeface="Calibri"/>
                <a:cs typeface="Calibri"/>
              </a:rPr>
              <a:t>sebepten</a:t>
            </a:r>
            <a:r>
              <a:rPr sz="2400" spc="-70" dirty="0">
                <a:solidFill>
                  <a:srgbClr val="FFFFFF"/>
                </a:solidFill>
                <a:latin typeface="Calibri"/>
                <a:cs typeface="Calibri"/>
              </a:rPr>
              <a:t> </a:t>
            </a:r>
            <a:r>
              <a:rPr sz="2400" dirty="0">
                <a:solidFill>
                  <a:srgbClr val="FFFFFF"/>
                </a:solidFill>
                <a:latin typeface="Calibri"/>
                <a:cs typeface="Calibri"/>
              </a:rPr>
              <a:t>hareketin</a:t>
            </a:r>
            <a:r>
              <a:rPr sz="2400" spc="-70" dirty="0">
                <a:solidFill>
                  <a:srgbClr val="FFFFFF"/>
                </a:solidFill>
                <a:latin typeface="Calibri"/>
                <a:cs typeface="Calibri"/>
              </a:rPr>
              <a:t> </a:t>
            </a:r>
            <a:r>
              <a:rPr sz="2400" dirty="0">
                <a:solidFill>
                  <a:srgbClr val="FFFFFF"/>
                </a:solidFill>
                <a:latin typeface="Calibri"/>
                <a:cs typeface="Calibri"/>
              </a:rPr>
              <a:t>başlangıcında</a:t>
            </a:r>
            <a:r>
              <a:rPr sz="2400" spc="-60" dirty="0">
                <a:solidFill>
                  <a:srgbClr val="FFFFFF"/>
                </a:solidFill>
                <a:latin typeface="Calibri"/>
                <a:cs typeface="Calibri"/>
              </a:rPr>
              <a:t> </a:t>
            </a:r>
            <a:r>
              <a:rPr sz="2400" dirty="0">
                <a:solidFill>
                  <a:srgbClr val="FFFFFF"/>
                </a:solidFill>
                <a:latin typeface="Calibri"/>
                <a:cs typeface="Calibri"/>
              </a:rPr>
              <a:t>,</a:t>
            </a:r>
            <a:r>
              <a:rPr sz="2400" spc="-50" dirty="0">
                <a:solidFill>
                  <a:srgbClr val="FFFFFF"/>
                </a:solidFill>
                <a:latin typeface="Calibri"/>
                <a:cs typeface="Calibri"/>
              </a:rPr>
              <a:t> </a:t>
            </a:r>
            <a:r>
              <a:rPr sz="2400" dirty="0">
                <a:solidFill>
                  <a:srgbClr val="FFFFFF"/>
                </a:solidFill>
                <a:latin typeface="Calibri"/>
                <a:cs typeface="Calibri"/>
              </a:rPr>
              <a:t>daha</a:t>
            </a:r>
            <a:r>
              <a:rPr sz="2400" spc="-50" dirty="0">
                <a:solidFill>
                  <a:srgbClr val="FFFFFF"/>
                </a:solidFill>
                <a:latin typeface="Calibri"/>
                <a:cs typeface="Calibri"/>
              </a:rPr>
              <a:t> </a:t>
            </a:r>
            <a:r>
              <a:rPr sz="2400" spc="-25" dirty="0">
                <a:solidFill>
                  <a:srgbClr val="FFFFFF"/>
                </a:solidFill>
                <a:latin typeface="Calibri"/>
                <a:cs typeface="Calibri"/>
              </a:rPr>
              <a:t>az </a:t>
            </a:r>
            <a:r>
              <a:rPr sz="2400" dirty="0">
                <a:solidFill>
                  <a:srgbClr val="FFFFFF"/>
                </a:solidFill>
                <a:latin typeface="Calibri"/>
                <a:cs typeface="Calibri"/>
              </a:rPr>
              <a:t>hareket</a:t>
            </a:r>
            <a:r>
              <a:rPr sz="2400" spc="-95" dirty="0">
                <a:solidFill>
                  <a:srgbClr val="FFFFFF"/>
                </a:solidFill>
                <a:latin typeface="Calibri"/>
                <a:cs typeface="Calibri"/>
              </a:rPr>
              <a:t> </a:t>
            </a:r>
            <a:r>
              <a:rPr sz="2400" dirty="0">
                <a:solidFill>
                  <a:srgbClr val="FFFFFF"/>
                </a:solidFill>
                <a:latin typeface="Calibri"/>
                <a:cs typeface="Calibri"/>
              </a:rPr>
              <a:t>genişlik</a:t>
            </a:r>
            <a:r>
              <a:rPr sz="2400" spc="-65" dirty="0">
                <a:solidFill>
                  <a:srgbClr val="FFFFFF"/>
                </a:solidFill>
                <a:latin typeface="Calibri"/>
                <a:cs typeface="Calibri"/>
              </a:rPr>
              <a:t> </a:t>
            </a:r>
            <a:r>
              <a:rPr sz="2400" dirty="0">
                <a:solidFill>
                  <a:srgbClr val="FFFFFF"/>
                </a:solidFill>
                <a:latin typeface="Calibri"/>
                <a:cs typeface="Calibri"/>
              </a:rPr>
              <a:t>aralığı</a:t>
            </a:r>
            <a:r>
              <a:rPr sz="2400" spc="-75" dirty="0">
                <a:solidFill>
                  <a:srgbClr val="FFFFFF"/>
                </a:solidFill>
                <a:latin typeface="Calibri"/>
                <a:cs typeface="Calibri"/>
              </a:rPr>
              <a:t> </a:t>
            </a:r>
            <a:r>
              <a:rPr sz="2400" spc="-10" dirty="0">
                <a:solidFill>
                  <a:srgbClr val="FFFFFF"/>
                </a:solidFill>
                <a:latin typeface="Calibri"/>
                <a:cs typeface="Calibri"/>
              </a:rPr>
              <a:t>mevcuttur.</a:t>
            </a:r>
            <a:endParaRPr sz="2400">
              <a:latin typeface="Calibri"/>
              <a:cs typeface="Calibri"/>
            </a:endParaRPr>
          </a:p>
        </p:txBody>
      </p:sp>
      <p:pic>
        <p:nvPicPr>
          <p:cNvPr id="13" name="object 13"/>
          <p:cNvPicPr/>
          <p:nvPr/>
        </p:nvPicPr>
        <p:blipFill>
          <a:blip r:embed="rId2" cstate="print"/>
          <a:stretch>
            <a:fillRect/>
          </a:stretch>
        </p:blipFill>
        <p:spPr>
          <a:xfrm>
            <a:off x="505968" y="2947416"/>
            <a:ext cx="2104644" cy="30784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1217612" y="2288984"/>
            <a:ext cx="7323455" cy="3833495"/>
            <a:chOff x="1217612" y="2288984"/>
            <a:chExt cx="7323455" cy="3833495"/>
          </a:xfrm>
        </p:grpSpPr>
        <p:sp>
          <p:nvSpPr>
            <p:cNvPr id="4" name="object 4"/>
            <p:cNvSpPr/>
            <p:nvPr/>
          </p:nvSpPr>
          <p:spPr>
            <a:xfrm>
              <a:off x="1230629" y="2302002"/>
              <a:ext cx="4491355" cy="3807460"/>
            </a:xfrm>
            <a:custGeom>
              <a:avLst/>
              <a:gdLst/>
              <a:ahLst/>
              <a:cxnLst/>
              <a:rect l="l" t="t" r="r" b="b"/>
              <a:pathLst>
                <a:path w="4491355" h="3807460">
                  <a:moveTo>
                    <a:pt x="4491228" y="0"/>
                  </a:moveTo>
                  <a:lnTo>
                    <a:pt x="0" y="0"/>
                  </a:lnTo>
                  <a:lnTo>
                    <a:pt x="0" y="3806952"/>
                  </a:lnTo>
                  <a:lnTo>
                    <a:pt x="4491228" y="3806952"/>
                  </a:lnTo>
                  <a:lnTo>
                    <a:pt x="4491228" y="0"/>
                  </a:lnTo>
                  <a:close/>
                </a:path>
              </a:pathLst>
            </a:custGeom>
            <a:solidFill>
              <a:srgbClr val="E1C2C2"/>
            </a:solidFill>
          </p:spPr>
          <p:txBody>
            <a:bodyPr wrap="square" lIns="0" tIns="0" rIns="0" bIns="0" rtlCol="0"/>
            <a:lstStyle/>
            <a:p>
              <a:endParaRPr/>
            </a:p>
          </p:txBody>
        </p:sp>
        <p:sp>
          <p:nvSpPr>
            <p:cNvPr id="5" name="object 5"/>
            <p:cNvSpPr/>
            <p:nvPr/>
          </p:nvSpPr>
          <p:spPr>
            <a:xfrm>
              <a:off x="1230629" y="2302002"/>
              <a:ext cx="4491355" cy="3807460"/>
            </a:xfrm>
            <a:custGeom>
              <a:avLst/>
              <a:gdLst/>
              <a:ahLst/>
              <a:cxnLst/>
              <a:rect l="l" t="t" r="r" b="b"/>
              <a:pathLst>
                <a:path w="4491355" h="3807460">
                  <a:moveTo>
                    <a:pt x="0" y="3806952"/>
                  </a:moveTo>
                  <a:lnTo>
                    <a:pt x="4491228" y="3806952"/>
                  </a:lnTo>
                  <a:lnTo>
                    <a:pt x="4491228" y="0"/>
                  </a:lnTo>
                  <a:lnTo>
                    <a:pt x="0" y="0"/>
                  </a:lnTo>
                  <a:lnTo>
                    <a:pt x="0" y="3806952"/>
                  </a:lnTo>
                  <a:close/>
                </a:path>
              </a:pathLst>
            </a:custGeom>
            <a:ln w="25908">
              <a:solidFill>
                <a:srgbClr val="FFFFFF"/>
              </a:solidFill>
            </a:ln>
          </p:spPr>
          <p:txBody>
            <a:bodyPr wrap="square" lIns="0" tIns="0" rIns="0" bIns="0" rtlCol="0"/>
            <a:lstStyle/>
            <a:p>
              <a:endParaRPr/>
            </a:p>
          </p:txBody>
        </p:sp>
        <p:sp>
          <p:nvSpPr>
            <p:cNvPr id="6" name="object 6"/>
            <p:cNvSpPr/>
            <p:nvPr/>
          </p:nvSpPr>
          <p:spPr>
            <a:xfrm>
              <a:off x="5077205" y="2494026"/>
              <a:ext cx="3450590" cy="2898775"/>
            </a:xfrm>
            <a:custGeom>
              <a:avLst/>
              <a:gdLst/>
              <a:ahLst/>
              <a:cxnLst/>
              <a:rect l="l" t="t" r="r" b="b"/>
              <a:pathLst>
                <a:path w="3450590" h="2898775">
                  <a:moveTo>
                    <a:pt x="3160522" y="0"/>
                  </a:moveTo>
                  <a:lnTo>
                    <a:pt x="289814" y="0"/>
                  </a:lnTo>
                  <a:lnTo>
                    <a:pt x="242814" y="3794"/>
                  </a:lnTo>
                  <a:lnTo>
                    <a:pt x="198225" y="14778"/>
                  </a:lnTo>
                  <a:lnTo>
                    <a:pt x="156645" y="32356"/>
                  </a:lnTo>
                  <a:lnTo>
                    <a:pt x="118670" y="55928"/>
                  </a:lnTo>
                  <a:lnTo>
                    <a:pt x="84899" y="84899"/>
                  </a:lnTo>
                  <a:lnTo>
                    <a:pt x="55928" y="118670"/>
                  </a:lnTo>
                  <a:lnTo>
                    <a:pt x="32356" y="156645"/>
                  </a:lnTo>
                  <a:lnTo>
                    <a:pt x="14778" y="198225"/>
                  </a:lnTo>
                  <a:lnTo>
                    <a:pt x="3794" y="242814"/>
                  </a:lnTo>
                  <a:lnTo>
                    <a:pt x="0" y="289813"/>
                  </a:lnTo>
                  <a:lnTo>
                    <a:pt x="0" y="2608834"/>
                  </a:lnTo>
                  <a:lnTo>
                    <a:pt x="3794" y="2655833"/>
                  </a:lnTo>
                  <a:lnTo>
                    <a:pt x="14778" y="2700422"/>
                  </a:lnTo>
                  <a:lnTo>
                    <a:pt x="32356" y="2742002"/>
                  </a:lnTo>
                  <a:lnTo>
                    <a:pt x="55928" y="2779977"/>
                  </a:lnTo>
                  <a:lnTo>
                    <a:pt x="84899" y="2813748"/>
                  </a:lnTo>
                  <a:lnTo>
                    <a:pt x="118670" y="2842719"/>
                  </a:lnTo>
                  <a:lnTo>
                    <a:pt x="156645" y="2866291"/>
                  </a:lnTo>
                  <a:lnTo>
                    <a:pt x="198225" y="2883869"/>
                  </a:lnTo>
                  <a:lnTo>
                    <a:pt x="242814" y="2894853"/>
                  </a:lnTo>
                  <a:lnTo>
                    <a:pt x="289814" y="2898648"/>
                  </a:lnTo>
                  <a:lnTo>
                    <a:pt x="3160522" y="2898648"/>
                  </a:lnTo>
                  <a:lnTo>
                    <a:pt x="3207521" y="2894853"/>
                  </a:lnTo>
                  <a:lnTo>
                    <a:pt x="3252110" y="2883869"/>
                  </a:lnTo>
                  <a:lnTo>
                    <a:pt x="3293690" y="2866291"/>
                  </a:lnTo>
                  <a:lnTo>
                    <a:pt x="3331665" y="2842719"/>
                  </a:lnTo>
                  <a:lnTo>
                    <a:pt x="3365436" y="2813748"/>
                  </a:lnTo>
                  <a:lnTo>
                    <a:pt x="3394407" y="2779977"/>
                  </a:lnTo>
                  <a:lnTo>
                    <a:pt x="3417979" y="2742002"/>
                  </a:lnTo>
                  <a:lnTo>
                    <a:pt x="3435557" y="2700422"/>
                  </a:lnTo>
                  <a:lnTo>
                    <a:pt x="3446541" y="2655833"/>
                  </a:lnTo>
                  <a:lnTo>
                    <a:pt x="3450336" y="2608834"/>
                  </a:lnTo>
                  <a:lnTo>
                    <a:pt x="3450336" y="289813"/>
                  </a:lnTo>
                  <a:lnTo>
                    <a:pt x="3446541" y="242814"/>
                  </a:lnTo>
                  <a:lnTo>
                    <a:pt x="3435557" y="198225"/>
                  </a:lnTo>
                  <a:lnTo>
                    <a:pt x="3417979" y="156645"/>
                  </a:lnTo>
                  <a:lnTo>
                    <a:pt x="3394407" y="118670"/>
                  </a:lnTo>
                  <a:lnTo>
                    <a:pt x="3365436" y="84899"/>
                  </a:lnTo>
                  <a:lnTo>
                    <a:pt x="3331665" y="55928"/>
                  </a:lnTo>
                  <a:lnTo>
                    <a:pt x="3293690" y="32356"/>
                  </a:lnTo>
                  <a:lnTo>
                    <a:pt x="3252110" y="14778"/>
                  </a:lnTo>
                  <a:lnTo>
                    <a:pt x="3207521" y="3794"/>
                  </a:lnTo>
                  <a:lnTo>
                    <a:pt x="3160522"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5077205" y="2494026"/>
              <a:ext cx="3450590" cy="2898775"/>
            </a:xfrm>
            <a:custGeom>
              <a:avLst/>
              <a:gdLst/>
              <a:ahLst/>
              <a:cxnLst/>
              <a:rect l="l" t="t" r="r" b="b"/>
              <a:pathLst>
                <a:path w="3450590" h="2898775">
                  <a:moveTo>
                    <a:pt x="0" y="289813"/>
                  </a:moveTo>
                  <a:lnTo>
                    <a:pt x="3794" y="242814"/>
                  </a:lnTo>
                  <a:lnTo>
                    <a:pt x="14778" y="198225"/>
                  </a:lnTo>
                  <a:lnTo>
                    <a:pt x="32356" y="156645"/>
                  </a:lnTo>
                  <a:lnTo>
                    <a:pt x="55928" y="118670"/>
                  </a:lnTo>
                  <a:lnTo>
                    <a:pt x="84899" y="84899"/>
                  </a:lnTo>
                  <a:lnTo>
                    <a:pt x="118670" y="55928"/>
                  </a:lnTo>
                  <a:lnTo>
                    <a:pt x="156645" y="32356"/>
                  </a:lnTo>
                  <a:lnTo>
                    <a:pt x="198225" y="14778"/>
                  </a:lnTo>
                  <a:lnTo>
                    <a:pt x="242814" y="3794"/>
                  </a:lnTo>
                  <a:lnTo>
                    <a:pt x="289814" y="0"/>
                  </a:lnTo>
                  <a:lnTo>
                    <a:pt x="3160522" y="0"/>
                  </a:lnTo>
                  <a:lnTo>
                    <a:pt x="3207521" y="3794"/>
                  </a:lnTo>
                  <a:lnTo>
                    <a:pt x="3252110" y="14778"/>
                  </a:lnTo>
                  <a:lnTo>
                    <a:pt x="3293690" y="32356"/>
                  </a:lnTo>
                  <a:lnTo>
                    <a:pt x="3331665" y="55928"/>
                  </a:lnTo>
                  <a:lnTo>
                    <a:pt x="3365436" y="84899"/>
                  </a:lnTo>
                  <a:lnTo>
                    <a:pt x="3394407" y="118670"/>
                  </a:lnTo>
                  <a:lnTo>
                    <a:pt x="3417979" y="156645"/>
                  </a:lnTo>
                  <a:lnTo>
                    <a:pt x="3435557" y="198225"/>
                  </a:lnTo>
                  <a:lnTo>
                    <a:pt x="3446541" y="242814"/>
                  </a:lnTo>
                  <a:lnTo>
                    <a:pt x="3450336" y="289813"/>
                  </a:lnTo>
                  <a:lnTo>
                    <a:pt x="3450336" y="2608834"/>
                  </a:lnTo>
                  <a:lnTo>
                    <a:pt x="3446541" y="2655833"/>
                  </a:lnTo>
                  <a:lnTo>
                    <a:pt x="3435557" y="2700422"/>
                  </a:lnTo>
                  <a:lnTo>
                    <a:pt x="3417979" y="2742002"/>
                  </a:lnTo>
                  <a:lnTo>
                    <a:pt x="3394407" y="2779977"/>
                  </a:lnTo>
                  <a:lnTo>
                    <a:pt x="3365436" y="2813748"/>
                  </a:lnTo>
                  <a:lnTo>
                    <a:pt x="3331665" y="2842719"/>
                  </a:lnTo>
                  <a:lnTo>
                    <a:pt x="3293690" y="2866291"/>
                  </a:lnTo>
                  <a:lnTo>
                    <a:pt x="3252110" y="2883869"/>
                  </a:lnTo>
                  <a:lnTo>
                    <a:pt x="3207521" y="2894853"/>
                  </a:lnTo>
                  <a:lnTo>
                    <a:pt x="3160522" y="2898648"/>
                  </a:lnTo>
                  <a:lnTo>
                    <a:pt x="289814" y="2898648"/>
                  </a:lnTo>
                  <a:lnTo>
                    <a:pt x="242814" y="2894853"/>
                  </a:lnTo>
                  <a:lnTo>
                    <a:pt x="198225" y="2883869"/>
                  </a:lnTo>
                  <a:lnTo>
                    <a:pt x="156645" y="2866291"/>
                  </a:lnTo>
                  <a:lnTo>
                    <a:pt x="118670" y="2842719"/>
                  </a:lnTo>
                  <a:lnTo>
                    <a:pt x="84899" y="2813748"/>
                  </a:lnTo>
                  <a:lnTo>
                    <a:pt x="55928" y="2779977"/>
                  </a:lnTo>
                  <a:lnTo>
                    <a:pt x="32356" y="2742002"/>
                  </a:lnTo>
                  <a:lnTo>
                    <a:pt x="14778" y="2700422"/>
                  </a:lnTo>
                  <a:lnTo>
                    <a:pt x="3794" y="2655833"/>
                  </a:lnTo>
                  <a:lnTo>
                    <a:pt x="0" y="2608834"/>
                  </a:lnTo>
                  <a:lnTo>
                    <a:pt x="0" y="289813"/>
                  </a:lnTo>
                  <a:close/>
                </a:path>
              </a:pathLst>
            </a:custGeom>
            <a:ln w="25908">
              <a:solidFill>
                <a:srgbClr val="C0504D"/>
              </a:solidFill>
            </a:ln>
          </p:spPr>
          <p:txBody>
            <a:bodyPr wrap="square" lIns="0" tIns="0" rIns="0" bIns="0" rtlCol="0"/>
            <a:lstStyle/>
            <a:p>
              <a:endParaRPr/>
            </a:p>
          </p:txBody>
        </p:sp>
      </p:grpSp>
      <p:sp>
        <p:nvSpPr>
          <p:cNvPr id="8" name="object 8"/>
          <p:cNvSpPr txBox="1"/>
          <p:nvPr/>
        </p:nvSpPr>
        <p:spPr>
          <a:xfrm>
            <a:off x="5331967" y="3188970"/>
            <a:ext cx="2940685" cy="1448435"/>
          </a:xfrm>
          <a:prstGeom prst="rect">
            <a:avLst/>
          </a:prstGeom>
        </p:spPr>
        <p:txBody>
          <a:bodyPr vert="horz" wrap="square" lIns="0" tIns="13335" rIns="0" bIns="0" rtlCol="0">
            <a:spAutoFit/>
          </a:bodyPr>
          <a:lstStyle/>
          <a:p>
            <a:pPr algn="ctr">
              <a:lnSpc>
                <a:spcPts val="2305"/>
              </a:lnSpc>
              <a:spcBef>
                <a:spcPts val="105"/>
              </a:spcBef>
            </a:pPr>
            <a:r>
              <a:rPr sz="2000" spc="-10" dirty="0">
                <a:solidFill>
                  <a:srgbClr val="FF0000"/>
                </a:solidFill>
                <a:latin typeface="Calibri"/>
                <a:cs typeface="Calibri"/>
              </a:rPr>
              <a:t>Yaşlılar</a:t>
            </a:r>
            <a:r>
              <a:rPr sz="2000" spc="-70" dirty="0">
                <a:solidFill>
                  <a:srgbClr val="FF0000"/>
                </a:solidFill>
                <a:latin typeface="Calibri"/>
                <a:cs typeface="Calibri"/>
              </a:rPr>
              <a:t> </a:t>
            </a:r>
            <a:r>
              <a:rPr sz="2000" spc="-10" dirty="0">
                <a:solidFill>
                  <a:srgbClr val="FF0000"/>
                </a:solidFill>
                <a:latin typeface="Calibri"/>
                <a:cs typeface="Calibri"/>
              </a:rPr>
              <a:t>kuvvetlerini</a:t>
            </a:r>
            <a:endParaRPr sz="2000" dirty="0">
              <a:solidFill>
                <a:srgbClr val="FF0000"/>
              </a:solidFill>
              <a:latin typeface="Calibri"/>
              <a:cs typeface="Calibri"/>
            </a:endParaRPr>
          </a:p>
          <a:p>
            <a:pPr marL="12065" marR="5080" indent="6985" algn="ctr">
              <a:lnSpc>
                <a:spcPct val="91500"/>
              </a:lnSpc>
              <a:spcBef>
                <a:spcPts val="105"/>
              </a:spcBef>
            </a:pPr>
            <a:r>
              <a:rPr sz="2000" dirty="0">
                <a:solidFill>
                  <a:srgbClr val="FF0000"/>
                </a:solidFill>
                <a:latin typeface="Calibri"/>
                <a:cs typeface="Calibri"/>
              </a:rPr>
              <a:t>geliştirebilirler</a:t>
            </a:r>
            <a:r>
              <a:rPr sz="2000" spc="-40" dirty="0">
                <a:solidFill>
                  <a:srgbClr val="FF0000"/>
                </a:solidFill>
                <a:latin typeface="Calibri"/>
                <a:cs typeface="Calibri"/>
              </a:rPr>
              <a:t> </a:t>
            </a:r>
            <a:r>
              <a:rPr sz="2000" dirty="0">
                <a:solidFill>
                  <a:srgbClr val="FF0000"/>
                </a:solidFill>
                <a:latin typeface="Calibri"/>
                <a:cs typeface="Calibri"/>
              </a:rPr>
              <a:t>,</a:t>
            </a:r>
            <a:r>
              <a:rPr sz="2000" spc="-40" dirty="0">
                <a:solidFill>
                  <a:srgbClr val="FF0000"/>
                </a:solidFill>
                <a:latin typeface="Calibri"/>
                <a:cs typeface="Calibri"/>
              </a:rPr>
              <a:t> </a:t>
            </a:r>
            <a:r>
              <a:rPr sz="2000" spc="-10" dirty="0">
                <a:solidFill>
                  <a:srgbClr val="FF0000"/>
                </a:solidFill>
                <a:latin typeface="Calibri"/>
                <a:cs typeface="Calibri"/>
              </a:rPr>
              <a:t>bununla </a:t>
            </a:r>
            <a:r>
              <a:rPr sz="2000" dirty="0">
                <a:solidFill>
                  <a:srgbClr val="FF0000"/>
                </a:solidFill>
                <a:latin typeface="Calibri"/>
                <a:cs typeface="Calibri"/>
              </a:rPr>
              <a:t>birlikte</a:t>
            </a:r>
            <a:r>
              <a:rPr sz="2000" spc="-45" dirty="0">
                <a:solidFill>
                  <a:srgbClr val="FF0000"/>
                </a:solidFill>
                <a:latin typeface="Calibri"/>
                <a:cs typeface="Calibri"/>
              </a:rPr>
              <a:t> </a:t>
            </a:r>
            <a:r>
              <a:rPr sz="2000" dirty="0">
                <a:solidFill>
                  <a:srgbClr val="FF0000"/>
                </a:solidFill>
                <a:latin typeface="Calibri"/>
                <a:cs typeface="Calibri"/>
              </a:rPr>
              <a:t>uygun</a:t>
            </a:r>
            <a:r>
              <a:rPr sz="2000" spc="-65" dirty="0">
                <a:solidFill>
                  <a:srgbClr val="FF0000"/>
                </a:solidFill>
                <a:latin typeface="Calibri"/>
                <a:cs typeface="Calibri"/>
              </a:rPr>
              <a:t> </a:t>
            </a:r>
            <a:r>
              <a:rPr sz="2000" spc="-10" dirty="0">
                <a:solidFill>
                  <a:srgbClr val="FF0000"/>
                </a:solidFill>
                <a:latin typeface="Calibri"/>
                <a:cs typeface="Calibri"/>
              </a:rPr>
              <a:t>antrenman programlarıyla</a:t>
            </a:r>
            <a:r>
              <a:rPr sz="2000" spc="15" dirty="0">
                <a:solidFill>
                  <a:srgbClr val="FF0000"/>
                </a:solidFill>
                <a:latin typeface="Calibri"/>
                <a:cs typeface="Calibri"/>
              </a:rPr>
              <a:t> </a:t>
            </a:r>
            <a:r>
              <a:rPr sz="2000" spc="-10" dirty="0">
                <a:solidFill>
                  <a:srgbClr val="FF0000"/>
                </a:solidFill>
                <a:latin typeface="Calibri"/>
                <a:cs typeface="Calibri"/>
              </a:rPr>
              <a:t>esnekliklerini </a:t>
            </a:r>
            <a:r>
              <a:rPr sz="2000" dirty="0">
                <a:solidFill>
                  <a:srgbClr val="FF0000"/>
                </a:solidFill>
                <a:latin typeface="Calibri"/>
                <a:cs typeface="Calibri"/>
              </a:rPr>
              <a:t>de</a:t>
            </a:r>
            <a:r>
              <a:rPr sz="2000" spc="-15" dirty="0">
                <a:solidFill>
                  <a:srgbClr val="FF0000"/>
                </a:solidFill>
                <a:latin typeface="Calibri"/>
                <a:cs typeface="Calibri"/>
              </a:rPr>
              <a:t> </a:t>
            </a:r>
            <a:r>
              <a:rPr sz="2000" spc="-10" dirty="0">
                <a:solidFill>
                  <a:srgbClr val="FF0000"/>
                </a:solidFill>
                <a:latin typeface="Calibri"/>
                <a:cs typeface="Calibri"/>
              </a:rPr>
              <a:t>geliştirebilirler</a:t>
            </a:r>
            <a:endParaRPr sz="2000" dirty="0">
              <a:solidFill>
                <a:srgbClr val="FF0000"/>
              </a:solidFill>
              <a:latin typeface="Calibri"/>
              <a:cs typeface="Calibri"/>
            </a:endParaRPr>
          </a:p>
        </p:txBody>
      </p:sp>
      <p:sp>
        <p:nvSpPr>
          <p:cNvPr id="9" name="object 9"/>
          <p:cNvSpPr txBox="1"/>
          <p:nvPr/>
        </p:nvSpPr>
        <p:spPr>
          <a:xfrm>
            <a:off x="1230630" y="1576577"/>
            <a:ext cx="4491355" cy="655320"/>
          </a:xfrm>
          <a:prstGeom prst="rect">
            <a:avLst/>
          </a:prstGeom>
          <a:solidFill>
            <a:srgbClr val="C0504D">
              <a:alpha val="90194"/>
            </a:srgbClr>
          </a:solidFill>
          <a:ln w="25907">
            <a:solidFill>
              <a:srgbClr val="FFFFFF"/>
            </a:solidFill>
          </a:ln>
        </p:spPr>
        <p:txBody>
          <a:bodyPr vert="horz" wrap="square" lIns="0" tIns="0" rIns="0" bIns="0" rtlCol="0">
            <a:spAutoFit/>
          </a:bodyPr>
          <a:lstStyle/>
          <a:p>
            <a:pPr algn="ctr">
              <a:lnSpc>
                <a:spcPts val="4505"/>
              </a:lnSpc>
            </a:pPr>
            <a:r>
              <a:rPr sz="4000" spc="-25" dirty="0">
                <a:solidFill>
                  <a:srgbClr val="FFFFFF"/>
                </a:solidFill>
                <a:latin typeface="Calibri"/>
                <a:cs typeface="Calibri"/>
              </a:rPr>
              <a:t>YAŞ</a:t>
            </a:r>
            <a:endParaRPr sz="4000">
              <a:latin typeface="Calibri"/>
              <a:cs typeface="Calibri"/>
            </a:endParaRPr>
          </a:p>
        </p:txBody>
      </p:sp>
      <p:pic>
        <p:nvPicPr>
          <p:cNvPr id="10" name="object 10"/>
          <p:cNvPicPr/>
          <p:nvPr/>
        </p:nvPicPr>
        <p:blipFill>
          <a:blip r:embed="rId2" cstate="print"/>
          <a:stretch>
            <a:fillRect/>
          </a:stretch>
        </p:blipFill>
        <p:spPr>
          <a:xfrm>
            <a:off x="2627376" y="2493263"/>
            <a:ext cx="2161032" cy="35204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444944" y="1545272"/>
            <a:ext cx="8255634" cy="4595495"/>
            <a:chOff x="444944" y="1545272"/>
            <a:chExt cx="8255634" cy="4595495"/>
          </a:xfrm>
        </p:grpSpPr>
        <p:sp>
          <p:nvSpPr>
            <p:cNvPr id="4" name="object 4"/>
            <p:cNvSpPr/>
            <p:nvPr/>
          </p:nvSpPr>
          <p:spPr>
            <a:xfrm>
              <a:off x="457961" y="1558290"/>
              <a:ext cx="8229600" cy="2056130"/>
            </a:xfrm>
            <a:custGeom>
              <a:avLst/>
              <a:gdLst/>
              <a:ahLst/>
              <a:cxnLst/>
              <a:rect l="l" t="t" r="r" b="b"/>
              <a:pathLst>
                <a:path w="8229600" h="2056129">
                  <a:moveTo>
                    <a:pt x="8023986" y="0"/>
                  </a:moveTo>
                  <a:lnTo>
                    <a:pt x="205587" y="0"/>
                  </a:lnTo>
                  <a:lnTo>
                    <a:pt x="158449" y="5431"/>
                  </a:lnTo>
                  <a:lnTo>
                    <a:pt x="115177" y="20902"/>
                  </a:lnTo>
                  <a:lnTo>
                    <a:pt x="77005" y="45176"/>
                  </a:lnTo>
                  <a:lnTo>
                    <a:pt x="45166" y="77020"/>
                  </a:lnTo>
                  <a:lnTo>
                    <a:pt x="20897" y="115197"/>
                  </a:lnTo>
                  <a:lnTo>
                    <a:pt x="5429" y="158473"/>
                  </a:lnTo>
                  <a:lnTo>
                    <a:pt x="0" y="205612"/>
                  </a:lnTo>
                  <a:lnTo>
                    <a:pt x="0" y="1850263"/>
                  </a:lnTo>
                  <a:lnTo>
                    <a:pt x="5429" y="1897402"/>
                  </a:lnTo>
                  <a:lnTo>
                    <a:pt x="20897" y="1940678"/>
                  </a:lnTo>
                  <a:lnTo>
                    <a:pt x="45166" y="1978855"/>
                  </a:lnTo>
                  <a:lnTo>
                    <a:pt x="77005" y="2010699"/>
                  </a:lnTo>
                  <a:lnTo>
                    <a:pt x="115177" y="2034973"/>
                  </a:lnTo>
                  <a:lnTo>
                    <a:pt x="158449" y="2050444"/>
                  </a:lnTo>
                  <a:lnTo>
                    <a:pt x="205587" y="2055876"/>
                  </a:lnTo>
                  <a:lnTo>
                    <a:pt x="8023986" y="2055876"/>
                  </a:lnTo>
                  <a:lnTo>
                    <a:pt x="8071126" y="2050444"/>
                  </a:lnTo>
                  <a:lnTo>
                    <a:pt x="8114402" y="2034973"/>
                  </a:lnTo>
                  <a:lnTo>
                    <a:pt x="8152579" y="2010699"/>
                  </a:lnTo>
                  <a:lnTo>
                    <a:pt x="8184423" y="1978855"/>
                  </a:lnTo>
                  <a:lnTo>
                    <a:pt x="8208697" y="1940678"/>
                  </a:lnTo>
                  <a:lnTo>
                    <a:pt x="8224168" y="1897402"/>
                  </a:lnTo>
                  <a:lnTo>
                    <a:pt x="8229600" y="1850263"/>
                  </a:lnTo>
                  <a:lnTo>
                    <a:pt x="8229600" y="205612"/>
                  </a:lnTo>
                  <a:lnTo>
                    <a:pt x="8224168" y="158473"/>
                  </a:lnTo>
                  <a:lnTo>
                    <a:pt x="8208697" y="115197"/>
                  </a:lnTo>
                  <a:lnTo>
                    <a:pt x="8184423" y="77020"/>
                  </a:lnTo>
                  <a:lnTo>
                    <a:pt x="8152579" y="45176"/>
                  </a:lnTo>
                  <a:lnTo>
                    <a:pt x="8114402" y="20902"/>
                  </a:lnTo>
                  <a:lnTo>
                    <a:pt x="8071126" y="5431"/>
                  </a:lnTo>
                  <a:lnTo>
                    <a:pt x="8023986" y="0"/>
                  </a:lnTo>
                  <a:close/>
                </a:path>
              </a:pathLst>
            </a:custGeom>
            <a:solidFill>
              <a:srgbClr val="DEE7D1">
                <a:alpha val="90194"/>
              </a:srgbClr>
            </a:solidFill>
          </p:spPr>
          <p:txBody>
            <a:bodyPr wrap="square" lIns="0" tIns="0" rIns="0" bIns="0" rtlCol="0"/>
            <a:lstStyle/>
            <a:p>
              <a:endParaRPr/>
            </a:p>
          </p:txBody>
        </p:sp>
        <p:sp>
          <p:nvSpPr>
            <p:cNvPr id="5" name="object 5"/>
            <p:cNvSpPr/>
            <p:nvPr/>
          </p:nvSpPr>
          <p:spPr>
            <a:xfrm>
              <a:off x="457961" y="1558290"/>
              <a:ext cx="8229600" cy="2056130"/>
            </a:xfrm>
            <a:custGeom>
              <a:avLst/>
              <a:gdLst/>
              <a:ahLst/>
              <a:cxnLst/>
              <a:rect l="l" t="t" r="r" b="b"/>
              <a:pathLst>
                <a:path w="8229600" h="2056129">
                  <a:moveTo>
                    <a:pt x="0" y="205612"/>
                  </a:moveTo>
                  <a:lnTo>
                    <a:pt x="5429" y="158473"/>
                  </a:lnTo>
                  <a:lnTo>
                    <a:pt x="20897" y="115197"/>
                  </a:lnTo>
                  <a:lnTo>
                    <a:pt x="45166" y="77020"/>
                  </a:lnTo>
                  <a:lnTo>
                    <a:pt x="77005" y="45176"/>
                  </a:lnTo>
                  <a:lnTo>
                    <a:pt x="115177" y="20902"/>
                  </a:lnTo>
                  <a:lnTo>
                    <a:pt x="158449" y="5431"/>
                  </a:lnTo>
                  <a:lnTo>
                    <a:pt x="205587" y="0"/>
                  </a:lnTo>
                  <a:lnTo>
                    <a:pt x="8023986" y="0"/>
                  </a:lnTo>
                  <a:lnTo>
                    <a:pt x="8071126" y="5431"/>
                  </a:lnTo>
                  <a:lnTo>
                    <a:pt x="8114402" y="20902"/>
                  </a:lnTo>
                  <a:lnTo>
                    <a:pt x="8152579" y="45176"/>
                  </a:lnTo>
                  <a:lnTo>
                    <a:pt x="8184423" y="77020"/>
                  </a:lnTo>
                  <a:lnTo>
                    <a:pt x="8208697" y="115197"/>
                  </a:lnTo>
                  <a:lnTo>
                    <a:pt x="8224168" y="158473"/>
                  </a:lnTo>
                  <a:lnTo>
                    <a:pt x="8229600" y="205612"/>
                  </a:lnTo>
                  <a:lnTo>
                    <a:pt x="8229600" y="1850263"/>
                  </a:lnTo>
                  <a:lnTo>
                    <a:pt x="8224168" y="1897402"/>
                  </a:lnTo>
                  <a:lnTo>
                    <a:pt x="8208697" y="1940678"/>
                  </a:lnTo>
                  <a:lnTo>
                    <a:pt x="8184423" y="1978855"/>
                  </a:lnTo>
                  <a:lnTo>
                    <a:pt x="8152579" y="2010699"/>
                  </a:lnTo>
                  <a:lnTo>
                    <a:pt x="8114402" y="2034973"/>
                  </a:lnTo>
                  <a:lnTo>
                    <a:pt x="8071126" y="2050444"/>
                  </a:lnTo>
                  <a:lnTo>
                    <a:pt x="8023986" y="2055876"/>
                  </a:lnTo>
                  <a:lnTo>
                    <a:pt x="205587" y="2055876"/>
                  </a:lnTo>
                  <a:lnTo>
                    <a:pt x="158449" y="2050444"/>
                  </a:lnTo>
                  <a:lnTo>
                    <a:pt x="115177" y="2034973"/>
                  </a:lnTo>
                  <a:lnTo>
                    <a:pt x="77005" y="2010699"/>
                  </a:lnTo>
                  <a:lnTo>
                    <a:pt x="45166" y="1978855"/>
                  </a:lnTo>
                  <a:lnTo>
                    <a:pt x="20897" y="1940678"/>
                  </a:lnTo>
                  <a:lnTo>
                    <a:pt x="5429" y="1897402"/>
                  </a:lnTo>
                  <a:lnTo>
                    <a:pt x="0" y="1850263"/>
                  </a:lnTo>
                  <a:lnTo>
                    <a:pt x="0" y="205612"/>
                  </a:lnTo>
                  <a:close/>
                </a:path>
              </a:pathLst>
            </a:custGeom>
            <a:ln w="25908">
              <a:solidFill>
                <a:srgbClr val="DEE7D1"/>
              </a:solidFill>
            </a:ln>
          </p:spPr>
          <p:txBody>
            <a:bodyPr wrap="square" lIns="0" tIns="0" rIns="0" bIns="0" rtlCol="0"/>
            <a:lstStyle/>
            <a:p>
              <a:endParaRPr/>
            </a:p>
          </p:txBody>
        </p:sp>
        <p:sp>
          <p:nvSpPr>
            <p:cNvPr id="6" name="object 6"/>
            <p:cNvSpPr/>
            <p:nvPr/>
          </p:nvSpPr>
          <p:spPr>
            <a:xfrm>
              <a:off x="4213097" y="2462022"/>
              <a:ext cx="719455" cy="248920"/>
            </a:xfrm>
            <a:custGeom>
              <a:avLst/>
              <a:gdLst/>
              <a:ahLst/>
              <a:cxnLst/>
              <a:rect l="l" t="t" r="r" b="b"/>
              <a:pathLst>
                <a:path w="719454" h="248919">
                  <a:moveTo>
                    <a:pt x="694436" y="0"/>
                  </a:moveTo>
                  <a:lnTo>
                    <a:pt x="24891" y="0"/>
                  </a:lnTo>
                  <a:lnTo>
                    <a:pt x="15216" y="1960"/>
                  </a:lnTo>
                  <a:lnTo>
                    <a:pt x="7302" y="7302"/>
                  </a:lnTo>
                  <a:lnTo>
                    <a:pt x="1960" y="15216"/>
                  </a:lnTo>
                  <a:lnTo>
                    <a:pt x="0" y="24891"/>
                  </a:lnTo>
                  <a:lnTo>
                    <a:pt x="0" y="223519"/>
                  </a:lnTo>
                  <a:lnTo>
                    <a:pt x="1960" y="233195"/>
                  </a:lnTo>
                  <a:lnTo>
                    <a:pt x="7302" y="241109"/>
                  </a:lnTo>
                  <a:lnTo>
                    <a:pt x="15216" y="246451"/>
                  </a:lnTo>
                  <a:lnTo>
                    <a:pt x="24891" y="248412"/>
                  </a:lnTo>
                  <a:lnTo>
                    <a:pt x="694436" y="248412"/>
                  </a:lnTo>
                  <a:lnTo>
                    <a:pt x="704111" y="246451"/>
                  </a:lnTo>
                  <a:lnTo>
                    <a:pt x="712025" y="241109"/>
                  </a:lnTo>
                  <a:lnTo>
                    <a:pt x="717367" y="233195"/>
                  </a:lnTo>
                  <a:lnTo>
                    <a:pt x="719327" y="223519"/>
                  </a:lnTo>
                  <a:lnTo>
                    <a:pt x="719327" y="24891"/>
                  </a:lnTo>
                  <a:lnTo>
                    <a:pt x="717367" y="15216"/>
                  </a:lnTo>
                  <a:lnTo>
                    <a:pt x="712025" y="7302"/>
                  </a:lnTo>
                  <a:lnTo>
                    <a:pt x="704111" y="1960"/>
                  </a:lnTo>
                  <a:lnTo>
                    <a:pt x="694436" y="0"/>
                  </a:lnTo>
                  <a:close/>
                </a:path>
              </a:pathLst>
            </a:custGeom>
            <a:solidFill>
              <a:srgbClr val="D4DFC4"/>
            </a:solidFill>
          </p:spPr>
          <p:txBody>
            <a:bodyPr wrap="square" lIns="0" tIns="0" rIns="0" bIns="0" rtlCol="0"/>
            <a:lstStyle/>
            <a:p>
              <a:endParaRPr/>
            </a:p>
          </p:txBody>
        </p:sp>
        <p:sp>
          <p:nvSpPr>
            <p:cNvPr id="7" name="object 7"/>
            <p:cNvSpPr/>
            <p:nvPr/>
          </p:nvSpPr>
          <p:spPr>
            <a:xfrm>
              <a:off x="4213097" y="2462022"/>
              <a:ext cx="719455" cy="248920"/>
            </a:xfrm>
            <a:custGeom>
              <a:avLst/>
              <a:gdLst/>
              <a:ahLst/>
              <a:cxnLst/>
              <a:rect l="l" t="t" r="r" b="b"/>
              <a:pathLst>
                <a:path w="719454" h="248919">
                  <a:moveTo>
                    <a:pt x="0" y="223519"/>
                  </a:moveTo>
                  <a:lnTo>
                    <a:pt x="1960" y="233195"/>
                  </a:lnTo>
                  <a:lnTo>
                    <a:pt x="7302" y="241109"/>
                  </a:lnTo>
                  <a:lnTo>
                    <a:pt x="15216" y="246451"/>
                  </a:lnTo>
                  <a:lnTo>
                    <a:pt x="24891" y="248412"/>
                  </a:lnTo>
                  <a:lnTo>
                    <a:pt x="694436" y="248412"/>
                  </a:lnTo>
                  <a:lnTo>
                    <a:pt x="704111" y="246451"/>
                  </a:lnTo>
                  <a:lnTo>
                    <a:pt x="712025" y="241109"/>
                  </a:lnTo>
                  <a:lnTo>
                    <a:pt x="717367" y="233195"/>
                  </a:lnTo>
                  <a:lnTo>
                    <a:pt x="719327" y="223519"/>
                  </a:lnTo>
                  <a:lnTo>
                    <a:pt x="719327" y="24891"/>
                  </a:lnTo>
                  <a:lnTo>
                    <a:pt x="717367" y="15216"/>
                  </a:lnTo>
                  <a:lnTo>
                    <a:pt x="712025" y="7302"/>
                  </a:lnTo>
                  <a:lnTo>
                    <a:pt x="704111" y="1960"/>
                  </a:lnTo>
                  <a:lnTo>
                    <a:pt x="694436" y="0"/>
                  </a:lnTo>
                  <a:lnTo>
                    <a:pt x="24891" y="0"/>
                  </a:lnTo>
                  <a:lnTo>
                    <a:pt x="15216" y="1960"/>
                  </a:lnTo>
                  <a:lnTo>
                    <a:pt x="7302" y="7302"/>
                  </a:lnTo>
                  <a:lnTo>
                    <a:pt x="1960" y="15216"/>
                  </a:lnTo>
                  <a:lnTo>
                    <a:pt x="0" y="24891"/>
                  </a:lnTo>
                  <a:lnTo>
                    <a:pt x="0" y="223519"/>
                  </a:lnTo>
                  <a:close/>
                </a:path>
              </a:pathLst>
            </a:custGeom>
            <a:ln w="25908">
              <a:solidFill>
                <a:srgbClr val="FFFFFF"/>
              </a:solidFill>
            </a:ln>
          </p:spPr>
          <p:txBody>
            <a:bodyPr wrap="square" lIns="0" tIns="0" rIns="0" bIns="0" rtlCol="0"/>
            <a:lstStyle/>
            <a:p>
              <a:endParaRPr/>
            </a:p>
          </p:txBody>
        </p:sp>
        <p:sp>
          <p:nvSpPr>
            <p:cNvPr id="8" name="object 8"/>
            <p:cNvSpPr/>
            <p:nvPr/>
          </p:nvSpPr>
          <p:spPr>
            <a:xfrm>
              <a:off x="704850" y="3614166"/>
              <a:ext cx="7736205" cy="2513330"/>
            </a:xfrm>
            <a:custGeom>
              <a:avLst/>
              <a:gdLst/>
              <a:ahLst/>
              <a:cxnLst/>
              <a:rect l="l" t="t" r="r" b="b"/>
              <a:pathLst>
                <a:path w="7736205" h="2513329">
                  <a:moveTo>
                    <a:pt x="7735824" y="0"/>
                  </a:moveTo>
                  <a:lnTo>
                    <a:pt x="0" y="0"/>
                  </a:lnTo>
                  <a:lnTo>
                    <a:pt x="0" y="2249195"/>
                  </a:lnTo>
                  <a:lnTo>
                    <a:pt x="4251" y="2296627"/>
                  </a:lnTo>
                  <a:lnTo>
                    <a:pt x="16508" y="2341269"/>
                  </a:lnTo>
                  <a:lnTo>
                    <a:pt x="36025" y="2382378"/>
                  </a:lnTo>
                  <a:lnTo>
                    <a:pt x="62058" y="2419208"/>
                  </a:lnTo>
                  <a:lnTo>
                    <a:pt x="93862" y="2451013"/>
                  </a:lnTo>
                  <a:lnTo>
                    <a:pt x="130691" y="2477047"/>
                  </a:lnTo>
                  <a:lnTo>
                    <a:pt x="171800" y="2496566"/>
                  </a:lnTo>
                  <a:lnTo>
                    <a:pt x="216445" y="2508824"/>
                  </a:lnTo>
                  <a:lnTo>
                    <a:pt x="263880" y="2513075"/>
                  </a:lnTo>
                  <a:lnTo>
                    <a:pt x="7471918" y="2513075"/>
                  </a:lnTo>
                  <a:lnTo>
                    <a:pt x="7519367" y="2508824"/>
                  </a:lnTo>
                  <a:lnTo>
                    <a:pt x="7564021" y="2496566"/>
                  </a:lnTo>
                  <a:lnTo>
                    <a:pt x="7605136" y="2477047"/>
                  </a:lnTo>
                  <a:lnTo>
                    <a:pt x="7641967" y="2451013"/>
                  </a:lnTo>
                  <a:lnTo>
                    <a:pt x="7673771" y="2419208"/>
                  </a:lnTo>
                  <a:lnTo>
                    <a:pt x="7699803" y="2382378"/>
                  </a:lnTo>
                  <a:lnTo>
                    <a:pt x="7719318" y="2341269"/>
                  </a:lnTo>
                  <a:lnTo>
                    <a:pt x="7731573" y="2296627"/>
                  </a:lnTo>
                  <a:lnTo>
                    <a:pt x="7735824" y="2249195"/>
                  </a:lnTo>
                  <a:lnTo>
                    <a:pt x="7735824" y="0"/>
                  </a:lnTo>
                  <a:close/>
                </a:path>
              </a:pathLst>
            </a:custGeom>
            <a:solidFill>
              <a:srgbClr val="8BA950"/>
            </a:solidFill>
          </p:spPr>
          <p:txBody>
            <a:bodyPr wrap="square" lIns="0" tIns="0" rIns="0" bIns="0" rtlCol="0"/>
            <a:lstStyle/>
            <a:p>
              <a:endParaRPr/>
            </a:p>
          </p:txBody>
        </p:sp>
        <p:sp>
          <p:nvSpPr>
            <p:cNvPr id="9" name="object 9"/>
            <p:cNvSpPr/>
            <p:nvPr/>
          </p:nvSpPr>
          <p:spPr>
            <a:xfrm>
              <a:off x="704850" y="3614166"/>
              <a:ext cx="7736205" cy="2513330"/>
            </a:xfrm>
            <a:custGeom>
              <a:avLst/>
              <a:gdLst/>
              <a:ahLst/>
              <a:cxnLst/>
              <a:rect l="l" t="t" r="r" b="b"/>
              <a:pathLst>
                <a:path w="7736205" h="2513329">
                  <a:moveTo>
                    <a:pt x="7471918" y="2513075"/>
                  </a:moveTo>
                  <a:lnTo>
                    <a:pt x="263880" y="2513075"/>
                  </a:lnTo>
                  <a:lnTo>
                    <a:pt x="216445" y="2508824"/>
                  </a:lnTo>
                  <a:lnTo>
                    <a:pt x="171800" y="2496566"/>
                  </a:lnTo>
                  <a:lnTo>
                    <a:pt x="130691" y="2477047"/>
                  </a:lnTo>
                  <a:lnTo>
                    <a:pt x="93862" y="2451013"/>
                  </a:lnTo>
                  <a:lnTo>
                    <a:pt x="62058" y="2419208"/>
                  </a:lnTo>
                  <a:lnTo>
                    <a:pt x="36025" y="2382378"/>
                  </a:lnTo>
                  <a:lnTo>
                    <a:pt x="16508" y="2341269"/>
                  </a:lnTo>
                  <a:lnTo>
                    <a:pt x="4251" y="2296627"/>
                  </a:lnTo>
                  <a:lnTo>
                    <a:pt x="0" y="2249195"/>
                  </a:lnTo>
                  <a:lnTo>
                    <a:pt x="0" y="0"/>
                  </a:lnTo>
                  <a:lnTo>
                    <a:pt x="7735824" y="0"/>
                  </a:lnTo>
                  <a:lnTo>
                    <a:pt x="7735824" y="2249195"/>
                  </a:lnTo>
                  <a:lnTo>
                    <a:pt x="7731573" y="2296627"/>
                  </a:lnTo>
                  <a:lnTo>
                    <a:pt x="7719318" y="2341269"/>
                  </a:lnTo>
                  <a:lnTo>
                    <a:pt x="7699803" y="2382378"/>
                  </a:lnTo>
                  <a:lnTo>
                    <a:pt x="7673771" y="2419208"/>
                  </a:lnTo>
                  <a:lnTo>
                    <a:pt x="7641967" y="2451013"/>
                  </a:lnTo>
                  <a:lnTo>
                    <a:pt x="7605136" y="2477047"/>
                  </a:lnTo>
                  <a:lnTo>
                    <a:pt x="7564021" y="2496566"/>
                  </a:lnTo>
                  <a:lnTo>
                    <a:pt x="7519367" y="2508824"/>
                  </a:lnTo>
                  <a:lnTo>
                    <a:pt x="7471918" y="2513075"/>
                  </a:lnTo>
                  <a:close/>
                </a:path>
              </a:pathLst>
            </a:custGeom>
            <a:ln w="25908">
              <a:solidFill>
                <a:srgbClr val="FFFFFF"/>
              </a:solidFill>
            </a:ln>
          </p:spPr>
          <p:txBody>
            <a:bodyPr wrap="square" lIns="0" tIns="0" rIns="0" bIns="0" rtlCol="0"/>
            <a:lstStyle/>
            <a:p>
              <a:endParaRPr/>
            </a:p>
          </p:txBody>
        </p:sp>
      </p:grpSp>
      <p:sp>
        <p:nvSpPr>
          <p:cNvPr id="10" name="object 10"/>
          <p:cNvSpPr txBox="1"/>
          <p:nvPr/>
        </p:nvSpPr>
        <p:spPr>
          <a:xfrm>
            <a:off x="1053185" y="3800983"/>
            <a:ext cx="5959475" cy="2242185"/>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FFFFFF"/>
                </a:solidFill>
                <a:latin typeface="Calibri"/>
                <a:cs typeface="Calibri"/>
              </a:rPr>
              <a:t>Cinsiyet</a:t>
            </a:r>
            <a:endParaRPr sz="4000">
              <a:latin typeface="Calibri"/>
              <a:cs typeface="Calibri"/>
            </a:endParaRPr>
          </a:p>
          <a:p>
            <a:pPr marL="184785" indent="-172720">
              <a:lnSpc>
                <a:spcPct val="100000"/>
              </a:lnSpc>
              <a:spcBef>
                <a:spcPts val="1705"/>
              </a:spcBef>
              <a:buChar char="•"/>
              <a:tabLst>
                <a:tab pos="185420" algn="l"/>
              </a:tabLst>
            </a:pPr>
            <a:r>
              <a:rPr sz="1600" dirty="0">
                <a:solidFill>
                  <a:srgbClr val="FFFFFF"/>
                </a:solidFill>
                <a:latin typeface="Calibri"/>
                <a:cs typeface="Calibri"/>
              </a:rPr>
              <a:t>Kadınlar</a:t>
            </a:r>
            <a:r>
              <a:rPr sz="1600" spc="-75" dirty="0">
                <a:solidFill>
                  <a:srgbClr val="FFFFFF"/>
                </a:solidFill>
                <a:latin typeface="Calibri"/>
                <a:cs typeface="Calibri"/>
              </a:rPr>
              <a:t> </a:t>
            </a:r>
            <a:r>
              <a:rPr sz="1600" spc="-10" dirty="0">
                <a:solidFill>
                  <a:srgbClr val="FFFFFF"/>
                </a:solidFill>
                <a:latin typeface="Calibri"/>
                <a:cs typeface="Calibri"/>
              </a:rPr>
              <a:t>erkeklere</a:t>
            </a:r>
            <a:r>
              <a:rPr sz="1600" spc="-50" dirty="0">
                <a:solidFill>
                  <a:srgbClr val="FFFFFF"/>
                </a:solidFill>
                <a:latin typeface="Calibri"/>
                <a:cs typeface="Calibri"/>
              </a:rPr>
              <a:t> </a:t>
            </a:r>
            <a:r>
              <a:rPr sz="1600" dirty="0">
                <a:solidFill>
                  <a:srgbClr val="FFFFFF"/>
                </a:solidFill>
                <a:latin typeface="Calibri"/>
                <a:cs typeface="Calibri"/>
              </a:rPr>
              <a:t>göre</a:t>
            </a:r>
            <a:r>
              <a:rPr sz="1600" spc="-65" dirty="0">
                <a:solidFill>
                  <a:srgbClr val="FFFFFF"/>
                </a:solidFill>
                <a:latin typeface="Calibri"/>
                <a:cs typeface="Calibri"/>
              </a:rPr>
              <a:t> </a:t>
            </a:r>
            <a:r>
              <a:rPr sz="1600" dirty="0">
                <a:solidFill>
                  <a:srgbClr val="FFFFFF"/>
                </a:solidFill>
                <a:latin typeface="Calibri"/>
                <a:cs typeface="Calibri"/>
              </a:rPr>
              <a:t>daha</a:t>
            </a:r>
            <a:r>
              <a:rPr sz="1600" spc="-70" dirty="0">
                <a:solidFill>
                  <a:srgbClr val="FFFFFF"/>
                </a:solidFill>
                <a:latin typeface="Calibri"/>
                <a:cs typeface="Calibri"/>
              </a:rPr>
              <a:t> </a:t>
            </a:r>
            <a:r>
              <a:rPr sz="1600" spc="-10" dirty="0">
                <a:solidFill>
                  <a:srgbClr val="FFFFFF"/>
                </a:solidFill>
                <a:latin typeface="Calibri"/>
                <a:cs typeface="Calibri"/>
              </a:rPr>
              <a:t>esnektir.</a:t>
            </a:r>
            <a:endParaRPr sz="1600">
              <a:latin typeface="Calibri"/>
              <a:cs typeface="Calibri"/>
            </a:endParaRPr>
          </a:p>
          <a:p>
            <a:pPr marL="469900" lvl="1" indent="-229235">
              <a:lnSpc>
                <a:spcPct val="100000"/>
              </a:lnSpc>
              <a:buChar char="•"/>
              <a:tabLst>
                <a:tab pos="470534" algn="l"/>
              </a:tabLst>
            </a:pPr>
            <a:r>
              <a:rPr sz="2400" dirty="0">
                <a:solidFill>
                  <a:srgbClr val="FFFFFF"/>
                </a:solidFill>
                <a:latin typeface="Calibri"/>
                <a:cs typeface="Calibri"/>
              </a:rPr>
              <a:t>Kalça</a:t>
            </a:r>
            <a:r>
              <a:rPr sz="2400" spc="-70" dirty="0">
                <a:solidFill>
                  <a:srgbClr val="FFFFFF"/>
                </a:solidFill>
                <a:latin typeface="Calibri"/>
                <a:cs typeface="Calibri"/>
              </a:rPr>
              <a:t> </a:t>
            </a:r>
            <a:r>
              <a:rPr sz="2400" dirty="0">
                <a:solidFill>
                  <a:srgbClr val="FFFFFF"/>
                </a:solidFill>
                <a:latin typeface="Calibri"/>
                <a:cs typeface="Calibri"/>
              </a:rPr>
              <a:t>yapısındakı</a:t>
            </a:r>
            <a:r>
              <a:rPr sz="2400" spc="-50" dirty="0">
                <a:solidFill>
                  <a:srgbClr val="FFFFFF"/>
                </a:solidFill>
                <a:latin typeface="Calibri"/>
                <a:cs typeface="Calibri"/>
              </a:rPr>
              <a:t> </a:t>
            </a:r>
            <a:r>
              <a:rPr sz="2400" spc="-10" dirty="0">
                <a:solidFill>
                  <a:srgbClr val="FFFFFF"/>
                </a:solidFill>
                <a:latin typeface="Calibri"/>
                <a:cs typeface="Calibri"/>
              </a:rPr>
              <a:t>farklılık</a:t>
            </a:r>
            <a:endParaRPr sz="2400">
              <a:latin typeface="Calibri"/>
              <a:cs typeface="Calibri"/>
            </a:endParaRPr>
          </a:p>
          <a:p>
            <a:pPr marL="469900" lvl="1" indent="-229235">
              <a:lnSpc>
                <a:spcPct val="100000"/>
              </a:lnSpc>
              <a:spcBef>
                <a:spcPts val="195"/>
              </a:spcBef>
              <a:buChar char="•"/>
              <a:tabLst>
                <a:tab pos="470534" algn="l"/>
              </a:tabLst>
            </a:pPr>
            <a:r>
              <a:rPr sz="2400" dirty="0">
                <a:solidFill>
                  <a:srgbClr val="FFFFFF"/>
                </a:solidFill>
                <a:latin typeface="Calibri"/>
                <a:cs typeface="Calibri"/>
              </a:rPr>
              <a:t>Daha</a:t>
            </a:r>
            <a:r>
              <a:rPr sz="2400" spc="-20" dirty="0">
                <a:solidFill>
                  <a:srgbClr val="FFFFFF"/>
                </a:solidFill>
                <a:latin typeface="Calibri"/>
                <a:cs typeface="Calibri"/>
              </a:rPr>
              <a:t> </a:t>
            </a:r>
            <a:r>
              <a:rPr sz="2400" dirty="0">
                <a:solidFill>
                  <a:srgbClr val="FFFFFF"/>
                </a:solidFill>
                <a:latin typeface="Calibri"/>
                <a:cs typeface="Calibri"/>
              </a:rPr>
              <a:t>az</a:t>
            </a:r>
            <a:r>
              <a:rPr sz="2400" spc="-20" dirty="0">
                <a:solidFill>
                  <a:srgbClr val="FFFFFF"/>
                </a:solidFill>
                <a:latin typeface="Calibri"/>
                <a:cs typeface="Calibri"/>
              </a:rPr>
              <a:t> </a:t>
            </a:r>
            <a:r>
              <a:rPr sz="2400" dirty="0">
                <a:solidFill>
                  <a:srgbClr val="FFFFFF"/>
                </a:solidFill>
                <a:latin typeface="Calibri"/>
                <a:cs typeface="Calibri"/>
              </a:rPr>
              <a:t>kas</a:t>
            </a:r>
            <a:r>
              <a:rPr sz="2400" spc="-20" dirty="0">
                <a:solidFill>
                  <a:srgbClr val="FFFFFF"/>
                </a:solidFill>
                <a:latin typeface="Calibri"/>
                <a:cs typeface="Calibri"/>
              </a:rPr>
              <a:t> </a:t>
            </a:r>
            <a:r>
              <a:rPr sz="2400" dirty="0">
                <a:solidFill>
                  <a:srgbClr val="FFFFFF"/>
                </a:solidFill>
                <a:latin typeface="Calibri"/>
                <a:cs typeface="Calibri"/>
              </a:rPr>
              <a:t>kitlesıne</a:t>
            </a:r>
            <a:r>
              <a:rPr sz="2400" spc="-25" dirty="0">
                <a:solidFill>
                  <a:srgbClr val="FFFFFF"/>
                </a:solidFill>
                <a:latin typeface="Calibri"/>
                <a:cs typeface="Calibri"/>
              </a:rPr>
              <a:t> </a:t>
            </a:r>
            <a:r>
              <a:rPr sz="2400" dirty="0">
                <a:solidFill>
                  <a:srgbClr val="FFFFFF"/>
                </a:solidFill>
                <a:latin typeface="Calibri"/>
                <a:cs typeface="Calibri"/>
              </a:rPr>
              <a:t>sahip</a:t>
            </a:r>
            <a:r>
              <a:rPr sz="2400" spc="-15" dirty="0">
                <a:solidFill>
                  <a:srgbClr val="FFFFFF"/>
                </a:solidFill>
                <a:latin typeface="Calibri"/>
                <a:cs typeface="Calibri"/>
              </a:rPr>
              <a:t> </a:t>
            </a:r>
            <a:r>
              <a:rPr sz="2400" spc="-20" dirty="0">
                <a:solidFill>
                  <a:srgbClr val="FFFFFF"/>
                </a:solidFill>
                <a:latin typeface="Calibri"/>
                <a:cs typeface="Calibri"/>
              </a:rPr>
              <a:t>olma</a:t>
            </a:r>
            <a:endParaRPr sz="2400">
              <a:latin typeface="Calibri"/>
              <a:cs typeface="Calibri"/>
            </a:endParaRPr>
          </a:p>
          <a:p>
            <a:pPr marL="469900" lvl="1" indent="-229235">
              <a:lnSpc>
                <a:spcPct val="100000"/>
              </a:lnSpc>
              <a:spcBef>
                <a:spcPts val="195"/>
              </a:spcBef>
              <a:buChar char="•"/>
              <a:tabLst>
                <a:tab pos="470534" algn="l"/>
              </a:tabLst>
            </a:pPr>
            <a:r>
              <a:rPr sz="2400" dirty="0">
                <a:solidFill>
                  <a:srgbClr val="FFFFFF"/>
                </a:solidFill>
                <a:latin typeface="Calibri"/>
                <a:cs typeface="Calibri"/>
              </a:rPr>
              <a:t>Bağ</a:t>
            </a:r>
            <a:r>
              <a:rPr sz="2400" spc="-55" dirty="0">
                <a:solidFill>
                  <a:srgbClr val="FFFFFF"/>
                </a:solidFill>
                <a:latin typeface="Calibri"/>
                <a:cs typeface="Calibri"/>
              </a:rPr>
              <a:t> </a:t>
            </a:r>
            <a:r>
              <a:rPr sz="2400" dirty="0">
                <a:solidFill>
                  <a:srgbClr val="FFFFFF"/>
                </a:solidFill>
                <a:latin typeface="Calibri"/>
                <a:cs typeface="Calibri"/>
              </a:rPr>
              <a:t>dokunun</a:t>
            </a:r>
            <a:r>
              <a:rPr sz="2400" spc="-40" dirty="0">
                <a:solidFill>
                  <a:srgbClr val="FFFFFF"/>
                </a:solidFill>
                <a:latin typeface="Calibri"/>
                <a:cs typeface="Calibri"/>
              </a:rPr>
              <a:t> </a:t>
            </a:r>
            <a:r>
              <a:rPr sz="2400" dirty="0">
                <a:solidFill>
                  <a:srgbClr val="FFFFFF"/>
                </a:solidFill>
                <a:latin typeface="Calibri"/>
                <a:cs typeface="Calibri"/>
              </a:rPr>
              <a:t>laksitesini</a:t>
            </a:r>
            <a:r>
              <a:rPr sz="2400" spc="-45" dirty="0">
                <a:solidFill>
                  <a:srgbClr val="FFFFFF"/>
                </a:solidFill>
                <a:latin typeface="Calibri"/>
                <a:cs typeface="Calibri"/>
              </a:rPr>
              <a:t> </a:t>
            </a:r>
            <a:r>
              <a:rPr sz="2400" dirty="0">
                <a:solidFill>
                  <a:srgbClr val="FFFFFF"/>
                </a:solidFill>
                <a:latin typeface="Calibri"/>
                <a:cs typeface="Calibri"/>
              </a:rPr>
              <a:t>etkileyen</a:t>
            </a:r>
            <a:r>
              <a:rPr sz="2400" spc="-75" dirty="0">
                <a:solidFill>
                  <a:srgbClr val="FFFFFF"/>
                </a:solidFill>
                <a:latin typeface="Calibri"/>
                <a:cs typeface="Calibri"/>
              </a:rPr>
              <a:t> </a:t>
            </a:r>
            <a:r>
              <a:rPr sz="2400" spc="-10" dirty="0">
                <a:solidFill>
                  <a:srgbClr val="FFFFFF"/>
                </a:solidFill>
                <a:latin typeface="Calibri"/>
                <a:cs typeface="Calibri"/>
              </a:rPr>
              <a:t>hormonlar</a:t>
            </a:r>
            <a:endParaRPr sz="2400">
              <a:latin typeface="Calibri"/>
              <a:cs typeface="Calibri"/>
            </a:endParaRPr>
          </a:p>
        </p:txBody>
      </p:sp>
      <p:pic>
        <p:nvPicPr>
          <p:cNvPr id="11" name="object 11"/>
          <p:cNvPicPr/>
          <p:nvPr/>
        </p:nvPicPr>
        <p:blipFill>
          <a:blip r:embed="rId2" cstate="print"/>
          <a:stretch>
            <a:fillRect/>
          </a:stretch>
        </p:blipFill>
        <p:spPr>
          <a:xfrm>
            <a:off x="3116579" y="4053840"/>
            <a:ext cx="3521964" cy="2394204"/>
          </a:xfrm>
          <a:prstGeom prst="rect">
            <a:avLst/>
          </a:prstGeom>
        </p:spPr>
      </p:pic>
      <p:pic>
        <p:nvPicPr>
          <p:cNvPr id="12" name="object 12"/>
          <p:cNvPicPr/>
          <p:nvPr/>
        </p:nvPicPr>
        <p:blipFill>
          <a:blip r:embed="rId3" cstate="print"/>
          <a:stretch>
            <a:fillRect/>
          </a:stretch>
        </p:blipFill>
        <p:spPr>
          <a:xfrm>
            <a:off x="3131820" y="1700783"/>
            <a:ext cx="3491483" cy="23637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790955" y="1545336"/>
            <a:ext cx="7564120" cy="1073150"/>
            <a:chOff x="790955" y="1545336"/>
            <a:chExt cx="7564120" cy="1073150"/>
          </a:xfrm>
        </p:grpSpPr>
        <p:sp>
          <p:nvSpPr>
            <p:cNvPr id="4" name="object 4"/>
            <p:cNvSpPr/>
            <p:nvPr/>
          </p:nvSpPr>
          <p:spPr>
            <a:xfrm>
              <a:off x="803909" y="1558290"/>
              <a:ext cx="7538084" cy="1047115"/>
            </a:xfrm>
            <a:custGeom>
              <a:avLst/>
              <a:gdLst/>
              <a:ahLst/>
              <a:cxnLst/>
              <a:rect l="l" t="t" r="r" b="b"/>
              <a:pathLst>
                <a:path w="7538084" h="1047114">
                  <a:moveTo>
                    <a:pt x="7433056" y="0"/>
                  </a:moveTo>
                  <a:lnTo>
                    <a:pt x="104698" y="0"/>
                  </a:lnTo>
                  <a:lnTo>
                    <a:pt x="63945" y="8225"/>
                  </a:lnTo>
                  <a:lnTo>
                    <a:pt x="30665" y="30654"/>
                  </a:lnTo>
                  <a:lnTo>
                    <a:pt x="8227" y="63918"/>
                  </a:lnTo>
                  <a:lnTo>
                    <a:pt x="0" y="104648"/>
                  </a:lnTo>
                  <a:lnTo>
                    <a:pt x="0" y="942339"/>
                  </a:lnTo>
                  <a:lnTo>
                    <a:pt x="8227" y="983069"/>
                  </a:lnTo>
                  <a:lnTo>
                    <a:pt x="30665" y="1016333"/>
                  </a:lnTo>
                  <a:lnTo>
                    <a:pt x="63945" y="1038762"/>
                  </a:lnTo>
                  <a:lnTo>
                    <a:pt x="104698" y="1046988"/>
                  </a:lnTo>
                  <a:lnTo>
                    <a:pt x="7433056" y="1046988"/>
                  </a:lnTo>
                  <a:lnTo>
                    <a:pt x="7473785" y="1038762"/>
                  </a:lnTo>
                  <a:lnTo>
                    <a:pt x="7507049" y="1016333"/>
                  </a:lnTo>
                  <a:lnTo>
                    <a:pt x="7529478" y="983069"/>
                  </a:lnTo>
                  <a:lnTo>
                    <a:pt x="7537704" y="942339"/>
                  </a:lnTo>
                  <a:lnTo>
                    <a:pt x="7537704" y="104648"/>
                  </a:lnTo>
                  <a:lnTo>
                    <a:pt x="7529478" y="63918"/>
                  </a:lnTo>
                  <a:lnTo>
                    <a:pt x="7507049" y="30654"/>
                  </a:lnTo>
                  <a:lnTo>
                    <a:pt x="7473785" y="8225"/>
                  </a:lnTo>
                  <a:lnTo>
                    <a:pt x="7433056" y="0"/>
                  </a:lnTo>
                  <a:close/>
                </a:path>
              </a:pathLst>
            </a:custGeom>
            <a:solidFill>
              <a:srgbClr val="9BBA58"/>
            </a:solidFill>
          </p:spPr>
          <p:txBody>
            <a:bodyPr wrap="square" lIns="0" tIns="0" rIns="0" bIns="0" rtlCol="0"/>
            <a:lstStyle/>
            <a:p>
              <a:endParaRPr/>
            </a:p>
          </p:txBody>
        </p:sp>
        <p:sp>
          <p:nvSpPr>
            <p:cNvPr id="5" name="object 5"/>
            <p:cNvSpPr/>
            <p:nvPr/>
          </p:nvSpPr>
          <p:spPr>
            <a:xfrm>
              <a:off x="803909" y="1558290"/>
              <a:ext cx="7538084" cy="1047115"/>
            </a:xfrm>
            <a:custGeom>
              <a:avLst/>
              <a:gdLst/>
              <a:ahLst/>
              <a:cxnLst/>
              <a:rect l="l" t="t" r="r" b="b"/>
              <a:pathLst>
                <a:path w="7538084" h="1047114">
                  <a:moveTo>
                    <a:pt x="0" y="104648"/>
                  </a:moveTo>
                  <a:lnTo>
                    <a:pt x="8227" y="63918"/>
                  </a:lnTo>
                  <a:lnTo>
                    <a:pt x="30665" y="30654"/>
                  </a:lnTo>
                  <a:lnTo>
                    <a:pt x="63945" y="8225"/>
                  </a:lnTo>
                  <a:lnTo>
                    <a:pt x="104698" y="0"/>
                  </a:lnTo>
                  <a:lnTo>
                    <a:pt x="7433056" y="0"/>
                  </a:lnTo>
                  <a:lnTo>
                    <a:pt x="7473785" y="8225"/>
                  </a:lnTo>
                  <a:lnTo>
                    <a:pt x="7507049" y="30654"/>
                  </a:lnTo>
                  <a:lnTo>
                    <a:pt x="7529478" y="63918"/>
                  </a:lnTo>
                  <a:lnTo>
                    <a:pt x="7537704" y="104648"/>
                  </a:lnTo>
                  <a:lnTo>
                    <a:pt x="7537704" y="942339"/>
                  </a:lnTo>
                  <a:lnTo>
                    <a:pt x="7529478" y="983069"/>
                  </a:lnTo>
                  <a:lnTo>
                    <a:pt x="7507049" y="1016333"/>
                  </a:lnTo>
                  <a:lnTo>
                    <a:pt x="7473785" y="1038762"/>
                  </a:lnTo>
                  <a:lnTo>
                    <a:pt x="7433056" y="1046988"/>
                  </a:lnTo>
                  <a:lnTo>
                    <a:pt x="104698" y="1046988"/>
                  </a:lnTo>
                  <a:lnTo>
                    <a:pt x="63945" y="1038762"/>
                  </a:lnTo>
                  <a:lnTo>
                    <a:pt x="30665" y="1016333"/>
                  </a:lnTo>
                  <a:lnTo>
                    <a:pt x="8227" y="983069"/>
                  </a:lnTo>
                  <a:lnTo>
                    <a:pt x="0" y="942339"/>
                  </a:lnTo>
                  <a:lnTo>
                    <a:pt x="0" y="104648"/>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3753739" y="1704848"/>
            <a:ext cx="163576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FFFFFF"/>
                </a:solidFill>
                <a:latin typeface="Calibri"/>
                <a:cs typeface="Calibri"/>
              </a:rPr>
              <a:t>Cinsiyet</a:t>
            </a:r>
            <a:endParaRPr sz="4000">
              <a:latin typeface="Calibri"/>
              <a:cs typeface="Calibri"/>
            </a:endParaRPr>
          </a:p>
        </p:txBody>
      </p:sp>
      <p:grpSp>
        <p:nvGrpSpPr>
          <p:cNvPr id="7" name="object 7"/>
          <p:cNvGrpSpPr/>
          <p:nvPr/>
        </p:nvGrpSpPr>
        <p:grpSpPr>
          <a:xfrm>
            <a:off x="624840" y="2781300"/>
            <a:ext cx="7896225" cy="2185670"/>
            <a:chOff x="624840" y="2781300"/>
            <a:chExt cx="7896225" cy="2185670"/>
          </a:xfrm>
        </p:grpSpPr>
        <p:pic>
          <p:nvPicPr>
            <p:cNvPr id="8" name="object 8"/>
            <p:cNvPicPr/>
            <p:nvPr/>
          </p:nvPicPr>
          <p:blipFill>
            <a:blip r:embed="rId2" cstate="print"/>
            <a:stretch>
              <a:fillRect/>
            </a:stretch>
          </p:blipFill>
          <p:spPr>
            <a:xfrm>
              <a:off x="637794" y="2794253"/>
              <a:ext cx="2273808" cy="2159508"/>
            </a:xfrm>
            <a:prstGeom prst="rect">
              <a:avLst/>
            </a:prstGeom>
          </p:spPr>
        </p:pic>
        <p:sp>
          <p:nvSpPr>
            <p:cNvPr id="9" name="object 9"/>
            <p:cNvSpPr/>
            <p:nvPr/>
          </p:nvSpPr>
          <p:spPr>
            <a:xfrm>
              <a:off x="637794" y="2794253"/>
              <a:ext cx="2273935" cy="2159635"/>
            </a:xfrm>
            <a:custGeom>
              <a:avLst/>
              <a:gdLst/>
              <a:ahLst/>
              <a:cxnLst/>
              <a:rect l="l" t="t" r="r" b="b"/>
              <a:pathLst>
                <a:path w="2273935" h="2159635">
                  <a:moveTo>
                    <a:pt x="0" y="360045"/>
                  </a:moveTo>
                  <a:lnTo>
                    <a:pt x="3286" y="311181"/>
                  </a:lnTo>
                  <a:lnTo>
                    <a:pt x="12859" y="264318"/>
                  </a:lnTo>
                  <a:lnTo>
                    <a:pt x="28290" y="219884"/>
                  </a:lnTo>
                  <a:lnTo>
                    <a:pt x="49149" y="178307"/>
                  </a:lnTo>
                  <a:lnTo>
                    <a:pt x="75009" y="140017"/>
                  </a:lnTo>
                  <a:lnTo>
                    <a:pt x="105440" y="105441"/>
                  </a:lnTo>
                  <a:lnTo>
                    <a:pt x="140012" y="75009"/>
                  </a:lnTo>
                  <a:lnTo>
                    <a:pt x="178298" y="49148"/>
                  </a:lnTo>
                  <a:lnTo>
                    <a:pt x="219868" y="28289"/>
                  </a:lnTo>
                  <a:lnTo>
                    <a:pt x="264293" y="12858"/>
                  </a:lnTo>
                  <a:lnTo>
                    <a:pt x="311145" y="3286"/>
                  </a:lnTo>
                  <a:lnTo>
                    <a:pt x="359994" y="0"/>
                  </a:lnTo>
                  <a:lnTo>
                    <a:pt x="1913763" y="0"/>
                  </a:lnTo>
                  <a:lnTo>
                    <a:pt x="1962626" y="3286"/>
                  </a:lnTo>
                  <a:lnTo>
                    <a:pt x="2009489" y="12858"/>
                  </a:lnTo>
                  <a:lnTo>
                    <a:pt x="2053923" y="28289"/>
                  </a:lnTo>
                  <a:lnTo>
                    <a:pt x="2095500" y="49149"/>
                  </a:lnTo>
                  <a:lnTo>
                    <a:pt x="2133790" y="75009"/>
                  </a:lnTo>
                  <a:lnTo>
                    <a:pt x="2168366" y="105441"/>
                  </a:lnTo>
                  <a:lnTo>
                    <a:pt x="2198798" y="140017"/>
                  </a:lnTo>
                  <a:lnTo>
                    <a:pt x="2224659" y="178308"/>
                  </a:lnTo>
                  <a:lnTo>
                    <a:pt x="2245518" y="219884"/>
                  </a:lnTo>
                  <a:lnTo>
                    <a:pt x="2260949" y="264318"/>
                  </a:lnTo>
                  <a:lnTo>
                    <a:pt x="2270521" y="311181"/>
                  </a:lnTo>
                  <a:lnTo>
                    <a:pt x="2273808" y="360045"/>
                  </a:lnTo>
                  <a:lnTo>
                    <a:pt x="2273808" y="1799463"/>
                  </a:lnTo>
                  <a:lnTo>
                    <a:pt x="2270521" y="1848326"/>
                  </a:lnTo>
                  <a:lnTo>
                    <a:pt x="2260949" y="1895189"/>
                  </a:lnTo>
                  <a:lnTo>
                    <a:pt x="2245518" y="1939623"/>
                  </a:lnTo>
                  <a:lnTo>
                    <a:pt x="2224659" y="1981200"/>
                  </a:lnTo>
                  <a:lnTo>
                    <a:pt x="2198798" y="2019490"/>
                  </a:lnTo>
                  <a:lnTo>
                    <a:pt x="2168366" y="2054066"/>
                  </a:lnTo>
                  <a:lnTo>
                    <a:pt x="2133790" y="2084498"/>
                  </a:lnTo>
                  <a:lnTo>
                    <a:pt x="2095500" y="2110359"/>
                  </a:lnTo>
                  <a:lnTo>
                    <a:pt x="2053923" y="2131218"/>
                  </a:lnTo>
                  <a:lnTo>
                    <a:pt x="2009489" y="2146649"/>
                  </a:lnTo>
                  <a:lnTo>
                    <a:pt x="1962626" y="2156221"/>
                  </a:lnTo>
                  <a:lnTo>
                    <a:pt x="1913763" y="2159508"/>
                  </a:lnTo>
                  <a:lnTo>
                    <a:pt x="359994" y="2159508"/>
                  </a:lnTo>
                  <a:lnTo>
                    <a:pt x="311145" y="2156221"/>
                  </a:lnTo>
                  <a:lnTo>
                    <a:pt x="264293" y="2146649"/>
                  </a:lnTo>
                  <a:lnTo>
                    <a:pt x="219868" y="2131218"/>
                  </a:lnTo>
                  <a:lnTo>
                    <a:pt x="178298" y="2110359"/>
                  </a:lnTo>
                  <a:lnTo>
                    <a:pt x="140012" y="2084498"/>
                  </a:lnTo>
                  <a:lnTo>
                    <a:pt x="105440" y="2054066"/>
                  </a:lnTo>
                  <a:lnTo>
                    <a:pt x="75009" y="2019490"/>
                  </a:lnTo>
                  <a:lnTo>
                    <a:pt x="49149" y="1981200"/>
                  </a:lnTo>
                  <a:lnTo>
                    <a:pt x="28290" y="1939623"/>
                  </a:lnTo>
                  <a:lnTo>
                    <a:pt x="12859" y="1895189"/>
                  </a:lnTo>
                  <a:lnTo>
                    <a:pt x="3286" y="1848326"/>
                  </a:lnTo>
                  <a:lnTo>
                    <a:pt x="0" y="1799463"/>
                  </a:lnTo>
                  <a:lnTo>
                    <a:pt x="0" y="360045"/>
                  </a:lnTo>
                  <a:close/>
                </a:path>
              </a:pathLst>
            </a:custGeom>
            <a:ln w="25907">
              <a:solidFill>
                <a:srgbClr val="FFFFFF"/>
              </a:solidFill>
            </a:ln>
          </p:spPr>
          <p:txBody>
            <a:bodyPr wrap="square" lIns="0" tIns="0" rIns="0" bIns="0" rtlCol="0"/>
            <a:lstStyle/>
            <a:p>
              <a:endParaRPr/>
            </a:p>
          </p:txBody>
        </p:sp>
        <p:sp>
          <p:nvSpPr>
            <p:cNvPr id="10" name="object 10"/>
            <p:cNvSpPr/>
            <p:nvPr/>
          </p:nvSpPr>
          <p:spPr>
            <a:xfrm>
              <a:off x="2643378" y="2839973"/>
              <a:ext cx="5864860" cy="2068195"/>
            </a:xfrm>
            <a:custGeom>
              <a:avLst/>
              <a:gdLst/>
              <a:ahLst/>
              <a:cxnLst/>
              <a:rect l="l" t="t" r="r" b="b"/>
              <a:pathLst>
                <a:path w="5864859" h="2068195">
                  <a:moveTo>
                    <a:pt x="5519547" y="0"/>
                  </a:moveTo>
                  <a:lnTo>
                    <a:pt x="344805" y="0"/>
                  </a:lnTo>
                  <a:lnTo>
                    <a:pt x="298002" y="3146"/>
                  </a:lnTo>
                  <a:lnTo>
                    <a:pt x="253118" y="12311"/>
                  </a:lnTo>
                  <a:lnTo>
                    <a:pt x="210562" y="27086"/>
                  </a:lnTo>
                  <a:lnTo>
                    <a:pt x="170744" y="47060"/>
                  </a:lnTo>
                  <a:lnTo>
                    <a:pt x="134075" y="71823"/>
                  </a:lnTo>
                  <a:lnTo>
                    <a:pt x="100965" y="100964"/>
                  </a:lnTo>
                  <a:lnTo>
                    <a:pt x="71823" y="134075"/>
                  </a:lnTo>
                  <a:lnTo>
                    <a:pt x="47060" y="170744"/>
                  </a:lnTo>
                  <a:lnTo>
                    <a:pt x="27086" y="210562"/>
                  </a:lnTo>
                  <a:lnTo>
                    <a:pt x="12311" y="253118"/>
                  </a:lnTo>
                  <a:lnTo>
                    <a:pt x="3146" y="298002"/>
                  </a:lnTo>
                  <a:lnTo>
                    <a:pt x="0" y="344804"/>
                  </a:lnTo>
                  <a:lnTo>
                    <a:pt x="0" y="1723263"/>
                  </a:lnTo>
                  <a:lnTo>
                    <a:pt x="3146" y="1770065"/>
                  </a:lnTo>
                  <a:lnTo>
                    <a:pt x="12311" y="1814949"/>
                  </a:lnTo>
                  <a:lnTo>
                    <a:pt x="27086" y="1857505"/>
                  </a:lnTo>
                  <a:lnTo>
                    <a:pt x="47060" y="1897323"/>
                  </a:lnTo>
                  <a:lnTo>
                    <a:pt x="71823" y="1933992"/>
                  </a:lnTo>
                  <a:lnTo>
                    <a:pt x="100964" y="1967102"/>
                  </a:lnTo>
                  <a:lnTo>
                    <a:pt x="134075" y="1996244"/>
                  </a:lnTo>
                  <a:lnTo>
                    <a:pt x="170744" y="2021007"/>
                  </a:lnTo>
                  <a:lnTo>
                    <a:pt x="210562" y="2040981"/>
                  </a:lnTo>
                  <a:lnTo>
                    <a:pt x="253118" y="2055756"/>
                  </a:lnTo>
                  <a:lnTo>
                    <a:pt x="298002" y="2064921"/>
                  </a:lnTo>
                  <a:lnTo>
                    <a:pt x="344805" y="2068068"/>
                  </a:lnTo>
                  <a:lnTo>
                    <a:pt x="5519547" y="2068068"/>
                  </a:lnTo>
                  <a:lnTo>
                    <a:pt x="5566349" y="2064921"/>
                  </a:lnTo>
                  <a:lnTo>
                    <a:pt x="5611233" y="2055756"/>
                  </a:lnTo>
                  <a:lnTo>
                    <a:pt x="5653789" y="2040981"/>
                  </a:lnTo>
                  <a:lnTo>
                    <a:pt x="5693607" y="2021007"/>
                  </a:lnTo>
                  <a:lnTo>
                    <a:pt x="5730276" y="1996244"/>
                  </a:lnTo>
                  <a:lnTo>
                    <a:pt x="5763386" y="1967103"/>
                  </a:lnTo>
                  <a:lnTo>
                    <a:pt x="5792528" y="1933992"/>
                  </a:lnTo>
                  <a:lnTo>
                    <a:pt x="5817291" y="1897323"/>
                  </a:lnTo>
                  <a:lnTo>
                    <a:pt x="5837265" y="1857505"/>
                  </a:lnTo>
                  <a:lnTo>
                    <a:pt x="5852040" y="1814949"/>
                  </a:lnTo>
                  <a:lnTo>
                    <a:pt x="5861205" y="1770065"/>
                  </a:lnTo>
                  <a:lnTo>
                    <a:pt x="5864352" y="1723263"/>
                  </a:lnTo>
                  <a:lnTo>
                    <a:pt x="5864352" y="344804"/>
                  </a:lnTo>
                  <a:lnTo>
                    <a:pt x="5861205" y="298002"/>
                  </a:lnTo>
                  <a:lnTo>
                    <a:pt x="5852040" y="253118"/>
                  </a:lnTo>
                  <a:lnTo>
                    <a:pt x="5837265" y="210562"/>
                  </a:lnTo>
                  <a:lnTo>
                    <a:pt x="5817291" y="170744"/>
                  </a:lnTo>
                  <a:lnTo>
                    <a:pt x="5792528" y="134075"/>
                  </a:lnTo>
                  <a:lnTo>
                    <a:pt x="5763387" y="100964"/>
                  </a:lnTo>
                  <a:lnTo>
                    <a:pt x="5730276" y="71823"/>
                  </a:lnTo>
                  <a:lnTo>
                    <a:pt x="5693607" y="47060"/>
                  </a:lnTo>
                  <a:lnTo>
                    <a:pt x="5653789" y="27086"/>
                  </a:lnTo>
                  <a:lnTo>
                    <a:pt x="5611233" y="12311"/>
                  </a:lnTo>
                  <a:lnTo>
                    <a:pt x="5566349" y="3146"/>
                  </a:lnTo>
                  <a:lnTo>
                    <a:pt x="5519547" y="0"/>
                  </a:lnTo>
                  <a:close/>
                </a:path>
              </a:pathLst>
            </a:custGeom>
            <a:solidFill>
              <a:srgbClr val="9BBA58"/>
            </a:solidFill>
          </p:spPr>
          <p:txBody>
            <a:bodyPr wrap="square" lIns="0" tIns="0" rIns="0" bIns="0" rtlCol="0"/>
            <a:lstStyle/>
            <a:p>
              <a:endParaRPr/>
            </a:p>
          </p:txBody>
        </p:sp>
        <p:sp>
          <p:nvSpPr>
            <p:cNvPr id="11" name="object 11"/>
            <p:cNvSpPr/>
            <p:nvPr/>
          </p:nvSpPr>
          <p:spPr>
            <a:xfrm>
              <a:off x="2643378" y="2839973"/>
              <a:ext cx="5864860" cy="2068195"/>
            </a:xfrm>
            <a:custGeom>
              <a:avLst/>
              <a:gdLst/>
              <a:ahLst/>
              <a:cxnLst/>
              <a:rect l="l" t="t" r="r" b="b"/>
              <a:pathLst>
                <a:path w="5864859" h="2068195">
                  <a:moveTo>
                    <a:pt x="0" y="344804"/>
                  </a:moveTo>
                  <a:lnTo>
                    <a:pt x="3146" y="298002"/>
                  </a:lnTo>
                  <a:lnTo>
                    <a:pt x="12311" y="253118"/>
                  </a:lnTo>
                  <a:lnTo>
                    <a:pt x="27086" y="210562"/>
                  </a:lnTo>
                  <a:lnTo>
                    <a:pt x="47060" y="170744"/>
                  </a:lnTo>
                  <a:lnTo>
                    <a:pt x="71823" y="134075"/>
                  </a:lnTo>
                  <a:lnTo>
                    <a:pt x="100965" y="100964"/>
                  </a:lnTo>
                  <a:lnTo>
                    <a:pt x="134075" y="71823"/>
                  </a:lnTo>
                  <a:lnTo>
                    <a:pt x="170744" y="47060"/>
                  </a:lnTo>
                  <a:lnTo>
                    <a:pt x="210562" y="27086"/>
                  </a:lnTo>
                  <a:lnTo>
                    <a:pt x="253118" y="12311"/>
                  </a:lnTo>
                  <a:lnTo>
                    <a:pt x="298002" y="3146"/>
                  </a:lnTo>
                  <a:lnTo>
                    <a:pt x="344805" y="0"/>
                  </a:lnTo>
                  <a:lnTo>
                    <a:pt x="5519547" y="0"/>
                  </a:lnTo>
                  <a:lnTo>
                    <a:pt x="5566349" y="3146"/>
                  </a:lnTo>
                  <a:lnTo>
                    <a:pt x="5611233" y="12311"/>
                  </a:lnTo>
                  <a:lnTo>
                    <a:pt x="5653789" y="27086"/>
                  </a:lnTo>
                  <a:lnTo>
                    <a:pt x="5693607" y="47060"/>
                  </a:lnTo>
                  <a:lnTo>
                    <a:pt x="5730276" y="71823"/>
                  </a:lnTo>
                  <a:lnTo>
                    <a:pt x="5763387" y="100964"/>
                  </a:lnTo>
                  <a:lnTo>
                    <a:pt x="5792528" y="134075"/>
                  </a:lnTo>
                  <a:lnTo>
                    <a:pt x="5817291" y="170744"/>
                  </a:lnTo>
                  <a:lnTo>
                    <a:pt x="5837265" y="210562"/>
                  </a:lnTo>
                  <a:lnTo>
                    <a:pt x="5852040" y="253118"/>
                  </a:lnTo>
                  <a:lnTo>
                    <a:pt x="5861205" y="298002"/>
                  </a:lnTo>
                  <a:lnTo>
                    <a:pt x="5864352" y="344804"/>
                  </a:lnTo>
                  <a:lnTo>
                    <a:pt x="5864352" y="1723263"/>
                  </a:lnTo>
                  <a:lnTo>
                    <a:pt x="5861205" y="1770065"/>
                  </a:lnTo>
                  <a:lnTo>
                    <a:pt x="5852040" y="1814949"/>
                  </a:lnTo>
                  <a:lnTo>
                    <a:pt x="5837265" y="1857505"/>
                  </a:lnTo>
                  <a:lnTo>
                    <a:pt x="5817291" y="1897323"/>
                  </a:lnTo>
                  <a:lnTo>
                    <a:pt x="5792528" y="1933992"/>
                  </a:lnTo>
                  <a:lnTo>
                    <a:pt x="5763386" y="1967103"/>
                  </a:lnTo>
                  <a:lnTo>
                    <a:pt x="5730276" y="1996244"/>
                  </a:lnTo>
                  <a:lnTo>
                    <a:pt x="5693607" y="2021007"/>
                  </a:lnTo>
                  <a:lnTo>
                    <a:pt x="5653789" y="2040981"/>
                  </a:lnTo>
                  <a:lnTo>
                    <a:pt x="5611233" y="2055756"/>
                  </a:lnTo>
                  <a:lnTo>
                    <a:pt x="5566349" y="2064921"/>
                  </a:lnTo>
                  <a:lnTo>
                    <a:pt x="5519547" y="2068068"/>
                  </a:lnTo>
                  <a:lnTo>
                    <a:pt x="344805" y="2068068"/>
                  </a:lnTo>
                  <a:lnTo>
                    <a:pt x="298002" y="2064921"/>
                  </a:lnTo>
                  <a:lnTo>
                    <a:pt x="253118" y="2055756"/>
                  </a:lnTo>
                  <a:lnTo>
                    <a:pt x="210562" y="2040981"/>
                  </a:lnTo>
                  <a:lnTo>
                    <a:pt x="170744" y="2021007"/>
                  </a:lnTo>
                  <a:lnTo>
                    <a:pt x="134075" y="1996244"/>
                  </a:lnTo>
                  <a:lnTo>
                    <a:pt x="100964" y="1967102"/>
                  </a:lnTo>
                  <a:lnTo>
                    <a:pt x="71823" y="1933992"/>
                  </a:lnTo>
                  <a:lnTo>
                    <a:pt x="47060" y="1897323"/>
                  </a:lnTo>
                  <a:lnTo>
                    <a:pt x="27086" y="1857505"/>
                  </a:lnTo>
                  <a:lnTo>
                    <a:pt x="12311" y="1814949"/>
                  </a:lnTo>
                  <a:lnTo>
                    <a:pt x="3146" y="1770065"/>
                  </a:lnTo>
                  <a:lnTo>
                    <a:pt x="0" y="1723263"/>
                  </a:lnTo>
                  <a:lnTo>
                    <a:pt x="0" y="344804"/>
                  </a:lnTo>
                  <a:close/>
                </a:path>
              </a:pathLst>
            </a:custGeom>
            <a:ln w="25908">
              <a:solidFill>
                <a:srgbClr val="FFFFFF"/>
              </a:solidFill>
            </a:ln>
          </p:spPr>
          <p:txBody>
            <a:bodyPr wrap="square" lIns="0" tIns="0" rIns="0" bIns="0" rtlCol="0"/>
            <a:lstStyle/>
            <a:p>
              <a:endParaRPr/>
            </a:p>
          </p:txBody>
        </p:sp>
      </p:grpSp>
      <p:sp>
        <p:nvSpPr>
          <p:cNvPr id="12" name="object 12"/>
          <p:cNvSpPr txBox="1"/>
          <p:nvPr/>
        </p:nvSpPr>
        <p:spPr>
          <a:xfrm>
            <a:off x="3028950" y="3538220"/>
            <a:ext cx="5106670" cy="611505"/>
          </a:xfrm>
          <a:prstGeom prst="rect">
            <a:avLst/>
          </a:prstGeom>
        </p:spPr>
        <p:txBody>
          <a:bodyPr vert="horz" wrap="square" lIns="0" tIns="42545" rIns="0" bIns="0" rtlCol="0">
            <a:spAutoFit/>
          </a:bodyPr>
          <a:lstStyle/>
          <a:p>
            <a:pPr marL="1828164" marR="5080" indent="-1816100">
              <a:lnSpc>
                <a:spcPts val="2210"/>
              </a:lnSpc>
              <a:spcBef>
                <a:spcPts val="335"/>
              </a:spcBef>
            </a:pPr>
            <a:r>
              <a:rPr sz="2000" dirty="0">
                <a:solidFill>
                  <a:srgbClr val="FFFFFF"/>
                </a:solidFill>
                <a:latin typeface="Calibri"/>
                <a:cs typeface="Calibri"/>
              </a:rPr>
              <a:t>Gençler</a:t>
            </a:r>
            <a:r>
              <a:rPr sz="2000" spc="-40" dirty="0">
                <a:solidFill>
                  <a:srgbClr val="FFFFFF"/>
                </a:solidFill>
                <a:latin typeface="Calibri"/>
                <a:cs typeface="Calibri"/>
              </a:rPr>
              <a:t> </a:t>
            </a:r>
            <a:r>
              <a:rPr sz="2000" dirty="0">
                <a:solidFill>
                  <a:srgbClr val="FFFFFF"/>
                </a:solidFill>
                <a:latin typeface="Calibri"/>
                <a:cs typeface="Calibri"/>
              </a:rPr>
              <a:t>yaşlılara</a:t>
            </a:r>
            <a:r>
              <a:rPr sz="2000" spc="-25" dirty="0">
                <a:solidFill>
                  <a:srgbClr val="FFFFFF"/>
                </a:solidFill>
                <a:latin typeface="Calibri"/>
                <a:cs typeface="Calibri"/>
              </a:rPr>
              <a:t> </a:t>
            </a:r>
            <a:r>
              <a:rPr sz="2000" dirty="0">
                <a:solidFill>
                  <a:srgbClr val="FFFFFF"/>
                </a:solidFill>
                <a:latin typeface="Calibri"/>
                <a:cs typeface="Calibri"/>
              </a:rPr>
              <a:t>göre</a:t>
            </a:r>
            <a:r>
              <a:rPr sz="2000" spc="-45" dirty="0">
                <a:solidFill>
                  <a:srgbClr val="FFFFFF"/>
                </a:solidFill>
                <a:latin typeface="Calibri"/>
                <a:cs typeface="Calibri"/>
              </a:rPr>
              <a:t> </a:t>
            </a:r>
            <a:r>
              <a:rPr sz="2000" dirty="0">
                <a:solidFill>
                  <a:srgbClr val="FFFFFF"/>
                </a:solidFill>
                <a:latin typeface="Calibri"/>
                <a:cs typeface="Calibri"/>
              </a:rPr>
              <a:t>,</a:t>
            </a:r>
            <a:r>
              <a:rPr sz="2000" spc="-20" dirty="0">
                <a:solidFill>
                  <a:srgbClr val="FFFFFF"/>
                </a:solidFill>
                <a:latin typeface="Calibri"/>
                <a:cs typeface="Calibri"/>
              </a:rPr>
              <a:t> </a:t>
            </a:r>
            <a:r>
              <a:rPr sz="2000" spc="-10" dirty="0">
                <a:solidFill>
                  <a:srgbClr val="FFFFFF"/>
                </a:solidFill>
                <a:latin typeface="Calibri"/>
                <a:cs typeface="Calibri"/>
              </a:rPr>
              <a:t>bayanlarda</a:t>
            </a:r>
            <a:r>
              <a:rPr sz="2000" spc="-55" dirty="0">
                <a:solidFill>
                  <a:srgbClr val="FFFFFF"/>
                </a:solidFill>
                <a:latin typeface="Calibri"/>
                <a:cs typeface="Calibri"/>
              </a:rPr>
              <a:t> </a:t>
            </a:r>
            <a:r>
              <a:rPr sz="2000" dirty="0">
                <a:solidFill>
                  <a:srgbClr val="FFFFFF"/>
                </a:solidFill>
                <a:latin typeface="Calibri"/>
                <a:cs typeface="Calibri"/>
              </a:rPr>
              <a:t>erkeklere</a:t>
            </a:r>
            <a:r>
              <a:rPr sz="2000" spc="-30" dirty="0">
                <a:solidFill>
                  <a:srgbClr val="FFFFFF"/>
                </a:solidFill>
                <a:latin typeface="Calibri"/>
                <a:cs typeface="Calibri"/>
              </a:rPr>
              <a:t> </a:t>
            </a:r>
            <a:r>
              <a:rPr sz="2000" spc="-20" dirty="0">
                <a:solidFill>
                  <a:srgbClr val="FFFFFF"/>
                </a:solidFill>
                <a:latin typeface="Calibri"/>
                <a:cs typeface="Calibri"/>
              </a:rPr>
              <a:t>göre </a:t>
            </a:r>
            <a:r>
              <a:rPr sz="2000" dirty="0">
                <a:solidFill>
                  <a:srgbClr val="FFFFFF"/>
                </a:solidFill>
                <a:latin typeface="Calibri"/>
                <a:cs typeface="Calibri"/>
              </a:rPr>
              <a:t>daha</a:t>
            </a:r>
            <a:r>
              <a:rPr sz="2000" spc="-25" dirty="0">
                <a:solidFill>
                  <a:srgbClr val="FFFFFF"/>
                </a:solidFill>
                <a:latin typeface="Calibri"/>
                <a:cs typeface="Calibri"/>
              </a:rPr>
              <a:t> </a:t>
            </a:r>
            <a:r>
              <a:rPr sz="2000" spc="-10" dirty="0">
                <a:solidFill>
                  <a:srgbClr val="FFFFFF"/>
                </a:solidFill>
                <a:latin typeface="Calibri"/>
                <a:cs typeface="Calibri"/>
              </a:rPr>
              <a:t>esnektir.</a:t>
            </a:r>
            <a:endParaRPr sz="2000">
              <a:latin typeface="Calibri"/>
              <a:cs typeface="Calibri"/>
            </a:endParaRPr>
          </a:p>
        </p:txBody>
      </p:sp>
      <p:grpSp>
        <p:nvGrpSpPr>
          <p:cNvPr id="13" name="object 13"/>
          <p:cNvGrpSpPr/>
          <p:nvPr/>
        </p:nvGrpSpPr>
        <p:grpSpPr>
          <a:xfrm>
            <a:off x="955547" y="5067300"/>
            <a:ext cx="7565390" cy="1071880"/>
            <a:chOff x="955547" y="5067300"/>
            <a:chExt cx="7565390" cy="1071880"/>
          </a:xfrm>
        </p:grpSpPr>
        <p:pic>
          <p:nvPicPr>
            <p:cNvPr id="14" name="object 14"/>
            <p:cNvPicPr/>
            <p:nvPr/>
          </p:nvPicPr>
          <p:blipFill>
            <a:blip r:embed="rId3" cstate="print"/>
            <a:stretch>
              <a:fillRect/>
            </a:stretch>
          </p:blipFill>
          <p:spPr>
            <a:xfrm>
              <a:off x="968501" y="5080253"/>
              <a:ext cx="1046987" cy="1045463"/>
            </a:xfrm>
            <a:prstGeom prst="rect">
              <a:avLst/>
            </a:prstGeom>
          </p:spPr>
        </p:pic>
        <p:sp>
          <p:nvSpPr>
            <p:cNvPr id="15" name="object 15"/>
            <p:cNvSpPr/>
            <p:nvPr/>
          </p:nvSpPr>
          <p:spPr>
            <a:xfrm>
              <a:off x="968501" y="5080253"/>
              <a:ext cx="1047115" cy="1045844"/>
            </a:xfrm>
            <a:custGeom>
              <a:avLst/>
              <a:gdLst/>
              <a:ahLst/>
              <a:cxnLst/>
              <a:rect l="l" t="t" r="r" b="b"/>
              <a:pathLst>
                <a:path w="1047114" h="1045845">
                  <a:moveTo>
                    <a:pt x="0" y="174244"/>
                  </a:moveTo>
                  <a:lnTo>
                    <a:pt x="6225" y="127911"/>
                  </a:lnTo>
                  <a:lnTo>
                    <a:pt x="23794" y="86284"/>
                  </a:lnTo>
                  <a:lnTo>
                    <a:pt x="51046" y="51022"/>
                  </a:lnTo>
                  <a:lnTo>
                    <a:pt x="86318" y="23781"/>
                  </a:lnTo>
                  <a:lnTo>
                    <a:pt x="127951" y="6221"/>
                  </a:lnTo>
                  <a:lnTo>
                    <a:pt x="174282" y="0"/>
                  </a:lnTo>
                  <a:lnTo>
                    <a:pt x="872743" y="0"/>
                  </a:lnTo>
                  <a:lnTo>
                    <a:pt x="919076" y="6221"/>
                  </a:lnTo>
                  <a:lnTo>
                    <a:pt x="960703" y="23781"/>
                  </a:lnTo>
                  <a:lnTo>
                    <a:pt x="995965" y="51022"/>
                  </a:lnTo>
                  <a:lnTo>
                    <a:pt x="1023206" y="86284"/>
                  </a:lnTo>
                  <a:lnTo>
                    <a:pt x="1040766" y="127911"/>
                  </a:lnTo>
                  <a:lnTo>
                    <a:pt x="1046987" y="174244"/>
                  </a:lnTo>
                  <a:lnTo>
                    <a:pt x="1046987" y="871181"/>
                  </a:lnTo>
                  <a:lnTo>
                    <a:pt x="1040766" y="917512"/>
                  </a:lnTo>
                  <a:lnTo>
                    <a:pt x="1023206" y="959145"/>
                  </a:lnTo>
                  <a:lnTo>
                    <a:pt x="995965" y="994417"/>
                  </a:lnTo>
                  <a:lnTo>
                    <a:pt x="960703" y="1021669"/>
                  </a:lnTo>
                  <a:lnTo>
                    <a:pt x="919076" y="1039238"/>
                  </a:lnTo>
                  <a:lnTo>
                    <a:pt x="872743" y="1045464"/>
                  </a:lnTo>
                  <a:lnTo>
                    <a:pt x="174282" y="1045464"/>
                  </a:lnTo>
                  <a:lnTo>
                    <a:pt x="127951" y="1039238"/>
                  </a:lnTo>
                  <a:lnTo>
                    <a:pt x="86318" y="1021669"/>
                  </a:lnTo>
                  <a:lnTo>
                    <a:pt x="51046" y="994417"/>
                  </a:lnTo>
                  <a:lnTo>
                    <a:pt x="23794" y="959145"/>
                  </a:lnTo>
                  <a:lnTo>
                    <a:pt x="6225" y="917512"/>
                  </a:lnTo>
                  <a:lnTo>
                    <a:pt x="0" y="871181"/>
                  </a:lnTo>
                  <a:lnTo>
                    <a:pt x="0" y="174244"/>
                  </a:lnTo>
                  <a:close/>
                </a:path>
              </a:pathLst>
            </a:custGeom>
            <a:ln w="25908">
              <a:solidFill>
                <a:srgbClr val="FFFFFF"/>
              </a:solidFill>
            </a:ln>
          </p:spPr>
          <p:txBody>
            <a:bodyPr wrap="square" lIns="0" tIns="0" rIns="0" bIns="0" rtlCol="0"/>
            <a:lstStyle/>
            <a:p>
              <a:endParaRPr/>
            </a:p>
          </p:txBody>
        </p:sp>
        <p:sp>
          <p:nvSpPr>
            <p:cNvPr id="16" name="object 16"/>
            <p:cNvSpPr/>
            <p:nvPr/>
          </p:nvSpPr>
          <p:spPr>
            <a:xfrm>
              <a:off x="2077973" y="5080253"/>
              <a:ext cx="6430010" cy="1045844"/>
            </a:xfrm>
            <a:custGeom>
              <a:avLst/>
              <a:gdLst/>
              <a:ahLst/>
              <a:cxnLst/>
              <a:rect l="l" t="t" r="r" b="b"/>
              <a:pathLst>
                <a:path w="6430009" h="1045845">
                  <a:moveTo>
                    <a:pt x="6255511" y="0"/>
                  </a:moveTo>
                  <a:lnTo>
                    <a:pt x="174244" y="0"/>
                  </a:lnTo>
                  <a:lnTo>
                    <a:pt x="127911" y="6221"/>
                  </a:lnTo>
                  <a:lnTo>
                    <a:pt x="86284" y="23781"/>
                  </a:lnTo>
                  <a:lnTo>
                    <a:pt x="51022" y="51022"/>
                  </a:lnTo>
                  <a:lnTo>
                    <a:pt x="23781" y="86284"/>
                  </a:lnTo>
                  <a:lnTo>
                    <a:pt x="6221" y="127911"/>
                  </a:lnTo>
                  <a:lnTo>
                    <a:pt x="0" y="174244"/>
                  </a:lnTo>
                  <a:lnTo>
                    <a:pt x="0" y="871181"/>
                  </a:lnTo>
                  <a:lnTo>
                    <a:pt x="6221" y="917512"/>
                  </a:lnTo>
                  <a:lnTo>
                    <a:pt x="23781" y="959145"/>
                  </a:lnTo>
                  <a:lnTo>
                    <a:pt x="51022" y="994417"/>
                  </a:lnTo>
                  <a:lnTo>
                    <a:pt x="86284" y="1021669"/>
                  </a:lnTo>
                  <a:lnTo>
                    <a:pt x="127911" y="1039238"/>
                  </a:lnTo>
                  <a:lnTo>
                    <a:pt x="174244" y="1045464"/>
                  </a:lnTo>
                  <a:lnTo>
                    <a:pt x="6255511" y="1045464"/>
                  </a:lnTo>
                  <a:lnTo>
                    <a:pt x="6301844" y="1039238"/>
                  </a:lnTo>
                  <a:lnTo>
                    <a:pt x="6343471" y="1021669"/>
                  </a:lnTo>
                  <a:lnTo>
                    <a:pt x="6378733" y="994417"/>
                  </a:lnTo>
                  <a:lnTo>
                    <a:pt x="6405974" y="959145"/>
                  </a:lnTo>
                  <a:lnTo>
                    <a:pt x="6423534" y="917512"/>
                  </a:lnTo>
                  <a:lnTo>
                    <a:pt x="6429756" y="871181"/>
                  </a:lnTo>
                  <a:lnTo>
                    <a:pt x="6429756" y="174244"/>
                  </a:lnTo>
                  <a:lnTo>
                    <a:pt x="6423534" y="127911"/>
                  </a:lnTo>
                  <a:lnTo>
                    <a:pt x="6405974" y="86284"/>
                  </a:lnTo>
                  <a:lnTo>
                    <a:pt x="6378733" y="51022"/>
                  </a:lnTo>
                  <a:lnTo>
                    <a:pt x="6343471" y="23781"/>
                  </a:lnTo>
                  <a:lnTo>
                    <a:pt x="6301844" y="6221"/>
                  </a:lnTo>
                  <a:lnTo>
                    <a:pt x="6255511" y="0"/>
                  </a:lnTo>
                  <a:close/>
                </a:path>
              </a:pathLst>
            </a:custGeom>
            <a:solidFill>
              <a:srgbClr val="9BBA58"/>
            </a:solidFill>
          </p:spPr>
          <p:txBody>
            <a:bodyPr wrap="square" lIns="0" tIns="0" rIns="0" bIns="0" rtlCol="0"/>
            <a:lstStyle/>
            <a:p>
              <a:endParaRPr/>
            </a:p>
          </p:txBody>
        </p:sp>
        <p:sp>
          <p:nvSpPr>
            <p:cNvPr id="17" name="object 17"/>
            <p:cNvSpPr/>
            <p:nvPr/>
          </p:nvSpPr>
          <p:spPr>
            <a:xfrm>
              <a:off x="2077973" y="5080253"/>
              <a:ext cx="6430010" cy="1045844"/>
            </a:xfrm>
            <a:custGeom>
              <a:avLst/>
              <a:gdLst/>
              <a:ahLst/>
              <a:cxnLst/>
              <a:rect l="l" t="t" r="r" b="b"/>
              <a:pathLst>
                <a:path w="6430009" h="1045845">
                  <a:moveTo>
                    <a:pt x="0" y="174244"/>
                  </a:moveTo>
                  <a:lnTo>
                    <a:pt x="6221" y="127911"/>
                  </a:lnTo>
                  <a:lnTo>
                    <a:pt x="23781" y="86284"/>
                  </a:lnTo>
                  <a:lnTo>
                    <a:pt x="51022" y="51022"/>
                  </a:lnTo>
                  <a:lnTo>
                    <a:pt x="86284" y="23781"/>
                  </a:lnTo>
                  <a:lnTo>
                    <a:pt x="127911" y="6221"/>
                  </a:lnTo>
                  <a:lnTo>
                    <a:pt x="174244" y="0"/>
                  </a:lnTo>
                  <a:lnTo>
                    <a:pt x="6255511" y="0"/>
                  </a:lnTo>
                  <a:lnTo>
                    <a:pt x="6301844" y="6221"/>
                  </a:lnTo>
                  <a:lnTo>
                    <a:pt x="6343471" y="23781"/>
                  </a:lnTo>
                  <a:lnTo>
                    <a:pt x="6378733" y="51022"/>
                  </a:lnTo>
                  <a:lnTo>
                    <a:pt x="6405974" y="86284"/>
                  </a:lnTo>
                  <a:lnTo>
                    <a:pt x="6423534" y="127911"/>
                  </a:lnTo>
                  <a:lnTo>
                    <a:pt x="6429756" y="174244"/>
                  </a:lnTo>
                  <a:lnTo>
                    <a:pt x="6429756" y="871181"/>
                  </a:lnTo>
                  <a:lnTo>
                    <a:pt x="6423534" y="917512"/>
                  </a:lnTo>
                  <a:lnTo>
                    <a:pt x="6405974" y="959145"/>
                  </a:lnTo>
                  <a:lnTo>
                    <a:pt x="6378733" y="994417"/>
                  </a:lnTo>
                  <a:lnTo>
                    <a:pt x="6343471" y="1021669"/>
                  </a:lnTo>
                  <a:lnTo>
                    <a:pt x="6301844" y="1039238"/>
                  </a:lnTo>
                  <a:lnTo>
                    <a:pt x="6255511" y="1045464"/>
                  </a:lnTo>
                  <a:lnTo>
                    <a:pt x="174244" y="1045464"/>
                  </a:lnTo>
                  <a:lnTo>
                    <a:pt x="127911" y="1039238"/>
                  </a:lnTo>
                  <a:lnTo>
                    <a:pt x="86284" y="1021669"/>
                  </a:lnTo>
                  <a:lnTo>
                    <a:pt x="51022" y="994417"/>
                  </a:lnTo>
                  <a:lnTo>
                    <a:pt x="23781" y="959145"/>
                  </a:lnTo>
                  <a:lnTo>
                    <a:pt x="6221" y="917512"/>
                  </a:lnTo>
                  <a:lnTo>
                    <a:pt x="0" y="871181"/>
                  </a:lnTo>
                  <a:lnTo>
                    <a:pt x="0" y="174244"/>
                  </a:lnTo>
                  <a:close/>
                </a:path>
              </a:pathLst>
            </a:custGeom>
            <a:ln w="25908">
              <a:solidFill>
                <a:srgbClr val="FFFFFF"/>
              </a:solidFill>
            </a:ln>
          </p:spPr>
          <p:txBody>
            <a:bodyPr wrap="square" lIns="0" tIns="0" rIns="0" bIns="0" rtlCol="0"/>
            <a:lstStyle/>
            <a:p>
              <a:endParaRPr/>
            </a:p>
          </p:txBody>
        </p:sp>
      </p:grpSp>
      <p:sp>
        <p:nvSpPr>
          <p:cNvPr id="18" name="object 18"/>
          <p:cNvSpPr txBox="1"/>
          <p:nvPr/>
        </p:nvSpPr>
        <p:spPr>
          <a:xfrm>
            <a:off x="2555239" y="5128005"/>
            <a:ext cx="5487035" cy="890269"/>
          </a:xfrm>
          <a:prstGeom prst="rect">
            <a:avLst/>
          </a:prstGeom>
        </p:spPr>
        <p:txBody>
          <a:bodyPr vert="horz" wrap="square" lIns="0" tIns="38100" rIns="0" bIns="0" rtlCol="0">
            <a:spAutoFit/>
          </a:bodyPr>
          <a:lstStyle/>
          <a:p>
            <a:pPr marL="12065" marR="5080" indent="-12065" algn="ctr">
              <a:lnSpc>
                <a:spcPct val="91800"/>
              </a:lnSpc>
              <a:spcBef>
                <a:spcPts val="300"/>
              </a:spcBef>
            </a:pPr>
            <a:r>
              <a:rPr sz="2000" dirty="0">
                <a:solidFill>
                  <a:srgbClr val="FFFFFF"/>
                </a:solidFill>
                <a:latin typeface="Calibri"/>
                <a:cs typeface="Calibri"/>
              </a:rPr>
              <a:t>Genç</a:t>
            </a:r>
            <a:r>
              <a:rPr sz="2000" spc="-50" dirty="0">
                <a:solidFill>
                  <a:srgbClr val="FFFFFF"/>
                </a:solidFill>
                <a:latin typeface="Calibri"/>
                <a:cs typeface="Calibri"/>
              </a:rPr>
              <a:t> </a:t>
            </a:r>
            <a:r>
              <a:rPr sz="2000" dirty="0">
                <a:solidFill>
                  <a:srgbClr val="FFFFFF"/>
                </a:solidFill>
                <a:latin typeface="Calibri"/>
                <a:cs typeface="Calibri"/>
              </a:rPr>
              <a:t>erkekler</a:t>
            </a:r>
            <a:r>
              <a:rPr sz="2000" spc="-60" dirty="0">
                <a:solidFill>
                  <a:srgbClr val="FFFFFF"/>
                </a:solidFill>
                <a:latin typeface="Calibri"/>
                <a:cs typeface="Calibri"/>
              </a:rPr>
              <a:t> </a:t>
            </a:r>
            <a:r>
              <a:rPr sz="2000" dirty="0">
                <a:solidFill>
                  <a:srgbClr val="FFFFFF"/>
                </a:solidFill>
                <a:latin typeface="Calibri"/>
                <a:cs typeface="Calibri"/>
              </a:rPr>
              <a:t>ve</a:t>
            </a:r>
            <a:r>
              <a:rPr sz="2000" spc="-45" dirty="0">
                <a:solidFill>
                  <a:srgbClr val="FFFFFF"/>
                </a:solidFill>
                <a:latin typeface="Calibri"/>
                <a:cs typeface="Calibri"/>
              </a:rPr>
              <a:t> </a:t>
            </a:r>
            <a:r>
              <a:rPr sz="2000" dirty="0">
                <a:solidFill>
                  <a:srgbClr val="FFFFFF"/>
                </a:solidFill>
                <a:latin typeface="Calibri"/>
                <a:cs typeface="Calibri"/>
              </a:rPr>
              <a:t>genç</a:t>
            </a:r>
            <a:r>
              <a:rPr sz="2000" spc="-60" dirty="0">
                <a:solidFill>
                  <a:srgbClr val="FFFFFF"/>
                </a:solidFill>
                <a:latin typeface="Calibri"/>
                <a:cs typeface="Calibri"/>
              </a:rPr>
              <a:t> </a:t>
            </a:r>
            <a:r>
              <a:rPr sz="2000" dirty="0">
                <a:solidFill>
                  <a:srgbClr val="FFFFFF"/>
                </a:solidFill>
                <a:latin typeface="Calibri"/>
                <a:cs typeface="Calibri"/>
              </a:rPr>
              <a:t>bayanlar</a:t>
            </a:r>
            <a:r>
              <a:rPr sz="2000" spc="-75" dirty="0">
                <a:solidFill>
                  <a:srgbClr val="FFFFFF"/>
                </a:solidFill>
                <a:latin typeface="Calibri"/>
                <a:cs typeface="Calibri"/>
              </a:rPr>
              <a:t> </a:t>
            </a:r>
            <a:r>
              <a:rPr sz="2000" dirty="0">
                <a:solidFill>
                  <a:srgbClr val="FFFFFF"/>
                </a:solidFill>
                <a:latin typeface="Calibri"/>
                <a:cs typeface="Calibri"/>
              </a:rPr>
              <a:t>arasındaki</a:t>
            </a:r>
            <a:r>
              <a:rPr sz="2000" spc="-55" dirty="0">
                <a:solidFill>
                  <a:srgbClr val="FFFFFF"/>
                </a:solidFill>
                <a:latin typeface="Calibri"/>
                <a:cs typeface="Calibri"/>
              </a:rPr>
              <a:t> </a:t>
            </a:r>
            <a:r>
              <a:rPr sz="2000" spc="-10" dirty="0">
                <a:solidFill>
                  <a:srgbClr val="FFFFFF"/>
                </a:solidFill>
                <a:latin typeface="Calibri"/>
                <a:cs typeface="Calibri"/>
              </a:rPr>
              <a:t>esneklik </a:t>
            </a:r>
            <a:r>
              <a:rPr sz="2000" dirty="0">
                <a:solidFill>
                  <a:srgbClr val="FFFFFF"/>
                </a:solidFill>
                <a:latin typeface="Calibri"/>
                <a:cs typeface="Calibri"/>
              </a:rPr>
              <a:t>farklılıkları</a:t>
            </a:r>
            <a:r>
              <a:rPr sz="2000" spc="-45" dirty="0">
                <a:solidFill>
                  <a:srgbClr val="FFFFFF"/>
                </a:solidFill>
                <a:latin typeface="Calibri"/>
                <a:cs typeface="Calibri"/>
              </a:rPr>
              <a:t> </a:t>
            </a:r>
            <a:r>
              <a:rPr sz="2000" dirty="0">
                <a:solidFill>
                  <a:srgbClr val="FFFFFF"/>
                </a:solidFill>
                <a:latin typeface="Calibri"/>
                <a:cs typeface="Calibri"/>
              </a:rPr>
              <a:t>;</a:t>
            </a:r>
            <a:r>
              <a:rPr sz="2000" spc="-35" dirty="0">
                <a:solidFill>
                  <a:srgbClr val="FFFFFF"/>
                </a:solidFill>
                <a:latin typeface="Calibri"/>
                <a:cs typeface="Calibri"/>
              </a:rPr>
              <a:t> </a:t>
            </a:r>
            <a:r>
              <a:rPr sz="2000" dirty="0">
                <a:solidFill>
                  <a:srgbClr val="FFFFFF"/>
                </a:solidFill>
                <a:latin typeface="Calibri"/>
                <a:cs typeface="Calibri"/>
              </a:rPr>
              <a:t>anatomik</a:t>
            </a:r>
            <a:r>
              <a:rPr sz="2000" spc="-35" dirty="0">
                <a:solidFill>
                  <a:srgbClr val="FFFFFF"/>
                </a:solidFill>
                <a:latin typeface="Calibri"/>
                <a:cs typeface="Calibri"/>
              </a:rPr>
              <a:t> </a:t>
            </a:r>
            <a:r>
              <a:rPr sz="2000" dirty="0">
                <a:solidFill>
                  <a:srgbClr val="FFFFFF"/>
                </a:solidFill>
                <a:latin typeface="Calibri"/>
                <a:cs typeface="Calibri"/>
              </a:rPr>
              <a:t>yapı</a:t>
            </a:r>
            <a:r>
              <a:rPr sz="2000" spc="-40" dirty="0">
                <a:solidFill>
                  <a:srgbClr val="FFFFFF"/>
                </a:solidFill>
                <a:latin typeface="Calibri"/>
                <a:cs typeface="Calibri"/>
              </a:rPr>
              <a:t> </a:t>
            </a:r>
            <a:r>
              <a:rPr sz="2000" dirty="0">
                <a:solidFill>
                  <a:srgbClr val="FFFFFF"/>
                </a:solidFill>
                <a:latin typeface="Calibri"/>
                <a:cs typeface="Calibri"/>
              </a:rPr>
              <a:t>ve</a:t>
            </a:r>
            <a:r>
              <a:rPr sz="2000" spc="-20" dirty="0">
                <a:solidFill>
                  <a:srgbClr val="FFFFFF"/>
                </a:solidFill>
                <a:latin typeface="Calibri"/>
                <a:cs typeface="Calibri"/>
              </a:rPr>
              <a:t> </a:t>
            </a:r>
            <a:r>
              <a:rPr sz="2000" dirty="0">
                <a:solidFill>
                  <a:srgbClr val="FFFFFF"/>
                </a:solidFill>
                <a:latin typeface="Calibri"/>
                <a:cs typeface="Calibri"/>
              </a:rPr>
              <a:t>antrenman</a:t>
            </a:r>
            <a:r>
              <a:rPr sz="2000" spc="-45" dirty="0">
                <a:solidFill>
                  <a:srgbClr val="FFFFFF"/>
                </a:solidFill>
                <a:latin typeface="Calibri"/>
                <a:cs typeface="Calibri"/>
              </a:rPr>
              <a:t> </a:t>
            </a:r>
            <a:r>
              <a:rPr sz="2000" spc="-10" dirty="0">
                <a:solidFill>
                  <a:srgbClr val="FFFFFF"/>
                </a:solidFill>
                <a:latin typeface="Calibri"/>
                <a:cs typeface="Calibri"/>
              </a:rPr>
              <a:t>düzeyinden kaynaklanır.</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381000"/>
            <a:ext cx="8354490" cy="1400530"/>
          </a:xfrm>
        </p:spPr>
        <p:txBody>
          <a:bodyPr/>
          <a:lstStyle/>
          <a:p>
            <a:r>
              <a:rPr lang="tr-TR" sz="3600" b="1" dirty="0"/>
              <a:t>Esnekliği sınırlayan faktörler:</a:t>
            </a:r>
            <a:br>
              <a:rPr lang="tr-TR" sz="3600" b="1" dirty="0"/>
            </a:br>
            <a:endParaRPr lang="tr-TR" sz="3600" b="1" dirty="0"/>
          </a:p>
        </p:txBody>
      </p:sp>
      <p:sp>
        <p:nvSpPr>
          <p:cNvPr id="3" name="İçerik Yer Tutucusu 2"/>
          <p:cNvSpPr>
            <a:spLocks noGrp="1"/>
          </p:cNvSpPr>
          <p:nvPr>
            <p:ph idx="1"/>
          </p:nvPr>
        </p:nvSpPr>
        <p:spPr/>
        <p:txBody>
          <a:bodyPr/>
          <a:lstStyle/>
          <a:p>
            <a:pPr>
              <a:lnSpc>
                <a:spcPct val="150000"/>
              </a:lnSpc>
            </a:pPr>
            <a:r>
              <a:rPr lang="tr-TR" sz="2400" dirty="0"/>
              <a:t>Eklem kapsülü	%47 </a:t>
            </a:r>
          </a:p>
          <a:p>
            <a:pPr>
              <a:lnSpc>
                <a:spcPct val="150000"/>
              </a:lnSpc>
            </a:pPr>
            <a:r>
              <a:rPr lang="tr-TR" sz="2400" dirty="0"/>
              <a:t>Kas ve </a:t>
            </a:r>
            <a:r>
              <a:rPr lang="tr-TR" sz="2400" dirty="0" err="1"/>
              <a:t>fasya</a:t>
            </a:r>
            <a:r>
              <a:rPr lang="tr-TR" sz="2400" dirty="0"/>
              <a:t>	%41</a:t>
            </a:r>
          </a:p>
          <a:p>
            <a:pPr>
              <a:lnSpc>
                <a:spcPct val="150000"/>
              </a:lnSpc>
            </a:pPr>
            <a:r>
              <a:rPr lang="tr-TR" sz="2400" dirty="0" err="1"/>
              <a:t>Tendonlar</a:t>
            </a:r>
            <a:r>
              <a:rPr lang="tr-TR" sz="2400" dirty="0"/>
              <a:t> ve </a:t>
            </a:r>
            <a:r>
              <a:rPr lang="tr-TR" sz="2400" dirty="0" err="1"/>
              <a:t>ligamentler</a:t>
            </a:r>
            <a:r>
              <a:rPr lang="tr-TR" sz="2400" dirty="0"/>
              <a:t>	%10</a:t>
            </a:r>
          </a:p>
          <a:p>
            <a:pPr>
              <a:lnSpc>
                <a:spcPct val="150000"/>
              </a:lnSpc>
            </a:pPr>
            <a:r>
              <a:rPr lang="tr-TR" sz="2400" dirty="0"/>
              <a:t> Deri	%2</a:t>
            </a:r>
          </a:p>
          <a:p>
            <a:endParaRPr lang="tr-TR" dirty="0"/>
          </a:p>
        </p:txBody>
      </p:sp>
    </p:spTree>
    <p:extLst>
      <p:ext uri="{BB962C8B-B14F-4D97-AF65-F5344CB8AC3E}">
        <p14:creationId xmlns:p14="http://schemas.microsoft.com/office/powerpoint/2010/main" val="462700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38EF10B-0104-8D50-9106-A03FA60905EA}"/>
              </a:ext>
            </a:extLst>
          </p:cNvPr>
          <p:cNvSpPr>
            <a:spLocks noGrp="1"/>
          </p:cNvSpPr>
          <p:nvPr>
            <p:ph idx="1"/>
          </p:nvPr>
        </p:nvSpPr>
        <p:spPr>
          <a:xfrm>
            <a:off x="490050" y="1447800"/>
            <a:ext cx="8163900" cy="4195481"/>
          </a:xfrm>
        </p:spPr>
        <p:txBody>
          <a:bodyPr/>
          <a:lstStyle/>
          <a:p>
            <a:pPr algn="just">
              <a:lnSpc>
                <a:spcPct val="150000"/>
              </a:lnSpc>
            </a:pPr>
            <a:r>
              <a:rPr lang="tr-TR" dirty="0"/>
              <a:t>Esneklik yaş, cinsiyet ve fiziksel aktiviteyle ilişkilidir. Fiziksel aktivitenin azalması yumuşak dokunun elastikiyetindeki azalma nedeniyle yaşla birlikte dereceli olarak azalma gösterir. Bu yüzden yaşlı bireyler bu elastikiyet azalmasına karşı haftada en az 3 kez esneklik egzersizleri yapmaya özendirilmelidir.</a:t>
            </a:r>
          </a:p>
          <a:p>
            <a:endParaRPr lang="tr-TR" dirty="0"/>
          </a:p>
        </p:txBody>
      </p:sp>
    </p:spTree>
    <p:extLst>
      <p:ext uri="{BB962C8B-B14F-4D97-AF65-F5344CB8AC3E}">
        <p14:creationId xmlns:p14="http://schemas.microsoft.com/office/powerpoint/2010/main" val="46588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9E7AC7-F7FB-5374-B1FB-016BAC71DF1D}"/>
              </a:ext>
            </a:extLst>
          </p:cNvPr>
          <p:cNvSpPr>
            <a:spLocks noGrp="1"/>
          </p:cNvSpPr>
          <p:nvPr>
            <p:ph idx="1"/>
          </p:nvPr>
        </p:nvSpPr>
        <p:spPr>
          <a:xfrm>
            <a:off x="0" y="1219200"/>
            <a:ext cx="8763000" cy="4195481"/>
          </a:xfrm>
        </p:spPr>
        <p:txBody>
          <a:bodyPr>
            <a:normAutofit lnSpcReduction="10000"/>
          </a:bodyPr>
          <a:lstStyle/>
          <a:p>
            <a:pPr algn="just">
              <a:lnSpc>
                <a:spcPct val="150000"/>
              </a:lnSpc>
            </a:pPr>
            <a:r>
              <a:rPr lang="tr-TR" dirty="0"/>
              <a:t>Fiziksel aktivite yetersizliği esnek olmamanın en büyük nedenidir. Hareketsiz kişilerin hareketli olanlardan daha az esnek oldukları bilinmektedir. Egzersiz esnekliği arttırmaktadır. </a:t>
            </a:r>
          </a:p>
          <a:p>
            <a:pPr algn="just">
              <a:lnSpc>
                <a:spcPct val="150000"/>
              </a:lnSpc>
            </a:pPr>
            <a:r>
              <a:rPr lang="tr-TR" dirty="0"/>
              <a:t>Yetersiz fiziksel aktivite ve hareketsizlik bağ sertleşmesine ve kısalmasına bu da eklem hareketinin sınırlanmasına neden olmaktadır. Sürekli aynı konumda kalma da kas dokusunun kısalmasına ve </a:t>
            </a:r>
            <a:r>
              <a:rPr lang="tr-TR" dirty="0" err="1"/>
              <a:t>sertleşmeşine</a:t>
            </a:r>
            <a:r>
              <a:rPr lang="tr-TR" dirty="0"/>
              <a:t> neden olmaktadır. Bu yüzden sürekli aynı pozisyonda iş gören insanların kaslarını ve eklemlerini farklı biçimlerde germeleri ve hareket ettirmeleri gerekmektedir.</a:t>
            </a:r>
          </a:p>
        </p:txBody>
      </p:sp>
    </p:spTree>
    <p:extLst>
      <p:ext uri="{BB962C8B-B14F-4D97-AF65-F5344CB8AC3E}">
        <p14:creationId xmlns:p14="http://schemas.microsoft.com/office/powerpoint/2010/main" val="42799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EA89F7-B650-4548-B212-DB7ECCE0467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2EC50D4-5358-EE82-72E9-B2535E4DFB14}"/>
              </a:ext>
            </a:extLst>
          </p:cNvPr>
          <p:cNvSpPr>
            <a:spLocks noGrp="1"/>
          </p:cNvSpPr>
          <p:nvPr>
            <p:ph idx="1"/>
          </p:nvPr>
        </p:nvSpPr>
        <p:spPr>
          <a:xfrm>
            <a:off x="827700" y="2052925"/>
            <a:ext cx="7935300" cy="4195481"/>
          </a:xfrm>
        </p:spPr>
        <p:txBody>
          <a:bodyPr>
            <a:normAutofit/>
          </a:bodyPr>
          <a:lstStyle/>
          <a:p>
            <a:pPr algn="just"/>
            <a:r>
              <a:rPr lang="tr-TR" sz="2400" dirty="0"/>
              <a:t>Isı esnekliği etkilemektedir. Isınma egzersizleri eklemlerin hareket genişliğini %20 kadar arttırabilmektedir. </a:t>
            </a:r>
          </a:p>
          <a:p>
            <a:pPr algn="just"/>
            <a:endParaRPr lang="tr-TR" sz="2400" dirty="0"/>
          </a:p>
          <a:p>
            <a:pPr algn="just"/>
            <a:r>
              <a:rPr lang="tr-TR" sz="2400" dirty="0"/>
              <a:t>Soğuk ortam esnekliğin %20-10 kadar azalmasına sebep olmaktadır. </a:t>
            </a:r>
          </a:p>
        </p:txBody>
      </p:sp>
    </p:spTree>
    <p:extLst>
      <p:ext uri="{BB962C8B-B14F-4D97-AF65-F5344CB8AC3E}">
        <p14:creationId xmlns:p14="http://schemas.microsoft.com/office/powerpoint/2010/main" val="198870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4519" y="229565"/>
            <a:ext cx="4382135" cy="7575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4800" b="1" i="0" u="none" strike="noStrike" kern="0" cap="none" spc="0" normalizeH="0" baseline="0" noProof="0" dirty="0">
                <a:ln>
                  <a:noFill/>
                </a:ln>
                <a:solidFill>
                  <a:srgbClr val="E36C09"/>
                </a:solidFill>
                <a:effectLst/>
                <a:uLnTx/>
                <a:uFillTx/>
                <a:latin typeface="Microsoft New Tai Lue"/>
                <a:cs typeface="Microsoft New Tai Lue"/>
              </a:rPr>
              <a:t>Esneklik</a:t>
            </a:r>
            <a:r>
              <a:rPr kumimoji="0" sz="4800" b="1" i="0" u="none" strike="noStrike" kern="0" cap="none" spc="-50" normalizeH="0" baseline="0" noProof="0" dirty="0">
                <a:ln>
                  <a:noFill/>
                </a:ln>
                <a:solidFill>
                  <a:srgbClr val="E36C09"/>
                </a:solidFill>
                <a:effectLst/>
                <a:uLnTx/>
                <a:uFillTx/>
                <a:latin typeface="Microsoft New Tai Lue"/>
                <a:cs typeface="Microsoft New Tai Lue"/>
              </a:rPr>
              <a:t> </a:t>
            </a:r>
            <a:r>
              <a:rPr kumimoji="0" sz="4800" b="1" i="0" u="none" strike="noStrike" kern="0" cap="none" spc="-10" normalizeH="0" baseline="0" noProof="0" dirty="0">
                <a:ln>
                  <a:noFill/>
                </a:ln>
                <a:solidFill>
                  <a:srgbClr val="E36C09"/>
                </a:solidFill>
                <a:effectLst/>
                <a:uLnTx/>
                <a:uFillTx/>
                <a:latin typeface="Microsoft New Tai Lue"/>
                <a:cs typeface="Microsoft New Tai Lue"/>
              </a:rPr>
              <a:t>Nedir?</a:t>
            </a:r>
            <a:endParaRPr kumimoji="0" sz="4800" b="0" i="0" u="none" strike="noStrike" kern="0" cap="none" spc="0" normalizeH="0" baseline="0" noProof="0">
              <a:ln>
                <a:noFill/>
              </a:ln>
              <a:solidFill>
                <a:sysClr val="windowText" lastClr="000000"/>
              </a:solidFill>
              <a:effectLst/>
              <a:uLnTx/>
              <a:uFillTx/>
              <a:latin typeface="Microsoft New Tai Lue"/>
              <a:cs typeface="Microsoft New Tai Lue"/>
            </a:endParaRPr>
          </a:p>
        </p:txBody>
      </p:sp>
      <p:grpSp>
        <p:nvGrpSpPr>
          <p:cNvPr id="3" name="object 3"/>
          <p:cNvGrpSpPr/>
          <p:nvPr/>
        </p:nvGrpSpPr>
        <p:grpSpPr>
          <a:xfrm>
            <a:off x="396240" y="1341119"/>
            <a:ext cx="8229600" cy="4569460"/>
            <a:chOff x="396240" y="1341119"/>
            <a:chExt cx="8229600" cy="4569460"/>
          </a:xfrm>
        </p:grpSpPr>
        <p:sp>
          <p:nvSpPr>
            <p:cNvPr id="4" name="object 4"/>
            <p:cNvSpPr/>
            <p:nvPr/>
          </p:nvSpPr>
          <p:spPr>
            <a:xfrm>
              <a:off x="396240" y="1341119"/>
              <a:ext cx="8229600" cy="4569460"/>
            </a:xfrm>
            <a:custGeom>
              <a:avLst/>
              <a:gdLst/>
              <a:ahLst/>
              <a:cxnLst/>
              <a:rect l="l" t="t" r="r" b="b"/>
              <a:pathLst>
                <a:path w="8229600" h="4569460">
                  <a:moveTo>
                    <a:pt x="8229600" y="0"/>
                  </a:moveTo>
                  <a:lnTo>
                    <a:pt x="0" y="0"/>
                  </a:lnTo>
                  <a:lnTo>
                    <a:pt x="0" y="4568952"/>
                  </a:lnTo>
                  <a:lnTo>
                    <a:pt x="8229600" y="4568952"/>
                  </a:lnTo>
                  <a:lnTo>
                    <a:pt x="8229600" y="0"/>
                  </a:lnTo>
                  <a:close/>
                </a:path>
              </a:pathLst>
            </a:custGeom>
            <a:solidFill>
              <a:srgbClr val="FFFFFF">
                <a:alpha val="6784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1479804" y="1373123"/>
              <a:ext cx="6184392" cy="4151376"/>
            </a:xfrm>
            <a:prstGeom prst="rect">
              <a:avLst/>
            </a:prstGeom>
          </p:spPr>
        </p:pic>
      </p:grpSp>
      <p:sp>
        <p:nvSpPr>
          <p:cNvPr id="6" name="object 6"/>
          <p:cNvSpPr txBox="1"/>
          <p:nvPr/>
        </p:nvSpPr>
        <p:spPr>
          <a:xfrm>
            <a:off x="1829180" y="3356609"/>
            <a:ext cx="5487670" cy="872490"/>
          </a:xfrm>
          <a:prstGeom prst="rect">
            <a:avLst/>
          </a:prstGeom>
        </p:spPr>
        <p:txBody>
          <a:bodyPr vert="horz" wrap="square" lIns="0" tIns="58419" rIns="0" bIns="0" rtlCol="0">
            <a:spAutoFit/>
          </a:bodyPr>
          <a:lstStyle/>
          <a:p>
            <a:pPr marL="12700" marR="5080" lvl="0" indent="19685" defTabSz="914400" eaLnBrk="1" fontAlgn="auto" latinLnBrk="0" hangingPunct="1">
              <a:lnSpc>
                <a:spcPts val="3180"/>
              </a:lnSpc>
              <a:spcBef>
                <a:spcPts val="459"/>
              </a:spcBef>
              <a:spcAft>
                <a:spcPts val="0"/>
              </a:spcAft>
              <a:buClrTx/>
              <a:buSzTx/>
              <a:buFontTx/>
              <a:buNone/>
              <a:tabLst/>
              <a:defRPr/>
            </a:pPr>
            <a:r>
              <a:rPr kumimoji="0" sz="2900" b="0" i="0" u="none" strike="noStrike" kern="0" cap="none" spc="-10" normalizeH="0" baseline="0" noProof="0" dirty="0">
                <a:ln>
                  <a:noFill/>
                </a:ln>
                <a:solidFill>
                  <a:sysClr val="windowText" lastClr="000000"/>
                </a:solidFill>
                <a:effectLst/>
                <a:uLnTx/>
                <a:uFillTx/>
                <a:latin typeface="Calibri"/>
                <a:cs typeface="Calibri"/>
              </a:rPr>
              <a:t>Hareketin</a:t>
            </a:r>
            <a:r>
              <a:rPr kumimoji="0" sz="2900" b="0" i="0" u="none" strike="noStrike" kern="0" cap="none" spc="-70"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gerekli</a:t>
            </a:r>
            <a:r>
              <a:rPr kumimoji="0" sz="2900" b="0" i="0" u="none" strike="noStrike" kern="0" cap="none" spc="-75"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olan</a:t>
            </a:r>
            <a:r>
              <a:rPr kumimoji="0" sz="2900" b="0" i="0" u="none" strike="noStrike" kern="0" cap="none" spc="-55"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hızda</a:t>
            </a:r>
            <a:r>
              <a:rPr kumimoji="0" sz="2900" b="0" i="0" u="none" strike="noStrike" kern="0" cap="none" spc="-80"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ve</a:t>
            </a:r>
            <a:r>
              <a:rPr kumimoji="0" sz="2900" b="0" i="0" u="none" strike="noStrike" kern="0" cap="none" spc="-65" normalizeH="0" baseline="0" noProof="0" dirty="0">
                <a:ln>
                  <a:noFill/>
                </a:ln>
                <a:solidFill>
                  <a:sysClr val="windowText" lastClr="000000"/>
                </a:solidFill>
                <a:effectLst/>
                <a:uLnTx/>
                <a:uFillTx/>
                <a:latin typeface="Calibri"/>
                <a:cs typeface="Calibri"/>
              </a:rPr>
              <a:t> </a:t>
            </a:r>
            <a:r>
              <a:rPr kumimoji="0" sz="2900" b="0" i="0" u="none" strike="noStrike" kern="0" cap="none" spc="-10" normalizeH="0" baseline="0" noProof="0" dirty="0">
                <a:ln>
                  <a:noFill/>
                </a:ln>
                <a:solidFill>
                  <a:sysClr val="windowText" lastClr="000000"/>
                </a:solidFill>
                <a:effectLst/>
                <a:uLnTx/>
                <a:uFillTx/>
                <a:latin typeface="Calibri"/>
                <a:cs typeface="Calibri"/>
              </a:rPr>
              <a:t>geniş </a:t>
            </a:r>
            <a:r>
              <a:rPr kumimoji="0" sz="2900" b="0" i="0" u="none" strike="noStrike" kern="0" cap="none" spc="0" normalizeH="0" baseline="0" noProof="0" dirty="0">
                <a:ln>
                  <a:noFill/>
                </a:ln>
                <a:solidFill>
                  <a:sysClr val="windowText" lastClr="000000"/>
                </a:solidFill>
                <a:effectLst/>
                <a:uLnTx/>
                <a:uFillTx/>
                <a:latin typeface="Calibri"/>
                <a:cs typeface="Calibri"/>
              </a:rPr>
              <a:t>bir</a:t>
            </a:r>
            <a:r>
              <a:rPr kumimoji="0" sz="2900" b="0" i="0" u="none" strike="noStrike" kern="0" cap="none" spc="-40"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açı</a:t>
            </a:r>
            <a:r>
              <a:rPr kumimoji="0" sz="2900" b="0" i="0" u="none" strike="noStrike" kern="0" cap="none" spc="-20" normalizeH="0" baseline="0" noProof="0" dirty="0">
                <a:ln>
                  <a:noFill/>
                </a:ln>
                <a:solidFill>
                  <a:sysClr val="windowText" lastClr="000000"/>
                </a:solidFill>
                <a:effectLst/>
                <a:uLnTx/>
                <a:uFillTx/>
                <a:latin typeface="Calibri"/>
                <a:cs typeface="Calibri"/>
              </a:rPr>
              <a:t> </a:t>
            </a:r>
            <a:r>
              <a:rPr kumimoji="0" sz="2900" b="0" i="0" u="none" strike="noStrike" kern="0" cap="none" spc="0" normalizeH="0" baseline="0" noProof="0" dirty="0">
                <a:ln>
                  <a:noFill/>
                </a:ln>
                <a:solidFill>
                  <a:sysClr val="windowText" lastClr="000000"/>
                </a:solidFill>
                <a:effectLst/>
                <a:uLnTx/>
                <a:uFillTx/>
                <a:latin typeface="Calibri"/>
                <a:cs typeface="Calibri"/>
              </a:rPr>
              <a:t>içerisinde</a:t>
            </a:r>
            <a:r>
              <a:rPr kumimoji="0" sz="2900" b="0" i="0" u="none" strike="noStrike" kern="0" cap="none" spc="-20" normalizeH="0" baseline="0" noProof="0" dirty="0">
                <a:ln>
                  <a:noFill/>
                </a:ln>
                <a:solidFill>
                  <a:sysClr val="windowText" lastClr="000000"/>
                </a:solidFill>
                <a:effectLst/>
                <a:uLnTx/>
                <a:uFillTx/>
                <a:latin typeface="Calibri"/>
                <a:cs typeface="Calibri"/>
              </a:rPr>
              <a:t> başarılabilmesidir.</a:t>
            </a:r>
            <a:r>
              <a:rPr kumimoji="0" sz="1800" b="0" i="0" u="none" strike="noStrike" kern="0" cap="none" spc="-20" normalizeH="0" baseline="0" noProof="0" dirty="0">
                <a:ln>
                  <a:noFill/>
                </a:ln>
                <a:solidFill>
                  <a:sysClr val="windowText" lastClr="000000"/>
                </a:solidFill>
                <a:effectLst/>
                <a:uLnTx/>
                <a:uFillTx/>
                <a:latin typeface="Calibri"/>
                <a:cs typeface="Calibri"/>
              </a:rPr>
              <a:t>(1)</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grpSp>
        <p:nvGrpSpPr>
          <p:cNvPr id="7" name="object 7"/>
          <p:cNvGrpSpPr/>
          <p:nvPr/>
        </p:nvGrpSpPr>
        <p:grpSpPr>
          <a:xfrm>
            <a:off x="1714500" y="1641348"/>
            <a:ext cx="5715000" cy="3695700"/>
            <a:chOff x="1714500" y="1641348"/>
            <a:chExt cx="5715000" cy="3695700"/>
          </a:xfrm>
        </p:grpSpPr>
        <p:pic>
          <p:nvPicPr>
            <p:cNvPr id="8" name="object 8"/>
            <p:cNvPicPr/>
            <p:nvPr/>
          </p:nvPicPr>
          <p:blipFill>
            <a:blip r:embed="rId3" cstate="print"/>
            <a:stretch>
              <a:fillRect/>
            </a:stretch>
          </p:blipFill>
          <p:spPr>
            <a:xfrm>
              <a:off x="3660648" y="1641348"/>
              <a:ext cx="1822703" cy="1615439"/>
            </a:xfrm>
            <a:prstGeom prst="rect">
              <a:avLst/>
            </a:prstGeom>
          </p:spPr>
        </p:pic>
        <p:pic>
          <p:nvPicPr>
            <p:cNvPr id="9" name="object 9"/>
            <p:cNvPicPr/>
            <p:nvPr/>
          </p:nvPicPr>
          <p:blipFill>
            <a:blip r:embed="rId4" cstate="print"/>
            <a:stretch>
              <a:fillRect/>
            </a:stretch>
          </p:blipFill>
          <p:spPr>
            <a:xfrm>
              <a:off x="3707892" y="1668780"/>
              <a:ext cx="1728216" cy="1520952"/>
            </a:xfrm>
            <a:prstGeom prst="rect">
              <a:avLst/>
            </a:prstGeom>
          </p:spPr>
        </p:pic>
        <p:sp>
          <p:nvSpPr>
            <p:cNvPr id="10" name="object 10"/>
            <p:cNvSpPr/>
            <p:nvPr/>
          </p:nvSpPr>
          <p:spPr>
            <a:xfrm>
              <a:off x="3707892" y="1668780"/>
              <a:ext cx="1728470" cy="1521460"/>
            </a:xfrm>
            <a:custGeom>
              <a:avLst/>
              <a:gdLst/>
              <a:ahLst/>
              <a:cxnLst/>
              <a:rect l="l" t="t" r="r" b="b"/>
              <a:pathLst>
                <a:path w="1728470" h="1521460">
                  <a:moveTo>
                    <a:pt x="0" y="760476"/>
                  </a:moveTo>
                  <a:lnTo>
                    <a:pt x="1466" y="715793"/>
                  </a:lnTo>
                  <a:lnTo>
                    <a:pt x="5813" y="671790"/>
                  </a:lnTo>
                  <a:lnTo>
                    <a:pt x="12957" y="628538"/>
                  </a:lnTo>
                  <a:lnTo>
                    <a:pt x="22820" y="586109"/>
                  </a:lnTo>
                  <a:lnTo>
                    <a:pt x="35318" y="544573"/>
                  </a:lnTo>
                  <a:lnTo>
                    <a:pt x="50372" y="504002"/>
                  </a:lnTo>
                  <a:lnTo>
                    <a:pt x="67901" y="464468"/>
                  </a:lnTo>
                  <a:lnTo>
                    <a:pt x="87823" y="426042"/>
                  </a:lnTo>
                  <a:lnTo>
                    <a:pt x="110057" y="388795"/>
                  </a:lnTo>
                  <a:lnTo>
                    <a:pt x="134523" y="352798"/>
                  </a:lnTo>
                  <a:lnTo>
                    <a:pt x="161139" y="318123"/>
                  </a:lnTo>
                  <a:lnTo>
                    <a:pt x="189824" y="284841"/>
                  </a:lnTo>
                  <a:lnTo>
                    <a:pt x="220498" y="253023"/>
                  </a:lnTo>
                  <a:lnTo>
                    <a:pt x="253079" y="222742"/>
                  </a:lnTo>
                  <a:lnTo>
                    <a:pt x="287486" y="194067"/>
                  </a:lnTo>
                  <a:lnTo>
                    <a:pt x="323638" y="167071"/>
                  </a:lnTo>
                  <a:lnTo>
                    <a:pt x="361455" y="141824"/>
                  </a:lnTo>
                  <a:lnTo>
                    <a:pt x="400855" y="118399"/>
                  </a:lnTo>
                  <a:lnTo>
                    <a:pt x="441757" y="96866"/>
                  </a:lnTo>
                  <a:lnTo>
                    <a:pt x="484081" y="77297"/>
                  </a:lnTo>
                  <a:lnTo>
                    <a:pt x="527744" y="59763"/>
                  </a:lnTo>
                  <a:lnTo>
                    <a:pt x="572667" y="44335"/>
                  </a:lnTo>
                  <a:lnTo>
                    <a:pt x="618767" y="31085"/>
                  </a:lnTo>
                  <a:lnTo>
                    <a:pt x="665965" y="20085"/>
                  </a:lnTo>
                  <a:lnTo>
                    <a:pt x="714179" y="11404"/>
                  </a:lnTo>
                  <a:lnTo>
                    <a:pt x="763328" y="5116"/>
                  </a:lnTo>
                  <a:lnTo>
                    <a:pt x="813331" y="1290"/>
                  </a:lnTo>
                  <a:lnTo>
                    <a:pt x="864108" y="0"/>
                  </a:lnTo>
                  <a:lnTo>
                    <a:pt x="914884" y="1290"/>
                  </a:lnTo>
                  <a:lnTo>
                    <a:pt x="964887" y="5116"/>
                  </a:lnTo>
                  <a:lnTo>
                    <a:pt x="1014036" y="11404"/>
                  </a:lnTo>
                  <a:lnTo>
                    <a:pt x="1062250" y="20085"/>
                  </a:lnTo>
                  <a:lnTo>
                    <a:pt x="1109448" y="31085"/>
                  </a:lnTo>
                  <a:lnTo>
                    <a:pt x="1155548" y="44335"/>
                  </a:lnTo>
                  <a:lnTo>
                    <a:pt x="1200471" y="59763"/>
                  </a:lnTo>
                  <a:lnTo>
                    <a:pt x="1244134" y="77297"/>
                  </a:lnTo>
                  <a:lnTo>
                    <a:pt x="1286458" y="96866"/>
                  </a:lnTo>
                  <a:lnTo>
                    <a:pt x="1327360" y="118399"/>
                  </a:lnTo>
                  <a:lnTo>
                    <a:pt x="1366760" y="141824"/>
                  </a:lnTo>
                  <a:lnTo>
                    <a:pt x="1404577" y="167071"/>
                  </a:lnTo>
                  <a:lnTo>
                    <a:pt x="1440729" y="194067"/>
                  </a:lnTo>
                  <a:lnTo>
                    <a:pt x="1475136" y="222742"/>
                  </a:lnTo>
                  <a:lnTo>
                    <a:pt x="1507717" y="253023"/>
                  </a:lnTo>
                  <a:lnTo>
                    <a:pt x="1538391" y="284841"/>
                  </a:lnTo>
                  <a:lnTo>
                    <a:pt x="1567076" y="318123"/>
                  </a:lnTo>
                  <a:lnTo>
                    <a:pt x="1593692" y="352798"/>
                  </a:lnTo>
                  <a:lnTo>
                    <a:pt x="1618158" y="388795"/>
                  </a:lnTo>
                  <a:lnTo>
                    <a:pt x="1640392" y="426042"/>
                  </a:lnTo>
                  <a:lnTo>
                    <a:pt x="1660314" y="464468"/>
                  </a:lnTo>
                  <a:lnTo>
                    <a:pt x="1677843" y="504002"/>
                  </a:lnTo>
                  <a:lnTo>
                    <a:pt x="1692897" y="544573"/>
                  </a:lnTo>
                  <a:lnTo>
                    <a:pt x="1705395" y="586109"/>
                  </a:lnTo>
                  <a:lnTo>
                    <a:pt x="1715258" y="628538"/>
                  </a:lnTo>
                  <a:lnTo>
                    <a:pt x="1722402" y="671790"/>
                  </a:lnTo>
                  <a:lnTo>
                    <a:pt x="1726749" y="715793"/>
                  </a:lnTo>
                  <a:lnTo>
                    <a:pt x="1728216" y="760476"/>
                  </a:lnTo>
                  <a:lnTo>
                    <a:pt x="1726749" y="805158"/>
                  </a:lnTo>
                  <a:lnTo>
                    <a:pt x="1722402" y="849161"/>
                  </a:lnTo>
                  <a:lnTo>
                    <a:pt x="1715258" y="892413"/>
                  </a:lnTo>
                  <a:lnTo>
                    <a:pt x="1705395" y="934842"/>
                  </a:lnTo>
                  <a:lnTo>
                    <a:pt x="1692897" y="976378"/>
                  </a:lnTo>
                  <a:lnTo>
                    <a:pt x="1677843" y="1016949"/>
                  </a:lnTo>
                  <a:lnTo>
                    <a:pt x="1660314" y="1056483"/>
                  </a:lnTo>
                  <a:lnTo>
                    <a:pt x="1640392" y="1094909"/>
                  </a:lnTo>
                  <a:lnTo>
                    <a:pt x="1618158" y="1132156"/>
                  </a:lnTo>
                  <a:lnTo>
                    <a:pt x="1593692" y="1168153"/>
                  </a:lnTo>
                  <a:lnTo>
                    <a:pt x="1567076" y="1202828"/>
                  </a:lnTo>
                  <a:lnTo>
                    <a:pt x="1538391" y="1236110"/>
                  </a:lnTo>
                  <a:lnTo>
                    <a:pt x="1507717" y="1267928"/>
                  </a:lnTo>
                  <a:lnTo>
                    <a:pt x="1475136" y="1298209"/>
                  </a:lnTo>
                  <a:lnTo>
                    <a:pt x="1440729" y="1326884"/>
                  </a:lnTo>
                  <a:lnTo>
                    <a:pt x="1404577" y="1353880"/>
                  </a:lnTo>
                  <a:lnTo>
                    <a:pt x="1366760" y="1379127"/>
                  </a:lnTo>
                  <a:lnTo>
                    <a:pt x="1327360" y="1402552"/>
                  </a:lnTo>
                  <a:lnTo>
                    <a:pt x="1286458" y="1424085"/>
                  </a:lnTo>
                  <a:lnTo>
                    <a:pt x="1244134" y="1443654"/>
                  </a:lnTo>
                  <a:lnTo>
                    <a:pt x="1200471" y="1461188"/>
                  </a:lnTo>
                  <a:lnTo>
                    <a:pt x="1155548" y="1476616"/>
                  </a:lnTo>
                  <a:lnTo>
                    <a:pt x="1109448" y="1489866"/>
                  </a:lnTo>
                  <a:lnTo>
                    <a:pt x="1062250" y="1500866"/>
                  </a:lnTo>
                  <a:lnTo>
                    <a:pt x="1014036" y="1509547"/>
                  </a:lnTo>
                  <a:lnTo>
                    <a:pt x="964887" y="1515835"/>
                  </a:lnTo>
                  <a:lnTo>
                    <a:pt x="914884" y="1519661"/>
                  </a:lnTo>
                  <a:lnTo>
                    <a:pt x="864108" y="1520952"/>
                  </a:lnTo>
                  <a:lnTo>
                    <a:pt x="813331" y="1519661"/>
                  </a:lnTo>
                  <a:lnTo>
                    <a:pt x="763328" y="1515835"/>
                  </a:lnTo>
                  <a:lnTo>
                    <a:pt x="714179" y="1509547"/>
                  </a:lnTo>
                  <a:lnTo>
                    <a:pt x="665965" y="1500866"/>
                  </a:lnTo>
                  <a:lnTo>
                    <a:pt x="618767" y="1489866"/>
                  </a:lnTo>
                  <a:lnTo>
                    <a:pt x="572667" y="1476616"/>
                  </a:lnTo>
                  <a:lnTo>
                    <a:pt x="527744" y="1461188"/>
                  </a:lnTo>
                  <a:lnTo>
                    <a:pt x="484081" y="1443654"/>
                  </a:lnTo>
                  <a:lnTo>
                    <a:pt x="441757" y="1424085"/>
                  </a:lnTo>
                  <a:lnTo>
                    <a:pt x="400855" y="1402552"/>
                  </a:lnTo>
                  <a:lnTo>
                    <a:pt x="361455" y="1379127"/>
                  </a:lnTo>
                  <a:lnTo>
                    <a:pt x="323638" y="1353880"/>
                  </a:lnTo>
                  <a:lnTo>
                    <a:pt x="287486" y="1326884"/>
                  </a:lnTo>
                  <a:lnTo>
                    <a:pt x="253079" y="1298209"/>
                  </a:lnTo>
                  <a:lnTo>
                    <a:pt x="220498" y="1267928"/>
                  </a:lnTo>
                  <a:lnTo>
                    <a:pt x="189824" y="1236110"/>
                  </a:lnTo>
                  <a:lnTo>
                    <a:pt x="161139" y="1202828"/>
                  </a:lnTo>
                  <a:lnTo>
                    <a:pt x="134523" y="1168153"/>
                  </a:lnTo>
                  <a:lnTo>
                    <a:pt x="110057" y="1132156"/>
                  </a:lnTo>
                  <a:lnTo>
                    <a:pt x="87823" y="1094909"/>
                  </a:lnTo>
                  <a:lnTo>
                    <a:pt x="67901" y="1056483"/>
                  </a:lnTo>
                  <a:lnTo>
                    <a:pt x="50372" y="1016949"/>
                  </a:lnTo>
                  <a:lnTo>
                    <a:pt x="35318" y="976378"/>
                  </a:lnTo>
                  <a:lnTo>
                    <a:pt x="22820" y="934842"/>
                  </a:lnTo>
                  <a:lnTo>
                    <a:pt x="12957" y="892413"/>
                  </a:lnTo>
                  <a:lnTo>
                    <a:pt x="5813" y="849161"/>
                  </a:lnTo>
                  <a:lnTo>
                    <a:pt x="1466" y="805158"/>
                  </a:lnTo>
                  <a:lnTo>
                    <a:pt x="0" y="760476"/>
                  </a:lnTo>
                  <a:close/>
                </a:path>
              </a:pathLst>
            </a:custGeom>
            <a:ln w="9144">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 name="object 11"/>
            <p:cNvPicPr/>
            <p:nvPr/>
          </p:nvPicPr>
          <p:blipFill>
            <a:blip r:embed="rId5" cstate="print"/>
            <a:stretch>
              <a:fillRect/>
            </a:stretch>
          </p:blipFill>
          <p:spPr>
            <a:xfrm>
              <a:off x="1714500" y="4608576"/>
              <a:ext cx="5715000" cy="728472"/>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063240">
              <a:lnSpc>
                <a:spcPct val="100000"/>
              </a:lnSpc>
              <a:spcBef>
                <a:spcPts val="100"/>
              </a:spcBef>
            </a:pPr>
            <a:r>
              <a:rPr spc="-5" dirty="0"/>
              <a:t>Yaşın</a:t>
            </a:r>
            <a:r>
              <a:rPr spc="-20" dirty="0"/>
              <a:t> </a:t>
            </a:r>
            <a:r>
              <a:rPr spc="-5" dirty="0"/>
              <a:t>esneklik</a:t>
            </a:r>
            <a:r>
              <a:rPr spc="-15" dirty="0"/>
              <a:t> </a:t>
            </a:r>
            <a:r>
              <a:rPr spc="-5" dirty="0"/>
              <a:t>üzerine</a:t>
            </a:r>
            <a:r>
              <a:rPr spc="-15" dirty="0"/>
              <a:t> </a:t>
            </a:r>
            <a:r>
              <a:rPr spc="-5" dirty="0"/>
              <a:t>etkisi</a:t>
            </a:r>
          </a:p>
        </p:txBody>
      </p:sp>
      <p:grpSp>
        <p:nvGrpSpPr>
          <p:cNvPr id="3" name="object 3"/>
          <p:cNvGrpSpPr/>
          <p:nvPr/>
        </p:nvGrpSpPr>
        <p:grpSpPr>
          <a:xfrm>
            <a:off x="1333500" y="1600200"/>
            <a:ext cx="6301105" cy="3376929"/>
            <a:chOff x="1333500" y="1600200"/>
            <a:chExt cx="6301105" cy="3376929"/>
          </a:xfrm>
        </p:grpSpPr>
        <p:sp>
          <p:nvSpPr>
            <p:cNvPr id="4" name="object 4"/>
            <p:cNvSpPr/>
            <p:nvPr/>
          </p:nvSpPr>
          <p:spPr>
            <a:xfrm>
              <a:off x="1358899" y="1639888"/>
              <a:ext cx="0" cy="3322954"/>
            </a:xfrm>
            <a:custGeom>
              <a:avLst/>
              <a:gdLst/>
              <a:ahLst/>
              <a:cxnLst/>
              <a:rect l="l" t="t" r="r" b="b"/>
              <a:pathLst>
                <a:path h="3322954">
                  <a:moveTo>
                    <a:pt x="0" y="0"/>
                  </a:moveTo>
                  <a:lnTo>
                    <a:pt x="0" y="3322636"/>
                  </a:lnTo>
                </a:path>
              </a:pathLst>
            </a:custGeom>
            <a:ln w="50799">
              <a:solidFill>
                <a:srgbClr val="FFFFFF"/>
              </a:solidFill>
            </a:ln>
          </p:spPr>
          <p:txBody>
            <a:bodyPr wrap="square" lIns="0" tIns="0" rIns="0" bIns="0" rtlCol="0"/>
            <a:lstStyle/>
            <a:p>
              <a:endParaRPr/>
            </a:p>
          </p:txBody>
        </p:sp>
        <p:sp>
          <p:nvSpPr>
            <p:cNvPr id="5" name="object 5"/>
            <p:cNvSpPr/>
            <p:nvPr/>
          </p:nvSpPr>
          <p:spPr>
            <a:xfrm>
              <a:off x="1360487" y="4951412"/>
              <a:ext cx="6259830" cy="0"/>
            </a:xfrm>
            <a:custGeom>
              <a:avLst/>
              <a:gdLst/>
              <a:ahLst/>
              <a:cxnLst/>
              <a:rect l="l" t="t" r="r" b="b"/>
              <a:pathLst>
                <a:path w="6259830">
                  <a:moveTo>
                    <a:pt x="0" y="0"/>
                  </a:moveTo>
                  <a:lnTo>
                    <a:pt x="6259510" y="0"/>
                  </a:lnTo>
                </a:path>
              </a:pathLst>
            </a:custGeom>
            <a:ln w="50799">
              <a:solidFill>
                <a:srgbClr val="FFFFFF"/>
              </a:solidFill>
            </a:ln>
          </p:spPr>
          <p:txBody>
            <a:bodyPr wrap="square" lIns="0" tIns="0" rIns="0" bIns="0" rtlCol="0"/>
            <a:lstStyle/>
            <a:p>
              <a:endParaRPr/>
            </a:p>
          </p:txBody>
        </p:sp>
        <p:sp>
          <p:nvSpPr>
            <p:cNvPr id="6" name="object 6"/>
            <p:cNvSpPr/>
            <p:nvPr/>
          </p:nvSpPr>
          <p:spPr>
            <a:xfrm>
              <a:off x="1638299" y="2170113"/>
              <a:ext cx="774700" cy="327025"/>
            </a:xfrm>
            <a:custGeom>
              <a:avLst/>
              <a:gdLst/>
              <a:ahLst/>
              <a:cxnLst/>
              <a:rect l="l" t="t" r="r" b="b"/>
              <a:pathLst>
                <a:path w="774700" h="327025">
                  <a:moveTo>
                    <a:pt x="0" y="0"/>
                  </a:moveTo>
                  <a:lnTo>
                    <a:pt x="774699" y="327024"/>
                  </a:lnTo>
                </a:path>
              </a:pathLst>
            </a:custGeom>
            <a:ln w="76199">
              <a:solidFill>
                <a:srgbClr val="FFCA00"/>
              </a:solidFill>
            </a:ln>
          </p:spPr>
          <p:txBody>
            <a:bodyPr wrap="square" lIns="0" tIns="0" rIns="0" bIns="0" rtlCol="0"/>
            <a:lstStyle/>
            <a:p>
              <a:endParaRPr/>
            </a:p>
          </p:txBody>
        </p:sp>
        <p:sp>
          <p:nvSpPr>
            <p:cNvPr id="7" name="object 7"/>
            <p:cNvSpPr/>
            <p:nvPr/>
          </p:nvSpPr>
          <p:spPr>
            <a:xfrm>
              <a:off x="2439987" y="1992313"/>
              <a:ext cx="811530" cy="586105"/>
            </a:xfrm>
            <a:custGeom>
              <a:avLst/>
              <a:gdLst/>
              <a:ahLst/>
              <a:cxnLst/>
              <a:rect l="l" t="t" r="r" b="b"/>
              <a:pathLst>
                <a:path w="811529" h="586105">
                  <a:moveTo>
                    <a:pt x="0" y="585786"/>
                  </a:moveTo>
                  <a:lnTo>
                    <a:pt x="811211" y="0"/>
                  </a:lnTo>
                </a:path>
              </a:pathLst>
            </a:custGeom>
            <a:ln w="76199">
              <a:solidFill>
                <a:srgbClr val="FFCA00"/>
              </a:solidFill>
            </a:ln>
          </p:spPr>
          <p:txBody>
            <a:bodyPr wrap="square" lIns="0" tIns="0" rIns="0" bIns="0" rtlCol="0"/>
            <a:lstStyle/>
            <a:p>
              <a:endParaRPr/>
            </a:p>
          </p:txBody>
        </p:sp>
        <p:sp>
          <p:nvSpPr>
            <p:cNvPr id="8" name="object 8"/>
            <p:cNvSpPr/>
            <p:nvPr/>
          </p:nvSpPr>
          <p:spPr>
            <a:xfrm>
              <a:off x="3301999" y="2043113"/>
              <a:ext cx="3530600" cy="1778000"/>
            </a:xfrm>
            <a:custGeom>
              <a:avLst/>
              <a:gdLst/>
              <a:ahLst/>
              <a:cxnLst/>
              <a:rect l="l" t="t" r="r" b="b"/>
              <a:pathLst>
                <a:path w="3530600" h="1778000">
                  <a:moveTo>
                    <a:pt x="0" y="0"/>
                  </a:moveTo>
                  <a:lnTo>
                    <a:pt x="3530599" y="1777999"/>
                  </a:lnTo>
                </a:path>
              </a:pathLst>
            </a:custGeom>
            <a:ln w="76199">
              <a:solidFill>
                <a:srgbClr val="FFCA00"/>
              </a:solidFill>
            </a:ln>
          </p:spPr>
          <p:txBody>
            <a:bodyPr wrap="square" lIns="0" tIns="0" rIns="0" bIns="0" rtlCol="0"/>
            <a:lstStyle/>
            <a:p>
              <a:endParaRPr/>
            </a:p>
          </p:txBody>
        </p:sp>
        <p:sp>
          <p:nvSpPr>
            <p:cNvPr id="9" name="object 9"/>
            <p:cNvSpPr/>
            <p:nvPr/>
          </p:nvSpPr>
          <p:spPr>
            <a:xfrm>
              <a:off x="7608885" y="1600200"/>
              <a:ext cx="0" cy="3338829"/>
            </a:xfrm>
            <a:custGeom>
              <a:avLst/>
              <a:gdLst/>
              <a:ahLst/>
              <a:cxnLst/>
              <a:rect l="l" t="t" r="r" b="b"/>
              <a:pathLst>
                <a:path h="3338829">
                  <a:moveTo>
                    <a:pt x="0" y="0"/>
                  </a:moveTo>
                  <a:lnTo>
                    <a:pt x="0" y="3338512"/>
                  </a:lnTo>
                </a:path>
              </a:pathLst>
            </a:custGeom>
            <a:ln w="50799">
              <a:solidFill>
                <a:srgbClr val="FFFFFF"/>
              </a:solidFill>
            </a:ln>
          </p:spPr>
          <p:txBody>
            <a:bodyPr wrap="square" lIns="0" tIns="0" rIns="0" bIns="0" rtlCol="0"/>
            <a:lstStyle/>
            <a:p>
              <a:endParaRPr/>
            </a:p>
          </p:txBody>
        </p:sp>
        <p:sp>
          <p:nvSpPr>
            <p:cNvPr id="10" name="object 10"/>
            <p:cNvSpPr/>
            <p:nvPr/>
          </p:nvSpPr>
          <p:spPr>
            <a:xfrm>
              <a:off x="1689099" y="1992313"/>
              <a:ext cx="5145405" cy="2057400"/>
            </a:xfrm>
            <a:custGeom>
              <a:avLst/>
              <a:gdLst/>
              <a:ahLst/>
              <a:cxnLst/>
              <a:rect l="l" t="t" r="r" b="b"/>
              <a:pathLst>
                <a:path w="5145405" h="2057400">
                  <a:moveTo>
                    <a:pt x="0" y="0"/>
                  </a:moveTo>
                  <a:lnTo>
                    <a:pt x="0" y="12700"/>
                  </a:lnTo>
                  <a:lnTo>
                    <a:pt x="23812" y="12700"/>
                  </a:lnTo>
                  <a:lnTo>
                    <a:pt x="36512" y="12700"/>
                  </a:lnTo>
                  <a:lnTo>
                    <a:pt x="50799" y="12700"/>
                  </a:lnTo>
                  <a:lnTo>
                    <a:pt x="50799" y="26987"/>
                  </a:lnTo>
                  <a:lnTo>
                    <a:pt x="63499" y="26987"/>
                  </a:lnTo>
                  <a:lnTo>
                    <a:pt x="87312" y="26987"/>
                  </a:lnTo>
                  <a:lnTo>
                    <a:pt x="100012" y="26987"/>
                  </a:lnTo>
                  <a:lnTo>
                    <a:pt x="112712" y="26987"/>
                  </a:lnTo>
                  <a:lnTo>
                    <a:pt x="112712" y="39687"/>
                  </a:lnTo>
                  <a:lnTo>
                    <a:pt x="127000" y="39687"/>
                  </a:lnTo>
                  <a:lnTo>
                    <a:pt x="139700" y="39687"/>
                  </a:lnTo>
                  <a:lnTo>
                    <a:pt x="163512" y="52387"/>
                  </a:lnTo>
                  <a:lnTo>
                    <a:pt x="176212" y="52387"/>
                  </a:lnTo>
                  <a:lnTo>
                    <a:pt x="188912" y="52387"/>
                  </a:lnTo>
                  <a:lnTo>
                    <a:pt x="203200" y="76199"/>
                  </a:lnTo>
                  <a:lnTo>
                    <a:pt x="215900" y="88899"/>
                  </a:lnTo>
                  <a:lnTo>
                    <a:pt x="252412" y="88899"/>
                  </a:lnTo>
                  <a:lnTo>
                    <a:pt x="265112" y="88899"/>
                  </a:lnTo>
                  <a:lnTo>
                    <a:pt x="304799" y="88899"/>
                  </a:lnTo>
                  <a:lnTo>
                    <a:pt x="304799" y="103187"/>
                  </a:lnTo>
                  <a:lnTo>
                    <a:pt x="315912" y="103187"/>
                  </a:lnTo>
                  <a:lnTo>
                    <a:pt x="315912" y="115887"/>
                  </a:lnTo>
                  <a:lnTo>
                    <a:pt x="328612" y="115887"/>
                  </a:lnTo>
                  <a:lnTo>
                    <a:pt x="341312" y="115887"/>
                  </a:lnTo>
                  <a:lnTo>
                    <a:pt x="380999" y="115887"/>
                  </a:lnTo>
                  <a:lnTo>
                    <a:pt x="392112" y="139699"/>
                  </a:lnTo>
                  <a:lnTo>
                    <a:pt x="404812" y="139699"/>
                  </a:lnTo>
                  <a:lnTo>
                    <a:pt x="417512" y="152399"/>
                  </a:lnTo>
                  <a:lnTo>
                    <a:pt x="431799" y="152399"/>
                  </a:lnTo>
                  <a:lnTo>
                    <a:pt x="457199" y="152399"/>
                  </a:lnTo>
                  <a:lnTo>
                    <a:pt x="468312" y="152399"/>
                  </a:lnTo>
                  <a:lnTo>
                    <a:pt x="468312" y="165099"/>
                  </a:lnTo>
                  <a:lnTo>
                    <a:pt x="481012" y="165099"/>
                  </a:lnTo>
                  <a:lnTo>
                    <a:pt x="493712" y="165099"/>
                  </a:lnTo>
                  <a:lnTo>
                    <a:pt x="533399" y="165099"/>
                  </a:lnTo>
                  <a:lnTo>
                    <a:pt x="544512" y="179387"/>
                  </a:lnTo>
                  <a:lnTo>
                    <a:pt x="557212" y="179387"/>
                  </a:lnTo>
                  <a:lnTo>
                    <a:pt x="596899" y="192087"/>
                  </a:lnTo>
                  <a:lnTo>
                    <a:pt x="609599" y="192087"/>
                  </a:lnTo>
                  <a:lnTo>
                    <a:pt x="620712" y="192087"/>
                  </a:lnTo>
                  <a:lnTo>
                    <a:pt x="646112" y="215900"/>
                  </a:lnTo>
                  <a:lnTo>
                    <a:pt x="673099" y="228600"/>
                  </a:lnTo>
                  <a:lnTo>
                    <a:pt x="685799" y="228600"/>
                  </a:lnTo>
                  <a:lnTo>
                    <a:pt x="696912" y="228600"/>
                  </a:lnTo>
                  <a:lnTo>
                    <a:pt x="696912" y="241300"/>
                  </a:lnTo>
                  <a:lnTo>
                    <a:pt x="709612" y="241300"/>
                  </a:lnTo>
                  <a:lnTo>
                    <a:pt x="736599" y="241300"/>
                  </a:lnTo>
                  <a:lnTo>
                    <a:pt x="761999" y="255587"/>
                  </a:lnTo>
                  <a:lnTo>
                    <a:pt x="785812" y="255587"/>
                  </a:lnTo>
                  <a:lnTo>
                    <a:pt x="825499" y="268287"/>
                  </a:lnTo>
                  <a:lnTo>
                    <a:pt x="838199" y="268287"/>
                  </a:lnTo>
                  <a:lnTo>
                    <a:pt x="862012" y="268287"/>
                  </a:lnTo>
                  <a:lnTo>
                    <a:pt x="888999" y="292100"/>
                  </a:lnTo>
                  <a:lnTo>
                    <a:pt x="901699" y="304800"/>
                  </a:lnTo>
                  <a:lnTo>
                    <a:pt x="914399" y="304800"/>
                  </a:lnTo>
                  <a:lnTo>
                    <a:pt x="925512" y="304800"/>
                  </a:lnTo>
                  <a:lnTo>
                    <a:pt x="925512" y="317500"/>
                  </a:lnTo>
                  <a:lnTo>
                    <a:pt x="950912" y="317500"/>
                  </a:lnTo>
                  <a:lnTo>
                    <a:pt x="965199" y="317500"/>
                  </a:lnTo>
                  <a:lnTo>
                    <a:pt x="977899" y="317500"/>
                  </a:lnTo>
                  <a:lnTo>
                    <a:pt x="990599" y="331787"/>
                  </a:lnTo>
                  <a:lnTo>
                    <a:pt x="1001711" y="331787"/>
                  </a:lnTo>
                  <a:lnTo>
                    <a:pt x="1027111" y="331787"/>
                  </a:lnTo>
                  <a:lnTo>
                    <a:pt x="1041399" y="331787"/>
                  </a:lnTo>
                  <a:lnTo>
                    <a:pt x="1041399" y="357187"/>
                  </a:lnTo>
                  <a:lnTo>
                    <a:pt x="1054099" y="357187"/>
                  </a:lnTo>
                  <a:lnTo>
                    <a:pt x="1066799" y="357187"/>
                  </a:lnTo>
                  <a:lnTo>
                    <a:pt x="1066799" y="368299"/>
                  </a:lnTo>
                  <a:lnTo>
                    <a:pt x="1077911" y="368299"/>
                  </a:lnTo>
                  <a:lnTo>
                    <a:pt x="1103311" y="368299"/>
                  </a:lnTo>
                  <a:lnTo>
                    <a:pt x="1142999" y="380999"/>
                  </a:lnTo>
                  <a:lnTo>
                    <a:pt x="1319211" y="380999"/>
                  </a:lnTo>
                  <a:lnTo>
                    <a:pt x="1319211" y="368299"/>
                  </a:lnTo>
                  <a:lnTo>
                    <a:pt x="1331911" y="368299"/>
                  </a:lnTo>
                  <a:lnTo>
                    <a:pt x="1346199" y="368299"/>
                  </a:lnTo>
                  <a:lnTo>
                    <a:pt x="1346199" y="357187"/>
                  </a:lnTo>
                  <a:lnTo>
                    <a:pt x="1358899" y="357187"/>
                  </a:lnTo>
                  <a:lnTo>
                    <a:pt x="1382711" y="357187"/>
                  </a:lnTo>
                  <a:lnTo>
                    <a:pt x="1382711" y="331787"/>
                  </a:lnTo>
                  <a:lnTo>
                    <a:pt x="1395411" y="331787"/>
                  </a:lnTo>
                  <a:lnTo>
                    <a:pt x="1408111" y="331787"/>
                  </a:lnTo>
                  <a:lnTo>
                    <a:pt x="1422399" y="331787"/>
                  </a:lnTo>
                  <a:lnTo>
                    <a:pt x="1422399" y="317500"/>
                  </a:lnTo>
                  <a:lnTo>
                    <a:pt x="1435099" y="317500"/>
                  </a:lnTo>
                  <a:lnTo>
                    <a:pt x="1458911" y="317500"/>
                  </a:lnTo>
                  <a:lnTo>
                    <a:pt x="1471611" y="317500"/>
                  </a:lnTo>
                  <a:lnTo>
                    <a:pt x="1471611" y="304800"/>
                  </a:lnTo>
                  <a:lnTo>
                    <a:pt x="1484311" y="304800"/>
                  </a:lnTo>
                  <a:lnTo>
                    <a:pt x="1484311" y="292100"/>
                  </a:lnTo>
                  <a:lnTo>
                    <a:pt x="1498599" y="292100"/>
                  </a:lnTo>
                  <a:lnTo>
                    <a:pt x="1511299" y="292100"/>
                  </a:lnTo>
                  <a:lnTo>
                    <a:pt x="1511299" y="268287"/>
                  </a:lnTo>
                  <a:lnTo>
                    <a:pt x="1535111" y="268287"/>
                  </a:lnTo>
                  <a:lnTo>
                    <a:pt x="1547811" y="268287"/>
                  </a:lnTo>
                  <a:lnTo>
                    <a:pt x="1560511" y="268287"/>
                  </a:lnTo>
                  <a:lnTo>
                    <a:pt x="1560511" y="255587"/>
                  </a:lnTo>
                  <a:lnTo>
                    <a:pt x="1574799" y="255587"/>
                  </a:lnTo>
                  <a:lnTo>
                    <a:pt x="1600199" y="255587"/>
                  </a:lnTo>
                  <a:lnTo>
                    <a:pt x="1611311" y="255587"/>
                  </a:lnTo>
                  <a:lnTo>
                    <a:pt x="1611311" y="241300"/>
                  </a:lnTo>
                  <a:lnTo>
                    <a:pt x="1624011" y="241300"/>
                  </a:lnTo>
                  <a:lnTo>
                    <a:pt x="1636711" y="241300"/>
                  </a:lnTo>
                  <a:lnTo>
                    <a:pt x="1650999" y="255587"/>
                  </a:lnTo>
                  <a:lnTo>
                    <a:pt x="1676399" y="255587"/>
                  </a:lnTo>
                  <a:lnTo>
                    <a:pt x="1687511" y="255587"/>
                  </a:lnTo>
                  <a:lnTo>
                    <a:pt x="1687511" y="268287"/>
                  </a:lnTo>
                  <a:lnTo>
                    <a:pt x="1700211" y="268287"/>
                  </a:lnTo>
                  <a:lnTo>
                    <a:pt x="1700211" y="292100"/>
                  </a:lnTo>
                  <a:lnTo>
                    <a:pt x="1727199" y="292100"/>
                  </a:lnTo>
                  <a:lnTo>
                    <a:pt x="1752599" y="304800"/>
                  </a:lnTo>
                  <a:lnTo>
                    <a:pt x="1752599" y="317500"/>
                  </a:lnTo>
                  <a:lnTo>
                    <a:pt x="1763711" y="317500"/>
                  </a:lnTo>
                  <a:lnTo>
                    <a:pt x="1763711" y="331787"/>
                  </a:lnTo>
                  <a:lnTo>
                    <a:pt x="1776411" y="331787"/>
                  </a:lnTo>
                  <a:lnTo>
                    <a:pt x="1776411" y="357187"/>
                  </a:lnTo>
                  <a:lnTo>
                    <a:pt x="1789111" y="357187"/>
                  </a:lnTo>
                  <a:lnTo>
                    <a:pt x="1789111" y="368299"/>
                  </a:lnTo>
                  <a:lnTo>
                    <a:pt x="1816099" y="380999"/>
                  </a:lnTo>
                  <a:lnTo>
                    <a:pt x="1816099" y="393699"/>
                  </a:lnTo>
                  <a:lnTo>
                    <a:pt x="1828799" y="393699"/>
                  </a:lnTo>
                  <a:lnTo>
                    <a:pt x="1839911" y="407987"/>
                  </a:lnTo>
                  <a:lnTo>
                    <a:pt x="1852611" y="407987"/>
                  </a:lnTo>
                  <a:lnTo>
                    <a:pt x="1852611" y="433387"/>
                  </a:lnTo>
                  <a:lnTo>
                    <a:pt x="1865311" y="433387"/>
                  </a:lnTo>
                  <a:lnTo>
                    <a:pt x="1892299" y="444499"/>
                  </a:lnTo>
                  <a:lnTo>
                    <a:pt x="1904999" y="457199"/>
                  </a:lnTo>
                  <a:lnTo>
                    <a:pt x="1917699" y="457199"/>
                  </a:lnTo>
                  <a:lnTo>
                    <a:pt x="1928811" y="469899"/>
                  </a:lnTo>
                  <a:lnTo>
                    <a:pt x="1981199" y="484187"/>
                  </a:lnTo>
                  <a:lnTo>
                    <a:pt x="1993899" y="484187"/>
                  </a:lnTo>
                  <a:lnTo>
                    <a:pt x="2005011" y="509587"/>
                  </a:lnTo>
                  <a:lnTo>
                    <a:pt x="2031999" y="509587"/>
                  </a:lnTo>
                  <a:lnTo>
                    <a:pt x="2044699" y="520699"/>
                  </a:lnTo>
                  <a:lnTo>
                    <a:pt x="2057399" y="520699"/>
                  </a:lnTo>
                  <a:lnTo>
                    <a:pt x="2057399" y="533399"/>
                  </a:lnTo>
                  <a:lnTo>
                    <a:pt x="2070099" y="533399"/>
                  </a:lnTo>
                  <a:lnTo>
                    <a:pt x="2081212" y="546099"/>
                  </a:lnTo>
                  <a:lnTo>
                    <a:pt x="2108199" y="546099"/>
                  </a:lnTo>
                  <a:lnTo>
                    <a:pt x="2108199" y="573087"/>
                  </a:lnTo>
                  <a:lnTo>
                    <a:pt x="2120899" y="573087"/>
                  </a:lnTo>
                  <a:lnTo>
                    <a:pt x="2120899" y="585787"/>
                  </a:lnTo>
                  <a:lnTo>
                    <a:pt x="2133599" y="585787"/>
                  </a:lnTo>
                  <a:lnTo>
                    <a:pt x="2146299" y="585787"/>
                  </a:lnTo>
                  <a:lnTo>
                    <a:pt x="2146299" y="596899"/>
                  </a:lnTo>
                  <a:lnTo>
                    <a:pt x="2157411" y="596899"/>
                  </a:lnTo>
                  <a:lnTo>
                    <a:pt x="2184399" y="596899"/>
                  </a:lnTo>
                  <a:lnTo>
                    <a:pt x="2184399" y="609599"/>
                  </a:lnTo>
                  <a:lnTo>
                    <a:pt x="2197099" y="609599"/>
                  </a:lnTo>
                  <a:lnTo>
                    <a:pt x="2222499" y="649287"/>
                  </a:lnTo>
                  <a:lnTo>
                    <a:pt x="2273299" y="661987"/>
                  </a:lnTo>
                  <a:lnTo>
                    <a:pt x="2285999" y="673099"/>
                  </a:lnTo>
                  <a:lnTo>
                    <a:pt x="2336799" y="685799"/>
                  </a:lnTo>
                  <a:lnTo>
                    <a:pt x="2349499" y="698499"/>
                  </a:lnTo>
                  <a:lnTo>
                    <a:pt x="2349499" y="725486"/>
                  </a:lnTo>
                  <a:lnTo>
                    <a:pt x="2362199" y="725486"/>
                  </a:lnTo>
                  <a:lnTo>
                    <a:pt x="2362199" y="738186"/>
                  </a:lnTo>
                  <a:lnTo>
                    <a:pt x="2374899" y="738186"/>
                  </a:lnTo>
                  <a:lnTo>
                    <a:pt x="2398711" y="738186"/>
                  </a:lnTo>
                  <a:lnTo>
                    <a:pt x="2398711" y="749299"/>
                  </a:lnTo>
                  <a:lnTo>
                    <a:pt x="2412999" y="749299"/>
                  </a:lnTo>
                  <a:lnTo>
                    <a:pt x="2425699" y="749299"/>
                  </a:lnTo>
                  <a:lnTo>
                    <a:pt x="2438399" y="788986"/>
                  </a:lnTo>
                  <a:lnTo>
                    <a:pt x="2462211" y="788986"/>
                  </a:lnTo>
                  <a:lnTo>
                    <a:pt x="2474911" y="788986"/>
                  </a:lnTo>
                  <a:lnTo>
                    <a:pt x="2474911" y="801686"/>
                  </a:lnTo>
                  <a:lnTo>
                    <a:pt x="2489199" y="801686"/>
                  </a:lnTo>
                  <a:lnTo>
                    <a:pt x="2501899" y="814386"/>
                  </a:lnTo>
                  <a:lnTo>
                    <a:pt x="2501899" y="825499"/>
                  </a:lnTo>
                  <a:lnTo>
                    <a:pt x="2538411" y="838199"/>
                  </a:lnTo>
                  <a:lnTo>
                    <a:pt x="2551111" y="838199"/>
                  </a:lnTo>
                  <a:lnTo>
                    <a:pt x="2565399" y="865187"/>
                  </a:lnTo>
                  <a:lnTo>
                    <a:pt x="2578099" y="877887"/>
                  </a:lnTo>
                  <a:lnTo>
                    <a:pt x="2590799" y="877887"/>
                  </a:lnTo>
                  <a:lnTo>
                    <a:pt x="2614611" y="877887"/>
                  </a:lnTo>
                  <a:lnTo>
                    <a:pt x="2614611" y="890587"/>
                  </a:lnTo>
                  <a:lnTo>
                    <a:pt x="2627311" y="890587"/>
                  </a:lnTo>
                  <a:lnTo>
                    <a:pt x="2641599" y="901699"/>
                  </a:lnTo>
                  <a:lnTo>
                    <a:pt x="2654299" y="901699"/>
                  </a:lnTo>
                  <a:lnTo>
                    <a:pt x="2690811" y="914399"/>
                  </a:lnTo>
                  <a:lnTo>
                    <a:pt x="2703511" y="941387"/>
                  </a:lnTo>
                  <a:lnTo>
                    <a:pt x="2730499" y="941387"/>
                  </a:lnTo>
                  <a:lnTo>
                    <a:pt x="2755899" y="954087"/>
                  </a:lnTo>
                  <a:lnTo>
                    <a:pt x="2767011" y="954087"/>
                  </a:lnTo>
                  <a:lnTo>
                    <a:pt x="2767011" y="966787"/>
                  </a:lnTo>
                  <a:lnTo>
                    <a:pt x="2782886" y="966787"/>
                  </a:lnTo>
                  <a:lnTo>
                    <a:pt x="2795586" y="966787"/>
                  </a:lnTo>
                  <a:lnTo>
                    <a:pt x="2806699" y="977899"/>
                  </a:lnTo>
                  <a:lnTo>
                    <a:pt x="2843211" y="977899"/>
                  </a:lnTo>
                  <a:lnTo>
                    <a:pt x="2859086" y="1003299"/>
                  </a:lnTo>
                  <a:lnTo>
                    <a:pt x="2871786" y="1003299"/>
                  </a:lnTo>
                  <a:lnTo>
                    <a:pt x="2895599" y="1003299"/>
                  </a:lnTo>
                  <a:lnTo>
                    <a:pt x="2908299" y="1017586"/>
                  </a:lnTo>
                  <a:lnTo>
                    <a:pt x="2919411" y="1030286"/>
                  </a:lnTo>
                  <a:lnTo>
                    <a:pt x="2935286" y="1030286"/>
                  </a:lnTo>
                  <a:lnTo>
                    <a:pt x="2947986" y="1042986"/>
                  </a:lnTo>
                  <a:lnTo>
                    <a:pt x="2971799" y="1042986"/>
                  </a:lnTo>
                  <a:lnTo>
                    <a:pt x="2971799" y="1054099"/>
                  </a:lnTo>
                  <a:lnTo>
                    <a:pt x="2984499" y="1054099"/>
                  </a:lnTo>
                  <a:lnTo>
                    <a:pt x="2995611" y="1079499"/>
                  </a:lnTo>
                  <a:lnTo>
                    <a:pt x="3011486" y="1093786"/>
                  </a:lnTo>
                  <a:lnTo>
                    <a:pt x="3047999" y="1093786"/>
                  </a:lnTo>
                  <a:lnTo>
                    <a:pt x="3047999" y="1106486"/>
                  </a:lnTo>
                  <a:lnTo>
                    <a:pt x="3060699" y="1119186"/>
                  </a:lnTo>
                  <a:lnTo>
                    <a:pt x="3071811" y="1119186"/>
                  </a:lnTo>
                  <a:lnTo>
                    <a:pt x="3071811" y="1130299"/>
                  </a:lnTo>
                  <a:lnTo>
                    <a:pt x="3087686" y="1130299"/>
                  </a:lnTo>
                  <a:lnTo>
                    <a:pt x="3111499" y="1155699"/>
                  </a:lnTo>
                  <a:lnTo>
                    <a:pt x="3136899" y="1169986"/>
                  </a:lnTo>
                  <a:lnTo>
                    <a:pt x="3148011" y="1169986"/>
                  </a:lnTo>
                  <a:lnTo>
                    <a:pt x="3148011" y="1182686"/>
                  </a:lnTo>
                  <a:lnTo>
                    <a:pt x="3163886" y="1182686"/>
                  </a:lnTo>
                  <a:lnTo>
                    <a:pt x="3163886" y="1195386"/>
                  </a:lnTo>
                  <a:lnTo>
                    <a:pt x="3187699" y="1195386"/>
                  </a:lnTo>
                  <a:lnTo>
                    <a:pt x="3200399" y="1219199"/>
                  </a:lnTo>
                  <a:lnTo>
                    <a:pt x="3213099" y="1219199"/>
                  </a:lnTo>
                  <a:lnTo>
                    <a:pt x="3224211" y="1231899"/>
                  </a:lnTo>
                  <a:lnTo>
                    <a:pt x="3240086" y="1246186"/>
                  </a:lnTo>
                  <a:lnTo>
                    <a:pt x="3263899" y="1246186"/>
                  </a:lnTo>
                  <a:lnTo>
                    <a:pt x="3263899" y="1258886"/>
                  </a:lnTo>
                  <a:lnTo>
                    <a:pt x="3276599" y="1258886"/>
                  </a:lnTo>
                  <a:lnTo>
                    <a:pt x="3289299" y="1271586"/>
                  </a:lnTo>
                  <a:lnTo>
                    <a:pt x="3300411" y="1271586"/>
                  </a:lnTo>
                  <a:lnTo>
                    <a:pt x="3340099" y="1295399"/>
                  </a:lnTo>
                  <a:lnTo>
                    <a:pt x="3352799" y="1295399"/>
                  </a:lnTo>
                  <a:lnTo>
                    <a:pt x="3352799" y="1308099"/>
                  </a:lnTo>
                  <a:lnTo>
                    <a:pt x="3365499" y="1308099"/>
                  </a:lnTo>
                  <a:lnTo>
                    <a:pt x="3376611" y="1308099"/>
                  </a:lnTo>
                  <a:lnTo>
                    <a:pt x="3376611" y="1322386"/>
                  </a:lnTo>
                  <a:lnTo>
                    <a:pt x="3405187" y="1322386"/>
                  </a:lnTo>
                  <a:lnTo>
                    <a:pt x="3416299" y="1335086"/>
                  </a:lnTo>
                  <a:lnTo>
                    <a:pt x="3428999" y="1335086"/>
                  </a:lnTo>
                  <a:lnTo>
                    <a:pt x="3441699" y="1371598"/>
                  </a:lnTo>
                  <a:lnTo>
                    <a:pt x="3452811" y="1371598"/>
                  </a:lnTo>
                  <a:lnTo>
                    <a:pt x="3481387" y="1384298"/>
                  </a:lnTo>
                  <a:lnTo>
                    <a:pt x="3492499" y="1384298"/>
                  </a:lnTo>
                  <a:lnTo>
                    <a:pt x="3505199" y="1398586"/>
                  </a:lnTo>
                  <a:lnTo>
                    <a:pt x="3517899" y="1398586"/>
                  </a:lnTo>
                  <a:lnTo>
                    <a:pt x="3517899" y="1411286"/>
                  </a:lnTo>
                  <a:lnTo>
                    <a:pt x="3544887" y="1411286"/>
                  </a:lnTo>
                  <a:lnTo>
                    <a:pt x="3557587" y="1435098"/>
                  </a:lnTo>
                  <a:lnTo>
                    <a:pt x="3568699" y="1435098"/>
                  </a:lnTo>
                  <a:lnTo>
                    <a:pt x="3568699" y="1447798"/>
                  </a:lnTo>
                  <a:lnTo>
                    <a:pt x="3581399" y="1447798"/>
                  </a:lnTo>
                  <a:lnTo>
                    <a:pt x="3581399" y="1460498"/>
                  </a:lnTo>
                  <a:lnTo>
                    <a:pt x="3594099" y="1460498"/>
                  </a:lnTo>
                  <a:lnTo>
                    <a:pt x="3594099" y="1474786"/>
                  </a:lnTo>
                  <a:lnTo>
                    <a:pt x="3621087" y="1474786"/>
                  </a:lnTo>
                  <a:lnTo>
                    <a:pt x="3621087" y="1487486"/>
                  </a:lnTo>
                  <a:lnTo>
                    <a:pt x="3633787" y="1487486"/>
                  </a:lnTo>
                  <a:lnTo>
                    <a:pt x="3644899" y="1487486"/>
                  </a:lnTo>
                  <a:lnTo>
                    <a:pt x="3644899" y="1511298"/>
                  </a:lnTo>
                  <a:lnTo>
                    <a:pt x="3657599" y="1511298"/>
                  </a:lnTo>
                  <a:lnTo>
                    <a:pt x="3670299" y="1511298"/>
                  </a:lnTo>
                  <a:lnTo>
                    <a:pt x="3670299" y="1523998"/>
                  </a:lnTo>
                  <a:lnTo>
                    <a:pt x="3697287" y="1523998"/>
                  </a:lnTo>
                  <a:lnTo>
                    <a:pt x="3709987" y="1523998"/>
                  </a:lnTo>
                  <a:lnTo>
                    <a:pt x="3709987" y="1536698"/>
                  </a:lnTo>
                  <a:lnTo>
                    <a:pt x="3721099" y="1536698"/>
                  </a:lnTo>
                  <a:lnTo>
                    <a:pt x="3757611" y="1536698"/>
                  </a:lnTo>
                  <a:lnTo>
                    <a:pt x="3757611" y="1550986"/>
                  </a:lnTo>
                  <a:lnTo>
                    <a:pt x="3773487" y="1550986"/>
                  </a:lnTo>
                  <a:lnTo>
                    <a:pt x="3786187" y="1576386"/>
                  </a:lnTo>
                  <a:lnTo>
                    <a:pt x="3797299" y="1576386"/>
                  </a:lnTo>
                  <a:lnTo>
                    <a:pt x="3809999" y="1576386"/>
                  </a:lnTo>
                  <a:lnTo>
                    <a:pt x="3809999" y="1587498"/>
                  </a:lnTo>
                  <a:lnTo>
                    <a:pt x="3849687" y="1600198"/>
                  </a:lnTo>
                  <a:lnTo>
                    <a:pt x="3862387" y="1600198"/>
                  </a:lnTo>
                  <a:lnTo>
                    <a:pt x="3873499" y="1600198"/>
                  </a:lnTo>
                  <a:lnTo>
                    <a:pt x="3873499" y="1612898"/>
                  </a:lnTo>
                  <a:lnTo>
                    <a:pt x="3886199" y="1612898"/>
                  </a:lnTo>
                  <a:lnTo>
                    <a:pt x="3910011" y="1612898"/>
                  </a:lnTo>
                  <a:lnTo>
                    <a:pt x="3910011" y="1627186"/>
                  </a:lnTo>
                  <a:lnTo>
                    <a:pt x="3925887" y="1627186"/>
                  </a:lnTo>
                  <a:lnTo>
                    <a:pt x="3938587" y="1627186"/>
                  </a:lnTo>
                  <a:lnTo>
                    <a:pt x="3938587" y="1652586"/>
                  </a:lnTo>
                  <a:lnTo>
                    <a:pt x="3949699" y="1652586"/>
                  </a:lnTo>
                  <a:lnTo>
                    <a:pt x="3975099" y="1652586"/>
                  </a:lnTo>
                  <a:lnTo>
                    <a:pt x="3986211" y="1663699"/>
                  </a:lnTo>
                  <a:lnTo>
                    <a:pt x="4002087" y="1663699"/>
                  </a:lnTo>
                  <a:lnTo>
                    <a:pt x="4002087" y="1676399"/>
                  </a:lnTo>
                  <a:lnTo>
                    <a:pt x="4014787" y="1676399"/>
                  </a:lnTo>
                  <a:lnTo>
                    <a:pt x="4025899" y="1676399"/>
                  </a:lnTo>
                  <a:lnTo>
                    <a:pt x="4051298" y="1689099"/>
                  </a:lnTo>
                  <a:lnTo>
                    <a:pt x="4062410" y="1689099"/>
                  </a:lnTo>
                  <a:lnTo>
                    <a:pt x="4090986" y="1689099"/>
                  </a:lnTo>
                  <a:lnTo>
                    <a:pt x="4102098" y="1703386"/>
                  </a:lnTo>
                  <a:lnTo>
                    <a:pt x="4127498" y="1728786"/>
                  </a:lnTo>
                  <a:lnTo>
                    <a:pt x="4138610" y="1728786"/>
                  </a:lnTo>
                  <a:lnTo>
                    <a:pt x="4154486" y="1728786"/>
                  </a:lnTo>
                  <a:lnTo>
                    <a:pt x="4167186" y="1739899"/>
                  </a:lnTo>
                  <a:lnTo>
                    <a:pt x="4190998" y="1739899"/>
                  </a:lnTo>
                  <a:lnTo>
                    <a:pt x="4203698" y="1739899"/>
                  </a:lnTo>
                  <a:lnTo>
                    <a:pt x="4203698" y="1752599"/>
                  </a:lnTo>
                  <a:lnTo>
                    <a:pt x="4214810" y="1752599"/>
                  </a:lnTo>
                  <a:lnTo>
                    <a:pt x="4230686" y="1752599"/>
                  </a:lnTo>
                  <a:lnTo>
                    <a:pt x="4243386" y="1752599"/>
                  </a:lnTo>
                  <a:lnTo>
                    <a:pt x="4243386" y="1765299"/>
                  </a:lnTo>
                  <a:lnTo>
                    <a:pt x="4267198" y="1765299"/>
                  </a:lnTo>
                  <a:lnTo>
                    <a:pt x="4267198" y="1792286"/>
                  </a:lnTo>
                  <a:lnTo>
                    <a:pt x="4279898" y="1792286"/>
                  </a:lnTo>
                  <a:lnTo>
                    <a:pt x="4291010" y="1792286"/>
                  </a:lnTo>
                  <a:lnTo>
                    <a:pt x="4319586" y="1792286"/>
                  </a:lnTo>
                  <a:lnTo>
                    <a:pt x="4343398" y="1804986"/>
                  </a:lnTo>
                  <a:lnTo>
                    <a:pt x="4367210" y="1816098"/>
                  </a:lnTo>
                  <a:lnTo>
                    <a:pt x="4383086" y="1816098"/>
                  </a:lnTo>
                  <a:lnTo>
                    <a:pt x="4419598" y="1828798"/>
                  </a:lnTo>
                  <a:lnTo>
                    <a:pt x="4443410" y="1841498"/>
                  </a:lnTo>
                  <a:lnTo>
                    <a:pt x="4459286" y="1841498"/>
                  </a:lnTo>
                  <a:lnTo>
                    <a:pt x="4495798" y="1841498"/>
                  </a:lnTo>
                  <a:lnTo>
                    <a:pt x="4508498" y="1868486"/>
                  </a:lnTo>
                  <a:lnTo>
                    <a:pt x="4519610" y="1881186"/>
                  </a:lnTo>
                  <a:lnTo>
                    <a:pt x="4535486" y="1881186"/>
                  </a:lnTo>
                  <a:lnTo>
                    <a:pt x="4559298" y="1881186"/>
                  </a:lnTo>
                  <a:lnTo>
                    <a:pt x="4571998" y="1881186"/>
                  </a:lnTo>
                  <a:lnTo>
                    <a:pt x="4584698" y="1881186"/>
                  </a:lnTo>
                  <a:lnTo>
                    <a:pt x="4595810" y="1892298"/>
                  </a:lnTo>
                  <a:lnTo>
                    <a:pt x="4624385" y="1904998"/>
                  </a:lnTo>
                  <a:lnTo>
                    <a:pt x="4648198" y="1904998"/>
                  </a:lnTo>
                  <a:lnTo>
                    <a:pt x="4660898" y="1917698"/>
                  </a:lnTo>
                  <a:lnTo>
                    <a:pt x="4700585" y="1917698"/>
                  </a:lnTo>
                  <a:lnTo>
                    <a:pt x="4724398" y="1944686"/>
                  </a:lnTo>
                  <a:lnTo>
                    <a:pt x="4737098" y="1944686"/>
                  </a:lnTo>
                  <a:lnTo>
                    <a:pt x="4776785" y="1957386"/>
                  </a:lnTo>
                  <a:lnTo>
                    <a:pt x="4787898" y="1957386"/>
                  </a:lnTo>
                  <a:lnTo>
                    <a:pt x="4800598" y="1957386"/>
                  </a:lnTo>
                  <a:lnTo>
                    <a:pt x="4813298" y="1968499"/>
                  </a:lnTo>
                  <a:lnTo>
                    <a:pt x="4840286" y="1968499"/>
                  </a:lnTo>
                  <a:lnTo>
                    <a:pt x="4852986" y="1968499"/>
                  </a:lnTo>
                  <a:lnTo>
                    <a:pt x="4864098" y="1968499"/>
                  </a:lnTo>
                  <a:lnTo>
                    <a:pt x="4876798" y="1968499"/>
                  </a:lnTo>
                  <a:lnTo>
                    <a:pt x="4889498" y="1968499"/>
                  </a:lnTo>
                  <a:lnTo>
                    <a:pt x="4889498" y="1981199"/>
                  </a:lnTo>
                  <a:lnTo>
                    <a:pt x="4916486" y="1981199"/>
                  </a:lnTo>
                  <a:lnTo>
                    <a:pt x="4929186" y="2008186"/>
                  </a:lnTo>
                  <a:lnTo>
                    <a:pt x="4952998" y="2008186"/>
                  </a:lnTo>
                  <a:lnTo>
                    <a:pt x="4965698" y="2008186"/>
                  </a:lnTo>
                  <a:lnTo>
                    <a:pt x="4965698" y="2020886"/>
                  </a:lnTo>
                  <a:lnTo>
                    <a:pt x="4992686" y="2020886"/>
                  </a:lnTo>
                  <a:lnTo>
                    <a:pt x="5005386" y="2020886"/>
                  </a:lnTo>
                  <a:lnTo>
                    <a:pt x="5016498" y="2020886"/>
                  </a:lnTo>
                  <a:lnTo>
                    <a:pt x="5016498" y="2033586"/>
                  </a:lnTo>
                  <a:lnTo>
                    <a:pt x="5029198" y="2033586"/>
                  </a:lnTo>
                  <a:lnTo>
                    <a:pt x="5053010" y="2033586"/>
                  </a:lnTo>
                  <a:lnTo>
                    <a:pt x="5068886" y="2033586"/>
                  </a:lnTo>
                  <a:lnTo>
                    <a:pt x="5068886" y="2044699"/>
                  </a:lnTo>
                  <a:lnTo>
                    <a:pt x="5081586" y="2044699"/>
                  </a:lnTo>
                  <a:lnTo>
                    <a:pt x="5092698" y="2044699"/>
                  </a:lnTo>
                  <a:lnTo>
                    <a:pt x="5105398" y="2044699"/>
                  </a:lnTo>
                  <a:lnTo>
                    <a:pt x="5129210" y="2044699"/>
                  </a:lnTo>
                  <a:lnTo>
                    <a:pt x="5129210" y="2057399"/>
                  </a:lnTo>
                  <a:lnTo>
                    <a:pt x="5145086" y="2057399"/>
                  </a:lnTo>
                </a:path>
              </a:pathLst>
            </a:custGeom>
            <a:ln w="50799">
              <a:solidFill>
                <a:srgbClr val="00E3D4"/>
              </a:solidFill>
            </a:ln>
          </p:spPr>
          <p:txBody>
            <a:bodyPr wrap="square" lIns="0" tIns="0" rIns="0" bIns="0" rtlCol="0"/>
            <a:lstStyle/>
            <a:p>
              <a:endParaRPr/>
            </a:p>
          </p:txBody>
        </p:sp>
      </p:grpSp>
      <p:sp>
        <p:nvSpPr>
          <p:cNvPr id="11" name="object 11"/>
          <p:cNvSpPr txBox="1"/>
          <p:nvPr/>
        </p:nvSpPr>
        <p:spPr>
          <a:xfrm>
            <a:off x="1816372"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10</a:t>
            </a:r>
            <a:endParaRPr sz="1400">
              <a:latin typeface="Arial"/>
              <a:cs typeface="Arial"/>
            </a:endParaRPr>
          </a:p>
        </p:txBody>
      </p:sp>
      <p:sp>
        <p:nvSpPr>
          <p:cNvPr id="12" name="object 12"/>
          <p:cNvSpPr txBox="1"/>
          <p:nvPr/>
        </p:nvSpPr>
        <p:spPr>
          <a:xfrm>
            <a:off x="2706598"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20</a:t>
            </a:r>
            <a:endParaRPr sz="1400">
              <a:latin typeface="Arial"/>
              <a:cs typeface="Arial"/>
            </a:endParaRPr>
          </a:p>
        </p:txBody>
      </p:sp>
      <p:sp>
        <p:nvSpPr>
          <p:cNvPr id="13" name="object 13"/>
          <p:cNvSpPr txBox="1"/>
          <p:nvPr/>
        </p:nvSpPr>
        <p:spPr>
          <a:xfrm>
            <a:off x="3547360"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30</a:t>
            </a:r>
            <a:endParaRPr sz="1400">
              <a:latin typeface="Arial"/>
              <a:cs typeface="Arial"/>
            </a:endParaRPr>
          </a:p>
        </p:txBody>
      </p:sp>
      <p:sp>
        <p:nvSpPr>
          <p:cNvPr id="14" name="object 14"/>
          <p:cNvSpPr txBox="1"/>
          <p:nvPr/>
        </p:nvSpPr>
        <p:spPr>
          <a:xfrm>
            <a:off x="4388122"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40</a:t>
            </a:r>
            <a:endParaRPr sz="1400">
              <a:latin typeface="Arial"/>
              <a:cs typeface="Arial"/>
            </a:endParaRPr>
          </a:p>
        </p:txBody>
      </p:sp>
      <p:sp>
        <p:nvSpPr>
          <p:cNvPr id="15" name="object 15"/>
          <p:cNvSpPr txBox="1"/>
          <p:nvPr/>
        </p:nvSpPr>
        <p:spPr>
          <a:xfrm>
            <a:off x="5228885"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50</a:t>
            </a:r>
            <a:endParaRPr sz="1400">
              <a:latin typeface="Arial"/>
              <a:cs typeface="Arial"/>
            </a:endParaRPr>
          </a:p>
        </p:txBody>
      </p:sp>
      <p:sp>
        <p:nvSpPr>
          <p:cNvPr id="16" name="object 16"/>
          <p:cNvSpPr txBox="1"/>
          <p:nvPr/>
        </p:nvSpPr>
        <p:spPr>
          <a:xfrm>
            <a:off x="6069646"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60</a:t>
            </a:r>
            <a:endParaRPr sz="1400">
              <a:latin typeface="Arial"/>
              <a:cs typeface="Arial"/>
            </a:endParaRPr>
          </a:p>
        </p:txBody>
      </p:sp>
      <p:sp>
        <p:nvSpPr>
          <p:cNvPr id="17" name="object 17"/>
          <p:cNvSpPr txBox="1"/>
          <p:nvPr/>
        </p:nvSpPr>
        <p:spPr>
          <a:xfrm>
            <a:off x="6860944" y="5205413"/>
            <a:ext cx="223520"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FFFF"/>
                </a:solidFill>
                <a:latin typeface="Arial"/>
                <a:cs typeface="Arial"/>
              </a:rPr>
              <a:t>70</a:t>
            </a:r>
            <a:endParaRPr sz="1400">
              <a:latin typeface="Arial"/>
              <a:cs typeface="Arial"/>
            </a:endParaRPr>
          </a:p>
        </p:txBody>
      </p:sp>
      <p:sp>
        <p:nvSpPr>
          <p:cNvPr id="18" name="object 18"/>
          <p:cNvSpPr txBox="1"/>
          <p:nvPr/>
        </p:nvSpPr>
        <p:spPr>
          <a:xfrm>
            <a:off x="1957387" y="3443925"/>
            <a:ext cx="2836545" cy="889000"/>
          </a:xfrm>
          <a:prstGeom prst="rect">
            <a:avLst/>
          </a:prstGeom>
        </p:spPr>
        <p:txBody>
          <a:bodyPr vert="horz" wrap="square" lIns="0" tIns="12065" rIns="0" bIns="0" rtlCol="0">
            <a:spAutoFit/>
          </a:bodyPr>
          <a:lstStyle/>
          <a:p>
            <a:pPr marL="12700" marR="5080">
              <a:lnSpc>
                <a:spcPct val="118100"/>
              </a:lnSpc>
              <a:spcBef>
                <a:spcPts val="95"/>
              </a:spcBef>
            </a:pPr>
            <a:r>
              <a:rPr sz="2400" b="1" spc="-5" dirty="0">
                <a:solidFill>
                  <a:srgbClr val="FFC000"/>
                </a:solidFill>
                <a:latin typeface="Arial"/>
                <a:cs typeface="Arial"/>
              </a:rPr>
              <a:t>ESNEKLİK </a:t>
            </a:r>
            <a:r>
              <a:rPr sz="2400" b="1" dirty="0">
                <a:solidFill>
                  <a:srgbClr val="FFC000"/>
                </a:solidFill>
                <a:latin typeface="Arial"/>
                <a:cs typeface="Arial"/>
              </a:rPr>
              <a:t> </a:t>
            </a:r>
            <a:r>
              <a:rPr sz="2400" b="1" spc="-5" dirty="0">
                <a:solidFill>
                  <a:srgbClr val="99CCFF"/>
                </a:solidFill>
                <a:latin typeface="Arial"/>
                <a:cs typeface="Arial"/>
              </a:rPr>
              <a:t>FİZİ</a:t>
            </a:r>
            <a:r>
              <a:rPr sz="2400" b="1" dirty="0">
                <a:solidFill>
                  <a:srgbClr val="99CCFF"/>
                </a:solidFill>
                <a:latin typeface="Arial"/>
                <a:cs typeface="Arial"/>
              </a:rPr>
              <a:t>KSEL</a:t>
            </a:r>
            <a:r>
              <a:rPr sz="2400" b="1" spc="-135" dirty="0">
                <a:solidFill>
                  <a:srgbClr val="99CCFF"/>
                </a:solidFill>
                <a:latin typeface="Arial"/>
                <a:cs typeface="Arial"/>
              </a:rPr>
              <a:t> </a:t>
            </a:r>
            <a:r>
              <a:rPr sz="2400" b="1" dirty="0">
                <a:solidFill>
                  <a:srgbClr val="99CCFF"/>
                </a:solidFill>
                <a:latin typeface="Arial"/>
                <a:cs typeface="Arial"/>
              </a:rPr>
              <a:t>AK</a:t>
            </a:r>
            <a:r>
              <a:rPr sz="2400" b="1" spc="-5" dirty="0">
                <a:solidFill>
                  <a:srgbClr val="99CCFF"/>
                </a:solidFill>
                <a:latin typeface="Arial"/>
                <a:cs typeface="Arial"/>
              </a:rPr>
              <a:t>Tİ</a:t>
            </a:r>
            <a:r>
              <a:rPr sz="2400" b="1" dirty="0">
                <a:solidFill>
                  <a:srgbClr val="99CCFF"/>
                </a:solidFill>
                <a:latin typeface="Arial"/>
                <a:cs typeface="Arial"/>
              </a:rPr>
              <a:t>V</a:t>
            </a:r>
            <a:r>
              <a:rPr sz="2400" b="1" spc="-5" dirty="0">
                <a:solidFill>
                  <a:srgbClr val="99CCFF"/>
                </a:solidFill>
                <a:latin typeface="Arial"/>
                <a:cs typeface="Arial"/>
              </a:rPr>
              <a:t>İT</a:t>
            </a:r>
            <a:r>
              <a:rPr sz="2400" b="1" dirty="0">
                <a:solidFill>
                  <a:srgbClr val="99CCFF"/>
                </a:solidFill>
                <a:latin typeface="Arial"/>
                <a:cs typeface="Arial"/>
              </a:rPr>
              <a:t>E</a:t>
            </a:r>
            <a:endParaRPr sz="2400">
              <a:latin typeface="Arial"/>
              <a:cs typeface="Arial"/>
            </a:endParaRPr>
          </a:p>
        </p:txBody>
      </p:sp>
      <p:sp>
        <p:nvSpPr>
          <p:cNvPr id="19" name="object 19"/>
          <p:cNvSpPr txBox="1"/>
          <p:nvPr/>
        </p:nvSpPr>
        <p:spPr>
          <a:xfrm>
            <a:off x="3749675" y="5508625"/>
            <a:ext cx="1356360" cy="452120"/>
          </a:xfrm>
          <a:prstGeom prst="rect">
            <a:avLst/>
          </a:prstGeom>
        </p:spPr>
        <p:txBody>
          <a:bodyPr vert="horz" wrap="square" lIns="0" tIns="12700" rIns="0" bIns="0" rtlCol="0">
            <a:spAutoFit/>
          </a:bodyPr>
          <a:lstStyle/>
          <a:p>
            <a:pPr marL="12700">
              <a:lnSpc>
                <a:spcPct val="100000"/>
              </a:lnSpc>
              <a:spcBef>
                <a:spcPts val="100"/>
              </a:spcBef>
            </a:pPr>
            <a:r>
              <a:rPr sz="2800" b="1" spc="-260" dirty="0">
                <a:solidFill>
                  <a:srgbClr val="FFFFFF"/>
                </a:solidFill>
                <a:latin typeface="Arial"/>
                <a:cs typeface="Arial"/>
              </a:rPr>
              <a:t>Y</a:t>
            </a:r>
            <a:r>
              <a:rPr sz="2800" b="1" dirty="0">
                <a:solidFill>
                  <a:srgbClr val="FFFFFF"/>
                </a:solidFill>
                <a:latin typeface="Arial"/>
                <a:cs typeface="Arial"/>
              </a:rPr>
              <a:t>A</a:t>
            </a:r>
            <a:r>
              <a:rPr sz="2800" b="1" spc="-5" dirty="0">
                <a:solidFill>
                  <a:srgbClr val="FFFFFF"/>
                </a:solidFill>
                <a:latin typeface="Arial"/>
                <a:cs typeface="Arial"/>
              </a:rPr>
              <a:t>Ş</a:t>
            </a:r>
            <a:r>
              <a:rPr sz="2800" b="1" dirty="0">
                <a:solidFill>
                  <a:srgbClr val="FFFFFF"/>
                </a:solidFill>
                <a:latin typeface="Arial"/>
                <a:cs typeface="Arial"/>
              </a:rPr>
              <a:t>(y</a:t>
            </a:r>
            <a:r>
              <a:rPr sz="2800" b="1" spc="-5" dirty="0">
                <a:solidFill>
                  <a:srgbClr val="FFFFFF"/>
                </a:solidFill>
                <a:latin typeface="Arial"/>
                <a:cs typeface="Arial"/>
              </a:rPr>
              <a:t>ı</a:t>
            </a:r>
            <a:r>
              <a:rPr sz="2800" b="1" dirty="0">
                <a:solidFill>
                  <a:srgbClr val="FFFFFF"/>
                </a:solidFill>
                <a:latin typeface="Arial"/>
                <a:cs typeface="Arial"/>
              </a:rPr>
              <a:t>l)</a:t>
            </a:r>
            <a:endParaRPr sz="2800">
              <a:latin typeface="Arial"/>
              <a:cs typeface="Arial"/>
            </a:endParaRPr>
          </a:p>
        </p:txBody>
      </p:sp>
      <p:sp>
        <p:nvSpPr>
          <p:cNvPr id="20" name="object 20"/>
          <p:cNvSpPr txBox="1"/>
          <p:nvPr/>
        </p:nvSpPr>
        <p:spPr>
          <a:xfrm>
            <a:off x="7975600" y="2030413"/>
            <a:ext cx="165100" cy="2217420"/>
          </a:xfrm>
          <a:prstGeom prst="rect">
            <a:avLst/>
          </a:prstGeom>
        </p:spPr>
        <p:txBody>
          <a:bodyPr vert="horz" wrap="square" lIns="0" tIns="12700" rIns="0" bIns="0" rtlCol="0">
            <a:spAutoFit/>
          </a:bodyPr>
          <a:lstStyle/>
          <a:p>
            <a:pPr marL="12700" marR="5080">
              <a:lnSpc>
                <a:spcPct val="99900"/>
              </a:lnSpc>
              <a:spcBef>
                <a:spcPts val="100"/>
              </a:spcBef>
            </a:pPr>
            <a:r>
              <a:rPr sz="1800" b="1" dirty="0">
                <a:solidFill>
                  <a:srgbClr val="99CCFF"/>
                </a:solidFill>
                <a:latin typeface="Arial"/>
                <a:cs typeface="Arial"/>
              </a:rPr>
              <a:t>e  t </a:t>
            </a:r>
            <a:r>
              <a:rPr sz="1800" b="1" spc="-490" dirty="0">
                <a:solidFill>
                  <a:srgbClr val="99CCFF"/>
                </a:solidFill>
                <a:latin typeface="Arial"/>
                <a:cs typeface="Arial"/>
              </a:rPr>
              <a:t> </a:t>
            </a:r>
            <a:r>
              <a:rPr sz="1800" b="1" dirty="0">
                <a:solidFill>
                  <a:srgbClr val="99CCFF"/>
                </a:solidFill>
                <a:latin typeface="Arial"/>
                <a:cs typeface="Arial"/>
              </a:rPr>
              <a:t>k  i </a:t>
            </a:r>
            <a:r>
              <a:rPr sz="1800" b="1" spc="5" dirty="0">
                <a:solidFill>
                  <a:srgbClr val="99CCFF"/>
                </a:solidFill>
                <a:latin typeface="Arial"/>
                <a:cs typeface="Arial"/>
              </a:rPr>
              <a:t> </a:t>
            </a:r>
            <a:r>
              <a:rPr sz="1800" b="1" dirty="0">
                <a:solidFill>
                  <a:srgbClr val="99CCFF"/>
                </a:solidFill>
                <a:latin typeface="Arial"/>
                <a:cs typeface="Arial"/>
              </a:rPr>
              <a:t>n  l </a:t>
            </a:r>
            <a:r>
              <a:rPr sz="1800" b="1" spc="5" dirty="0">
                <a:solidFill>
                  <a:srgbClr val="99CCFF"/>
                </a:solidFill>
                <a:latin typeface="Arial"/>
                <a:cs typeface="Arial"/>
              </a:rPr>
              <a:t> </a:t>
            </a:r>
            <a:r>
              <a:rPr sz="1800" b="1" dirty="0">
                <a:solidFill>
                  <a:srgbClr val="99CCFF"/>
                </a:solidFill>
                <a:latin typeface="Arial"/>
                <a:cs typeface="Arial"/>
              </a:rPr>
              <a:t>i </a:t>
            </a:r>
            <a:r>
              <a:rPr sz="1800" b="1" spc="5" dirty="0">
                <a:solidFill>
                  <a:srgbClr val="99CCFF"/>
                </a:solidFill>
                <a:latin typeface="Arial"/>
                <a:cs typeface="Arial"/>
              </a:rPr>
              <a:t> </a:t>
            </a:r>
            <a:r>
              <a:rPr sz="1800" b="1" dirty="0">
                <a:solidFill>
                  <a:srgbClr val="99CCFF"/>
                </a:solidFill>
                <a:latin typeface="Arial"/>
                <a:cs typeface="Arial"/>
              </a:rPr>
              <a:t>k</a:t>
            </a:r>
            <a:endParaRPr sz="1800">
              <a:latin typeface="Arial"/>
              <a:cs typeface="Arial"/>
            </a:endParaRPr>
          </a:p>
        </p:txBody>
      </p:sp>
      <p:sp>
        <p:nvSpPr>
          <p:cNvPr id="21" name="object 21"/>
          <p:cNvSpPr txBox="1"/>
          <p:nvPr/>
        </p:nvSpPr>
        <p:spPr>
          <a:xfrm>
            <a:off x="838088" y="3560333"/>
            <a:ext cx="301625" cy="828040"/>
          </a:xfrm>
          <a:prstGeom prst="rect">
            <a:avLst/>
          </a:prstGeom>
        </p:spPr>
        <p:txBody>
          <a:bodyPr vert="vert270" wrap="square" lIns="0" tIns="12700" rIns="0" bIns="0" rtlCol="0">
            <a:spAutoFit/>
          </a:bodyPr>
          <a:lstStyle/>
          <a:p>
            <a:pPr marL="12700">
              <a:lnSpc>
                <a:spcPct val="100000"/>
              </a:lnSpc>
              <a:spcBef>
                <a:spcPts val="100"/>
              </a:spcBef>
            </a:pPr>
            <a:r>
              <a:rPr sz="1800" spc="-5" dirty="0">
                <a:solidFill>
                  <a:srgbClr val="FFFFFF"/>
                </a:solidFill>
                <a:latin typeface="Tahoma"/>
                <a:cs typeface="Tahoma"/>
              </a:rPr>
              <a:t>esneklik</a:t>
            </a:r>
            <a:endParaRPr sz="18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4519" y="229565"/>
            <a:ext cx="4382135" cy="75755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E36C09"/>
                </a:solidFill>
              </a:rPr>
              <a:t>Esneklik</a:t>
            </a:r>
            <a:r>
              <a:rPr sz="4800" spc="-50" dirty="0">
                <a:solidFill>
                  <a:srgbClr val="E36C09"/>
                </a:solidFill>
              </a:rPr>
              <a:t> </a:t>
            </a:r>
            <a:r>
              <a:rPr sz="4800" spc="-10" dirty="0">
                <a:solidFill>
                  <a:srgbClr val="E36C09"/>
                </a:solidFill>
              </a:rPr>
              <a:t>Nedir?</a:t>
            </a:r>
            <a:endParaRPr sz="4800"/>
          </a:p>
        </p:txBody>
      </p:sp>
      <p:grpSp>
        <p:nvGrpSpPr>
          <p:cNvPr id="3" name="object 3"/>
          <p:cNvGrpSpPr/>
          <p:nvPr/>
        </p:nvGrpSpPr>
        <p:grpSpPr>
          <a:xfrm>
            <a:off x="420497" y="1448688"/>
            <a:ext cx="8229600" cy="4569460"/>
            <a:chOff x="396240" y="1341119"/>
            <a:chExt cx="8229600" cy="4569460"/>
          </a:xfrm>
        </p:grpSpPr>
        <p:sp>
          <p:nvSpPr>
            <p:cNvPr id="4" name="object 4"/>
            <p:cNvSpPr/>
            <p:nvPr/>
          </p:nvSpPr>
          <p:spPr>
            <a:xfrm>
              <a:off x="396240" y="1341119"/>
              <a:ext cx="8229600" cy="4569460"/>
            </a:xfrm>
            <a:custGeom>
              <a:avLst/>
              <a:gdLst/>
              <a:ahLst/>
              <a:cxnLst/>
              <a:rect l="l" t="t" r="r" b="b"/>
              <a:pathLst>
                <a:path w="8229600" h="4569460">
                  <a:moveTo>
                    <a:pt x="8229600" y="0"/>
                  </a:moveTo>
                  <a:lnTo>
                    <a:pt x="0" y="0"/>
                  </a:lnTo>
                  <a:lnTo>
                    <a:pt x="0" y="4568952"/>
                  </a:lnTo>
                  <a:lnTo>
                    <a:pt x="8229600" y="4568952"/>
                  </a:lnTo>
                  <a:lnTo>
                    <a:pt x="8229600" y="0"/>
                  </a:lnTo>
                  <a:close/>
                </a:path>
              </a:pathLst>
            </a:custGeom>
            <a:solidFill>
              <a:srgbClr val="FFFFFF">
                <a:alpha val="67842"/>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 name="object 5"/>
            <p:cNvPicPr/>
            <p:nvPr/>
          </p:nvPicPr>
          <p:blipFill>
            <a:blip r:embed="rId2" cstate="print"/>
            <a:stretch>
              <a:fillRect/>
            </a:stretch>
          </p:blipFill>
          <p:spPr>
            <a:xfrm>
              <a:off x="768096" y="2834639"/>
              <a:ext cx="2241804" cy="1182624"/>
            </a:xfrm>
            <a:prstGeom prst="rect">
              <a:avLst/>
            </a:prstGeom>
          </p:spPr>
        </p:pic>
        <p:pic>
          <p:nvPicPr>
            <p:cNvPr id="6" name="object 6"/>
            <p:cNvPicPr/>
            <p:nvPr/>
          </p:nvPicPr>
          <p:blipFill>
            <a:blip r:embed="rId3" cstate="print"/>
            <a:stretch>
              <a:fillRect/>
            </a:stretch>
          </p:blipFill>
          <p:spPr>
            <a:xfrm>
              <a:off x="940308" y="3086099"/>
              <a:ext cx="1894331" cy="736092"/>
            </a:xfrm>
            <a:prstGeom prst="rect">
              <a:avLst/>
            </a:prstGeom>
          </p:spPr>
        </p:pic>
        <p:sp>
          <p:nvSpPr>
            <p:cNvPr id="7" name="object 7"/>
            <p:cNvSpPr/>
            <p:nvPr/>
          </p:nvSpPr>
          <p:spPr>
            <a:xfrm>
              <a:off x="829818" y="2876550"/>
              <a:ext cx="2118360" cy="1059180"/>
            </a:xfrm>
            <a:custGeom>
              <a:avLst/>
              <a:gdLst/>
              <a:ahLst/>
              <a:cxnLst/>
              <a:rect l="l" t="t" r="r" b="b"/>
              <a:pathLst>
                <a:path w="2118360" h="1059179">
                  <a:moveTo>
                    <a:pt x="2012442" y="0"/>
                  </a:moveTo>
                  <a:lnTo>
                    <a:pt x="105918" y="0"/>
                  </a:lnTo>
                  <a:lnTo>
                    <a:pt x="64690" y="8316"/>
                  </a:lnTo>
                  <a:lnTo>
                    <a:pt x="31022" y="31003"/>
                  </a:lnTo>
                  <a:lnTo>
                    <a:pt x="8323" y="64668"/>
                  </a:lnTo>
                  <a:lnTo>
                    <a:pt x="0" y="105917"/>
                  </a:lnTo>
                  <a:lnTo>
                    <a:pt x="0" y="953262"/>
                  </a:lnTo>
                  <a:lnTo>
                    <a:pt x="8323" y="994511"/>
                  </a:lnTo>
                  <a:lnTo>
                    <a:pt x="31022" y="1028176"/>
                  </a:lnTo>
                  <a:lnTo>
                    <a:pt x="64690" y="1050863"/>
                  </a:lnTo>
                  <a:lnTo>
                    <a:pt x="105918" y="1059180"/>
                  </a:lnTo>
                  <a:lnTo>
                    <a:pt x="2012442" y="1059180"/>
                  </a:lnTo>
                  <a:lnTo>
                    <a:pt x="2053691" y="1050863"/>
                  </a:lnTo>
                  <a:lnTo>
                    <a:pt x="2087356" y="1028176"/>
                  </a:lnTo>
                  <a:lnTo>
                    <a:pt x="2110043" y="994511"/>
                  </a:lnTo>
                  <a:lnTo>
                    <a:pt x="2118360" y="953262"/>
                  </a:lnTo>
                  <a:lnTo>
                    <a:pt x="2118360" y="105917"/>
                  </a:lnTo>
                  <a:lnTo>
                    <a:pt x="2110043" y="64668"/>
                  </a:lnTo>
                  <a:lnTo>
                    <a:pt x="2087356" y="31003"/>
                  </a:lnTo>
                  <a:lnTo>
                    <a:pt x="2053691" y="8316"/>
                  </a:lnTo>
                  <a:lnTo>
                    <a:pt x="2012442" y="0"/>
                  </a:lnTo>
                  <a:close/>
                </a:path>
              </a:pathLst>
            </a:custGeom>
            <a:solidFill>
              <a:srgbClr val="F79546">
                <a:alpha val="90194"/>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829818" y="2876550"/>
              <a:ext cx="2118360" cy="1059180"/>
            </a:xfrm>
            <a:custGeom>
              <a:avLst/>
              <a:gdLst/>
              <a:ahLst/>
              <a:cxnLst/>
              <a:rect l="l" t="t" r="r" b="b"/>
              <a:pathLst>
                <a:path w="2118360" h="1059179">
                  <a:moveTo>
                    <a:pt x="0" y="105917"/>
                  </a:moveTo>
                  <a:lnTo>
                    <a:pt x="8323" y="64668"/>
                  </a:lnTo>
                  <a:lnTo>
                    <a:pt x="31022" y="31003"/>
                  </a:lnTo>
                  <a:lnTo>
                    <a:pt x="64690" y="8316"/>
                  </a:lnTo>
                  <a:lnTo>
                    <a:pt x="105918" y="0"/>
                  </a:lnTo>
                  <a:lnTo>
                    <a:pt x="2012442" y="0"/>
                  </a:lnTo>
                  <a:lnTo>
                    <a:pt x="2053691" y="8316"/>
                  </a:lnTo>
                  <a:lnTo>
                    <a:pt x="2087356" y="31003"/>
                  </a:lnTo>
                  <a:lnTo>
                    <a:pt x="2110043" y="64668"/>
                  </a:lnTo>
                  <a:lnTo>
                    <a:pt x="2118360" y="105917"/>
                  </a:lnTo>
                  <a:lnTo>
                    <a:pt x="2118360" y="953262"/>
                  </a:lnTo>
                  <a:lnTo>
                    <a:pt x="2110043" y="994511"/>
                  </a:lnTo>
                  <a:lnTo>
                    <a:pt x="2087356" y="1028176"/>
                  </a:lnTo>
                  <a:lnTo>
                    <a:pt x="2053691" y="1050863"/>
                  </a:lnTo>
                  <a:lnTo>
                    <a:pt x="2012442" y="1059180"/>
                  </a:lnTo>
                  <a:lnTo>
                    <a:pt x="105918" y="1059180"/>
                  </a:lnTo>
                  <a:lnTo>
                    <a:pt x="64690" y="1050863"/>
                  </a:lnTo>
                  <a:lnTo>
                    <a:pt x="31022" y="1028176"/>
                  </a:lnTo>
                  <a:lnTo>
                    <a:pt x="8323" y="994511"/>
                  </a:lnTo>
                  <a:lnTo>
                    <a:pt x="0" y="953262"/>
                  </a:lnTo>
                  <a:lnTo>
                    <a:pt x="0" y="105917"/>
                  </a:lnTo>
                  <a:close/>
                </a:path>
              </a:pathLst>
            </a:custGeom>
            <a:ln w="381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 name="object 9"/>
          <p:cNvSpPr txBox="1"/>
          <p:nvPr/>
        </p:nvSpPr>
        <p:spPr>
          <a:xfrm>
            <a:off x="1156512" y="3174238"/>
            <a:ext cx="1461135"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10" normalizeH="0" baseline="0" noProof="0" dirty="0">
                <a:ln>
                  <a:noFill/>
                </a:ln>
                <a:solidFill>
                  <a:srgbClr val="FFFFFF"/>
                </a:solidFill>
                <a:effectLst/>
                <a:uLnTx/>
                <a:uFillTx/>
                <a:latin typeface="Calibri"/>
                <a:cs typeface="Calibri"/>
              </a:rPr>
              <a:t>“Flexibility”</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grpSp>
        <p:nvGrpSpPr>
          <p:cNvPr id="10" name="object 10"/>
          <p:cNvGrpSpPr/>
          <p:nvPr/>
        </p:nvGrpSpPr>
        <p:grpSpPr>
          <a:xfrm>
            <a:off x="3415284" y="2834639"/>
            <a:ext cx="2242185" cy="1183005"/>
            <a:chOff x="3415284" y="2834639"/>
            <a:chExt cx="2242185" cy="1183005"/>
          </a:xfrm>
        </p:grpSpPr>
        <p:pic>
          <p:nvPicPr>
            <p:cNvPr id="11" name="object 11"/>
            <p:cNvPicPr/>
            <p:nvPr/>
          </p:nvPicPr>
          <p:blipFill>
            <a:blip r:embed="rId4" cstate="print"/>
            <a:stretch>
              <a:fillRect/>
            </a:stretch>
          </p:blipFill>
          <p:spPr>
            <a:xfrm>
              <a:off x="3415284" y="2834639"/>
              <a:ext cx="2241804" cy="1182624"/>
            </a:xfrm>
            <a:prstGeom prst="rect">
              <a:avLst/>
            </a:prstGeom>
          </p:spPr>
        </p:pic>
        <p:pic>
          <p:nvPicPr>
            <p:cNvPr id="12" name="object 12"/>
            <p:cNvPicPr/>
            <p:nvPr/>
          </p:nvPicPr>
          <p:blipFill>
            <a:blip r:embed="rId5" cstate="print"/>
            <a:stretch>
              <a:fillRect/>
            </a:stretch>
          </p:blipFill>
          <p:spPr>
            <a:xfrm>
              <a:off x="3653028" y="3086099"/>
              <a:ext cx="1766316" cy="736092"/>
            </a:xfrm>
            <a:prstGeom prst="rect">
              <a:avLst/>
            </a:prstGeom>
          </p:spPr>
        </p:pic>
        <p:sp>
          <p:nvSpPr>
            <p:cNvPr id="13" name="object 13"/>
            <p:cNvSpPr/>
            <p:nvPr/>
          </p:nvSpPr>
          <p:spPr>
            <a:xfrm>
              <a:off x="3477006" y="2876549"/>
              <a:ext cx="2118360" cy="1059180"/>
            </a:xfrm>
            <a:custGeom>
              <a:avLst/>
              <a:gdLst/>
              <a:ahLst/>
              <a:cxnLst/>
              <a:rect l="l" t="t" r="r" b="b"/>
              <a:pathLst>
                <a:path w="2118360" h="1059179">
                  <a:moveTo>
                    <a:pt x="2012442" y="0"/>
                  </a:moveTo>
                  <a:lnTo>
                    <a:pt x="105918" y="0"/>
                  </a:lnTo>
                  <a:lnTo>
                    <a:pt x="64668" y="8316"/>
                  </a:lnTo>
                  <a:lnTo>
                    <a:pt x="31003" y="31003"/>
                  </a:lnTo>
                  <a:lnTo>
                    <a:pt x="8316" y="64668"/>
                  </a:lnTo>
                  <a:lnTo>
                    <a:pt x="0" y="105917"/>
                  </a:lnTo>
                  <a:lnTo>
                    <a:pt x="0" y="953262"/>
                  </a:lnTo>
                  <a:lnTo>
                    <a:pt x="8316" y="994511"/>
                  </a:lnTo>
                  <a:lnTo>
                    <a:pt x="31003" y="1028176"/>
                  </a:lnTo>
                  <a:lnTo>
                    <a:pt x="64668" y="1050863"/>
                  </a:lnTo>
                  <a:lnTo>
                    <a:pt x="105918" y="1059180"/>
                  </a:lnTo>
                  <a:lnTo>
                    <a:pt x="2012442" y="1059180"/>
                  </a:lnTo>
                  <a:lnTo>
                    <a:pt x="2053691" y="1050863"/>
                  </a:lnTo>
                  <a:lnTo>
                    <a:pt x="2087356" y="1028176"/>
                  </a:lnTo>
                  <a:lnTo>
                    <a:pt x="2110043" y="994511"/>
                  </a:lnTo>
                  <a:lnTo>
                    <a:pt x="2118360" y="953262"/>
                  </a:lnTo>
                  <a:lnTo>
                    <a:pt x="2118360" y="105917"/>
                  </a:lnTo>
                  <a:lnTo>
                    <a:pt x="2110043" y="64668"/>
                  </a:lnTo>
                  <a:lnTo>
                    <a:pt x="2087356" y="31003"/>
                  </a:lnTo>
                  <a:lnTo>
                    <a:pt x="2053691" y="8316"/>
                  </a:lnTo>
                  <a:lnTo>
                    <a:pt x="2012442" y="0"/>
                  </a:lnTo>
                  <a:close/>
                </a:path>
              </a:pathLst>
            </a:custGeom>
            <a:solidFill>
              <a:srgbClr val="F79546">
                <a:alpha val="70195"/>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3477006" y="2876549"/>
              <a:ext cx="2118360" cy="1059180"/>
            </a:xfrm>
            <a:custGeom>
              <a:avLst/>
              <a:gdLst/>
              <a:ahLst/>
              <a:cxnLst/>
              <a:rect l="l" t="t" r="r" b="b"/>
              <a:pathLst>
                <a:path w="2118360" h="1059179">
                  <a:moveTo>
                    <a:pt x="0" y="105917"/>
                  </a:moveTo>
                  <a:lnTo>
                    <a:pt x="8316" y="64668"/>
                  </a:lnTo>
                  <a:lnTo>
                    <a:pt x="31003" y="31003"/>
                  </a:lnTo>
                  <a:lnTo>
                    <a:pt x="64668" y="8316"/>
                  </a:lnTo>
                  <a:lnTo>
                    <a:pt x="105918" y="0"/>
                  </a:lnTo>
                  <a:lnTo>
                    <a:pt x="2012442" y="0"/>
                  </a:lnTo>
                  <a:lnTo>
                    <a:pt x="2053691" y="8316"/>
                  </a:lnTo>
                  <a:lnTo>
                    <a:pt x="2087356" y="31003"/>
                  </a:lnTo>
                  <a:lnTo>
                    <a:pt x="2110043" y="64668"/>
                  </a:lnTo>
                  <a:lnTo>
                    <a:pt x="2118360" y="105917"/>
                  </a:lnTo>
                  <a:lnTo>
                    <a:pt x="2118360" y="953262"/>
                  </a:lnTo>
                  <a:lnTo>
                    <a:pt x="2110043" y="994511"/>
                  </a:lnTo>
                  <a:lnTo>
                    <a:pt x="2087356" y="1028176"/>
                  </a:lnTo>
                  <a:lnTo>
                    <a:pt x="2053691" y="1050863"/>
                  </a:lnTo>
                  <a:lnTo>
                    <a:pt x="2012442" y="1059180"/>
                  </a:lnTo>
                  <a:lnTo>
                    <a:pt x="105918" y="1059180"/>
                  </a:lnTo>
                  <a:lnTo>
                    <a:pt x="64668" y="1050863"/>
                  </a:lnTo>
                  <a:lnTo>
                    <a:pt x="31003" y="1028176"/>
                  </a:lnTo>
                  <a:lnTo>
                    <a:pt x="8316" y="994511"/>
                  </a:lnTo>
                  <a:lnTo>
                    <a:pt x="0" y="953262"/>
                  </a:lnTo>
                  <a:lnTo>
                    <a:pt x="0" y="105917"/>
                  </a:lnTo>
                  <a:close/>
                </a:path>
              </a:pathLst>
            </a:custGeom>
            <a:ln w="381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3869182" y="3174238"/>
            <a:ext cx="1332230" cy="3911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10" normalizeH="0" baseline="0" noProof="0" dirty="0">
                <a:ln>
                  <a:noFill/>
                </a:ln>
                <a:solidFill>
                  <a:srgbClr val="FFFFFF"/>
                </a:solidFill>
                <a:effectLst/>
                <a:uLnTx/>
                <a:uFillTx/>
                <a:latin typeface="Calibri"/>
                <a:cs typeface="Calibri"/>
              </a:rPr>
              <a:t>Fleksibilite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grpSp>
        <p:nvGrpSpPr>
          <p:cNvPr id="16" name="object 16"/>
          <p:cNvGrpSpPr/>
          <p:nvPr/>
        </p:nvGrpSpPr>
        <p:grpSpPr>
          <a:xfrm>
            <a:off x="5993891" y="2834639"/>
            <a:ext cx="2446020" cy="1183005"/>
            <a:chOff x="5993891" y="2834639"/>
            <a:chExt cx="2446020" cy="1183005"/>
          </a:xfrm>
        </p:grpSpPr>
        <p:pic>
          <p:nvPicPr>
            <p:cNvPr id="17" name="object 17"/>
            <p:cNvPicPr/>
            <p:nvPr/>
          </p:nvPicPr>
          <p:blipFill>
            <a:blip r:embed="rId6" cstate="print"/>
            <a:stretch>
              <a:fillRect/>
            </a:stretch>
          </p:blipFill>
          <p:spPr>
            <a:xfrm>
              <a:off x="6063995" y="2834639"/>
              <a:ext cx="2241804" cy="1182624"/>
            </a:xfrm>
            <a:prstGeom prst="rect">
              <a:avLst/>
            </a:prstGeom>
          </p:spPr>
        </p:pic>
        <p:pic>
          <p:nvPicPr>
            <p:cNvPr id="18" name="object 18"/>
            <p:cNvPicPr/>
            <p:nvPr/>
          </p:nvPicPr>
          <p:blipFill>
            <a:blip r:embed="rId7" cstate="print"/>
            <a:stretch>
              <a:fillRect/>
            </a:stretch>
          </p:blipFill>
          <p:spPr>
            <a:xfrm>
              <a:off x="5993891" y="2918459"/>
              <a:ext cx="2446019" cy="1071371"/>
            </a:xfrm>
            <a:prstGeom prst="rect">
              <a:avLst/>
            </a:prstGeom>
          </p:spPr>
        </p:pic>
        <p:sp>
          <p:nvSpPr>
            <p:cNvPr id="19" name="object 19"/>
            <p:cNvSpPr/>
            <p:nvPr/>
          </p:nvSpPr>
          <p:spPr>
            <a:xfrm>
              <a:off x="6125717" y="2876549"/>
              <a:ext cx="2118360" cy="1059180"/>
            </a:xfrm>
            <a:custGeom>
              <a:avLst/>
              <a:gdLst/>
              <a:ahLst/>
              <a:cxnLst/>
              <a:rect l="l" t="t" r="r" b="b"/>
              <a:pathLst>
                <a:path w="2118359" h="1059179">
                  <a:moveTo>
                    <a:pt x="2012441" y="0"/>
                  </a:moveTo>
                  <a:lnTo>
                    <a:pt x="105918" y="0"/>
                  </a:lnTo>
                  <a:lnTo>
                    <a:pt x="64668" y="8316"/>
                  </a:lnTo>
                  <a:lnTo>
                    <a:pt x="31003" y="31003"/>
                  </a:lnTo>
                  <a:lnTo>
                    <a:pt x="8316" y="64668"/>
                  </a:lnTo>
                  <a:lnTo>
                    <a:pt x="0" y="105917"/>
                  </a:lnTo>
                  <a:lnTo>
                    <a:pt x="0" y="953262"/>
                  </a:lnTo>
                  <a:lnTo>
                    <a:pt x="8316" y="994511"/>
                  </a:lnTo>
                  <a:lnTo>
                    <a:pt x="31003" y="1028176"/>
                  </a:lnTo>
                  <a:lnTo>
                    <a:pt x="64668" y="1050863"/>
                  </a:lnTo>
                  <a:lnTo>
                    <a:pt x="105918" y="1059180"/>
                  </a:lnTo>
                  <a:lnTo>
                    <a:pt x="2012441" y="1059180"/>
                  </a:lnTo>
                  <a:lnTo>
                    <a:pt x="2053691" y="1050863"/>
                  </a:lnTo>
                  <a:lnTo>
                    <a:pt x="2087356" y="1028176"/>
                  </a:lnTo>
                  <a:lnTo>
                    <a:pt x="2110043" y="994511"/>
                  </a:lnTo>
                  <a:lnTo>
                    <a:pt x="2118360" y="953262"/>
                  </a:lnTo>
                  <a:lnTo>
                    <a:pt x="2118360" y="105917"/>
                  </a:lnTo>
                  <a:lnTo>
                    <a:pt x="2110043" y="64668"/>
                  </a:lnTo>
                  <a:lnTo>
                    <a:pt x="2087356" y="31003"/>
                  </a:lnTo>
                  <a:lnTo>
                    <a:pt x="2053691" y="8316"/>
                  </a:lnTo>
                  <a:lnTo>
                    <a:pt x="2012441" y="0"/>
                  </a:lnTo>
                  <a:close/>
                </a:path>
              </a:pathLst>
            </a:custGeom>
            <a:solidFill>
              <a:srgbClr val="F79546">
                <a:alpha val="50195"/>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6125717" y="2876549"/>
              <a:ext cx="2118360" cy="1059180"/>
            </a:xfrm>
            <a:custGeom>
              <a:avLst/>
              <a:gdLst/>
              <a:ahLst/>
              <a:cxnLst/>
              <a:rect l="l" t="t" r="r" b="b"/>
              <a:pathLst>
                <a:path w="2118359" h="1059179">
                  <a:moveTo>
                    <a:pt x="0" y="105917"/>
                  </a:moveTo>
                  <a:lnTo>
                    <a:pt x="8316" y="64668"/>
                  </a:lnTo>
                  <a:lnTo>
                    <a:pt x="31003" y="31003"/>
                  </a:lnTo>
                  <a:lnTo>
                    <a:pt x="64668" y="8316"/>
                  </a:lnTo>
                  <a:lnTo>
                    <a:pt x="105918" y="0"/>
                  </a:lnTo>
                  <a:lnTo>
                    <a:pt x="2012441" y="0"/>
                  </a:lnTo>
                  <a:lnTo>
                    <a:pt x="2053691" y="8316"/>
                  </a:lnTo>
                  <a:lnTo>
                    <a:pt x="2087356" y="31003"/>
                  </a:lnTo>
                  <a:lnTo>
                    <a:pt x="2110043" y="64668"/>
                  </a:lnTo>
                  <a:lnTo>
                    <a:pt x="2118360" y="105917"/>
                  </a:lnTo>
                  <a:lnTo>
                    <a:pt x="2118360" y="953262"/>
                  </a:lnTo>
                  <a:lnTo>
                    <a:pt x="2110043" y="994511"/>
                  </a:lnTo>
                  <a:lnTo>
                    <a:pt x="2087356" y="1028176"/>
                  </a:lnTo>
                  <a:lnTo>
                    <a:pt x="2053691" y="1050863"/>
                  </a:lnTo>
                  <a:lnTo>
                    <a:pt x="2012441" y="1059180"/>
                  </a:lnTo>
                  <a:lnTo>
                    <a:pt x="105918" y="1059180"/>
                  </a:lnTo>
                  <a:lnTo>
                    <a:pt x="64668" y="1050863"/>
                  </a:lnTo>
                  <a:lnTo>
                    <a:pt x="31003" y="1028176"/>
                  </a:lnTo>
                  <a:lnTo>
                    <a:pt x="8316" y="994511"/>
                  </a:lnTo>
                  <a:lnTo>
                    <a:pt x="0" y="953262"/>
                  </a:lnTo>
                  <a:lnTo>
                    <a:pt x="0" y="105917"/>
                  </a:lnTo>
                  <a:close/>
                </a:path>
              </a:pathLst>
            </a:custGeom>
            <a:ln w="38100">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1" name="object 21"/>
          <p:cNvSpPr txBox="1"/>
          <p:nvPr/>
        </p:nvSpPr>
        <p:spPr>
          <a:xfrm>
            <a:off x="6211315" y="3006978"/>
            <a:ext cx="1946910" cy="726440"/>
          </a:xfrm>
          <a:prstGeom prst="rect">
            <a:avLst/>
          </a:prstGeom>
        </p:spPr>
        <p:txBody>
          <a:bodyPr vert="horz" wrap="square" lIns="0" tIns="12700" rIns="0" bIns="0" rtlCol="0">
            <a:spAutoFit/>
          </a:bodyPr>
          <a:lstStyle/>
          <a:p>
            <a:pPr marL="0" marR="0" lvl="0" indent="0" algn="ctr" defTabSz="914400" eaLnBrk="1" fontAlgn="auto" latinLnBrk="0" hangingPunct="1">
              <a:lnSpc>
                <a:spcPts val="2760"/>
              </a:lnSpc>
              <a:spcBef>
                <a:spcPts val="10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Calibri"/>
                <a:cs typeface="Calibri"/>
              </a:rPr>
              <a:t>“Range</a:t>
            </a:r>
            <a:r>
              <a:rPr kumimoji="0" sz="2400" b="0" i="0" u="none" strike="noStrike" kern="0" cap="none" spc="-35" normalizeH="0" baseline="0" noProof="0" dirty="0">
                <a:ln>
                  <a:noFill/>
                </a:ln>
                <a:solidFill>
                  <a:srgbClr val="FFFFFF"/>
                </a:solidFill>
                <a:effectLst/>
                <a:uLnTx/>
                <a:uFillTx/>
                <a:latin typeface="Calibri"/>
                <a:cs typeface="Calibri"/>
              </a:rPr>
              <a:t> </a:t>
            </a:r>
            <a:r>
              <a:rPr kumimoji="0" sz="2400" b="0" i="0" u="none" strike="noStrike" kern="0" cap="none" spc="-25" normalizeH="0" baseline="0" noProof="0" dirty="0">
                <a:ln>
                  <a:noFill/>
                </a:ln>
                <a:solidFill>
                  <a:srgbClr val="FFFFFF"/>
                </a:solidFill>
                <a:effectLst/>
                <a:uLnTx/>
                <a:uFillTx/>
                <a:latin typeface="Calibri"/>
                <a:cs typeface="Calibri"/>
              </a:rPr>
              <a:t>of</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0" marR="0" lvl="0" indent="0" algn="ctr" defTabSz="914400" eaLnBrk="1" fontAlgn="auto" latinLnBrk="0" hangingPunct="1">
              <a:lnSpc>
                <a:spcPts val="2760"/>
              </a:lnSpc>
              <a:spcBef>
                <a:spcPts val="0"/>
              </a:spcBef>
              <a:spcAft>
                <a:spcPts val="0"/>
              </a:spcAft>
              <a:buClrTx/>
              <a:buSzTx/>
              <a:buFontTx/>
              <a:buNone/>
              <a:tabLst/>
              <a:defRPr/>
            </a:pPr>
            <a:r>
              <a:rPr kumimoji="0" sz="2400" b="0" i="0" u="none" strike="noStrike" kern="0" cap="none" spc="0" normalizeH="0" baseline="0" noProof="0" dirty="0">
                <a:ln>
                  <a:noFill/>
                </a:ln>
                <a:solidFill>
                  <a:srgbClr val="FFFFFF"/>
                </a:solidFill>
                <a:effectLst/>
                <a:uLnTx/>
                <a:uFillTx/>
                <a:latin typeface="Calibri"/>
                <a:cs typeface="Calibri"/>
              </a:rPr>
              <a:t>Motion”</a:t>
            </a:r>
            <a:r>
              <a:rPr kumimoji="0" sz="2400" b="0" i="0" u="none" strike="noStrike" kern="0" cap="none" spc="-20" normalizeH="0" baseline="0" noProof="0" dirty="0">
                <a:ln>
                  <a:noFill/>
                </a:ln>
                <a:solidFill>
                  <a:srgbClr val="FFFFFF"/>
                </a:solidFill>
                <a:effectLst/>
                <a:uLnTx/>
                <a:uFillTx/>
                <a:latin typeface="Calibri"/>
                <a:cs typeface="Calibri"/>
              </a:rPr>
              <a:t> </a:t>
            </a:r>
            <a:r>
              <a:rPr kumimoji="0" sz="2400" b="0" i="0" u="none" strike="noStrike" kern="0" cap="none" spc="-10" normalizeH="0" baseline="0" noProof="0" dirty="0">
                <a:ln>
                  <a:noFill/>
                </a:ln>
                <a:solidFill>
                  <a:srgbClr val="FFFFFF"/>
                </a:solidFill>
                <a:effectLst/>
                <a:uLnTx/>
                <a:uFillTx/>
                <a:latin typeface="Calibri"/>
                <a:cs typeface="Calibri"/>
              </a:rPr>
              <a:t>(ROM)</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0010" y="391795"/>
            <a:ext cx="489458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E36C09"/>
                </a:solidFill>
              </a:rPr>
              <a:t>Esnekli</a:t>
            </a:r>
            <a:r>
              <a:rPr sz="4800" dirty="0">
                <a:solidFill>
                  <a:srgbClr val="E36C09"/>
                </a:solidFill>
                <a:latin typeface="Calibri"/>
                <a:cs typeface="Calibri"/>
              </a:rPr>
              <a:t>ğ</a:t>
            </a:r>
            <a:r>
              <a:rPr sz="4800" dirty="0">
                <a:solidFill>
                  <a:srgbClr val="E36C09"/>
                </a:solidFill>
              </a:rPr>
              <a:t>in</a:t>
            </a:r>
            <a:r>
              <a:rPr sz="4800" spc="-50" dirty="0">
                <a:solidFill>
                  <a:srgbClr val="E36C09"/>
                </a:solidFill>
              </a:rPr>
              <a:t> </a:t>
            </a:r>
            <a:r>
              <a:rPr sz="4800" spc="-20" dirty="0">
                <a:solidFill>
                  <a:srgbClr val="E36C09"/>
                </a:solidFill>
              </a:rPr>
              <a:t>Önemi</a:t>
            </a:r>
            <a:endParaRPr sz="4800">
              <a:latin typeface="Calibri"/>
              <a:cs typeface="Calibri"/>
            </a:endParaRPr>
          </a:p>
        </p:txBody>
      </p:sp>
      <p:pic>
        <p:nvPicPr>
          <p:cNvPr id="3" name="object 3"/>
          <p:cNvPicPr/>
          <p:nvPr/>
        </p:nvPicPr>
        <p:blipFill>
          <a:blip r:embed="rId2" cstate="print"/>
          <a:stretch>
            <a:fillRect/>
          </a:stretch>
        </p:blipFill>
        <p:spPr>
          <a:xfrm>
            <a:off x="641604" y="1408175"/>
            <a:ext cx="4649724" cy="4649724"/>
          </a:xfrm>
          <a:prstGeom prst="rect">
            <a:avLst/>
          </a:prstGeom>
        </p:spPr>
      </p:pic>
      <p:sp>
        <p:nvSpPr>
          <p:cNvPr id="4" name="object 4"/>
          <p:cNvSpPr txBox="1"/>
          <p:nvPr/>
        </p:nvSpPr>
        <p:spPr>
          <a:xfrm>
            <a:off x="1290319" y="2929890"/>
            <a:ext cx="2681605" cy="1555750"/>
          </a:xfrm>
          <a:prstGeom prst="rect">
            <a:avLst/>
          </a:prstGeom>
        </p:spPr>
        <p:txBody>
          <a:bodyPr vert="horz" wrap="square" lIns="0" tIns="35560" rIns="0" bIns="0" rtlCol="0">
            <a:spAutoFit/>
          </a:bodyPr>
          <a:lstStyle/>
          <a:p>
            <a:pPr marL="12700" marR="5080" lvl="0" indent="0" algn="ctr" defTabSz="914400" eaLnBrk="1" fontAlgn="auto" latinLnBrk="0" hangingPunct="1">
              <a:lnSpc>
                <a:spcPct val="91600"/>
              </a:lnSpc>
              <a:spcBef>
                <a:spcPts val="28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Calibri"/>
                <a:cs typeface="Calibri"/>
              </a:rPr>
              <a:t>Esnekliğin</a:t>
            </a:r>
            <a:r>
              <a:rPr kumimoji="0" sz="1800" b="0" i="0" u="none" strike="noStrike" kern="0" cap="none" spc="-30"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azalması</a:t>
            </a:r>
            <a:r>
              <a:rPr kumimoji="0" sz="1800" b="0" i="0" u="none" strike="noStrike" kern="0" cap="none" spc="-25"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koordine </a:t>
            </a:r>
            <a:r>
              <a:rPr kumimoji="0" sz="1800" b="0" i="0" u="none" strike="noStrike" kern="0" cap="none" spc="0" normalizeH="0" baseline="0" noProof="0" dirty="0">
                <a:ln>
                  <a:noFill/>
                </a:ln>
                <a:solidFill>
                  <a:srgbClr val="FFFFFF"/>
                </a:solidFill>
                <a:effectLst/>
                <a:uLnTx/>
                <a:uFillTx/>
                <a:latin typeface="Calibri"/>
                <a:cs typeface="Calibri"/>
              </a:rPr>
              <a:t>edilemeyen</a:t>
            </a:r>
            <a:r>
              <a:rPr kumimoji="0" sz="1800" b="0" i="0" u="none" strike="noStrike" kern="0" cap="none" spc="-30"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ve</a:t>
            </a:r>
            <a:r>
              <a:rPr kumimoji="0" sz="1800" b="0" i="0" u="none" strike="noStrike" kern="0" cap="none" spc="-30"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beklenmeyen hareketlere</a:t>
            </a:r>
            <a:r>
              <a:rPr kumimoji="0" sz="1800" b="0" i="0" u="none" strike="noStrike" kern="0" cap="none" spc="-50"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yol</a:t>
            </a:r>
            <a:r>
              <a:rPr kumimoji="0" sz="1800" b="0" i="0" u="none" strike="noStrike" kern="0" cap="none" spc="-55"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açarak</a:t>
            </a:r>
            <a:r>
              <a:rPr kumimoji="0" sz="1800" b="0" i="0" u="none" strike="noStrike" kern="0" cap="none" spc="-40" normalizeH="0" baseline="0" noProof="0" dirty="0">
                <a:ln>
                  <a:noFill/>
                </a:ln>
                <a:solidFill>
                  <a:srgbClr val="FFFFFF"/>
                </a:solidFill>
                <a:effectLst/>
                <a:uLnTx/>
                <a:uFillTx/>
                <a:latin typeface="Calibri"/>
                <a:cs typeface="Calibri"/>
              </a:rPr>
              <a:t> </a:t>
            </a:r>
            <a:r>
              <a:rPr kumimoji="0" sz="1800" b="0" i="0" u="none" strike="noStrike" kern="0" cap="none" spc="-25" normalizeH="0" baseline="0" noProof="0" dirty="0">
                <a:ln>
                  <a:noFill/>
                </a:ln>
                <a:solidFill>
                  <a:srgbClr val="FFFFFF"/>
                </a:solidFill>
                <a:effectLst/>
                <a:uLnTx/>
                <a:uFillTx/>
                <a:latin typeface="Calibri"/>
                <a:cs typeface="Calibri"/>
              </a:rPr>
              <a:t>kas </a:t>
            </a:r>
            <a:r>
              <a:rPr kumimoji="0" sz="1800" b="0" i="0" u="none" strike="noStrike" kern="0" cap="none" spc="0" normalizeH="0" baseline="0" noProof="0" dirty="0">
                <a:ln>
                  <a:noFill/>
                </a:ln>
                <a:solidFill>
                  <a:srgbClr val="FFFFFF"/>
                </a:solidFill>
                <a:effectLst/>
                <a:uLnTx/>
                <a:uFillTx/>
                <a:latin typeface="Calibri"/>
                <a:cs typeface="Calibri"/>
              </a:rPr>
              <a:t>incinmelerine</a:t>
            </a:r>
            <a:r>
              <a:rPr kumimoji="0" sz="1800" b="0" i="0" u="none" strike="noStrike" kern="0" cap="none" spc="-50" normalizeH="0" baseline="0" noProof="0" dirty="0">
                <a:ln>
                  <a:noFill/>
                </a:ln>
                <a:solidFill>
                  <a:srgbClr val="FFFFFF"/>
                </a:solidFill>
                <a:effectLst/>
                <a:uLnTx/>
                <a:uFillTx/>
                <a:latin typeface="Calibri"/>
                <a:cs typeface="Calibri"/>
              </a:rPr>
              <a:t> </a:t>
            </a:r>
            <a:r>
              <a:rPr kumimoji="0" sz="1800" b="0" i="0" u="none" strike="noStrike" kern="0" cap="none" spc="-25" normalizeH="0" baseline="0" noProof="0" dirty="0">
                <a:ln>
                  <a:noFill/>
                </a:ln>
                <a:solidFill>
                  <a:srgbClr val="FFFFFF"/>
                </a:solidFill>
                <a:effectLst/>
                <a:uLnTx/>
                <a:uFillTx/>
                <a:latin typeface="Calibri"/>
                <a:cs typeface="Calibri"/>
              </a:rPr>
              <a:t>ve </a:t>
            </a:r>
            <a:r>
              <a:rPr kumimoji="0" sz="1800" b="0" i="0" u="none" strike="noStrike" kern="0" cap="none" spc="0" normalizeH="0" baseline="0" noProof="0" dirty="0">
                <a:ln>
                  <a:noFill/>
                </a:ln>
                <a:solidFill>
                  <a:srgbClr val="FFFFFF"/>
                </a:solidFill>
                <a:effectLst/>
                <a:uLnTx/>
                <a:uFillTx/>
                <a:latin typeface="Calibri"/>
                <a:cs typeface="Calibri"/>
              </a:rPr>
              <a:t>yaralanmalarına</a:t>
            </a:r>
            <a:r>
              <a:rPr kumimoji="0" sz="1800" b="0" i="0" u="none" strike="noStrike" kern="0" cap="none" spc="-95"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zemin hazırlayabilir.</a:t>
            </a:r>
            <a:r>
              <a:rPr kumimoji="0" sz="1400" b="0" i="0" u="none" strike="noStrike" kern="0" cap="none" spc="-10" normalizeH="0" baseline="0" noProof="0" dirty="0">
                <a:ln>
                  <a:noFill/>
                </a:ln>
                <a:solidFill>
                  <a:srgbClr val="FFFFFF"/>
                </a:solidFill>
                <a:effectLst/>
                <a:uLnTx/>
                <a:uFillTx/>
                <a:latin typeface="Calibri"/>
                <a:cs typeface="Calibri"/>
              </a:rPr>
              <a:t>(3)</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pic>
        <p:nvPicPr>
          <p:cNvPr id="5" name="object 5"/>
          <p:cNvPicPr/>
          <p:nvPr/>
        </p:nvPicPr>
        <p:blipFill>
          <a:blip r:embed="rId3" cstate="print"/>
          <a:stretch>
            <a:fillRect/>
          </a:stretch>
        </p:blipFill>
        <p:spPr>
          <a:xfrm>
            <a:off x="3986784" y="1408175"/>
            <a:ext cx="4649723" cy="4649724"/>
          </a:xfrm>
          <a:prstGeom prst="rect">
            <a:avLst/>
          </a:prstGeom>
        </p:spPr>
      </p:pic>
      <p:sp>
        <p:nvSpPr>
          <p:cNvPr id="6" name="object 6"/>
          <p:cNvSpPr txBox="1"/>
          <p:nvPr/>
        </p:nvSpPr>
        <p:spPr>
          <a:xfrm>
            <a:off x="5512689" y="3055365"/>
            <a:ext cx="2265045" cy="1304925"/>
          </a:xfrm>
          <a:prstGeom prst="rect">
            <a:avLst/>
          </a:prstGeom>
        </p:spPr>
        <p:txBody>
          <a:bodyPr vert="horz" wrap="square" lIns="0" tIns="35560" rIns="0" bIns="0" rtlCol="0">
            <a:spAutoFit/>
          </a:bodyPr>
          <a:lstStyle/>
          <a:p>
            <a:pPr marL="12065" marR="5080" lvl="0" indent="4445" algn="ctr" defTabSz="914400" eaLnBrk="1" fontAlgn="auto" latinLnBrk="0" hangingPunct="1">
              <a:lnSpc>
                <a:spcPct val="91600"/>
              </a:lnSpc>
              <a:spcBef>
                <a:spcPts val="280"/>
              </a:spcBef>
              <a:spcAft>
                <a:spcPts val="0"/>
              </a:spcAft>
              <a:buClrTx/>
              <a:buSzTx/>
              <a:buFontTx/>
              <a:buNone/>
              <a:tabLst/>
              <a:defRPr/>
            </a:pPr>
            <a:r>
              <a:rPr kumimoji="0" sz="1800" b="0" i="0" u="none" strike="noStrike" kern="0" cap="none" spc="0" normalizeH="0" baseline="0" noProof="0" dirty="0">
                <a:ln>
                  <a:noFill/>
                </a:ln>
                <a:solidFill>
                  <a:srgbClr val="FFFFFF"/>
                </a:solidFill>
                <a:effectLst/>
                <a:uLnTx/>
                <a:uFillTx/>
                <a:latin typeface="Calibri"/>
                <a:cs typeface="Calibri"/>
              </a:rPr>
              <a:t>Esnekliğin</a:t>
            </a:r>
            <a:r>
              <a:rPr kumimoji="0" sz="1800" b="0" i="0" u="none" strike="noStrike" kern="0" cap="none" spc="-60"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kaybı</a:t>
            </a:r>
            <a:r>
              <a:rPr kumimoji="0" sz="1800" b="0" i="0" u="none" strike="noStrike" kern="0" cap="none" spc="-40" normalizeH="0" baseline="0" noProof="0" dirty="0">
                <a:ln>
                  <a:noFill/>
                </a:ln>
                <a:solidFill>
                  <a:srgbClr val="FFFFFF"/>
                </a:solidFill>
                <a:effectLst/>
                <a:uLnTx/>
                <a:uFillTx/>
                <a:latin typeface="Calibri"/>
                <a:cs typeface="Calibri"/>
              </a:rPr>
              <a:t> </a:t>
            </a:r>
            <a:r>
              <a:rPr kumimoji="0" sz="1800" b="0" i="0" u="none" strike="noStrike" kern="0" cap="none" spc="-20" normalizeH="0" baseline="0" noProof="0" dirty="0">
                <a:ln>
                  <a:noFill/>
                </a:ln>
                <a:solidFill>
                  <a:srgbClr val="FFFFFF"/>
                </a:solidFill>
                <a:effectLst/>
                <a:uLnTx/>
                <a:uFillTx/>
                <a:latin typeface="Calibri"/>
                <a:cs typeface="Calibri"/>
              </a:rPr>
              <a:t>aynı </a:t>
            </a:r>
            <a:r>
              <a:rPr kumimoji="0" sz="1800" b="0" i="0" u="none" strike="noStrike" kern="0" cap="none" spc="0" normalizeH="0" baseline="0" noProof="0" dirty="0">
                <a:ln>
                  <a:noFill/>
                </a:ln>
                <a:solidFill>
                  <a:srgbClr val="FFFFFF"/>
                </a:solidFill>
                <a:effectLst/>
                <a:uLnTx/>
                <a:uFillTx/>
                <a:latin typeface="Calibri"/>
                <a:cs typeface="Calibri"/>
              </a:rPr>
              <a:t>zamanda</a:t>
            </a:r>
            <a:r>
              <a:rPr kumimoji="0" sz="1800" b="0" i="0" u="none" strike="noStrike" kern="0" cap="none" spc="-35"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hareketlerin </a:t>
            </a:r>
            <a:r>
              <a:rPr kumimoji="0" sz="1800" b="0" i="0" u="none" strike="noStrike" kern="0" cap="none" spc="0" normalizeH="0" baseline="0" noProof="0" dirty="0">
                <a:ln>
                  <a:noFill/>
                </a:ln>
                <a:solidFill>
                  <a:srgbClr val="FFFFFF"/>
                </a:solidFill>
                <a:effectLst/>
                <a:uLnTx/>
                <a:uFillTx/>
                <a:latin typeface="Calibri"/>
                <a:cs typeface="Calibri"/>
              </a:rPr>
              <a:t>yapılışını</a:t>
            </a:r>
            <a:r>
              <a:rPr kumimoji="0" sz="1800" b="0" i="0" u="none" strike="noStrike" kern="0" cap="none" spc="-50"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güçleştirerek </a:t>
            </a:r>
            <a:r>
              <a:rPr kumimoji="0" sz="1800" b="0" i="0" u="none" strike="noStrike" kern="0" cap="none" spc="0" normalizeH="0" baseline="0" noProof="0" dirty="0">
                <a:ln>
                  <a:noFill/>
                </a:ln>
                <a:solidFill>
                  <a:srgbClr val="FFFFFF"/>
                </a:solidFill>
                <a:effectLst/>
                <a:uLnTx/>
                <a:uFillTx/>
                <a:latin typeface="Calibri"/>
                <a:cs typeface="Calibri"/>
              </a:rPr>
              <a:t>performansı</a:t>
            </a:r>
            <a:r>
              <a:rPr kumimoji="0" sz="1800" b="0" i="0" u="none" strike="noStrike" kern="0" cap="none" spc="-60" normalizeH="0" baseline="0" noProof="0" dirty="0">
                <a:ln>
                  <a:noFill/>
                </a:ln>
                <a:solidFill>
                  <a:srgbClr val="FFFFFF"/>
                </a:solidFill>
                <a:effectLst/>
                <a:uLnTx/>
                <a:uFillTx/>
                <a:latin typeface="Calibri"/>
                <a:cs typeface="Calibri"/>
              </a:rPr>
              <a:t> </a:t>
            </a:r>
            <a:r>
              <a:rPr kumimoji="0" sz="1800" b="0" i="0" u="none" strike="noStrike" kern="0" cap="none" spc="0" normalizeH="0" baseline="0" noProof="0" dirty="0">
                <a:ln>
                  <a:noFill/>
                </a:ln>
                <a:solidFill>
                  <a:srgbClr val="FFFFFF"/>
                </a:solidFill>
                <a:effectLst/>
                <a:uLnTx/>
                <a:uFillTx/>
                <a:latin typeface="Calibri"/>
                <a:cs typeface="Calibri"/>
              </a:rPr>
              <a:t>da</a:t>
            </a:r>
            <a:r>
              <a:rPr kumimoji="0" sz="1800" b="0" i="0" u="none" strike="noStrike" kern="0" cap="none" spc="-35" normalizeH="0" baseline="0" noProof="0" dirty="0">
                <a:ln>
                  <a:noFill/>
                </a:ln>
                <a:solidFill>
                  <a:srgbClr val="FFFFFF"/>
                </a:solidFill>
                <a:effectLst/>
                <a:uLnTx/>
                <a:uFillTx/>
                <a:latin typeface="Calibri"/>
                <a:cs typeface="Calibri"/>
              </a:rPr>
              <a:t> </a:t>
            </a:r>
            <a:r>
              <a:rPr kumimoji="0" sz="1800" b="0" i="0" u="none" strike="noStrike" kern="0" cap="none" spc="-10" normalizeH="0" baseline="0" noProof="0" dirty="0">
                <a:ln>
                  <a:noFill/>
                </a:ln>
                <a:solidFill>
                  <a:srgbClr val="FFFFFF"/>
                </a:solidFill>
                <a:effectLst/>
                <a:uLnTx/>
                <a:uFillTx/>
                <a:latin typeface="Calibri"/>
                <a:cs typeface="Calibri"/>
              </a:rPr>
              <a:t>olumsuz etkiler.</a:t>
            </a:r>
            <a:r>
              <a:rPr kumimoji="0" sz="1400" b="0" i="0" u="none" strike="noStrike" kern="0" cap="none" spc="-10" normalizeH="0" baseline="0" noProof="0" dirty="0">
                <a:ln>
                  <a:noFill/>
                </a:ln>
                <a:solidFill>
                  <a:srgbClr val="FFFFFF"/>
                </a:solidFill>
                <a:effectLst/>
                <a:uLnTx/>
                <a:uFillTx/>
                <a:latin typeface="Calibri"/>
                <a:cs typeface="Calibri"/>
              </a:rPr>
              <a:t>(3)</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83540" y="1673859"/>
            <a:ext cx="3394710" cy="4071620"/>
          </a:xfrm>
          <a:prstGeom prst="rect">
            <a:avLst/>
          </a:prstGeom>
        </p:spPr>
        <p:txBody>
          <a:bodyPr vert="horz" wrap="square" lIns="0" tIns="63500" rIns="0" bIns="0" rtlCol="0">
            <a:spAutoFit/>
          </a:bodyPr>
          <a:lstStyle/>
          <a:p>
            <a:pPr marL="354965" marR="5080" indent="-342900">
              <a:lnSpc>
                <a:spcPts val="3000"/>
              </a:lnSpc>
              <a:spcBef>
                <a:spcPts val="500"/>
              </a:spcBef>
              <a:buChar char="•"/>
              <a:tabLst>
                <a:tab pos="354965" algn="l"/>
                <a:tab pos="355600" algn="l"/>
              </a:tabLst>
            </a:pPr>
            <a:r>
              <a:rPr sz="2800" spc="-5" dirty="0">
                <a:solidFill>
                  <a:srgbClr val="FFFFFF"/>
                </a:solidFill>
                <a:latin typeface="Tahoma"/>
                <a:cs typeface="Tahoma"/>
              </a:rPr>
              <a:t>Esneklik, egzersiz </a:t>
            </a:r>
            <a:r>
              <a:rPr sz="2800" dirty="0">
                <a:solidFill>
                  <a:srgbClr val="FFFFFF"/>
                </a:solidFill>
                <a:latin typeface="Tahoma"/>
                <a:cs typeface="Tahoma"/>
              </a:rPr>
              <a:t> </a:t>
            </a:r>
            <a:r>
              <a:rPr sz="2800" spc="-5" dirty="0">
                <a:solidFill>
                  <a:srgbClr val="FFFFFF"/>
                </a:solidFill>
                <a:latin typeface="Tahoma"/>
                <a:cs typeface="Tahoma"/>
              </a:rPr>
              <a:t>programının</a:t>
            </a:r>
            <a:r>
              <a:rPr sz="2800" spc="-45" dirty="0">
                <a:solidFill>
                  <a:srgbClr val="FFFFFF"/>
                </a:solidFill>
                <a:latin typeface="Tahoma"/>
                <a:cs typeface="Tahoma"/>
              </a:rPr>
              <a:t> </a:t>
            </a:r>
            <a:r>
              <a:rPr sz="2800" spc="-5" dirty="0">
                <a:solidFill>
                  <a:srgbClr val="FFFFFF"/>
                </a:solidFill>
                <a:latin typeface="Tahoma"/>
                <a:cs typeface="Tahoma"/>
              </a:rPr>
              <a:t>zaman </a:t>
            </a:r>
            <a:r>
              <a:rPr sz="2800" spc="-860" dirty="0">
                <a:solidFill>
                  <a:srgbClr val="FFFFFF"/>
                </a:solidFill>
                <a:latin typeface="Tahoma"/>
                <a:cs typeface="Tahoma"/>
              </a:rPr>
              <a:t> </a:t>
            </a:r>
            <a:r>
              <a:rPr sz="2800" spc="-5" dirty="0">
                <a:solidFill>
                  <a:srgbClr val="FFFFFF"/>
                </a:solidFill>
                <a:latin typeface="Tahoma"/>
                <a:cs typeface="Tahoma"/>
              </a:rPr>
              <a:t>zaman unutulan </a:t>
            </a:r>
            <a:r>
              <a:rPr sz="2800" dirty="0">
                <a:solidFill>
                  <a:srgbClr val="FFFFFF"/>
                </a:solidFill>
                <a:latin typeface="Tahoma"/>
                <a:cs typeface="Tahoma"/>
              </a:rPr>
              <a:t> </a:t>
            </a:r>
            <a:r>
              <a:rPr sz="2800" spc="-5" dirty="0">
                <a:solidFill>
                  <a:srgbClr val="FFFFFF"/>
                </a:solidFill>
                <a:latin typeface="Tahoma"/>
                <a:cs typeface="Tahoma"/>
              </a:rPr>
              <a:t>önemli bir </a:t>
            </a:r>
            <a:r>
              <a:rPr sz="2800" dirty="0">
                <a:solidFill>
                  <a:srgbClr val="FFFFFF"/>
                </a:solidFill>
                <a:latin typeface="Tahoma"/>
                <a:cs typeface="Tahoma"/>
              </a:rPr>
              <a:t> </a:t>
            </a:r>
            <a:r>
              <a:rPr sz="2800" spc="-5" dirty="0">
                <a:solidFill>
                  <a:srgbClr val="FFFFFF"/>
                </a:solidFill>
                <a:latin typeface="Tahoma"/>
                <a:cs typeface="Tahoma"/>
              </a:rPr>
              <a:t>parçasıdır.</a:t>
            </a:r>
            <a:endParaRPr sz="2800">
              <a:latin typeface="Tahoma"/>
              <a:cs typeface="Tahoma"/>
            </a:endParaRPr>
          </a:p>
          <a:p>
            <a:pPr>
              <a:lnSpc>
                <a:spcPct val="100000"/>
              </a:lnSpc>
              <a:spcBef>
                <a:spcPts val="15"/>
              </a:spcBef>
              <a:buClr>
                <a:srgbClr val="FFFFFF"/>
              </a:buClr>
              <a:buFont typeface="Tahoma"/>
              <a:buChar char="•"/>
            </a:pPr>
            <a:endParaRPr sz="3650">
              <a:latin typeface="Tahoma"/>
              <a:cs typeface="Tahoma"/>
            </a:endParaRPr>
          </a:p>
          <a:p>
            <a:pPr marL="354965" marR="111760" indent="-342900">
              <a:lnSpc>
                <a:spcPct val="89600"/>
              </a:lnSpc>
              <a:buChar char="•"/>
              <a:tabLst>
                <a:tab pos="354965" algn="l"/>
                <a:tab pos="355600" algn="l"/>
              </a:tabLst>
            </a:pPr>
            <a:r>
              <a:rPr sz="2800" spc="-5" dirty="0">
                <a:solidFill>
                  <a:srgbClr val="FFFFFF"/>
                </a:solidFill>
                <a:latin typeface="Tahoma"/>
                <a:cs typeface="Tahoma"/>
              </a:rPr>
              <a:t>Esnekliğin sağlık </a:t>
            </a:r>
            <a:r>
              <a:rPr sz="2800" dirty="0">
                <a:solidFill>
                  <a:srgbClr val="FFFFFF"/>
                </a:solidFill>
                <a:latin typeface="Tahoma"/>
                <a:cs typeface="Tahoma"/>
              </a:rPr>
              <a:t> </a:t>
            </a:r>
            <a:r>
              <a:rPr sz="2800" spc="-5" dirty="0">
                <a:solidFill>
                  <a:srgbClr val="FFFFFF"/>
                </a:solidFill>
                <a:latin typeface="Tahoma"/>
                <a:cs typeface="Tahoma"/>
              </a:rPr>
              <a:t>için önemi, yaşla </a:t>
            </a:r>
            <a:r>
              <a:rPr sz="2800" dirty="0">
                <a:solidFill>
                  <a:srgbClr val="FFFFFF"/>
                </a:solidFill>
                <a:latin typeface="Tahoma"/>
                <a:cs typeface="Tahoma"/>
              </a:rPr>
              <a:t> </a:t>
            </a:r>
            <a:r>
              <a:rPr sz="2800" spc="-5" dirty="0">
                <a:solidFill>
                  <a:srgbClr val="FFFFFF"/>
                </a:solidFill>
                <a:latin typeface="Tahoma"/>
                <a:cs typeface="Tahoma"/>
              </a:rPr>
              <a:t>birlikte</a:t>
            </a:r>
            <a:r>
              <a:rPr sz="2800" spc="-20" dirty="0">
                <a:solidFill>
                  <a:srgbClr val="FFFFFF"/>
                </a:solidFill>
                <a:latin typeface="Tahoma"/>
                <a:cs typeface="Tahoma"/>
              </a:rPr>
              <a:t> </a:t>
            </a:r>
            <a:r>
              <a:rPr sz="2800" spc="-5" dirty="0">
                <a:solidFill>
                  <a:srgbClr val="FFFFFF"/>
                </a:solidFill>
                <a:latin typeface="Tahoma"/>
                <a:cs typeface="Tahoma"/>
              </a:rPr>
              <a:t>daha</a:t>
            </a:r>
            <a:r>
              <a:rPr sz="2800" spc="-20" dirty="0">
                <a:solidFill>
                  <a:srgbClr val="FFFFFF"/>
                </a:solidFill>
                <a:latin typeface="Tahoma"/>
                <a:cs typeface="Tahoma"/>
              </a:rPr>
              <a:t> </a:t>
            </a:r>
            <a:r>
              <a:rPr sz="2800" spc="-5" dirty="0">
                <a:solidFill>
                  <a:srgbClr val="FFFFFF"/>
                </a:solidFill>
                <a:latin typeface="Tahoma"/>
                <a:cs typeface="Tahoma"/>
              </a:rPr>
              <a:t>önem </a:t>
            </a:r>
            <a:r>
              <a:rPr sz="2800" spc="-860" dirty="0">
                <a:solidFill>
                  <a:srgbClr val="FFFFFF"/>
                </a:solidFill>
                <a:latin typeface="Tahoma"/>
                <a:cs typeface="Tahoma"/>
              </a:rPr>
              <a:t> </a:t>
            </a:r>
            <a:r>
              <a:rPr sz="2800" spc="-5" dirty="0">
                <a:solidFill>
                  <a:srgbClr val="FFFFFF"/>
                </a:solidFill>
                <a:latin typeface="Tahoma"/>
                <a:cs typeface="Tahoma"/>
              </a:rPr>
              <a:t>kazanır.</a:t>
            </a:r>
            <a:endParaRPr sz="2800">
              <a:latin typeface="Tahoma"/>
              <a:cs typeface="Tahoma"/>
            </a:endParaRPr>
          </a:p>
        </p:txBody>
      </p:sp>
      <p:grpSp>
        <p:nvGrpSpPr>
          <p:cNvPr id="4" name="object 4"/>
          <p:cNvGrpSpPr/>
          <p:nvPr/>
        </p:nvGrpSpPr>
        <p:grpSpPr>
          <a:xfrm>
            <a:off x="4190998" y="1670051"/>
            <a:ext cx="4673600" cy="4273550"/>
            <a:chOff x="4190998" y="1670051"/>
            <a:chExt cx="4673600" cy="4273550"/>
          </a:xfrm>
        </p:grpSpPr>
        <p:pic>
          <p:nvPicPr>
            <p:cNvPr id="5" name="object 5"/>
            <p:cNvPicPr/>
            <p:nvPr/>
          </p:nvPicPr>
          <p:blipFill>
            <a:blip r:embed="rId2" cstate="print"/>
            <a:stretch>
              <a:fillRect/>
            </a:stretch>
          </p:blipFill>
          <p:spPr>
            <a:xfrm>
              <a:off x="4190998" y="1676401"/>
              <a:ext cx="4673600" cy="4267198"/>
            </a:xfrm>
            <a:prstGeom prst="rect">
              <a:avLst/>
            </a:prstGeom>
          </p:spPr>
        </p:pic>
        <p:sp>
          <p:nvSpPr>
            <p:cNvPr id="6" name="object 6"/>
            <p:cNvSpPr/>
            <p:nvPr/>
          </p:nvSpPr>
          <p:spPr>
            <a:xfrm>
              <a:off x="5144413" y="1676401"/>
              <a:ext cx="2804160" cy="68580"/>
            </a:xfrm>
            <a:custGeom>
              <a:avLst/>
              <a:gdLst/>
              <a:ahLst/>
              <a:cxnLst/>
              <a:rect l="l" t="t" r="r" b="b"/>
              <a:pathLst>
                <a:path w="2804159" h="68580">
                  <a:moveTo>
                    <a:pt x="2804159" y="0"/>
                  </a:moveTo>
                  <a:lnTo>
                    <a:pt x="0" y="0"/>
                  </a:lnTo>
                  <a:lnTo>
                    <a:pt x="0" y="68273"/>
                  </a:lnTo>
                  <a:lnTo>
                    <a:pt x="2804159" y="68273"/>
                  </a:lnTo>
                  <a:lnTo>
                    <a:pt x="2804159" y="0"/>
                  </a:lnTo>
                  <a:close/>
                </a:path>
              </a:pathLst>
            </a:custGeom>
            <a:solidFill>
              <a:srgbClr val="FFFFFF"/>
            </a:solidFill>
          </p:spPr>
          <p:txBody>
            <a:bodyPr wrap="square" lIns="0" tIns="0" rIns="0" bIns="0" rtlCol="0"/>
            <a:lstStyle/>
            <a:p>
              <a:endParaRPr/>
            </a:p>
          </p:txBody>
        </p:sp>
        <p:sp>
          <p:nvSpPr>
            <p:cNvPr id="7" name="object 7"/>
            <p:cNvSpPr/>
            <p:nvPr/>
          </p:nvSpPr>
          <p:spPr>
            <a:xfrm>
              <a:off x="5144413" y="1676401"/>
              <a:ext cx="2804160" cy="68580"/>
            </a:xfrm>
            <a:custGeom>
              <a:avLst/>
              <a:gdLst/>
              <a:ahLst/>
              <a:cxnLst/>
              <a:rect l="l" t="t" r="r" b="b"/>
              <a:pathLst>
                <a:path w="2804159" h="68580">
                  <a:moveTo>
                    <a:pt x="0" y="0"/>
                  </a:moveTo>
                  <a:lnTo>
                    <a:pt x="2804159" y="0"/>
                  </a:lnTo>
                  <a:lnTo>
                    <a:pt x="2804159" y="68274"/>
                  </a:lnTo>
                  <a:lnTo>
                    <a:pt x="0" y="68274"/>
                  </a:lnTo>
                  <a:lnTo>
                    <a:pt x="0" y="0"/>
                  </a:lnTo>
                  <a:close/>
                </a:path>
              </a:pathLst>
            </a:custGeom>
            <a:ln w="12699">
              <a:solidFill>
                <a:srgbClr val="FFFFFF"/>
              </a:solidFill>
            </a:ln>
          </p:spPr>
          <p:txBody>
            <a:bodyPr wrap="square" lIns="0" tIns="0" rIns="0" bIns="0" rtlCol="0"/>
            <a:lstStyle/>
            <a:p>
              <a:endParaRPr/>
            </a:p>
          </p:txBody>
        </p:sp>
        <p:sp>
          <p:nvSpPr>
            <p:cNvPr id="8" name="object 8"/>
            <p:cNvSpPr/>
            <p:nvPr/>
          </p:nvSpPr>
          <p:spPr>
            <a:xfrm>
              <a:off x="4267198" y="3886200"/>
              <a:ext cx="1600200" cy="381000"/>
            </a:xfrm>
            <a:custGeom>
              <a:avLst/>
              <a:gdLst/>
              <a:ahLst/>
              <a:cxnLst/>
              <a:rect l="l" t="t" r="r" b="b"/>
              <a:pathLst>
                <a:path w="1600200" h="381000">
                  <a:moveTo>
                    <a:pt x="1200150" y="0"/>
                  </a:moveTo>
                  <a:lnTo>
                    <a:pt x="1200150" y="95250"/>
                  </a:lnTo>
                  <a:lnTo>
                    <a:pt x="0" y="95250"/>
                  </a:lnTo>
                  <a:lnTo>
                    <a:pt x="0" y="285750"/>
                  </a:lnTo>
                  <a:lnTo>
                    <a:pt x="1200150" y="285750"/>
                  </a:lnTo>
                  <a:lnTo>
                    <a:pt x="1200150" y="381000"/>
                  </a:lnTo>
                  <a:lnTo>
                    <a:pt x="1600200" y="190500"/>
                  </a:lnTo>
                  <a:lnTo>
                    <a:pt x="1200150" y="0"/>
                  </a:lnTo>
                  <a:close/>
                </a:path>
              </a:pathLst>
            </a:custGeom>
            <a:solidFill>
              <a:srgbClr val="736E8E"/>
            </a:solidFill>
          </p:spPr>
          <p:txBody>
            <a:bodyPr wrap="square" lIns="0" tIns="0" rIns="0" bIns="0" rtlCol="0"/>
            <a:lstStyle/>
            <a:p>
              <a:endParaRPr/>
            </a:p>
          </p:txBody>
        </p:sp>
        <p:sp>
          <p:nvSpPr>
            <p:cNvPr id="9" name="object 9"/>
            <p:cNvSpPr/>
            <p:nvPr/>
          </p:nvSpPr>
          <p:spPr>
            <a:xfrm>
              <a:off x="4267198" y="3886199"/>
              <a:ext cx="1600200" cy="381000"/>
            </a:xfrm>
            <a:custGeom>
              <a:avLst/>
              <a:gdLst/>
              <a:ahLst/>
              <a:cxnLst/>
              <a:rect l="l" t="t" r="r" b="b"/>
              <a:pathLst>
                <a:path w="1600200" h="381000">
                  <a:moveTo>
                    <a:pt x="0" y="95249"/>
                  </a:moveTo>
                  <a:lnTo>
                    <a:pt x="1200149" y="95249"/>
                  </a:lnTo>
                  <a:lnTo>
                    <a:pt x="1200149" y="0"/>
                  </a:lnTo>
                  <a:lnTo>
                    <a:pt x="1600199" y="190499"/>
                  </a:lnTo>
                  <a:lnTo>
                    <a:pt x="1200149" y="380999"/>
                  </a:lnTo>
                  <a:lnTo>
                    <a:pt x="1200149" y="285749"/>
                  </a:lnTo>
                  <a:lnTo>
                    <a:pt x="0" y="285749"/>
                  </a:lnTo>
                  <a:lnTo>
                    <a:pt x="0" y="95249"/>
                  </a:lnTo>
                  <a:close/>
                </a:path>
              </a:pathLst>
            </a:custGeom>
            <a:ln w="12699">
              <a:solidFill>
                <a:srgbClr val="FFFFFF"/>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75579"/>
            <a:ext cx="7394555" cy="659155"/>
          </a:xfrm>
          <a:prstGeom prst="rect">
            <a:avLst/>
          </a:prstGeom>
        </p:spPr>
        <p:txBody>
          <a:bodyPr vert="horz" wrap="square" lIns="0" tIns="12700" rIns="0" bIns="0" rtlCol="0">
            <a:spAutoFit/>
          </a:bodyPr>
          <a:lstStyle/>
          <a:p>
            <a:pPr marL="12700">
              <a:lnSpc>
                <a:spcPct val="100000"/>
              </a:lnSpc>
              <a:spcBef>
                <a:spcPts val="100"/>
              </a:spcBef>
            </a:pPr>
            <a:r>
              <a:rPr spc="-5" dirty="0"/>
              <a:t>Esnekliğin</a:t>
            </a:r>
            <a:r>
              <a:rPr spc="-55" dirty="0"/>
              <a:t> </a:t>
            </a:r>
            <a:r>
              <a:rPr spc="-5" dirty="0"/>
              <a:t>yararı</a:t>
            </a:r>
          </a:p>
        </p:txBody>
      </p:sp>
      <p:sp>
        <p:nvSpPr>
          <p:cNvPr id="7" name="object 7"/>
          <p:cNvSpPr txBox="1">
            <a:spLocks noGrp="1"/>
          </p:cNvSpPr>
          <p:nvPr>
            <p:ph type="ftr" sz="quarter" idx="11"/>
          </p:nvPr>
        </p:nvSpPr>
        <p:spPr>
          <a:prstGeom prst="rect">
            <a:avLst/>
          </a:prstGeom>
        </p:spPr>
        <p:txBody>
          <a:bodyPr vert="horz" wrap="square" lIns="0" tIns="12700" rIns="0" bIns="0" rtlCol="0">
            <a:spAutoFit/>
          </a:bodyPr>
          <a:lstStyle/>
          <a:p>
            <a:pPr marL="12700">
              <a:lnSpc>
                <a:spcPct val="100000"/>
              </a:lnSpc>
              <a:spcBef>
                <a:spcPts val="100"/>
              </a:spcBef>
            </a:pPr>
            <a:r>
              <a:rPr spc="-5" dirty="0"/>
              <a:t>F.GURSEL-2013</a:t>
            </a:r>
          </a:p>
        </p:txBody>
      </p:sp>
      <p:sp>
        <p:nvSpPr>
          <p:cNvPr id="3" name="object 3"/>
          <p:cNvSpPr txBox="1"/>
          <p:nvPr/>
        </p:nvSpPr>
        <p:spPr>
          <a:xfrm>
            <a:off x="77786" y="1778253"/>
            <a:ext cx="4875213" cy="3475310"/>
          </a:xfrm>
          <a:prstGeom prst="rect">
            <a:avLst/>
          </a:prstGeom>
        </p:spPr>
        <p:txBody>
          <a:bodyPr vert="horz" wrap="square" lIns="0" tIns="53975" rIns="0" bIns="0" rtlCol="0">
            <a:spAutoFit/>
          </a:bodyPr>
          <a:lstStyle/>
          <a:p>
            <a:pPr marL="355600" indent="-342900">
              <a:lnSpc>
                <a:spcPct val="100000"/>
              </a:lnSpc>
              <a:spcBef>
                <a:spcPts val="425"/>
              </a:spcBef>
              <a:buChar char="•"/>
              <a:tabLst>
                <a:tab pos="355600" algn="l"/>
              </a:tabLst>
            </a:pPr>
            <a:r>
              <a:rPr sz="3200" spc="-5" dirty="0">
                <a:solidFill>
                  <a:srgbClr val="FFFFFF"/>
                </a:solidFill>
                <a:latin typeface="Tahoma"/>
                <a:cs typeface="Tahoma"/>
              </a:rPr>
              <a:t>Hareket</a:t>
            </a:r>
            <a:r>
              <a:rPr sz="3200" spc="-35" dirty="0">
                <a:solidFill>
                  <a:srgbClr val="FFFFFF"/>
                </a:solidFill>
                <a:latin typeface="Tahoma"/>
                <a:cs typeface="Tahoma"/>
              </a:rPr>
              <a:t> </a:t>
            </a:r>
            <a:r>
              <a:rPr sz="3200" spc="-5" dirty="0">
                <a:solidFill>
                  <a:srgbClr val="FFFFFF"/>
                </a:solidFill>
                <a:latin typeface="Tahoma"/>
                <a:cs typeface="Tahoma"/>
              </a:rPr>
              <a:t>serbestliği</a:t>
            </a:r>
            <a:endParaRPr sz="3200" dirty="0">
              <a:latin typeface="Tahoma"/>
              <a:cs typeface="Tahoma"/>
            </a:endParaRPr>
          </a:p>
          <a:p>
            <a:pPr marL="354965" marR="219710" indent="-342900">
              <a:lnSpc>
                <a:spcPts val="3429"/>
              </a:lnSpc>
              <a:spcBef>
                <a:spcPts val="785"/>
              </a:spcBef>
              <a:buChar char="•"/>
              <a:tabLst>
                <a:tab pos="355600" algn="l"/>
              </a:tabLst>
            </a:pPr>
            <a:r>
              <a:rPr sz="3200" spc="-5" dirty="0">
                <a:solidFill>
                  <a:srgbClr val="FFFFFF"/>
                </a:solidFill>
                <a:latin typeface="Tahoma"/>
                <a:cs typeface="Tahoma"/>
              </a:rPr>
              <a:t>Sırt ağrıları riskini </a:t>
            </a:r>
            <a:r>
              <a:rPr sz="3200" spc="-985" dirty="0">
                <a:solidFill>
                  <a:srgbClr val="FFFFFF"/>
                </a:solidFill>
                <a:latin typeface="Tahoma"/>
                <a:cs typeface="Tahoma"/>
              </a:rPr>
              <a:t> </a:t>
            </a:r>
            <a:r>
              <a:rPr sz="3200" dirty="0">
                <a:solidFill>
                  <a:srgbClr val="FFFFFF"/>
                </a:solidFill>
                <a:latin typeface="Tahoma"/>
                <a:cs typeface="Tahoma"/>
              </a:rPr>
              <a:t>azaltır</a:t>
            </a:r>
            <a:endParaRPr sz="3200" dirty="0">
              <a:latin typeface="Tahoma"/>
              <a:cs typeface="Tahoma"/>
            </a:endParaRPr>
          </a:p>
          <a:p>
            <a:pPr marL="354965" marR="791845" indent="-342900">
              <a:lnSpc>
                <a:spcPts val="3429"/>
              </a:lnSpc>
              <a:spcBef>
                <a:spcPts val="840"/>
              </a:spcBef>
              <a:buChar char="•"/>
              <a:tabLst>
                <a:tab pos="355600" algn="l"/>
              </a:tabLst>
            </a:pPr>
            <a:r>
              <a:rPr sz="3200" spc="-5" dirty="0">
                <a:solidFill>
                  <a:srgbClr val="FFFFFF"/>
                </a:solidFill>
                <a:latin typeface="Tahoma"/>
                <a:cs typeface="Tahoma"/>
              </a:rPr>
              <a:t>Sakatlık</a:t>
            </a:r>
            <a:r>
              <a:rPr sz="3200" spc="-75" dirty="0">
                <a:solidFill>
                  <a:srgbClr val="FFFFFF"/>
                </a:solidFill>
                <a:latin typeface="Tahoma"/>
                <a:cs typeface="Tahoma"/>
              </a:rPr>
              <a:t> </a:t>
            </a:r>
            <a:r>
              <a:rPr sz="3200" spc="-5" dirty="0">
                <a:solidFill>
                  <a:srgbClr val="FFFFFF"/>
                </a:solidFill>
                <a:latin typeface="Tahoma"/>
                <a:cs typeface="Tahoma"/>
              </a:rPr>
              <a:t>riskini </a:t>
            </a:r>
            <a:r>
              <a:rPr sz="3200" spc="-985" dirty="0">
                <a:solidFill>
                  <a:srgbClr val="FFFFFF"/>
                </a:solidFill>
                <a:latin typeface="Tahoma"/>
                <a:cs typeface="Tahoma"/>
              </a:rPr>
              <a:t> </a:t>
            </a:r>
            <a:r>
              <a:rPr sz="3200" dirty="0">
                <a:solidFill>
                  <a:srgbClr val="FFFFFF"/>
                </a:solidFill>
                <a:latin typeface="Tahoma"/>
                <a:cs typeface="Tahoma"/>
              </a:rPr>
              <a:t>azaltır.</a:t>
            </a:r>
            <a:endParaRPr sz="3200" dirty="0">
              <a:latin typeface="Tahoma"/>
              <a:cs typeface="Tahoma"/>
            </a:endParaRPr>
          </a:p>
          <a:p>
            <a:pPr marL="354965" marR="876300" indent="-342900">
              <a:lnSpc>
                <a:spcPct val="89000"/>
              </a:lnSpc>
              <a:spcBef>
                <a:spcPts val="805"/>
              </a:spcBef>
              <a:buChar char="•"/>
              <a:tabLst>
                <a:tab pos="355600" algn="l"/>
              </a:tabLst>
            </a:pPr>
            <a:r>
              <a:rPr sz="3200" spc="-5" dirty="0">
                <a:solidFill>
                  <a:srgbClr val="FFFFFF"/>
                </a:solidFill>
                <a:latin typeface="Tahoma"/>
                <a:cs typeface="Tahoma"/>
              </a:rPr>
              <a:t>Spor </a:t>
            </a:r>
            <a:r>
              <a:rPr sz="3200" dirty="0">
                <a:solidFill>
                  <a:srgbClr val="FFFFFF"/>
                </a:solidFill>
                <a:latin typeface="Tahoma"/>
                <a:cs typeface="Tahoma"/>
              </a:rPr>
              <a:t> </a:t>
            </a:r>
            <a:r>
              <a:rPr sz="3200" spc="-5" dirty="0">
                <a:solidFill>
                  <a:srgbClr val="FFFFFF"/>
                </a:solidFill>
                <a:latin typeface="Tahoma"/>
                <a:cs typeface="Tahoma"/>
              </a:rPr>
              <a:t>p</a:t>
            </a:r>
            <a:r>
              <a:rPr sz="3200" dirty="0">
                <a:solidFill>
                  <a:srgbClr val="FFFFFF"/>
                </a:solidFill>
                <a:latin typeface="Tahoma"/>
                <a:cs typeface="Tahoma"/>
              </a:rPr>
              <a:t>erfor</a:t>
            </a:r>
            <a:r>
              <a:rPr sz="3200" spc="-5" dirty="0">
                <a:solidFill>
                  <a:srgbClr val="FFFFFF"/>
                </a:solidFill>
                <a:latin typeface="Tahoma"/>
                <a:cs typeface="Tahoma"/>
              </a:rPr>
              <a:t>m</a:t>
            </a:r>
            <a:r>
              <a:rPr sz="3200" dirty="0">
                <a:solidFill>
                  <a:srgbClr val="FFFFFF"/>
                </a:solidFill>
                <a:latin typeface="Tahoma"/>
                <a:cs typeface="Tahoma"/>
              </a:rPr>
              <a:t>a</a:t>
            </a:r>
            <a:r>
              <a:rPr sz="3200" spc="-5" dirty="0">
                <a:solidFill>
                  <a:srgbClr val="FFFFFF"/>
                </a:solidFill>
                <a:latin typeface="Tahoma"/>
                <a:cs typeface="Tahoma"/>
              </a:rPr>
              <a:t>n</a:t>
            </a:r>
            <a:r>
              <a:rPr sz="3200" dirty="0">
                <a:solidFill>
                  <a:srgbClr val="FFFFFF"/>
                </a:solidFill>
                <a:latin typeface="Tahoma"/>
                <a:cs typeface="Tahoma"/>
              </a:rPr>
              <a:t>s</a:t>
            </a:r>
            <a:r>
              <a:rPr sz="3200" spc="-5" dirty="0">
                <a:solidFill>
                  <a:srgbClr val="FFFFFF"/>
                </a:solidFill>
                <a:latin typeface="Tahoma"/>
                <a:cs typeface="Tahoma"/>
              </a:rPr>
              <a:t>ın</a:t>
            </a:r>
            <a:r>
              <a:rPr sz="3200" dirty="0">
                <a:solidFill>
                  <a:srgbClr val="FFFFFF"/>
                </a:solidFill>
                <a:latin typeface="Tahoma"/>
                <a:cs typeface="Tahoma"/>
              </a:rPr>
              <a:t>ı  artırır.</a:t>
            </a:r>
            <a:endParaRPr sz="3200" dirty="0">
              <a:latin typeface="Tahoma"/>
              <a:cs typeface="Tahoma"/>
            </a:endParaRPr>
          </a:p>
        </p:txBody>
      </p:sp>
      <p:grpSp>
        <p:nvGrpSpPr>
          <p:cNvPr id="4" name="object 4"/>
          <p:cNvGrpSpPr/>
          <p:nvPr/>
        </p:nvGrpSpPr>
        <p:grpSpPr>
          <a:xfrm>
            <a:off x="5126353" y="2428875"/>
            <a:ext cx="3696971" cy="3373754"/>
            <a:chOff x="3876675" y="2428875"/>
            <a:chExt cx="4946650" cy="3373754"/>
          </a:xfrm>
        </p:grpSpPr>
        <p:pic>
          <p:nvPicPr>
            <p:cNvPr id="5" name="object 5"/>
            <p:cNvPicPr/>
            <p:nvPr/>
          </p:nvPicPr>
          <p:blipFill>
            <a:blip r:embed="rId2" cstate="print"/>
            <a:stretch>
              <a:fillRect/>
            </a:stretch>
          </p:blipFill>
          <p:spPr>
            <a:xfrm>
              <a:off x="3886200" y="2438399"/>
              <a:ext cx="4927598" cy="3354387"/>
            </a:xfrm>
            <a:prstGeom prst="rect">
              <a:avLst/>
            </a:prstGeom>
          </p:spPr>
        </p:pic>
        <p:sp>
          <p:nvSpPr>
            <p:cNvPr id="6" name="object 6"/>
            <p:cNvSpPr/>
            <p:nvPr/>
          </p:nvSpPr>
          <p:spPr>
            <a:xfrm>
              <a:off x="3881437" y="2433637"/>
              <a:ext cx="4937125" cy="3364229"/>
            </a:xfrm>
            <a:custGeom>
              <a:avLst/>
              <a:gdLst/>
              <a:ahLst/>
              <a:cxnLst/>
              <a:rect l="l" t="t" r="r" b="b"/>
              <a:pathLst>
                <a:path w="4937125" h="3364229">
                  <a:moveTo>
                    <a:pt x="0" y="0"/>
                  </a:moveTo>
                  <a:lnTo>
                    <a:pt x="4937123" y="0"/>
                  </a:lnTo>
                  <a:lnTo>
                    <a:pt x="4937123" y="3363911"/>
                  </a:lnTo>
                  <a:lnTo>
                    <a:pt x="0" y="3363911"/>
                  </a:lnTo>
                  <a:lnTo>
                    <a:pt x="0" y="0"/>
                  </a:lnTo>
                  <a:close/>
                </a:path>
              </a:pathLst>
            </a:custGeom>
            <a:ln w="9524">
              <a:solidFill>
                <a:srgbClr val="AB1942"/>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0800" y="452718"/>
            <a:ext cx="11658600" cy="659155"/>
          </a:xfrm>
          <a:prstGeom prst="rect">
            <a:avLst/>
          </a:prstGeom>
        </p:spPr>
        <p:txBody>
          <a:bodyPr vert="horz" wrap="square" lIns="0" tIns="12700" rIns="0" bIns="0" rtlCol="0">
            <a:spAutoFit/>
          </a:bodyPr>
          <a:lstStyle/>
          <a:p>
            <a:pPr marL="3093720">
              <a:lnSpc>
                <a:spcPct val="100000"/>
              </a:lnSpc>
              <a:spcBef>
                <a:spcPts val="100"/>
              </a:spcBef>
            </a:pPr>
            <a:r>
              <a:rPr spc="-5" dirty="0" err="1"/>
              <a:t>Esneklik</a:t>
            </a:r>
            <a:r>
              <a:rPr spc="-35" dirty="0"/>
              <a:t> </a:t>
            </a:r>
            <a:r>
              <a:rPr spc="-5" dirty="0" err="1"/>
              <a:t>hakkında</a:t>
            </a:r>
            <a:r>
              <a:rPr lang="tr-TR" spc="-30" dirty="0"/>
              <a:t> </a:t>
            </a:r>
            <a:r>
              <a:rPr spc="-5" dirty="0" err="1"/>
              <a:t>gerçekler</a:t>
            </a:r>
            <a:endParaRPr spc="-5" dirty="0"/>
          </a:p>
        </p:txBody>
      </p:sp>
      <p:sp>
        <p:nvSpPr>
          <p:cNvPr id="3" name="object 3"/>
          <p:cNvSpPr txBox="1"/>
          <p:nvPr/>
        </p:nvSpPr>
        <p:spPr>
          <a:xfrm>
            <a:off x="306388" y="2394965"/>
            <a:ext cx="4636135" cy="1680845"/>
          </a:xfrm>
          <a:prstGeom prst="rect">
            <a:avLst/>
          </a:prstGeom>
        </p:spPr>
        <p:txBody>
          <a:bodyPr vert="horz" wrap="square" lIns="0" tIns="109220" rIns="0" bIns="0" rtlCol="0">
            <a:spAutoFit/>
          </a:bodyPr>
          <a:lstStyle/>
          <a:p>
            <a:pPr marL="355600" indent="-342900">
              <a:lnSpc>
                <a:spcPct val="100000"/>
              </a:lnSpc>
              <a:spcBef>
                <a:spcPts val="860"/>
              </a:spcBef>
              <a:buChar char="•"/>
              <a:tabLst>
                <a:tab pos="355600" algn="l"/>
              </a:tabLst>
            </a:pPr>
            <a:r>
              <a:rPr sz="3200" spc="-5" dirty="0">
                <a:solidFill>
                  <a:srgbClr val="FFFFFF"/>
                </a:solidFill>
                <a:latin typeface="Tahoma"/>
                <a:cs typeface="Tahoma"/>
              </a:rPr>
              <a:t>Esneklik</a:t>
            </a:r>
            <a:r>
              <a:rPr sz="3200" spc="-30" dirty="0">
                <a:solidFill>
                  <a:srgbClr val="FFFFFF"/>
                </a:solidFill>
                <a:latin typeface="Tahoma"/>
                <a:cs typeface="Tahoma"/>
              </a:rPr>
              <a:t> </a:t>
            </a:r>
            <a:r>
              <a:rPr sz="3200" spc="-5" dirty="0">
                <a:solidFill>
                  <a:srgbClr val="FFFFFF"/>
                </a:solidFill>
                <a:latin typeface="Tahoma"/>
                <a:cs typeface="Tahoma"/>
              </a:rPr>
              <a:t>ekleme</a:t>
            </a:r>
            <a:r>
              <a:rPr sz="3200" spc="-20" dirty="0">
                <a:solidFill>
                  <a:srgbClr val="FFFFFF"/>
                </a:solidFill>
                <a:latin typeface="Tahoma"/>
                <a:cs typeface="Tahoma"/>
              </a:rPr>
              <a:t> </a:t>
            </a:r>
            <a:r>
              <a:rPr sz="3200" spc="-5" dirty="0">
                <a:solidFill>
                  <a:srgbClr val="FFFFFF"/>
                </a:solidFill>
                <a:latin typeface="Tahoma"/>
                <a:cs typeface="Tahoma"/>
              </a:rPr>
              <a:t>özeldir.</a:t>
            </a:r>
            <a:endParaRPr sz="3200">
              <a:latin typeface="Tahoma"/>
              <a:cs typeface="Tahoma"/>
            </a:endParaRPr>
          </a:p>
          <a:p>
            <a:pPr marL="354965" marR="954405" indent="-342900">
              <a:lnSpc>
                <a:spcPct val="100000"/>
              </a:lnSpc>
              <a:spcBef>
                <a:spcPts val="760"/>
              </a:spcBef>
              <a:buChar char="•"/>
              <a:tabLst>
                <a:tab pos="355600" algn="l"/>
              </a:tabLst>
            </a:pPr>
            <a:r>
              <a:rPr sz="3200" spc="-5" dirty="0">
                <a:solidFill>
                  <a:srgbClr val="FFFFFF"/>
                </a:solidFill>
                <a:latin typeface="Tahoma"/>
                <a:cs typeface="Tahoma"/>
              </a:rPr>
              <a:t>Eğer</a:t>
            </a:r>
            <a:r>
              <a:rPr sz="3200" spc="-35" dirty="0">
                <a:solidFill>
                  <a:srgbClr val="FFFFFF"/>
                </a:solidFill>
                <a:latin typeface="Tahoma"/>
                <a:cs typeface="Tahoma"/>
              </a:rPr>
              <a:t> </a:t>
            </a:r>
            <a:r>
              <a:rPr sz="3200" spc="-5" dirty="0">
                <a:solidFill>
                  <a:srgbClr val="FFFFFF"/>
                </a:solidFill>
                <a:latin typeface="Tahoma"/>
                <a:cs typeface="Tahoma"/>
              </a:rPr>
              <a:t>vücut</a:t>
            </a:r>
            <a:r>
              <a:rPr sz="3200" spc="-30" dirty="0">
                <a:solidFill>
                  <a:srgbClr val="FFFFFF"/>
                </a:solidFill>
                <a:latin typeface="Tahoma"/>
                <a:cs typeface="Tahoma"/>
              </a:rPr>
              <a:t> </a:t>
            </a:r>
            <a:r>
              <a:rPr sz="3200" spc="-5" dirty="0">
                <a:solidFill>
                  <a:srgbClr val="FFFFFF"/>
                </a:solidFill>
                <a:latin typeface="Tahoma"/>
                <a:cs typeface="Tahoma"/>
              </a:rPr>
              <a:t>sıcaksa </a:t>
            </a:r>
            <a:r>
              <a:rPr sz="3200" spc="-985" dirty="0">
                <a:solidFill>
                  <a:srgbClr val="FFFFFF"/>
                </a:solidFill>
                <a:latin typeface="Tahoma"/>
                <a:cs typeface="Tahoma"/>
              </a:rPr>
              <a:t> </a:t>
            </a:r>
            <a:r>
              <a:rPr sz="3200" spc="-5" dirty="0">
                <a:solidFill>
                  <a:srgbClr val="FFFFFF"/>
                </a:solidFill>
                <a:latin typeface="Tahoma"/>
                <a:cs typeface="Tahoma"/>
              </a:rPr>
              <a:t>esneklik</a:t>
            </a:r>
            <a:r>
              <a:rPr sz="3200" spc="-20" dirty="0">
                <a:solidFill>
                  <a:srgbClr val="FFFFFF"/>
                </a:solidFill>
                <a:latin typeface="Tahoma"/>
                <a:cs typeface="Tahoma"/>
              </a:rPr>
              <a:t> </a:t>
            </a:r>
            <a:r>
              <a:rPr sz="3200" spc="-5" dirty="0">
                <a:solidFill>
                  <a:srgbClr val="FFFFFF"/>
                </a:solidFill>
                <a:latin typeface="Tahoma"/>
                <a:cs typeface="Tahoma"/>
              </a:rPr>
              <a:t>artırılır.</a:t>
            </a:r>
            <a:endParaRPr sz="3200">
              <a:latin typeface="Tahoma"/>
              <a:cs typeface="Tahoma"/>
            </a:endParaRPr>
          </a:p>
        </p:txBody>
      </p:sp>
      <p:grpSp>
        <p:nvGrpSpPr>
          <p:cNvPr id="4" name="object 4"/>
          <p:cNvGrpSpPr/>
          <p:nvPr/>
        </p:nvGrpSpPr>
        <p:grpSpPr>
          <a:xfrm>
            <a:off x="5219698" y="1790700"/>
            <a:ext cx="2914650" cy="4362450"/>
            <a:chOff x="5219698" y="1790700"/>
            <a:chExt cx="2914650" cy="4362450"/>
          </a:xfrm>
        </p:grpSpPr>
        <p:pic>
          <p:nvPicPr>
            <p:cNvPr id="5" name="object 5"/>
            <p:cNvPicPr/>
            <p:nvPr/>
          </p:nvPicPr>
          <p:blipFill>
            <a:blip r:embed="rId2" cstate="print"/>
            <a:stretch>
              <a:fillRect/>
            </a:stretch>
          </p:blipFill>
          <p:spPr>
            <a:xfrm>
              <a:off x="5257800" y="1828800"/>
              <a:ext cx="2838448" cy="4286249"/>
            </a:xfrm>
            <a:prstGeom prst="rect">
              <a:avLst/>
            </a:prstGeom>
          </p:spPr>
        </p:pic>
        <p:sp>
          <p:nvSpPr>
            <p:cNvPr id="6" name="object 6"/>
            <p:cNvSpPr/>
            <p:nvPr/>
          </p:nvSpPr>
          <p:spPr>
            <a:xfrm>
              <a:off x="5238748" y="1809750"/>
              <a:ext cx="2876550" cy="4324350"/>
            </a:xfrm>
            <a:custGeom>
              <a:avLst/>
              <a:gdLst/>
              <a:ahLst/>
              <a:cxnLst/>
              <a:rect l="l" t="t" r="r" b="b"/>
              <a:pathLst>
                <a:path w="2876550" h="4324350">
                  <a:moveTo>
                    <a:pt x="0" y="0"/>
                  </a:moveTo>
                  <a:lnTo>
                    <a:pt x="2876549" y="0"/>
                  </a:lnTo>
                  <a:lnTo>
                    <a:pt x="2876549" y="4324348"/>
                  </a:lnTo>
                  <a:lnTo>
                    <a:pt x="0" y="4324348"/>
                  </a:lnTo>
                  <a:lnTo>
                    <a:pt x="0" y="0"/>
                  </a:lnTo>
                  <a:close/>
                </a:path>
              </a:pathLst>
            </a:custGeom>
            <a:ln w="38099">
              <a:solidFill>
                <a:srgbClr val="FFFFFF"/>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42748" rIns="0" bIns="0" rtlCol="0">
            <a:spAutoFit/>
          </a:bodyPr>
          <a:lstStyle/>
          <a:p>
            <a:pPr marL="1680845" marR="5080" indent="-1315720">
              <a:lnSpc>
                <a:spcPts val="5640"/>
              </a:lnSpc>
              <a:spcBef>
                <a:spcPts val="320"/>
              </a:spcBef>
            </a:pPr>
            <a:r>
              <a:rPr sz="4800" dirty="0">
                <a:solidFill>
                  <a:srgbClr val="252525"/>
                </a:solidFill>
              </a:rPr>
              <a:t>Esnekli</a:t>
            </a:r>
            <a:r>
              <a:rPr sz="4800" dirty="0">
                <a:solidFill>
                  <a:srgbClr val="252525"/>
                </a:solidFill>
                <a:latin typeface="Calibri"/>
                <a:cs typeface="Calibri"/>
              </a:rPr>
              <a:t>ğ</a:t>
            </a:r>
            <a:r>
              <a:rPr sz="4800" dirty="0">
                <a:solidFill>
                  <a:srgbClr val="252525"/>
                </a:solidFill>
              </a:rPr>
              <a:t>i</a:t>
            </a:r>
            <a:r>
              <a:rPr sz="4800" spc="-50" dirty="0">
                <a:solidFill>
                  <a:srgbClr val="252525"/>
                </a:solidFill>
              </a:rPr>
              <a:t> </a:t>
            </a:r>
            <a:r>
              <a:rPr sz="4800" spc="-10" dirty="0">
                <a:solidFill>
                  <a:srgbClr val="252525"/>
                </a:solidFill>
              </a:rPr>
              <a:t>Etkileyen Faktörler</a:t>
            </a:r>
            <a:endParaRPr sz="4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528" y="426846"/>
            <a:ext cx="7326630" cy="696595"/>
          </a:xfrm>
          <a:prstGeom prst="rect">
            <a:avLst/>
          </a:prstGeom>
        </p:spPr>
        <p:txBody>
          <a:bodyPr vert="horz" wrap="square" lIns="0" tIns="13335" rIns="0" bIns="0" rtlCol="0">
            <a:spAutoFit/>
          </a:bodyPr>
          <a:lstStyle/>
          <a:p>
            <a:pPr marL="12700">
              <a:lnSpc>
                <a:spcPct val="100000"/>
              </a:lnSpc>
              <a:spcBef>
                <a:spcPts val="105"/>
              </a:spcBef>
              <a:tabLst>
                <a:tab pos="2404745" algn="l"/>
              </a:tabLst>
            </a:pPr>
            <a:r>
              <a:rPr sz="4400" spc="-10" dirty="0">
                <a:solidFill>
                  <a:srgbClr val="E36C09"/>
                </a:solidFill>
              </a:rPr>
              <a:t>Esnekli</a:t>
            </a:r>
            <a:r>
              <a:rPr sz="4400" spc="-10" dirty="0">
                <a:solidFill>
                  <a:srgbClr val="E36C09"/>
                </a:solidFill>
                <a:latin typeface="Calibri"/>
                <a:cs typeface="Calibri"/>
              </a:rPr>
              <a:t>ğ</a:t>
            </a:r>
            <a:r>
              <a:rPr sz="4400" spc="-10" dirty="0">
                <a:solidFill>
                  <a:srgbClr val="E36C09"/>
                </a:solidFill>
              </a:rPr>
              <a:t>i</a:t>
            </a:r>
            <a:r>
              <a:rPr sz="4400" dirty="0">
                <a:solidFill>
                  <a:srgbClr val="E36C09"/>
                </a:solidFill>
              </a:rPr>
              <a:t>	Etkileyen</a:t>
            </a:r>
            <a:r>
              <a:rPr sz="4400" spc="-85" dirty="0">
                <a:solidFill>
                  <a:srgbClr val="E36C09"/>
                </a:solidFill>
              </a:rPr>
              <a:t> </a:t>
            </a:r>
            <a:r>
              <a:rPr sz="4400" spc="-10" dirty="0">
                <a:solidFill>
                  <a:srgbClr val="E36C09"/>
                </a:solidFill>
              </a:rPr>
              <a:t>Faktörler</a:t>
            </a:r>
            <a:endParaRPr sz="4400">
              <a:latin typeface="Calibri"/>
              <a:cs typeface="Calibri"/>
            </a:endParaRPr>
          </a:p>
        </p:txBody>
      </p:sp>
      <p:grpSp>
        <p:nvGrpSpPr>
          <p:cNvPr id="3" name="object 3"/>
          <p:cNvGrpSpPr/>
          <p:nvPr/>
        </p:nvGrpSpPr>
        <p:grpSpPr>
          <a:xfrm>
            <a:off x="560831" y="2139695"/>
            <a:ext cx="8023859" cy="1135380"/>
            <a:chOff x="560831" y="2139695"/>
            <a:chExt cx="8023859" cy="1135380"/>
          </a:xfrm>
        </p:grpSpPr>
        <p:sp>
          <p:nvSpPr>
            <p:cNvPr id="4" name="object 4"/>
            <p:cNvSpPr/>
            <p:nvPr/>
          </p:nvSpPr>
          <p:spPr>
            <a:xfrm>
              <a:off x="573785" y="2152649"/>
              <a:ext cx="7998459" cy="1109980"/>
            </a:xfrm>
            <a:custGeom>
              <a:avLst/>
              <a:gdLst/>
              <a:ahLst/>
              <a:cxnLst/>
              <a:rect l="l" t="t" r="r" b="b"/>
              <a:pathLst>
                <a:path w="7998459" h="1109979">
                  <a:moveTo>
                    <a:pt x="7886954" y="0"/>
                  </a:moveTo>
                  <a:lnTo>
                    <a:pt x="110947" y="0"/>
                  </a:lnTo>
                  <a:lnTo>
                    <a:pt x="67760" y="8717"/>
                  </a:lnTo>
                  <a:lnTo>
                    <a:pt x="32494" y="32496"/>
                  </a:lnTo>
                  <a:lnTo>
                    <a:pt x="8718" y="67776"/>
                  </a:lnTo>
                  <a:lnTo>
                    <a:pt x="0" y="110998"/>
                  </a:lnTo>
                  <a:lnTo>
                    <a:pt x="0" y="998474"/>
                  </a:lnTo>
                  <a:lnTo>
                    <a:pt x="8718" y="1041695"/>
                  </a:lnTo>
                  <a:lnTo>
                    <a:pt x="32494" y="1076975"/>
                  </a:lnTo>
                  <a:lnTo>
                    <a:pt x="67760" y="1100754"/>
                  </a:lnTo>
                  <a:lnTo>
                    <a:pt x="110947" y="1109472"/>
                  </a:lnTo>
                  <a:lnTo>
                    <a:pt x="7886954" y="1109472"/>
                  </a:lnTo>
                  <a:lnTo>
                    <a:pt x="7930175" y="1100754"/>
                  </a:lnTo>
                  <a:lnTo>
                    <a:pt x="7965455" y="1076975"/>
                  </a:lnTo>
                  <a:lnTo>
                    <a:pt x="7989234" y="1041695"/>
                  </a:lnTo>
                  <a:lnTo>
                    <a:pt x="7997952" y="998474"/>
                  </a:lnTo>
                  <a:lnTo>
                    <a:pt x="7997952" y="110998"/>
                  </a:lnTo>
                  <a:lnTo>
                    <a:pt x="7989234" y="67776"/>
                  </a:lnTo>
                  <a:lnTo>
                    <a:pt x="7965455" y="32496"/>
                  </a:lnTo>
                  <a:lnTo>
                    <a:pt x="7930175" y="8717"/>
                  </a:lnTo>
                  <a:lnTo>
                    <a:pt x="7886954" y="0"/>
                  </a:lnTo>
                  <a:close/>
                </a:path>
              </a:pathLst>
            </a:custGeom>
            <a:solidFill>
              <a:srgbClr val="C0504D">
                <a:alpha val="79998"/>
              </a:srgbClr>
            </a:solidFill>
          </p:spPr>
          <p:txBody>
            <a:bodyPr wrap="square" lIns="0" tIns="0" rIns="0" bIns="0" rtlCol="0"/>
            <a:lstStyle/>
            <a:p>
              <a:endParaRPr/>
            </a:p>
          </p:txBody>
        </p:sp>
        <p:sp>
          <p:nvSpPr>
            <p:cNvPr id="5" name="object 5"/>
            <p:cNvSpPr/>
            <p:nvPr/>
          </p:nvSpPr>
          <p:spPr>
            <a:xfrm>
              <a:off x="573785" y="2152649"/>
              <a:ext cx="7998459" cy="1109980"/>
            </a:xfrm>
            <a:custGeom>
              <a:avLst/>
              <a:gdLst/>
              <a:ahLst/>
              <a:cxnLst/>
              <a:rect l="l" t="t" r="r" b="b"/>
              <a:pathLst>
                <a:path w="7998459" h="1109979">
                  <a:moveTo>
                    <a:pt x="0" y="110998"/>
                  </a:moveTo>
                  <a:lnTo>
                    <a:pt x="8718" y="67776"/>
                  </a:lnTo>
                  <a:lnTo>
                    <a:pt x="32494" y="32496"/>
                  </a:lnTo>
                  <a:lnTo>
                    <a:pt x="67760" y="8717"/>
                  </a:lnTo>
                  <a:lnTo>
                    <a:pt x="110947" y="0"/>
                  </a:lnTo>
                  <a:lnTo>
                    <a:pt x="7886954" y="0"/>
                  </a:lnTo>
                  <a:lnTo>
                    <a:pt x="7930175" y="8717"/>
                  </a:lnTo>
                  <a:lnTo>
                    <a:pt x="7965455" y="32496"/>
                  </a:lnTo>
                  <a:lnTo>
                    <a:pt x="7989234" y="67776"/>
                  </a:lnTo>
                  <a:lnTo>
                    <a:pt x="7997952" y="110998"/>
                  </a:lnTo>
                  <a:lnTo>
                    <a:pt x="7997952" y="998474"/>
                  </a:lnTo>
                  <a:lnTo>
                    <a:pt x="7989234" y="1041695"/>
                  </a:lnTo>
                  <a:lnTo>
                    <a:pt x="7965455" y="1076975"/>
                  </a:lnTo>
                  <a:lnTo>
                    <a:pt x="7930175" y="1100754"/>
                  </a:lnTo>
                  <a:lnTo>
                    <a:pt x="7886954" y="1109472"/>
                  </a:lnTo>
                  <a:lnTo>
                    <a:pt x="110947" y="1109472"/>
                  </a:lnTo>
                  <a:lnTo>
                    <a:pt x="67760" y="1100754"/>
                  </a:lnTo>
                  <a:lnTo>
                    <a:pt x="32494" y="1076975"/>
                  </a:lnTo>
                  <a:lnTo>
                    <a:pt x="8718" y="1041695"/>
                  </a:lnTo>
                  <a:lnTo>
                    <a:pt x="0" y="998474"/>
                  </a:lnTo>
                  <a:lnTo>
                    <a:pt x="0" y="110998"/>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4190746" y="2330576"/>
            <a:ext cx="762000" cy="635000"/>
          </a:xfrm>
          <a:prstGeom prst="rect">
            <a:avLst/>
          </a:prstGeom>
        </p:spPr>
        <p:txBody>
          <a:bodyPr vert="horz" wrap="square" lIns="0" tIns="12065" rIns="0" bIns="0" rtlCol="0">
            <a:spAutoFit/>
          </a:bodyPr>
          <a:lstStyle/>
          <a:p>
            <a:pPr marL="12700">
              <a:lnSpc>
                <a:spcPct val="100000"/>
              </a:lnSpc>
              <a:spcBef>
                <a:spcPts val="95"/>
              </a:spcBef>
            </a:pPr>
            <a:r>
              <a:rPr sz="4000" spc="-90" dirty="0">
                <a:solidFill>
                  <a:srgbClr val="FFFFFF"/>
                </a:solidFill>
                <a:latin typeface="Calibri"/>
                <a:cs typeface="Calibri"/>
              </a:rPr>
              <a:t>YAŞ</a:t>
            </a:r>
            <a:endParaRPr sz="4000">
              <a:latin typeface="Calibri"/>
              <a:cs typeface="Calibri"/>
            </a:endParaRPr>
          </a:p>
        </p:txBody>
      </p:sp>
      <p:grpSp>
        <p:nvGrpSpPr>
          <p:cNvPr id="7" name="object 7"/>
          <p:cNvGrpSpPr/>
          <p:nvPr/>
        </p:nvGrpSpPr>
        <p:grpSpPr>
          <a:xfrm>
            <a:off x="446531" y="3448811"/>
            <a:ext cx="8252459" cy="2097405"/>
            <a:chOff x="446531" y="3448811"/>
            <a:chExt cx="8252459" cy="2097405"/>
          </a:xfrm>
        </p:grpSpPr>
        <p:pic>
          <p:nvPicPr>
            <p:cNvPr id="8" name="object 8"/>
            <p:cNvPicPr/>
            <p:nvPr/>
          </p:nvPicPr>
          <p:blipFill>
            <a:blip r:embed="rId2" cstate="print"/>
            <a:stretch>
              <a:fillRect/>
            </a:stretch>
          </p:blipFill>
          <p:spPr>
            <a:xfrm>
              <a:off x="459485" y="3461765"/>
              <a:ext cx="1569720" cy="2071116"/>
            </a:xfrm>
            <a:prstGeom prst="rect">
              <a:avLst/>
            </a:prstGeom>
          </p:spPr>
        </p:pic>
        <p:sp>
          <p:nvSpPr>
            <p:cNvPr id="9" name="object 9"/>
            <p:cNvSpPr/>
            <p:nvPr/>
          </p:nvSpPr>
          <p:spPr>
            <a:xfrm>
              <a:off x="459485" y="3461765"/>
              <a:ext cx="1569720" cy="2071370"/>
            </a:xfrm>
            <a:custGeom>
              <a:avLst/>
              <a:gdLst/>
              <a:ahLst/>
              <a:cxnLst/>
              <a:rect l="l" t="t" r="r" b="b"/>
              <a:pathLst>
                <a:path w="1569720" h="2071370">
                  <a:moveTo>
                    <a:pt x="0" y="261620"/>
                  </a:moveTo>
                  <a:lnTo>
                    <a:pt x="4215" y="214583"/>
                  </a:lnTo>
                  <a:lnTo>
                    <a:pt x="16371" y="170317"/>
                  </a:lnTo>
                  <a:lnTo>
                    <a:pt x="35726" y="129558"/>
                  </a:lnTo>
                  <a:lnTo>
                    <a:pt x="61542" y="93046"/>
                  </a:lnTo>
                  <a:lnTo>
                    <a:pt x="93081" y="61517"/>
                  </a:lnTo>
                  <a:lnTo>
                    <a:pt x="129602" y="35710"/>
                  </a:lnTo>
                  <a:lnTo>
                    <a:pt x="170366" y="16363"/>
                  </a:lnTo>
                  <a:lnTo>
                    <a:pt x="214636" y="4213"/>
                  </a:lnTo>
                  <a:lnTo>
                    <a:pt x="261670" y="0"/>
                  </a:lnTo>
                  <a:lnTo>
                    <a:pt x="1308100" y="0"/>
                  </a:lnTo>
                  <a:lnTo>
                    <a:pt x="1355136" y="4213"/>
                  </a:lnTo>
                  <a:lnTo>
                    <a:pt x="1399402" y="16363"/>
                  </a:lnTo>
                  <a:lnTo>
                    <a:pt x="1440161" y="35710"/>
                  </a:lnTo>
                  <a:lnTo>
                    <a:pt x="1476673" y="61517"/>
                  </a:lnTo>
                  <a:lnTo>
                    <a:pt x="1508202" y="93046"/>
                  </a:lnTo>
                  <a:lnTo>
                    <a:pt x="1534009" y="129558"/>
                  </a:lnTo>
                  <a:lnTo>
                    <a:pt x="1553356" y="170317"/>
                  </a:lnTo>
                  <a:lnTo>
                    <a:pt x="1565506" y="214583"/>
                  </a:lnTo>
                  <a:lnTo>
                    <a:pt x="1569720" y="261620"/>
                  </a:lnTo>
                  <a:lnTo>
                    <a:pt x="1569720" y="1809496"/>
                  </a:lnTo>
                  <a:lnTo>
                    <a:pt x="1565506" y="1856532"/>
                  </a:lnTo>
                  <a:lnTo>
                    <a:pt x="1553356" y="1900798"/>
                  </a:lnTo>
                  <a:lnTo>
                    <a:pt x="1534009" y="1941557"/>
                  </a:lnTo>
                  <a:lnTo>
                    <a:pt x="1508202" y="1978069"/>
                  </a:lnTo>
                  <a:lnTo>
                    <a:pt x="1476673" y="2009598"/>
                  </a:lnTo>
                  <a:lnTo>
                    <a:pt x="1440161" y="2035405"/>
                  </a:lnTo>
                  <a:lnTo>
                    <a:pt x="1399402" y="2054752"/>
                  </a:lnTo>
                  <a:lnTo>
                    <a:pt x="1355136" y="2066902"/>
                  </a:lnTo>
                  <a:lnTo>
                    <a:pt x="1308100" y="2071116"/>
                  </a:lnTo>
                  <a:lnTo>
                    <a:pt x="261670" y="2071116"/>
                  </a:lnTo>
                  <a:lnTo>
                    <a:pt x="214636" y="2066902"/>
                  </a:lnTo>
                  <a:lnTo>
                    <a:pt x="170366" y="2054752"/>
                  </a:lnTo>
                  <a:lnTo>
                    <a:pt x="129602" y="2035405"/>
                  </a:lnTo>
                  <a:lnTo>
                    <a:pt x="93081" y="2009598"/>
                  </a:lnTo>
                  <a:lnTo>
                    <a:pt x="61542" y="1978069"/>
                  </a:lnTo>
                  <a:lnTo>
                    <a:pt x="35726" y="1941557"/>
                  </a:lnTo>
                  <a:lnTo>
                    <a:pt x="16371" y="1900798"/>
                  </a:lnTo>
                  <a:lnTo>
                    <a:pt x="4215" y="1856532"/>
                  </a:lnTo>
                  <a:lnTo>
                    <a:pt x="0" y="1809496"/>
                  </a:lnTo>
                  <a:lnTo>
                    <a:pt x="0" y="261620"/>
                  </a:lnTo>
                  <a:close/>
                </a:path>
              </a:pathLst>
            </a:custGeom>
            <a:ln w="25908">
              <a:solidFill>
                <a:srgbClr val="FFFFFF"/>
              </a:solidFill>
            </a:ln>
          </p:spPr>
          <p:txBody>
            <a:bodyPr wrap="square" lIns="0" tIns="0" rIns="0" bIns="0" rtlCol="0"/>
            <a:lstStyle/>
            <a:p>
              <a:endParaRPr/>
            </a:p>
          </p:txBody>
        </p:sp>
        <p:sp>
          <p:nvSpPr>
            <p:cNvPr id="10" name="object 10"/>
            <p:cNvSpPr/>
            <p:nvPr/>
          </p:nvSpPr>
          <p:spPr>
            <a:xfrm>
              <a:off x="1866137" y="3941825"/>
              <a:ext cx="6819900" cy="1111250"/>
            </a:xfrm>
            <a:custGeom>
              <a:avLst/>
              <a:gdLst/>
              <a:ahLst/>
              <a:cxnLst/>
              <a:rect l="l" t="t" r="r" b="b"/>
              <a:pathLst>
                <a:path w="6819900" h="1111250">
                  <a:moveTo>
                    <a:pt x="6634734" y="0"/>
                  </a:moveTo>
                  <a:lnTo>
                    <a:pt x="185166" y="0"/>
                  </a:lnTo>
                  <a:lnTo>
                    <a:pt x="135951" y="6616"/>
                  </a:lnTo>
                  <a:lnTo>
                    <a:pt x="91722" y="25287"/>
                  </a:lnTo>
                  <a:lnTo>
                    <a:pt x="54244" y="54244"/>
                  </a:lnTo>
                  <a:lnTo>
                    <a:pt x="25287" y="91722"/>
                  </a:lnTo>
                  <a:lnTo>
                    <a:pt x="6616" y="135951"/>
                  </a:lnTo>
                  <a:lnTo>
                    <a:pt x="0" y="185166"/>
                  </a:lnTo>
                  <a:lnTo>
                    <a:pt x="0" y="925830"/>
                  </a:lnTo>
                  <a:lnTo>
                    <a:pt x="6616" y="975044"/>
                  </a:lnTo>
                  <a:lnTo>
                    <a:pt x="25287" y="1019273"/>
                  </a:lnTo>
                  <a:lnTo>
                    <a:pt x="54244" y="1056751"/>
                  </a:lnTo>
                  <a:lnTo>
                    <a:pt x="91722" y="1085708"/>
                  </a:lnTo>
                  <a:lnTo>
                    <a:pt x="135951" y="1104379"/>
                  </a:lnTo>
                  <a:lnTo>
                    <a:pt x="185166" y="1110996"/>
                  </a:lnTo>
                  <a:lnTo>
                    <a:pt x="6634734" y="1110996"/>
                  </a:lnTo>
                  <a:lnTo>
                    <a:pt x="6683948" y="1104379"/>
                  </a:lnTo>
                  <a:lnTo>
                    <a:pt x="6728177" y="1085708"/>
                  </a:lnTo>
                  <a:lnTo>
                    <a:pt x="6765655" y="1056751"/>
                  </a:lnTo>
                  <a:lnTo>
                    <a:pt x="6794612" y="1019273"/>
                  </a:lnTo>
                  <a:lnTo>
                    <a:pt x="6813283" y="975044"/>
                  </a:lnTo>
                  <a:lnTo>
                    <a:pt x="6819900" y="925830"/>
                  </a:lnTo>
                  <a:lnTo>
                    <a:pt x="6819900" y="185166"/>
                  </a:lnTo>
                  <a:lnTo>
                    <a:pt x="6813283" y="135951"/>
                  </a:lnTo>
                  <a:lnTo>
                    <a:pt x="6794612" y="91722"/>
                  </a:lnTo>
                  <a:lnTo>
                    <a:pt x="6765655" y="54244"/>
                  </a:lnTo>
                  <a:lnTo>
                    <a:pt x="6728177" y="25287"/>
                  </a:lnTo>
                  <a:lnTo>
                    <a:pt x="6683948" y="6616"/>
                  </a:lnTo>
                  <a:lnTo>
                    <a:pt x="6634734" y="0"/>
                  </a:lnTo>
                  <a:close/>
                </a:path>
              </a:pathLst>
            </a:custGeom>
            <a:solidFill>
              <a:srgbClr val="C0504D"/>
            </a:solidFill>
          </p:spPr>
          <p:txBody>
            <a:bodyPr wrap="square" lIns="0" tIns="0" rIns="0" bIns="0" rtlCol="0"/>
            <a:lstStyle/>
            <a:p>
              <a:endParaRPr/>
            </a:p>
          </p:txBody>
        </p:sp>
        <p:sp>
          <p:nvSpPr>
            <p:cNvPr id="11" name="object 11"/>
            <p:cNvSpPr/>
            <p:nvPr/>
          </p:nvSpPr>
          <p:spPr>
            <a:xfrm>
              <a:off x="1866137" y="3941825"/>
              <a:ext cx="6819900" cy="1111250"/>
            </a:xfrm>
            <a:custGeom>
              <a:avLst/>
              <a:gdLst/>
              <a:ahLst/>
              <a:cxnLst/>
              <a:rect l="l" t="t" r="r" b="b"/>
              <a:pathLst>
                <a:path w="6819900" h="1111250">
                  <a:moveTo>
                    <a:pt x="0" y="185166"/>
                  </a:moveTo>
                  <a:lnTo>
                    <a:pt x="6616" y="135951"/>
                  </a:lnTo>
                  <a:lnTo>
                    <a:pt x="25287" y="91722"/>
                  </a:lnTo>
                  <a:lnTo>
                    <a:pt x="54244" y="54244"/>
                  </a:lnTo>
                  <a:lnTo>
                    <a:pt x="91722" y="25287"/>
                  </a:lnTo>
                  <a:lnTo>
                    <a:pt x="135951" y="6616"/>
                  </a:lnTo>
                  <a:lnTo>
                    <a:pt x="185166" y="0"/>
                  </a:lnTo>
                  <a:lnTo>
                    <a:pt x="6634734" y="0"/>
                  </a:lnTo>
                  <a:lnTo>
                    <a:pt x="6683948" y="6616"/>
                  </a:lnTo>
                  <a:lnTo>
                    <a:pt x="6728177" y="25287"/>
                  </a:lnTo>
                  <a:lnTo>
                    <a:pt x="6765655" y="54244"/>
                  </a:lnTo>
                  <a:lnTo>
                    <a:pt x="6794612" y="91722"/>
                  </a:lnTo>
                  <a:lnTo>
                    <a:pt x="6813283" y="135951"/>
                  </a:lnTo>
                  <a:lnTo>
                    <a:pt x="6819900" y="185166"/>
                  </a:lnTo>
                  <a:lnTo>
                    <a:pt x="6819900" y="925830"/>
                  </a:lnTo>
                  <a:lnTo>
                    <a:pt x="6813283" y="975044"/>
                  </a:lnTo>
                  <a:lnTo>
                    <a:pt x="6794612" y="1019273"/>
                  </a:lnTo>
                  <a:lnTo>
                    <a:pt x="6765655" y="1056751"/>
                  </a:lnTo>
                  <a:lnTo>
                    <a:pt x="6728177" y="1085708"/>
                  </a:lnTo>
                  <a:lnTo>
                    <a:pt x="6683948" y="1104379"/>
                  </a:lnTo>
                  <a:lnTo>
                    <a:pt x="6634734" y="1110996"/>
                  </a:lnTo>
                  <a:lnTo>
                    <a:pt x="185166" y="1110996"/>
                  </a:lnTo>
                  <a:lnTo>
                    <a:pt x="135951" y="1104379"/>
                  </a:lnTo>
                  <a:lnTo>
                    <a:pt x="91722" y="1085708"/>
                  </a:lnTo>
                  <a:lnTo>
                    <a:pt x="54244" y="1056751"/>
                  </a:lnTo>
                  <a:lnTo>
                    <a:pt x="25287" y="1019273"/>
                  </a:lnTo>
                  <a:lnTo>
                    <a:pt x="6616" y="975044"/>
                  </a:lnTo>
                  <a:lnTo>
                    <a:pt x="0" y="925830"/>
                  </a:lnTo>
                  <a:lnTo>
                    <a:pt x="0" y="185166"/>
                  </a:lnTo>
                  <a:close/>
                </a:path>
              </a:pathLst>
            </a:custGeom>
            <a:ln w="25908">
              <a:solidFill>
                <a:srgbClr val="FFFFFF"/>
              </a:solidFill>
            </a:ln>
          </p:spPr>
          <p:txBody>
            <a:bodyPr wrap="square" lIns="0" tIns="0" rIns="0" bIns="0" rtlCol="0"/>
            <a:lstStyle/>
            <a:p>
              <a:endParaRPr/>
            </a:p>
          </p:txBody>
        </p:sp>
      </p:grpSp>
      <p:sp>
        <p:nvSpPr>
          <p:cNvPr id="12" name="object 12"/>
          <p:cNvSpPr txBox="1"/>
          <p:nvPr/>
        </p:nvSpPr>
        <p:spPr>
          <a:xfrm>
            <a:off x="2562225" y="3930777"/>
            <a:ext cx="5425440" cy="1061085"/>
          </a:xfrm>
          <a:prstGeom prst="rect">
            <a:avLst/>
          </a:prstGeom>
        </p:spPr>
        <p:txBody>
          <a:bodyPr vert="horz" wrap="square" lIns="0" tIns="43815" rIns="0" bIns="0" rtlCol="0">
            <a:spAutoFit/>
          </a:bodyPr>
          <a:lstStyle/>
          <a:p>
            <a:pPr marL="12700" marR="5080" indent="-3175" algn="ctr">
              <a:lnSpc>
                <a:spcPct val="91500"/>
              </a:lnSpc>
              <a:spcBef>
                <a:spcPts val="345"/>
              </a:spcBef>
            </a:pPr>
            <a:r>
              <a:rPr sz="2400" dirty="0">
                <a:solidFill>
                  <a:srgbClr val="FFFFFF"/>
                </a:solidFill>
                <a:latin typeface="Calibri"/>
                <a:cs typeface="Calibri"/>
              </a:rPr>
              <a:t>Küçük</a:t>
            </a:r>
            <a:r>
              <a:rPr sz="2400" spc="-55" dirty="0">
                <a:solidFill>
                  <a:srgbClr val="FFFFFF"/>
                </a:solidFill>
                <a:latin typeface="Calibri"/>
                <a:cs typeface="Calibri"/>
              </a:rPr>
              <a:t> </a:t>
            </a:r>
            <a:r>
              <a:rPr sz="2400" dirty="0">
                <a:solidFill>
                  <a:srgbClr val="FFFFFF"/>
                </a:solidFill>
                <a:latin typeface="Calibri"/>
                <a:cs typeface="Calibri"/>
              </a:rPr>
              <a:t>çocuklarda</a:t>
            </a:r>
            <a:r>
              <a:rPr sz="2400" spc="-55" dirty="0">
                <a:solidFill>
                  <a:srgbClr val="FFFFFF"/>
                </a:solidFill>
                <a:latin typeface="Calibri"/>
                <a:cs typeface="Calibri"/>
              </a:rPr>
              <a:t> </a:t>
            </a:r>
            <a:r>
              <a:rPr sz="2400" dirty="0">
                <a:solidFill>
                  <a:srgbClr val="FFFFFF"/>
                </a:solidFill>
                <a:latin typeface="Calibri"/>
                <a:cs typeface="Calibri"/>
              </a:rPr>
              <a:t>yüksek</a:t>
            </a:r>
            <a:r>
              <a:rPr sz="2400" spc="-50" dirty="0">
                <a:solidFill>
                  <a:srgbClr val="FFFFFF"/>
                </a:solidFill>
                <a:latin typeface="Calibri"/>
                <a:cs typeface="Calibri"/>
              </a:rPr>
              <a:t> </a:t>
            </a:r>
            <a:r>
              <a:rPr sz="2400" dirty="0">
                <a:solidFill>
                  <a:srgbClr val="FFFFFF"/>
                </a:solidFill>
                <a:latin typeface="Calibri"/>
                <a:cs typeface="Calibri"/>
              </a:rPr>
              <a:t>bir</a:t>
            </a:r>
            <a:r>
              <a:rPr sz="2400" spc="-50" dirty="0">
                <a:solidFill>
                  <a:srgbClr val="FFFFFF"/>
                </a:solidFill>
                <a:latin typeface="Calibri"/>
                <a:cs typeface="Calibri"/>
              </a:rPr>
              <a:t> </a:t>
            </a:r>
            <a:r>
              <a:rPr sz="2400" spc="-10" dirty="0">
                <a:solidFill>
                  <a:srgbClr val="FFFFFF"/>
                </a:solidFill>
                <a:latin typeface="Calibri"/>
                <a:cs typeface="Calibri"/>
              </a:rPr>
              <a:t>esneklik </a:t>
            </a:r>
            <a:r>
              <a:rPr sz="2400" spc="-25" dirty="0">
                <a:solidFill>
                  <a:srgbClr val="FFFFFF"/>
                </a:solidFill>
                <a:latin typeface="Calibri"/>
                <a:cs typeface="Calibri"/>
              </a:rPr>
              <a:t>görülmektedir.</a:t>
            </a:r>
            <a:r>
              <a:rPr sz="2400" spc="-60" dirty="0">
                <a:solidFill>
                  <a:srgbClr val="FFFFFF"/>
                </a:solidFill>
                <a:latin typeface="Calibri"/>
                <a:cs typeface="Calibri"/>
              </a:rPr>
              <a:t> </a:t>
            </a:r>
            <a:r>
              <a:rPr sz="2400" spc="-10" dirty="0">
                <a:solidFill>
                  <a:srgbClr val="FFFFFF"/>
                </a:solidFill>
                <a:latin typeface="Calibri"/>
                <a:cs typeface="Calibri"/>
              </a:rPr>
              <a:t>Fakat</a:t>
            </a:r>
            <a:r>
              <a:rPr sz="2400" spc="-40" dirty="0">
                <a:solidFill>
                  <a:srgbClr val="FFFFFF"/>
                </a:solidFill>
                <a:latin typeface="Calibri"/>
                <a:cs typeface="Calibri"/>
              </a:rPr>
              <a:t> </a:t>
            </a:r>
            <a:r>
              <a:rPr sz="2400" dirty="0">
                <a:solidFill>
                  <a:srgbClr val="FFFFFF"/>
                </a:solidFill>
                <a:latin typeface="Calibri"/>
                <a:cs typeface="Calibri"/>
              </a:rPr>
              <a:t>esneklik</a:t>
            </a:r>
            <a:r>
              <a:rPr sz="2400" spc="-40" dirty="0">
                <a:solidFill>
                  <a:srgbClr val="FFFFFF"/>
                </a:solidFill>
                <a:latin typeface="Calibri"/>
                <a:cs typeface="Calibri"/>
              </a:rPr>
              <a:t> </a:t>
            </a:r>
            <a:r>
              <a:rPr sz="2400" dirty="0">
                <a:solidFill>
                  <a:srgbClr val="FFFFFF"/>
                </a:solidFill>
                <a:latin typeface="Calibri"/>
                <a:cs typeface="Calibri"/>
              </a:rPr>
              <a:t>yaş</a:t>
            </a:r>
            <a:r>
              <a:rPr sz="2400" spc="-20" dirty="0">
                <a:solidFill>
                  <a:srgbClr val="FFFFFF"/>
                </a:solidFill>
                <a:latin typeface="Calibri"/>
                <a:cs typeface="Calibri"/>
              </a:rPr>
              <a:t> </a:t>
            </a:r>
            <a:r>
              <a:rPr sz="2400" spc="-10" dirty="0">
                <a:solidFill>
                  <a:srgbClr val="FFFFFF"/>
                </a:solidFill>
                <a:latin typeface="Calibri"/>
                <a:cs typeface="Calibri"/>
              </a:rPr>
              <a:t>ilerledikçe azalmaktadır.</a:t>
            </a:r>
            <a:endParaRPr sz="2400">
              <a:latin typeface="Calibri"/>
              <a:cs typeface="Calibr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131</TotalTime>
  <Words>483</Words>
  <Application>Microsoft Office PowerPoint</Application>
  <PresentationFormat>Ekran Gösterisi (4:3)</PresentationFormat>
  <Paragraphs>74</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vt:lpstr>
      <vt:lpstr>Calibri</vt:lpstr>
      <vt:lpstr>Century Gothic</vt:lpstr>
      <vt:lpstr>Microsoft New Tai Lue</vt:lpstr>
      <vt:lpstr>Tahoma</vt:lpstr>
      <vt:lpstr>Wingdings 3</vt:lpstr>
      <vt:lpstr>İyon</vt:lpstr>
      <vt:lpstr>PowerPoint Sunusu</vt:lpstr>
      <vt:lpstr>PowerPoint Sunusu</vt:lpstr>
      <vt:lpstr>Esneklik Nedir?</vt:lpstr>
      <vt:lpstr>Esnekliğin Önemi</vt:lpstr>
      <vt:lpstr>PowerPoint Sunusu</vt:lpstr>
      <vt:lpstr>Esnekliğin yararı</vt:lpstr>
      <vt:lpstr>Esneklik hakkında gerçekler</vt:lpstr>
      <vt:lpstr>Esnekliği Etkileyen Faktörler</vt:lpstr>
      <vt:lpstr>Esnekliği Etkileyen Faktörler</vt:lpstr>
      <vt:lpstr>Esnekliği Etkileyen Faktörler</vt:lpstr>
      <vt:lpstr>Esnekliği Etkileyen Faktörler</vt:lpstr>
      <vt:lpstr>Esnekliği Etkileyen Faktörler</vt:lpstr>
      <vt:lpstr>Esnekliği Etkileyen Faktörler</vt:lpstr>
      <vt:lpstr>Esnekliği Etkileyen Faktörler</vt:lpstr>
      <vt:lpstr>Esnekliği Etkileyen Faktörler</vt:lpstr>
      <vt:lpstr>Esnekliği sınırlayan faktörler: </vt:lpstr>
      <vt:lpstr>PowerPoint Sunusu</vt:lpstr>
      <vt:lpstr>PowerPoint Sunusu</vt:lpstr>
      <vt:lpstr>PowerPoint Sunusu</vt:lpstr>
      <vt:lpstr>Yaşın esneklik üzerine etkisi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Besyo</dc:creator>
  <cp:lastModifiedBy>izzet.islamoglu</cp:lastModifiedBy>
  <cp:revision>5</cp:revision>
  <dcterms:created xsi:type="dcterms:W3CDTF">2023-01-04T14:44:18Z</dcterms:created>
  <dcterms:modified xsi:type="dcterms:W3CDTF">2023-01-09T11:38:44Z</dcterms:modified>
</cp:coreProperties>
</file>