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6" r:id="rId2"/>
    <p:sldId id="257" r:id="rId3"/>
    <p:sldId id="264" r:id="rId4"/>
    <p:sldId id="265" r:id="rId5"/>
    <p:sldId id="266" r:id="rId6"/>
    <p:sldId id="267" r:id="rId7"/>
    <p:sldId id="268" r:id="rId8"/>
    <p:sldId id="269" r:id="rId9"/>
    <p:sldId id="270" r:id="rId10"/>
    <p:sldId id="271" r:id="rId11"/>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7" autoAdjust="0"/>
  </p:normalViewPr>
  <p:slideViewPr>
    <p:cSldViewPr>
      <p:cViewPr varScale="1">
        <p:scale>
          <a:sx n="90" d="100"/>
          <a:sy n="9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7" d="100"/>
          <a:sy n="87" d="100"/>
        </p:scale>
        <p:origin x="279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4D3E8776-AB09-4EDC-BA1D-EF4E5378F24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EC0ED28E-E00B-48F0-8DCE-0A0CDD4EA5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AD1730A-0A11-42E7-8CE9-6123E48B2DB5}" type="datetimeFigureOut">
              <a:rPr lang="tr-TR" smtClean="0"/>
              <a:t>9.01.2023</a:t>
            </a:fld>
            <a:endParaRPr lang="tr-TR"/>
          </a:p>
        </p:txBody>
      </p:sp>
      <p:sp>
        <p:nvSpPr>
          <p:cNvPr id="4" name="Alt Bilgi Yer Tutucusu 3">
            <a:extLst>
              <a:ext uri="{FF2B5EF4-FFF2-40B4-BE49-F238E27FC236}">
                <a16:creationId xmlns:a16="http://schemas.microsoft.com/office/drawing/2014/main" id="{C7EB4F14-AF67-4617-94A3-B44E02F4699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a16="http://schemas.microsoft.com/office/drawing/2014/main" id="{B1031D0F-BB1A-45A1-BB38-B8B30A1B3E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A86F970-FFD7-4C47-8F4E-4A357BFA8F9B}" type="slidenum">
              <a:rPr lang="tr-TR" smtClean="0"/>
              <a:t>‹#›</a:t>
            </a:fld>
            <a:endParaRPr lang="tr-TR"/>
          </a:p>
        </p:txBody>
      </p:sp>
    </p:spTree>
    <p:extLst>
      <p:ext uri="{BB962C8B-B14F-4D97-AF65-F5344CB8AC3E}">
        <p14:creationId xmlns:p14="http://schemas.microsoft.com/office/powerpoint/2010/main" val="122757358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id="{7487D298-1B85-4809-8876-81D3304E2AC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BC37AB5C-7F07-47D8-A788-722AAEF2B7EA}"/>
              </a:ext>
            </a:extLst>
          </p:cNvPr>
          <p:cNvSpPr>
            <a:spLocks noGrp="1"/>
          </p:cNvSpPr>
          <p:nvPr>
            <p:ph type="ctrTitle"/>
          </p:nvPr>
        </p:nvSpPr>
        <p:spPr>
          <a:xfrm>
            <a:off x="1143000" y="1122363"/>
            <a:ext cx="6858000" cy="2387600"/>
          </a:xfrm>
        </p:spPr>
        <p:txBody>
          <a:bodyPr anchor="b"/>
          <a:lstStyle>
            <a:lvl1pPr algn="ctr">
              <a:defRPr sz="6000"/>
            </a:lvl1pPr>
          </a:lstStyle>
          <a:p>
            <a:r>
              <a:rPr lang="tr-TR"/>
              <a:t>Asıl başlık stili için tıklatın</a:t>
            </a:r>
          </a:p>
        </p:txBody>
      </p:sp>
      <p:sp>
        <p:nvSpPr>
          <p:cNvPr id="3" name="Alt Başlık 2">
            <a:extLst>
              <a:ext uri="{FF2B5EF4-FFF2-40B4-BE49-F238E27FC236}">
                <a16:creationId xmlns:a16="http://schemas.microsoft.com/office/drawing/2014/main" id="{E335F604-7929-4CDE-8A84-087B8DAF0D5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a:extLst>
              <a:ext uri="{FF2B5EF4-FFF2-40B4-BE49-F238E27FC236}">
                <a16:creationId xmlns:a16="http://schemas.microsoft.com/office/drawing/2014/main" id="{2D46F884-D715-4ED2-875E-08FBCF8ADFA7}"/>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id="{A4BE28AE-7438-4147-A44D-FD6BBB5AF783}"/>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id="{FF8D3C9B-FEDD-4309-A91C-9CA1AC6827F8}"/>
              </a:ext>
            </a:extLst>
          </p:cNvPr>
          <p:cNvSpPr>
            <a:spLocks noGrp="1"/>
          </p:cNvSpPr>
          <p:nvPr>
            <p:ph type="sldNum" sz="quarter" idx="12"/>
          </p:nvPr>
        </p:nvSpPr>
        <p:spPr/>
        <p:txBody>
          <a:bodyPr/>
          <a:lstStyle>
            <a:lvl1pPr>
              <a:defRPr/>
            </a:lvl1pPr>
          </a:lstStyle>
          <a:p>
            <a:fld id="{7CAA2947-FA5D-453E-83C0-691EA497C3A3}" type="slidenum">
              <a:rPr lang="tr-TR" altLang="tr-TR"/>
              <a:pPr/>
              <a:t>‹#›</a:t>
            </a:fld>
            <a:endParaRPr lang="tr-TR" altLang="tr-TR"/>
          </a:p>
        </p:txBody>
      </p:sp>
    </p:spTree>
    <p:extLst>
      <p:ext uri="{BB962C8B-B14F-4D97-AF65-F5344CB8AC3E}">
        <p14:creationId xmlns:p14="http://schemas.microsoft.com/office/powerpoint/2010/main" val="2530986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id="{88F26E1D-B5D5-467D-A732-7F9CA8F46E2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2D9801B3-D8C9-443D-AFA1-C8E352C699AD}"/>
              </a:ext>
            </a:extLst>
          </p:cNvPr>
          <p:cNvSpPr>
            <a:spLocks noGrp="1"/>
          </p:cNvSpPr>
          <p:nvPr>
            <p:ph type="title"/>
          </p:nvPr>
        </p:nvSpPr>
        <p:spPr/>
        <p:txBody>
          <a:bodyPr/>
          <a:lstStyle/>
          <a:p>
            <a:r>
              <a:rPr lang="tr-TR"/>
              <a:t>Asıl başlık stili için tıklatın</a:t>
            </a:r>
          </a:p>
        </p:txBody>
      </p:sp>
      <p:sp>
        <p:nvSpPr>
          <p:cNvPr id="3" name="Dikey Metin Yer Tutucusu 2">
            <a:extLst>
              <a:ext uri="{FF2B5EF4-FFF2-40B4-BE49-F238E27FC236}">
                <a16:creationId xmlns:a16="http://schemas.microsoft.com/office/drawing/2014/main" id="{9212BA58-6D5E-45A1-8BB2-B58B764336DF}"/>
              </a:ext>
            </a:extLst>
          </p:cNvPr>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D7FAAEB-FF59-4AF9-B9AB-AEEDBF0FA107}"/>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id="{6A03263D-EBFC-4F3E-85B8-443336C1AA6C}"/>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id="{65D55F20-03AF-4AD6-857E-596F2A931DB3}"/>
              </a:ext>
            </a:extLst>
          </p:cNvPr>
          <p:cNvSpPr>
            <a:spLocks noGrp="1"/>
          </p:cNvSpPr>
          <p:nvPr>
            <p:ph type="sldNum" sz="quarter" idx="12"/>
          </p:nvPr>
        </p:nvSpPr>
        <p:spPr/>
        <p:txBody>
          <a:bodyPr/>
          <a:lstStyle>
            <a:lvl1pPr>
              <a:defRPr/>
            </a:lvl1pPr>
          </a:lstStyle>
          <a:p>
            <a:fld id="{6E67DD90-68E9-4A4B-ABDD-0E8BBEF178D2}" type="slidenum">
              <a:rPr lang="tr-TR" altLang="tr-TR"/>
              <a:pPr/>
              <a:t>‹#›</a:t>
            </a:fld>
            <a:endParaRPr lang="tr-TR" altLang="tr-TR"/>
          </a:p>
        </p:txBody>
      </p:sp>
    </p:spTree>
    <p:extLst>
      <p:ext uri="{BB962C8B-B14F-4D97-AF65-F5344CB8AC3E}">
        <p14:creationId xmlns:p14="http://schemas.microsoft.com/office/powerpoint/2010/main" val="1872628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id="{5C8FEA4F-139E-4BFA-9857-260A0F744E7C}"/>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Dikey Başlık 1">
            <a:extLst>
              <a:ext uri="{FF2B5EF4-FFF2-40B4-BE49-F238E27FC236}">
                <a16:creationId xmlns:a16="http://schemas.microsoft.com/office/drawing/2014/main" id="{F60D4DFA-8B07-484B-89F1-D97C917C1B9D}"/>
              </a:ext>
            </a:extLst>
          </p:cNvPr>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a:extLst>
              <a:ext uri="{FF2B5EF4-FFF2-40B4-BE49-F238E27FC236}">
                <a16:creationId xmlns:a16="http://schemas.microsoft.com/office/drawing/2014/main" id="{6407E197-D18E-4AAA-98CB-38D89A2A056D}"/>
              </a:ext>
            </a:extLst>
          </p:cNvPr>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0C9DE15-502A-4510-8FD4-702426956D5B}"/>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id="{AF428F35-1D3B-46A8-B02C-CB5D1125A4A0}"/>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id="{4DCC5110-F755-4AD6-805D-EAA8F7CED855}"/>
              </a:ext>
            </a:extLst>
          </p:cNvPr>
          <p:cNvSpPr>
            <a:spLocks noGrp="1"/>
          </p:cNvSpPr>
          <p:nvPr>
            <p:ph type="sldNum" sz="quarter" idx="12"/>
          </p:nvPr>
        </p:nvSpPr>
        <p:spPr/>
        <p:txBody>
          <a:bodyPr/>
          <a:lstStyle>
            <a:lvl1pPr>
              <a:defRPr/>
            </a:lvl1pPr>
          </a:lstStyle>
          <a:p>
            <a:fld id="{55CA82F0-B3AF-4CB7-97F8-ACD6140A6373}" type="slidenum">
              <a:rPr lang="tr-TR" altLang="tr-TR"/>
              <a:pPr/>
              <a:t>‹#›</a:t>
            </a:fld>
            <a:endParaRPr lang="tr-TR" altLang="tr-TR"/>
          </a:p>
        </p:txBody>
      </p:sp>
    </p:spTree>
    <p:extLst>
      <p:ext uri="{BB962C8B-B14F-4D97-AF65-F5344CB8AC3E}">
        <p14:creationId xmlns:p14="http://schemas.microsoft.com/office/powerpoint/2010/main" val="3247843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id="{9B78E955-A148-4354-AE04-7503133F735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42D4F82A-8FE9-41CF-A790-97BBBD58FF37}"/>
              </a:ext>
            </a:extLst>
          </p:cNvPr>
          <p:cNvSpPr>
            <a:spLocks noGrp="1"/>
          </p:cNvSpPr>
          <p:nvPr>
            <p:ph type="title"/>
          </p:nvPr>
        </p:nvSpPr>
        <p:spPr/>
        <p:txBody>
          <a:bodyPr/>
          <a:lstStyle/>
          <a:p>
            <a:r>
              <a:rPr lang="tr-TR"/>
              <a:t>Asıl başlık stili için tıklatın</a:t>
            </a:r>
          </a:p>
        </p:txBody>
      </p:sp>
      <p:sp>
        <p:nvSpPr>
          <p:cNvPr id="3" name="İçerik Yer Tutucusu 2">
            <a:extLst>
              <a:ext uri="{FF2B5EF4-FFF2-40B4-BE49-F238E27FC236}">
                <a16:creationId xmlns:a16="http://schemas.microsoft.com/office/drawing/2014/main" id="{16F19FC7-2638-4BB7-A0CC-8A82FB887288}"/>
              </a:ext>
            </a:extLst>
          </p:cNvPr>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A90686B-8279-46FB-B41F-E98E2231DC81}"/>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id="{9FDBFD0C-237B-4504-989F-BF2E7774E579}"/>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id="{58678693-2296-4922-804D-9180843CA3E7}"/>
              </a:ext>
            </a:extLst>
          </p:cNvPr>
          <p:cNvSpPr>
            <a:spLocks noGrp="1"/>
          </p:cNvSpPr>
          <p:nvPr>
            <p:ph type="sldNum" sz="quarter" idx="12"/>
          </p:nvPr>
        </p:nvSpPr>
        <p:spPr/>
        <p:txBody>
          <a:bodyPr/>
          <a:lstStyle>
            <a:lvl1pPr>
              <a:defRPr/>
            </a:lvl1pPr>
          </a:lstStyle>
          <a:p>
            <a:fld id="{5FDAFA7B-F565-4E90-89BF-5854C230462A}" type="slidenum">
              <a:rPr lang="tr-TR" altLang="tr-TR"/>
              <a:pPr/>
              <a:t>‹#›</a:t>
            </a:fld>
            <a:endParaRPr lang="tr-TR" altLang="tr-TR"/>
          </a:p>
        </p:txBody>
      </p:sp>
    </p:spTree>
    <p:extLst>
      <p:ext uri="{BB962C8B-B14F-4D97-AF65-F5344CB8AC3E}">
        <p14:creationId xmlns:p14="http://schemas.microsoft.com/office/powerpoint/2010/main" val="1929962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id="{44F11540-A512-4E5B-A3F1-95331763FF8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747B5DBF-EBBA-480D-A9DC-A7E1021486F1}"/>
              </a:ext>
            </a:extLst>
          </p:cNvPr>
          <p:cNvSpPr>
            <a:spLocks noGrp="1"/>
          </p:cNvSpPr>
          <p:nvPr>
            <p:ph type="title"/>
          </p:nvPr>
        </p:nvSpPr>
        <p:spPr>
          <a:xfrm>
            <a:off x="623888" y="1709738"/>
            <a:ext cx="7886700" cy="2852737"/>
          </a:xfrm>
        </p:spPr>
        <p:txBody>
          <a:bodyPr anchor="b"/>
          <a:lstStyle>
            <a:lvl1pPr>
              <a:defRPr sz="6000"/>
            </a:lvl1pPr>
          </a:lstStyle>
          <a:p>
            <a:r>
              <a:rPr lang="tr-TR"/>
              <a:t>Asıl başlık stili için tıklatın</a:t>
            </a:r>
          </a:p>
        </p:txBody>
      </p:sp>
      <p:sp>
        <p:nvSpPr>
          <p:cNvPr id="3" name="Metin Yer Tutucusu 2">
            <a:extLst>
              <a:ext uri="{FF2B5EF4-FFF2-40B4-BE49-F238E27FC236}">
                <a16:creationId xmlns:a16="http://schemas.microsoft.com/office/drawing/2014/main" id="{1C006CE3-0AD1-413F-909C-F58E44CAEEB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a:t>Asıl metin stillerini düzenlemek için tıklatın</a:t>
            </a:r>
          </a:p>
        </p:txBody>
      </p:sp>
      <p:sp>
        <p:nvSpPr>
          <p:cNvPr id="4" name="Veri Yer Tutucusu 3">
            <a:extLst>
              <a:ext uri="{FF2B5EF4-FFF2-40B4-BE49-F238E27FC236}">
                <a16:creationId xmlns:a16="http://schemas.microsoft.com/office/drawing/2014/main" id="{4EB13188-DE1D-4E11-8057-0402AED49731}"/>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id="{E74A2D2F-79BB-400E-AA0F-B8760CBC77BA}"/>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id="{769E4D60-8FE9-4979-A580-405515C0EAF7}"/>
              </a:ext>
            </a:extLst>
          </p:cNvPr>
          <p:cNvSpPr>
            <a:spLocks noGrp="1"/>
          </p:cNvSpPr>
          <p:nvPr>
            <p:ph type="sldNum" sz="quarter" idx="12"/>
          </p:nvPr>
        </p:nvSpPr>
        <p:spPr/>
        <p:txBody>
          <a:bodyPr/>
          <a:lstStyle>
            <a:lvl1pPr>
              <a:defRPr/>
            </a:lvl1pPr>
          </a:lstStyle>
          <a:p>
            <a:fld id="{2D72CB6F-A420-4BBF-ACAC-AB0D809A336D}" type="slidenum">
              <a:rPr lang="tr-TR" altLang="tr-TR"/>
              <a:pPr/>
              <a:t>‹#›</a:t>
            </a:fld>
            <a:endParaRPr lang="tr-TR" altLang="tr-TR"/>
          </a:p>
        </p:txBody>
      </p:sp>
    </p:spTree>
    <p:extLst>
      <p:ext uri="{BB962C8B-B14F-4D97-AF65-F5344CB8AC3E}">
        <p14:creationId xmlns:p14="http://schemas.microsoft.com/office/powerpoint/2010/main" val="835200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4" descr="sunu">
            <a:extLst>
              <a:ext uri="{FF2B5EF4-FFF2-40B4-BE49-F238E27FC236}">
                <a16:creationId xmlns:a16="http://schemas.microsoft.com/office/drawing/2014/main" id="{CCAFC7C3-4533-4FB6-8C78-99A4DB9E3D7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30FE0336-BADE-47BD-BE6A-990E6F66DC40}"/>
              </a:ext>
            </a:extLst>
          </p:cNvPr>
          <p:cNvSpPr>
            <a:spLocks noGrp="1"/>
          </p:cNvSpPr>
          <p:nvPr>
            <p:ph type="title"/>
          </p:nvPr>
        </p:nvSpPr>
        <p:spPr/>
        <p:txBody>
          <a:bodyPr/>
          <a:lstStyle/>
          <a:p>
            <a:r>
              <a:rPr lang="tr-TR"/>
              <a:t>Asıl başlık stili için tıklatın</a:t>
            </a:r>
          </a:p>
        </p:txBody>
      </p:sp>
      <p:sp>
        <p:nvSpPr>
          <p:cNvPr id="3" name="İçerik Yer Tutucusu 2">
            <a:extLst>
              <a:ext uri="{FF2B5EF4-FFF2-40B4-BE49-F238E27FC236}">
                <a16:creationId xmlns:a16="http://schemas.microsoft.com/office/drawing/2014/main" id="{3F923556-F8E4-4F08-A1F2-94F024C0FCA6}"/>
              </a:ext>
            </a:extLst>
          </p:cNvPr>
          <p:cNvSpPr>
            <a:spLocks noGrp="1"/>
          </p:cNvSpPr>
          <p:nvPr>
            <p:ph sz="half" idx="1"/>
          </p:nvPr>
        </p:nvSpPr>
        <p:spPr>
          <a:xfrm>
            <a:off x="457200" y="1600200"/>
            <a:ext cx="4038600" cy="452596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3FB7E4D-A16F-488A-B333-8301C72390D0}"/>
              </a:ext>
            </a:extLst>
          </p:cNvPr>
          <p:cNvSpPr>
            <a:spLocks noGrp="1"/>
          </p:cNvSpPr>
          <p:nvPr>
            <p:ph sz="half" idx="2"/>
          </p:nvPr>
        </p:nvSpPr>
        <p:spPr>
          <a:xfrm>
            <a:off x="4648200" y="1600200"/>
            <a:ext cx="4038600" cy="452596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9A7BDA5-F376-4683-8C4B-CD8AFEAE35DB}"/>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a16="http://schemas.microsoft.com/office/drawing/2014/main" id="{15C91FAC-9B81-4CA7-A8E8-8F116CFF90BA}"/>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a16="http://schemas.microsoft.com/office/drawing/2014/main" id="{2C3AE39E-7FA5-490C-9137-88B17FB40CCB}"/>
              </a:ext>
            </a:extLst>
          </p:cNvPr>
          <p:cNvSpPr>
            <a:spLocks noGrp="1"/>
          </p:cNvSpPr>
          <p:nvPr>
            <p:ph type="sldNum" sz="quarter" idx="12"/>
          </p:nvPr>
        </p:nvSpPr>
        <p:spPr/>
        <p:txBody>
          <a:bodyPr/>
          <a:lstStyle>
            <a:lvl1pPr>
              <a:defRPr/>
            </a:lvl1pPr>
          </a:lstStyle>
          <a:p>
            <a:fld id="{E3D0633C-18C6-44E5-9903-E97B7A49D340}" type="slidenum">
              <a:rPr lang="tr-TR" altLang="tr-TR"/>
              <a:pPr/>
              <a:t>‹#›</a:t>
            </a:fld>
            <a:endParaRPr lang="tr-TR" altLang="tr-TR"/>
          </a:p>
        </p:txBody>
      </p:sp>
    </p:spTree>
    <p:extLst>
      <p:ext uri="{BB962C8B-B14F-4D97-AF65-F5344CB8AC3E}">
        <p14:creationId xmlns:p14="http://schemas.microsoft.com/office/powerpoint/2010/main" val="1604363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4" descr="sunu">
            <a:extLst>
              <a:ext uri="{FF2B5EF4-FFF2-40B4-BE49-F238E27FC236}">
                <a16:creationId xmlns:a16="http://schemas.microsoft.com/office/drawing/2014/main" id="{050BA558-371F-47B7-8FA6-502B03CDF3F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75389893-28F9-455C-A1FC-27E27109A98A}"/>
              </a:ext>
            </a:extLst>
          </p:cNvPr>
          <p:cNvSpPr>
            <a:spLocks noGrp="1"/>
          </p:cNvSpPr>
          <p:nvPr>
            <p:ph type="title"/>
          </p:nvPr>
        </p:nvSpPr>
        <p:spPr>
          <a:xfrm>
            <a:off x="630238" y="365125"/>
            <a:ext cx="7886700" cy="1325563"/>
          </a:xfrm>
        </p:spPr>
        <p:txBody>
          <a:bodyPr/>
          <a:lstStyle/>
          <a:p>
            <a:r>
              <a:rPr lang="tr-TR"/>
              <a:t>Asıl başlık stili için tıklatın</a:t>
            </a:r>
          </a:p>
        </p:txBody>
      </p:sp>
      <p:sp>
        <p:nvSpPr>
          <p:cNvPr id="3" name="Metin Yer Tutucusu 2">
            <a:extLst>
              <a:ext uri="{FF2B5EF4-FFF2-40B4-BE49-F238E27FC236}">
                <a16:creationId xmlns:a16="http://schemas.microsoft.com/office/drawing/2014/main" id="{50662EFB-E91A-4B3A-B747-69A34EF5D44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a:extLst>
              <a:ext uri="{FF2B5EF4-FFF2-40B4-BE49-F238E27FC236}">
                <a16:creationId xmlns:a16="http://schemas.microsoft.com/office/drawing/2014/main" id="{B7A13075-96FD-4858-A466-15ABF643609F}"/>
              </a:ext>
            </a:extLst>
          </p:cNvPr>
          <p:cNvSpPr>
            <a:spLocks noGrp="1"/>
          </p:cNvSpPr>
          <p:nvPr>
            <p:ph sz="half" idx="2"/>
          </p:nvPr>
        </p:nvSpPr>
        <p:spPr>
          <a:xfrm>
            <a:off x="630238" y="2505075"/>
            <a:ext cx="386873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0984A82-D9D3-4F89-9465-A05B70E7DDB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a:extLst>
              <a:ext uri="{FF2B5EF4-FFF2-40B4-BE49-F238E27FC236}">
                <a16:creationId xmlns:a16="http://schemas.microsoft.com/office/drawing/2014/main" id="{087132E1-2F48-4174-8193-87E5C0AE16F1}"/>
              </a:ext>
            </a:extLst>
          </p:cNvPr>
          <p:cNvSpPr>
            <a:spLocks noGrp="1"/>
          </p:cNvSpPr>
          <p:nvPr>
            <p:ph sz="quarter" idx="4"/>
          </p:nvPr>
        </p:nvSpPr>
        <p:spPr>
          <a:xfrm>
            <a:off x="4629150" y="2505075"/>
            <a:ext cx="38877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58A4AAA-F04A-482D-8287-F06E79205EB1}"/>
              </a:ext>
            </a:extLst>
          </p:cNvPr>
          <p:cNvSpPr>
            <a:spLocks noGrp="1"/>
          </p:cNvSpPr>
          <p:nvPr>
            <p:ph type="dt" sz="half" idx="10"/>
          </p:nvPr>
        </p:nvSpPr>
        <p:spPr/>
        <p:txBody>
          <a:bodyPr/>
          <a:lstStyle>
            <a:lvl1pPr>
              <a:defRPr/>
            </a:lvl1pPr>
          </a:lstStyle>
          <a:p>
            <a:endParaRPr lang="tr-TR" altLang="tr-TR"/>
          </a:p>
        </p:txBody>
      </p:sp>
      <p:sp>
        <p:nvSpPr>
          <p:cNvPr id="8" name="Alt Bilgi Yer Tutucusu 7">
            <a:extLst>
              <a:ext uri="{FF2B5EF4-FFF2-40B4-BE49-F238E27FC236}">
                <a16:creationId xmlns:a16="http://schemas.microsoft.com/office/drawing/2014/main" id="{05471C06-8301-417F-A2AF-1B2E754EBC94}"/>
              </a:ext>
            </a:extLst>
          </p:cNvPr>
          <p:cNvSpPr>
            <a:spLocks noGrp="1"/>
          </p:cNvSpPr>
          <p:nvPr>
            <p:ph type="ftr" sz="quarter" idx="11"/>
          </p:nvPr>
        </p:nvSpPr>
        <p:spPr/>
        <p:txBody>
          <a:bodyPr/>
          <a:lstStyle>
            <a:lvl1pPr>
              <a:defRPr/>
            </a:lvl1pPr>
          </a:lstStyle>
          <a:p>
            <a:endParaRPr lang="tr-TR" altLang="tr-TR"/>
          </a:p>
        </p:txBody>
      </p:sp>
      <p:sp>
        <p:nvSpPr>
          <p:cNvPr id="9" name="Slayt Numarası Yer Tutucusu 8">
            <a:extLst>
              <a:ext uri="{FF2B5EF4-FFF2-40B4-BE49-F238E27FC236}">
                <a16:creationId xmlns:a16="http://schemas.microsoft.com/office/drawing/2014/main" id="{1B2A6F5A-071A-404C-BF92-792C691066CB}"/>
              </a:ext>
            </a:extLst>
          </p:cNvPr>
          <p:cNvSpPr>
            <a:spLocks noGrp="1"/>
          </p:cNvSpPr>
          <p:nvPr>
            <p:ph type="sldNum" sz="quarter" idx="12"/>
          </p:nvPr>
        </p:nvSpPr>
        <p:spPr/>
        <p:txBody>
          <a:bodyPr/>
          <a:lstStyle>
            <a:lvl1pPr>
              <a:defRPr/>
            </a:lvl1pPr>
          </a:lstStyle>
          <a:p>
            <a:fld id="{8D3AF721-B687-4810-AD40-7C70B07FDF3E}" type="slidenum">
              <a:rPr lang="tr-TR" altLang="tr-TR"/>
              <a:pPr/>
              <a:t>‹#›</a:t>
            </a:fld>
            <a:endParaRPr lang="tr-TR" altLang="tr-TR"/>
          </a:p>
        </p:txBody>
      </p:sp>
    </p:spTree>
    <p:extLst>
      <p:ext uri="{BB962C8B-B14F-4D97-AF65-F5344CB8AC3E}">
        <p14:creationId xmlns:p14="http://schemas.microsoft.com/office/powerpoint/2010/main" val="2791654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1FB983A-9774-46FC-AB7D-63F42A520EF6}"/>
              </a:ext>
            </a:extLst>
          </p:cNvPr>
          <p:cNvSpPr>
            <a:spLocks noGrp="1"/>
          </p:cNvSpPr>
          <p:nvPr>
            <p:ph type="title"/>
          </p:nvPr>
        </p:nvSpPr>
        <p:spPr/>
        <p:txBody>
          <a:bodyPr/>
          <a:lstStyle/>
          <a:p>
            <a:r>
              <a:rPr lang="tr-TR"/>
              <a:t>Asıl başlık stili için tıklatın</a:t>
            </a:r>
          </a:p>
        </p:txBody>
      </p:sp>
      <p:sp>
        <p:nvSpPr>
          <p:cNvPr id="3" name="Veri Yer Tutucusu 2">
            <a:extLst>
              <a:ext uri="{FF2B5EF4-FFF2-40B4-BE49-F238E27FC236}">
                <a16:creationId xmlns:a16="http://schemas.microsoft.com/office/drawing/2014/main" id="{56674E93-5FA3-45AB-A711-AED667B253D9}"/>
              </a:ext>
            </a:extLst>
          </p:cNvPr>
          <p:cNvSpPr>
            <a:spLocks noGrp="1"/>
          </p:cNvSpPr>
          <p:nvPr>
            <p:ph type="dt" sz="half" idx="10"/>
          </p:nvPr>
        </p:nvSpPr>
        <p:spPr/>
        <p:txBody>
          <a:bodyPr/>
          <a:lstStyle>
            <a:lvl1pPr>
              <a:defRPr/>
            </a:lvl1pPr>
          </a:lstStyle>
          <a:p>
            <a:endParaRPr lang="tr-TR" altLang="tr-TR"/>
          </a:p>
        </p:txBody>
      </p:sp>
      <p:sp>
        <p:nvSpPr>
          <p:cNvPr id="4" name="Alt Bilgi Yer Tutucusu 3">
            <a:extLst>
              <a:ext uri="{FF2B5EF4-FFF2-40B4-BE49-F238E27FC236}">
                <a16:creationId xmlns:a16="http://schemas.microsoft.com/office/drawing/2014/main" id="{DE1F7518-33CD-4404-9F63-A885FF394200}"/>
              </a:ext>
            </a:extLst>
          </p:cNvPr>
          <p:cNvSpPr>
            <a:spLocks noGrp="1"/>
          </p:cNvSpPr>
          <p:nvPr>
            <p:ph type="ftr" sz="quarter" idx="11"/>
          </p:nvPr>
        </p:nvSpPr>
        <p:spPr/>
        <p:txBody>
          <a:bodyPr/>
          <a:lstStyle>
            <a:lvl1pPr>
              <a:defRPr/>
            </a:lvl1pPr>
          </a:lstStyle>
          <a:p>
            <a:endParaRPr lang="tr-TR" altLang="tr-TR"/>
          </a:p>
        </p:txBody>
      </p:sp>
      <p:sp>
        <p:nvSpPr>
          <p:cNvPr id="5" name="Slayt Numarası Yer Tutucusu 4">
            <a:extLst>
              <a:ext uri="{FF2B5EF4-FFF2-40B4-BE49-F238E27FC236}">
                <a16:creationId xmlns:a16="http://schemas.microsoft.com/office/drawing/2014/main" id="{BE3031B0-4789-45E8-A840-3AACBB04191D}"/>
              </a:ext>
            </a:extLst>
          </p:cNvPr>
          <p:cNvSpPr>
            <a:spLocks noGrp="1"/>
          </p:cNvSpPr>
          <p:nvPr>
            <p:ph type="sldNum" sz="quarter" idx="12"/>
          </p:nvPr>
        </p:nvSpPr>
        <p:spPr/>
        <p:txBody>
          <a:bodyPr/>
          <a:lstStyle>
            <a:lvl1pPr>
              <a:defRPr/>
            </a:lvl1pPr>
          </a:lstStyle>
          <a:p>
            <a:fld id="{5DBCE01B-BC79-4EBF-AABB-9049824FFFEA}" type="slidenum">
              <a:rPr lang="tr-TR" altLang="tr-TR"/>
              <a:pPr/>
              <a:t>‹#›</a:t>
            </a:fld>
            <a:endParaRPr lang="tr-TR" altLang="tr-TR"/>
          </a:p>
        </p:txBody>
      </p:sp>
      <p:pic>
        <p:nvPicPr>
          <p:cNvPr id="6" name="Picture 4" descr="sunu">
            <a:extLst>
              <a:ext uri="{FF2B5EF4-FFF2-40B4-BE49-F238E27FC236}">
                <a16:creationId xmlns:a16="http://schemas.microsoft.com/office/drawing/2014/main" id="{B104AD21-30E9-4A01-8166-A5EE38AE716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2628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sunu">
            <a:extLst>
              <a:ext uri="{FF2B5EF4-FFF2-40B4-BE49-F238E27FC236}">
                <a16:creationId xmlns:a16="http://schemas.microsoft.com/office/drawing/2014/main" id="{60EF2FE9-5B91-4E83-A174-050677E2DBA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Veri Yer Tutucusu 1">
            <a:extLst>
              <a:ext uri="{FF2B5EF4-FFF2-40B4-BE49-F238E27FC236}">
                <a16:creationId xmlns:a16="http://schemas.microsoft.com/office/drawing/2014/main" id="{2D1FFAF3-7EFB-4987-8493-187087346E10}"/>
              </a:ext>
            </a:extLst>
          </p:cNvPr>
          <p:cNvSpPr>
            <a:spLocks noGrp="1"/>
          </p:cNvSpPr>
          <p:nvPr>
            <p:ph type="dt" sz="half" idx="10"/>
          </p:nvPr>
        </p:nvSpPr>
        <p:spPr/>
        <p:txBody>
          <a:bodyPr/>
          <a:lstStyle>
            <a:lvl1pPr>
              <a:defRPr/>
            </a:lvl1pPr>
          </a:lstStyle>
          <a:p>
            <a:endParaRPr lang="tr-TR" altLang="tr-TR"/>
          </a:p>
        </p:txBody>
      </p:sp>
      <p:sp>
        <p:nvSpPr>
          <p:cNvPr id="3" name="Alt Bilgi Yer Tutucusu 2">
            <a:extLst>
              <a:ext uri="{FF2B5EF4-FFF2-40B4-BE49-F238E27FC236}">
                <a16:creationId xmlns:a16="http://schemas.microsoft.com/office/drawing/2014/main" id="{9531664F-7100-4381-A309-4920AAE877BF}"/>
              </a:ext>
            </a:extLst>
          </p:cNvPr>
          <p:cNvSpPr>
            <a:spLocks noGrp="1"/>
          </p:cNvSpPr>
          <p:nvPr>
            <p:ph type="ftr" sz="quarter" idx="11"/>
          </p:nvPr>
        </p:nvSpPr>
        <p:spPr/>
        <p:txBody>
          <a:bodyPr/>
          <a:lstStyle>
            <a:lvl1pPr>
              <a:defRPr/>
            </a:lvl1pPr>
          </a:lstStyle>
          <a:p>
            <a:endParaRPr lang="tr-TR" altLang="tr-TR"/>
          </a:p>
        </p:txBody>
      </p:sp>
      <p:sp>
        <p:nvSpPr>
          <p:cNvPr id="4" name="Slayt Numarası Yer Tutucusu 3">
            <a:extLst>
              <a:ext uri="{FF2B5EF4-FFF2-40B4-BE49-F238E27FC236}">
                <a16:creationId xmlns:a16="http://schemas.microsoft.com/office/drawing/2014/main" id="{1B0EDF4D-A215-4F4C-B721-92D3357A910F}"/>
              </a:ext>
            </a:extLst>
          </p:cNvPr>
          <p:cNvSpPr>
            <a:spLocks noGrp="1"/>
          </p:cNvSpPr>
          <p:nvPr>
            <p:ph type="sldNum" sz="quarter" idx="12"/>
          </p:nvPr>
        </p:nvSpPr>
        <p:spPr/>
        <p:txBody>
          <a:bodyPr/>
          <a:lstStyle>
            <a:lvl1pPr>
              <a:defRPr/>
            </a:lvl1pPr>
          </a:lstStyle>
          <a:p>
            <a:fld id="{C0DB2017-C5EA-4040-AFCE-66D928E4D27A}" type="slidenum">
              <a:rPr lang="tr-TR" altLang="tr-TR"/>
              <a:pPr/>
              <a:t>‹#›</a:t>
            </a:fld>
            <a:endParaRPr lang="tr-TR" altLang="tr-TR"/>
          </a:p>
        </p:txBody>
      </p:sp>
    </p:spTree>
    <p:extLst>
      <p:ext uri="{BB962C8B-B14F-4D97-AF65-F5344CB8AC3E}">
        <p14:creationId xmlns:p14="http://schemas.microsoft.com/office/powerpoint/2010/main" val="286379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4" descr="sunu">
            <a:extLst>
              <a:ext uri="{FF2B5EF4-FFF2-40B4-BE49-F238E27FC236}">
                <a16:creationId xmlns:a16="http://schemas.microsoft.com/office/drawing/2014/main" id="{2F46E11D-82FC-4A81-B285-A43A18495385}"/>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B2E54319-3A17-43C6-A602-9A1DD41A4ED1}"/>
              </a:ext>
            </a:extLst>
          </p:cNvPr>
          <p:cNvSpPr>
            <a:spLocks noGrp="1"/>
          </p:cNvSpPr>
          <p:nvPr>
            <p:ph type="title"/>
          </p:nvPr>
        </p:nvSpPr>
        <p:spPr>
          <a:xfrm>
            <a:off x="630238" y="457200"/>
            <a:ext cx="2949575" cy="1600200"/>
          </a:xfrm>
        </p:spPr>
        <p:txBody>
          <a:bodyPr anchor="b"/>
          <a:lstStyle>
            <a:lvl1pPr>
              <a:defRPr sz="3200"/>
            </a:lvl1pPr>
          </a:lstStyle>
          <a:p>
            <a:r>
              <a:rPr lang="tr-TR"/>
              <a:t>Asıl başlık stili için tıklatın</a:t>
            </a:r>
          </a:p>
        </p:txBody>
      </p:sp>
      <p:sp>
        <p:nvSpPr>
          <p:cNvPr id="3" name="İçerik Yer Tutucusu 2">
            <a:extLst>
              <a:ext uri="{FF2B5EF4-FFF2-40B4-BE49-F238E27FC236}">
                <a16:creationId xmlns:a16="http://schemas.microsoft.com/office/drawing/2014/main" id="{EDF23EF2-C3E3-40B2-8607-968EF51F26D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D9C3D52-DC02-4970-9D95-AF91DC6A9A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a:extLst>
              <a:ext uri="{FF2B5EF4-FFF2-40B4-BE49-F238E27FC236}">
                <a16:creationId xmlns:a16="http://schemas.microsoft.com/office/drawing/2014/main" id="{36155F93-8516-4423-BB06-FE58C6BC18EC}"/>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a16="http://schemas.microsoft.com/office/drawing/2014/main" id="{507077AC-5583-4387-953F-4136A5B0555E}"/>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a16="http://schemas.microsoft.com/office/drawing/2014/main" id="{3B5A4FE1-63E2-43CA-8B3E-66C7A4D5FB09}"/>
              </a:ext>
            </a:extLst>
          </p:cNvPr>
          <p:cNvSpPr>
            <a:spLocks noGrp="1"/>
          </p:cNvSpPr>
          <p:nvPr>
            <p:ph type="sldNum" sz="quarter" idx="12"/>
          </p:nvPr>
        </p:nvSpPr>
        <p:spPr/>
        <p:txBody>
          <a:bodyPr/>
          <a:lstStyle>
            <a:lvl1pPr>
              <a:defRPr/>
            </a:lvl1pPr>
          </a:lstStyle>
          <a:p>
            <a:fld id="{CA35059F-8913-415E-B6EE-8A0C42125F00}" type="slidenum">
              <a:rPr lang="tr-TR" altLang="tr-TR"/>
              <a:pPr/>
              <a:t>‹#›</a:t>
            </a:fld>
            <a:endParaRPr lang="tr-TR" altLang="tr-TR"/>
          </a:p>
        </p:txBody>
      </p:sp>
    </p:spTree>
    <p:extLst>
      <p:ext uri="{BB962C8B-B14F-4D97-AF65-F5344CB8AC3E}">
        <p14:creationId xmlns:p14="http://schemas.microsoft.com/office/powerpoint/2010/main" val="181784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4" descr="sunu">
            <a:extLst>
              <a:ext uri="{FF2B5EF4-FFF2-40B4-BE49-F238E27FC236}">
                <a16:creationId xmlns:a16="http://schemas.microsoft.com/office/drawing/2014/main" id="{DA90758A-5C1B-417F-A445-9333CC1F7BAF}"/>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B62BB14D-A81B-4BF0-9E5C-85B48DB3449D}"/>
              </a:ext>
            </a:extLst>
          </p:cNvPr>
          <p:cNvSpPr>
            <a:spLocks noGrp="1"/>
          </p:cNvSpPr>
          <p:nvPr>
            <p:ph type="title"/>
          </p:nvPr>
        </p:nvSpPr>
        <p:spPr>
          <a:xfrm>
            <a:off x="630238" y="457200"/>
            <a:ext cx="2949575" cy="1600200"/>
          </a:xfrm>
        </p:spPr>
        <p:txBody>
          <a:bodyPr anchor="b"/>
          <a:lstStyle>
            <a:lvl1pPr>
              <a:defRPr sz="3200"/>
            </a:lvl1pPr>
          </a:lstStyle>
          <a:p>
            <a:r>
              <a:rPr lang="tr-TR"/>
              <a:t>Asıl başlık stili için tıklatın</a:t>
            </a:r>
          </a:p>
        </p:txBody>
      </p:sp>
      <p:sp>
        <p:nvSpPr>
          <p:cNvPr id="3" name="Resim Yer Tutucusu 2">
            <a:extLst>
              <a:ext uri="{FF2B5EF4-FFF2-40B4-BE49-F238E27FC236}">
                <a16:creationId xmlns:a16="http://schemas.microsoft.com/office/drawing/2014/main" id="{F9C027C4-3CCB-41BC-A1B0-C948BA7A7EA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p>
        </p:txBody>
      </p:sp>
      <p:sp>
        <p:nvSpPr>
          <p:cNvPr id="4" name="Metin Yer Tutucusu 3">
            <a:extLst>
              <a:ext uri="{FF2B5EF4-FFF2-40B4-BE49-F238E27FC236}">
                <a16:creationId xmlns:a16="http://schemas.microsoft.com/office/drawing/2014/main" id="{2EC9412D-38CF-44CA-AB58-109946B99B3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a:extLst>
              <a:ext uri="{FF2B5EF4-FFF2-40B4-BE49-F238E27FC236}">
                <a16:creationId xmlns:a16="http://schemas.microsoft.com/office/drawing/2014/main" id="{30EED56E-5A68-4365-8B88-F5C974F7A748}"/>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a16="http://schemas.microsoft.com/office/drawing/2014/main" id="{A366051D-8C40-41E1-9FAC-3333DEA17A12}"/>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a16="http://schemas.microsoft.com/office/drawing/2014/main" id="{FF462AE5-A6F0-4C34-907D-1D343CF21471}"/>
              </a:ext>
            </a:extLst>
          </p:cNvPr>
          <p:cNvSpPr>
            <a:spLocks noGrp="1"/>
          </p:cNvSpPr>
          <p:nvPr>
            <p:ph type="sldNum" sz="quarter" idx="12"/>
          </p:nvPr>
        </p:nvSpPr>
        <p:spPr/>
        <p:txBody>
          <a:bodyPr/>
          <a:lstStyle>
            <a:lvl1pPr>
              <a:defRPr/>
            </a:lvl1pPr>
          </a:lstStyle>
          <a:p>
            <a:fld id="{2FD47004-EDAA-4BCF-9DE3-C7477122C224}" type="slidenum">
              <a:rPr lang="tr-TR" altLang="tr-TR"/>
              <a:pPr/>
              <a:t>‹#›</a:t>
            </a:fld>
            <a:endParaRPr lang="tr-TR" altLang="tr-TR"/>
          </a:p>
        </p:txBody>
      </p:sp>
    </p:spTree>
    <p:extLst>
      <p:ext uri="{BB962C8B-B14F-4D97-AF65-F5344CB8AC3E}">
        <p14:creationId xmlns:p14="http://schemas.microsoft.com/office/powerpoint/2010/main" val="2342051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472F3F7-B9CC-4C99-93C4-E01C35479B12}"/>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Rectangle 3">
            <a:extLst>
              <a:ext uri="{FF2B5EF4-FFF2-40B4-BE49-F238E27FC236}">
                <a16:creationId xmlns:a16="http://schemas.microsoft.com/office/drawing/2014/main" id="{773EF15F-EC6B-4E6E-BC68-97CFA2DF0CD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1028" name="Rectangle 4">
            <a:extLst>
              <a:ext uri="{FF2B5EF4-FFF2-40B4-BE49-F238E27FC236}">
                <a16:creationId xmlns:a16="http://schemas.microsoft.com/office/drawing/2014/main" id="{3D7AB4DE-139B-43F0-B6A7-166B526EC03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tr-TR" altLang="tr-TR"/>
          </a:p>
        </p:txBody>
      </p:sp>
      <p:sp>
        <p:nvSpPr>
          <p:cNvPr id="1029" name="Rectangle 5">
            <a:extLst>
              <a:ext uri="{FF2B5EF4-FFF2-40B4-BE49-F238E27FC236}">
                <a16:creationId xmlns:a16="http://schemas.microsoft.com/office/drawing/2014/main" id="{C1205DE4-E68B-4831-96FC-7B4627FF135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tr-TR" altLang="tr-TR"/>
          </a:p>
        </p:txBody>
      </p:sp>
      <p:sp>
        <p:nvSpPr>
          <p:cNvPr id="1030" name="Rectangle 6">
            <a:extLst>
              <a:ext uri="{FF2B5EF4-FFF2-40B4-BE49-F238E27FC236}">
                <a16:creationId xmlns:a16="http://schemas.microsoft.com/office/drawing/2014/main" id="{FDB0B5E3-58EB-493C-B893-C9EDC94552FF}"/>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C2AD343-42BE-4C0D-8C43-9BE1CB1E29F7}"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5" name="Picture 9" descr="sunu kapak">
            <a:extLst>
              <a:ext uri="{FF2B5EF4-FFF2-40B4-BE49-F238E27FC236}">
                <a16:creationId xmlns:a16="http://schemas.microsoft.com/office/drawing/2014/main" id="{95F6E267-728F-4FB0-8651-BFFD2B0EC16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012"/>
            <a:ext cx="9392574" cy="6850988"/>
          </a:xfrm>
          <a:prstGeom prst="rect">
            <a:avLst/>
          </a:prstGeom>
          <a:noFill/>
          <a:extLst>
            <a:ext uri="{909E8E84-426E-40DD-AFC4-6F175D3DCCD1}">
              <a14:hiddenFill xmlns:a14="http://schemas.microsoft.com/office/drawing/2010/main">
                <a:solidFill>
                  <a:srgbClr val="FFFFFF"/>
                </a:solidFill>
              </a14:hiddenFill>
            </a:ext>
          </a:extLst>
        </p:spPr>
      </p:pic>
      <p:sp>
        <p:nvSpPr>
          <p:cNvPr id="4104" name="Rectangle 8">
            <a:extLst>
              <a:ext uri="{FF2B5EF4-FFF2-40B4-BE49-F238E27FC236}">
                <a16:creationId xmlns:a16="http://schemas.microsoft.com/office/drawing/2014/main" id="{F38C432D-5372-448E-9829-E0F45631D439}"/>
              </a:ext>
            </a:extLst>
          </p:cNvPr>
          <p:cNvSpPr>
            <a:spLocks noGrp="1" noChangeArrowheads="1"/>
          </p:cNvSpPr>
          <p:nvPr>
            <p:ph type="subTitle" idx="1"/>
          </p:nvPr>
        </p:nvSpPr>
        <p:spPr>
          <a:xfrm>
            <a:off x="3048000" y="3162300"/>
            <a:ext cx="6096000" cy="533400"/>
          </a:xfrm>
        </p:spPr>
        <p:txBody>
          <a:bodyPr/>
          <a:lstStyle/>
          <a:p>
            <a:pPr lvl="0">
              <a:lnSpc>
                <a:spcPct val="90000"/>
              </a:lnSpc>
            </a:pPr>
            <a:r>
              <a:rPr lang="tr-TR" altLang="tr-TR" sz="3200" b="1" dirty="0">
                <a:solidFill>
                  <a:srgbClr val="000000"/>
                </a:solidFill>
              </a:rPr>
              <a:t>ANTRENÖRLÜK EĞİTİMİ </a:t>
            </a:r>
          </a:p>
          <a:p>
            <a:pPr>
              <a:lnSpc>
                <a:spcPct val="90000"/>
              </a:lnSpc>
            </a:pPr>
            <a:endParaRPr lang="tr-TR" altLang="tr-TR" sz="3200" b="1" dirty="0"/>
          </a:p>
        </p:txBody>
      </p:sp>
      <p:sp>
        <p:nvSpPr>
          <p:cNvPr id="6" name="Rectangle 8">
            <a:extLst>
              <a:ext uri="{FF2B5EF4-FFF2-40B4-BE49-F238E27FC236}">
                <a16:creationId xmlns:a16="http://schemas.microsoft.com/office/drawing/2014/main" id="{40919079-B759-42A8-9F3B-9A1143AB97DE}"/>
              </a:ext>
            </a:extLst>
          </p:cNvPr>
          <p:cNvSpPr txBox="1">
            <a:spLocks noChangeArrowheads="1"/>
          </p:cNvSpPr>
          <p:nvPr/>
        </p:nvSpPr>
        <p:spPr bwMode="auto">
          <a:xfrm>
            <a:off x="2895600" y="1143000"/>
            <a:ext cx="6096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3200" b="1" dirty="0"/>
              <a:t>YAŞAR DOĞU </a:t>
            </a:r>
          </a:p>
          <a:p>
            <a:pPr>
              <a:lnSpc>
                <a:spcPct val="90000"/>
              </a:lnSpc>
            </a:pPr>
            <a:r>
              <a:rPr lang="tr-TR" altLang="tr-TR" sz="3200" b="1" dirty="0"/>
              <a:t>SPOR BİLİMLERİ FAKÜLTESİ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332656"/>
            <a:ext cx="8229600" cy="3917032"/>
          </a:xfrm>
        </p:spPr>
        <p:txBody>
          <a:bodyPr>
            <a:normAutofit fontScale="85000" lnSpcReduction="10000"/>
          </a:bodyPr>
          <a:lstStyle/>
          <a:p>
            <a:pPr marL="0" indent="0">
              <a:buNone/>
            </a:pPr>
            <a:r>
              <a:rPr lang="tr-TR" b="1" dirty="0">
                <a:solidFill>
                  <a:srgbClr val="FF0000"/>
                </a:solidFill>
                <a:latin typeface="Times New Roman" panose="02020603050405020304" pitchFamily="18" charset="0"/>
                <a:cs typeface="Times New Roman" panose="02020603050405020304" pitchFamily="18" charset="0"/>
              </a:rPr>
              <a:t>Kafa ile kontrol</a:t>
            </a:r>
          </a:p>
          <a:p>
            <a:pPr marL="0" indent="0">
              <a:buNone/>
            </a:pPr>
            <a:r>
              <a:rPr lang="tr-TR" sz="2800" dirty="0">
                <a:latin typeface="Times New Roman" panose="02020603050405020304" pitchFamily="18" charset="0"/>
                <a:cs typeface="Times New Roman" panose="02020603050405020304" pitchFamily="18" charset="0"/>
              </a:rPr>
              <a:t>Ayak, diz, göğüs ile ulaşılamayan ve yüksek pozisyondan gelen topların durdurulması ve bir sonraki pozisyona hazır duruma getirilmesi için vücudun en yüksek konumunda bulunan kafa ile kontrol edilmesidir. Kafa ile kontrol, üstün bir teknik ve koordinasyon isteyen kontrol türüdür. Alın ile top temasının oldukça sert olması bu kontrol için bir zorluk oluşturur. Ayaklar omuz genişliğinde açıktır. Kollar vücudun dengesini sağlar. Topun geliş sırasında kafa geriye doğru çekilir. Kontrol sırasında kafanın geri çekilmesi topun frenlenmesini sağlar ve topun hafifçe yükseklik kazanmasıyla kontrol sağlanır.</a:t>
            </a:r>
          </a:p>
          <a:p>
            <a:pPr marL="0" indent="0">
              <a:buNone/>
            </a:pPr>
            <a:endParaRPr lang="tr-TR" dirty="0">
              <a:latin typeface="Times New Roman" panose="02020603050405020304" pitchFamily="18" charset="0"/>
              <a:cs typeface="Times New Roman" panose="02020603050405020304" pitchFamily="18" charset="0"/>
            </a:endParaRPr>
          </a:p>
        </p:txBody>
      </p:sp>
      <p:pic>
        <p:nvPicPr>
          <p:cNvPr id="7170" name="Picture 2" descr="https://1.bp.blogspot.com/-O74pAWij8i4/V7chO9QVawI/AAAAAAAAACA/U5ubOKE9HukUI0ntRoDRE71BW-Hw62JOgCLcB/s400/kaf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3300" y="4191000"/>
            <a:ext cx="3810000"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8637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A280B79D-0B02-41AA-A0CB-21D933491A35}"/>
              </a:ext>
            </a:extLst>
          </p:cNvPr>
          <p:cNvSpPr>
            <a:spLocks noGrp="1" noChangeArrowheads="1"/>
          </p:cNvSpPr>
          <p:nvPr>
            <p:ph type="ctrTitle"/>
          </p:nvPr>
        </p:nvSpPr>
        <p:spPr>
          <a:xfrm>
            <a:off x="685800" y="1143000"/>
            <a:ext cx="7772400" cy="1470025"/>
          </a:xfrm>
        </p:spPr>
        <p:txBody>
          <a:bodyPr anchor="ctr"/>
          <a:lstStyle/>
          <a:p>
            <a:r>
              <a:rPr lang="tr-TR" sz="4400" dirty="0"/>
              <a:t>Top kontrolleri</a:t>
            </a:r>
            <a:endParaRPr lang="tr-TR" altLang="tr-TR" sz="4400" dirty="0"/>
          </a:p>
        </p:txBody>
      </p:sp>
      <p:sp>
        <p:nvSpPr>
          <p:cNvPr id="6147" name="Rectangle 3">
            <a:extLst>
              <a:ext uri="{FF2B5EF4-FFF2-40B4-BE49-F238E27FC236}">
                <a16:creationId xmlns:a16="http://schemas.microsoft.com/office/drawing/2014/main" id="{F905258F-F96C-4DD7-B132-3E7AE9EEAAA2}"/>
              </a:ext>
            </a:extLst>
          </p:cNvPr>
          <p:cNvSpPr>
            <a:spLocks noGrp="1" noChangeArrowheads="1"/>
          </p:cNvSpPr>
          <p:nvPr>
            <p:ph type="subTitle" idx="1"/>
          </p:nvPr>
        </p:nvSpPr>
        <p:spPr>
          <a:xfrm>
            <a:off x="3733800" y="4082475"/>
            <a:ext cx="1676400" cy="762000"/>
          </a:xfrm>
        </p:spPr>
        <p:txBody>
          <a:bodyPr/>
          <a:lstStyle/>
          <a:p>
            <a:r>
              <a:rPr lang="tr-TR" altLang="tr-TR" sz="2800" i="1" dirty="0"/>
              <a:t>Hafta-10</a:t>
            </a:r>
          </a:p>
        </p:txBody>
      </p:sp>
      <p:pic>
        <p:nvPicPr>
          <p:cNvPr id="6148"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457200"/>
            <a:ext cx="7772400" cy="1796752"/>
          </a:xfrm>
        </p:spPr>
        <p:txBody>
          <a:bodyPr/>
          <a:lstStyle/>
          <a:p>
            <a:br>
              <a:rPr lang="tr-TR" b="1" dirty="0">
                <a:solidFill>
                  <a:srgbClr val="FF0000"/>
                </a:solidFill>
                <a:latin typeface="Times New Roman" panose="02020603050405020304" pitchFamily="18" charset="0"/>
                <a:cs typeface="Times New Roman" panose="02020603050405020304" pitchFamily="18" charset="0"/>
              </a:rPr>
            </a:br>
            <a:br>
              <a:rPr lang="tr-TR" b="1" dirty="0">
                <a:solidFill>
                  <a:srgbClr val="FF0000"/>
                </a:solidFill>
                <a:latin typeface="Times New Roman" panose="02020603050405020304" pitchFamily="18" charset="0"/>
                <a:cs typeface="Times New Roman" panose="02020603050405020304" pitchFamily="18" charset="0"/>
              </a:rPr>
            </a:br>
            <a:r>
              <a:rPr lang="tr-TR" b="1" dirty="0">
                <a:solidFill>
                  <a:srgbClr val="FF0000"/>
                </a:solidFill>
                <a:latin typeface="Times New Roman" panose="02020603050405020304" pitchFamily="18" charset="0"/>
                <a:cs typeface="Times New Roman" panose="02020603050405020304" pitchFamily="18" charset="0"/>
              </a:rPr>
              <a:t>TOP KONTROL ÇEŞİTLERİ</a:t>
            </a:r>
          </a:p>
        </p:txBody>
      </p:sp>
      <p:sp>
        <p:nvSpPr>
          <p:cNvPr id="3" name="Alt Başlık 2"/>
          <p:cNvSpPr>
            <a:spLocks noGrp="1"/>
          </p:cNvSpPr>
          <p:nvPr>
            <p:ph type="subTitle" idx="1"/>
          </p:nvPr>
        </p:nvSpPr>
        <p:spPr>
          <a:xfrm>
            <a:off x="609600" y="2209800"/>
            <a:ext cx="7992888" cy="2952328"/>
          </a:xfrm>
        </p:spPr>
        <p:txBody>
          <a:bodyPr>
            <a:noAutofit/>
          </a:bodyPr>
          <a:lstStyle/>
          <a:p>
            <a:pPr algn="l"/>
            <a:br>
              <a:rPr lang="tr-TR" sz="2400" b="1" dirty="0">
                <a:latin typeface="Times New Roman" panose="02020603050405020304" pitchFamily="18" charset="0"/>
                <a:cs typeface="Times New Roman" panose="02020603050405020304" pitchFamily="18" charset="0"/>
              </a:rPr>
            </a:br>
            <a:r>
              <a:rPr lang="tr-TR" sz="2400" dirty="0">
                <a:solidFill>
                  <a:schemeClr val="tx1"/>
                </a:solidFill>
                <a:latin typeface="Times New Roman" panose="02020603050405020304" pitchFamily="18" charset="0"/>
                <a:cs typeface="Times New Roman" panose="02020603050405020304" pitchFamily="18" charset="0"/>
              </a:rPr>
              <a:t>Futbol oyununun iki temel unsurundan biri vuruşlar ve diğeride top kontrolüdür. Topu her durum ve pozisyonda rahatlıkla kontrol edebilmek, aynı zamanda da oyunu da kontrol altına almayı ve dolayısıyla skora gitmede de avantajı beraberinde getirir.</a:t>
            </a:r>
            <a:br>
              <a:rPr lang="tr-TR" sz="2400" dirty="0">
                <a:solidFill>
                  <a:schemeClr val="tx1"/>
                </a:solidFill>
                <a:latin typeface="Times New Roman" panose="02020603050405020304" pitchFamily="18" charset="0"/>
                <a:cs typeface="Times New Roman" panose="02020603050405020304" pitchFamily="18" charset="0"/>
              </a:rPr>
            </a:br>
            <a:endParaRPr lang="tr-TR"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2022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476672"/>
            <a:ext cx="8229600" cy="3672408"/>
          </a:xfrm>
        </p:spPr>
        <p:txBody>
          <a:bodyPr>
            <a:noAutofit/>
          </a:bodyPr>
          <a:lstStyle/>
          <a:p>
            <a:pPr marL="0" indent="0">
              <a:buNone/>
            </a:pPr>
            <a:r>
              <a:rPr lang="tr-TR" sz="2400" b="1" dirty="0">
                <a:solidFill>
                  <a:srgbClr val="FF0000"/>
                </a:solidFill>
                <a:latin typeface="Times New Roman" panose="02020603050405020304" pitchFamily="18" charset="0"/>
                <a:cs typeface="Times New Roman" panose="02020603050405020304" pitchFamily="18" charset="0"/>
              </a:rPr>
              <a:t>Ayak Tabanıyla Top Kontrolü</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Genellikle havadan veya yerden yuvarlanarak gelen topların kontrolünde kullanılır. Top ayak tabanıyla yer arasında sıkıştırılarak durdurulur. Destek bacağı hafif bükülü ve topun yan arkasında yer alır. Top kontrol yak burnu hafifçe yukarıda, topuk yere daha yakın şekilde ve topun ayak altından kaçmasına izin vermeyecek tarzda topu ayakla yer arasına bir çatı vaziyetiyle takoz oyar gibi sıkıştırır. Top vücudumuzun hemen önünde kontrol altına alınmalıdır.</a:t>
            </a:r>
            <a:br>
              <a:rPr lang="tr-TR" sz="2400" dirty="0">
                <a:latin typeface="Times New Roman" panose="02020603050405020304" pitchFamily="18" charset="0"/>
                <a:cs typeface="Times New Roman" panose="02020603050405020304" pitchFamily="18" charset="0"/>
              </a:rPr>
            </a:br>
            <a:endParaRPr lang="tr-TR" sz="2400" dirty="0">
              <a:latin typeface="Times New Roman" panose="02020603050405020304" pitchFamily="18" charset="0"/>
              <a:cs typeface="Times New Roman" panose="02020603050405020304" pitchFamily="18" charset="0"/>
            </a:endParaRPr>
          </a:p>
        </p:txBody>
      </p:sp>
      <p:pic>
        <p:nvPicPr>
          <p:cNvPr id="1026" name="Picture 2" descr="https://2.bp.blogspot.com/-ASSu1jAYck4/V7ceM_avs8I/AAAAAAAAABg/rmWuBiB3_0sCMFVG3asuAe81MMi4k1N7gCLcB/s400/Ads%25C4%25B1z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3886201"/>
            <a:ext cx="38100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4024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332658"/>
            <a:ext cx="8229600" cy="4096468"/>
          </a:xfrm>
        </p:spPr>
        <p:txBody>
          <a:bodyPr>
            <a:normAutofit fontScale="85000" lnSpcReduction="20000"/>
          </a:bodyPr>
          <a:lstStyle/>
          <a:p>
            <a:pPr marL="0" indent="0">
              <a:buNone/>
            </a:pPr>
            <a:r>
              <a:rPr lang="tr-TR" b="1" dirty="0">
                <a:solidFill>
                  <a:srgbClr val="FF0000"/>
                </a:solidFill>
                <a:latin typeface="Times New Roman" panose="02020603050405020304" pitchFamily="18" charset="0"/>
                <a:cs typeface="Times New Roman" panose="02020603050405020304" pitchFamily="18" charset="0"/>
              </a:rPr>
              <a:t>Ayak içi ile Top Kontrolü </a:t>
            </a:r>
          </a:p>
          <a:p>
            <a:pPr marL="0" indent="0">
              <a:buNone/>
            </a:pPr>
            <a:r>
              <a:rPr lang="tr-TR" sz="2800" dirty="0">
                <a:latin typeface="Times New Roman" panose="02020603050405020304" pitchFamily="18" charset="0"/>
                <a:cs typeface="Times New Roman" panose="02020603050405020304" pitchFamily="18" charset="0"/>
              </a:rPr>
              <a:t>Futbolda en sık kullanılan top kontrol şeklidir. Yerden yuvarlanarak veya havadan yandan gelen topların kontrolünde kullanılır. u kontrol sırasında vücut topa doğru dönmelidir. Yerden yuvarlanarak gelen topun kontrolü sırasında, destek bacağı yanda ve top kontrol ayağı gelen topun şiddetini azaltmak için ayak ritmik olarak geriye doğru çekilir, bu hareket topun şiddetini yumuşatır ve top kolay kontrol edilebilir. Havadan yandan gelen topların kontrolüyse, top ayak içi bölgesiyle yer arasına sıkıştırılarak, gidiş yönüne doğru biraz kaydırılarak kontrol altına alınır. Kontrolden sonra, ya top sürülerek götürülür veya takım arkadaşına direk pas yapılır. </a:t>
            </a:r>
          </a:p>
          <a:p>
            <a:pPr marL="0" indent="0">
              <a:buNone/>
            </a:pPr>
            <a:endParaRPr lang="tr-TR" dirty="0"/>
          </a:p>
        </p:txBody>
      </p:sp>
      <p:pic>
        <p:nvPicPr>
          <p:cNvPr id="2050" name="Picture 2" descr="https://2.bp.blogspot.com/-kBNgTcxI9rw/V7ceZCMSfQI/AAAAAAAAABk/7NfNw9wxSa0fU8Rjlsh1xGLyAG_dV-J6gCLcB/s400/Ads%25C4%25B1z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9837" y="4114800"/>
            <a:ext cx="3810000" cy="2218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2821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332656"/>
            <a:ext cx="8229600" cy="4525963"/>
          </a:xfrm>
        </p:spPr>
        <p:txBody>
          <a:bodyPr>
            <a:normAutofit/>
          </a:bodyPr>
          <a:lstStyle/>
          <a:p>
            <a:pPr marL="0" indent="0">
              <a:buNone/>
            </a:pPr>
            <a:r>
              <a:rPr lang="tr-TR" b="1" dirty="0">
                <a:solidFill>
                  <a:srgbClr val="FF0000"/>
                </a:solidFill>
                <a:latin typeface="Times New Roman" panose="02020603050405020304" pitchFamily="18" charset="0"/>
                <a:cs typeface="Times New Roman" panose="02020603050405020304" pitchFamily="18" charset="0"/>
              </a:rPr>
              <a:t>Ayak dışı ile Top Kontrolü  </a:t>
            </a:r>
          </a:p>
          <a:p>
            <a:pPr marL="0" indent="0">
              <a:buNone/>
            </a:pPr>
            <a:r>
              <a:rPr lang="tr-TR" sz="2600" dirty="0">
                <a:latin typeface="Times New Roman" panose="02020603050405020304" pitchFamily="18" charset="0"/>
                <a:cs typeface="Times New Roman" panose="02020603050405020304" pitchFamily="18" charset="0"/>
              </a:rPr>
              <a:t>Ayak dışıyla top kontrolü özellikle, top hafif yüksek yandan gelerek oyuncunun önüne düşerse kullanılır. Özellikle rakip tarafından baskı altındaki oyuncuların topu kontrol ederek, kaçırma isteklerinde kullanılan bir kontrol şeklidir. Yine top, ayak dışı ve yer arasına takoz koyar gibi sıkıştırılmak kaydıyla kontrol altına alınır. Kontrol sonrası ya top sürülür veya takım arkadaşına pas yapılır.</a:t>
            </a:r>
          </a:p>
        </p:txBody>
      </p:sp>
      <p:pic>
        <p:nvPicPr>
          <p:cNvPr id="3074" name="Picture 2" descr="https://2.bp.blogspot.com/-IhrRuA6XGCk/V7cepY85bvI/AAAAAAAAABo/OIZJnqQoy0YizhN9ZfrenFOpqs2362iTwCLcB/s400/Ads%25C4%25B1z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3886200"/>
            <a:ext cx="3810000"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0523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620688"/>
            <a:ext cx="8229600" cy="4525963"/>
          </a:xfrm>
        </p:spPr>
        <p:txBody>
          <a:bodyPr>
            <a:normAutofit/>
          </a:bodyPr>
          <a:lstStyle/>
          <a:p>
            <a:pPr marL="0" indent="0">
              <a:buNone/>
            </a:pPr>
            <a:r>
              <a:rPr lang="tr-TR" sz="2400" b="1" dirty="0">
                <a:solidFill>
                  <a:srgbClr val="FF0000"/>
                </a:solidFill>
                <a:latin typeface="Times New Roman" panose="02020603050405020304" pitchFamily="18" charset="0"/>
                <a:cs typeface="Times New Roman" panose="02020603050405020304" pitchFamily="18" charset="0"/>
              </a:rPr>
              <a:t>Ayaküstü ile Kontrol  </a:t>
            </a:r>
          </a:p>
          <a:p>
            <a:pPr marL="0" indent="0">
              <a:buNone/>
            </a:pPr>
            <a:r>
              <a:rPr lang="tr-TR" sz="2400" dirty="0">
                <a:latin typeface="Times New Roman" panose="02020603050405020304" pitchFamily="18" charset="0"/>
                <a:cs typeface="Times New Roman" panose="02020603050405020304" pitchFamily="18" charset="0"/>
              </a:rPr>
              <a:t>Vücudun önüne dikey şekilde yüksekten gelen topların kontrol altına alınmasında kullanılan bir kontrol şeklidir. Top yukarıdan dikey şekilde gelirken estek bacağı hafif bükülü ve kontrol ayağı topun hızını kesmek için, topu sanki aşağıya doğru frenleyerek çeker gibi hareket edilir. </a:t>
            </a:r>
          </a:p>
          <a:p>
            <a:pPr marL="0" indent="0">
              <a:buNone/>
            </a:pPr>
            <a:endParaRPr lang="tr-TR" dirty="0"/>
          </a:p>
        </p:txBody>
      </p:sp>
      <p:pic>
        <p:nvPicPr>
          <p:cNvPr id="4098" name="Picture 2" descr="https://4.bp.blogspot.com/-2K7gs7t1haM/V7cfI5L5nOI/AAAAAAAAABs/flGPFIpkjpILNypGbYsWOU30cfccLZ36ACLcB/s400/Ads%25C4%25B1z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573016"/>
            <a:ext cx="3810000" cy="2162176"/>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4.bp.blogspot.com/-8tQBfT8-jt4/V7cfLRaRfoI/AAAAAAAAABw/E-6qMufUVtQ5kAltpl_zoqXQ9bzfLMvcQCLcB/s400/Ads%25C4%25B1z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529705"/>
            <a:ext cx="3810000" cy="2171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87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476672"/>
            <a:ext cx="8229600" cy="4525963"/>
          </a:xfrm>
        </p:spPr>
        <p:txBody>
          <a:bodyPr>
            <a:normAutofit/>
          </a:bodyPr>
          <a:lstStyle/>
          <a:p>
            <a:pPr marL="0" indent="0">
              <a:buNone/>
            </a:pPr>
            <a:r>
              <a:rPr lang="tr-TR" sz="2400" b="1" dirty="0">
                <a:solidFill>
                  <a:srgbClr val="FF0000"/>
                </a:solidFill>
                <a:latin typeface="Times New Roman" panose="02020603050405020304" pitchFamily="18" charset="0"/>
                <a:cs typeface="Times New Roman" panose="02020603050405020304" pitchFamily="18" charset="0"/>
              </a:rPr>
              <a:t>Dizüstü ile Top Kontrolü </a:t>
            </a:r>
          </a:p>
          <a:p>
            <a:pPr marL="0" indent="0">
              <a:buNone/>
            </a:pPr>
            <a:r>
              <a:rPr lang="tr-TR" sz="2400" dirty="0">
                <a:latin typeface="Times New Roman" panose="02020603050405020304" pitchFamily="18" charset="0"/>
                <a:cs typeface="Times New Roman" panose="02020603050405020304" pitchFamily="18" charset="0"/>
              </a:rPr>
              <a:t>Dikey şekilde vücudun yakınına düşen topların kontrolü dizüstü ile yapılır. Dizüstü kontrol, bacak kasığı ile diz arasında kalan bölgeyle yapılır. Dizin ne kadar yukarı kaldırılması gerekliliği, topun geliş şiddetine bağlıdır. Diz, hiçbir zaman bel seviyesinden yukarı kaldırılmamalıdır. Gelen topun hızını azaltmak için top dizüstüne temasla birlikte, ayak aşağıya doğru ritmik bir hareket yapılmalıdır. Vücut hafif öne doğru eğik vaziyette ve destek ayağı hafif bükülü olmalıdır. </a:t>
            </a:r>
          </a:p>
        </p:txBody>
      </p:sp>
      <p:pic>
        <p:nvPicPr>
          <p:cNvPr id="5122" name="Picture 2" descr="https://2.bp.blogspot.com/-NQI4Dqg3pBY/V7cf-SyrfgI/AAAAAAAAAB0/ECMh8rybVTgR0f1ubCFx50lqkGsLKD_BwCLcB/s400/Ads%25C4%25B1z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3962400"/>
            <a:ext cx="3810000" cy="2381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8284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404664"/>
            <a:ext cx="8229600" cy="4525963"/>
          </a:xfrm>
        </p:spPr>
        <p:txBody>
          <a:bodyPr>
            <a:normAutofit/>
          </a:bodyPr>
          <a:lstStyle/>
          <a:p>
            <a:pPr marL="0" indent="0">
              <a:buNone/>
            </a:pPr>
            <a:r>
              <a:rPr lang="tr-TR" sz="2400" b="1" dirty="0">
                <a:solidFill>
                  <a:srgbClr val="FF0000"/>
                </a:solidFill>
                <a:latin typeface="Times New Roman" panose="02020603050405020304" pitchFamily="18" charset="0"/>
                <a:cs typeface="Times New Roman" panose="02020603050405020304" pitchFamily="18" charset="0"/>
              </a:rPr>
              <a:t>Göğüs ile Top Kontrolü</a:t>
            </a:r>
          </a:p>
          <a:p>
            <a:pPr marL="0" indent="0">
              <a:buNone/>
            </a:pPr>
            <a:r>
              <a:rPr lang="tr-TR" sz="2400" dirty="0">
                <a:latin typeface="Times New Roman" panose="02020603050405020304" pitchFamily="18" charset="0"/>
                <a:cs typeface="Times New Roman" panose="02020603050405020304" pitchFamily="18" charset="0"/>
              </a:rPr>
              <a:t>Yüksekten veya göğüs seviyesinde yerden gelen topları kontrol etmede kullanılır. Top göğüs kafesinin bulunduğu bölge ile yapılır. İki türlü göğüs kontrolü vardır. Biri yüksekten gelen topların göğüsle kontrol edilmesi, diğeri yerde eken ve göğüs seviyesindeki topların kontrol edilmesidir.</a:t>
            </a:r>
          </a:p>
        </p:txBody>
      </p:sp>
      <p:pic>
        <p:nvPicPr>
          <p:cNvPr id="6146" name="Picture 2" descr="https://4.bp.blogspot.com/-E4KHWQMyOaY/V7cgNVOmdiI/AAAAAAAAAB8/jVTELGUpLK0c6IGvqB7Qd3smDc8eNof5gCEw/s400/g%25C3%25B6%25C4%259F%25C3%25B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3140968"/>
            <a:ext cx="3810000" cy="2723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042301"/>
      </p:ext>
    </p:extLst>
  </p:cSld>
  <p:clrMapOvr>
    <a:masterClrMapping/>
  </p:clrMapOvr>
</p:sld>
</file>

<file path=ppt/theme/theme1.xml><?xml version="1.0" encoding="utf-8"?>
<a:theme xmlns:a="http://schemas.openxmlformats.org/drawingml/2006/main" name="SPOR VE TURİZ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unu1" id="{8726E870-6B55-4993-B173-C1955522032C}" vid="{39669771-7DC0-4038-AD34-67DC5E4A088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SPOR VE TURİZM</Template>
  <TotalTime>61</TotalTime>
  <Words>567</Words>
  <Application>Microsoft Office PowerPoint</Application>
  <PresentationFormat>Ekran Gösterisi (4:3)</PresentationFormat>
  <Paragraphs>20</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Times New Roman</vt:lpstr>
      <vt:lpstr>SPOR VE TURİZM</vt:lpstr>
      <vt:lpstr>PowerPoint Sunusu</vt:lpstr>
      <vt:lpstr>Top kontrolleri</vt:lpstr>
      <vt:lpstr>  TOP KONTROL ÇEŞİTLERİ</vt:lpstr>
      <vt:lpstr>PowerPoint Sunusu</vt:lpstr>
      <vt:lpstr>PowerPoint Sunusu</vt:lpstr>
      <vt:lpstr>PowerPoint Sunusu</vt:lpstr>
      <vt:lpstr>PowerPoint Sunusu</vt:lpstr>
      <vt:lpstr>PowerPoint Sunusu</vt:lpstr>
      <vt:lpstr>PowerPoint Sunusu</vt:lpstr>
      <vt:lpstr>PowerPoint Sunusu</vt:lpstr>
    </vt:vector>
  </TitlesOfParts>
  <Company>NouS 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Acer</dc:creator>
  <cp:lastModifiedBy>izzet.islamoglu</cp:lastModifiedBy>
  <cp:revision>18</cp:revision>
  <cp:lastPrinted>1601-01-01T00:00:00Z</cp:lastPrinted>
  <dcterms:created xsi:type="dcterms:W3CDTF">2020-01-17T09:04:40Z</dcterms:created>
  <dcterms:modified xsi:type="dcterms:W3CDTF">2023-01-09T12:36:21Z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