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4" r:id="rId4"/>
    <p:sldId id="265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>
      <p:cViewPr varScale="1">
        <p:scale>
          <a:sx n="90" d="100"/>
          <a:sy n="90" d="100"/>
        </p:scale>
        <p:origin x="138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t>9.01.2023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0" y="3162300"/>
            <a:ext cx="6096000" cy="533400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tr-TR" altLang="tr-TR" sz="3200" b="1" dirty="0">
                <a:solidFill>
                  <a:srgbClr val="000000"/>
                </a:solidFill>
              </a:rPr>
              <a:t>ANTRENÖRLÜK EĞİTİMİ </a:t>
            </a:r>
          </a:p>
          <a:p>
            <a:pPr>
              <a:lnSpc>
                <a:spcPct val="90000"/>
              </a:lnSpc>
            </a:pPr>
            <a:endParaRPr lang="tr-TR" altLang="tr-TR" sz="3200" b="1" dirty="0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609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/>
              <a:t>YAŞAR DOĞU </a:t>
            </a:r>
          </a:p>
          <a:p>
            <a:pPr>
              <a:lnSpc>
                <a:spcPct val="90000"/>
              </a:lnSpc>
            </a:pPr>
            <a:r>
              <a:rPr lang="tr-TR" altLang="tr-TR" sz="3200" b="1" dirty="0"/>
              <a:t>SPOR BİLİMLERİ FAKÜLTESİ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r>
              <a:rPr lang="tr-TR" sz="4400" dirty="0"/>
              <a:t>Ayak iç üst vuruş tekniği</a:t>
            </a:r>
            <a:endParaRPr lang="tr-TR" altLang="tr-TR" sz="4400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905258F-F96C-4DD7-B132-3E7AE9EEAA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82475"/>
            <a:ext cx="1676400" cy="762000"/>
          </a:xfrm>
        </p:spPr>
        <p:txBody>
          <a:bodyPr/>
          <a:lstStyle/>
          <a:p>
            <a:r>
              <a:rPr lang="tr-TR" altLang="tr-TR" sz="2800" i="1" dirty="0"/>
              <a:t>Hafta-5</a:t>
            </a:r>
          </a:p>
        </p:txBody>
      </p:sp>
      <p:pic>
        <p:nvPicPr>
          <p:cNvPr id="6148" name="Picture 4" descr="sunu">
            <a:extLst>
              <a:ext uri="{FF2B5EF4-FFF2-40B4-BE49-F238E27FC236}">
                <a16:creationId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Ayak İç Üstü Vuruş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Uygulama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 yaklaşık ayak genişliğinde topun yanına getirilir.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bacağının ayak ucu vuruş yönünü gösterir.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dizi hafif bükülü bir konumda kalçadan savrularak, çok çabuk bir biçimde topun önüne doğru getirilir.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ayağı bu sırada gergindir.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 topa doğru vuruş yönünde salınır.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Topun ortasına iç üstü ayak vuruşu ile vurulur.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Vuruş sonrasında üst gövde topun üzerine doğru destek bacağının üzerinden öne doğru getirilir.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80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385"/>
            <a:ext cx="8229600" cy="1154392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FF0000"/>
                </a:solidFill>
              </a:rPr>
              <a:t>Ayak İç Üst Vuruş Uygulama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33" y="2438400"/>
            <a:ext cx="2736304" cy="3276600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381" y="990600"/>
            <a:ext cx="1770325" cy="1368152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255272" y="1605728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0070C0"/>
                </a:solidFill>
              </a:rPr>
              <a:t>Vuruş bölgesi</a:t>
            </a: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523524" y="1836560"/>
            <a:ext cx="9125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237" y="2438400"/>
            <a:ext cx="2588400" cy="32766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874" y="2438401"/>
            <a:ext cx="2589064" cy="327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0779"/>
      </p:ext>
    </p:extLst>
  </p:cSld>
  <p:clrMapOvr>
    <a:masterClrMapping/>
  </p:clrMapOvr>
</p:sld>
</file>

<file path=ppt/theme/theme1.xml><?xml version="1.0" encoding="utf-8"?>
<a:theme xmlns:a="http://schemas.openxmlformats.org/drawingml/2006/main" name="SPOR VE TURİZ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SPOR VE TURİZM</Template>
  <TotalTime>48</TotalTime>
  <Words>100</Words>
  <Application>Microsoft Office PowerPoint</Application>
  <PresentationFormat>Ekran Gösterisi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SPOR VE TURİZM</vt:lpstr>
      <vt:lpstr>PowerPoint Sunusu</vt:lpstr>
      <vt:lpstr>Ayak iç üst vuruş tekniği</vt:lpstr>
      <vt:lpstr>Ayak İç Üstü Vuruş</vt:lpstr>
      <vt:lpstr>Ayak İç Üst Vuruş Uygulama</vt:lpstr>
    </vt:vector>
  </TitlesOfParts>
  <Company>NouS 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izzet.islamoglu</cp:lastModifiedBy>
  <cp:revision>13</cp:revision>
  <cp:lastPrinted>1601-01-01T00:00:00Z</cp:lastPrinted>
  <dcterms:created xsi:type="dcterms:W3CDTF">2020-01-17T09:04:40Z</dcterms:created>
  <dcterms:modified xsi:type="dcterms:W3CDTF">2023-01-09T12:37:10Z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