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
  </p:handoutMasterIdLst>
  <p:sldIdLst>
    <p:sldId id="256" r:id="rId2"/>
    <p:sldId id="257" r:id="rId3"/>
    <p:sldId id="264" r:id="rId4"/>
    <p:sldId id="265" r:id="rId5"/>
    <p:sldId id="266" r:id="rId6"/>
    <p:sldId id="267" r:id="rId7"/>
    <p:sldId id="268" r:id="rId8"/>
    <p:sldId id="262" r:id="rId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126" d="100"/>
          <a:sy n="126" d="100"/>
        </p:scale>
        <p:origin x="-119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21.01.2020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lvl="0">
              <a:lnSpc>
                <a:spcPct val="90000"/>
              </a:lnSpc>
            </a:pPr>
            <a:r>
              <a:rPr lang="tr-TR" altLang="tr-TR" sz="3200" b="1" dirty="0" smtClean="0">
                <a:solidFill>
                  <a:srgbClr val="000000"/>
                </a:solidFill>
              </a:rPr>
              <a:t>ANTRENÖRLÜK </a:t>
            </a:r>
            <a:r>
              <a:rPr lang="tr-TR" altLang="tr-TR" sz="3200" b="1" dirty="0">
                <a:solidFill>
                  <a:srgbClr val="000000"/>
                </a:solidFill>
              </a:rPr>
              <a:t>EĞİTİMİ </a:t>
            </a:r>
          </a:p>
          <a:p>
            <a:pPr>
              <a:lnSpc>
                <a:spcPct val="90000"/>
              </a:lnSpc>
            </a:pP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a:t>
            </a:r>
          </a:p>
          <a:p>
            <a:pPr>
              <a:lnSpc>
                <a:spcPct val="90000"/>
              </a:lnSpc>
            </a:pPr>
            <a:r>
              <a:rPr lang="tr-TR" altLang="tr-TR" sz="3200" b="1" dirty="0" smtClean="0"/>
              <a:t>SPOR BİLİMLERİ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ANE 111 FUTBOL</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t>ÖĞR. GÖR. KAZIM BIYIK</a:t>
            </a:r>
            <a:endParaRPr lang="tr-TR" altLang="tr-TR" sz="2000" b="1"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Topla Bütünlük, Top sektirmeler</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Hafta-2</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ANE 111 FUTBOL</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09600" y="533400"/>
            <a:ext cx="7772400" cy="1836440"/>
          </a:xfrm>
        </p:spPr>
        <p:txBody>
          <a:bodyPr/>
          <a:lstStyle/>
          <a:p>
            <a:r>
              <a:rPr lang="tr-TR" dirty="0">
                <a:solidFill>
                  <a:srgbClr val="FF0000"/>
                </a:solidFill>
                <a:latin typeface="Nunito Sans"/>
              </a:rPr>
              <a:t> </a:t>
            </a:r>
            <a:r>
              <a:rPr lang="tr-TR" dirty="0" smtClean="0">
                <a:solidFill>
                  <a:srgbClr val="FF0000"/>
                </a:solidFill>
                <a:latin typeface="Nunito Sans"/>
              </a:rPr>
              <a:t/>
            </a:r>
            <a:br>
              <a:rPr lang="tr-TR" dirty="0" smtClean="0">
                <a:solidFill>
                  <a:srgbClr val="FF0000"/>
                </a:solidFill>
                <a:latin typeface="Nunito Sans"/>
              </a:rPr>
            </a:br>
            <a:r>
              <a:rPr lang="tr-TR" dirty="0">
                <a:solidFill>
                  <a:srgbClr val="FF0000"/>
                </a:solidFill>
                <a:latin typeface="Nunito Sans"/>
              </a:rPr>
              <a:t/>
            </a:r>
            <a:br>
              <a:rPr lang="tr-TR" dirty="0">
                <a:solidFill>
                  <a:srgbClr val="FF0000"/>
                </a:solidFill>
                <a:latin typeface="Nunito Sans"/>
              </a:rPr>
            </a:br>
            <a:r>
              <a:rPr lang="tr-TR" dirty="0" smtClean="0">
                <a:solidFill>
                  <a:srgbClr val="FF0000"/>
                </a:solidFill>
                <a:latin typeface="Nunito Sans"/>
              </a:rPr>
              <a:t/>
            </a:r>
            <a:br>
              <a:rPr lang="tr-TR" dirty="0" smtClean="0">
                <a:solidFill>
                  <a:srgbClr val="FF0000"/>
                </a:solidFill>
                <a:latin typeface="Nunito Sans"/>
              </a:rPr>
            </a:br>
            <a:r>
              <a:rPr lang="tr-TR" dirty="0">
                <a:solidFill>
                  <a:srgbClr val="FF0000"/>
                </a:solidFill>
                <a:latin typeface="Nunito Sans"/>
              </a:rPr>
              <a:t/>
            </a:r>
            <a:br>
              <a:rPr lang="tr-TR" dirty="0">
                <a:solidFill>
                  <a:srgbClr val="FF0000"/>
                </a:solidFill>
                <a:latin typeface="Nunito Sans"/>
              </a:rPr>
            </a:br>
            <a:r>
              <a:rPr lang="tr-TR" b="1" dirty="0" smtClean="0">
                <a:solidFill>
                  <a:srgbClr val="FF0000"/>
                </a:solidFill>
                <a:latin typeface="Times New Roman" panose="02020603050405020304" pitchFamily="18" charset="0"/>
                <a:cs typeface="Times New Roman" panose="02020603050405020304" pitchFamily="18" charset="0"/>
              </a:rPr>
              <a:t>Topla </a:t>
            </a:r>
            <a:r>
              <a:rPr lang="tr-TR" b="1" dirty="0" smtClean="0">
                <a:solidFill>
                  <a:srgbClr val="FF0000"/>
                </a:solidFill>
                <a:latin typeface="Times New Roman" panose="02020603050405020304" pitchFamily="18" charset="0"/>
                <a:cs typeface="Times New Roman" panose="02020603050405020304" pitchFamily="18" charset="0"/>
              </a:rPr>
              <a:t>Bütünlük Top Sektirme</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685800" y="2819400"/>
            <a:ext cx="7992888" cy="1752600"/>
          </a:xfrm>
        </p:spPr>
        <p:txBody>
          <a:bodyPr>
            <a:normAutofit/>
          </a:bodyPr>
          <a:lstStyle/>
          <a:p>
            <a:r>
              <a:rPr lang="tr-TR" dirty="0">
                <a:solidFill>
                  <a:srgbClr val="333333"/>
                </a:solidFill>
                <a:latin typeface="Times New Roman" panose="02020603050405020304" pitchFamily="18" charset="0"/>
                <a:cs typeface="Times New Roman" panose="02020603050405020304" pitchFamily="18" charset="0"/>
              </a:rPr>
              <a:t>Top sektirmenin, topa olan bağlılığı ve ayağın topa yatkınlığında yardımcı olduğunu biliyoruz. Dolayısıyla ne kadar çok top sektirmek o kadar top </a:t>
            </a:r>
            <a:r>
              <a:rPr lang="tr-TR" dirty="0" smtClean="0">
                <a:solidFill>
                  <a:srgbClr val="333333"/>
                </a:solidFill>
                <a:latin typeface="Times New Roman" panose="02020603050405020304" pitchFamily="18" charset="0"/>
                <a:cs typeface="Times New Roman" panose="02020603050405020304" pitchFamily="18" charset="0"/>
              </a:rPr>
              <a:t>tekniğinin gelişmesine sebep </a:t>
            </a:r>
            <a:r>
              <a:rPr lang="tr-TR" dirty="0" smtClean="0">
                <a:solidFill>
                  <a:srgbClr val="333333"/>
                </a:solidFill>
                <a:latin typeface="Times New Roman" panose="02020603050405020304" pitchFamily="18" charset="0"/>
                <a:cs typeface="Times New Roman" panose="02020603050405020304" pitchFamily="18" charset="0"/>
              </a:rPr>
              <a:t>olacaktır.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086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620688"/>
            <a:ext cx="8229600" cy="1143000"/>
          </a:xfrm>
        </p:spPr>
        <p:txBody>
          <a:bodyPr/>
          <a:lstStyle/>
          <a:p>
            <a:r>
              <a:rPr lang="tr-TR" dirty="0" smtClean="0">
                <a:solidFill>
                  <a:srgbClr val="FF0000"/>
                </a:solidFill>
                <a:latin typeface="Times New Roman" panose="02020603050405020304" pitchFamily="18" charset="0"/>
                <a:cs typeface="Times New Roman" panose="02020603050405020304" pitchFamily="18" charset="0"/>
              </a:rPr>
              <a:t>TOP SEKTİRME ÇEŞİTLERİ</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0" indent="0">
              <a:buNone/>
            </a:pPr>
            <a:endParaRPr lang="tr-TR" sz="2800" b="1" dirty="0" smtClean="0">
              <a:solidFill>
                <a:srgbClr val="FF0000"/>
              </a:solidFill>
              <a:latin typeface="Times New Roman" panose="02020603050405020304" pitchFamily="18" charset="0"/>
              <a:cs typeface="Times New Roman" panose="02020603050405020304" pitchFamily="18" charset="0"/>
            </a:endParaRPr>
          </a:p>
          <a:p>
            <a:pPr marL="0" indent="0">
              <a:buNone/>
            </a:pPr>
            <a:endParaRPr lang="tr-TR" sz="2800" b="1" dirty="0">
              <a:solidFill>
                <a:srgbClr val="FF0000"/>
              </a:solidFill>
              <a:latin typeface="Times New Roman" panose="02020603050405020304" pitchFamily="18" charset="0"/>
              <a:cs typeface="Times New Roman" panose="02020603050405020304" pitchFamily="18" charset="0"/>
            </a:endParaRPr>
          </a:p>
          <a:p>
            <a:pPr marL="0" indent="0">
              <a:buNone/>
            </a:pPr>
            <a:r>
              <a:rPr lang="tr-TR" sz="2800" b="1" dirty="0" smtClean="0">
                <a:solidFill>
                  <a:srgbClr val="FF0000"/>
                </a:solidFill>
                <a:latin typeface="Times New Roman" panose="02020603050405020304" pitchFamily="18" charset="0"/>
                <a:cs typeface="Times New Roman" panose="02020603050405020304" pitchFamily="18" charset="0"/>
              </a:rPr>
              <a:t>1-</a:t>
            </a:r>
            <a:r>
              <a:rPr lang="tr-TR" sz="2800" dirty="0" smtClean="0">
                <a:latin typeface="Times New Roman" panose="02020603050405020304" pitchFamily="18" charset="0"/>
                <a:cs typeface="Times New Roman" panose="02020603050405020304" pitchFamily="18" charset="0"/>
              </a:rPr>
              <a:t> AYAK ÜSTÜ İLE YAPILAN TOP SEKTİRME.</a:t>
            </a:r>
          </a:p>
          <a:p>
            <a:pPr marL="0" indent="0">
              <a:buNone/>
            </a:pPr>
            <a:r>
              <a:rPr lang="tr-TR" sz="2800" b="1" dirty="0" smtClean="0">
                <a:solidFill>
                  <a:srgbClr val="FF0000"/>
                </a:solidFill>
                <a:latin typeface="Times New Roman" panose="02020603050405020304" pitchFamily="18" charset="0"/>
                <a:cs typeface="Times New Roman" panose="02020603050405020304" pitchFamily="18" charset="0"/>
              </a:rPr>
              <a:t>2-</a:t>
            </a:r>
            <a:r>
              <a:rPr lang="tr-TR" sz="2800" dirty="0" smtClean="0">
                <a:latin typeface="Times New Roman" panose="02020603050405020304" pitchFamily="18" charset="0"/>
                <a:cs typeface="Times New Roman" panose="02020603050405020304" pitchFamily="18" charset="0"/>
              </a:rPr>
              <a:t> DİZ ÜSTÜ İLE YAPILAN TOP SEKTİRME.</a:t>
            </a:r>
          </a:p>
          <a:p>
            <a:pPr marL="0" indent="0">
              <a:buNone/>
            </a:pPr>
            <a:r>
              <a:rPr lang="tr-TR" sz="2800" b="1" dirty="0" smtClean="0">
                <a:solidFill>
                  <a:srgbClr val="FF0000"/>
                </a:solidFill>
                <a:latin typeface="Times New Roman" panose="02020603050405020304" pitchFamily="18" charset="0"/>
                <a:cs typeface="Times New Roman" panose="02020603050405020304" pitchFamily="18" charset="0"/>
              </a:rPr>
              <a:t>3-</a:t>
            </a:r>
            <a:r>
              <a:rPr lang="tr-TR" sz="2800" dirty="0" smtClean="0">
                <a:latin typeface="Times New Roman" panose="02020603050405020304" pitchFamily="18" charset="0"/>
                <a:cs typeface="Times New Roman" panose="02020603050405020304" pitchFamily="18" charset="0"/>
              </a:rPr>
              <a:t> KAFA İLE YAPILAN TOP SEKTİRME.</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7328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pPr marL="0" indent="0">
              <a:buNone/>
            </a:pPr>
            <a:r>
              <a:rPr lang="tr-TR" sz="2800" b="1" dirty="0">
                <a:solidFill>
                  <a:srgbClr val="FF0000"/>
                </a:solidFill>
                <a:latin typeface="Times New Roman" panose="02020603050405020304" pitchFamily="18" charset="0"/>
                <a:cs typeface="Times New Roman" panose="02020603050405020304" pitchFamily="18" charset="0"/>
              </a:rPr>
              <a:t>1-</a:t>
            </a:r>
            <a:r>
              <a:rPr lang="tr-TR" sz="2800" dirty="0">
                <a:solidFill>
                  <a:prstClr val="black"/>
                </a:solidFill>
                <a:latin typeface="Times New Roman" panose="02020603050405020304" pitchFamily="18" charset="0"/>
                <a:cs typeface="Times New Roman" panose="02020603050405020304" pitchFamily="18" charset="0"/>
              </a:rPr>
              <a:t> AYAK ÜSTÜ İLE YAPILAN TOP SEKTİRME</a:t>
            </a:r>
            <a:r>
              <a:rPr lang="tr-TR" sz="2800" dirty="0" smtClean="0">
                <a:solidFill>
                  <a:prstClr val="black"/>
                </a:solidFill>
                <a:latin typeface="Times New Roman" panose="02020603050405020304" pitchFamily="18" charset="0"/>
                <a:cs typeface="Times New Roman" panose="02020603050405020304" pitchFamily="18" charset="0"/>
              </a:rPr>
              <a:t>.</a:t>
            </a:r>
          </a:p>
          <a:p>
            <a:pPr marL="0" indent="0">
              <a:buNone/>
            </a:pPr>
            <a:r>
              <a:rPr lang="tr-TR" sz="2800" dirty="0" smtClean="0">
                <a:solidFill>
                  <a:prstClr val="black"/>
                </a:solidFill>
                <a:latin typeface="Times New Roman" panose="02020603050405020304" pitchFamily="18" charset="0"/>
                <a:cs typeface="Times New Roman" panose="02020603050405020304" pitchFamily="18" charset="0"/>
              </a:rPr>
              <a:t>Ayak üstü ile top sektirmede topa vuruş bacağının ayak üstü ile vuruş yapılır. Diğer bacak destek bacağı ayak yere basar şekildedir. </a:t>
            </a:r>
            <a:r>
              <a:rPr lang="tr-TR" sz="2800" dirty="0">
                <a:solidFill>
                  <a:prstClr val="black"/>
                </a:solidFill>
                <a:latin typeface="Times New Roman" panose="02020603050405020304" pitchFamily="18" charset="0"/>
                <a:cs typeface="Times New Roman" panose="02020603050405020304" pitchFamily="18" charset="0"/>
              </a:rPr>
              <a:t>T</a:t>
            </a:r>
            <a:r>
              <a:rPr lang="tr-TR" sz="2800" dirty="0" smtClean="0">
                <a:solidFill>
                  <a:prstClr val="black"/>
                </a:solidFill>
                <a:latin typeface="Times New Roman" panose="02020603050405020304" pitchFamily="18" charset="0"/>
                <a:cs typeface="Times New Roman" panose="02020603050405020304" pitchFamily="18" charset="0"/>
              </a:rPr>
              <a:t>opla temas ayakkabıda parmaklar ile bilek arasında bağcıkların olduğu kısım ile yapılır.</a:t>
            </a:r>
          </a:p>
          <a:p>
            <a:pPr marL="0" indent="0">
              <a:buNone/>
            </a:pPr>
            <a:r>
              <a:rPr lang="tr-TR" sz="2800" dirty="0" smtClean="0">
                <a:solidFill>
                  <a:prstClr val="black"/>
                </a:solidFill>
                <a:latin typeface="Times New Roman" panose="02020603050405020304" pitchFamily="18" charset="0"/>
                <a:cs typeface="Times New Roman" panose="02020603050405020304" pitchFamily="18" charset="0"/>
              </a:rPr>
              <a:t>Burada vücut pozisyonun dengeli olması ve estetiği önemlidir. Topla temas eden ayak her temastan sonra yere temas etmelidir. Bu sektirme iki ayak ile de yapılabilir. Yani bacak askıda topla temas yapılmamalıdır.</a:t>
            </a:r>
            <a:endParaRPr lang="tr-TR" dirty="0"/>
          </a:p>
        </p:txBody>
      </p:sp>
    </p:spTree>
    <p:extLst>
      <p:ext uri="{BB962C8B-B14F-4D97-AF65-F5344CB8AC3E}">
        <p14:creationId xmlns:p14="http://schemas.microsoft.com/office/powerpoint/2010/main" val="20770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052736"/>
            <a:ext cx="8229600" cy="4525963"/>
          </a:xfrm>
        </p:spPr>
        <p:txBody>
          <a:bodyPr/>
          <a:lstStyle/>
          <a:p>
            <a:pPr marL="0" lvl="0" indent="0">
              <a:buNone/>
            </a:pPr>
            <a:r>
              <a:rPr lang="tr-TR" sz="2800" b="1" dirty="0">
                <a:solidFill>
                  <a:srgbClr val="FF0000"/>
                </a:solidFill>
                <a:latin typeface="Times New Roman" panose="02020603050405020304" pitchFamily="18" charset="0"/>
                <a:cs typeface="Times New Roman" panose="02020603050405020304" pitchFamily="18" charset="0"/>
              </a:rPr>
              <a:t>2-</a:t>
            </a:r>
            <a:r>
              <a:rPr lang="tr-TR" sz="2800" dirty="0">
                <a:solidFill>
                  <a:prstClr val="black"/>
                </a:solidFill>
                <a:latin typeface="Times New Roman" panose="02020603050405020304" pitchFamily="18" charset="0"/>
                <a:cs typeface="Times New Roman" panose="02020603050405020304" pitchFamily="18" charset="0"/>
              </a:rPr>
              <a:t> DİZ ÜSTÜ İLE YAPILAN TOP SEKTİRME.</a:t>
            </a:r>
          </a:p>
          <a:p>
            <a:pPr marL="0" indent="0">
              <a:buNone/>
            </a:pPr>
            <a:r>
              <a:rPr lang="tr-TR" dirty="0" smtClean="0">
                <a:latin typeface="Times New Roman" panose="02020603050405020304" pitchFamily="18" charset="0"/>
                <a:cs typeface="Times New Roman" panose="02020603050405020304" pitchFamily="18" charset="0"/>
              </a:rPr>
              <a:t>Diz üstü ile top sektirme  sektirme yapacak olan bacak kalçadan yukarı kaldırılır. Diğer bacak yerde ve dengeyi sağlar. Topun temas ettiği yer kasık ile diz arasındaki üst baldırdır. Sektirmenin yapıldığı bacak topla her temas ettiğinde ayak ucu yere temas eder ve yukarı çıkar. Bu esnada vücut dengesi ve estetiği önemlidir. Ayrıca bu sektirme sağ ve sol bacak ile yapılabilir.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384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24744"/>
            <a:ext cx="8229600" cy="4525963"/>
          </a:xfrm>
        </p:spPr>
        <p:txBody>
          <a:bodyPr>
            <a:normAutofit lnSpcReduction="10000"/>
          </a:bodyPr>
          <a:lstStyle/>
          <a:p>
            <a:pPr marL="0" lvl="0" indent="0">
              <a:buNone/>
            </a:pPr>
            <a:r>
              <a:rPr lang="tr-TR" sz="2800" b="1" dirty="0">
                <a:solidFill>
                  <a:srgbClr val="FF0000"/>
                </a:solidFill>
                <a:latin typeface="Times New Roman" panose="02020603050405020304" pitchFamily="18" charset="0"/>
                <a:cs typeface="Times New Roman" panose="02020603050405020304" pitchFamily="18" charset="0"/>
              </a:rPr>
              <a:t>3-</a:t>
            </a:r>
            <a:r>
              <a:rPr lang="tr-TR" sz="2800" dirty="0">
                <a:solidFill>
                  <a:prstClr val="black"/>
                </a:solidFill>
                <a:latin typeface="Times New Roman" panose="02020603050405020304" pitchFamily="18" charset="0"/>
                <a:cs typeface="Times New Roman" panose="02020603050405020304" pitchFamily="18" charset="0"/>
              </a:rPr>
              <a:t> KAFA İLE YAPILAN TOP SEKTİRME.</a:t>
            </a:r>
          </a:p>
          <a:p>
            <a:pPr marL="0" indent="0">
              <a:buNone/>
            </a:pPr>
            <a:r>
              <a:rPr lang="tr-TR" dirty="0" smtClean="0">
                <a:latin typeface="Times New Roman" panose="02020603050405020304" pitchFamily="18" charset="0"/>
                <a:cs typeface="Times New Roman" panose="02020603050405020304" pitchFamily="18" charset="0"/>
              </a:rPr>
              <a:t>Kafa ile top sektirme  burada ayaklar birbirine paralel bacaklar omuz genişliğinde açık olmalı. Kollar vücudun yanında dengeyi sağlayacak pozisyonda estetik olarak iyi bir görüntü olmalıdır. Adım öne çıkılmaz baş enseden geriye yatırılır. Alın yer ile iki paralel çizgi pozisyonunda gibidir. Top ile temas yeri alın çatı kemikleridir. Gözler topu takip eder sektirme esnasında dizlerden esneme söz konusudur.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1396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66800"/>
            <a:ext cx="8229600" cy="4525963"/>
          </a:xfrm>
        </p:spPr>
        <p:txBody>
          <a:bodyPr/>
          <a:lstStyle/>
          <a:p>
            <a:pPr marL="0" indent="0" algn="ctr">
              <a:buNone/>
            </a:pPr>
            <a:endParaRPr lang="tr-TR" dirty="0" smtClean="0"/>
          </a:p>
          <a:p>
            <a:pPr marL="0" indent="0" algn="ctr">
              <a:buNone/>
            </a:pPr>
            <a:r>
              <a:rPr lang="tr-TR" b="1" dirty="0" smtClean="0"/>
              <a:t>ÖĞR. GÖR. KAZIM BIYIK</a:t>
            </a:r>
          </a:p>
          <a:p>
            <a:pPr marL="0" indent="0" algn="ctr">
              <a:buNone/>
            </a:pPr>
            <a:endParaRPr lang="tr-TR" b="1" dirty="0" smtClean="0"/>
          </a:p>
          <a:p>
            <a:pPr marL="0" indent="0" algn="ctr">
              <a:buNone/>
            </a:pPr>
            <a:r>
              <a:rPr lang="tr-TR" b="1" dirty="0" smtClean="0"/>
              <a:t>TEŞEKKÜRLER</a:t>
            </a:r>
          </a:p>
          <a:p>
            <a:pPr marL="0" indent="0" algn="ctr">
              <a:buNone/>
            </a:pPr>
            <a:endParaRPr lang="tr-TR" b="1" dirty="0"/>
          </a:p>
          <a:p>
            <a:pPr marL="0" indent="0" algn="ctr">
              <a:buNone/>
            </a:pPr>
            <a:r>
              <a:rPr lang="tr-TR" b="1" dirty="0" smtClean="0"/>
              <a:t>Samsun</a:t>
            </a:r>
          </a:p>
          <a:p>
            <a:pPr marL="0" indent="0" algn="ctr">
              <a:buNone/>
            </a:pPr>
            <a:r>
              <a:rPr lang="tr-TR" b="1" dirty="0" smtClean="0"/>
              <a:t>2019</a:t>
            </a:r>
            <a:endParaRPr lang="tr-TR" b="1" dirty="0"/>
          </a:p>
        </p:txBody>
      </p:sp>
    </p:spTree>
    <p:extLst>
      <p:ext uri="{BB962C8B-B14F-4D97-AF65-F5344CB8AC3E}">
        <p14:creationId xmlns:p14="http://schemas.microsoft.com/office/powerpoint/2010/main" val="826993478"/>
      </p:ext>
    </p:extLst>
  </p:cSld>
  <p:clrMapOvr>
    <a:masterClrMapping/>
  </p:clrMapOvr>
</p:sld>
</file>

<file path=ppt/theme/theme1.xml><?xml version="1.0" encoding="utf-8"?>
<a:theme xmlns:a="http://schemas.openxmlformats.org/drawingml/2006/main" name="SPOR VE TURİZ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SPOR VE TURİZM</Template>
  <TotalTime>38</TotalTime>
  <Words>310</Words>
  <Application>Microsoft Office PowerPoint</Application>
  <PresentationFormat>Ekran Gösterisi (4:3)</PresentationFormat>
  <Paragraphs>30</Paragraphs>
  <Slides>8</Slides>
  <Notes>0</Notes>
  <HiddenSlides>0</HiddenSlides>
  <MMClips>0</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SPOR VE TURİZM</vt:lpstr>
      <vt:lpstr>PowerPoint Sunusu</vt:lpstr>
      <vt:lpstr>Topla Bütünlük, Top sektirmeler</vt:lpstr>
      <vt:lpstr>     Topla Bütünlük Top Sektirme</vt:lpstr>
      <vt:lpstr>TOP SEKTİRME ÇEŞİTLERİ</vt:lpstr>
      <vt:lpstr>PowerPoint Sunusu</vt:lpstr>
      <vt:lpstr>PowerPoint Sunusu</vt:lpstr>
      <vt:lpstr>PowerPoint Sunusu</vt:lpstr>
      <vt:lpstr>PowerPoint Sunusu</vt:lpstr>
    </vt:vector>
  </TitlesOfParts>
  <Company>NouS TncTR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7</cp:revision>
  <cp:lastPrinted>1601-01-01T00:00:00Z</cp:lastPrinted>
  <dcterms:created xsi:type="dcterms:W3CDTF">2020-01-17T09:04:40Z</dcterms:created>
  <dcterms:modified xsi:type="dcterms:W3CDTF">2020-01-21T10:51:48Z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