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64" r:id="rId4"/>
    <p:sldId id="265" r:id="rId5"/>
    <p:sldId id="266" r:id="rId6"/>
    <p:sldId id="267" r:id="rId7"/>
    <p:sldId id="268" r:id="rId8"/>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7" autoAdjust="0"/>
  </p:normalViewPr>
  <p:slideViewPr>
    <p:cSldViewPr>
      <p:cViewPr>
        <p:scale>
          <a:sx n="126" d="100"/>
          <a:sy n="126" d="100"/>
        </p:scale>
        <p:origin x="-1194"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7" d="100"/>
          <a:sy n="87" d="100"/>
        </p:scale>
        <p:origin x="279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 xmlns:a16="http://schemas.microsoft.com/office/drawing/2014/main" id="{4D3E8776-AB09-4EDC-BA1D-EF4E5378F24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 xmlns:a16="http://schemas.microsoft.com/office/drawing/2014/main" id="{EC0ED28E-E00B-48F0-8DCE-0A0CDD4EA5D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D1730A-0A11-42E7-8CE9-6123E48B2DB5}" type="datetimeFigureOut">
              <a:rPr lang="tr-TR" smtClean="0"/>
              <a:t>29.09.2021</a:t>
            </a:fld>
            <a:endParaRPr lang="tr-TR"/>
          </a:p>
        </p:txBody>
      </p:sp>
      <p:sp>
        <p:nvSpPr>
          <p:cNvPr id="4" name="Alt Bilgi Yer Tutucusu 3">
            <a:extLst>
              <a:ext uri="{FF2B5EF4-FFF2-40B4-BE49-F238E27FC236}">
                <a16:creationId xmlns="" xmlns:a16="http://schemas.microsoft.com/office/drawing/2014/main" id="{C7EB4F14-AF67-4617-94A3-B44E02F469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 xmlns:a16="http://schemas.microsoft.com/office/drawing/2014/main" id="{B1031D0F-BB1A-45A1-BB38-B8B30A1B3E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A86F970-FFD7-4C47-8F4E-4A357BFA8F9B}" type="slidenum">
              <a:rPr lang="tr-TR" smtClean="0"/>
              <a:t>‹#›</a:t>
            </a:fld>
            <a:endParaRPr lang="tr-TR"/>
          </a:p>
        </p:txBody>
      </p:sp>
    </p:spTree>
    <p:extLst>
      <p:ext uri="{BB962C8B-B14F-4D97-AF65-F5344CB8AC3E}">
        <p14:creationId xmlns:p14="http://schemas.microsoft.com/office/powerpoint/2010/main" val="12275735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4" descr="sunu">
            <a:extLst>
              <a:ext uri="{FF2B5EF4-FFF2-40B4-BE49-F238E27FC236}">
                <a16:creationId xmlns="" xmlns:a16="http://schemas.microsoft.com/office/drawing/2014/main" id="{7487D298-1B85-4809-8876-81D3304E2AC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BC37AB5C-7F07-47D8-A788-722AAEF2B7EA}"/>
              </a:ext>
            </a:extLst>
          </p:cNvPr>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a:extLst>
              <a:ext uri="{FF2B5EF4-FFF2-40B4-BE49-F238E27FC236}">
                <a16:creationId xmlns="" xmlns:a16="http://schemas.microsoft.com/office/drawing/2014/main" id="{E335F604-7929-4CDE-8A84-087B8DAF0D5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a:extLst>
              <a:ext uri="{FF2B5EF4-FFF2-40B4-BE49-F238E27FC236}">
                <a16:creationId xmlns="" xmlns:a16="http://schemas.microsoft.com/office/drawing/2014/main" id="{2D46F884-D715-4ED2-875E-08FBCF8ADFA7}"/>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 xmlns:a16="http://schemas.microsoft.com/office/drawing/2014/main" id="{A4BE28AE-7438-4147-A44D-FD6BBB5AF783}"/>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 xmlns:a16="http://schemas.microsoft.com/office/drawing/2014/main" id="{FF8D3C9B-FEDD-4309-A91C-9CA1AC6827F8}"/>
              </a:ext>
            </a:extLst>
          </p:cNvPr>
          <p:cNvSpPr>
            <a:spLocks noGrp="1"/>
          </p:cNvSpPr>
          <p:nvPr>
            <p:ph type="sldNum" sz="quarter" idx="12"/>
          </p:nvPr>
        </p:nvSpPr>
        <p:spPr/>
        <p:txBody>
          <a:bodyPr/>
          <a:lstStyle>
            <a:lvl1pPr>
              <a:defRPr/>
            </a:lvl1pPr>
          </a:lstStyle>
          <a:p>
            <a:fld id="{7CAA2947-FA5D-453E-83C0-691EA497C3A3}" type="slidenum">
              <a:rPr lang="tr-TR" altLang="tr-TR"/>
              <a:pPr/>
              <a:t>‹#›</a:t>
            </a:fld>
            <a:endParaRPr lang="tr-TR" altLang="tr-TR"/>
          </a:p>
        </p:txBody>
      </p:sp>
    </p:spTree>
    <p:extLst>
      <p:ext uri="{BB962C8B-B14F-4D97-AF65-F5344CB8AC3E}">
        <p14:creationId xmlns:p14="http://schemas.microsoft.com/office/powerpoint/2010/main" val="2530986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4" descr="sunu">
            <a:extLst>
              <a:ext uri="{FF2B5EF4-FFF2-40B4-BE49-F238E27FC236}">
                <a16:creationId xmlns="" xmlns:a16="http://schemas.microsoft.com/office/drawing/2014/main" id="{88F26E1D-B5D5-467D-A732-7F9CA8F46E2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2D9801B3-D8C9-443D-AFA1-C8E352C699AD}"/>
              </a:ext>
            </a:extLst>
          </p:cNvPr>
          <p:cNvSpPr>
            <a:spLocks noGrp="1"/>
          </p:cNvSpPr>
          <p:nvPr>
            <p:ph type="title"/>
          </p:nvPr>
        </p:nvSpPr>
        <p:spPr/>
        <p:txBody>
          <a:bodyPr/>
          <a:lstStyle/>
          <a:p>
            <a:r>
              <a:rPr lang="tr-TR" smtClean="0"/>
              <a:t>Asıl başlık stili için tıklatın</a:t>
            </a:r>
            <a:endParaRPr lang="tr-TR"/>
          </a:p>
        </p:txBody>
      </p:sp>
      <p:sp>
        <p:nvSpPr>
          <p:cNvPr id="3" name="Dikey Metin Yer Tutucusu 2">
            <a:extLst>
              <a:ext uri="{FF2B5EF4-FFF2-40B4-BE49-F238E27FC236}">
                <a16:creationId xmlns="" xmlns:a16="http://schemas.microsoft.com/office/drawing/2014/main" id="{9212BA58-6D5E-45A1-8BB2-B58B764336DF}"/>
              </a:ext>
            </a:extLst>
          </p:cNvPr>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a:extLst>
              <a:ext uri="{FF2B5EF4-FFF2-40B4-BE49-F238E27FC236}">
                <a16:creationId xmlns="" xmlns:a16="http://schemas.microsoft.com/office/drawing/2014/main" id="{FD7FAAEB-FF59-4AF9-B9AB-AEEDBF0FA107}"/>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 xmlns:a16="http://schemas.microsoft.com/office/drawing/2014/main" id="{6A03263D-EBFC-4F3E-85B8-443336C1AA6C}"/>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 xmlns:a16="http://schemas.microsoft.com/office/drawing/2014/main" id="{65D55F20-03AF-4AD6-857E-596F2A931DB3}"/>
              </a:ext>
            </a:extLst>
          </p:cNvPr>
          <p:cNvSpPr>
            <a:spLocks noGrp="1"/>
          </p:cNvSpPr>
          <p:nvPr>
            <p:ph type="sldNum" sz="quarter" idx="12"/>
          </p:nvPr>
        </p:nvSpPr>
        <p:spPr/>
        <p:txBody>
          <a:bodyPr/>
          <a:lstStyle>
            <a:lvl1pPr>
              <a:defRPr/>
            </a:lvl1pPr>
          </a:lstStyle>
          <a:p>
            <a:fld id="{6E67DD90-68E9-4A4B-ABDD-0E8BBEF178D2}" type="slidenum">
              <a:rPr lang="tr-TR" altLang="tr-TR"/>
              <a:pPr/>
              <a:t>‹#›</a:t>
            </a:fld>
            <a:endParaRPr lang="tr-TR" altLang="tr-TR"/>
          </a:p>
        </p:txBody>
      </p:sp>
    </p:spTree>
    <p:extLst>
      <p:ext uri="{BB962C8B-B14F-4D97-AF65-F5344CB8AC3E}">
        <p14:creationId xmlns:p14="http://schemas.microsoft.com/office/powerpoint/2010/main" val="1872628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4" descr="sunu">
            <a:extLst>
              <a:ext uri="{FF2B5EF4-FFF2-40B4-BE49-F238E27FC236}">
                <a16:creationId xmlns="" xmlns:a16="http://schemas.microsoft.com/office/drawing/2014/main" id="{5C8FEA4F-139E-4BFA-9857-260A0F744E7C}"/>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Dikey Başlık 1">
            <a:extLst>
              <a:ext uri="{FF2B5EF4-FFF2-40B4-BE49-F238E27FC236}">
                <a16:creationId xmlns="" xmlns:a16="http://schemas.microsoft.com/office/drawing/2014/main" id="{F60D4DFA-8B07-484B-89F1-D97C917C1B9D}"/>
              </a:ext>
            </a:extLst>
          </p:cNvPr>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a:extLst>
              <a:ext uri="{FF2B5EF4-FFF2-40B4-BE49-F238E27FC236}">
                <a16:creationId xmlns="" xmlns:a16="http://schemas.microsoft.com/office/drawing/2014/main" id="{6407E197-D18E-4AAA-98CB-38D89A2A056D}"/>
              </a:ext>
            </a:extLst>
          </p:cNvPr>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a:extLst>
              <a:ext uri="{FF2B5EF4-FFF2-40B4-BE49-F238E27FC236}">
                <a16:creationId xmlns="" xmlns:a16="http://schemas.microsoft.com/office/drawing/2014/main" id="{B0C9DE15-502A-4510-8FD4-702426956D5B}"/>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 xmlns:a16="http://schemas.microsoft.com/office/drawing/2014/main" id="{AF428F35-1D3B-46A8-B02C-CB5D1125A4A0}"/>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 xmlns:a16="http://schemas.microsoft.com/office/drawing/2014/main" id="{4DCC5110-F755-4AD6-805D-EAA8F7CED855}"/>
              </a:ext>
            </a:extLst>
          </p:cNvPr>
          <p:cNvSpPr>
            <a:spLocks noGrp="1"/>
          </p:cNvSpPr>
          <p:nvPr>
            <p:ph type="sldNum" sz="quarter" idx="12"/>
          </p:nvPr>
        </p:nvSpPr>
        <p:spPr/>
        <p:txBody>
          <a:bodyPr/>
          <a:lstStyle>
            <a:lvl1pPr>
              <a:defRPr/>
            </a:lvl1pPr>
          </a:lstStyle>
          <a:p>
            <a:fld id="{55CA82F0-B3AF-4CB7-97F8-ACD6140A6373}" type="slidenum">
              <a:rPr lang="tr-TR" altLang="tr-TR"/>
              <a:pPr/>
              <a:t>‹#›</a:t>
            </a:fld>
            <a:endParaRPr lang="tr-TR" altLang="tr-TR"/>
          </a:p>
        </p:txBody>
      </p:sp>
    </p:spTree>
    <p:extLst>
      <p:ext uri="{BB962C8B-B14F-4D97-AF65-F5344CB8AC3E}">
        <p14:creationId xmlns:p14="http://schemas.microsoft.com/office/powerpoint/2010/main" val="324784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4" descr="sunu">
            <a:extLst>
              <a:ext uri="{FF2B5EF4-FFF2-40B4-BE49-F238E27FC236}">
                <a16:creationId xmlns="" xmlns:a16="http://schemas.microsoft.com/office/drawing/2014/main" id="{9B78E955-A148-4354-AE04-7503133F7353}"/>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42D4F82A-8FE9-41CF-A790-97BBBD58FF37}"/>
              </a:ext>
            </a:extLst>
          </p:cNvPr>
          <p:cNvSpPr>
            <a:spLocks noGrp="1"/>
          </p:cNvSpPr>
          <p:nvPr>
            <p:ph type="title"/>
          </p:nvPr>
        </p:nvSpPr>
        <p:spPr/>
        <p:txBody>
          <a:bodyPr/>
          <a:lstStyle/>
          <a:p>
            <a:r>
              <a:rPr lang="tr-TR" smtClean="0"/>
              <a:t>Asıl başlık stili için tıklatın</a:t>
            </a:r>
            <a:endParaRPr lang="tr-TR"/>
          </a:p>
        </p:txBody>
      </p:sp>
      <p:sp>
        <p:nvSpPr>
          <p:cNvPr id="3" name="İçerik Yer Tutucusu 2">
            <a:extLst>
              <a:ext uri="{FF2B5EF4-FFF2-40B4-BE49-F238E27FC236}">
                <a16:creationId xmlns="" xmlns:a16="http://schemas.microsoft.com/office/drawing/2014/main" id="{16F19FC7-2638-4BB7-A0CC-8A82FB887288}"/>
              </a:ext>
            </a:extLst>
          </p:cNvPr>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a:extLst>
              <a:ext uri="{FF2B5EF4-FFF2-40B4-BE49-F238E27FC236}">
                <a16:creationId xmlns="" xmlns:a16="http://schemas.microsoft.com/office/drawing/2014/main" id="{DA90686B-8279-46FB-B41F-E98E2231DC81}"/>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 xmlns:a16="http://schemas.microsoft.com/office/drawing/2014/main" id="{9FDBFD0C-237B-4504-989F-BF2E7774E579}"/>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 xmlns:a16="http://schemas.microsoft.com/office/drawing/2014/main" id="{58678693-2296-4922-804D-9180843CA3E7}"/>
              </a:ext>
            </a:extLst>
          </p:cNvPr>
          <p:cNvSpPr>
            <a:spLocks noGrp="1"/>
          </p:cNvSpPr>
          <p:nvPr>
            <p:ph type="sldNum" sz="quarter" idx="12"/>
          </p:nvPr>
        </p:nvSpPr>
        <p:spPr/>
        <p:txBody>
          <a:bodyPr/>
          <a:lstStyle>
            <a:lvl1pPr>
              <a:defRPr/>
            </a:lvl1pPr>
          </a:lstStyle>
          <a:p>
            <a:fld id="{5FDAFA7B-F565-4E90-89BF-5854C230462A}" type="slidenum">
              <a:rPr lang="tr-TR" altLang="tr-TR"/>
              <a:pPr/>
              <a:t>‹#›</a:t>
            </a:fld>
            <a:endParaRPr lang="tr-TR" altLang="tr-TR"/>
          </a:p>
        </p:txBody>
      </p:sp>
    </p:spTree>
    <p:extLst>
      <p:ext uri="{BB962C8B-B14F-4D97-AF65-F5344CB8AC3E}">
        <p14:creationId xmlns:p14="http://schemas.microsoft.com/office/powerpoint/2010/main" val="192996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4" descr="sunu">
            <a:extLst>
              <a:ext uri="{FF2B5EF4-FFF2-40B4-BE49-F238E27FC236}">
                <a16:creationId xmlns="" xmlns:a16="http://schemas.microsoft.com/office/drawing/2014/main" id="{44F11540-A512-4E5B-A3F1-95331763FF8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747B5DBF-EBBA-480D-A9DC-A7E1021486F1}"/>
              </a:ext>
            </a:extLst>
          </p:cNvPr>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a:extLst>
              <a:ext uri="{FF2B5EF4-FFF2-40B4-BE49-F238E27FC236}">
                <a16:creationId xmlns="" xmlns:a16="http://schemas.microsoft.com/office/drawing/2014/main" id="{1C006CE3-0AD1-413F-909C-F58E44CAEEB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a:extLst>
              <a:ext uri="{FF2B5EF4-FFF2-40B4-BE49-F238E27FC236}">
                <a16:creationId xmlns="" xmlns:a16="http://schemas.microsoft.com/office/drawing/2014/main" id="{4EB13188-DE1D-4E11-8057-0402AED49731}"/>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 xmlns:a16="http://schemas.microsoft.com/office/drawing/2014/main" id="{E74A2D2F-79BB-400E-AA0F-B8760CBC77BA}"/>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 xmlns:a16="http://schemas.microsoft.com/office/drawing/2014/main" id="{769E4D60-8FE9-4979-A580-405515C0EAF7}"/>
              </a:ext>
            </a:extLst>
          </p:cNvPr>
          <p:cNvSpPr>
            <a:spLocks noGrp="1"/>
          </p:cNvSpPr>
          <p:nvPr>
            <p:ph type="sldNum" sz="quarter" idx="12"/>
          </p:nvPr>
        </p:nvSpPr>
        <p:spPr/>
        <p:txBody>
          <a:bodyPr/>
          <a:lstStyle>
            <a:lvl1pPr>
              <a:defRPr/>
            </a:lvl1pPr>
          </a:lstStyle>
          <a:p>
            <a:fld id="{2D72CB6F-A420-4BBF-ACAC-AB0D809A336D}" type="slidenum">
              <a:rPr lang="tr-TR" altLang="tr-TR"/>
              <a:pPr/>
              <a:t>‹#›</a:t>
            </a:fld>
            <a:endParaRPr lang="tr-TR" altLang="tr-TR"/>
          </a:p>
        </p:txBody>
      </p:sp>
    </p:spTree>
    <p:extLst>
      <p:ext uri="{BB962C8B-B14F-4D97-AF65-F5344CB8AC3E}">
        <p14:creationId xmlns:p14="http://schemas.microsoft.com/office/powerpoint/2010/main" val="835200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4" descr="sunu">
            <a:extLst>
              <a:ext uri="{FF2B5EF4-FFF2-40B4-BE49-F238E27FC236}">
                <a16:creationId xmlns="" xmlns:a16="http://schemas.microsoft.com/office/drawing/2014/main" id="{CCAFC7C3-4533-4FB6-8C78-99A4DB9E3D7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30FE0336-BADE-47BD-BE6A-990E6F66DC40}"/>
              </a:ext>
            </a:extLst>
          </p:cNvPr>
          <p:cNvSpPr>
            <a:spLocks noGrp="1"/>
          </p:cNvSpPr>
          <p:nvPr>
            <p:ph type="title"/>
          </p:nvPr>
        </p:nvSpPr>
        <p:spPr/>
        <p:txBody>
          <a:bodyPr/>
          <a:lstStyle/>
          <a:p>
            <a:r>
              <a:rPr lang="tr-TR" smtClean="0"/>
              <a:t>Asıl başlık stili için tıklatın</a:t>
            </a:r>
            <a:endParaRPr lang="tr-TR"/>
          </a:p>
        </p:txBody>
      </p:sp>
      <p:sp>
        <p:nvSpPr>
          <p:cNvPr id="3" name="İçerik Yer Tutucusu 2">
            <a:extLst>
              <a:ext uri="{FF2B5EF4-FFF2-40B4-BE49-F238E27FC236}">
                <a16:creationId xmlns="" xmlns:a16="http://schemas.microsoft.com/office/drawing/2014/main" id="{3F923556-F8E4-4F08-A1F2-94F024C0FCA6}"/>
              </a:ext>
            </a:extLst>
          </p:cNvPr>
          <p:cNvSpPr>
            <a:spLocks noGrp="1"/>
          </p:cNvSpPr>
          <p:nvPr>
            <p:ph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a:extLst>
              <a:ext uri="{FF2B5EF4-FFF2-40B4-BE49-F238E27FC236}">
                <a16:creationId xmlns="" xmlns:a16="http://schemas.microsoft.com/office/drawing/2014/main" id="{A3FB7E4D-A16F-488A-B333-8301C72390D0}"/>
              </a:ext>
            </a:extLst>
          </p:cNvPr>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a:extLst>
              <a:ext uri="{FF2B5EF4-FFF2-40B4-BE49-F238E27FC236}">
                <a16:creationId xmlns="" xmlns:a16="http://schemas.microsoft.com/office/drawing/2014/main" id="{59A7BDA5-F376-4683-8C4B-CD8AFEAE35DB}"/>
              </a:ext>
            </a:extLst>
          </p:cNvPr>
          <p:cNvSpPr>
            <a:spLocks noGrp="1"/>
          </p:cNvSpPr>
          <p:nvPr>
            <p:ph type="dt" sz="half" idx="10"/>
          </p:nvPr>
        </p:nvSpPr>
        <p:spPr/>
        <p:txBody>
          <a:bodyPr/>
          <a:lstStyle>
            <a:lvl1pPr>
              <a:defRPr/>
            </a:lvl1pPr>
          </a:lstStyle>
          <a:p>
            <a:endParaRPr lang="tr-TR" altLang="tr-TR"/>
          </a:p>
        </p:txBody>
      </p:sp>
      <p:sp>
        <p:nvSpPr>
          <p:cNvPr id="6" name="Alt Bilgi Yer Tutucusu 5">
            <a:extLst>
              <a:ext uri="{FF2B5EF4-FFF2-40B4-BE49-F238E27FC236}">
                <a16:creationId xmlns="" xmlns:a16="http://schemas.microsoft.com/office/drawing/2014/main" id="{15C91FAC-9B81-4CA7-A8E8-8F116CFF90BA}"/>
              </a:ext>
            </a:extLst>
          </p:cNvPr>
          <p:cNvSpPr>
            <a:spLocks noGrp="1"/>
          </p:cNvSpPr>
          <p:nvPr>
            <p:ph type="ftr" sz="quarter" idx="11"/>
          </p:nvPr>
        </p:nvSpPr>
        <p:spPr/>
        <p:txBody>
          <a:bodyPr/>
          <a:lstStyle>
            <a:lvl1pPr>
              <a:defRPr/>
            </a:lvl1pPr>
          </a:lstStyle>
          <a:p>
            <a:endParaRPr lang="tr-TR" altLang="tr-TR"/>
          </a:p>
        </p:txBody>
      </p:sp>
      <p:sp>
        <p:nvSpPr>
          <p:cNvPr id="7" name="Slayt Numarası Yer Tutucusu 6">
            <a:extLst>
              <a:ext uri="{FF2B5EF4-FFF2-40B4-BE49-F238E27FC236}">
                <a16:creationId xmlns="" xmlns:a16="http://schemas.microsoft.com/office/drawing/2014/main" id="{2C3AE39E-7FA5-490C-9137-88B17FB40CCB}"/>
              </a:ext>
            </a:extLst>
          </p:cNvPr>
          <p:cNvSpPr>
            <a:spLocks noGrp="1"/>
          </p:cNvSpPr>
          <p:nvPr>
            <p:ph type="sldNum" sz="quarter" idx="12"/>
          </p:nvPr>
        </p:nvSpPr>
        <p:spPr/>
        <p:txBody>
          <a:bodyPr/>
          <a:lstStyle>
            <a:lvl1pPr>
              <a:defRPr/>
            </a:lvl1pPr>
          </a:lstStyle>
          <a:p>
            <a:fld id="{E3D0633C-18C6-44E5-9903-E97B7A49D340}" type="slidenum">
              <a:rPr lang="tr-TR" altLang="tr-TR"/>
              <a:pPr/>
              <a:t>‹#›</a:t>
            </a:fld>
            <a:endParaRPr lang="tr-TR" altLang="tr-TR"/>
          </a:p>
        </p:txBody>
      </p:sp>
    </p:spTree>
    <p:extLst>
      <p:ext uri="{BB962C8B-B14F-4D97-AF65-F5344CB8AC3E}">
        <p14:creationId xmlns:p14="http://schemas.microsoft.com/office/powerpoint/2010/main" val="160436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4" descr="sunu">
            <a:extLst>
              <a:ext uri="{FF2B5EF4-FFF2-40B4-BE49-F238E27FC236}">
                <a16:creationId xmlns="" xmlns:a16="http://schemas.microsoft.com/office/drawing/2014/main" id="{050BA558-371F-47B7-8FA6-502B03CDF3F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75389893-28F9-455C-A1FC-27E27109A98A}"/>
              </a:ext>
            </a:extLst>
          </p:cNvPr>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a:extLst>
              <a:ext uri="{FF2B5EF4-FFF2-40B4-BE49-F238E27FC236}">
                <a16:creationId xmlns="" xmlns:a16="http://schemas.microsoft.com/office/drawing/2014/main" id="{50662EFB-E91A-4B3A-B747-69A34EF5D44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a:extLst>
              <a:ext uri="{FF2B5EF4-FFF2-40B4-BE49-F238E27FC236}">
                <a16:creationId xmlns="" xmlns:a16="http://schemas.microsoft.com/office/drawing/2014/main" id="{B7A13075-96FD-4858-A466-15ABF643609F}"/>
              </a:ext>
            </a:extLst>
          </p:cNvPr>
          <p:cNvSpPr>
            <a:spLocks noGrp="1"/>
          </p:cNvSpPr>
          <p:nvPr>
            <p:ph sz="half" idx="2"/>
          </p:nvPr>
        </p:nvSpPr>
        <p:spPr>
          <a:xfrm>
            <a:off x="630238" y="2505075"/>
            <a:ext cx="386873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a:extLst>
              <a:ext uri="{FF2B5EF4-FFF2-40B4-BE49-F238E27FC236}">
                <a16:creationId xmlns="" xmlns:a16="http://schemas.microsoft.com/office/drawing/2014/main" id="{60984A82-D9D3-4F89-9465-A05B70E7DDB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a:extLst>
              <a:ext uri="{FF2B5EF4-FFF2-40B4-BE49-F238E27FC236}">
                <a16:creationId xmlns="" xmlns:a16="http://schemas.microsoft.com/office/drawing/2014/main" id="{087132E1-2F48-4174-8193-87E5C0AE16F1}"/>
              </a:ext>
            </a:extLst>
          </p:cNvPr>
          <p:cNvSpPr>
            <a:spLocks noGrp="1"/>
          </p:cNvSpPr>
          <p:nvPr>
            <p:ph sz="quarter" idx="4"/>
          </p:nvPr>
        </p:nvSpPr>
        <p:spPr>
          <a:xfrm>
            <a:off x="4629150" y="2505075"/>
            <a:ext cx="38877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a:extLst>
              <a:ext uri="{FF2B5EF4-FFF2-40B4-BE49-F238E27FC236}">
                <a16:creationId xmlns="" xmlns:a16="http://schemas.microsoft.com/office/drawing/2014/main" id="{258A4AAA-F04A-482D-8287-F06E79205EB1}"/>
              </a:ext>
            </a:extLst>
          </p:cNvPr>
          <p:cNvSpPr>
            <a:spLocks noGrp="1"/>
          </p:cNvSpPr>
          <p:nvPr>
            <p:ph type="dt" sz="half" idx="10"/>
          </p:nvPr>
        </p:nvSpPr>
        <p:spPr/>
        <p:txBody>
          <a:bodyPr/>
          <a:lstStyle>
            <a:lvl1pPr>
              <a:defRPr/>
            </a:lvl1pPr>
          </a:lstStyle>
          <a:p>
            <a:endParaRPr lang="tr-TR" altLang="tr-TR"/>
          </a:p>
        </p:txBody>
      </p:sp>
      <p:sp>
        <p:nvSpPr>
          <p:cNvPr id="8" name="Alt Bilgi Yer Tutucusu 7">
            <a:extLst>
              <a:ext uri="{FF2B5EF4-FFF2-40B4-BE49-F238E27FC236}">
                <a16:creationId xmlns="" xmlns:a16="http://schemas.microsoft.com/office/drawing/2014/main" id="{05471C06-8301-417F-A2AF-1B2E754EBC94}"/>
              </a:ext>
            </a:extLst>
          </p:cNvPr>
          <p:cNvSpPr>
            <a:spLocks noGrp="1"/>
          </p:cNvSpPr>
          <p:nvPr>
            <p:ph type="ftr" sz="quarter" idx="11"/>
          </p:nvPr>
        </p:nvSpPr>
        <p:spPr/>
        <p:txBody>
          <a:bodyPr/>
          <a:lstStyle>
            <a:lvl1pPr>
              <a:defRPr/>
            </a:lvl1pPr>
          </a:lstStyle>
          <a:p>
            <a:endParaRPr lang="tr-TR" altLang="tr-TR"/>
          </a:p>
        </p:txBody>
      </p:sp>
      <p:sp>
        <p:nvSpPr>
          <p:cNvPr id="9" name="Slayt Numarası Yer Tutucusu 8">
            <a:extLst>
              <a:ext uri="{FF2B5EF4-FFF2-40B4-BE49-F238E27FC236}">
                <a16:creationId xmlns="" xmlns:a16="http://schemas.microsoft.com/office/drawing/2014/main" id="{1B2A6F5A-071A-404C-BF92-792C691066CB}"/>
              </a:ext>
            </a:extLst>
          </p:cNvPr>
          <p:cNvSpPr>
            <a:spLocks noGrp="1"/>
          </p:cNvSpPr>
          <p:nvPr>
            <p:ph type="sldNum" sz="quarter" idx="12"/>
          </p:nvPr>
        </p:nvSpPr>
        <p:spPr/>
        <p:txBody>
          <a:bodyPr/>
          <a:lstStyle>
            <a:lvl1pPr>
              <a:defRPr/>
            </a:lvl1pPr>
          </a:lstStyle>
          <a:p>
            <a:fld id="{8D3AF721-B687-4810-AD40-7C70B07FDF3E}" type="slidenum">
              <a:rPr lang="tr-TR" altLang="tr-TR"/>
              <a:pPr/>
              <a:t>‹#›</a:t>
            </a:fld>
            <a:endParaRPr lang="tr-TR" altLang="tr-TR"/>
          </a:p>
        </p:txBody>
      </p:sp>
    </p:spTree>
    <p:extLst>
      <p:ext uri="{BB962C8B-B14F-4D97-AF65-F5344CB8AC3E}">
        <p14:creationId xmlns:p14="http://schemas.microsoft.com/office/powerpoint/2010/main" val="2791654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1FB983A-9774-46FC-AB7D-63F42A520EF6}"/>
              </a:ext>
            </a:extLst>
          </p:cNvPr>
          <p:cNvSpPr>
            <a:spLocks noGrp="1"/>
          </p:cNvSpPr>
          <p:nvPr>
            <p:ph type="title"/>
          </p:nvPr>
        </p:nvSpPr>
        <p:spPr/>
        <p:txBody>
          <a:bodyPr/>
          <a:lstStyle/>
          <a:p>
            <a:r>
              <a:rPr lang="tr-TR" smtClean="0"/>
              <a:t>Asıl başlık stili için tıklatın</a:t>
            </a:r>
            <a:endParaRPr lang="tr-TR"/>
          </a:p>
        </p:txBody>
      </p:sp>
      <p:sp>
        <p:nvSpPr>
          <p:cNvPr id="3" name="Veri Yer Tutucusu 2">
            <a:extLst>
              <a:ext uri="{FF2B5EF4-FFF2-40B4-BE49-F238E27FC236}">
                <a16:creationId xmlns="" xmlns:a16="http://schemas.microsoft.com/office/drawing/2014/main" id="{56674E93-5FA3-45AB-A711-AED667B253D9}"/>
              </a:ext>
            </a:extLst>
          </p:cNvPr>
          <p:cNvSpPr>
            <a:spLocks noGrp="1"/>
          </p:cNvSpPr>
          <p:nvPr>
            <p:ph type="dt" sz="half" idx="10"/>
          </p:nvPr>
        </p:nvSpPr>
        <p:spPr/>
        <p:txBody>
          <a:bodyPr/>
          <a:lstStyle>
            <a:lvl1pPr>
              <a:defRPr/>
            </a:lvl1pPr>
          </a:lstStyle>
          <a:p>
            <a:endParaRPr lang="tr-TR" altLang="tr-TR"/>
          </a:p>
        </p:txBody>
      </p:sp>
      <p:sp>
        <p:nvSpPr>
          <p:cNvPr id="4" name="Alt Bilgi Yer Tutucusu 3">
            <a:extLst>
              <a:ext uri="{FF2B5EF4-FFF2-40B4-BE49-F238E27FC236}">
                <a16:creationId xmlns="" xmlns:a16="http://schemas.microsoft.com/office/drawing/2014/main" id="{DE1F7518-33CD-4404-9F63-A885FF394200}"/>
              </a:ext>
            </a:extLst>
          </p:cNvPr>
          <p:cNvSpPr>
            <a:spLocks noGrp="1"/>
          </p:cNvSpPr>
          <p:nvPr>
            <p:ph type="ftr" sz="quarter" idx="11"/>
          </p:nvPr>
        </p:nvSpPr>
        <p:spPr/>
        <p:txBody>
          <a:bodyPr/>
          <a:lstStyle>
            <a:lvl1pPr>
              <a:defRPr/>
            </a:lvl1pPr>
          </a:lstStyle>
          <a:p>
            <a:endParaRPr lang="tr-TR" altLang="tr-TR"/>
          </a:p>
        </p:txBody>
      </p:sp>
      <p:sp>
        <p:nvSpPr>
          <p:cNvPr id="5" name="Slayt Numarası Yer Tutucusu 4">
            <a:extLst>
              <a:ext uri="{FF2B5EF4-FFF2-40B4-BE49-F238E27FC236}">
                <a16:creationId xmlns="" xmlns:a16="http://schemas.microsoft.com/office/drawing/2014/main" id="{BE3031B0-4789-45E8-A840-3AACBB04191D}"/>
              </a:ext>
            </a:extLst>
          </p:cNvPr>
          <p:cNvSpPr>
            <a:spLocks noGrp="1"/>
          </p:cNvSpPr>
          <p:nvPr>
            <p:ph type="sldNum" sz="quarter" idx="12"/>
          </p:nvPr>
        </p:nvSpPr>
        <p:spPr/>
        <p:txBody>
          <a:bodyPr/>
          <a:lstStyle>
            <a:lvl1pPr>
              <a:defRPr/>
            </a:lvl1pPr>
          </a:lstStyle>
          <a:p>
            <a:fld id="{5DBCE01B-BC79-4EBF-AABB-9049824FFFEA}" type="slidenum">
              <a:rPr lang="tr-TR" altLang="tr-TR"/>
              <a:pPr/>
              <a:t>‹#›</a:t>
            </a:fld>
            <a:endParaRPr lang="tr-TR" altLang="tr-TR"/>
          </a:p>
        </p:txBody>
      </p:sp>
      <p:pic>
        <p:nvPicPr>
          <p:cNvPr id="6" name="Picture 4" descr="sunu">
            <a:extLst>
              <a:ext uri="{FF2B5EF4-FFF2-40B4-BE49-F238E27FC236}">
                <a16:creationId xmlns="" xmlns:a16="http://schemas.microsoft.com/office/drawing/2014/main" id="{B104AD21-30E9-4A01-8166-A5EE38AE716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62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sunu">
            <a:extLst>
              <a:ext uri="{FF2B5EF4-FFF2-40B4-BE49-F238E27FC236}">
                <a16:creationId xmlns="" xmlns:a16="http://schemas.microsoft.com/office/drawing/2014/main" id="{60EF2FE9-5B91-4E83-A174-050677E2DBA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Veri Yer Tutucusu 1">
            <a:extLst>
              <a:ext uri="{FF2B5EF4-FFF2-40B4-BE49-F238E27FC236}">
                <a16:creationId xmlns="" xmlns:a16="http://schemas.microsoft.com/office/drawing/2014/main" id="{2D1FFAF3-7EFB-4987-8493-187087346E10}"/>
              </a:ext>
            </a:extLst>
          </p:cNvPr>
          <p:cNvSpPr>
            <a:spLocks noGrp="1"/>
          </p:cNvSpPr>
          <p:nvPr>
            <p:ph type="dt" sz="half" idx="10"/>
          </p:nvPr>
        </p:nvSpPr>
        <p:spPr/>
        <p:txBody>
          <a:bodyPr/>
          <a:lstStyle>
            <a:lvl1pPr>
              <a:defRPr/>
            </a:lvl1pPr>
          </a:lstStyle>
          <a:p>
            <a:endParaRPr lang="tr-TR" altLang="tr-TR"/>
          </a:p>
        </p:txBody>
      </p:sp>
      <p:sp>
        <p:nvSpPr>
          <p:cNvPr id="3" name="Alt Bilgi Yer Tutucusu 2">
            <a:extLst>
              <a:ext uri="{FF2B5EF4-FFF2-40B4-BE49-F238E27FC236}">
                <a16:creationId xmlns="" xmlns:a16="http://schemas.microsoft.com/office/drawing/2014/main" id="{9531664F-7100-4381-A309-4920AAE877BF}"/>
              </a:ext>
            </a:extLst>
          </p:cNvPr>
          <p:cNvSpPr>
            <a:spLocks noGrp="1"/>
          </p:cNvSpPr>
          <p:nvPr>
            <p:ph type="ftr" sz="quarter" idx="11"/>
          </p:nvPr>
        </p:nvSpPr>
        <p:spPr/>
        <p:txBody>
          <a:bodyPr/>
          <a:lstStyle>
            <a:lvl1pPr>
              <a:defRPr/>
            </a:lvl1pPr>
          </a:lstStyle>
          <a:p>
            <a:endParaRPr lang="tr-TR" altLang="tr-TR"/>
          </a:p>
        </p:txBody>
      </p:sp>
      <p:sp>
        <p:nvSpPr>
          <p:cNvPr id="4" name="Slayt Numarası Yer Tutucusu 3">
            <a:extLst>
              <a:ext uri="{FF2B5EF4-FFF2-40B4-BE49-F238E27FC236}">
                <a16:creationId xmlns="" xmlns:a16="http://schemas.microsoft.com/office/drawing/2014/main" id="{1B0EDF4D-A215-4F4C-B721-92D3357A910F}"/>
              </a:ext>
            </a:extLst>
          </p:cNvPr>
          <p:cNvSpPr>
            <a:spLocks noGrp="1"/>
          </p:cNvSpPr>
          <p:nvPr>
            <p:ph type="sldNum" sz="quarter" idx="12"/>
          </p:nvPr>
        </p:nvSpPr>
        <p:spPr/>
        <p:txBody>
          <a:bodyPr/>
          <a:lstStyle>
            <a:lvl1pPr>
              <a:defRPr/>
            </a:lvl1pPr>
          </a:lstStyle>
          <a:p>
            <a:fld id="{C0DB2017-C5EA-4040-AFCE-66D928E4D27A}" type="slidenum">
              <a:rPr lang="tr-TR" altLang="tr-TR"/>
              <a:pPr/>
              <a:t>‹#›</a:t>
            </a:fld>
            <a:endParaRPr lang="tr-TR" altLang="tr-TR"/>
          </a:p>
        </p:txBody>
      </p:sp>
    </p:spTree>
    <p:extLst>
      <p:ext uri="{BB962C8B-B14F-4D97-AF65-F5344CB8AC3E}">
        <p14:creationId xmlns:p14="http://schemas.microsoft.com/office/powerpoint/2010/main" val="286379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4" descr="sunu">
            <a:extLst>
              <a:ext uri="{FF2B5EF4-FFF2-40B4-BE49-F238E27FC236}">
                <a16:creationId xmlns="" xmlns:a16="http://schemas.microsoft.com/office/drawing/2014/main" id="{2F46E11D-82FC-4A81-B285-A43A18495385}"/>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B2E54319-3A17-43C6-A602-9A1DD41A4ED1}"/>
              </a:ext>
            </a:extLst>
          </p:cNvPr>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a:extLst>
              <a:ext uri="{FF2B5EF4-FFF2-40B4-BE49-F238E27FC236}">
                <a16:creationId xmlns="" xmlns:a16="http://schemas.microsoft.com/office/drawing/2014/main" id="{EDF23EF2-C3E3-40B2-8607-968EF51F26D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a:extLst>
              <a:ext uri="{FF2B5EF4-FFF2-40B4-BE49-F238E27FC236}">
                <a16:creationId xmlns="" xmlns:a16="http://schemas.microsoft.com/office/drawing/2014/main" id="{7D9C3D52-DC02-4970-9D95-AF91DC6A9A3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a:extLst>
              <a:ext uri="{FF2B5EF4-FFF2-40B4-BE49-F238E27FC236}">
                <a16:creationId xmlns="" xmlns:a16="http://schemas.microsoft.com/office/drawing/2014/main" id="{36155F93-8516-4423-BB06-FE58C6BC18EC}"/>
              </a:ext>
            </a:extLst>
          </p:cNvPr>
          <p:cNvSpPr>
            <a:spLocks noGrp="1"/>
          </p:cNvSpPr>
          <p:nvPr>
            <p:ph type="dt" sz="half" idx="10"/>
          </p:nvPr>
        </p:nvSpPr>
        <p:spPr/>
        <p:txBody>
          <a:bodyPr/>
          <a:lstStyle>
            <a:lvl1pPr>
              <a:defRPr/>
            </a:lvl1pPr>
          </a:lstStyle>
          <a:p>
            <a:endParaRPr lang="tr-TR" altLang="tr-TR"/>
          </a:p>
        </p:txBody>
      </p:sp>
      <p:sp>
        <p:nvSpPr>
          <p:cNvPr id="6" name="Alt Bilgi Yer Tutucusu 5">
            <a:extLst>
              <a:ext uri="{FF2B5EF4-FFF2-40B4-BE49-F238E27FC236}">
                <a16:creationId xmlns="" xmlns:a16="http://schemas.microsoft.com/office/drawing/2014/main" id="{507077AC-5583-4387-953F-4136A5B0555E}"/>
              </a:ext>
            </a:extLst>
          </p:cNvPr>
          <p:cNvSpPr>
            <a:spLocks noGrp="1"/>
          </p:cNvSpPr>
          <p:nvPr>
            <p:ph type="ftr" sz="quarter" idx="11"/>
          </p:nvPr>
        </p:nvSpPr>
        <p:spPr/>
        <p:txBody>
          <a:bodyPr/>
          <a:lstStyle>
            <a:lvl1pPr>
              <a:defRPr/>
            </a:lvl1pPr>
          </a:lstStyle>
          <a:p>
            <a:endParaRPr lang="tr-TR" altLang="tr-TR"/>
          </a:p>
        </p:txBody>
      </p:sp>
      <p:sp>
        <p:nvSpPr>
          <p:cNvPr id="7" name="Slayt Numarası Yer Tutucusu 6">
            <a:extLst>
              <a:ext uri="{FF2B5EF4-FFF2-40B4-BE49-F238E27FC236}">
                <a16:creationId xmlns="" xmlns:a16="http://schemas.microsoft.com/office/drawing/2014/main" id="{3B5A4FE1-63E2-43CA-8B3E-66C7A4D5FB09}"/>
              </a:ext>
            </a:extLst>
          </p:cNvPr>
          <p:cNvSpPr>
            <a:spLocks noGrp="1"/>
          </p:cNvSpPr>
          <p:nvPr>
            <p:ph type="sldNum" sz="quarter" idx="12"/>
          </p:nvPr>
        </p:nvSpPr>
        <p:spPr/>
        <p:txBody>
          <a:bodyPr/>
          <a:lstStyle>
            <a:lvl1pPr>
              <a:defRPr/>
            </a:lvl1pPr>
          </a:lstStyle>
          <a:p>
            <a:fld id="{CA35059F-8913-415E-B6EE-8A0C42125F00}" type="slidenum">
              <a:rPr lang="tr-TR" altLang="tr-TR"/>
              <a:pPr/>
              <a:t>‹#›</a:t>
            </a:fld>
            <a:endParaRPr lang="tr-TR" altLang="tr-TR"/>
          </a:p>
        </p:txBody>
      </p:sp>
    </p:spTree>
    <p:extLst>
      <p:ext uri="{BB962C8B-B14F-4D97-AF65-F5344CB8AC3E}">
        <p14:creationId xmlns:p14="http://schemas.microsoft.com/office/powerpoint/2010/main" val="1817841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4" descr="sunu">
            <a:extLst>
              <a:ext uri="{FF2B5EF4-FFF2-40B4-BE49-F238E27FC236}">
                <a16:creationId xmlns="" xmlns:a16="http://schemas.microsoft.com/office/drawing/2014/main" id="{DA90758A-5C1B-417F-A445-9333CC1F7BAF}"/>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 xmlns:a16="http://schemas.microsoft.com/office/drawing/2014/main" id="{B62BB14D-A81B-4BF0-9E5C-85B48DB3449D}"/>
              </a:ext>
            </a:extLst>
          </p:cNvPr>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a:extLst>
              <a:ext uri="{FF2B5EF4-FFF2-40B4-BE49-F238E27FC236}">
                <a16:creationId xmlns="" xmlns:a16="http://schemas.microsoft.com/office/drawing/2014/main" id="{F9C027C4-3CCB-41BC-A1B0-C948BA7A7EA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a:extLst>
              <a:ext uri="{FF2B5EF4-FFF2-40B4-BE49-F238E27FC236}">
                <a16:creationId xmlns="" xmlns:a16="http://schemas.microsoft.com/office/drawing/2014/main" id="{2EC9412D-38CF-44CA-AB58-109946B99B3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a:extLst>
              <a:ext uri="{FF2B5EF4-FFF2-40B4-BE49-F238E27FC236}">
                <a16:creationId xmlns="" xmlns:a16="http://schemas.microsoft.com/office/drawing/2014/main" id="{30EED56E-5A68-4365-8B88-F5C974F7A748}"/>
              </a:ext>
            </a:extLst>
          </p:cNvPr>
          <p:cNvSpPr>
            <a:spLocks noGrp="1"/>
          </p:cNvSpPr>
          <p:nvPr>
            <p:ph type="dt" sz="half" idx="10"/>
          </p:nvPr>
        </p:nvSpPr>
        <p:spPr/>
        <p:txBody>
          <a:bodyPr/>
          <a:lstStyle>
            <a:lvl1pPr>
              <a:defRPr/>
            </a:lvl1pPr>
          </a:lstStyle>
          <a:p>
            <a:endParaRPr lang="tr-TR" altLang="tr-TR"/>
          </a:p>
        </p:txBody>
      </p:sp>
      <p:sp>
        <p:nvSpPr>
          <p:cNvPr id="6" name="Alt Bilgi Yer Tutucusu 5">
            <a:extLst>
              <a:ext uri="{FF2B5EF4-FFF2-40B4-BE49-F238E27FC236}">
                <a16:creationId xmlns="" xmlns:a16="http://schemas.microsoft.com/office/drawing/2014/main" id="{A366051D-8C40-41E1-9FAC-3333DEA17A12}"/>
              </a:ext>
            </a:extLst>
          </p:cNvPr>
          <p:cNvSpPr>
            <a:spLocks noGrp="1"/>
          </p:cNvSpPr>
          <p:nvPr>
            <p:ph type="ftr" sz="quarter" idx="11"/>
          </p:nvPr>
        </p:nvSpPr>
        <p:spPr/>
        <p:txBody>
          <a:bodyPr/>
          <a:lstStyle>
            <a:lvl1pPr>
              <a:defRPr/>
            </a:lvl1pPr>
          </a:lstStyle>
          <a:p>
            <a:endParaRPr lang="tr-TR" altLang="tr-TR"/>
          </a:p>
        </p:txBody>
      </p:sp>
      <p:sp>
        <p:nvSpPr>
          <p:cNvPr id="7" name="Slayt Numarası Yer Tutucusu 6">
            <a:extLst>
              <a:ext uri="{FF2B5EF4-FFF2-40B4-BE49-F238E27FC236}">
                <a16:creationId xmlns="" xmlns:a16="http://schemas.microsoft.com/office/drawing/2014/main" id="{FF462AE5-A6F0-4C34-907D-1D343CF21471}"/>
              </a:ext>
            </a:extLst>
          </p:cNvPr>
          <p:cNvSpPr>
            <a:spLocks noGrp="1"/>
          </p:cNvSpPr>
          <p:nvPr>
            <p:ph type="sldNum" sz="quarter" idx="12"/>
          </p:nvPr>
        </p:nvSpPr>
        <p:spPr/>
        <p:txBody>
          <a:bodyPr/>
          <a:lstStyle>
            <a:lvl1pPr>
              <a:defRPr/>
            </a:lvl1pPr>
          </a:lstStyle>
          <a:p>
            <a:fld id="{2FD47004-EDAA-4BCF-9DE3-C7477122C224}" type="slidenum">
              <a:rPr lang="tr-TR" altLang="tr-TR"/>
              <a:pPr/>
              <a:t>‹#›</a:t>
            </a:fld>
            <a:endParaRPr lang="tr-TR" altLang="tr-TR"/>
          </a:p>
        </p:txBody>
      </p:sp>
    </p:spTree>
    <p:extLst>
      <p:ext uri="{BB962C8B-B14F-4D97-AF65-F5344CB8AC3E}">
        <p14:creationId xmlns:p14="http://schemas.microsoft.com/office/powerpoint/2010/main" val="234205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1472F3F7-B9CC-4C99-93C4-E01C35479B1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Rectangle 3">
            <a:extLst>
              <a:ext uri="{FF2B5EF4-FFF2-40B4-BE49-F238E27FC236}">
                <a16:creationId xmlns="" xmlns:a16="http://schemas.microsoft.com/office/drawing/2014/main" id="{773EF15F-EC6B-4E6E-BC68-97CFA2DF0CD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1028" name="Rectangle 4">
            <a:extLst>
              <a:ext uri="{FF2B5EF4-FFF2-40B4-BE49-F238E27FC236}">
                <a16:creationId xmlns="" xmlns:a16="http://schemas.microsoft.com/office/drawing/2014/main" id="{3D7AB4DE-139B-43F0-B6A7-166B526EC035}"/>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tr-TR" altLang="tr-TR"/>
          </a:p>
        </p:txBody>
      </p:sp>
      <p:sp>
        <p:nvSpPr>
          <p:cNvPr id="1029" name="Rectangle 5">
            <a:extLst>
              <a:ext uri="{FF2B5EF4-FFF2-40B4-BE49-F238E27FC236}">
                <a16:creationId xmlns="" xmlns:a16="http://schemas.microsoft.com/office/drawing/2014/main" id="{C1205DE4-E68B-4831-96FC-7B4627FF135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ltLang="tr-TR"/>
          </a:p>
        </p:txBody>
      </p:sp>
      <p:sp>
        <p:nvSpPr>
          <p:cNvPr id="1030" name="Rectangle 6">
            <a:extLst>
              <a:ext uri="{FF2B5EF4-FFF2-40B4-BE49-F238E27FC236}">
                <a16:creationId xmlns="" xmlns:a16="http://schemas.microsoft.com/office/drawing/2014/main" id="{FDB0B5E3-58EB-493C-B893-C9EDC94552F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C2AD343-42BE-4C0D-8C43-9BE1CB1E29F7}"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sunu kapak">
            <a:extLst>
              <a:ext uri="{FF2B5EF4-FFF2-40B4-BE49-F238E27FC236}">
                <a16:creationId xmlns="" xmlns:a16="http://schemas.microsoft.com/office/drawing/2014/main" id="{95F6E267-728F-4FB0-8651-BFFD2B0EC16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7012"/>
            <a:ext cx="9392574" cy="6850988"/>
          </a:xfrm>
          <a:prstGeom prst="rect">
            <a:avLst/>
          </a:prstGeom>
          <a:noFill/>
          <a:extLst>
            <a:ext uri="{909E8E84-426E-40DD-AFC4-6F175D3DCCD1}">
              <a14:hiddenFill xmlns:a14="http://schemas.microsoft.com/office/drawing/2010/main">
                <a:solidFill>
                  <a:srgbClr val="FFFFFF"/>
                </a:solidFill>
              </a14:hiddenFill>
            </a:ext>
          </a:extLst>
        </p:spPr>
      </p:pic>
      <p:sp>
        <p:nvSpPr>
          <p:cNvPr id="4104" name="Rectangle 8">
            <a:extLst>
              <a:ext uri="{FF2B5EF4-FFF2-40B4-BE49-F238E27FC236}">
                <a16:creationId xmlns="" xmlns:a16="http://schemas.microsoft.com/office/drawing/2014/main" id="{F38C432D-5372-448E-9829-E0F45631D439}"/>
              </a:ext>
            </a:extLst>
          </p:cNvPr>
          <p:cNvSpPr>
            <a:spLocks noGrp="1" noChangeArrowheads="1"/>
          </p:cNvSpPr>
          <p:nvPr>
            <p:ph type="subTitle" idx="1"/>
          </p:nvPr>
        </p:nvSpPr>
        <p:spPr>
          <a:xfrm>
            <a:off x="3048000" y="3162300"/>
            <a:ext cx="6096000" cy="533400"/>
          </a:xfrm>
        </p:spPr>
        <p:txBody>
          <a:bodyPr/>
          <a:lstStyle/>
          <a:p>
            <a:pPr lvl="0">
              <a:lnSpc>
                <a:spcPct val="90000"/>
              </a:lnSpc>
            </a:pPr>
            <a:r>
              <a:rPr lang="tr-TR" altLang="tr-TR" sz="3200" b="1" dirty="0" smtClean="0">
                <a:solidFill>
                  <a:srgbClr val="000000"/>
                </a:solidFill>
              </a:rPr>
              <a:t>ANTRENÖRLÜK </a:t>
            </a:r>
            <a:r>
              <a:rPr lang="tr-TR" altLang="tr-TR" sz="3200" b="1" dirty="0">
                <a:solidFill>
                  <a:srgbClr val="000000"/>
                </a:solidFill>
              </a:rPr>
              <a:t>EĞİTİMİ </a:t>
            </a:r>
          </a:p>
          <a:p>
            <a:pPr>
              <a:lnSpc>
                <a:spcPct val="90000"/>
              </a:lnSpc>
            </a:pPr>
            <a:endParaRPr lang="tr-TR" altLang="tr-TR" sz="3200" b="1" dirty="0"/>
          </a:p>
        </p:txBody>
      </p:sp>
      <p:sp>
        <p:nvSpPr>
          <p:cNvPr id="6" name="Rectangle 8">
            <a:extLst>
              <a:ext uri="{FF2B5EF4-FFF2-40B4-BE49-F238E27FC236}">
                <a16:creationId xmlns="" xmlns:a16="http://schemas.microsoft.com/office/drawing/2014/main" id="{40919079-B759-42A8-9F3B-9A1143AB97DE}"/>
              </a:ext>
            </a:extLst>
          </p:cNvPr>
          <p:cNvSpPr txBox="1">
            <a:spLocks noChangeArrowheads="1"/>
          </p:cNvSpPr>
          <p:nvPr/>
        </p:nvSpPr>
        <p:spPr bwMode="auto">
          <a:xfrm>
            <a:off x="2895600" y="1143000"/>
            <a:ext cx="6096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90000"/>
              </a:lnSpc>
            </a:pPr>
            <a:r>
              <a:rPr lang="tr-TR" altLang="tr-TR" sz="3200" b="1" dirty="0" smtClean="0"/>
              <a:t>YAŞAR DOĞU </a:t>
            </a:r>
          </a:p>
          <a:p>
            <a:pPr>
              <a:lnSpc>
                <a:spcPct val="90000"/>
              </a:lnSpc>
            </a:pPr>
            <a:r>
              <a:rPr lang="tr-TR" altLang="tr-TR" sz="3200" b="1" dirty="0" smtClean="0"/>
              <a:t>SPOR BİLİMLERİ FAKÜLTESİ</a:t>
            </a:r>
          </a:p>
        </p:txBody>
      </p:sp>
      <p:sp>
        <p:nvSpPr>
          <p:cNvPr id="7" name="Rectangle 8">
            <a:extLst>
              <a:ext uri="{FF2B5EF4-FFF2-40B4-BE49-F238E27FC236}">
                <a16:creationId xmlns="" xmlns:a16="http://schemas.microsoft.com/office/drawing/2014/main" id="{FA81E1F3-CB27-487C-8780-092A73586388}"/>
              </a:ext>
            </a:extLst>
          </p:cNvPr>
          <p:cNvSpPr txBox="1">
            <a:spLocks noChangeArrowheads="1"/>
          </p:cNvSpPr>
          <p:nvPr/>
        </p:nvSpPr>
        <p:spPr bwMode="auto">
          <a:xfrm>
            <a:off x="3048000" y="4724400"/>
            <a:ext cx="6096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90000"/>
              </a:lnSpc>
            </a:pPr>
            <a:r>
              <a:rPr lang="tr-TR" altLang="tr-TR" b="1" i="1" dirty="0" smtClean="0"/>
              <a:t>SYB 381</a:t>
            </a:r>
            <a:r>
              <a:rPr lang="tr-TR" altLang="tr-TR" b="1" i="1" dirty="0" smtClean="0"/>
              <a:t> </a:t>
            </a:r>
            <a:r>
              <a:rPr lang="tr-TR" altLang="tr-TR" b="1" i="1" dirty="0" smtClean="0"/>
              <a:t>FUTBOL</a:t>
            </a:r>
            <a:endParaRPr lang="tr-TR" altLang="tr-TR" b="1" i="1" dirty="0"/>
          </a:p>
        </p:txBody>
      </p:sp>
      <p:sp>
        <p:nvSpPr>
          <p:cNvPr id="8" name="Rectangle 8">
            <a:extLst>
              <a:ext uri="{FF2B5EF4-FFF2-40B4-BE49-F238E27FC236}">
                <a16:creationId xmlns="" xmlns:a16="http://schemas.microsoft.com/office/drawing/2014/main" id="{2B89DD1B-66F7-4797-94FB-C51343EB1C18}"/>
              </a:ext>
            </a:extLst>
          </p:cNvPr>
          <p:cNvSpPr txBox="1">
            <a:spLocks noChangeArrowheads="1"/>
          </p:cNvSpPr>
          <p:nvPr/>
        </p:nvSpPr>
        <p:spPr bwMode="auto">
          <a:xfrm>
            <a:off x="3048000" y="5334000"/>
            <a:ext cx="6096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90000"/>
              </a:lnSpc>
            </a:pPr>
            <a:r>
              <a:rPr lang="tr-TR" altLang="tr-TR" sz="2000" b="1" i="1" dirty="0" smtClean="0"/>
              <a:t>ÖĞR. GÖR. KAZIM BIYIK</a:t>
            </a:r>
            <a:endParaRPr lang="tr-TR" altLang="tr-TR" sz="2000" b="1"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280B79D-0B02-41AA-A0CB-21D933491A35}"/>
              </a:ext>
            </a:extLst>
          </p:cNvPr>
          <p:cNvSpPr>
            <a:spLocks noGrp="1" noChangeArrowheads="1"/>
          </p:cNvSpPr>
          <p:nvPr>
            <p:ph type="ctrTitle"/>
          </p:nvPr>
        </p:nvSpPr>
        <p:spPr>
          <a:xfrm>
            <a:off x="685800" y="1143000"/>
            <a:ext cx="7772400" cy="1470025"/>
          </a:xfrm>
        </p:spPr>
        <p:txBody>
          <a:bodyPr anchor="ctr"/>
          <a:lstStyle/>
          <a:p>
            <a:r>
              <a:rPr lang="tr-TR" sz="4400" dirty="0"/>
              <a:t>Topla Bütünlük, Top sektirmeler</a:t>
            </a:r>
            <a:endParaRPr lang="tr-TR" altLang="tr-TR" sz="4400" dirty="0"/>
          </a:p>
        </p:txBody>
      </p:sp>
      <p:sp>
        <p:nvSpPr>
          <p:cNvPr id="6147" name="Rectangle 3">
            <a:extLst>
              <a:ext uri="{FF2B5EF4-FFF2-40B4-BE49-F238E27FC236}">
                <a16:creationId xmlns="" xmlns:a16="http://schemas.microsoft.com/office/drawing/2014/main" id="{F905258F-F96C-4DD7-B132-3E7AE9EEAAA2}"/>
              </a:ext>
            </a:extLst>
          </p:cNvPr>
          <p:cNvSpPr>
            <a:spLocks noGrp="1" noChangeArrowheads="1"/>
          </p:cNvSpPr>
          <p:nvPr>
            <p:ph type="subTitle" idx="1"/>
          </p:nvPr>
        </p:nvSpPr>
        <p:spPr>
          <a:xfrm>
            <a:off x="3733800" y="4082475"/>
            <a:ext cx="1676400" cy="762000"/>
          </a:xfrm>
        </p:spPr>
        <p:txBody>
          <a:bodyPr/>
          <a:lstStyle/>
          <a:p>
            <a:r>
              <a:rPr lang="tr-TR" altLang="tr-TR" sz="2800" i="1" dirty="0" smtClean="0"/>
              <a:t>Hafta-2</a:t>
            </a:r>
            <a:endParaRPr lang="tr-TR" altLang="tr-TR" sz="2800" i="1" dirty="0"/>
          </a:p>
        </p:txBody>
      </p:sp>
      <p:pic>
        <p:nvPicPr>
          <p:cNvPr id="6148" name="Picture 4" descr="sunu">
            <a:extLst>
              <a:ext uri="{FF2B5EF4-FFF2-40B4-BE49-F238E27FC236}">
                <a16:creationId xmlns="" xmlns:a16="http://schemas.microsoft.com/office/drawing/2014/main" id="{571ECC9D-3C97-4A2E-A8AA-BEBCE23FD8E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 xmlns:a16="http://schemas.microsoft.com/office/drawing/2014/main" id="{5CECEE48-2E7C-42F7-BDD0-3BE516D175F6}"/>
              </a:ext>
            </a:extLst>
          </p:cNvPr>
          <p:cNvSpPr txBox="1">
            <a:spLocks noChangeArrowheads="1"/>
          </p:cNvSpPr>
          <p:nvPr/>
        </p:nvSpPr>
        <p:spPr bwMode="auto">
          <a:xfrm>
            <a:off x="1638300" y="2957729"/>
            <a:ext cx="5867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altLang="tr-TR" sz="3200" i="1" dirty="0" smtClean="0"/>
              <a:t>SYB 381</a:t>
            </a:r>
            <a:r>
              <a:rPr lang="tr-TR" altLang="tr-TR" sz="3200" i="1" dirty="0" smtClean="0"/>
              <a:t> </a:t>
            </a:r>
            <a:r>
              <a:rPr lang="tr-TR" altLang="tr-TR" sz="3200" i="1" dirty="0" smtClean="0"/>
              <a:t>FUTBOL</a:t>
            </a:r>
            <a:endParaRPr lang="tr-TR" altLang="tr-TR" sz="32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09600" y="533400"/>
            <a:ext cx="7772400" cy="1836440"/>
          </a:xfrm>
        </p:spPr>
        <p:txBody>
          <a:bodyPr/>
          <a:lstStyle/>
          <a:p>
            <a:r>
              <a:rPr lang="tr-TR" dirty="0">
                <a:solidFill>
                  <a:srgbClr val="FF0000"/>
                </a:solidFill>
                <a:latin typeface="Nunito Sans"/>
              </a:rPr>
              <a:t> </a:t>
            </a:r>
            <a:r>
              <a:rPr lang="tr-TR" dirty="0" smtClean="0">
                <a:solidFill>
                  <a:srgbClr val="FF0000"/>
                </a:solidFill>
                <a:latin typeface="Nunito Sans"/>
              </a:rPr>
              <a:t/>
            </a:r>
            <a:br>
              <a:rPr lang="tr-TR" dirty="0" smtClean="0">
                <a:solidFill>
                  <a:srgbClr val="FF0000"/>
                </a:solidFill>
                <a:latin typeface="Nunito Sans"/>
              </a:rPr>
            </a:br>
            <a:r>
              <a:rPr lang="tr-TR" dirty="0">
                <a:solidFill>
                  <a:srgbClr val="FF0000"/>
                </a:solidFill>
                <a:latin typeface="Nunito Sans"/>
              </a:rPr>
              <a:t/>
            </a:r>
            <a:br>
              <a:rPr lang="tr-TR" dirty="0">
                <a:solidFill>
                  <a:srgbClr val="FF0000"/>
                </a:solidFill>
                <a:latin typeface="Nunito Sans"/>
              </a:rPr>
            </a:br>
            <a:r>
              <a:rPr lang="tr-TR" dirty="0" smtClean="0">
                <a:solidFill>
                  <a:srgbClr val="FF0000"/>
                </a:solidFill>
                <a:latin typeface="Nunito Sans"/>
              </a:rPr>
              <a:t/>
            </a:r>
            <a:br>
              <a:rPr lang="tr-TR" dirty="0" smtClean="0">
                <a:solidFill>
                  <a:srgbClr val="FF0000"/>
                </a:solidFill>
                <a:latin typeface="Nunito Sans"/>
              </a:rPr>
            </a:br>
            <a:r>
              <a:rPr lang="tr-TR" dirty="0">
                <a:solidFill>
                  <a:srgbClr val="FF0000"/>
                </a:solidFill>
                <a:latin typeface="Nunito Sans"/>
              </a:rPr>
              <a:t/>
            </a:r>
            <a:br>
              <a:rPr lang="tr-TR" dirty="0">
                <a:solidFill>
                  <a:srgbClr val="FF0000"/>
                </a:solidFill>
                <a:latin typeface="Nunito Sans"/>
              </a:rPr>
            </a:br>
            <a:r>
              <a:rPr lang="tr-TR" b="1" dirty="0" smtClean="0">
                <a:solidFill>
                  <a:srgbClr val="FF0000"/>
                </a:solidFill>
                <a:latin typeface="Times New Roman" panose="02020603050405020304" pitchFamily="18" charset="0"/>
                <a:cs typeface="Times New Roman" panose="02020603050405020304" pitchFamily="18" charset="0"/>
              </a:rPr>
              <a:t>Topla Bütünlük Top Sektirme</a:t>
            </a:r>
            <a:endParaRPr lang="tr-TR" dirty="0">
              <a:solidFill>
                <a:srgbClr val="FF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685800" y="2819400"/>
            <a:ext cx="7992888" cy="1752600"/>
          </a:xfrm>
        </p:spPr>
        <p:txBody>
          <a:bodyPr>
            <a:normAutofit/>
          </a:bodyPr>
          <a:lstStyle/>
          <a:p>
            <a:r>
              <a:rPr lang="tr-TR" dirty="0">
                <a:solidFill>
                  <a:srgbClr val="333333"/>
                </a:solidFill>
                <a:latin typeface="Times New Roman" panose="02020603050405020304" pitchFamily="18" charset="0"/>
                <a:cs typeface="Times New Roman" panose="02020603050405020304" pitchFamily="18" charset="0"/>
              </a:rPr>
              <a:t>Top sektirmenin, topa olan bağlılığı ve ayağın topa yatkınlığında yardımcı olduğunu biliyoruz. Dolayısıyla ne kadar çok top sektirmek o kadar top </a:t>
            </a:r>
            <a:r>
              <a:rPr lang="tr-TR" dirty="0" smtClean="0">
                <a:solidFill>
                  <a:srgbClr val="333333"/>
                </a:solidFill>
                <a:latin typeface="Times New Roman" panose="02020603050405020304" pitchFamily="18" charset="0"/>
                <a:cs typeface="Times New Roman" panose="02020603050405020304" pitchFamily="18" charset="0"/>
              </a:rPr>
              <a:t>tekniğinin gelişmesine sebep olacaktır.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4086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620688"/>
            <a:ext cx="8229600" cy="1143000"/>
          </a:xfrm>
        </p:spPr>
        <p:txBody>
          <a:bodyPr/>
          <a:lstStyle/>
          <a:p>
            <a:r>
              <a:rPr lang="tr-TR" dirty="0" smtClean="0">
                <a:solidFill>
                  <a:srgbClr val="FF0000"/>
                </a:solidFill>
                <a:latin typeface="Times New Roman" panose="02020603050405020304" pitchFamily="18" charset="0"/>
                <a:cs typeface="Times New Roman" panose="02020603050405020304" pitchFamily="18" charset="0"/>
              </a:rPr>
              <a:t>TOP SEKTİRME ÇEŞİTLERİ</a:t>
            </a:r>
            <a:endParaRPr lang="tr-TR" dirty="0">
              <a:solidFill>
                <a:srgbClr val="FF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buNone/>
            </a:pPr>
            <a:endParaRPr lang="tr-TR" sz="2800" b="1" dirty="0" smtClean="0">
              <a:solidFill>
                <a:srgbClr val="FF0000"/>
              </a:solidFill>
              <a:latin typeface="Times New Roman" panose="02020603050405020304" pitchFamily="18" charset="0"/>
              <a:cs typeface="Times New Roman" panose="02020603050405020304" pitchFamily="18" charset="0"/>
            </a:endParaRPr>
          </a:p>
          <a:p>
            <a:pPr marL="0" indent="0">
              <a:buNone/>
            </a:pPr>
            <a:endParaRPr lang="tr-TR" sz="2800" b="1" dirty="0">
              <a:solidFill>
                <a:srgbClr val="FF0000"/>
              </a:solidFill>
              <a:latin typeface="Times New Roman" panose="02020603050405020304" pitchFamily="18" charset="0"/>
              <a:cs typeface="Times New Roman" panose="02020603050405020304" pitchFamily="18" charset="0"/>
            </a:endParaRPr>
          </a:p>
          <a:p>
            <a:pPr marL="0" indent="0">
              <a:buNone/>
            </a:pPr>
            <a:r>
              <a:rPr lang="tr-TR" sz="2800" b="1" dirty="0" smtClean="0">
                <a:solidFill>
                  <a:srgbClr val="FF0000"/>
                </a:solidFill>
                <a:latin typeface="Times New Roman" panose="02020603050405020304" pitchFamily="18" charset="0"/>
                <a:cs typeface="Times New Roman" panose="02020603050405020304" pitchFamily="18" charset="0"/>
              </a:rPr>
              <a:t>1-</a:t>
            </a:r>
            <a:r>
              <a:rPr lang="tr-TR" sz="2800" dirty="0" smtClean="0">
                <a:latin typeface="Times New Roman" panose="02020603050405020304" pitchFamily="18" charset="0"/>
                <a:cs typeface="Times New Roman" panose="02020603050405020304" pitchFamily="18" charset="0"/>
              </a:rPr>
              <a:t> AYAK ÜSTÜ İLE YAPILAN TOP SEKTİRME.</a:t>
            </a:r>
          </a:p>
          <a:p>
            <a:pPr marL="0" indent="0">
              <a:buNone/>
            </a:pPr>
            <a:r>
              <a:rPr lang="tr-TR" sz="2800" b="1" dirty="0" smtClean="0">
                <a:solidFill>
                  <a:srgbClr val="FF0000"/>
                </a:solidFill>
                <a:latin typeface="Times New Roman" panose="02020603050405020304" pitchFamily="18" charset="0"/>
                <a:cs typeface="Times New Roman" panose="02020603050405020304" pitchFamily="18" charset="0"/>
              </a:rPr>
              <a:t>2-</a:t>
            </a:r>
            <a:r>
              <a:rPr lang="tr-TR" sz="2800" dirty="0" smtClean="0">
                <a:latin typeface="Times New Roman" panose="02020603050405020304" pitchFamily="18" charset="0"/>
                <a:cs typeface="Times New Roman" panose="02020603050405020304" pitchFamily="18" charset="0"/>
              </a:rPr>
              <a:t> DİZ ÜSTÜ İLE YAPILAN TOP SEKTİRME.</a:t>
            </a:r>
          </a:p>
          <a:p>
            <a:pPr marL="0" indent="0">
              <a:buNone/>
            </a:pPr>
            <a:r>
              <a:rPr lang="tr-TR" sz="2800" b="1" dirty="0" smtClean="0">
                <a:solidFill>
                  <a:srgbClr val="FF0000"/>
                </a:solidFill>
                <a:latin typeface="Times New Roman" panose="02020603050405020304" pitchFamily="18" charset="0"/>
                <a:cs typeface="Times New Roman" panose="02020603050405020304" pitchFamily="18" charset="0"/>
              </a:rPr>
              <a:t>3-</a:t>
            </a:r>
            <a:r>
              <a:rPr lang="tr-TR" sz="2800" dirty="0" smtClean="0">
                <a:latin typeface="Times New Roman" panose="02020603050405020304" pitchFamily="18" charset="0"/>
                <a:cs typeface="Times New Roman" panose="02020603050405020304" pitchFamily="18" charset="0"/>
              </a:rPr>
              <a:t> KAFA İLE YAPILAN TOP SEKTİRME.</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328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sz="2800" b="1" dirty="0">
                <a:solidFill>
                  <a:srgbClr val="FF0000"/>
                </a:solidFill>
                <a:latin typeface="Times New Roman" panose="02020603050405020304" pitchFamily="18" charset="0"/>
                <a:cs typeface="Times New Roman" panose="02020603050405020304" pitchFamily="18" charset="0"/>
              </a:rPr>
              <a:t>1-</a:t>
            </a:r>
            <a:r>
              <a:rPr lang="tr-TR" sz="2800" dirty="0">
                <a:solidFill>
                  <a:prstClr val="black"/>
                </a:solidFill>
                <a:latin typeface="Times New Roman" panose="02020603050405020304" pitchFamily="18" charset="0"/>
                <a:cs typeface="Times New Roman" panose="02020603050405020304" pitchFamily="18" charset="0"/>
              </a:rPr>
              <a:t> AYAK ÜSTÜ İLE YAPILAN TOP SEKTİRME</a:t>
            </a:r>
            <a:r>
              <a:rPr lang="tr-TR" sz="2800" dirty="0" smtClean="0">
                <a:solidFill>
                  <a:prstClr val="black"/>
                </a:solidFill>
                <a:latin typeface="Times New Roman" panose="02020603050405020304" pitchFamily="18" charset="0"/>
                <a:cs typeface="Times New Roman" panose="02020603050405020304" pitchFamily="18" charset="0"/>
              </a:rPr>
              <a:t>.</a:t>
            </a:r>
          </a:p>
          <a:p>
            <a:pPr marL="0" indent="0">
              <a:buNone/>
            </a:pPr>
            <a:r>
              <a:rPr lang="tr-TR" sz="2800" dirty="0" smtClean="0">
                <a:solidFill>
                  <a:prstClr val="black"/>
                </a:solidFill>
                <a:latin typeface="Times New Roman" panose="02020603050405020304" pitchFamily="18" charset="0"/>
                <a:cs typeface="Times New Roman" panose="02020603050405020304" pitchFamily="18" charset="0"/>
              </a:rPr>
              <a:t>Ayak üstü ile top sektirmede topa vuruş bacağının ayak üstü ile vuruş yapılır. Diğer bacak destek bacağı ayak yere basar şekildedir. </a:t>
            </a:r>
            <a:r>
              <a:rPr lang="tr-TR" sz="2800" dirty="0">
                <a:solidFill>
                  <a:prstClr val="black"/>
                </a:solidFill>
                <a:latin typeface="Times New Roman" panose="02020603050405020304" pitchFamily="18" charset="0"/>
                <a:cs typeface="Times New Roman" panose="02020603050405020304" pitchFamily="18" charset="0"/>
              </a:rPr>
              <a:t>T</a:t>
            </a:r>
            <a:r>
              <a:rPr lang="tr-TR" sz="2800" dirty="0" smtClean="0">
                <a:solidFill>
                  <a:prstClr val="black"/>
                </a:solidFill>
                <a:latin typeface="Times New Roman" panose="02020603050405020304" pitchFamily="18" charset="0"/>
                <a:cs typeface="Times New Roman" panose="02020603050405020304" pitchFamily="18" charset="0"/>
              </a:rPr>
              <a:t>opla temas ayakkabıda parmaklar ile bilek arasında bağcıkların olduğu kısım ile yapılır.</a:t>
            </a:r>
          </a:p>
          <a:p>
            <a:pPr marL="0" indent="0">
              <a:buNone/>
            </a:pPr>
            <a:r>
              <a:rPr lang="tr-TR" sz="2800" dirty="0" smtClean="0">
                <a:solidFill>
                  <a:prstClr val="black"/>
                </a:solidFill>
                <a:latin typeface="Times New Roman" panose="02020603050405020304" pitchFamily="18" charset="0"/>
                <a:cs typeface="Times New Roman" panose="02020603050405020304" pitchFamily="18" charset="0"/>
              </a:rPr>
              <a:t>Burada vücut pozisyonun dengeli olması ve estetiği önemlidir. Topla temas eden ayak her temastan sonra yere temas etmelidir. Bu sektirme iki ayak ile de yapılabilir. Yani bacak askıda topla temas yapılmamalıdır.</a:t>
            </a:r>
            <a:endParaRPr lang="tr-TR" dirty="0"/>
          </a:p>
        </p:txBody>
      </p:sp>
    </p:spTree>
    <p:extLst>
      <p:ext uri="{BB962C8B-B14F-4D97-AF65-F5344CB8AC3E}">
        <p14:creationId xmlns:p14="http://schemas.microsoft.com/office/powerpoint/2010/main" val="207703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052736"/>
            <a:ext cx="8229600" cy="4525963"/>
          </a:xfrm>
        </p:spPr>
        <p:txBody>
          <a:bodyPr/>
          <a:lstStyle/>
          <a:p>
            <a:pPr marL="0" lvl="0" indent="0">
              <a:buNone/>
            </a:pPr>
            <a:r>
              <a:rPr lang="tr-TR" sz="2800" b="1" dirty="0">
                <a:solidFill>
                  <a:srgbClr val="FF0000"/>
                </a:solidFill>
                <a:latin typeface="Times New Roman" panose="02020603050405020304" pitchFamily="18" charset="0"/>
                <a:cs typeface="Times New Roman" panose="02020603050405020304" pitchFamily="18" charset="0"/>
              </a:rPr>
              <a:t>2-</a:t>
            </a:r>
            <a:r>
              <a:rPr lang="tr-TR" sz="2800" dirty="0">
                <a:solidFill>
                  <a:prstClr val="black"/>
                </a:solidFill>
                <a:latin typeface="Times New Roman" panose="02020603050405020304" pitchFamily="18" charset="0"/>
                <a:cs typeface="Times New Roman" panose="02020603050405020304" pitchFamily="18" charset="0"/>
              </a:rPr>
              <a:t> DİZ ÜSTÜ İLE YAPILAN TOP SEKTİRME.</a:t>
            </a:r>
          </a:p>
          <a:p>
            <a:pPr marL="0" indent="0">
              <a:buNone/>
            </a:pPr>
            <a:r>
              <a:rPr lang="tr-TR" dirty="0" smtClean="0">
                <a:latin typeface="Times New Roman" panose="02020603050405020304" pitchFamily="18" charset="0"/>
                <a:cs typeface="Times New Roman" panose="02020603050405020304" pitchFamily="18" charset="0"/>
              </a:rPr>
              <a:t>Diz üstü ile top sektirme  sektirme yapacak olan bacak kalçadan yukarı kaldırılır. Diğer bacak yerde ve dengeyi sağlar. Topun temas ettiği yer kasık ile diz arasındaki üst baldırdır. Sektirmenin yapıldığı bacak topla her temas ettiğinde ayak ucu yere temas eder ve yukarı çıkar. Bu esnada vücut dengesi ve estetiği önemlidir. Ayrıca bu sektirme sağ ve sol bacak ile yapılabilir.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3847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24744"/>
            <a:ext cx="8229600" cy="4525963"/>
          </a:xfrm>
        </p:spPr>
        <p:txBody>
          <a:bodyPr>
            <a:normAutofit lnSpcReduction="10000"/>
          </a:bodyPr>
          <a:lstStyle/>
          <a:p>
            <a:pPr marL="0" lvl="0" indent="0">
              <a:buNone/>
            </a:pPr>
            <a:r>
              <a:rPr lang="tr-TR" sz="2800" b="1" dirty="0">
                <a:solidFill>
                  <a:srgbClr val="FF0000"/>
                </a:solidFill>
                <a:latin typeface="Times New Roman" panose="02020603050405020304" pitchFamily="18" charset="0"/>
                <a:cs typeface="Times New Roman" panose="02020603050405020304" pitchFamily="18" charset="0"/>
              </a:rPr>
              <a:t>3-</a:t>
            </a:r>
            <a:r>
              <a:rPr lang="tr-TR" sz="2800" dirty="0">
                <a:solidFill>
                  <a:prstClr val="black"/>
                </a:solidFill>
                <a:latin typeface="Times New Roman" panose="02020603050405020304" pitchFamily="18" charset="0"/>
                <a:cs typeface="Times New Roman" panose="02020603050405020304" pitchFamily="18" charset="0"/>
              </a:rPr>
              <a:t> KAFA İLE YAPILAN TOP SEKTİRME.</a:t>
            </a:r>
          </a:p>
          <a:p>
            <a:pPr marL="0" indent="0">
              <a:buNone/>
            </a:pPr>
            <a:r>
              <a:rPr lang="tr-TR" dirty="0" smtClean="0">
                <a:latin typeface="Times New Roman" panose="02020603050405020304" pitchFamily="18" charset="0"/>
                <a:cs typeface="Times New Roman" panose="02020603050405020304" pitchFamily="18" charset="0"/>
              </a:rPr>
              <a:t>Kafa ile top sektirme  burada ayaklar birbirine paralel bacaklar omuz genişliğinde açık olmalı. Kollar vücudun yanında dengeyi sağlayacak pozisyonda estetik olarak iyi bir görüntü olmalıdır. Adım öne çıkılmaz baş enseden geriye yatırılır. Alın yer ile iki paralel çizgi pozisyonunda gibidir. Top ile temas yeri alın çatı kemikleridir. Gözler topu takip eder sektirme esnasında dizlerden esneme söz konusudur.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1396354"/>
      </p:ext>
    </p:extLst>
  </p:cSld>
  <p:clrMapOvr>
    <a:masterClrMapping/>
  </p:clrMapOvr>
</p:sld>
</file>

<file path=ppt/theme/theme1.xml><?xml version="1.0" encoding="utf-8"?>
<a:theme xmlns:a="http://schemas.openxmlformats.org/drawingml/2006/main" name="SPOR VE TURİZ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Sunu1" id="{8726E870-6B55-4993-B173-C1955522032C}" vid="{39669771-7DC0-4038-AD34-67DC5E4A088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SPOR VE TURİZM</Template>
  <TotalTime>38</TotalTime>
  <Words>301</Words>
  <Application>Microsoft Office PowerPoint</Application>
  <PresentationFormat>Ekran Gösterisi (4:3)</PresentationFormat>
  <Paragraphs>23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SPOR VE TURİZM</vt:lpstr>
      <vt:lpstr>PowerPoint Sunusu</vt:lpstr>
      <vt:lpstr>Topla Bütünlük, Top sektirmeler</vt:lpstr>
      <vt:lpstr>     Topla Bütünlük Top Sektirme</vt:lpstr>
      <vt:lpstr>TOP SEKTİRME ÇEŞİTLERİ</vt:lpstr>
      <vt:lpstr>PowerPoint Sunusu</vt:lpstr>
      <vt:lpstr>PowerPoint Sunusu</vt:lpstr>
      <vt:lpstr>PowerPoint Sunusu</vt:lpstr>
    </vt:vector>
  </TitlesOfParts>
  <Company>NouS TncTR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Acer</dc:creator>
  <cp:lastModifiedBy>Acer</cp:lastModifiedBy>
  <cp:revision>8</cp:revision>
  <cp:lastPrinted>1601-01-01T00:00:00Z</cp:lastPrinted>
  <dcterms:created xsi:type="dcterms:W3CDTF">2020-01-17T09:04:40Z</dcterms:created>
  <dcterms:modified xsi:type="dcterms:W3CDTF">2021-09-29T14:38:23Z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