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57" r:id="rId3"/>
    <p:sldId id="275" r:id="rId4"/>
    <p:sldId id="265" r:id="rId5"/>
    <p:sldId id="266" r:id="rId6"/>
    <p:sldId id="267" r:id="rId7"/>
    <p:sldId id="268" r:id="rId8"/>
    <p:sldId id="269" r:id="rId9"/>
    <p:sldId id="270" r:id="rId10"/>
    <p:sldId id="271" r:id="rId11"/>
    <p:sldId id="272" r:id="rId12"/>
    <p:sldId id="273" r:id="rId13"/>
    <p:sldId id="274" r:id="rId14"/>
    <p:sldId id="277" r:id="rId15"/>
    <p:sldId id="262" r:id="rId16"/>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7" autoAdjust="0"/>
  </p:normalViewPr>
  <p:slideViewPr>
    <p:cSldViewPr>
      <p:cViewPr>
        <p:scale>
          <a:sx n="126" d="100"/>
          <a:sy n="126" d="100"/>
        </p:scale>
        <p:origin x="-119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7" d="100"/>
          <a:sy n="87" d="100"/>
        </p:scale>
        <p:origin x="279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xmlns="" id="{4D3E8776-AB09-4EDC-BA1D-EF4E5378F24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xmlns="" id="{EC0ED28E-E00B-48F0-8DCE-0A0CDD4EA5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AD1730A-0A11-42E7-8CE9-6123E48B2DB5}" type="datetimeFigureOut">
              <a:rPr lang="tr-TR" smtClean="0"/>
              <a:t>11.02.2020</a:t>
            </a:fld>
            <a:endParaRPr lang="tr-TR"/>
          </a:p>
        </p:txBody>
      </p:sp>
      <p:sp>
        <p:nvSpPr>
          <p:cNvPr id="4" name="Alt Bilgi Yer Tutucusu 3">
            <a:extLst>
              <a:ext uri="{FF2B5EF4-FFF2-40B4-BE49-F238E27FC236}">
                <a16:creationId xmlns:a16="http://schemas.microsoft.com/office/drawing/2014/main" xmlns="" id="{C7EB4F14-AF67-4617-94A3-B44E02F4699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xmlns="" id="{B1031D0F-BB1A-45A1-BB38-B8B30A1B3E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86F970-FFD7-4C47-8F4E-4A357BFA8F9B}" type="slidenum">
              <a:rPr lang="tr-TR" smtClean="0"/>
              <a:t>‹#›</a:t>
            </a:fld>
            <a:endParaRPr lang="tr-TR"/>
          </a:p>
        </p:txBody>
      </p:sp>
    </p:spTree>
    <p:extLst>
      <p:ext uri="{BB962C8B-B14F-4D97-AF65-F5344CB8AC3E}">
        <p14:creationId xmlns:p14="http://schemas.microsoft.com/office/powerpoint/2010/main" val="12275735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xmlns="" id="{7487D298-1B85-4809-8876-81D3304E2AC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BC37AB5C-7F07-47D8-A788-722AAEF2B7EA}"/>
              </a:ext>
            </a:extLst>
          </p:cNvPr>
          <p:cNvSpPr>
            <a:spLocks noGrp="1"/>
          </p:cNvSpPr>
          <p:nvPr>
            <p:ph type="ctrTitle"/>
          </p:nvPr>
        </p:nvSpPr>
        <p:spPr>
          <a:xfrm>
            <a:off x="1143000" y="1122363"/>
            <a:ext cx="6858000" cy="2387600"/>
          </a:xfrm>
        </p:spPr>
        <p:txBody>
          <a:bodyPr anchor="b"/>
          <a:lstStyle>
            <a:lvl1pPr algn="ctr">
              <a:defRPr sz="6000"/>
            </a:lvl1pPr>
          </a:lstStyle>
          <a:p>
            <a:r>
              <a:rPr lang="tr-TR" smtClean="0"/>
              <a:t>Asıl başlık stili için tıklatın</a:t>
            </a:r>
            <a:endParaRPr lang="tr-TR"/>
          </a:p>
        </p:txBody>
      </p:sp>
      <p:sp>
        <p:nvSpPr>
          <p:cNvPr id="3" name="Alt Başlık 2">
            <a:extLst>
              <a:ext uri="{FF2B5EF4-FFF2-40B4-BE49-F238E27FC236}">
                <a16:creationId xmlns:a16="http://schemas.microsoft.com/office/drawing/2014/main" xmlns="" id="{E335F604-7929-4CDE-8A84-087B8DAF0D5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a:extLst>
              <a:ext uri="{FF2B5EF4-FFF2-40B4-BE49-F238E27FC236}">
                <a16:creationId xmlns:a16="http://schemas.microsoft.com/office/drawing/2014/main" xmlns="" id="{2D46F884-D715-4ED2-875E-08FBCF8ADFA7}"/>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xmlns="" id="{A4BE28AE-7438-4147-A44D-FD6BBB5AF783}"/>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xmlns="" id="{FF8D3C9B-FEDD-4309-A91C-9CA1AC6827F8}"/>
              </a:ext>
            </a:extLst>
          </p:cNvPr>
          <p:cNvSpPr>
            <a:spLocks noGrp="1"/>
          </p:cNvSpPr>
          <p:nvPr>
            <p:ph type="sldNum" sz="quarter" idx="12"/>
          </p:nvPr>
        </p:nvSpPr>
        <p:spPr/>
        <p:txBody>
          <a:bodyPr/>
          <a:lstStyle>
            <a:lvl1pPr>
              <a:defRPr/>
            </a:lvl1pPr>
          </a:lstStyle>
          <a:p>
            <a:fld id="{7CAA2947-FA5D-453E-83C0-691EA497C3A3}" type="slidenum">
              <a:rPr lang="tr-TR" altLang="tr-TR"/>
              <a:pPr/>
              <a:t>‹#›</a:t>
            </a:fld>
            <a:endParaRPr lang="tr-TR" altLang="tr-TR"/>
          </a:p>
        </p:txBody>
      </p:sp>
    </p:spTree>
    <p:extLst>
      <p:ext uri="{BB962C8B-B14F-4D97-AF65-F5344CB8AC3E}">
        <p14:creationId xmlns:p14="http://schemas.microsoft.com/office/powerpoint/2010/main" val="2530986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xmlns="" id="{88F26E1D-B5D5-467D-A732-7F9CA8F46E2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2D9801B3-D8C9-443D-AFA1-C8E352C699AD}"/>
              </a:ext>
            </a:extLst>
          </p:cNvPr>
          <p:cNvSpPr>
            <a:spLocks noGrp="1"/>
          </p:cNvSpPr>
          <p:nvPr>
            <p:ph type="title"/>
          </p:nvPr>
        </p:nvSpPr>
        <p:spPr/>
        <p:txBody>
          <a:bodyPr/>
          <a:lstStyle/>
          <a:p>
            <a:r>
              <a:rPr lang="tr-TR" smtClean="0"/>
              <a:t>Asıl başlık stili için tıklatın</a:t>
            </a:r>
            <a:endParaRPr lang="tr-TR"/>
          </a:p>
        </p:txBody>
      </p:sp>
      <p:sp>
        <p:nvSpPr>
          <p:cNvPr id="3" name="Dikey Metin Yer Tutucusu 2">
            <a:extLst>
              <a:ext uri="{FF2B5EF4-FFF2-40B4-BE49-F238E27FC236}">
                <a16:creationId xmlns:a16="http://schemas.microsoft.com/office/drawing/2014/main" xmlns="" id="{9212BA58-6D5E-45A1-8BB2-B58B764336DF}"/>
              </a:ext>
            </a:extLst>
          </p:cNvPr>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a:extLst>
              <a:ext uri="{FF2B5EF4-FFF2-40B4-BE49-F238E27FC236}">
                <a16:creationId xmlns:a16="http://schemas.microsoft.com/office/drawing/2014/main" xmlns="" id="{FD7FAAEB-FF59-4AF9-B9AB-AEEDBF0FA107}"/>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xmlns="" id="{6A03263D-EBFC-4F3E-85B8-443336C1AA6C}"/>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xmlns="" id="{65D55F20-03AF-4AD6-857E-596F2A931DB3}"/>
              </a:ext>
            </a:extLst>
          </p:cNvPr>
          <p:cNvSpPr>
            <a:spLocks noGrp="1"/>
          </p:cNvSpPr>
          <p:nvPr>
            <p:ph type="sldNum" sz="quarter" idx="12"/>
          </p:nvPr>
        </p:nvSpPr>
        <p:spPr/>
        <p:txBody>
          <a:bodyPr/>
          <a:lstStyle>
            <a:lvl1pPr>
              <a:defRPr/>
            </a:lvl1pPr>
          </a:lstStyle>
          <a:p>
            <a:fld id="{6E67DD90-68E9-4A4B-ABDD-0E8BBEF178D2}" type="slidenum">
              <a:rPr lang="tr-TR" altLang="tr-TR"/>
              <a:pPr/>
              <a:t>‹#›</a:t>
            </a:fld>
            <a:endParaRPr lang="tr-TR" altLang="tr-TR"/>
          </a:p>
        </p:txBody>
      </p:sp>
    </p:spTree>
    <p:extLst>
      <p:ext uri="{BB962C8B-B14F-4D97-AF65-F5344CB8AC3E}">
        <p14:creationId xmlns:p14="http://schemas.microsoft.com/office/powerpoint/2010/main" val="1872628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xmlns="" id="{5C8FEA4F-139E-4BFA-9857-260A0F744E7C}"/>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Dikey Başlık 1">
            <a:extLst>
              <a:ext uri="{FF2B5EF4-FFF2-40B4-BE49-F238E27FC236}">
                <a16:creationId xmlns:a16="http://schemas.microsoft.com/office/drawing/2014/main" xmlns="" id="{F60D4DFA-8B07-484B-89F1-D97C917C1B9D}"/>
              </a:ext>
            </a:extLst>
          </p:cNvPr>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a:extLst>
              <a:ext uri="{FF2B5EF4-FFF2-40B4-BE49-F238E27FC236}">
                <a16:creationId xmlns:a16="http://schemas.microsoft.com/office/drawing/2014/main" xmlns="" id="{6407E197-D18E-4AAA-98CB-38D89A2A056D}"/>
              </a:ext>
            </a:extLst>
          </p:cNvPr>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a:extLst>
              <a:ext uri="{FF2B5EF4-FFF2-40B4-BE49-F238E27FC236}">
                <a16:creationId xmlns:a16="http://schemas.microsoft.com/office/drawing/2014/main" xmlns="" id="{B0C9DE15-502A-4510-8FD4-702426956D5B}"/>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xmlns="" id="{AF428F35-1D3B-46A8-B02C-CB5D1125A4A0}"/>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xmlns="" id="{4DCC5110-F755-4AD6-805D-EAA8F7CED855}"/>
              </a:ext>
            </a:extLst>
          </p:cNvPr>
          <p:cNvSpPr>
            <a:spLocks noGrp="1"/>
          </p:cNvSpPr>
          <p:nvPr>
            <p:ph type="sldNum" sz="quarter" idx="12"/>
          </p:nvPr>
        </p:nvSpPr>
        <p:spPr/>
        <p:txBody>
          <a:bodyPr/>
          <a:lstStyle>
            <a:lvl1pPr>
              <a:defRPr/>
            </a:lvl1pPr>
          </a:lstStyle>
          <a:p>
            <a:fld id="{55CA82F0-B3AF-4CB7-97F8-ACD6140A6373}" type="slidenum">
              <a:rPr lang="tr-TR" altLang="tr-TR"/>
              <a:pPr/>
              <a:t>‹#›</a:t>
            </a:fld>
            <a:endParaRPr lang="tr-TR" altLang="tr-TR"/>
          </a:p>
        </p:txBody>
      </p:sp>
    </p:spTree>
    <p:extLst>
      <p:ext uri="{BB962C8B-B14F-4D97-AF65-F5344CB8AC3E}">
        <p14:creationId xmlns:p14="http://schemas.microsoft.com/office/powerpoint/2010/main" val="3247843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xmlns="" id="{9B78E955-A148-4354-AE04-7503133F735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42D4F82A-8FE9-41CF-A790-97BBBD58FF37}"/>
              </a:ext>
            </a:extLst>
          </p:cNvPr>
          <p:cNvSpPr>
            <a:spLocks noGrp="1"/>
          </p:cNvSpPr>
          <p:nvPr>
            <p:ph type="title"/>
          </p:nvPr>
        </p:nvSpPr>
        <p:spPr/>
        <p:txBody>
          <a:bodyPr/>
          <a:lstStyle/>
          <a:p>
            <a:r>
              <a:rPr lang="tr-TR" smtClean="0"/>
              <a:t>Asıl başlık stili için tıklatın</a:t>
            </a:r>
            <a:endParaRPr lang="tr-TR"/>
          </a:p>
        </p:txBody>
      </p:sp>
      <p:sp>
        <p:nvSpPr>
          <p:cNvPr id="3" name="İçerik Yer Tutucusu 2">
            <a:extLst>
              <a:ext uri="{FF2B5EF4-FFF2-40B4-BE49-F238E27FC236}">
                <a16:creationId xmlns:a16="http://schemas.microsoft.com/office/drawing/2014/main" xmlns="" id="{16F19FC7-2638-4BB7-A0CC-8A82FB887288}"/>
              </a:ext>
            </a:extLst>
          </p:cNvPr>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a:extLst>
              <a:ext uri="{FF2B5EF4-FFF2-40B4-BE49-F238E27FC236}">
                <a16:creationId xmlns:a16="http://schemas.microsoft.com/office/drawing/2014/main" xmlns="" id="{DA90686B-8279-46FB-B41F-E98E2231DC81}"/>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xmlns="" id="{9FDBFD0C-237B-4504-989F-BF2E7774E579}"/>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xmlns="" id="{58678693-2296-4922-804D-9180843CA3E7}"/>
              </a:ext>
            </a:extLst>
          </p:cNvPr>
          <p:cNvSpPr>
            <a:spLocks noGrp="1"/>
          </p:cNvSpPr>
          <p:nvPr>
            <p:ph type="sldNum" sz="quarter" idx="12"/>
          </p:nvPr>
        </p:nvSpPr>
        <p:spPr/>
        <p:txBody>
          <a:bodyPr/>
          <a:lstStyle>
            <a:lvl1pPr>
              <a:defRPr/>
            </a:lvl1pPr>
          </a:lstStyle>
          <a:p>
            <a:fld id="{5FDAFA7B-F565-4E90-89BF-5854C230462A}" type="slidenum">
              <a:rPr lang="tr-TR" altLang="tr-TR"/>
              <a:pPr/>
              <a:t>‹#›</a:t>
            </a:fld>
            <a:endParaRPr lang="tr-TR" altLang="tr-TR"/>
          </a:p>
        </p:txBody>
      </p:sp>
    </p:spTree>
    <p:extLst>
      <p:ext uri="{BB962C8B-B14F-4D97-AF65-F5344CB8AC3E}">
        <p14:creationId xmlns:p14="http://schemas.microsoft.com/office/powerpoint/2010/main" val="1929962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4" descr="sunu">
            <a:extLst>
              <a:ext uri="{FF2B5EF4-FFF2-40B4-BE49-F238E27FC236}">
                <a16:creationId xmlns:a16="http://schemas.microsoft.com/office/drawing/2014/main" xmlns="" id="{44F11540-A512-4E5B-A3F1-95331763FF8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747B5DBF-EBBA-480D-A9DC-A7E1021486F1}"/>
              </a:ext>
            </a:extLst>
          </p:cNvPr>
          <p:cNvSpPr>
            <a:spLocks noGrp="1"/>
          </p:cNvSpPr>
          <p:nvPr>
            <p:ph type="title"/>
          </p:nvPr>
        </p:nvSpPr>
        <p:spPr>
          <a:xfrm>
            <a:off x="623888" y="1709738"/>
            <a:ext cx="7886700" cy="2852737"/>
          </a:xfrm>
        </p:spPr>
        <p:txBody>
          <a:bodyPr anchor="b"/>
          <a:lstStyle>
            <a:lvl1pPr>
              <a:defRPr sz="6000"/>
            </a:lvl1pPr>
          </a:lstStyle>
          <a:p>
            <a:r>
              <a:rPr lang="tr-TR" smtClean="0"/>
              <a:t>Asıl başlık stili için tıklatın</a:t>
            </a:r>
            <a:endParaRPr lang="tr-TR"/>
          </a:p>
        </p:txBody>
      </p:sp>
      <p:sp>
        <p:nvSpPr>
          <p:cNvPr id="3" name="Metin Yer Tutucusu 2">
            <a:extLst>
              <a:ext uri="{FF2B5EF4-FFF2-40B4-BE49-F238E27FC236}">
                <a16:creationId xmlns:a16="http://schemas.microsoft.com/office/drawing/2014/main" xmlns="" id="{1C006CE3-0AD1-413F-909C-F58E44CAEEB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a:extLst>
              <a:ext uri="{FF2B5EF4-FFF2-40B4-BE49-F238E27FC236}">
                <a16:creationId xmlns:a16="http://schemas.microsoft.com/office/drawing/2014/main" xmlns="" id="{4EB13188-DE1D-4E11-8057-0402AED49731}"/>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a16="http://schemas.microsoft.com/office/drawing/2014/main" xmlns="" id="{E74A2D2F-79BB-400E-AA0F-B8760CBC77BA}"/>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a16="http://schemas.microsoft.com/office/drawing/2014/main" xmlns="" id="{769E4D60-8FE9-4979-A580-405515C0EAF7}"/>
              </a:ext>
            </a:extLst>
          </p:cNvPr>
          <p:cNvSpPr>
            <a:spLocks noGrp="1"/>
          </p:cNvSpPr>
          <p:nvPr>
            <p:ph type="sldNum" sz="quarter" idx="12"/>
          </p:nvPr>
        </p:nvSpPr>
        <p:spPr/>
        <p:txBody>
          <a:bodyPr/>
          <a:lstStyle>
            <a:lvl1pPr>
              <a:defRPr/>
            </a:lvl1pPr>
          </a:lstStyle>
          <a:p>
            <a:fld id="{2D72CB6F-A420-4BBF-ACAC-AB0D809A336D}" type="slidenum">
              <a:rPr lang="tr-TR" altLang="tr-TR"/>
              <a:pPr/>
              <a:t>‹#›</a:t>
            </a:fld>
            <a:endParaRPr lang="tr-TR" altLang="tr-TR"/>
          </a:p>
        </p:txBody>
      </p:sp>
    </p:spTree>
    <p:extLst>
      <p:ext uri="{BB962C8B-B14F-4D97-AF65-F5344CB8AC3E}">
        <p14:creationId xmlns:p14="http://schemas.microsoft.com/office/powerpoint/2010/main" val="835200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xmlns="" id="{CCAFC7C3-4533-4FB6-8C78-99A4DB9E3D7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30FE0336-BADE-47BD-BE6A-990E6F66DC40}"/>
              </a:ext>
            </a:extLst>
          </p:cNvPr>
          <p:cNvSpPr>
            <a:spLocks noGrp="1"/>
          </p:cNvSpPr>
          <p:nvPr>
            <p:ph type="title"/>
          </p:nvPr>
        </p:nvSpPr>
        <p:spPr/>
        <p:txBody>
          <a:bodyPr/>
          <a:lstStyle/>
          <a:p>
            <a:r>
              <a:rPr lang="tr-TR" smtClean="0"/>
              <a:t>Asıl başlık stili için tıklatın</a:t>
            </a:r>
            <a:endParaRPr lang="tr-TR"/>
          </a:p>
        </p:txBody>
      </p:sp>
      <p:sp>
        <p:nvSpPr>
          <p:cNvPr id="3" name="İçerik Yer Tutucusu 2">
            <a:extLst>
              <a:ext uri="{FF2B5EF4-FFF2-40B4-BE49-F238E27FC236}">
                <a16:creationId xmlns:a16="http://schemas.microsoft.com/office/drawing/2014/main" xmlns="" id="{3F923556-F8E4-4F08-A1F2-94F024C0FCA6}"/>
              </a:ext>
            </a:extLst>
          </p:cNvPr>
          <p:cNvSpPr>
            <a:spLocks noGrp="1"/>
          </p:cNvSpPr>
          <p:nvPr>
            <p:ph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a:extLst>
              <a:ext uri="{FF2B5EF4-FFF2-40B4-BE49-F238E27FC236}">
                <a16:creationId xmlns:a16="http://schemas.microsoft.com/office/drawing/2014/main" xmlns="" id="{A3FB7E4D-A16F-488A-B333-8301C72390D0}"/>
              </a:ext>
            </a:extLst>
          </p:cNvPr>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a:extLst>
              <a:ext uri="{FF2B5EF4-FFF2-40B4-BE49-F238E27FC236}">
                <a16:creationId xmlns:a16="http://schemas.microsoft.com/office/drawing/2014/main" xmlns="" id="{59A7BDA5-F376-4683-8C4B-CD8AFEAE35DB}"/>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xmlns="" id="{15C91FAC-9B81-4CA7-A8E8-8F116CFF90BA}"/>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xmlns="" id="{2C3AE39E-7FA5-490C-9137-88B17FB40CCB}"/>
              </a:ext>
            </a:extLst>
          </p:cNvPr>
          <p:cNvSpPr>
            <a:spLocks noGrp="1"/>
          </p:cNvSpPr>
          <p:nvPr>
            <p:ph type="sldNum" sz="quarter" idx="12"/>
          </p:nvPr>
        </p:nvSpPr>
        <p:spPr/>
        <p:txBody>
          <a:bodyPr/>
          <a:lstStyle>
            <a:lvl1pPr>
              <a:defRPr/>
            </a:lvl1pPr>
          </a:lstStyle>
          <a:p>
            <a:fld id="{E3D0633C-18C6-44E5-9903-E97B7A49D340}" type="slidenum">
              <a:rPr lang="tr-TR" altLang="tr-TR"/>
              <a:pPr/>
              <a:t>‹#›</a:t>
            </a:fld>
            <a:endParaRPr lang="tr-TR" altLang="tr-TR"/>
          </a:p>
        </p:txBody>
      </p:sp>
    </p:spTree>
    <p:extLst>
      <p:ext uri="{BB962C8B-B14F-4D97-AF65-F5344CB8AC3E}">
        <p14:creationId xmlns:p14="http://schemas.microsoft.com/office/powerpoint/2010/main" val="1604363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4" descr="sunu">
            <a:extLst>
              <a:ext uri="{FF2B5EF4-FFF2-40B4-BE49-F238E27FC236}">
                <a16:creationId xmlns:a16="http://schemas.microsoft.com/office/drawing/2014/main" xmlns="" id="{050BA558-371F-47B7-8FA6-502B03CDF3F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75389893-28F9-455C-A1FC-27E27109A98A}"/>
              </a:ext>
            </a:extLst>
          </p:cNvPr>
          <p:cNvSpPr>
            <a:spLocks noGrp="1"/>
          </p:cNvSpPr>
          <p:nvPr>
            <p:ph type="title"/>
          </p:nvPr>
        </p:nvSpPr>
        <p:spPr>
          <a:xfrm>
            <a:off x="630238" y="365125"/>
            <a:ext cx="7886700" cy="1325563"/>
          </a:xfrm>
        </p:spPr>
        <p:txBody>
          <a:bodyPr/>
          <a:lstStyle/>
          <a:p>
            <a:r>
              <a:rPr lang="tr-TR" smtClean="0"/>
              <a:t>Asıl başlık stili için tıklatın</a:t>
            </a:r>
            <a:endParaRPr lang="tr-TR"/>
          </a:p>
        </p:txBody>
      </p:sp>
      <p:sp>
        <p:nvSpPr>
          <p:cNvPr id="3" name="Metin Yer Tutucusu 2">
            <a:extLst>
              <a:ext uri="{FF2B5EF4-FFF2-40B4-BE49-F238E27FC236}">
                <a16:creationId xmlns:a16="http://schemas.microsoft.com/office/drawing/2014/main" xmlns="" id="{50662EFB-E91A-4B3A-B747-69A34EF5D44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a:extLst>
              <a:ext uri="{FF2B5EF4-FFF2-40B4-BE49-F238E27FC236}">
                <a16:creationId xmlns:a16="http://schemas.microsoft.com/office/drawing/2014/main" xmlns="" id="{B7A13075-96FD-4858-A466-15ABF643609F}"/>
              </a:ext>
            </a:extLst>
          </p:cNvPr>
          <p:cNvSpPr>
            <a:spLocks noGrp="1"/>
          </p:cNvSpPr>
          <p:nvPr>
            <p:ph sz="half" idx="2"/>
          </p:nvPr>
        </p:nvSpPr>
        <p:spPr>
          <a:xfrm>
            <a:off x="630238" y="2505075"/>
            <a:ext cx="386873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a:extLst>
              <a:ext uri="{FF2B5EF4-FFF2-40B4-BE49-F238E27FC236}">
                <a16:creationId xmlns:a16="http://schemas.microsoft.com/office/drawing/2014/main" xmlns="" id="{60984A82-D9D3-4F89-9465-A05B70E7DDB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a:extLst>
              <a:ext uri="{FF2B5EF4-FFF2-40B4-BE49-F238E27FC236}">
                <a16:creationId xmlns:a16="http://schemas.microsoft.com/office/drawing/2014/main" xmlns="" id="{087132E1-2F48-4174-8193-87E5C0AE16F1}"/>
              </a:ext>
            </a:extLst>
          </p:cNvPr>
          <p:cNvSpPr>
            <a:spLocks noGrp="1"/>
          </p:cNvSpPr>
          <p:nvPr>
            <p:ph sz="quarter" idx="4"/>
          </p:nvPr>
        </p:nvSpPr>
        <p:spPr>
          <a:xfrm>
            <a:off x="4629150" y="2505075"/>
            <a:ext cx="38877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a:extLst>
              <a:ext uri="{FF2B5EF4-FFF2-40B4-BE49-F238E27FC236}">
                <a16:creationId xmlns:a16="http://schemas.microsoft.com/office/drawing/2014/main" xmlns="" id="{258A4AAA-F04A-482D-8287-F06E79205EB1}"/>
              </a:ext>
            </a:extLst>
          </p:cNvPr>
          <p:cNvSpPr>
            <a:spLocks noGrp="1"/>
          </p:cNvSpPr>
          <p:nvPr>
            <p:ph type="dt" sz="half" idx="10"/>
          </p:nvPr>
        </p:nvSpPr>
        <p:spPr/>
        <p:txBody>
          <a:bodyPr/>
          <a:lstStyle>
            <a:lvl1pPr>
              <a:defRPr/>
            </a:lvl1pPr>
          </a:lstStyle>
          <a:p>
            <a:endParaRPr lang="tr-TR" altLang="tr-TR"/>
          </a:p>
        </p:txBody>
      </p:sp>
      <p:sp>
        <p:nvSpPr>
          <p:cNvPr id="8" name="Alt Bilgi Yer Tutucusu 7">
            <a:extLst>
              <a:ext uri="{FF2B5EF4-FFF2-40B4-BE49-F238E27FC236}">
                <a16:creationId xmlns:a16="http://schemas.microsoft.com/office/drawing/2014/main" xmlns="" id="{05471C06-8301-417F-A2AF-1B2E754EBC94}"/>
              </a:ext>
            </a:extLst>
          </p:cNvPr>
          <p:cNvSpPr>
            <a:spLocks noGrp="1"/>
          </p:cNvSpPr>
          <p:nvPr>
            <p:ph type="ftr" sz="quarter" idx="11"/>
          </p:nvPr>
        </p:nvSpPr>
        <p:spPr/>
        <p:txBody>
          <a:bodyPr/>
          <a:lstStyle>
            <a:lvl1pPr>
              <a:defRPr/>
            </a:lvl1pPr>
          </a:lstStyle>
          <a:p>
            <a:endParaRPr lang="tr-TR" altLang="tr-TR"/>
          </a:p>
        </p:txBody>
      </p:sp>
      <p:sp>
        <p:nvSpPr>
          <p:cNvPr id="9" name="Slayt Numarası Yer Tutucusu 8">
            <a:extLst>
              <a:ext uri="{FF2B5EF4-FFF2-40B4-BE49-F238E27FC236}">
                <a16:creationId xmlns:a16="http://schemas.microsoft.com/office/drawing/2014/main" xmlns="" id="{1B2A6F5A-071A-404C-BF92-792C691066CB}"/>
              </a:ext>
            </a:extLst>
          </p:cNvPr>
          <p:cNvSpPr>
            <a:spLocks noGrp="1"/>
          </p:cNvSpPr>
          <p:nvPr>
            <p:ph type="sldNum" sz="quarter" idx="12"/>
          </p:nvPr>
        </p:nvSpPr>
        <p:spPr/>
        <p:txBody>
          <a:bodyPr/>
          <a:lstStyle>
            <a:lvl1pPr>
              <a:defRPr/>
            </a:lvl1pPr>
          </a:lstStyle>
          <a:p>
            <a:fld id="{8D3AF721-B687-4810-AD40-7C70B07FDF3E}" type="slidenum">
              <a:rPr lang="tr-TR" altLang="tr-TR"/>
              <a:pPr/>
              <a:t>‹#›</a:t>
            </a:fld>
            <a:endParaRPr lang="tr-TR" altLang="tr-TR"/>
          </a:p>
        </p:txBody>
      </p:sp>
    </p:spTree>
    <p:extLst>
      <p:ext uri="{BB962C8B-B14F-4D97-AF65-F5344CB8AC3E}">
        <p14:creationId xmlns:p14="http://schemas.microsoft.com/office/powerpoint/2010/main" val="2791654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1FB983A-9774-46FC-AB7D-63F42A520EF6}"/>
              </a:ext>
            </a:extLst>
          </p:cNvPr>
          <p:cNvSpPr>
            <a:spLocks noGrp="1"/>
          </p:cNvSpPr>
          <p:nvPr>
            <p:ph type="title"/>
          </p:nvPr>
        </p:nvSpPr>
        <p:spPr/>
        <p:txBody>
          <a:bodyPr/>
          <a:lstStyle/>
          <a:p>
            <a:r>
              <a:rPr lang="tr-TR" smtClean="0"/>
              <a:t>Asıl başlık stili için tıklatın</a:t>
            </a:r>
            <a:endParaRPr lang="tr-TR"/>
          </a:p>
        </p:txBody>
      </p:sp>
      <p:sp>
        <p:nvSpPr>
          <p:cNvPr id="3" name="Veri Yer Tutucusu 2">
            <a:extLst>
              <a:ext uri="{FF2B5EF4-FFF2-40B4-BE49-F238E27FC236}">
                <a16:creationId xmlns:a16="http://schemas.microsoft.com/office/drawing/2014/main" xmlns="" id="{56674E93-5FA3-45AB-A711-AED667B253D9}"/>
              </a:ext>
            </a:extLst>
          </p:cNvPr>
          <p:cNvSpPr>
            <a:spLocks noGrp="1"/>
          </p:cNvSpPr>
          <p:nvPr>
            <p:ph type="dt" sz="half" idx="10"/>
          </p:nvPr>
        </p:nvSpPr>
        <p:spPr/>
        <p:txBody>
          <a:bodyPr/>
          <a:lstStyle>
            <a:lvl1pPr>
              <a:defRPr/>
            </a:lvl1pPr>
          </a:lstStyle>
          <a:p>
            <a:endParaRPr lang="tr-TR" altLang="tr-TR"/>
          </a:p>
        </p:txBody>
      </p:sp>
      <p:sp>
        <p:nvSpPr>
          <p:cNvPr id="4" name="Alt Bilgi Yer Tutucusu 3">
            <a:extLst>
              <a:ext uri="{FF2B5EF4-FFF2-40B4-BE49-F238E27FC236}">
                <a16:creationId xmlns:a16="http://schemas.microsoft.com/office/drawing/2014/main" xmlns="" id="{DE1F7518-33CD-4404-9F63-A885FF394200}"/>
              </a:ext>
            </a:extLst>
          </p:cNvPr>
          <p:cNvSpPr>
            <a:spLocks noGrp="1"/>
          </p:cNvSpPr>
          <p:nvPr>
            <p:ph type="ftr" sz="quarter" idx="11"/>
          </p:nvPr>
        </p:nvSpPr>
        <p:spPr/>
        <p:txBody>
          <a:bodyPr/>
          <a:lstStyle>
            <a:lvl1pPr>
              <a:defRPr/>
            </a:lvl1pPr>
          </a:lstStyle>
          <a:p>
            <a:endParaRPr lang="tr-TR" altLang="tr-TR"/>
          </a:p>
        </p:txBody>
      </p:sp>
      <p:sp>
        <p:nvSpPr>
          <p:cNvPr id="5" name="Slayt Numarası Yer Tutucusu 4">
            <a:extLst>
              <a:ext uri="{FF2B5EF4-FFF2-40B4-BE49-F238E27FC236}">
                <a16:creationId xmlns:a16="http://schemas.microsoft.com/office/drawing/2014/main" xmlns="" id="{BE3031B0-4789-45E8-A840-3AACBB04191D}"/>
              </a:ext>
            </a:extLst>
          </p:cNvPr>
          <p:cNvSpPr>
            <a:spLocks noGrp="1"/>
          </p:cNvSpPr>
          <p:nvPr>
            <p:ph type="sldNum" sz="quarter" idx="12"/>
          </p:nvPr>
        </p:nvSpPr>
        <p:spPr/>
        <p:txBody>
          <a:bodyPr/>
          <a:lstStyle>
            <a:lvl1pPr>
              <a:defRPr/>
            </a:lvl1pPr>
          </a:lstStyle>
          <a:p>
            <a:fld id="{5DBCE01B-BC79-4EBF-AABB-9049824FFFEA}" type="slidenum">
              <a:rPr lang="tr-TR" altLang="tr-TR"/>
              <a:pPr/>
              <a:t>‹#›</a:t>
            </a:fld>
            <a:endParaRPr lang="tr-TR" altLang="tr-TR"/>
          </a:p>
        </p:txBody>
      </p:sp>
      <p:pic>
        <p:nvPicPr>
          <p:cNvPr id="6" name="Picture 4" descr="sunu">
            <a:extLst>
              <a:ext uri="{FF2B5EF4-FFF2-40B4-BE49-F238E27FC236}">
                <a16:creationId xmlns:a16="http://schemas.microsoft.com/office/drawing/2014/main" xmlns="" id="{B104AD21-30E9-4A01-8166-A5EE38AE716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628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sunu">
            <a:extLst>
              <a:ext uri="{FF2B5EF4-FFF2-40B4-BE49-F238E27FC236}">
                <a16:creationId xmlns:a16="http://schemas.microsoft.com/office/drawing/2014/main" xmlns="" id="{60EF2FE9-5B91-4E83-A174-050677E2DBA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Veri Yer Tutucusu 1">
            <a:extLst>
              <a:ext uri="{FF2B5EF4-FFF2-40B4-BE49-F238E27FC236}">
                <a16:creationId xmlns:a16="http://schemas.microsoft.com/office/drawing/2014/main" xmlns="" id="{2D1FFAF3-7EFB-4987-8493-187087346E10}"/>
              </a:ext>
            </a:extLst>
          </p:cNvPr>
          <p:cNvSpPr>
            <a:spLocks noGrp="1"/>
          </p:cNvSpPr>
          <p:nvPr>
            <p:ph type="dt" sz="half" idx="10"/>
          </p:nvPr>
        </p:nvSpPr>
        <p:spPr/>
        <p:txBody>
          <a:bodyPr/>
          <a:lstStyle>
            <a:lvl1pPr>
              <a:defRPr/>
            </a:lvl1pPr>
          </a:lstStyle>
          <a:p>
            <a:endParaRPr lang="tr-TR" altLang="tr-TR"/>
          </a:p>
        </p:txBody>
      </p:sp>
      <p:sp>
        <p:nvSpPr>
          <p:cNvPr id="3" name="Alt Bilgi Yer Tutucusu 2">
            <a:extLst>
              <a:ext uri="{FF2B5EF4-FFF2-40B4-BE49-F238E27FC236}">
                <a16:creationId xmlns:a16="http://schemas.microsoft.com/office/drawing/2014/main" xmlns="" id="{9531664F-7100-4381-A309-4920AAE877BF}"/>
              </a:ext>
            </a:extLst>
          </p:cNvPr>
          <p:cNvSpPr>
            <a:spLocks noGrp="1"/>
          </p:cNvSpPr>
          <p:nvPr>
            <p:ph type="ftr" sz="quarter" idx="11"/>
          </p:nvPr>
        </p:nvSpPr>
        <p:spPr/>
        <p:txBody>
          <a:bodyPr/>
          <a:lstStyle>
            <a:lvl1pPr>
              <a:defRPr/>
            </a:lvl1pPr>
          </a:lstStyle>
          <a:p>
            <a:endParaRPr lang="tr-TR" altLang="tr-TR"/>
          </a:p>
        </p:txBody>
      </p:sp>
      <p:sp>
        <p:nvSpPr>
          <p:cNvPr id="4" name="Slayt Numarası Yer Tutucusu 3">
            <a:extLst>
              <a:ext uri="{FF2B5EF4-FFF2-40B4-BE49-F238E27FC236}">
                <a16:creationId xmlns:a16="http://schemas.microsoft.com/office/drawing/2014/main" xmlns="" id="{1B0EDF4D-A215-4F4C-B721-92D3357A910F}"/>
              </a:ext>
            </a:extLst>
          </p:cNvPr>
          <p:cNvSpPr>
            <a:spLocks noGrp="1"/>
          </p:cNvSpPr>
          <p:nvPr>
            <p:ph type="sldNum" sz="quarter" idx="12"/>
          </p:nvPr>
        </p:nvSpPr>
        <p:spPr/>
        <p:txBody>
          <a:bodyPr/>
          <a:lstStyle>
            <a:lvl1pPr>
              <a:defRPr/>
            </a:lvl1pPr>
          </a:lstStyle>
          <a:p>
            <a:fld id="{C0DB2017-C5EA-4040-AFCE-66D928E4D27A}" type="slidenum">
              <a:rPr lang="tr-TR" altLang="tr-TR"/>
              <a:pPr/>
              <a:t>‹#›</a:t>
            </a:fld>
            <a:endParaRPr lang="tr-TR" altLang="tr-TR"/>
          </a:p>
        </p:txBody>
      </p:sp>
    </p:spTree>
    <p:extLst>
      <p:ext uri="{BB962C8B-B14F-4D97-AF65-F5344CB8AC3E}">
        <p14:creationId xmlns:p14="http://schemas.microsoft.com/office/powerpoint/2010/main" val="286379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xmlns="" id="{2F46E11D-82FC-4A81-B285-A43A18495385}"/>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B2E54319-3A17-43C6-A602-9A1DD41A4ED1}"/>
              </a:ext>
            </a:extLst>
          </p:cNvPr>
          <p:cNvSpPr>
            <a:spLocks noGrp="1"/>
          </p:cNvSpPr>
          <p:nvPr>
            <p:ph type="title"/>
          </p:nvPr>
        </p:nvSpPr>
        <p:spPr>
          <a:xfrm>
            <a:off x="630238" y="457200"/>
            <a:ext cx="2949575" cy="1600200"/>
          </a:xfrm>
        </p:spPr>
        <p:txBody>
          <a:bodyPr anchor="b"/>
          <a:lstStyle>
            <a:lvl1pPr>
              <a:defRPr sz="3200"/>
            </a:lvl1pPr>
          </a:lstStyle>
          <a:p>
            <a:r>
              <a:rPr lang="tr-TR" smtClean="0"/>
              <a:t>Asıl başlık stili için tıklatın</a:t>
            </a:r>
            <a:endParaRPr lang="tr-TR"/>
          </a:p>
        </p:txBody>
      </p:sp>
      <p:sp>
        <p:nvSpPr>
          <p:cNvPr id="3" name="İçerik Yer Tutucusu 2">
            <a:extLst>
              <a:ext uri="{FF2B5EF4-FFF2-40B4-BE49-F238E27FC236}">
                <a16:creationId xmlns:a16="http://schemas.microsoft.com/office/drawing/2014/main" xmlns="" id="{EDF23EF2-C3E3-40B2-8607-968EF51F26D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a:extLst>
              <a:ext uri="{FF2B5EF4-FFF2-40B4-BE49-F238E27FC236}">
                <a16:creationId xmlns:a16="http://schemas.microsoft.com/office/drawing/2014/main" xmlns="" id="{7D9C3D52-DC02-4970-9D95-AF91DC6A9A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a:extLst>
              <a:ext uri="{FF2B5EF4-FFF2-40B4-BE49-F238E27FC236}">
                <a16:creationId xmlns:a16="http://schemas.microsoft.com/office/drawing/2014/main" xmlns="" id="{36155F93-8516-4423-BB06-FE58C6BC18EC}"/>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xmlns="" id="{507077AC-5583-4387-953F-4136A5B0555E}"/>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xmlns="" id="{3B5A4FE1-63E2-43CA-8B3E-66C7A4D5FB09}"/>
              </a:ext>
            </a:extLst>
          </p:cNvPr>
          <p:cNvSpPr>
            <a:spLocks noGrp="1"/>
          </p:cNvSpPr>
          <p:nvPr>
            <p:ph type="sldNum" sz="quarter" idx="12"/>
          </p:nvPr>
        </p:nvSpPr>
        <p:spPr/>
        <p:txBody>
          <a:bodyPr/>
          <a:lstStyle>
            <a:lvl1pPr>
              <a:defRPr/>
            </a:lvl1pPr>
          </a:lstStyle>
          <a:p>
            <a:fld id="{CA35059F-8913-415E-B6EE-8A0C42125F00}" type="slidenum">
              <a:rPr lang="tr-TR" altLang="tr-TR"/>
              <a:pPr/>
              <a:t>‹#›</a:t>
            </a:fld>
            <a:endParaRPr lang="tr-TR" altLang="tr-TR"/>
          </a:p>
        </p:txBody>
      </p:sp>
    </p:spTree>
    <p:extLst>
      <p:ext uri="{BB962C8B-B14F-4D97-AF65-F5344CB8AC3E}">
        <p14:creationId xmlns:p14="http://schemas.microsoft.com/office/powerpoint/2010/main" val="181784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4" descr="sunu">
            <a:extLst>
              <a:ext uri="{FF2B5EF4-FFF2-40B4-BE49-F238E27FC236}">
                <a16:creationId xmlns:a16="http://schemas.microsoft.com/office/drawing/2014/main" xmlns="" id="{DA90758A-5C1B-417F-A445-9333CC1F7BAF}"/>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xmlns="" id="{B62BB14D-A81B-4BF0-9E5C-85B48DB3449D}"/>
              </a:ext>
            </a:extLst>
          </p:cNvPr>
          <p:cNvSpPr>
            <a:spLocks noGrp="1"/>
          </p:cNvSpPr>
          <p:nvPr>
            <p:ph type="title"/>
          </p:nvPr>
        </p:nvSpPr>
        <p:spPr>
          <a:xfrm>
            <a:off x="630238" y="457200"/>
            <a:ext cx="2949575" cy="1600200"/>
          </a:xfrm>
        </p:spPr>
        <p:txBody>
          <a:bodyPr anchor="b"/>
          <a:lstStyle>
            <a:lvl1pPr>
              <a:defRPr sz="3200"/>
            </a:lvl1pPr>
          </a:lstStyle>
          <a:p>
            <a:r>
              <a:rPr lang="tr-TR" smtClean="0"/>
              <a:t>Asıl başlık stili için tıklatın</a:t>
            </a:r>
            <a:endParaRPr lang="tr-TR"/>
          </a:p>
        </p:txBody>
      </p:sp>
      <p:sp>
        <p:nvSpPr>
          <p:cNvPr id="3" name="Resim Yer Tutucusu 2">
            <a:extLst>
              <a:ext uri="{FF2B5EF4-FFF2-40B4-BE49-F238E27FC236}">
                <a16:creationId xmlns:a16="http://schemas.microsoft.com/office/drawing/2014/main" xmlns="" id="{F9C027C4-3CCB-41BC-A1B0-C948BA7A7EA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a:extLst>
              <a:ext uri="{FF2B5EF4-FFF2-40B4-BE49-F238E27FC236}">
                <a16:creationId xmlns:a16="http://schemas.microsoft.com/office/drawing/2014/main" xmlns="" id="{2EC9412D-38CF-44CA-AB58-109946B99B3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a:extLst>
              <a:ext uri="{FF2B5EF4-FFF2-40B4-BE49-F238E27FC236}">
                <a16:creationId xmlns:a16="http://schemas.microsoft.com/office/drawing/2014/main" xmlns="" id="{30EED56E-5A68-4365-8B88-F5C974F7A748}"/>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a16="http://schemas.microsoft.com/office/drawing/2014/main" xmlns="" id="{A366051D-8C40-41E1-9FAC-3333DEA17A12}"/>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a16="http://schemas.microsoft.com/office/drawing/2014/main" xmlns="" id="{FF462AE5-A6F0-4C34-907D-1D343CF21471}"/>
              </a:ext>
            </a:extLst>
          </p:cNvPr>
          <p:cNvSpPr>
            <a:spLocks noGrp="1"/>
          </p:cNvSpPr>
          <p:nvPr>
            <p:ph type="sldNum" sz="quarter" idx="12"/>
          </p:nvPr>
        </p:nvSpPr>
        <p:spPr/>
        <p:txBody>
          <a:bodyPr/>
          <a:lstStyle>
            <a:lvl1pPr>
              <a:defRPr/>
            </a:lvl1pPr>
          </a:lstStyle>
          <a:p>
            <a:fld id="{2FD47004-EDAA-4BCF-9DE3-C7477122C224}" type="slidenum">
              <a:rPr lang="tr-TR" altLang="tr-TR"/>
              <a:pPr/>
              <a:t>‹#›</a:t>
            </a:fld>
            <a:endParaRPr lang="tr-TR" altLang="tr-TR"/>
          </a:p>
        </p:txBody>
      </p:sp>
    </p:spTree>
    <p:extLst>
      <p:ext uri="{BB962C8B-B14F-4D97-AF65-F5344CB8AC3E}">
        <p14:creationId xmlns:p14="http://schemas.microsoft.com/office/powerpoint/2010/main" val="2342051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1472F3F7-B9CC-4C99-93C4-E01C35479B12}"/>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Rectangle 3">
            <a:extLst>
              <a:ext uri="{FF2B5EF4-FFF2-40B4-BE49-F238E27FC236}">
                <a16:creationId xmlns:a16="http://schemas.microsoft.com/office/drawing/2014/main" xmlns="" id="{773EF15F-EC6B-4E6E-BC68-97CFA2DF0CD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1028" name="Rectangle 4">
            <a:extLst>
              <a:ext uri="{FF2B5EF4-FFF2-40B4-BE49-F238E27FC236}">
                <a16:creationId xmlns:a16="http://schemas.microsoft.com/office/drawing/2014/main" xmlns="" id="{3D7AB4DE-139B-43F0-B6A7-166B526EC03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tr-TR" altLang="tr-TR"/>
          </a:p>
        </p:txBody>
      </p:sp>
      <p:sp>
        <p:nvSpPr>
          <p:cNvPr id="1029" name="Rectangle 5">
            <a:extLst>
              <a:ext uri="{FF2B5EF4-FFF2-40B4-BE49-F238E27FC236}">
                <a16:creationId xmlns:a16="http://schemas.microsoft.com/office/drawing/2014/main" xmlns="" id="{C1205DE4-E68B-4831-96FC-7B4627FF135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tr-TR" altLang="tr-TR"/>
          </a:p>
        </p:txBody>
      </p:sp>
      <p:sp>
        <p:nvSpPr>
          <p:cNvPr id="1030" name="Rectangle 6">
            <a:extLst>
              <a:ext uri="{FF2B5EF4-FFF2-40B4-BE49-F238E27FC236}">
                <a16:creationId xmlns:a16="http://schemas.microsoft.com/office/drawing/2014/main" xmlns="" id="{FDB0B5E3-58EB-493C-B893-C9EDC94552F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C2AD343-42BE-4C0D-8C43-9BE1CB1E29F7}"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descr="sunu kapak">
            <a:extLst>
              <a:ext uri="{FF2B5EF4-FFF2-40B4-BE49-F238E27FC236}">
                <a16:creationId xmlns:a16="http://schemas.microsoft.com/office/drawing/2014/main" xmlns="" id="{95F6E267-728F-4FB0-8651-BFFD2B0EC16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012"/>
            <a:ext cx="9392574" cy="6850988"/>
          </a:xfrm>
          <a:prstGeom prst="rect">
            <a:avLst/>
          </a:prstGeom>
          <a:noFill/>
          <a:extLst>
            <a:ext uri="{909E8E84-426E-40DD-AFC4-6F175D3DCCD1}">
              <a14:hiddenFill xmlns:a14="http://schemas.microsoft.com/office/drawing/2010/main">
                <a:solidFill>
                  <a:srgbClr val="FFFFFF"/>
                </a:solidFill>
              </a14:hiddenFill>
            </a:ext>
          </a:extLst>
        </p:spPr>
      </p:pic>
      <p:sp>
        <p:nvSpPr>
          <p:cNvPr id="4104" name="Rectangle 8">
            <a:extLst>
              <a:ext uri="{FF2B5EF4-FFF2-40B4-BE49-F238E27FC236}">
                <a16:creationId xmlns:a16="http://schemas.microsoft.com/office/drawing/2014/main" xmlns="" id="{F38C432D-5372-448E-9829-E0F45631D439}"/>
              </a:ext>
            </a:extLst>
          </p:cNvPr>
          <p:cNvSpPr>
            <a:spLocks noGrp="1" noChangeArrowheads="1"/>
          </p:cNvSpPr>
          <p:nvPr>
            <p:ph type="subTitle" idx="1"/>
          </p:nvPr>
        </p:nvSpPr>
        <p:spPr>
          <a:xfrm>
            <a:off x="3085785" y="3165806"/>
            <a:ext cx="6096000" cy="533400"/>
          </a:xfrm>
        </p:spPr>
        <p:txBody>
          <a:bodyPr/>
          <a:lstStyle/>
          <a:p>
            <a:pPr>
              <a:lnSpc>
                <a:spcPct val="90000"/>
              </a:lnSpc>
            </a:pPr>
            <a:r>
              <a:rPr lang="tr-TR" altLang="tr-TR" sz="3200" b="1" dirty="0" smtClean="0"/>
              <a:t>SPOR YÖNETİCİLİĞİ BÖLÜMÜ</a:t>
            </a:r>
            <a:endParaRPr lang="tr-TR" altLang="tr-TR" sz="3200" b="1" dirty="0"/>
          </a:p>
        </p:txBody>
      </p:sp>
      <p:sp>
        <p:nvSpPr>
          <p:cNvPr id="6" name="Rectangle 8">
            <a:extLst>
              <a:ext uri="{FF2B5EF4-FFF2-40B4-BE49-F238E27FC236}">
                <a16:creationId xmlns:a16="http://schemas.microsoft.com/office/drawing/2014/main" xmlns="" id="{40919079-B759-42A8-9F3B-9A1143AB97DE}"/>
              </a:ext>
            </a:extLst>
          </p:cNvPr>
          <p:cNvSpPr txBox="1">
            <a:spLocks noChangeArrowheads="1"/>
          </p:cNvSpPr>
          <p:nvPr/>
        </p:nvSpPr>
        <p:spPr bwMode="auto">
          <a:xfrm>
            <a:off x="2895600" y="1143000"/>
            <a:ext cx="6096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dirty="0" smtClean="0"/>
              <a:t>YAŞAR DOĞU </a:t>
            </a:r>
          </a:p>
          <a:p>
            <a:pPr>
              <a:lnSpc>
                <a:spcPct val="90000"/>
              </a:lnSpc>
            </a:pPr>
            <a:r>
              <a:rPr lang="tr-TR" altLang="tr-TR" sz="3200" b="1" dirty="0" smtClean="0"/>
              <a:t>SPOR BİLİMLERİ FAKÜLTESİ</a:t>
            </a:r>
          </a:p>
        </p:txBody>
      </p:sp>
      <p:sp>
        <p:nvSpPr>
          <p:cNvPr id="7" name="Rectangle 8">
            <a:extLst>
              <a:ext uri="{FF2B5EF4-FFF2-40B4-BE49-F238E27FC236}">
                <a16:creationId xmlns:a16="http://schemas.microsoft.com/office/drawing/2014/main" xmlns="" id="{FA81E1F3-CB27-487C-8780-092A73586388}"/>
              </a:ext>
            </a:extLst>
          </p:cNvPr>
          <p:cNvSpPr txBox="1">
            <a:spLocks noChangeArrowheads="1"/>
          </p:cNvSpPr>
          <p:nvPr/>
        </p:nvSpPr>
        <p:spPr bwMode="auto">
          <a:xfrm>
            <a:off x="3048000" y="4724400"/>
            <a:ext cx="6096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endParaRPr lang="tr-TR" altLang="tr-TR" b="1" i="1" dirty="0"/>
          </a:p>
        </p:txBody>
      </p:sp>
      <p:sp>
        <p:nvSpPr>
          <p:cNvPr id="8" name="Rectangle 8">
            <a:extLst>
              <a:ext uri="{FF2B5EF4-FFF2-40B4-BE49-F238E27FC236}">
                <a16:creationId xmlns:a16="http://schemas.microsoft.com/office/drawing/2014/main" xmlns="" id="{2B89DD1B-66F7-4797-94FB-C51343EB1C18}"/>
              </a:ext>
            </a:extLst>
          </p:cNvPr>
          <p:cNvSpPr txBox="1">
            <a:spLocks noChangeArrowheads="1"/>
          </p:cNvSpPr>
          <p:nvPr/>
        </p:nvSpPr>
        <p:spPr bwMode="auto">
          <a:xfrm>
            <a:off x="3048000" y="5334000"/>
            <a:ext cx="6096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2000" b="1" i="1" dirty="0" smtClean="0"/>
              <a:t>ÖĞR. GÖR. KAZIM BIYIK</a:t>
            </a:r>
            <a:endParaRPr lang="tr-TR" altLang="tr-TR" sz="2000" b="1" i="1"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4272756"/>
            <a:ext cx="5867400" cy="903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Rot="1" noChangeArrowheads="1"/>
          </p:cNvSpPr>
          <p:nvPr>
            <p:ph type="title"/>
          </p:nvPr>
        </p:nvSpPr>
        <p:spPr/>
        <p:txBody>
          <a:bodyPr/>
          <a:lstStyle/>
          <a:p>
            <a:pPr eaLnBrk="1" hangingPunct="1">
              <a:defRPr/>
            </a:pPr>
            <a:r>
              <a:rPr lang="tr-TR" b="1" smtClean="0">
                <a:solidFill>
                  <a:srgbClr val="FF3300"/>
                </a:solidFill>
                <a:latin typeface="Comic Sans MS" pitchFamily="66" charset="0"/>
              </a:rPr>
              <a:t>1- BİRİKME</a:t>
            </a:r>
          </a:p>
        </p:txBody>
      </p:sp>
      <p:sp>
        <p:nvSpPr>
          <p:cNvPr id="197635" name="Rectangle 3"/>
          <p:cNvSpPr>
            <a:spLocks noGrp="1" noRot="1" noChangeArrowheads="1"/>
          </p:cNvSpPr>
          <p:nvPr>
            <p:ph type="body" idx="1"/>
          </p:nvPr>
        </p:nvSpPr>
        <p:spPr>
          <a:xfrm>
            <a:off x="301625" y="1484313"/>
            <a:ext cx="8540750" cy="4614862"/>
          </a:xfrm>
        </p:spPr>
        <p:txBody>
          <a:bodyPr/>
          <a:lstStyle/>
          <a:p>
            <a:pPr eaLnBrk="1" hangingPunct="1">
              <a:buFont typeface="Arial" charset="0"/>
              <a:buNone/>
              <a:defRPr/>
            </a:pPr>
            <a:r>
              <a:rPr lang="tr-TR" dirty="0" smtClean="0"/>
              <a:t>		</a:t>
            </a:r>
            <a:r>
              <a:rPr lang="tr-TR" dirty="0" smtClean="0">
                <a:solidFill>
                  <a:srgbClr val="080808"/>
                </a:solidFill>
                <a:effectLst/>
              </a:rPr>
              <a:t>Savunmada öncelikle düşünülen konu, oyalama taktiğidir.						 </a:t>
            </a:r>
          </a:p>
          <a:p>
            <a:pPr eaLnBrk="1" hangingPunct="1">
              <a:buFont typeface="Arial" charset="0"/>
              <a:buNone/>
              <a:defRPr/>
            </a:pPr>
            <a:r>
              <a:rPr lang="tr-TR" dirty="0" smtClean="0">
                <a:solidFill>
                  <a:srgbClr val="080808"/>
                </a:solidFill>
                <a:effectLst/>
              </a:rPr>
              <a:t>		İkinci olarak üzerinde durulması gereken konuda savunmanın son önemli kademesi olan ceza alanı dışındaki birikmesidir.</a:t>
            </a:r>
            <a:endParaRPr lang="tr-TR" b="1" dirty="0" smtClean="0">
              <a:solidFill>
                <a:srgbClr val="080808"/>
              </a:solidFill>
              <a:effectLst/>
            </a:endParaRPr>
          </a:p>
          <a:p>
            <a:pPr eaLnBrk="1" hangingPunct="1">
              <a:buFont typeface="Arial" charset="0"/>
              <a:buNone/>
              <a:defRPr/>
            </a:pPr>
            <a:endParaRPr lang="tr-TR" dirty="0" smtClean="0"/>
          </a:p>
        </p:txBody>
      </p:sp>
    </p:spTree>
    <p:extLst>
      <p:ext uri="{BB962C8B-B14F-4D97-AF65-F5344CB8AC3E}">
        <p14:creationId xmlns:p14="http://schemas.microsoft.com/office/powerpoint/2010/main" val="5379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rrowheads="1"/>
          </p:cNvSpPr>
          <p:nvPr>
            <p:ph type="title"/>
          </p:nvPr>
        </p:nvSpPr>
        <p:spPr>
          <a:xfrm>
            <a:off x="301625" y="228600"/>
            <a:ext cx="8540750" cy="968375"/>
          </a:xfrm>
        </p:spPr>
        <p:txBody>
          <a:bodyPr/>
          <a:lstStyle/>
          <a:p>
            <a:pPr eaLnBrk="1" hangingPunct="1">
              <a:defRPr/>
            </a:pPr>
            <a:r>
              <a:rPr lang="tr-TR" b="1" smtClean="0">
                <a:solidFill>
                  <a:schemeClr val="folHlink"/>
                </a:solidFill>
                <a:latin typeface="Comic Sans MS" pitchFamily="66" charset="0"/>
              </a:rPr>
              <a:t>2- DERİNLİK</a:t>
            </a:r>
          </a:p>
        </p:txBody>
      </p:sp>
      <p:sp>
        <p:nvSpPr>
          <p:cNvPr id="196611" name="Rectangle 3"/>
          <p:cNvSpPr>
            <a:spLocks noGrp="1" noRot="1" noChangeArrowheads="1"/>
          </p:cNvSpPr>
          <p:nvPr>
            <p:ph type="body" idx="1"/>
          </p:nvPr>
        </p:nvSpPr>
        <p:spPr>
          <a:xfrm>
            <a:off x="179388" y="1557338"/>
            <a:ext cx="8662987" cy="4895850"/>
          </a:xfrm>
        </p:spPr>
        <p:txBody>
          <a:bodyPr/>
          <a:lstStyle/>
          <a:p>
            <a:pPr eaLnBrk="1" hangingPunct="1">
              <a:buFont typeface="Arial" charset="0"/>
              <a:buNone/>
              <a:defRPr/>
            </a:pPr>
            <a:r>
              <a:rPr lang="tr-TR" dirty="0" smtClean="0"/>
              <a:t>		</a:t>
            </a:r>
            <a:r>
              <a:rPr lang="tr-TR" dirty="0" smtClean="0">
                <a:solidFill>
                  <a:srgbClr val="080808"/>
                </a:solidFill>
                <a:effectLst/>
              </a:rPr>
              <a:t>Savunmada derinlik hücum oyuncularına rahatlıkla üstünlük kurabilecekleri alanları kapatarak, hücum girişimlerinin başarısızlıkla sonuçlandırılmasını sağlamaktadır. 	Hücumdaki derinlik aynen savunmada da uygulanır.</a:t>
            </a:r>
          </a:p>
        </p:txBody>
      </p:sp>
    </p:spTree>
    <p:extLst>
      <p:ext uri="{BB962C8B-B14F-4D97-AF65-F5344CB8AC3E}">
        <p14:creationId xmlns:p14="http://schemas.microsoft.com/office/powerpoint/2010/main" val="3163635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Rot="1" noChangeArrowheads="1"/>
          </p:cNvSpPr>
          <p:nvPr>
            <p:ph type="title"/>
          </p:nvPr>
        </p:nvSpPr>
        <p:spPr/>
        <p:txBody>
          <a:bodyPr/>
          <a:lstStyle/>
          <a:p>
            <a:pPr eaLnBrk="1" hangingPunct="1">
              <a:defRPr/>
            </a:pPr>
            <a:r>
              <a:rPr lang="tr-TR" b="1" dirty="0" smtClean="0">
                <a:solidFill>
                  <a:srgbClr val="FF0000"/>
                </a:solidFill>
                <a:latin typeface="Comic Sans MS" pitchFamily="66" charset="0"/>
              </a:rPr>
              <a:t>3- DENGE</a:t>
            </a:r>
          </a:p>
        </p:txBody>
      </p:sp>
      <p:sp>
        <p:nvSpPr>
          <p:cNvPr id="198659" name="Rectangle 3"/>
          <p:cNvSpPr>
            <a:spLocks noGrp="1" noRot="1" noChangeArrowheads="1"/>
          </p:cNvSpPr>
          <p:nvPr>
            <p:ph type="body" idx="1"/>
          </p:nvPr>
        </p:nvSpPr>
        <p:spPr/>
        <p:txBody>
          <a:bodyPr/>
          <a:lstStyle/>
          <a:p>
            <a:pPr eaLnBrk="1" hangingPunct="1">
              <a:buFont typeface="Arial" charset="0"/>
              <a:buNone/>
              <a:defRPr/>
            </a:pPr>
            <a:r>
              <a:rPr lang="tr-TR" sz="2800" dirty="0" smtClean="0"/>
              <a:t>		</a:t>
            </a:r>
            <a:r>
              <a:rPr lang="tr-TR" sz="2800" dirty="0" smtClean="0">
                <a:solidFill>
                  <a:srgbClr val="080808"/>
                </a:solidFill>
                <a:effectLst/>
              </a:rPr>
              <a:t>Hücumda hareket çözümlendiği taktirde savunmada devamlı markaja ihtiyaç duyulacağı </a:t>
            </a:r>
          </a:p>
          <a:p>
            <a:pPr eaLnBrk="1" hangingPunct="1">
              <a:buFont typeface="Arial" charset="0"/>
              <a:buNone/>
              <a:defRPr/>
            </a:pPr>
            <a:r>
              <a:rPr lang="tr-TR" sz="2800" dirty="0" smtClean="0">
                <a:solidFill>
                  <a:srgbClr val="080808"/>
                </a:solidFill>
                <a:effectLst/>
              </a:rPr>
              <a:t>	ortaya çıkar.								 Bu markaj, yerine göre alan markajı ikili markaj yada adam markajı </a:t>
            </a:r>
            <a:r>
              <a:rPr lang="tr-TR" sz="2800" dirty="0" err="1" smtClean="0">
                <a:solidFill>
                  <a:srgbClr val="080808"/>
                </a:solidFill>
                <a:effectLst/>
              </a:rPr>
              <a:t>olabilir.Hücum</a:t>
            </a:r>
            <a:r>
              <a:rPr lang="tr-TR" sz="2800" dirty="0" smtClean="0">
                <a:solidFill>
                  <a:srgbClr val="080808"/>
                </a:solidFill>
                <a:effectLst/>
              </a:rPr>
              <a:t> oyuncuları takım arkadaşlarına yol açmak için aldatıcı koşular yaparlar.					Bu sırada yer değiştiren savunma oyuncuları savunmada tekrar denge kurmak zorunda kalırlar.</a:t>
            </a:r>
            <a:endParaRPr lang="tr-TR" sz="2800" b="1" dirty="0" smtClean="0">
              <a:solidFill>
                <a:srgbClr val="080808"/>
              </a:solidFill>
              <a:effectLst/>
            </a:endParaRPr>
          </a:p>
          <a:p>
            <a:pPr eaLnBrk="1" hangingPunct="1">
              <a:buFont typeface="Arial" charset="0"/>
              <a:buNone/>
              <a:defRPr/>
            </a:pPr>
            <a:endParaRPr lang="tr-TR" sz="2800" b="1" dirty="0" smtClean="0"/>
          </a:p>
          <a:p>
            <a:pPr eaLnBrk="1" hangingPunct="1">
              <a:defRPr/>
            </a:pPr>
            <a:endParaRPr lang="tr-TR" sz="2800" dirty="0" smtClean="0"/>
          </a:p>
        </p:txBody>
      </p:sp>
    </p:spTree>
    <p:extLst>
      <p:ext uri="{BB962C8B-B14F-4D97-AF65-F5344CB8AC3E}">
        <p14:creationId xmlns:p14="http://schemas.microsoft.com/office/powerpoint/2010/main" val="3029786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Rot="1" noChangeArrowheads="1"/>
          </p:cNvSpPr>
          <p:nvPr>
            <p:ph type="title"/>
          </p:nvPr>
        </p:nvSpPr>
        <p:spPr/>
        <p:txBody>
          <a:bodyPr/>
          <a:lstStyle/>
          <a:p>
            <a:pPr eaLnBrk="1" hangingPunct="1">
              <a:defRPr/>
            </a:pPr>
            <a:r>
              <a:rPr lang="tr-TR" b="1" smtClean="0">
                <a:solidFill>
                  <a:srgbClr val="33CC33"/>
                </a:solidFill>
                <a:latin typeface="Comic Sans MS" pitchFamily="66" charset="0"/>
              </a:rPr>
              <a:t>4- OYALAMA</a:t>
            </a:r>
          </a:p>
        </p:txBody>
      </p:sp>
      <p:sp>
        <p:nvSpPr>
          <p:cNvPr id="199683" name="Rectangle 3"/>
          <p:cNvSpPr>
            <a:spLocks noGrp="1" noRot="1" noChangeArrowheads="1"/>
          </p:cNvSpPr>
          <p:nvPr>
            <p:ph type="body" idx="1"/>
          </p:nvPr>
        </p:nvSpPr>
        <p:spPr/>
        <p:txBody>
          <a:bodyPr/>
          <a:lstStyle/>
          <a:p>
            <a:pPr eaLnBrk="1" hangingPunct="1">
              <a:buFont typeface="Arial" charset="0"/>
              <a:buNone/>
              <a:defRPr/>
            </a:pPr>
            <a:r>
              <a:rPr lang="tr-TR" sz="2800" dirty="0" smtClean="0"/>
              <a:t>		</a:t>
            </a:r>
            <a:r>
              <a:rPr lang="tr-TR" sz="2800" dirty="0" smtClean="0">
                <a:solidFill>
                  <a:srgbClr val="080808"/>
                </a:solidFill>
                <a:effectLst/>
              </a:rPr>
              <a:t>Topa sahip takım topu kaybettiği an hücum oyuncularının sızması söz konusu olduğu an ve yerde savunma için oyalama prensibi önem kazanır. 								Kale alanına tehlike olabilecek bölgenin dışında, öncelikle topa sahip olan oyuncu en yakın oyuncu tarafından oyalanmaya çalışılır.      </a:t>
            </a:r>
          </a:p>
          <a:p>
            <a:pPr eaLnBrk="1" hangingPunct="1">
              <a:buFont typeface="Arial" charset="0"/>
              <a:buNone/>
              <a:defRPr/>
            </a:pPr>
            <a:r>
              <a:rPr lang="tr-TR" sz="2800" dirty="0" smtClean="0">
                <a:solidFill>
                  <a:srgbClr val="080808"/>
                </a:solidFill>
                <a:effectLst/>
              </a:rPr>
              <a:t>        Bu arada savunma </a:t>
            </a:r>
            <a:r>
              <a:rPr lang="tr-TR" sz="2800" dirty="0" err="1" smtClean="0">
                <a:solidFill>
                  <a:srgbClr val="080808"/>
                </a:solidFill>
                <a:effectLst/>
              </a:rPr>
              <a:t>savunma</a:t>
            </a:r>
            <a:r>
              <a:rPr lang="tr-TR" sz="2800" dirty="0" smtClean="0">
                <a:solidFill>
                  <a:srgbClr val="080808"/>
                </a:solidFill>
                <a:effectLst/>
              </a:rPr>
              <a:t> düzenini kurmaya çalışır. Hücumda sızma ne kadar önemli ise savunmada da birinci prensip hücumu oyalamaktır.</a:t>
            </a:r>
            <a:endParaRPr lang="tr-TR" sz="2800" b="1" dirty="0" smtClean="0">
              <a:solidFill>
                <a:srgbClr val="080808"/>
              </a:solidFill>
              <a:effectLst/>
            </a:endParaRPr>
          </a:p>
          <a:p>
            <a:pPr eaLnBrk="1" hangingPunct="1">
              <a:buFont typeface="Arial" charset="0"/>
              <a:buNone/>
              <a:defRPr/>
            </a:pPr>
            <a:endParaRPr lang="tr-TR" sz="2800" b="1" dirty="0" smtClean="0"/>
          </a:p>
          <a:p>
            <a:pPr eaLnBrk="1" hangingPunct="1">
              <a:defRPr/>
            </a:pPr>
            <a:endParaRPr lang="tr-TR" sz="2800" dirty="0" smtClean="0"/>
          </a:p>
        </p:txBody>
      </p:sp>
    </p:spTree>
    <p:extLst>
      <p:ext uri="{BB962C8B-B14F-4D97-AF65-F5344CB8AC3E}">
        <p14:creationId xmlns:p14="http://schemas.microsoft.com/office/powerpoint/2010/main" val="176356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rrowheads="1"/>
          </p:cNvSpPr>
          <p:nvPr>
            <p:ph type="title"/>
          </p:nvPr>
        </p:nvSpPr>
        <p:spPr>
          <a:xfrm>
            <a:off x="250825" y="188913"/>
            <a:ext cx="8561388" cy="1368425"/>
          </a:xfrm>
        </p:spPr>
        <p:txBody>
          <a:bodyPr/>
          <a:lstStyle/>
          <a:p>
            <a:pPr eaLnBrk="1" hangingPunct="1">
              <a:defRPr/>
            </a:pPr>
            <a:r>
              <a:rPr lang="tr-TR" sz="3600" b="1" dirty="0" smtClean="0">
                <a:solidFill>
                  <a:srgbClr val="FF0000"/>
                </a:solidFill>
                <a:latin typeface="Comic Sans MS" pitchFamily="66" charset="0"/>
              </a:rPr>
              <a:t>HÜCUM ve SAVUNMA PRENSİPLERİ</a:t>
            </a:r>
            <a:r>
              <a:rPr lang="tr-TR" b="1" dirty="0" smtClean="0">
                <a:solidFill>
                  <a:srgbClr val="FF0000"/>
                </a:solidFill>
              </a:rPr>
              <a:t/>
            </a:r>
            <a:br>
              <a:rPr lang="tr-TR" b="1" dirty="0" smtClean="0">
                <a:solidFill>
                  <a:srgbClr val="FF0000"/>
                </a:solidFill>
              </a:rPr>
            </a:br>
            <a:endParaRPr lang="tr-TR" b="1" dirty="0" smtClean="0">
              <a:solidFill>
                <a:srgbClr val="FF0000"/>
              </a:solidFill>
            </a:endParaRPr>
          </a:p>
        </p:txBody>
      </p:sp>
      <p:sp>
        <p:nvSpPr>
          <p:cNvPr id="71683" name="Rectangle 3"/>
          <p:cNvSpPr>
            <a:spLocks noGrp="1" noRot="1" noChangeArrowheads="1"/>
          </p:cNvSpPr>
          <p:nvPr>
            <p:ph type="body" idx="1"/>
          </p:nvPr>
        </p:nvSpPr>
        <p:spPr>
          <a:xfrm>
            <a:off x="0" y="1773238"/>
            <a:ext cx="9144000" cy="4681537"/>
          </a:xfrm>
        </p:spPr>
        <p:txBody>
          <a:bodyPr/>
          <a:lstStyle/>
          <a:p>
            <a:pPr eaLnBrk="1" hangingPunct="1">
              <a:lnSpc>
                <a:spcPct val="80000"/>
              </a:lnSpc>
              <a:buFont typeface="Wingdings" pitchFamily="2" charset="2"/>
              <a:buNone/>
              <a:defRPr/>
            </a:pPr>
            <a:r>
              <a:rPr lang="tr-TR" sz="2000" b="1" dirty="0" smtClean="0"/>
              <a:t>	</a:t>
            </a:r>
            <a:r>
              <a:rPr lang="tr-TR" sz="2000" b="1" dirty="0" smtClean="0">
                <a:solidFill>
                  <a:srgbClr val="080808"/>
                </a:solidFill>
              </a:rPr>
              <a:t>A-HÜCUM PRENSİPLERİ                             B-SAVUNMA PRENSİPLERİ</a:t>
            </a:r>
          </a:p>
          <a:p>
            <a:pPr eaLnBrk="1" hangingPunct="1">
              <a:lnSpc>
                <a:spcPct val="80000"/>
              </a:lnSpc>
              <a:buFont typeface="Wingdings" pitchFamily="2" charset="2"/>
              <a:buNone/>
              <a:defRPr/>
            </a:pPr>
            <a:r>
              <a:rPr lang="tr-TR" sz="2000" dirty="0" smtClean="0">
                <a:solidFill>
                  <a:srgbClr val="080808"/>
                </a:solidFill>
              </a:rPr>
              <a:t>	      (sonuca gitmek)                                            (rakibe engel olmak</a:t>
            </a:r>
            <a:r>
              <a:rPr lang="tr-TR" sz="2000" dirty="0" smtClean="0"/>
              <a:t>)</a:t>
            </a:r>
            <a:endParaRPr lang="tr-TR" sz="2000" b="1" dirty="0" smtClean="0"/>
          </a:p>
          <a:p>
            <a:pPr eaLnBrk="1" hangingPunct="1">
              <a:lnSpc>
                <a:spcPct val="80000"/>
              </a:lnSpc>
              <a:buFont typeface="Wingdings" pitchFamily="2" charset="2"/>
              <a:buNone/>
              <a:defRPr/>
            </a:pPr>
            <a:r>
              <a:rPr lang="tr-TR" sz="2000" b="1" dirty="0" smtClean="0"/>
              <a:t>	</a:t>
            </a:r>
          </a:p>
          <a:p>
            <a:pPr eaLnBrk="1" hangingPunct="1">
              <a:lnSpc>
                <a:spcPct val="80000"/>
              </a:lnSpc>
              <a:buFont typeface="Wingdings" pitchFamily="2" charset="2"/>
              <a:buNone/>
              <a:defRPr/>
            </a:pPr>
            <a:r>
              <a:rPr lang="tr-TR" sz="2000" b="1" dirty="0" smtClean="0"/>
              <a:t>	</a:t>
            </a:r>
            <a:r>
              <a:rPr lang="tr-TR" sz="2000" b="1" dirty="0" smtClean="0">
                <a:solidFill>
                  <a:srgbClr val="33CC33"/>
                </a:solidFill>
              </a:rPr>
              <a:t>1-GENİŞLİK</a:t>
            </a:r>
            <a:r>
              <a:rPr lang="tr-TR" sz="2000" dirty="0" smtClean="0">
                <a:solidFill>
                  <a:srgbClr val="33CC33"/>
                </a:solidFill>
              </a:rPr>
              <a:t>   </a:t>
            </a:r>
            <a:r>
              <a:rPr lang="tr-TR" sz="2000" dirty="0" smtClean="0"/>
              <a:t>        ....................</a:t>
            </a:r>
            <a:r>
              <a:rPr lang="tr-TR" sz="2000" dirty="0" smtClean="0">
                <a:solidFill>
                  <a:srgbClr val="FF0000"/>
                </a:solidFill>
              </a:rPr>
              <a:t>KARŞI</a:t>
            </a:r>
            <a:r>
              <a:rPr lang="tr-TR" sz="2000" dirty="0" smtClean="0"/>
              <a:t> ...................	</a:t>
            </a:r>
            <a:r>
              <a:rPr lang="tr-TR" sz="2000" b="1" dirty="0" smtClean="0">
                <a:solidFill>
                  <a:srgbClr val="111111"/>
                </a:solidFill>
              </a:rPr>
              <a:t>1-BİRİKME</a:t>
            </a:r>
          </a:p>
          <a:p>
            <a:pPr eaLnBrk="1" hangingPunct="1">
              <a:lnSpc>
                <a:spcPct val="80000"/>
              </a:lnSpc>
              <a:buFont typeface="Wingdings" pitchFamily="2" charset="2"/>
              <a:buNone/>
              <a:defRPr/>
            </a:pPr>
            <a:r>
              <a:rPr lang="tr-TR" sz="2000" b="1" dirty="0" smtClean="0"/>
              <a:t>	</a:t>
            </a:r>
            <a:r>
              <a:rPr lang="tr-TR" sz="2000" b="1" dirty="0" smtClean="0">
                <a:solidFill>
                  <a:srgbClr val="111111"/>
                </a:solidFill>
              </a:rPr>
              <a:t>2-DERİNLİK</a:t>
            </a:r>
            <a:r>
              <a:rPr lang="tr-TR" sz="2000" dirty="0" smtClean="0">
                <a:solidFill>
                  <a:srgbClr val="111111"/>
                </a:solidFill>
              </a:rPr>
              <a:t>  </a:t>
            </a:r>
            <a:r>
              <a:rPr lang="tr-TR" sz="2000" dirty="0" smtClean="0"/>
              <a:t>         ....................</a:t>
            </a:r>
            <a:r>
              <a:rPr lang="tr-TR" sz="2000" dirty="0" smtClean="0">
                <a:solidFill>
                  <a:srgbClr val="FF0000"/>
                </a:solidFill>
              </a:rPr>
              <a:t>KARŞI </a:t>
            </a:r>
            <a:r>
              <a:rPr lang="tr-TR" sz="2000" dirty="0" smtClean="0"/>
              <a:t>...................	</a:t>
            </a:r>
            <a:r>
              <a:rPr lang="tr-TR" sz="2000" b="1" dirty="0" smtClean="0">
                <a:solidFill>
                  <a:schemeClr val="tx2"/>
                </a:solidFill>
              </a:rPr>
              <a:t>2-DERİNLİK</a:t>
            </a:r>
          </a:p>
          <a:p>
            <a:pPr eaLnBrk="1" hangingPunct="1">
              <a:lnSpc>
                <a:spcPct val="80000"/>
              </a:lnSpc>
              <a:buFont typeface="Wingdings" pitchFamily="2" charset="2"/>
              <a:buNone/>
              <a:defRPr/>
            </a:pPr>
            <a:r>
              <a:rPr lang="tr-TR" sz="2000" b="1" dirty="0" smtClean="0"/>
              <a:t>	</a:t>
            </a:r>
            <a:r>
              <a:rPr lang="tr-TR" sz="2000" b="1" dirty="0" smtClean="0">
                <a:solidFill>
                  <a:srgbClr val="FF0066"/>
                </a:solidFill>
              </a:rPr>
              <a:t>3-HAREKETLİLİK</a:t>
            </a:r>
            <a:r>
              <a:rPr lang="tr-TR" sz="2000" b="1" dirty="0" smtClean="0"/>
              <a:t> </a:t>
            </a:r>
            <a:r>
              <a:rPr lang="tr-TR" sz="2000" dirty="0" smtClean="0"/>
              <a:t>....................</a:t>
            </a:r>
            <a:r>
              <a:rPr lang="tr-TR" sz="2000" dirty="0" smtClean="0">
                <a:solidFill>
                  <a:srgbClr val="FF0000"/>
                </a:solidFill>
              </a:rPr>
              <a:t>KARŞI</a:t>
            </a:r>
            <a:r>
              <a:rPr lang="tr-TR" sz="2000" b="1" dirty="0" smtClean="0"/>
              <a:t> </a:t>
            </a:r>
            <a:r>
              <a:rPr lang="tr-TR" sz="2000" dirty="0" smtClean="0"/>
              <a:t>....................	</a:t>
            </a:r>
            <a:r>
              <a:rPr lang="tr-TR" sz="2000" b="1" dirty="0" smtClean="0">
                <a:solidFill>
                  <a:srgbClr val="FF0000"/>
                </a:solidFill>
              </a:rPr>
              <a:t>3-DENGE</a:t>
            </a:r>
          </a:p>
          <a:p>
            <a:pPr eaLnBrk="1" hangingPunct="1">
              <a:lnSpc>
                <a:spcPct val="80000"/>
              </a:lnSpc>
              <a:buFont typeface="Wingdings" pitchFamily="2" charset="2"/>
              <a:buNone/>
              <a:defRPr/>
            </a:pPr>
            <a:r>
              <a:rPr lang="tr-TR" sz="2000" b="1" dirty="0" smtClean="0"/>
              <a:t>	</a:t>
            </a:r>
            <a:r>
              <a:rPr lang="tr-TR" sz="2000" b="1" dirty="0" smtClean="0">
                <a:solidFill>
                  <a:srgbClr val="FFFF00"/>
                </a:solidFill>
              </a:rPr>
              <a:t>4-SIZMA</a:t>
            </a:r>
            <a:r>
              <a:rPr lang="tr-TR" sz="2000" dirty="0" smtClean="0">
                <a:solidFill>
                  <a:srgbClr val="FFFF00"/>
                </a:solidFill>
              </a:rPr>
              <a:t>   </a:t>
            </a:r>
            <a:r>
              <a:rPr lang="tr-TR" sz="2000" dirty="0" smtClean="0"/>
              <a:t>              ....................</a:t>
            </a:r>
            <a:r>
              <a:rPr lang="tr-TR" sz="2000" dirty="0" smtClean="0">
                <a:solidFill>
                  <a:srgbClr val="FF0000"/>
                </a:solidFill>
              </a:rPr>
              <a:t>KARŞI</a:t>
            </a:r>
            <a:r>
              <a:rPr lang="tr-TR" sz="2000" dirty="0" smtClean="0"/>
              <a:t> ....................	</a:t>
            </a:r>
            <a:r>
              <a:rPr lang="tr-TR" sz="2000" b="1" dirty="0" smtClean="0">
                <a:solidFill>
                  <a:srgbClr val="33CC33"/>
                </a:solidFill>
              </a:rPr>
              <a:t>4-OYALAMA</a:t>
            </a:r>
          </a:p>
          <a:p>
            <a:pPr eaLnBrk="1" hangingPunct="1">
              <a:lnSpc>
                <a:spcPct val="80000"/>
              </a:lnSpc>
              <a:buFont typeface="Wingdings" pitchFamily="2" charset="2"/>
              <a:buNone/>
              <a:defRPr/>
            </a:pPr>
            <a:r>
              <a:rPr lang="tr-TR" sz="2000" b="1" dirty="0" smtClean="0"/>
              <a:t>	</a:t>
            </a:r>
            <a:r>
              <a:rPr lang="tr-TR" sz="2000" b="1" dirty="0" smtClean="0">
                <a:solidFill>
                  <a:srgbClr val="080808"/>
                </a:solidFill>
                <a:effectLst/>
              </a:rPr>
              <a:t>5-YARATICILIK</a:t>
            </a:r>
            <a:r>
              <a:rPr lang="tr-TR" sz="2000" dirty="0" smtClean="0">
                <a:solidFill>
                  <a:srgbClr val="080808"/>
                </a:solidFill>
                <a:effectLst/>
              </a:rPr>
              <a:t>  </a:t>
            </a:r>
            <a:r>
              <a:rPr lang="tr-TR" sz="2000" dirty="0" smtClean="0"/>
              <a:t>    ....................</a:t>
            </a:r>
            <a:r>
              <a:rPr lang="tr-TR" sz="2000" dirty="0" smtClean="0">
                <a:solidFill>
                  <a:srgbClr val="FF0000"/>
                </a:solidFill>
              </a:rPr>
              <a:t>KARŞI </a:t>
            </a:r>
            <a:r>
              <a:rPr lang="tr-TR" sz="2000" dirty="0" smtClean="0"/>
              <a:t>....................	</a:t>
            </a:r>
            <a:r>
              <a:rPr lang="tr-TR" sz="2000" b="1" dirty="0" smtClean="0">
                <a:solidFill>
                  <a:srgbClr val="FFFF00"/>
                </a:solidFill>
              </a:rPr>
              <a:t>5-GÖZLEME-İZLEME</a:t>
            </a:r>
            <a:endParaRPr lang="tr-TR" sz="2000" dirty="0" smtClean="0">
              <a:solidFill>
                <a:srgbClr val="FFFF00"/>
              </a:solidFill>
            </a:endParaRPr>
          </a:p>
          <a:p>
            <a:pPr eaLnBrk="1" hangingPunct="1">
              <a:lnSpc>
                <a:spcPct val="80000"/>
              </a:lnSpc>
              <a:buFont typeface="Wingdings" pitchFamily="2" charset="2"/>
              <a:buNone/>
              <a:defRPr/>
            </a:pPr>
            <a:r>
              <a:rPr lang="tr-TR" sz="2000" dirty="0" smtClean="0"/>
              <a:t>	</a:t>
            </a:r>
            <a:r>
              <a:rPr lang="tr-TR" sz="2000" dirty="0" smtClean="0">
                <a:solidFill>
                  <a:srgbClr val="080808"/>
                </a:solidFill>
                <a:effectLst>
                  <a:outerShdw blurRad="38100" dist="38100" dir="2700000" algn="tl">
                    <a:srgbClr val="000000">
                      <a:alpha val="43137"/>
                    </a:srgbClr>
                  </a:outerShdw>
                </a:effectLst>
              </a:rPr>
              <a:t>    (kişisel beceri)                                                                 (kişisel beceri)</a:t>
            </a:r>
            <a:r>
              <a:rPr lang="tr-TR" sz="2000" dirty="0" smtClean="0"/>
              <a:t>  </a:t>
            </a:r>
          </a:p>
          <a:p>
            <a:pPr eaLnBrk="1" hangingPunct="1">
              <a:lnSpc>
                <a:spcPct val="80000"/>
              </a:lnSpc>
              <a:buFont typeface="Wingdings" pitchFamily="2" charset="2"/>
              <a:buNone/>
              <a:defRPr/>
            </a:pPr>
            <a:r>
              <a:rPr lang="tr-TR" sz="2000" dirty="0" smtClean="0"/>
              <a:t>	 </a:t>
            </a:r>
          </a:p>
        </p:txBody>
      </p:sp>
    </p:spTree>
    <p:extLst>
      <p:ext uri="{BB962C8B-B14F-4D97-AF65-F5344CB8AC3E}">
        <p14:creationId xmlns:p14="http://schemas.microsoft.com/office/powerpoint/2010/main" val="37614509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66800"/>
            <a:ext cx="8229600" cy="4525963"/>
          </a:xfrm>
        </p:spPr>
        <p:txBody>
          <a:bodyPr/>
          <a:lstStyle/>
          <a:p>
            <a:pPr marL="0" indent="0" algn="ctr">
              <a:buNone/>
            </a:pPr>
            <a:endParaRPr lang="tr-TR" dirty="0" smtClean="0"/>
          </a:p>
          <a:p>
            <a:pPr marL="0" indent="0" algn="ctr">
              <a:buNone/>
            </a:pPr>
            <a:r>
              <a:rPr lang="tr-TR" b="1" dirty="0" smtClean="0"/>
              <a:t>ÖĞR. GÖR. KAZIM BIYIK</a:t>
            </a:r>
          </a:p>
          <a:p>
            <a:pPr marL="0" indent="0" algn="ctr">
              <a:buNone/>
            </a:pPr>
            <a:endParaRPr lang="tr-TR" b="1" dirty="0" smtClean="0"/>
          </a:p>
          <a:p>
            <a:pPr marL="0" indent="0" algn="ctr">
              <a:buNone/>
            </a:pPr>
            <a:r>
              <a:rPr lang="tr-TR" b="1" dirty="0" smtClean="0"/>
              <a:t>TEŞEKKÜRLER</a:t>
            </a:r>
          </a:p>
          <a:p>
            <a:pPr marL="0" indent="0" algn="ctr">
              <a:buNone/>
            </a:pPr>
            <a:endParaRPr lang="tr-TR" b="1" dirty="0"/>
          </a:p>
          <a:p>
            <a:pPr marL="0" indent="0" algn="ctr">
              <a:buNone/>
            </a:pPr>
            <a:r>
              <a:rPr lang="tr-TR" b="1" dirty="0" smtClean="0"/>
              <a:t>Samsun</a:t>
            </a:r>
          </a:p>
          <a:p>
            <a:pPr marL="0" indent="0" algn="ctr">
              <a:buNone/>
            </a:pPr>
            <a:r>
              <a:rPr lang="tr-TR" b="1" dirty="0" smtClean="0"/>
              <a:t>2020</a:t>
            </a:r>
            <a:endParaRPr lang="tr-TR" b="1" dirty="0"/>
          </a:p>
        </p:txBody>
      </p:sp>
    </p:spTree>
    <p:extLst>
      <p:ext uri="{BB962C8B-B14F-4D97-AF65-F5344CB8AC3E}">
        <p14:creationId xmlns:p14="http://schemas.microsoft.com/office/powerpoint/2010/main" val="826993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A280B79D-0B02-41AA-A0CB-21D933491A35}"/>
              </a:ext>
            </a:extLst>
          </p:cNvPr>
          <p:cNvSpPr>
            <a:spLocks noGrp="1" noChangeArrowheads="1"/>
          </p:cNvSpPr>
          <p:nvPr>
            <p:ph type="ctrTitle"/>
          </p:nvPr>
        </p:nvSpPr>
        <p:spPr>
          <a:xfrm>
            <a:off x="457200" y="1143000"/>
            <a:ext cx="8305800" cy="1470025"/>
          </a:xfrm>
        </p:spPr>
        <p:txBody>
          <a:bodyPr anchor="ctr"/>
          <a:lstStyle/>
          <a:p>
            <a:r>
              <a:rPr lang="tr-TR" sz="3200" dirty="0" smtClean="0"/>
              <a:t>Futbol da hücum ve savunma prensipleri</a:t>
            </a:r>
            <a:endParaRPr lang="tr-TR" altLang="tr-TR" sz="3200" dirty="0"/>
          </a:p>
        </p:txBody>
      </p:sp>
      <p:sp>
        <p:nvSpPr>
          <p:cNvPr id="6147" name="Rectangle 3">
            <a:extLst>
              <a:ext uri="{FF2B5EF4-FFF2-40B4-BE49-F238E27FC236}">
                <a16:creationId xmlns:a16="http://schemas.microsoft.com/office/drawing/2014/main" xmlns="" id="{F905258F-F96C-4DD7-B132-3E7AE9EEAAA2}"/>
              </a:ext>
            </a:extLst>
          </p:cNvPr>
          <p:cNvSpPr>
            <a:spLocks noGrp="1" noChangeArrowheads="1"/>
          </p:cNvSpPr>
          <p:nvPr>
            <p:ph type="subTitle" idx="1"/>
          </p:nvPr>
        </p:nvSpPr>
        <p:spPr>
          <a:xfrm>
            <a:off x="3733800" y="4082475"/>
            <a:ext cx="1676400" cy="762000"/>
          </a:xfrm>
        </p:spPr>
        <p:txBody>
          <a:bodyPr/>
          <a:lstStyle/>
          <a:p>
            <a:r>
              <a:rPr lang="tr-TR" altLang="tr-TR" sz="2800" i="1" dirty="0" smtClean="0"/>
              <a:t>Hafta-13</a:t>
            </a:r>
            <a:endParaRPr lang="tr-TR" altLang="tr-TR" sz="2800" i="1" dirty="0"/>
          </a:p>
        </p:txBody>
      </p:sp>
      <p:pic>
        <p:nvPicPr>
          <p:cNvPr id="6148"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xmlns="" id="{5CECEE48-2E7C-42F7-BDD0-3BE516D175F6}"/>
              </a:ext>
            </a:extLst>
          </p:cNvPr>
          <p:cNvSpPr txBox="1">
            <a:spLocks noChangeArrowheads="1"/>
          </p:cNvSpPr>
          <p:nvPr/>
        </p:nvSpPr>
        <p:spPr bwMode="auto">
          <a:xfrm>
            <a:off x="1638300" y="2957729"/>
            <a:ext cx="5867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altLang="tr-TR" sz="3200" i="1"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8300" y="3059111"/>
            <a:ext cx="5867400" cy="903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latin typeface="Comic Sans MS" pitchFamily="66" charset="0"/>
              </a:rPr>
              <a:t>HÜCUM PRENSİPLERİ</a:t>
            </a:r>
            <a:r>
              <a:rPr lang="tr-TR" dirty="0"/>
              <a:t> </a:t>
            </a:r>
          </a:p>
        </p:txBody>
      </p:sp>
      <p:sp>
        <p:nvSpPr>
          <p:cNvPr id="3" name="İçerik Yer Tutucusu 2"/>
          <p:cNvSpPr>
            <a:spLocks noGrp="1"/>
          </p:cNvSpPr>
          <p:nvPr>
            <p:ph idx="1"/>
          </p:nvPr>
        </p:nvSpPr>
        <p:spPr>
          <a:xfrm>
            <a:off x="457200" y="1600200"/>
            <a:ext cx="4038600" cy="4525963"/>
          </a:xfrm>
        </p:spPr>
        <p:txBody>
          <a:bodyPr/>
          <a:lstStyle/>
          <a:p>
            <a:pPr marL="0" indent="0">
              <a:buNone/>
            </a:pPr>
            <a:r>
              <a:rPr lang="tr-TR" b="1" dirty="0">
                <a:solidFill>
                  <a:srgbClr val="33CC33"/>
                </a:solidFill>
              </a:rPr>
              <a:t>1-  </a:t>
            </a:r>
            <a:r>
              <a:rPr lang="tr-TR" b="1" dirty="0" smtClean="0">
                <a:solidFill>
                  <a:srgbClr val="33CC33"/>
                </a:solidFill>
              </a:rPr>
              <a:t>GENİŞLİK</a:t>
            </a:r>
          </a:p>
          <a:p>
            <a:pPr marL="0" indent="0">
              <a:buNone/>
            </a:pPr>
            <a:r>
              <a:rPr lang="tr-TR" altLang="tr-TR" b="1" dirty="0" smtClean="0">
                <a:solidFill>
                  <a:srgbClr val="111111"/>
                </a:solidFill>
                <a:latin typeface="Arial" charset="0"/>
              </a:rPr>
              <a:t>2-  DERİNLİK</a:t>
            </a:r>
          </a:p>
          <a:p>
            <a:pPr marL="0" indent="0">
              <a:buNone/>
            </a:pPr>
            <a:r>
              <a:rPr lang="tr-TR" altLang="tr-TR" b="1" dirty="0">
                <a:solidFill>
                  <a:srgbClr val="FF0066"/>
                </a:solidFill>
                <a:latin typeface="Arial" charset="0"/>
              </a:rPr>
              <a:t>3- </a:t>
            </a:r>
            <a:r>
              <a:rPr lang="tr-TR" altLang="tr-TR" b="1" dirty="0" smtClean="0">
                <a:solidFill>
                  <a:srgbClr val="FF0066"/>
                </a:solidFill>
                <a:latin typeface="Arial" charset="0"/>
              </a:rPr>
              <a:t>HAREKETLİLİK</a:t>
            </a:r>
          </a:p>
          <a:p>
            <a:pPr marL="0" indent="0">
              <a:buNone/>
            </a:pPr>
            <a:r>
              <a:rPr lang="tr-TR" altLang="tr-TR" b="1" dirty="0">
                <a:solidFill>
                  <a:srgbClr val="FFFF00"/>
                </a:solidFill>
                <a:latin typeface="Arial" charset="0"/>
              </a:rPr>
              <a:t>4- SIZMA </a:t>
            </a:r>
            <a:endParaRPr lang="tr-TR" altLang="tr-TR" b="1" dirty="0" smtClean="0">
              <a:solidFill>
                <a:srgbClr val="FFFF00"/>
              </a:solidFill>
              <a:latin typeface="Arial" charset="0"/>
            </a:endParaRPr>
          </a:p>
          <a:p>
            <a:pPr marL="0" indent="0">
              <a:buNone/>
            </a:pPr>
            <a:r>
              <a:rPr lang="tr-TR" altLang="tr-TR" dirty="0" smtClean="0">
                <a:solidFill>
                  <a:srgbClr val="080808"/>
                </a:solidFill>
                <a:latin typeface="Arial" charset="0"/>
              </a:rPr>
              <a:t>5-YARATICILIK       </a:t>
            </a:r>
            <a:r>
              <a:rPr lang="tr-TR" altLang="tr-TR" dirty="0" smtClean="0">
                <a:solidFill>
                  <a:srgbClr val="FFFF00"/>
                </a:solidFill>
                <a:latin typeface="Arial" charset="0"/>
              </a:rPr>
              <a:t>                  </a:t>
            </a:r>
            <a:endParaRPr lang="tr-TR" altLang="tr-TR" dirty="0">
              <a:solidFill>
                <a:srgbClr val="FFFF00"/>
              </a:solidFill>
              <a:latin typeface="Arial" charset="0"/>
            </a:endParaRPr>
          </a:p>
          <a:p>
            <a:pPr marL="0" indent="0">
              <a:buNone/>
            </a:pPr>
            <a:r>
              <a:rPr lang="tr-TR" altLang="tr-TR" dirty="0">
                <a:solidFill>
                  <a:srgbClr val="FFFF00"/>
                </a:solidFill>
                <a:latin typeface="Arial" charset="0"/>
              </a:rPr>
              <a:t> </a:t>
            </a:r>
            <a:r>
              <a:rPr lang="tr-TR" altLang="tr-TR" dirty="0" smtClean="0">
                <a:solidFill>
                  <a:srgbClr val="FFFF00"/>
                </a:solidFill>
                <a:latin typeface="Arial" charset="0"/>
              </a:rPr>
              <a:t>      </a:t>
            </a:r>
            <a:r>
              <a:rPr lang="tr-TR" altLang="tr-TR" sz="2000" dirty="0" smtClean="0">
                <a:solidFill>
                  <a:srgbClr val="CC0066"/>
                </a:solidFill>
                <a:latin typeface="Arial" charset="0"/>
              </a:rPr>
              <a:t>(</a:t>
            </a:r>
            <a:r>
              <a:rPr lang="tr-TR" altLang="tr-TR" sz="2000" dirty="0">
                <a:solidFill>
                  <a:srgbClr val="CC0066"/>
                </a:solidFill>
                <a:latin typeface="Arial" charset="0"/>
              </a:rPr>
              <a:t>Kişisel Beceri)</a:t>
            </a:r>
          </a:p>
          <a:p>
            <a:pPr marL="0" indent="0">
              <a:buNone/>
            </a:pPr>
            <a:r>
              <a:rPr lang="tr-TR" altLang="tr-TR" b="1" dirty="0" smtClean="0">
                <a:solidFill>
                  <a:srgbClr val="FFFF00"/>
                </a:solidFill>
                <a:latin typeface="Arial" charset="0"/>
              </a:rPr>
              <a:t> </a:t>
            </a:r>
            <a:endParaRPr lang="tr-TR" altLang="tr-TR" b="1" dirty="0">
              <a:solidFill>
                <a:srgbClr val="FFFF00"/>
              </a:solidFill>
              <a:latin typeface="Arial" charset="0"/>
            </a:endParaRPr>
          </a:p>
          <a:p>
            <a:pPr marL="0" indent="0">
              <a:buNone/>
            </a:pPr>
            <a:endParaRPr lang="tr-TR" altLang="tr-TR" b="1" dirty="0">
              <a:solidFill>
                <a:srgbClr val="FF0066"/>
              </a:solidFill>
              <a:latin typeface="Arial" charset="0"/>
            </a:endParaRPr>
          </a:p>
          <a:p>
            <a:pPr marL="0" indent="0">
              <a:buNone/>
            </a:pPr>
            <a:endParaRPr lang="tr-TR" b="1" dirty="0"/>
          </a:p>
        </p:txBody>
      </p:sp>
      <p:pic>
        <p:nvPicPr>
          <p:cNvPr id="4" name="Picture 10" descr="tak_gelredom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1600199"/>
            <a:ext cx="4643437" cy="3733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8159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pPr eaLnBrk="1" hangingPunct="1">
              <a:defRPr/>
            </a:pPr>
            <a:r>
              <a:rPr lang="tr-TR" b="1" smtClean="0">
                <a:solidFill>
                  <a:srgbClr val="33CC33"/>
                </a:solidFill>
                <a:latin typeface="Comic Sans MS" pitchFamily="66" charset="0"/>
              </a:rPr>
              <a:t>1- GENİŞLİK</a:t>
            </a:r>
          </a:p>
        </p:txBody>
      </p:sp>
      <p:sp>
        <p:nvSpPr>
          <p:cNvPr id="193539" name="Rectangle 3"/>
          <p:cNvSpPr>
            <a:spLocks noGrp="1" noChangeArrowheads="1"/>
          </p:cNvSpPr>
          <p:nvPr>
            <p:ph type="body" idx="1"/>
          </p:nvPr>
        </p:nvSpPr>
        <p:spPr>
          <a:xfrm>
            <a:off x="179388" y="1600200"/>
            <a:ext cx="8785225" cy="4924425"/>
          </a:xfrm>
        </p:spPr>
        <p:txBody>
          <a:bodyPr/>
          <a:lstStyle/>
          <a:p>
            <a:pPr eaLnBrk="1" hangingPunct="1">
              <a:buFont typeface="Wingdings" pitchFamily="2" charset="2"/>
              <a:buNone/>
              <a:defRPr/>
            </a:pPr>
            <a:r>
              <a:rPr lang="tr-TR" dirty="0" smtClean="0"/>
              <a:t>		</a:t>
            </a:r>
            <a:r>
              <a:rPr lang="tr-TR" dirty="0" smtClean="0">
                <a:solidFill>
                  <a:srgbClr val="080808"/>
                </a:solidFill>
                <a:effectLst/>
              </a:rPr>
              <a:t>Hücum oyunun temel prensibidir. Topa sahip olan veya olmayan oyuncu genişlik sağlamak için devamlı pozisyon değiştirmelidir. Bu yer değiştirme, topsuz koşular ile olabileceği gibi,</a:t>
            </a:r>
          </a:p>
          <a:p>
            <a:pPr eaLnBrk="1" hangingPunct="1">
              <a:buFont typeface="Wingdings" pitchFamily="2" charset="2"/>
              <a:buNone/>
              <a:defRPr/>
            </a:pPr>
            <a:r>
              <a:rPr lang="tr-TR" dirty="0" smtClean="0">
                <a:solidFill>
                  <a:srgbClr val="080808"/>
                </a:solidFill>
                <a:effectLst/>
              </a:rPr>
              <a:t>     	 Topa sahip oyuncunun da; vereceği pas ve driplingle gerçekleştirilebilir. Genellikle kapalı savunmaları açmak için başvurulan bir prensiptir.</a:t>
            </a:r>
            <a:endParaRPr lang="tr-TR" b="1" dirty="0" smtClean="0">
              <a:solidFill>
                <a:srgbClr val="080808"/>
              </a:solidFill>
              <a:effectLst/>
            </a:endParaRPr>
          </a:p>
          <a:p>
            <a:pPr eaLnBrk="1" hangingPunct="1">
              <a:defRPr/>
            </a:pPr>
            <a:endParaRPr lang="tr-TR" dirty="0" smtClean="0"/>
          </a:p>
        </p:txBody>
      </p:sp>
    </p:spTree>
    <p:extLst>
      <p:ext uri="{BB962C8B-B14F-4D97-AF65-F5344CB8AC3E}">
        <p14:creationId xmlns:p14="http://schemas.microsoft.com/office/powerpoint/2010/main" val="3294154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pPr eaLnBrk="1" hangingPunct="1">
              <a:defRPr/>
            </a:pPr>
            <a:r>
              <a:rPr lang="tr-TR" b="1" smtClean="0">
                <a:solidFill>
                  <a:srgbClr val="111111"/>
                </a:solidFill>
                <a:latin typeface="Comic Sans MS" pitchFamily="66" charset="0"/>
              </a:rPr>
              <a:t>2- DERİNLİK</a:t>
            </a:r>
          </a:p>
        </p:txBody>
      </p:sp>
      <p:sp>
        <p:nvSpPr>
          <p:cNvPr id="192515" name="Rectangle 3"/>
          <p:cNvSpPr>
            <a:spLocks noGrp="1" noChangeArrowheads="1"/>
          </p:cNvSpPr>
          <p:nvPr>
            <p:ph type="body" idx="1"/>
          </p:nvPr>
        </p:nvSpPr>
        <p:spPr>
          <a:xfrm>
            <a:off x="179388" y="1600200"/>
            <a:ext cx="8640762" cy="5068888"/>
          </a:xfrm>
        </p:spPr>
        <p:txBody>
          <a:bodyPr/>
          <a:lstStyle/>
          <a:p>
            <a:pPr eaLnBrk="1" hangingPunct="1">
              <a:buFont typeface="Wingdings" pitchFamily="2" charset="2"/>
              <a:buNone/>
              <a:defRPr/>
            </a:pPr>
            <a:r>
              <a:rPr lang="tr-TR" dirty="0" smtClean="0"/>
              <a:t>		</a:t>
            </a:r>
            <a:r>
              <a:rPr lang="tr-TR" dirty="0" smtClean="0">
                <a:solidFill>
                  <a:srgbClr val="080808"/>
                </a:solidFill>
                <a:effectLst/>
              </a:rPr>
              <a:t>Genişlik ile bütünleşen bir prensiptir. Topa sahip olan veya olmayan oyuncular, hücumda derinlik sağlamak zorundadırlar.           	Hücum sürekliliği için şart olan başlıca prensiptir. Topa sahip olan oyuncunun vereceği derin pas (ara pası) ancak topsuz olarak derinlik, oyuncuların birbirlerine yardımı ve takımın kolayca anlaşmasını sağlar.</a:t>
            </a:r>
          </a:p>
          <a:p>
            <a:pPr eaLnBrk="1" hangingPunct="1">
              <a:defRPr/>
            </a:pPr>
            <a:endParaRPr lang="tr-TR" dirty="0" smtClean="0"/>
          </a:p>
        </p:txBody>
      </p:sp>
    </p:spTree>
    <p:extLst>
      <p:ext uri="{BB962C8B-B14F-4D97-AF65-F5344CB8AC3E}">
        <p14:creationId xmlns:p14="http://schemas.microsoft.com/office/powerpoint/2010/main" val="3807682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457200" y="274638"/>
            <a:ext cx="8229600" cy="633412"/>
          </a:xfrm>
        </p:spPr>
        <p:txBody>
          <a:bodyPr/>
          <a:lstStyle/>
          <a:p>
            <a:pPr eaLnBrk="1" hangingPunct="1">
              <a:defRPr/>
            </a:pPr>
            <a:r>
              <a:rPr lang="tr-TR" sz="4000" b="1" smtClean="0">
                <a:solidFill>
                  <a:srgbClr val="0066FF"/>
                </a:solidFill>
                <a:latin typeface="Comic Sans MS" pitchFamily="66" charset="0"/>
              </a:rPr>
              <a:t>3- HAREKETLİLİK</a:t>
            </a:r>
          </a:p>
        </p:txBody>
      </p:sp>
      <p:sp>
        <p:nvSpPr>
          <p:cNvPr id="194563" name="Rectangle 3"/>
          <p:cNvSpPr>
            <a:spLocks noGrp="1" noChangeArrowheads="1"/>
          </p:cNvSpPr>
          <p:nvPr>
            <p:ph type="body" idx="1"/>
          </p:nvPr>
        </p:nvSpPr>
        <p:spPr>
          <a:xfrm>
            <a:off x="0" y="1196975"/>
            <a:ext cx="9144000" cy="5661025"/>
          </a:xfrm>
        </p:spPr>
        <p:txBody>
          <a:bodyPr/>
          <a:lstStyle/>
          <a:p>
            <a:pPr eaLnBrk="1" hangingPunct="1">
              <a:buFont typeface="Wingdings" pitchFamily="2" charset="2"/>
              <a:buNone/>
              <a:defRPr/>
            </a:pPr>
            <a:r>
              <a:rPr lang="tr-TR" sz="3600" dirty="0" smtClean="0"/>
              <a:t>		</a:t>
            </a:r>
            <a:r>
              <a:rPr lang="tr-TR" dirty="0" smtClean="0">
                <a:solidFill>
                  <a:srgbClr val="080808"/>
                </a:solidFill>
              </a:rPr>
              <a:t>Hücum oyunu organize ister. Bu organizenin amacı </a:t>
            </a:r>
            <a:r>
              <a:rPr lang="tr-TR" dirty="0" smtClean="0">
                <a:solidFill>
                  <a:srgbClr val="080808"/>
                </a:solidFill>
                <a:latin typeface="Times New Roman" pitchFamily="18" charset="0"/>
              </a:rPr>
              <a:t>savunmayı</a:t>
            </a:r>
            <a:r>
              <a:rPr lang="tr-TR" dirty="0" smtClean="0">
                <a:solidFill>
                  <a:srgbClr val="080808"/>
                </a:solidFill>
              </a:rPr>
              <a:t> etkisiz kılmaktır, bu da hücum oyuncularının  hareketlilik prensibine bağlı kalmalarıyla mümkün olur. 			Müsabaka boyunca alanından ayrılmayan bir hücum elemanı, savunmanın işini kolaylaştırırken, hücumda eksik oyuncuyla organize olur. 	</a:t>
            </a:r>
            <a:r>
              <a:rPr lang="tr-TR" dirty="0" smtClean="0"/>
              <a:t>	</a:t>
            </a:r>
            <a:endParaRPr lang="tr-TR" b="1" dirty="0" smtClean="0"/>
          </a:p>
          <a:p>
            <a:pPr eaLnBrk="1" hangingPunct="1">
              <a:defRPr/>
            </a:pPr>
            <a:endParaRPr lang="tr-TR" dirty="0" smtClean="0"/>
          </a:p>
        </p:txBody>
      </p:sp>
    </p:spTree>
    <p:extLst>
      <p:ext uri="{BB962C8B-B14F-4D97-AF65-F5344CB8AC3E}">
        <p14:creationId xmlns:p14="http://schemas.microsoft.com/office/powerpoint/2010/main" val="3830453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5" name="Rectangle 3"/>
          <p:cNvSpPr>
            <a:spLocks noGrp="1" noChangeArrowheads="1"/>
          </p:cNvSpPr>
          <p:nvPr>
            <p:ph type="body" idx="1"/>
          </p:nvPr>
        </p:nvSpPr>
        <p:spPr>
          <a:xfrm>
            <a:off x="457200" y="476250"/>
            <a:ext cx="8229600" cy="6121400"/>
          </a:xfrm>
        </p:spPr>
        <p:txBody>
          <a:bodyPr/>
          <a:lstStyle/>
          <a:p>
            <a:pPr eaLnBrk="1" hangingPunct="1">
              <a:buFont typeface="Wingdings" pitchFamily="2" charset="2"/>
              <a:buNone/>
              <a:defRPr/>
            </a:pPr>
            <a:r>
              <a:rPr lang="tr-TR" dirty="0" smtClean="0"/>
              <a:t>		</a:t>
            </a:r>
            <a:r>
              <a:rPr lang="tr-TR" dirty="0" smtClean="0">
                <a:solidFill>
                  <a:srgbClr val="080808"/>
                </a:solidFill>
                <a:effectLst/>
              </a:rPr>
              <a:t>Amaç, savunma oyuncularını savunma bloğundan  uzaklaştırma olmalıdır. 	Savunma da oyalama, toplanma ve iyi organizasyon çok önemlidir.		Savunmayı çok zor duruma düşüren hücum şekli sık sık yer değiştiren oyuncuların düzenidir.			Savunmada nasıl markaj önemli ise hücumda da geçerli şekil, hareketli (alan değiştirmeli) oyundur.</a:t>
            </a:r>
            <a:endParaRPr lang="tr-TR" b="1" dirty="0" smtClean="0">
              <a:solidFill>
                <a:srgbClr val="080808"/>
              </a:solidFill>
              <a:effectLst/>
            </a:endParaRPr>
          </a:p>
          <a:p>
            <a:pPr eaLnBrk="1" hangingPunct="1">
              <a:defRPr/>
            </a:pPr>
            <a:endParaRPr lang="tr-TR" dirty="0" smtClean="0"/>
          </a:p>
          <a:p>
            <a:pPr eaLnBrk="1" hangingPunct="1">
              <a:buFont typeface="Wingdings" pitchFamily="2" charset="2"/>
              <a:buNone/>
              <a:defRPr/>
            </a:pPr>
            <a:endParaRPr lang="tr-TR" dirty="0" smtClean="0"/>
          </a:p>
        </p:txBody>
      </p:sp>
    </p:spTree>
    <p:extLst>
      <p:ext uri="{BB962C8B-B14F-4D97-AF65-F5344CB8AC3E}">
        <p14:creationId xmlns:p14="http://schemas.microsoft.com/office/powerpoint/2010/main" val="2578287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tr-TR" altLang="tr-TR" b="1" smtClean="0">
                <a:solidFill>
                  <a:srgbClr val="FFFF00"/>
                </a:solidFill>
                <a:effectLst/>
                <a:latin typeface="Comic Sans MS" pitchFamily="66" charset="0"/>
              </a:rPr>
              <a:t>4-  SIZMA</a:t>
            </a:r>
          </a:p>
        </p:txBody>
      </p:sp>
      <p:sp>
        <p:nvSpPr>
          <p:cNvPr id="195587" name="Rectangle 3"/>
          <p:cNvSpPr>
            <a:spLocks noGrp="1" noChangeArrowheads="1"/>
          </p:cNvSpPr>
          <p:nvPr>
            <p:ph type="body" idx="1"/>
          </p:nvPr>
        </p:nvSpPr>
        <p:spPr>
          <a:xfrm>
            <a:off x="179388" y="1600200"/>
            <a:ext cx="8964612" cy="4495800"/>
          </a:xfrm>
        </p:spPr>
        <p:txBody>
          <a:bodyPr/>
          <a:lstStyle/>
          <a:p>
            <a:pPr eaLnBrk="1" hangingPunct="1">
              <a:buFont typeface="Wingdings" pitchFamily="2" charset="2"/>
              <a:buNone/>
              <a:defRPr/>
            </a:pPr>
            <a:r>
              <a:rPr lang="tr-TR" dirty="0" smtClean="0"/>
              <a:t>		</a:t>
            </a:r>
            <a:r>
              <a:rPr lang="tr-TR" dirty="0" smtClean="0">
                <a:solidFill>
                  <a:srgbClr val="080808"/>
                </a:solidFill>
                <a:effectLst/>
              </a:rPr>
              <a:t>Oyuncunun top ile veya topsuz olarak rakip savunmanın arkasına hissettirmeden geçerek sonuca ulaşması için yaptığı hareketlerdir.							             	Savunma derinliğinin olduğu durumlarda uygulanan bir prensiptir. </a:t>
            </a:r>
          </a:p>
          <a:p>
            <a:pPr eaLnBrk="1" hangingPunct="1">
              <a:buFont typeface="Wingdings" pitchFamily="2" charset="2"/>
              <a:buNone/>
              <a:defRPr/>
            </a:pPr>
            <a:endParaRPr lang="tr-TR" dirty="0" smtClean="0">
              <a:solidFill>
                <a:srgbClr val="080808"/>
              </a:solidFill>
              <a:effectLst/>
            </a:endParaRPr>
          </a:p>
        </p:txBody>
      </p:sp>
    </p:spTree>
    <p:extLst>
      <p:ext uri="{BB962C8B-B14F-4D97-AF65-F5344CB8AC3E}">
        <p14:creationId xmlns:p14="http://schemas.microsoft.com/office/powerpoint/2010/main" val="266158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p:txBody>
          <a:bodyPr/>
          <a:lstStyle/>
          <a:p>
            <a:pPr eaLnBrk="1" hangingPunct="1"/>
            <a:r>
              <a:rPr lang="tr-TR" altLang="tr-TR" b="1" smtClean="0">
                <a:solidFill>
                  <a:srgbClr val="080808"/>
                </a:solidFill>
                <a:effectLst/>
                <a:latin typeface="Comic Sans MS" pitchFamily="66" charset="0"/>
              </a:rPr>
              <a:t>SAVUNMA PRENSİPLERİ</a:t>
            </a:r>
          </a:p>
        </p:txBody>
      </p:sp>
      <p:sp>
        <p:nvSpPr>
          <p:cNvPr id="59395" name="Rectangle 3"/>
          <p:cNvSpPr>
            <a:spLocks noGrp="1" noRot="1" noChangeArrowheads="1"/>
          </p:cNvSpPr>
          <p:nvPr>
            <p:ph type="body" idx="1"/>
          </p:nvPr>
        </p:nvSpPr>
        <p:spPr>
          <a:xfrm>
            <a:off x="301625" y="1341438"/>
            <a:ext cx="8540750" cy="4449762"/>
          </a:xfrm>
          <a:ln>
            <a:solidFill>
              <a:srgbClr val="111111"/>
            </a:solidFill>
          </a:ln>
        </p:spPr>
        <p:txBody>
          <a:bodyPr/>
          <a:lstStyle/>
          <a:p>
            <a:pPr eaLnBrk="1" hangingPunct="1">
              <a:buFont typeface="Arial" charset="0"/>
              <a:buNone/>
              <a:defRPr/>
            </a:pPr>
            <a:r>
              <a:rPr lang="tr-TR" b="1" smtClean="0"/>
              <a:t>	</a:t>
            </a:r>
            <a:r>
              <a:rPr lang="tr-TR" b="1" smtClean="0">
                <a:solidFill>
                  <a:srgbClr val="111111"/>
                </a:solidFill>
              </a:rPr>
              <a:t>1- BİRİKME</a:t>
            </a:r>
            <a:r>
              <a:rPr lang="tr-TR" b="1" smtClean="0"/>
              <a:t>                                                                                                                                                      </a:t>
            </a:r>
          </a:p>
        </p:txBody>
      </p:sp>
      <p:sp>
        <p:nvSpPr>
          <p:cNvPr id="98308" name="Rectangle 4"/>
          <p:cNvSpPr>
            <a:spLocks noChangeArrowheads="1"/>
          </p:cNvSpPr>
          <p:nvPr/>
        </p:nvSpPr>
        <p:spPr bwMode="auto">
          <a:xfrm>
            <a:off x="684213" y="2249488"/>
            <a:ext cx="45497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eaLnBrk="1" hangingPunct="1"/>
            <a:r>
              <a:rPr lang="tr-TR" altLang="tr-TR" sz="3200">
                <a:solidFill>
                  <a:schemeClr val="folHlink"/>
                </a:solidFill>
                <a:latin typeface="Arial" charset="0"/>
              </a:rPr>
              <a:t>2- DERİNLİK</a:t>
            </a:r>
          </a:p>
        </p:txBody>
      </p:sp>
      <p:sp>
        <p:nvSpPr>
          <p:cNvPr id="98309" name="Rectangle 5"/>
          <p:cNvSpPr>
            <a:spLocks noChangeArrowheads="1"/>
          </p:cNvSpPr>
          <p:nvPr/>
        </p:nvSpPr>
        <p:spPr bwMode="auto">
          <a:xfrm>
            <a:off x="684213" y="3243263"/>
            <a:ext cx="24479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eaLnBrk="1" hangingPunct="1"/>
            <a:r>
              <a:rPr lang="tr-TR" altLang="tr-TR" sz="3200">
                <a:solidFill>
                  <a:srgbClr val="FF0000"/>
                </a:solidFill>
                <a:latin typeface="Arial" charset="0"/>
              </a:rPr>
              <a:t>3- DENGE</a:t>
            </a:r>
          </a:p>
        </p:txBody>
      </p:sp>
      <p:sp>
        <p:nvSpPr>
          <p:cNvPr id="98310" name="Rectangle 7"/>
          <p:cNvSpPr>
            <a:spLocks noChangeArrowheads="1"/>
          </p:cNvSpPr>
          <p:nvPr/>
        </p:nvSpPr>
        <p:spPr bwMode="auto">
          <a:xfrm>
            <a:off x="684213" y="4149725"/>
            <a:ext cx="395922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eaLnBrk="1" hangingPunct="1">
              <a:spcBef>
                <a:spcPct val="50000"/>
              </a:spcBef>
            </a:pPr>
            <a:r>
              <a:rPr lang="tr-TR" altLang="tr-TR" sz="3200">
                <a:solidFill>
                  <a:srgbClr val="33CC33"/>
                </a:solidFill>
                <a:latin typeface="Arial" charset="0"/>
              </a:rPr>
              <a:t>4- OYALAMA</a:t>
            </a:r>
            <a:endParaRPr lang="tr-TR" altLang="tr-TR" sz="3200" b="0">
              <a:solidFill>
                <a:srgbClr val="33CC33"/>
              </a:solidFill>
              <a:latin typeface="Arial" charset="0"/>
            </a:endParaRPr>
          </a:p>
          <a:p>
            <a:pPr>
              <a:spcBef>
                <a:spcPct val="50000"/>
              </a:spcBef>
            </a:pPr>
            <a:r>
              <a:rPr lang="tr-TR" altLang="tr-TR" sz="3200" b="0">
                <a:latin typeface="Arial" charset="0"/>
              </a:rPr>
              <a:t>   </a:t>
            </a:r>
          </a:p>
        </p:txBody>
      </p:sp>
      <p:sp>
        <p:nvSpPr>
          <p:cNvPr id="98311" name="Rectangle 8"/>
          <p:cNvSpPr>
            <a:spLocks noChangeArrowheads="1"/>
          </p:cNvSpPr>
          <p:nvPr/>
        </p:nvSpPr>
        <p:spPr bwMode="auto">
          <a:xfrm>
            <a:off x="684213" y="5003800"/>
            <a:ext cx="6983412"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1200" b="1">
                <a:solidFill>
                  <a:schemeClr val="tx1"/>
                </a:solidFill>
                <a:latin typeface="Times New Roman" pitchFamily="18" charset="0"/>
              </a:defRPr>
            </a:lvl1pPr>
            <a:lvl2pPr marL="742950" indent="-285750" eaLnBrk="0" hangingPunct="0">
              <a:defRPr sz="1200" b="1">
                <a:solidFill>
                  <a:schemeClr val="tx1"/>
                </a:solidFill>
                <a:latin typeface="Times New Roman" pitchFamily="18" charset="0"/>
              </a:defRPr>
            </a:lvl2pPr>
            <a:lvl3pPr marL="1143000" indent="-228600" eaLnBrk="0" hangingPunct="0">
              <a:defRPr sz="1200" b="1">
                <a:solidFill>
                  <a:schemeClr val="tx1"/>
                </a:solidFill>
                <a:latin typeface="Times New Roman" pitchFamily="18" charset="0"/>
              </a:defRPr>
            </a:lvl3pPr>
            <a:lvl4pPr marL="1600200" indent="-228600" eaLnBrk="0" hangingPunct="0">
              <a:defRPr sz="1200" b="1">
                <a:solidFill>
                  <a:schemeClr val="tx1"/>
                </a:solidFill>
                <a:latin typeface="Times New Roman" pitchFamily="18" charset="0"/>
              </a:defRPr>
            </a:lvl4pPr>
            <a:lvl5pPr marL="2057400" indent="-228600" eaLnBrk="0" hangingPunct="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eaLnBrk="1" hangingPunct="1"/>
            <a:r>
              <a:rPr lang="tr-TR" altLang="tr-TR" sz="3200">
                <a:solidFill>
                  <a:srgbClr val="FFFF00"/>
                </a:solidFill>
                <a:latin typeface="Arial" charset="0"/>
              </a:rPr>
              <a:t>5- GÖZLEME - İZLEME</a:t>
            </a:r>
            <a:r>
              <a:rPr lang="tr-TR" altLang="tr-TR" sz="1800" b="0">
                <a:latin typeface="Arial" charset="0"/>
              </a:rPr>
              <a:t> </a:t>
            </a:r>
            <a:r>
              <a:rPr lang="tr-TR" altLang="tr-TR" sz="2000" b="0">
                <a:solidFill>
                  <a:srgbClr val="0000FF"/>
                </a:solidFill>
                <a:latin typeface="Arial" charset="0"/>
              </a:rPr>
              <a:t>(Kişisel Beceriler)</a:t>
            </a:r>
          </a:p>
          <a:p>
            <a:endParaRPr lang="tr-TR" altLang="tr-TR" sz="2000" b="0">
              <a:solidFill>
                <a:srgbClr val="0000FF"/>
              </a:solidFill>
              <a:latin typeface="Arial" charset="0"/>
            </a:endParaRPr>
          </a:p>
        </p:txBody>
      </p:sp>
    </p:spTree>
    <p:extLst>
      <p:ext uri="{BB962C8B-B14F-4D97-AF65-F5344CB8AC3E}">
        <p14:creationId xmlns:p14="http://schemas.microsoft.com/office/powerpoint/2010/main" val="10824006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SPOR VE TURİZ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Sunu1" id="{8726E870-6B55-4993-B173-C1955522032C}" vid="{39669771-7DC0-4038-AD34-67DC5E4A088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SPOR VE TURİZM</Template>
  <TotalTime>89</TotalTime>
  <Words>84</Words>
  <Application>Microsoft Office PowerPoint</Application>
  <PresentationFormat>Ekran Gösterisi (4:3)</PresentationFormat>
  <Paragraphs>60</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SPOR VE TURİZM</vt:lpstr>
      <vt:lpstr>PowerPoint Sunusu</vt:lpstr>
      <vt:lpstr>Futbol da hücum ve savunma prensipleri</vt:lpstr>
      <vt:lpstr>HÜCUM PRENSİPLERİ </vt:lpstr>
      <vt:lpstr>1- GENİŞLİK</vt:lpstr>
      <vt:lpstr>2- DERİNLİK</vt:lpstr>
      <vt:lpstr>3- HAREKETLİLİK</vt:lpstr>
      <vt:lpstr>PowerPoint Sunusu</vt:lpstr>
      <vt:lpstr>4-  SIZMA</vt:lpstr>
      <vt:lpstr>SAVUNMA PRENSİPLERİ</vt:lpstr>
      <vt:lpstr>1- BİRİKME</vt:lpstr>
      <vt:lpstr>2- DERİNLİK</vt:lpstr>
      <vt:lpstr>3- DENGE</vt:lpstr>
      <vt:lpstr>4- OYALAMA</vt:lpstr>
      <vt:lpstr>HÜCUM ve SAVUNMA PRENSİPLERİ </vt:lpstr>
      <vt:lpstr>PowerPoint Sunusu</vt:lpstr>
    </vt:vector>
  </TitlesOfParts>
  <Company>NouS TncTR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Acer</dc:creator>
  <cp:lastModifiedBy>Acer</cp:lastModifiedBy>
  <cp:revision>20</cp:revision>
  <cp:lastPrinted>1601-01-01T00:00:00Z</cp:lastPrinted>
  <dcterms:created xsi:type="dcterms:W3CDTF">2020-01-17T09:04:40Z</dcterms:created>
  <dcterms:modified xsi:type="dcterms:W3CDTF">2020-02-11T11:03:26Z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