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256" r:id="rId2"/>
    <p:sldId id="257" r:id="rId3"/>
    <p:sldId id="258" r:id="rId4"/>
    <p:sldId id="263" r:id="rId5"/>
    <p:sldId id="264" r:id="rId6"/>
    <p:sldId id="265" r:id="rId7"/>
    <p:sldId id="262" r:id="rId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7" autoAdjust="0"/>
  </p:normalViewPr>
  <p:slideViewPr>
    <p:cSldViewPr>
      <p:cViewPr>
        <p:scale>
          <a:sx n="126" d="100"/>
          <a:sy n="126" d="100"/>
        </p:scale>
        <p:origin x="-11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79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xmlns="" id="{4D3E8776-AB09-4EDC-BA1D-EF4E5378F24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xmlns="" id="{EC0ED28E-E00B-48F0-8DCE-0A0CDD4EA5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D1730A-0A11-42E7-8CE9-6123E48B2DB5}" type="datetimeFigureOut">
              <a:rPr lang="tr-TR" smtClean="0"/>
              <a:t>3.02.2021</a:t>
            </a:fld>
            <a:endParaRPr lang="tr-TR"/>
          </a:p>
        </p:txBody>
      </p:sp>
      <p:sp>
        <p:nvSpPr>
          <p:cNvPr id="4" name="Alt Bilgi Yer Tutucusu 3">
            <a:extLst>
              <a:ext uri="{FF2B5EF4-FFF2-40B4-BE49-F238E27FC236}">
                <a16:creationId xmlns:a16="http://schemas.microsoft.com/office/drawing/2014/main" xmlns="" id="{C7EB4F14-AF67-4617-94A3-B44E02F469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xmlns="" id="{B1031D0F-BB1A-45A1-BB38-B8B30A1B3E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86F970-FFD7-4C47-8F4E-4A357BFA8F9B}" type="slidenum">
              <a:rPr lang="tr-TR" smtClean="0"/>
              <a:t>‹#›</a:t>
            </a:fld>
            <a:endParaRPr lang="tr-TR"/>
          </a:p>
        </p:txBody>
      </p:sp>
    </p:spTree>
    <p:extLst>
      <p:ext uri="{BB962C8B-B14F-4D97-AF65-F5344CB8AC3E}">
        <p14:creationId xmlns:p14="http://schemas.microsoft.com/office/powerpoint/2010/main" val="12275735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7487D298-1B85-4809-8876-81D3304E2AC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BC37AB5C-7F07-47D8-A788-722AAEF2B7EA}"/>
              </a:ext>
            </a:extLst>
          </p:cNvPr>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a:extLst>
              <a:ext uri="{FF2B5EF4-FFF2-40B4-BE49-F238E27FC236}">
                <a16:creationId xmlns:a16="http://schemas.microsoft.com/office/drawing/2014/main" xmlns="" id="{E335F604-7929-4CDE-8A84-087B8DAF0D5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a:extLst>
              <a:ext uri="{FF2B5EF4-FFF2-40B4-BE49-F238E27FC236}">
                <a16:creationId xmlns:a16="http://schemas.microsoft.com/office/drawing/2014/main" xmlns="" id="{2D46F884-D715-4ED2-875E-08FBCF8ADFA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A4BE28AE-7438-4147-A44D-FD6BBB5AF783}"/>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FF8D3C9B-FEDD-4309-A91C-9CA1AC6827F8}"/>
              </a:ext>
            </a:extLst>
          </p:cNvPr>
          <p:cNvSpPr>
            <a:spLocks noGrp="1"/>
          </p:cNvSpPr>
          <p:nvPr>
            <p:ph type="sldNum" sz="quarter" idx="12"/>
          </p:nvPr>
        </p:nvSpPr>
        <p:spPr/>
        <p:txBody>
          <a:bodyPr/>
          <a:lstStyle>
            <a:lvl1pPr>
              <a:defRPr/>
            </a:lvl1pPr>
          </a:lstStyle>
          <a:p>
            <a:fld id="{7CAA2947-FA5D-453E-83C0-691EA497C3A3}" type="slidenum">
              <a:rPr lang="tr-TR" altLang="tr-TR"/>
              <a:pPr/>
              <a:t>‹#›</a:t>
            </a:fld>
            <a:endParaRPr lang="tr-TR" altLang="tr-TR"/>
          </a:p>
        </p:txBody>
      </p:sp>
    </p:spTree>
    <p:extLst>
      <p:ext uri="{BB962C8B-B14F-4D97-AF65-F5344CB8AC3E}">
        <p14:creationId xmlns:p14="http://schemas.microsoft.com/office/powerpoint/2010/main" val="253098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88F26E1D-B5D5-467D-A732-7F9CA8F46E2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2D9801B3-D8C9-443D-AFA1-C8E352C699AD}"/>
              </a:ext>
            </a:extLst>
          </p:cNvPr>
          <p:cNvSpPr>
            <a:spLocks noGrp="1"/>
          </p:cNvSpPr>
          <p:nvPr>
            <p:ph type="title"/>
          </p:nvPr>
        </p:nvSpPr>
        <p:spPr/>
        <p:txBody>
          <a:bodyPr/>
          <a:lstStyle/>
          <a:p>
            <a:r>
              <a:rPr lang="tr-TR" smtClean="0"/>
              <a:t>Asıl başlık stili için tıklatın</a:t>
            </a:r>
            <a:endParaRPr lang="tr-TR"/>
          </a:p>
        </p:txBody>
      </p:sp>
      <p:sp>
        <p:nvSpPr>
          <p:cNvPr id="3" name="Dikey Metin Yer Tutucusu 2">
            <a:extLst>
              <a:ext uri="{FF2B5EF4-FFF2-40B4-BE49-F238E27FC236}">
                <a16:creationId xmlns:a16="http://schemas.microsoft.com/office/drawing/2014/main" xmlns="" id="{9212BA58-6D5E-45A1-8BB2-B58B764336DF}"/>
              </a:ext>
            </a:extLst>
          </p:cNvPr>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xmlns="" id="{FD7FAAEB-FF59-4AF9-B9AB-AEEDBF0FA10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6A03263D-EBFC-4F3E-85B8-443336C1AA6C}"/>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65D55F20-03AF-4AD6-857E-596F2A931DB3}"/>
              </a:ext>
            </a:extLst>
          </p:cNvPr>
          <p:cNvSpPr>
            <a:spLocks noGrp="1"/>
          </p:cNvSpPr>
          <p:nvPr>
            <p:ph type="sldNum" sz="quarter" idx="12"/>
          </p:nvPr>
        </p:nvSpPr>
        <p:spPr/>
        <p:txBody>
          <a:bodyPr/>
          <a:lstStyle>
            <a:lvl1pPr>
              <a:defRPr/>
            </a:lvl1pPr>
          </a:lstStyle>
          <a:p>
            <a:fld id="{6E67DD90-68E9-4A4B-ABDD-0E8BBEF178D2}" type="slidenum">
              <a:rPr lang="tr-TR" altLang="tr-TR"/>
              <a:pPr/>
              <a:t>‹#›</a:t>
            </a:fld>
            <a:endParaRPr lang="tr-TR" altLang="tr-TR"/>
          </a:p>
        </p:txBody>
      </p:sp>
    </p:spTree>
    <p:extLst>
      <p:ext uri="{BB962C8B-B14F-4D97-AF65-F5344CB8AC3E}">
        <p14:creationId xmlns:p14="http://schemas.microsoft.com/office/powerpoint/2010/main" val="187262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5C8FEA4F-139E-4BFA-9857-260A0F744E7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Dikey Başlık 1">
            <a:extLst>
              <a:ext uri="{FF2B5EF4-FFF2-40B4-BE49-F238E27FC236}">
                <a16:creationId xmlns:a16="http://schemas.microsoft.com/office/drawing/2014/main" xmlns="" id="{F60D4DFA-8B07-484B-89F1-D97C917C1B9D}"/>
              </a:ext>
            </a:extLst>
          </p:cNvPr>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a:extLst>
              <a:ext uri="{FF2B5EF4-FFF2-40B4-BE49-F238E27FC236}">
                <a16:creationId xmlns:a16="http://schemas.microsoft.com/office/drawing/2014/main" xmlns="" id="{6407E197-D18E-4AAA-98CB-38D89A2A056D}"/>
              </a:ext>
            </a:extLst>
          </p:cNvPr>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xmlns="" id="{B0C9DE15-502A-4510-8FD4-702426956D5B}"/>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AF428F35-1D3B-46A8-B02C-CB5D1125A4A0}"/>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4DCC5110-F755-4AD6-805D-EAA8F7CED855}"/>
              </a:ext>
            </a:extLst>
          </p:cNvPr>
          <p:cNvSpPr>
            <a:spLocks noGrp="1"/>
          </p:cNvSpPr>
          <p:nvPr>
            <p:ph type="sldNum" sz="quarter" idx="12"/>
          </p:nvPr>
        </p:nvSpPr>
        <p:spPr/>
        <p:txBody>
          <a:bodyPr/>
          <a:lstStyle>
            <a:lvl1pPr>
              <a:defRPr/>
            </a:lvl1pPr>
          </a:lstStyle>
          <a:p>
            <a:fld id="{55CA82F0-B3AF-4CB7-97F8-ACD6140A6373}" type="slidenum">
              <a:rPr lang="tr-TR" altLang="tr-TR"/>
              <a:pPr/>
              <a:t>‹#›</a:t>
            </a:fld>
            <a:endParaRPr lang="tr-TR" altLang="tr-TR"/>
          </a:p>
        </p:txBody>
      </p:sp>
    </p:spTree>
    <p:extLst>
      <p:ext uri="{BB962C8B-B14F-4D97-AF65-F5344CB8AC3E}">
        <p14:creationId xmlns:p14="http://schemas.microsoft.com/office/powerpoint/2010/main" val="324784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9B78E955-A148-4354-AE04-7503133F735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42D4F82A-8FE9-41CF-A790-97BBBD58FF37}"/>
              </a:ext>
            </a:extLst>
          </p:cNvPr>
          <p:cNvSpPr>
            <a:spLocks noGrp="1"/>
          </p:cNvSpPr>
          <p:nvPr>
            <p:ph type="title"/>
          </p:nvPr>
        </p:nvSpPr>
        <p:spPr/>
        <p:txBody>
          <a:body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xmlns="" id="{16F19FC7-2638-4BB7-A0CC-8A82FB887288}"/>
              </a:ext>
            </a:extLst>
          </p:cNvPr>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xmlns="" id="{DA90686B-8279-46FB-B41F-E98E2231DC8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9FDBFD0C-237B-4504-989F-BF2E7774E579}"/>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58678693-2296-4922-804D-9180843CA3E7}"/>
              </a:ext>
            </a:extLst>
          </p:cNvPr>
          <p:cNvSpPr>
            <a:spLocks noGrp="1"/>
          </p:cNvSpPr>
          <p:nvPr>
            <p:ph type="sldNum" sz="quarter" idx="12"/>
          </p:nvPr>
        </p:nvSpPr>
        <p:spPr/>
        <p:txBody>
          <a:bodyPr/>
          <a:lstStyle>
            <a:lvl1pPr>
              <a:defRPr/>
            </a:lvl1pPr>
          </a:lstStyle>
          <a:p>
            <a:fld id="{5FDAFA7B-F565-4E90-89BF-5854C230462A}" type="slidenum">
              <a:rPr lang="tr-TR" altLang="tr-TR"/>
              <a:pPr/>
              <a:t>‹#›</a:t>
            </a:fld>
            <a:endParaRPr lang="tr-TR" altLang="tr-TR"/>
          </a:p>
        </p:txBody>
      </p:sp>
    </p:spTree>
    <p:extLst>
      <p:ext uri="{BB962C8B-B14F-4D97-AF65-F5344CB8AC3E}">
        <p14:creationId xmlns:p14="http://schemas.microsoft.com/office/powerpoint/2010/main" val="192996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44F11540-A512-4E5B-A3F1-95331763FF8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747B5DBF-EBBA-480D-A9DC-A7E1021486F1}"/>
              </a:ext>
            </a:extLst>
          </p:cNvPr>
          <p:cNvSpPr>
            <a:spLocks noGrp="1"/>
          </p:cNvSpPr>
          <p:nvPr>
            <p:ph type="title"/>
          </p:nvPr>
        </p:nvSpPr>
        <p:spPr>
          <a:xfrm>
            <a:off x="623888" y="1709738"/>
            <a:ext cx="7886700" cy="2852737"/>
          </a:xfrm>
        </p:spPr>
        <p:txBody>
          <a:bodyPr anchor="b"/>
          <a:lstStyle>
            <a:lvl1pPr>
              <a:defRPr sz="6000"/>
            </a:lvl1pPr>
          </a:lstStyle>
          <a:p>
            <a:r>
              <a:rPr lang="tr-TR" smtClean="0"/>
              <a:t>Asıl başlık stili için tıklatın</a:t>
            </a:r>
            <a:endParaRPr lang="tr-TR"/>
          </a:p>
        </p:txBody>
      </p:sp>
      <p:sp>
        <p:nvSpPr>
          <p:cNvPr id="3" name="Metin Yer Tutucusu 2">
            <a:extLst>
              <a:ext uri="{FF2B5EF4-FFF2-40B4-BE49-F238E27FC236}">
                <a16:creationId xmlns:a16="http://schemas.microsoft.com/office/drawing/2014/main" xmlns="" id="{1C006CE3-0AD1-413F-909C-F58E44CAEEB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a:extLst>
              <a:ext uri="{FF2B5EF4-FFF2-40B4-BE49-F238E27FC236}">
                <a16:creationId xmlns:a16="http://schemas.microsoft.com/office/drawing/2014/main" xmlns="" id="{4EB13188-DE1D-4E11-8057-0402AED4973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E74A2D2F-79BB-400E-AA0F-B8760CBC77BA}"/>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769E4D60-8FE9-4979-A580-405515C0EAF7}"/>
              </a:ext>
            </a:extLst>
          </p:cNvPr>
          <p:cNvSpPr>
            <a:spLocks noGrp="1"/>
          </p:cNvSpPr>
          <p:nvPr>
            <p:ph type="sldNum" sz="quarter" idx="12"/>
          </p:nvPr>
        </p:nvSpPr>
        <p:spPr/>
        <p:txBody>
          <a:bodyPr/>
          <a:lstStyle>
            <a:lvl1pPr>
              <a:defRPr/>
            </a:lvl1pPr>
          </a:lstStyle>
          <a:p>
            <a:fld id="{2D72CB6F-A420-4BBF-ACAC-AB0D809A336D}" type="slidenum">
              <a:rPr lang="tr-TR" altLang="tr-TR"/>
              <a:pPr/>
              <a:t>‹#›</a:t>
            </a:fld>
            <a:endParaRPr lang="tr-TR" altLang="tr-TR"/>
          </a:p>
        </p:txBody>
      </p:sp>
    </p:spTree>
    <p:extLst>
      <p:ext uri="{BB962C8B-B14F-4D97-AF65-F5344CB8AC3E}">
        <p14:creationId xmlns:p14="http://schemas.microsoft.com/office/powerpoint/2010/main" val="83520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xmlns="" id="{CCAFC7C3-4533-4FB6-8C78-99A4DB9E3D7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30FE0336-BADE-47BD-BE6A-990E6F66DC40}"/>
              </a:ext>
            </a:extLst>
          </p:cNvPr>
          <p:cNvSpPr>
            <a:spLocks noGrp="1"/>
          </p:cNvSpPr>
          <p:nvPr>
            <p:ph type="title"/>
          </p:nvPr>
        </p:nvSpPr>
        <p:spPr/>
        <p:txBody>
          <a:body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xmlns="" id="{3F923556-F8E4-4F08-A1F2-94F024C0FCA6}"/>
              </a:ext>
            </a:extLst>
          </p:cNvPr>
          <p:cNvSpPr>
            <a:spLocks noGrp="1"/>
          </p:cNvSpPr>
          <p:nvPr>
            <p:ph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a:extLst>
              <a:ext uri="{FF2B5EF4-FFF2-40B4-BE49-F238E27FC236}">
                <a16:creationId xmlns:a16="http://schemas.microsoft.com/office/drawing/2014/main" xmlns="" id="{A3FB7E4D-A16F-488A-B333-8301C72390D0}"/>
              </a:ext>
            </a:extLst>
          </p:cNvPr>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a:extLst>
              <a:ext uri="{FF2B5EF4-FFF2-40B4-BE49-F238E27FC236}">
                <a16:creationId xmlns:a16="http://schemas.microsoft.com/office/drawing/2014/main" xmlns="" id="{59A7BDA5-F376-4683-8C4B-CD8AFEAE35DB}"/>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xmlns="" id="{15C91FAC-9B81-4CA7-A8E8-8F116CFF90BA}"/>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xmlns="" id="{2C3AE39E-7FA5-490C-9137-88B17FB40CCB}"/>
              </a:ext>
            </a:extLst>
          </p:cNvPr>
          <p:cNvSpPr>
            <a:spLocks noGrp="1"/>
          </p:cNvSpPr>
          <p:nvPr>
            <p:ph type="sldNum" sz="quarter" idx="12"/>
          </p:nvPr>
        </p:nvSpPr>
        <p:spPr/>
        <p:txBody>
          <a:bodyPr/>
          <a:lstStyle>
            <a:lvl1pPr>
              <a:defRPr/>
            </a:lvl1pPr>
          </a:lstStyle>
          <a:p>
            <a:fld id="{E3D0633C-18C6-44E5-9903-E97B7A49D340}" type="slidenum">
              <a:rPr lang="tr-TR" altLang="tr-TR"/>
              <a:pPr/>
              <a:t>‹#›</a:t>
            </a:fld>
            <a:endParaRPr lang="tr-TR" altLang="tr-TR"/>
          </a:p>
        </p:txBody>
      </p:sp>
    </p:spTree>
    <p:extLst>
      <p:ext uri="{BB962C8B-B14F-4D97-AF65-F5344CB8AC3E}">
        <p14:creationId xmlns:p14="http://schemas.microsoft.com/office/powerpoint/2010/main" val="160436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4" descr="sunu">
            <a:extLst>
              <a:ext uri="{FF2B5EF4-FFF2-40B4-BE49-F238E27FC236}">
                <a16:creationId xmlns:a16="http://schemas.microsoft.com/office/drawing/2014/main" xmlns="" id="{050BA558-371F-47B7-8FA6-502B03CDF3F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75389893-28F9-455C-A1FC-27E27109A98A}"/>
              </a:ext>
            </a:extLst>
          </p:cNvPr>
          <p:cNvSpPr>
            <a:spLocks noGrp="1"/>
          </p:cNvSpPr>
          <p:nvPr>
            <p:ph type="title"/>
          </p:nvPr>
        </p:nvSpPr>
        <p:spPr>
          <a:xfrm>
            <a:off x="630238" y="365125"/>
            <a:ext cx="7886700" cy="1325563"/>
          </a:xfrm>
        </p:spPr>
        <p:txBody>
          <a:bodyPr/>
          <a:lstStyle/>
          <a:p>
            <a:r>
              <a:rPr lang="tr-TR" smtClean="0"/>
              <a:t>Asıl başlık stili için tıklatın</a:t>
            </a:r>
            <a:endParaRPr lang="tr-TR"/>
          </a:p>
        </p:txBody>
      </p:sp>
      <p:sp>
        <p:nvSpPr>
          <p:cNvPr id="3" name="Metin Yer Tutucusu 2">
            <a:extLst>
              <a:ext uri="{FF2B5EF4-FFF2-40B4-BE49-F238E27FC236}">
                <a16:creationId xmlns:a16="http://schemas.microsoft.com/office/drawing/2014/main" xmlns="" id="{50662EFB-E91A-4B3A-B747-69A34EF5D4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a:extLst>
              <a:ext uri="{FF2B5EF4-FFF2-40B4-BE49-F238E27FC236}">
                <a16:creationId xmlns:a16="http://schemas.microsoft.com/office/drawing/2014/main" xmlns="" id="{B7A13075-96FD-4858-A466-15ABF643609F}"/>
              </a:ext>
            </a:extLst>
          </p:cNvPr>
          <p:cNvSpPr>
            <a:spLocks noGrp="1"/>
          </p:cNvSpPr>
          <p:nvPr>
            <p:ph sz="half" idx="2"/>
          </p:nvPr>
        </p:nvSpPr>
        <p:spPr>
          <a:xfrm>
            <a:off x="630238" y="2505075"/>
            <a:ext cx="386873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a:extLst>
              <a:ext uri="{FF2B5EF4-FFF2-40B4-BE49-F238E27FC236}">
                <a16:creationId xmlns:a16="http://schemas.microsoft.com/office/drawing/2014/main" xmlns="" id="{60984A82-D9D3-4F89-9465-A05B70E7DDB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a:extLst>
              <a:ext uri="{FF2B5EF4-FFF2-40B4-BE49-F238E27FC236}">
                <a16:creationId xmlns:a16="http://schemas.microsoft.com/office/drawing/2014/main" xmlns="" id="{087132E1-2F48-4174-8193-87E5C0AE16F1}"/>
              </a:ext>
            </a:extLst>
          </p:cNvPr>
          <p:cNvSpPr>
            <a:spLocks noGrp="1"/>
          </p:cNvSpPr>
          <p:nvPr>
            <p:ph sz="quarter" idx="4"/>
          </p:nvPr>
        </p:nvSpPr>
        <p:spPr>
          <a:xfrm>
            <a:off x="4629150" y="2505075"/>
            <a:ext cx="38877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a:extLst>
              <a:ext uri="{FF2B5EF4-FFF2-40B4-BE49-F238E27FC236}">
                <a16:creationId xmlns:a16="http://schemas.microsoft.com/office/drawing/2014/main" xmlns="" id="{258A4AAA-F04A-482D-8287-F06E79205EB1}"/>
              </a:ext>
            </a:extLst>
          </p:cNvPr>
          <p:cNvSpPr>
            <a:spLocks noGrp="1"/>
          </p:cNvSpPr>
          <p:nvPr>
            <p:ph type="dt" sz="half" idx="10"/>
          </p:nvPr>
        </p:nvSpPr>
        <p:spPr/>
        <p:txBody>
          <a:bodyPr/>
          <a:lstStyle>
            <a:lvl1pPr>
              <a:defRPr/>
            </a:lvl1pPr>
          </a:lstStyle>
          <a:p>
            <a:endParaRPr lang="tr-TR" altLang="tr-TR"/>
          </a:p>
        </p:txBody>
      </p:sp>
      <p:sp>
        <p:nvSpPr>
          <p:cNvPr id="8" name="Alt Bilgi Yer Tutucusu 7">
            <a:extLst>
              <a:ext uri="{FF2B5EF4-FFF2-40B4-BE49-F238E27FC236}">
                <a16:creationId xmlns:a16="http://schemas.microsoft.com/office/drawing/2014/main" xmlns="" id="{05471C06-8301-417F-A2AF-1B2E754EBC94}"/>
              </a:ext>
            </a:extLst>
          </p:cNvPr>
          <p:cNvSpPr>
            <a:spLocks noGrp="1"/>
          </p:cNvSpPr>
          <p:nvPr>
            <p:ph type="ftr" sz="quarter" idx="11"/>
          </p:nvPr>
        </p:nvSpPr>
        <p:spPr/>
        <p:txBody>
          <a:bodyPr/>
          <a:lstStyle>
            <a:lvl1pPr>
              <a:defRPr/>
            </a:lvl1pPr>
          </a:lstStyle>
          <a:p>
            <a:endParaRPr lang="tr-TR" altLang="tr-TR"/>
          </a:p>
        </p:txBody>
      </p:sp>
      <p:sp>
        <p:nvSpPr>
          <p:cNvPr id="9" name="Slayt Numarası Yer Tutucusu 8">
            <a:extLst>
              <a:ext uri="{FF2B5EF4-FFF2-40B4-BE49-F238E27FC236}">
                <a16:creationId xmlns:a16="http://schemas.microsoft.com/office/drawing/2014/main" xmlns="" id="{1B2A6F5A-071A-404C-BF92-792C691066CB}"/>
              </a:ext>
            </a:extLst>
          </p:cNvPr>
          <p:cNvSpPr>
            <a:spLocks noGrp="1"/>
          </p:cNvSpPr>
          <p:nvPr>
            <p:ph type="sldNum" sz="quarter" idx="12"/>
          </p:nvPr>
        </p:nvSpPr>
        <p:spPr/>
        <p:txBody>
          <a:bodyPr/>
          <a:lstStyle>
            <a:lvl1pPr>
              <a:defRPr/>
            </a:lvl1pPr>
          </a:lstStyle>
          <a:p>
            <a:fld id="{8D3AF721-B687-4810-AD40-7C70B07FDF3E}" type="slidenum">
              <a:rPr lang="tr-TR" altLang="tr-TR"/>
              <a:pPr/>
              <a:t>‹#›</a:t>
            </a:fld>
            <a:endParaRPr lang="tr-TR" altLang="tr-TR"/>
          </a:p>
        </p:txBody>
      </p:sp>
    </p:spTree>
    <p:extLst>
      <p:ext uri="{BB962C8B-B14F-4D97-AF65-F5344CB8AC3E}">
        <p14:creationId xmlns:p14="http://schemas.microsoft.com/office/powerpoint/2010/main" val="279165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1FB983A-9774-46FC-AB7D-63F42A520EF6}"/>
              </a:ext>
            </a:extLst>
          </p:cNvPr>
          <p:cNvSpPr>
            <a:spLocks noGrp="1"/>
          </p:cNvSpPr>
          <p:nvPr>
            <p:ph type="title"/>
          </p:nvPr>
        </p:nvSpPr>
        <p:spPr/>
        <p:txBody>
          <a:bodyPr/>
          <a:lstStyle/>
          <a:p>
            <a:r>
              <a:rPr lang="tr-TR" smtClean="0"/>
              <a:t>Asıl başlık stili için tıklatın</a:t>
            </a:r>
            <a:endParaRPr lang="tr-TR"/>
          </a:p>
        </p:txBody>
      </p:sp>
      <p:sp>
        <p:nvSpPr>
          <p:cNvPr id="3" name="Veri Yer Tutucusu 2">
            <a:extLst>
              <a:ext uri="{FF2B5EF4-FFF2-40B4-BE49-F238E27FC236}">
                <a16:creationId xmlns:a16="http://schemas.microsoft.com/office/drawing/2014/main" xmlns="" id="{56674E93-5FA3-45AB-A711-AED667B253D9}"/>
              </a:ext>
            </a:extLst>
          </p:cNvPr>
          <p:cNvSpPr>
            <a:spLocks noGrp="1"/>
          </p:cNvSpPr>
          <p:nvPr>
            <p:ph type="dt" sz="half" idx="10"/>
          </p:nvPr>
        </p:nvSpPr>
        <p:spPr/>
        <p:txBody>
          <a:bodyPr/>
          <a:lstStyle>
            <a:lvl1pPr>
              <a:defRPr/>
            </a:lvl1pPr>
          </a:lstStyle>
          <a:p>
            <a:endParaRPr lang="tr-TR" altLang="tr-TR"/>
          </a:p>
        </p:txBody>
      </p:sp>
      <p:sp>
        <p:nvSpPr>
          <p:cNvPr id="4" name="Alt Bilgi Yer Tutucusu 3">
            <a:extLst>
              <a:ext uri="{FF2B5EF4-FFF2-40B4-BE49-F238E27FC236}">
                <a16:creationId xmlns:a16="http://schemas.microsoft.com/office/drawing/2014/main" xmlns="" id="{DE1F7518-33CD-4404-9F63-A885FF394200}"/>
              </a:ext>
            </a:extLst>
          </p:cNvPr>
          <p:cNvSpPr>
            <a:spLocks noGrp="1"/>
          </p:cNvSpPr>
          <p:nvPr>
            <p:ph type="ftr" sz="quarter" idx="11"/>
          </p:nvPr>
        </p:nvSpPr>
        <p:spPr/>
        <p:txBody>
          <a:bodyPr/>
          <a:lstStyle>
            <a:lvl1pPr>
              <a:defRPr/>
            </a:lvl1pPr>
          </a:lstStyle>
          <a:p>
            <a:endParaRPr lang="tr-TR" altLang="tr-TR"/>
          </a:p>
        </p:txBody>
      </p:sp>
      <p:sp>
        <p:nvSpPr>
          <p:cNvPr id="5" name="Slayt Numarası Yer Tutucusu 4">
            <a:extLst>
              <a:ext uri="{FF2B5EF4-FFF2-40B4-BE49-F238E27FC236}">
                <a16:creationId xmlns:a16="http://schemas.microsoft.com/office/drawing/2014/main" xmlns="" id="{BE3031B0-4789-45E8-A840-3AACBB04191D}"/>
              </a:ext>
            </a:extLst>
          </p:cNvPr>
          <p:cNvSpPr>
            <a:spLocks noGrp="1"/>
          </p:cNvSpPr>
          <p:nvPr>
            <p:ph type="sldNum" sz="quarter" idx="12"/>
          </p:nvPr>
        </p:nvSpPr>
        <p:spPr/>
        <p:txBody>
          <a:bodyPr/>
          <a:lstStyle>
            <a:lvl1pPr>
              <a:defRPr/>
            </a:lvl1pPr>
          </a:lstStyle>
          <a:p>
            <a:fld id="{5DBCE01B-BC79-4EBF-AABB-9049824FFFEA}" type="slidenum">
              <a:rPr lang="tr-TR" altLang="tr-TR"/>
              <a:pPr/>
              <a:t>‹#›</a:t>
            </a:fld>
            <a:endParaRPr lang="tr-TR" altLang="tr-TR"/>
          </a:p>
        </p:txBody>
      </p:sp>
      <p:pic>
        <p:nvPicPr>
          <p:cNvPr id="6" name="Picture 4" descr="sunu">
            <a:extLst>
              <a:ext uri="{FF2B5EF4-FFF2-40B4-BE49-F238E27FC236}">
                <a16:creationId xmlns:a16="http://schemas.microsoft.com/office/drawing/2014/main" xmlns="" id="{B104AD21-30E9-4A01-8166-A5EE38AE716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2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sunu">
            <a:extLst>
              <a:ext uri="{FF2B5EF4-FFF2-40B4-BE49-F238E27FC236}">
                <a16:creationId xmlns:a16="http://schemas.microsoft.com/office/drawing/2014/main" xmlns="" id="{60EF2FE9-5B91-4E83-A174-050677E2DBA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a:extLst>
              <a:ext uri="{FF2B5EF4-FFF2-40B4-BE49-F238E27FC236}">
                <a16:creationId xmlns:a16="http://schemas.microsoft.com/office/drawing/2014/main" xmlns="" id="{2D1FFAF3-7EFB-4987-8493-187087346E10}"/>
              </a:ext>
            </a:extLst>
          </p:cNvPr>
          <p:cNvSpPr>
            <a:spLocks noGrp="1"/>
          </p:cNvSpPr>
          <p:nvPr>
            <p:ph type="dt" sz="half" idx="10"/>
          </p:nvPr>
        </p:nvSpPr>
        <p:spPr/>
        <p:txBody>
          <a:bodyPr/>
          <a:lstStyle>
            <a:lvl1pPr>
              <a:defRPr/>
            </a:lvl1pPr>
          </a:lstStyle>
          <a:p>
            <a:endParaRPr lang="tr-TR" altLang="tr-TR"/>
          </a:p>
        </p:txBody>
      </p:sp>
      <p:sp>
        <p:nvSpPr>
          <p:cNvPr id="3" name="Alt Bilgi Yer Tutucusu 2">
            <a:extLst>
              <a:ext uri="{FF2B5EF4-FFF2-40B4-BE49-F238E27FC236}">
                <a16:creationId xmlns:a16="http://schemas.microsoft.com/office/drawing/2014/main" xmlns="" id="{9531664F-7100-4381-A309-4920AAE877BF}"/>
              </a:ext>
            </a:extLst>
          </p:cNvPr>
          <p:cNvSpPr>
            <a:spLocks noGrp="1"/>
          </p:cNvSpPr>
          <p:nvPr>
            <p:ph type="ftr" sz="quarter" idx="11"/>
          </p:nvPr>
        </p:nvSpPr>
        <p:spPr/>
        <p:txBody>
          <a:bodyPr/>
          <a:lstStyle>
            <a:lvl1pPr>
              <a:defRPr/>
            </a:lvl1pPr>
          </a:lstStyle>
          <a:p>
            <a:endParaRPr lang="tr-TR" altLang="tr-TR"/>
          </a:p>
        </p:txBody>
      </p:sp>
      <p:sp>
        <p:nvSpPr>
          <p:cNvPr id="4" name="Slayt Numarası Yer Tutucusu 3">
            <a:extLst>
              <a:ext uri="{FF2B5EF4-FFF2-40B4-BE49-F238E27FC236}">
                <a16:creationId xmlns:a16="http://schemas.microsoft.com/office/drawing/2014/main" xmlns="" id="{1B0EDF4D-A215-4F4C-B721-92D3357A910F}"/>
              </a:ext>
            </a:extLst>
          </p:cNvPr>
          <p:cNvSpPr>
            <a:spLocks noGrp="1"/>
          </p:cNvSpPr>
          <p:nvPr>
            <p:ph type="sldNum" sz="quarter" idx="12"/>
          </p:nvPr>
        </p:nvSpPr>
        <p:spPr/>
        <p:txBody>
          <a:bodyPr/>
          <a:lstStyle>
            <a:lvl1pPr>
              <a:defRPr/>
            </a:lvl1pPr>
          </a:lstStyle>
          <a:p>
            <a:fld id="{C0DB2017-C5EA-4040-AFCE-66D928E4D27A}" type="slidenum">
              <a:rPr lang="tr-TR" altLang="tr-TR"/>
              <a:pPr/>
              <a:t>‹#›</a:t>
            </a:fld>
            <a:endParaRPr lang="tr-TR" altLang="tr-TR"/>
          </a:p>
        </p:txBody>
      </p:sp>
    </p:spTree>
    <p:extLst>
      <p:ext uri="{BB962C8B-B14F-4D97-AF65-F5344CB8AC3E}">
        <p14:creationId xmlns:p14="http://schemas.microsoft.com/office/powerpoint/2010/main" val="286379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xmlns="" id="{2F46E11D-82FC-4A81-B285-A43A1849538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B2E54319-3A17-43C6-A602-9A1DD41A4ED1}"/>
              </a:ext>
            </a:extLst>
          </p:cNvPr>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xmlns="" id="{EDF23EF2-C3E3-40B2-8607-968EF51F26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a:extLst>
              <a:ext uri="{FF2B5EF4-FFF2-40B4-BE49-F238E27FC236}">
                <a16:creationId xmlns:a16="http://schemas.microsoft.com/office/drawing/2014/main" xmlns="" id="{7D9C3D52-DC02-4970-9D95-AF91DC6A9A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a:extLst>
              <a:ext uri="{FF2B5EF4-FFF2-40B4-BE49-F238E27FC236}">
                <a16:creationId xmlns:a16="http://schemas.microsoft.com/office/drawing/2014/main" xmlns="" id="{36155F93-8516-4423-BB06-FE58C6BC18EC}"/>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xmlns="" id="{507077AC-5583-4387-953F-4136A5B0555E}"/>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xmlns="" id="{3B5A4FE1-63E2-43CA-8B3E-66C7A4D5FB09}"/>
              </a:ext>
            </a:extLst>
          </p:cNvPr>
          <p:cNvSpPr>
            <a:spLocks noGrp="1"/>
          </p:cNvSpPr>
          <p:nvPr>
            <p:ph type="sldNum" sz="quarter" idx="12"/>
          </p:nvPr>
        </p:nvSpPr>
        <p:spPr/>
        <p:txBody>
          <a:bodyPr/>
          <a:lstStyle>
            <a:lvl1pPr>
              <a:defRPr/>
            </a:lvl1pPr>
          </a:lstStyle>
          <a:p>
            <a:fld id="{CA35059F-8913-415E-B6EE-8A0C42125F00}" type="slidenum">
              <a:rPr lang="tr-TR" altLang="tr-TR"/>
              <a:pPr/>
              <a:t>‹#›</a:t>
            </a:fld>
            <a:endParaRPr lang="tr-TR" altLang="tr-TR"/>
          </a:p>
        </p:txBody>
      </p:sp>
    </p:spTree>
    <p:extLst>
      <p:ext uri="{BB962C8B-B14F-4D97-AF65-F5344CB8AC3E}">
        <p14:creationId xmlns:p14="http://schemas.microsoft.com/office/powerpoint/2010/main" val="181784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xmlns="" id="{DA90758A-5C1B-417F-A445-9333CC1F7BA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B62BB14D-A81B-4BF0-9E5C-85B48DB3449D}"/>
              </a:ext>
            </a:extLst>
          </p:cNvPr>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Resim Yer Tutucusu 2">
            <a:extLst>
              <a:ext uri="{FF2B5EF4-FFF2-40B4-BE49-F238E27FC236}">
                <a16:creationId xmlns:a16="http://schemas.microsoft.com/office/drawing/2014/main" xmlns="" id="{F9C027C4-3CCB-41BC-A1B0-C948BA7A7E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a:extLst>
              <a:ext uri="{FF2B5EF4-FFF2-40B4-BE49-F238E27FC236}">
                <a16:creationId xmlns:a16="http://schemas.microsoft.com/office/drawing/2014/main" xmlns="" id="{2EC9412D-38CF-44CA-AB58-109946B99B3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a:extLst>
              <a:ext uri="{FF2B5EF4-FFF2-40B4-BE49-F238E27FC236}">
                <a16:creationId xmlns:a16="http://schemas.microsoft.com/office/drawing/2014/main" xmlns="" id="{30EED56E-5A68-4365-8B88-F5C974F7A748}"/>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xmlns="" id="{A366051D-8C40-41E1-9FAC-3333DEA17A12}"/>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xmlns="" id="{FF462AE5-A6F0-4C34-907D-1D343CF21471}"/>
              </a:ext>
            </a:extLst>
          </p:cNvPr>
          <p:cNvSpPr>
            <a:spLocks noGrp="1"/>
          </p:cNvSpPr>
          <p:nvPr>
            <p:ph type="sldNum" sz="quarter" idx="12"/>
          </p:nvPr>
        </p:nvSpPr>
        <p:spPr/>
        <p:txBody>
          <a:bodyPr/>
          <a:lstStyle>
            <a:lvl1pPr>
              <a:defRPr/>
            </a:lvl1pPr>
          </a:lstStyle>
          <a:p>
            <a:fld id="{2FD47004-EDAA-4BCF-9DE3-C7477122C224}" type="slidenum">
              <a:rPr lang="tr-TR" altLang="tr-TR"/>
              <a:pPr/>
              <a:t>‹#›</a:t>
            </a:fld>
            <a:endParaRPr lang="tr-TR" altLang="tr-TR"/>
          </a:p>
        </p:txBody>
      </p:sp>
    </p:spTree>
    <p:extLst>
      <p:ext uri="{BB962C8B-B14F-4D97-AF65-F5344CB8AC3E}">
        <p14:creationId xmlns:p14="http://schemas.microsoft.com/office/powerpoint/2010/main" val="234205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1472F3F7-B9CC-4C99-93C4-E01C35479B1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a16="http://schemas.microsoft.com/office/drawing/2014/main" xmlns="" id="{773EF15F-EC6B-4E6E-BC68-97CFA2DF0CD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a16="http://schemas.microsoft.com/office/drawing/2014/main" xmlns="" id="{3D7AB4DE-139B-43F0-B6A7-166B526EC03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a:extLst>
              <a:ext uri="{FF2B5EF4-FFF2-40B4-BE49-F238E27FC236}">
                <a16:creationId xmlns:a16="http://schemas.microsoft.com/office/drawing/2014/main" xmlns="" id="{C1205DE4-E68B-4831-96FC-7B4627FF13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a:extLst>
              <a:ext uri="{FF2B5EF4-FFF2-40B4-BE49-F238E27FC236}">
                <a16:creationId xmlns:a16="http://schemas.microsoft.com/office/drawing/2014/main" xmlns="" id="{FDB0B5E3-58EB-493C-B893-C9EDC94552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C2AD343-42BE-4C0D-8C43-9BE1CB1E29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a16="http://schemas.microsoft.com/office/drawing/2014/main" xmlns=""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9392574"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a16="http://schemas.microsoft.com/office/drawing/2014/main" xmlns="" id="{F38C432D-5372-448E-9829-E0F45631D439}"/>
              </a:ext>
            </a:extLst>
          </p:cNvPr>
          <p:cNvSpPr>
            <a:spLocks noGrp="1" noChangeArrowheads="1"/>
          </p:cNvSpPr>
          <p:nvPr>
            <p:ph type="subTitle" idx="1"/>
          </p:nvPr>
        </p:nvSpPr>
        <p:spPr>
          <a:xfrm>
            <a:off x="3200400" y="3165806"/>
            <a:ext cx="6096000" cy="533400"/>
          </a:xfrm>
        </p:spPr>
        <p:txBody>
          <a:bodyPr/>
          <a:lstStyle/>
          <a:p>
            <a:pPr>
              <a:lnSpc>
                <a:spcPct val="90000"/>
              </a:lnSpc>
            </a:pPr>
            <a:r>
              <a:rPr lang="tr-TR" altLang="tr-TR" sz="3200" b="1" dirty="0" smtClean="0"/>
              <a:t>SPOR YÖNETİCİLİĞİ BÖLÜMÜ</a:t>
            </a:r>
            <a:endParaRPr lang="tr-TR" altLang="tr-TR" sz="3200" b="1" dirty="0"/>
          </a:p>
        </p:txBody>
      </p:sp>
      <p:sp>
        <p:nvSpPr>
          <p:cNvPr id="6" name="Rectangle 8">
            <a:extLst>
              <a:ext uri="{FF2B5EF4-FFF2-40B4-BE49-F238E27FC236}">
                <a16:creationId xmlns:a16="http://schemas.microsoft.com/office/drawing/2014/main" xmlns="" id="{40919079-B759-42A8-9F3B-9A1143AB97DE}"/>
              </a:ext>
            </a:extLst>
          </p:cNvPr>
          <p:cNvSpPr txBox="1">
            <a:spLocks noChangeArrowheads="1"/>
          </p:cNvSpPr>
          <p:nvPr/>
        </p:nvSpPr>
        <p:spPr bwMode="auto">
          <a:xfrm>
            <a:off x="2895600" y="1143000"/>
            <a:ext cx="6096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YAŞAR DOĞU </a:t>
            </a:r>
          </a:p>
          <a:p>
            <a:pPr>
              <a:lnSpc>
                <a:spcPct val="90000"/>
              </a:lnSpc>
            </a:pPr>
            <a:r>
              <a:rPr lang="tr-TR" altLang="tr-TR" sz="3200" b="1" dirty="0" smtClean="0"/>
              <a:t>SPOR BİLİMLERİ FAKÜLTESİ</a:t>
            </a:r>
          </a:p>
        </p:txBody>
      </p:sp>
      <p:sp>
        <p:nvSpPr>
          <p:cNvPr id="7" name="Rectangle 8">
            <a:extLst>
              <a:ext uri="{FF2B5EF4-FFF2-40B4-BE49-F238E27FC236}">
                <a16:creationId xmlns:a16="http://schemas.microsoft.com/office/drawing/2014/main" xmlns="" id="{FA81E1F3-CB27-487C-8780-092A73586388}"/>
              </a:ext>
            </a:extLst>
          </p:cNvPr>
          <p:cNvSpPr txBox="1">
            <a:spLocks noChangeArrowheads="1"/>
          </p:cNvSpPr>
          <p:nvPr/>
        </p:nvSpPr>
        <p:spPr bwMode="auto">
          <a:xfrm>
            <a:off x="3048000" y="47244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b="1" i="1" dirty="0" smtClean="0"/>
              <a:t>SYB 306 SPOR YÖNETİMİNDE LİDERLİK</a:t>
            </a:r>
            <a:endParaRPr lang="tr-TR" altLang="tr-TR" b="1" i="1" dirty="0"/>
          </a:p>
        </p:txBody>
      </p:sp>
      <p:sp>
        <p:nvSpPr>
          <p:cNvPr id="8" name="Rectangle 8">
            <a:extLst>
              <a:ext uri="{FF2B5EF4-FFF2-40B4-BE49-F238E27FC236}">
                <a16:creationId xmlns:a16="http://schemas.microsoft.com/office/drawing/2014/main" xmlns="" id="{2B89DD1B-66F7-4797-94FB-C51343EB1C18}"/>
              </a:ext>
            </a:extLst>
          </p:cNvPr>
          <p:cNvSpPr txBox="1">
            <a:spLocks noChangeArrowheads="1"/>
          </p:cNvSpPr>
          <p:nvPr/>
        </p:nvSpPr>
        <p:spPr bwMode="auto">
          <a:xfrm>
            <a:off x="3048000" y="53340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2000" b="1" i="1" dirty="0" smtClean="0"/>
              <a:t>ÖĞR. GÖR. KAZIM BIYIK</a:t>
            </a:r>
            <a:endParaRPr lang="tr-TR" altLang="tr-TR" sz="20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280B79D-0B02-41AA-A0CB-21D933491A35}"/>
              </a:ext>
            </a:extLst>
          </p:cNvPr>
          <p:cNvSpPr>
            <a:spLocks noGrp="1" noChangeArrowheads="1"/>
          </p:cNvSpPr>
          <p:nvPr>
            <p:ph type="ctrTitle"/>
          </p:nvPr>
        </p:nvSpPr>
        <p:spPr>
          <a:xfrm>
            <a:off x="685800" y="1143000"/>
            <a:ext cx="7772400" cy="1470025"/>
          </a:xfrm>
        </p:spPr>
        <p:txBody>
          <a:bodyPr anchor="ctr"/>
          <a:lstStyle/>
          <a:p>
            <a:r>
              <a:rPr lang="tr-TR" sz="4400" dirty="0"/>
              <a:t>Ders tanımı, amacı, genel bilgileri literatür tanıtımı</a:t>
            </a:r>
            <a:endParaRPr lang="tr-TR" altLang="tr-TR" sz="4400" dirty="0"/>
          </a:p>
        </p:txBody>
      </p:sp>
      <p:sp>
        <p:nvSpPr>
          <p:cNvPr id="6147" name="Rectangle 3">
            <a:extLst>
              <a:ext uri="{FF2B5EF4-FFF2-40B4-BE49-F238E27FC236}">
                <a16:creationId xmlns:a16="http://schemas.microsoft.com/office/drawing/2014/main" xmlns="" id="{F905258F-F96C-4DD7-B132-3E7AE9EEAAA2}"/>
              </a:ext>
            </a:extLst>
          </p:cNvPr>
          <p:cNvSpPr>
            <a:spLocks noGrp="1" noChangeArrowheads="1"/>
          </p:cNvSpPr>
          <p:nvPr>
            <p:ph type="subTitle" idx="1"/>
          </p:nvPr>
        </p:nvSpPr>
        <p:spPr>
          <a:xfrm>
            <a:off x="3733800" y="4082475"/>
            <a:ext cx="1676400" cy="762000"/>
          </a:xfrm>
        </p:spPr>
        <p:txBody>
          <a:bodyPr/>
          <a:lstStyle/>
          <a:p>
            <a:r>
              <a:rPr lang="tr-TR" altLang="tr-TR" sz="2800" i="1" dirty="0" smtClean="0"/>
              <a:t>Hafta-1</a:t>
            </a:r>
            <a:endParaRPr lang="tr-TR" altLang="tr-TR" sz="2800" i="1" dirty="0"/>
          </a:p>
        </p:txBody>
      </p:sp>
      <p:pic>
        <p:nvPicPr>
          <p:cNvPr id="6148"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xmlns="" id="{5CECEE48-2E7C-42F7-BDD0-3BE516D175F6}"/>
              </a:ext>
            </a:extLst>
          </p:cNvPr>
          <p:cNvSpPr txBox="1">
            <a:spLocks noChangeArrowheads="1"/>
          </p:cNvSpPr>
          <p:nvPr/>
        </p:nvSpPr>
        <p:spPr bwMode="auto">
          <a:xfrm>
            <a:off x="1143000" y="2945547"/>
            <a:ext cx="7162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2800" b="1" i="1" dirty="0"/>
              <a:t>SYB 306 SPOR YÖNETİMİNDE LİDERLİK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7AA1610-AF3A-45AE-A608-F083657FC4A3}"/>
              </a:ext>
            </a:extLst>
          </p:cNvPr>
          <p:cNvSpPr>
            <a:spLocks noGrp="1"/>
          </p:cNvSpPr>
          <p:nvPr>
            <p:ph idx="1"/>
          </p:nvPr>
        </p:nvSpPr>
        <p:spPr/>
        <p:txBody>
          <a:bodyPr/>
          <a:lstStyle/>
          <a:p>
            <a:pPr marL="0" indent="0">
              <a:buNone/>
            </a:pPr>
            <a:r>
              <a:rPr lang="tr-TR" dirty="0" smtClean="0"/>
              <a:t>	Bu derste öğrenciler Spor, Yönetim, Lider kavramlarını açıklamayı öğrenir. </a:t>
            </a:r>
            <a:r>
              <a:rPr lang="tr-TR" dirty="0"/>
              <a:t>T</a:t>
            </a:r>
            <a:r>
              <a:rPr lang="tr-TR" dirty="0" smtClean="0"/>
              <a:t>emel  kavramlar, özellikleri çalışma alanları çeşitli alanlarla olan ilişkileri hakkında bilgi sahibi olur.</a:t>
            </a:r>
            <a:endParaRPr lang="tr-TR" dirty="0"/>
          </a:p>
        </p:txBody>
      </p:sp>
    </p:spTree>
    <p:extLst>
      <p:ext uri="{BB962C8B-B14F-4D97-AF65-F5344CB8AC3E}">
        <p14:creationId xmlns:p14="http://schemas.microsoft.com/office/powerpoint/2010/main" val="219500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8200"/>
            <a:ext cx="8229600" cy="4525963"/>
          </a:xfrm>
        </p:spPr>
        <p:txBody>
          <a:bodyPr/>
          <a:lstStyle/>
          <a:p>
            <a:r>
              <a:rPr lang="tr-TR" dirty="0">
                <a:solidFill>
                  <a:srgbClr val="FF0000"/>
                </a:solidFill>
              </a:rPr>
              <a:t>Amacı</a:t>
            </a:r>
          </a:p>
          <a:p>
            <a:r>
              <a:rPr lang="tr-TR" sz="2800" dirty="0"/>
              <a:t>Liderlik ile ilgili temel teori ve kavramları, liderin etkililiğini belirleyen temel faktörleri, güncel teorileri derinlemesine incelemek ve kazanılan teorik bilgiyi perakende gibi insan faktörünün son derece önemli olduğu bir sektörde uygulama becerisine dönüştürebilmek. Öğrencilerin kendilerini tanımlarına olanak vermek ve liderlik becerilerinin gelişimi için gerekli destek ve motivasyonu sağlamak.</a:t>
            </a:r>
          </a:p>
        </p:txBody>
      </p:sp>
    </p:spTree>
    <p:extLst>
      <p:ext uri="{BB962C8B-B14F-4D97-AF65-F5344CB8AC3E}">
        <p14:creationId xmlns:p14="http://schemas.microsoft.com/office/powerpoint/2010/main" val="2435961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33400"/>
            <a:ext cx="8229600" cy="5638800"/>
          </a:xfrm>
        </p:spPr>
        <p:txBody>
          <a:bodyPr/>
          <a:lstStyle/>
          <a:p>
            <a:r>
              <a:rPr lang="tr-TR" dirty="0">
                <a:solidFill>
                  <a:srgbClr val="FF0000"/>
                </a:solidFill>
              </a:rPr>
              <a:t>İçeriği</a:t>
            </a:r>
          </a:p>
          <a:p>
            <a:r>
              <a:rPr lang="tr-TR" sz="2800" dirty="0"/>
              <a:t>Bu derste liderlik kavramı ile ilgili temel bilgiler, liderlik kavramını ile ilişkilendirilen temel psikolojik unsurlar ile güncel teoriler açıklanacak ve teorik bilginin perakende sektöründe nasıl uygulanabileceği üzerinde durulacaktır. </a:t>
            </a:r>
            <a:endParaRPr lang="tr-TR" sz="2800" dirty="0" smtClean="0"/>
          </a:p>
          <a:p>
            <a:r>
              <a:rPr lang="tr-TR" sz="2800" dirty="0" smtClean="0"/>
              <a:t>Derste </a:t>
            </a:r>
            <a:r>
              <a:rPr lang="tr-TR" sz="2800" dirty="0"/>
              <a:t>öğrencilerin liderlik ve ilgili kavramları derinlemesine anlamaları ve kendi liderlik becerilerini geliştirmeleri amaçlanmaktadır.</a:t>
            </a:r>
          </a:p>
        </p:txBody>
      </p:sp>
    </p:spTree>
    <p:extLst>
      <p:ext uri="{BB962C8B-B14F-4D97-AF65-F5344CB8AC3E}">
        <p14:creationId xmlns:p14="http://schemas.microsoft.com/office/powerpoint/2010/main" val="2885510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04800"/>
            <a:ext cx="8382000" cy="5867400"/>
          </a:xfrm>
        </p:spPr>
        <p:txBody>
          <a:bodyPr/>
          <a:lstStyle/>
          <a:p>
            <a:pPr marL="0" indent="0">
              <a:buNone/>
            </a:pPr>
            <a:r>
              <a:rPr lang="tr-TR" b="1" dirty="0" smtClean="0">
                <a:solidFill>
                  <a:srgbClr val="FF0000"/>
                </a:solidFill>
              </a:rPr>
              <a:t>KAYNAKLAR</a:t>
            </a:r>
          </a:p>
          <a:p>
            <a:r>
              <a:rPr lang="tr-TR" dirty="0"/>
              <a:t>Kitap / Malzeme / Kaynak</a:t>
            </a:r>
          </a:p>
          <a:p>
            <a:pPr marL="0" indent="0">
              <a:buNone/>
            </a:pPr>
            <a:r>
              <a:rPr lang="tr-TR" sz="2800" dirty="0" smtClean="0"/>
              <a:t>1- R</a:t>
            </a:r>
            <a:r>
              <a:rPr lang="tr-TR" sz="2800" dirty="0"/>
              <a:t>. L. </a:t>
            </a:r>
            <a:r>
              <a:rPr lang="tr-TR" sz="2800" dirty="0" err="1"/>
              <a:t>Hughes</a:t>
            </a:r>
            <a:r>
              <a:rPr lang="tr-TR" sz="2800" dirty="0"/>
              <a:t>, R. C. </a:t>
            </a:r>
            <a:r>
              <a:rPr lang="tr-TR" sz="2800" dirty="0" err="1"/>
              <a:t>Ginnet</a:t>
            </a:r>
            <a:r>
              <a:rPr lang="tr-TR" sz="2800" dirty="0"/>
              <a:t>  ve  G. J. </a:t>
            </a:r>
            <a:r>
              <a:rPr lang="tr-TR" sz="2800" dirty="0" err="1"/>
              <a:t>Curphy</a:t>
            </a:r>
            <a:r>
              <a:rPr lang="tr-TR" sz="2800" dirty="0"/>
              <a:t> (2009) </a:t>
            </a:r>
            <a:r>
              <a:rPr lang="tr-TR" sz="2800" dirty="0" err="1"/>
              <a:t>Leadership</a:t>
            </a:r>
            <a:r>
              <a:rPr lang="tr-TR" sz="2800" dirty="0"/>
              <a:t> : </a:t>
            </a:r>
            <a:r>
              <a:rPr lang="tr-TR" sz="2800" dirty="0" err="1"/>
              <a:t>Enhancing</a:t>
            </a:r>
            <a:r>
              <a:rPr lang="tr-TR" sz="2800" dirty="0"/>
              <a:t> </a:t>
            </a:r>
            <a:r>
              <a:rPr lang="tr-TR" sz="2800" dirty="0" err="1"/>
              <a:t>the</a:t>
            </a:r>
            <a:r>
              <a:rPr lang="tr-TR" sz="2800" dirty="0"/>
              <a:t> </a:t>
            </a:r>
            <a:r>
              <a:rPr lang="tr-TR" sz="2800" dirty="0" err="1"/>
              <a:t>Lessons</a:t>
            </a:r>
            <a:r>
              <a:rPr lang="tr-TR" sz="2800" dirty="0"/>
              <a:t> of </a:t>
            </a:r>
            <a:r>
              <a:rPr lang="tr-TR" sz="2800" dirty="0" err="1"/>
              <a:t>Experience</a:t>
            </a:r>
            <a:r>
              <a:rPr lang="tr-TR" sz="2800" dirty="0"/>
              <a:t> 6th </a:t>
            </a:r>
            <a:r>
              <a:rPr lang="tr-TR" sz="2800" dirty="0" err="1"/>
              <a:t>edition</a:t>
            </a:r>
            <a:r>
              <a:rPr lang="tr-TR" sz="2800" dirty="0"/>
              <a:t> </a:t>
            </a:r>
            <a:r>
              <a:rPr lang="tr-TR" sz="2800" dirty="0" err="1"/>
              <a:t>McGraw</a:t>
            </a:r>
            <a:r>
              <a:rPr lang="tr-TR" sz="2800" dirty="0"/>
              <a:t>. </a:t>
            </a:r>
            <a:r>
              <a:rPr lang="tr-TR" sz="2800" dirty="0" err="1"/>
              <a:t>Hill</a:t>
            </a:r>
            <a:endParaRPr lang="tr-TR" sz="2800" dirty="0"/>
          </a:p>
          <a:p>
            <a:pPr marL="0" indent="0">
              <a:buNone/>
            </a:pPr>
            <a:r>
              <a:rPr lang="tr-TR" sz="2800" dirty="0" smtClean="0"/>
              <a:t>2- </a:t>
            </a:r>
            <a:r>
              <a:rPr lang="tr-TR" sz="2800" dirty="0" err="1" smtClean="0"/>
              <a:t>Karaküçük</a:t>
            </a:r>
            <a:r>
              <a:rPr lang="tr-TR" sz="2800" dirty="0"/>
              <a:t>, S.; Rekreasyon “Kavram, Kapsam ve Bir Araştırma”, 2005, Ankara.</a:t>
            </a:r>
          </a:p>
          <a:p>
            <a:pPr marL="0" indent="0">
              <a:buNone/>
            </a:pPr>
            <a:r>
              <a:rPr lang="tr-TR" sz="2800" dirty="0" smtClean="0"/>
              <a:t>3- Çelik</a:t>
            </a:r>
            <a:r>
              <a:rPr lang="tr-TR" sz="2800" dirty="0"/>
              <a:t>, V.; Eğitimsel Liderlik, </a:t>
            </a:r>
            <a:r>
              <a:rPr lang="tr-TR" sz="2800" dirty="0" err="1"/>
              <a:t>Pegem</a:t>
            </a:r>
            <a:r>
              <a:rPr lang="tr-TR" sz="2800" dirty="0"/>
              <a:t> A </a:t>
            </a:r>
            <a:r>
              <a:rPr lang="tr-TR" sz="2800" dirty="0" err="1"/>
              <a:t>Yayımevi</a:t>
            </a:r>
            <a:r>
              <a:rPr lang="tr-TR" sz="2800" dirty="0"/>
              <a:t>, 2000, Ankara. </a:t>
            </a:r>
            <a:endParaRPr lang="tr-TR" sz="2800" dirty="0" smtClean="0"/>
          </a:p>
          <a:p>
            <a:pPr marL="0" indent="0">
              <a:buNone/>
            </a:pPr>
            <a:r>
              <a:rPr lang="tr-TR" sz="2800" dirty="0" smtClean="0"/>
              <a:t>4- </a:t>
            </a:r>
            <a:r>
              <a:rPr lang="tr-TR" sz="2800" dirty="0" smtClean="0">
                <a:latin typeface="Times New Roman" pitchFamily="18" charset="0"/>
                <a:cs typeface="Times New Roman" pitchFamily="18" charset="0"/>
              </a:rPr>
              <a:t>Prof. Dr. </a:t>
            </a:r>
            <a:r>
              <a:rPr lang="tr-TR" sz="2800" dirty="0">
                <a:latin typeface="Times New Roman" pitchFamily="18" charset="0"/>
                <a:cs typeface="Times New Roman" pitchFamily="18" charset="0"/>
              </a:rPr>
              <a:t>M. Yalçın TAŞMEKTEPLİĞİL</a:t>
            </a:r>
          </a:p>
          <a:p>
            <a:pPr marL="0" indent="0">
              <a:buNone/>
            </a:pPr>
            <a:r>
              <a:rPr lang="tr-TR" sz="2800" dirty="0" smtClean="0">
                <a:latin typeface="Times New Roman" pitchFamily="18" charset="0"/>
                <a:cs typeface="Times New Roman" pitchFamily="18" charset="0"/>
              </a:rPr>
              <a:t>Doç. Dr. </a:t>
            </a:r>
            <a:r>
              <a:rPr lang="tr-TR" sz="2800" dirty="0">
                <a:latin typeface="Times New Roman" pitchFamily="18" charset="0"/>
                <a:cs typeface="Times New Roman" pitchFamily="18" charset="0"/>
              </a:rPr>
              <a:t>Musa </a:t>
            </a:r>
            <a:r>
              <a:rPr lang="tr-TR" sz="2800" dirty="0" smtClean="0">
                <a:latin typeface="Times New Roman" pitchFamily="18" charset="0"/>
                <a:cs typeface="Times New Roman" pitchFamily="18" charset="0"/>
              </a:rPr>
              <a:t>ÇON </a:t>
            </a:r>
          </a:p>
          <a:p>
            <a:pPr marL="0" indent="0">
              <a:buNone/>
            </a:pPr>
            <a:r>
              <a:rPr lang="tr-TR" sz="2800" dirty="0" smtClean="0">
                <a:latin typeface="Times New Roman" pitchFamily="18" charset="0"/>
                <a:cs typeface="Times New Roman" pitchFamily="18" charset="0"/>
              </a:rPr>
              <a:t>spor yönetiminde liderlik ders notları sunumu.</a:t>
            </a:r>
          </a:p>
          <a:p>
            <a:pPr marL="0" indent="0">
              <a:buNone/>
            </a:pPr>
            <a:endParaRPr lang="tr-TR" sz="2800" dirty="0"/>
          </a:p>
          <a:p>
            <a:pPr marL="0" indent="0">
              <a:buNone/>
            </a:pPr>
            <a:r>
              <a:rPr lang="tr-TR" sz="2800" dirty="0"/>
              <a:t> </a:t>
            </a:r>
          </a:p>
        </p:txBody>
      </p:sp>
    </p:spTree>
    <p:extLst>
      <p:ext uri="{BB962C8B-B14F-4D97-AF65-F5344CB8AC3E}">
        <p14:creationId xmlns:p14="http://schemas.microsoft.com/office/powerpoint/2010/main" val="919660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66800"/>
            <a:ext cx="8229600" cy="4525963"/>
          </a:xfrm>
        </p:spPr>
        <p:txBody>
          <a:bodyPr/>
          <a:lstStyle/>
          <a:p>
            <a:pPr marL="0" indent="0" algn="ctr">
              <a:buNone/>
            </a:pPr>
            <a:endParaRPr lang="tr-TR" dirty="0" smtClean="0"/>
          </a:p>
          <a:p>
            <a:pPr marL="0" indent="0" algn="ctr">
              <a:buNone/>
            </a:pPr>
            <a:r>
              <a:rPr lang="tr-TR" b="1" dirty="0" smtClean="0"/>
              <a:t>ÖĞR. GÖR. KAZIM BIYIK</a:t>
            </a:r>
          </a:p>
          <a:p>
            <a:pPr marL="0" indent="0" algn="ctr">
              <a:buNone/>
            </a:pPr>
            <a:endParaRPr lang="tr-TR" b="1" dirty="0" smtClean="0"/>
          </a:p>
          <a:p>
            <a:pPr marL="0" indent="0" algn="ctr">
              <a:buNone/>
            </a:pPr>
            <a:r>
              <a:rPr lang="tr-TR" b="1" dirty="0" smtClean="0">
                <a:solidFill>
                  <a:srgbClr val="FF0000"/>
                </a:solidFill>
              </a:rPr>
              <a:t>TEŞEKKÜRLER</a:t>
            </a:r>
          </a:p>
          <a:p>
            <a:pPr marL="0" indent="0" algn="ctr">
              <a:buNone/>
            </a:pPr>
            <a:endParaRPr lang="tr-TR" b="1" dirty="0"/>
          </a:p>
          <a:p>
            <a:pPr marL="0" indent="0" algn="ctr">
              <a:buNone/>
            </a:pPr>
            <a:r>
              <a:rPr lang="tr-TR" b="1" dirty="0" smtClean="0"/>
              <a:t>Samsun</a:t>
            </a:r>
          </a:p>
          <a:p>
            <a:pPr marL="0" indent="0" algn="ctr">
              <a:buNone/>
            </a:pPr>
            <a:r>
              <a:rPr lang="tr-TR" b="1" smtClean="0"/>
              <a:t>2021</a:t>
            </a:r>
            <a:endParaRPr lang="tr-TR" b="1" dirty="0"/>
          </a:p>
        </p:txBody>
      </p:sp>
    </p:spTree>
    <p:extLst>
      <p:ext uri="{BB962C8B-B14F-4D97-AF65-F5344CB8AC3E}">
        <p14:creationId xmlns:p14="http://schemas.microsoft.com/office/powerpoint/2010/main" val="826993478"/>
      </p:ext>
    </p:extLst>
  </p:cSld>
  <p:clrMapOvr>
    <a:masterClrMapping/>
  </p:clrMapOvr>
</p:sld>
</file>

<file path=ppt/theme/theme1.xml><?xml version="1.0" encoding="utf-8"?>
<a:theme xmlns:a="http://schemas.openxmlformats.org/drawingml/2006/main" name="SPOR VE TURİZ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Sunu1" id="{8726E870-6B55-4993-B173-C1955522032C}" vid="{39669771-7DC0-4038-AD34-67DC5E4A088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SPOR VE TURİZM</Template>
  <TotalTime>67</TotalTime>
  <Words>238</Words>
  <Application>Microsoft Office PowerPoint</Application>
  <PresentationFormat>Ekran Gösterisi (4:3)</PresentationFormat>
  <Paragraphs>31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SPOR VE TURİZM</vt:lpstr>
      <vt:lpstr>PowerPoint Sunusu</vt:lpstr>
      <vt:lpstr>Ders tanımı, amacı, genel bilgileri literatür tanıtımı</vt:lpstr>
      <vt:lpstr>PowerPoint Sunusu</vt:lpstr>
      <vt:lpstr>PowerPoint Sunusu</vt:lpstr>
      <vt:lpstr>PowerPoint Sunusu</vt:lpstr>
      <vt:lpstr>PowerPoint Sunusu</vt:lpstr>
      <vt:lpstr>PowerPoint Sunusu</vt:lpstr>
    </vt:vector>
  </TitlesOfParts>
  <Company>NouS TncTR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Acer</dc:creator>
  <cp:lastModifiedBy>Acer</cp:lastModifiedBy>
  <cp:revision>10</cp:revision>
  <cp:lastPrinted>1601-01-01T00:00:00Z</cp:lastPrinted>
  <dcterms:created xsi:type="dcterms:W3CDTF">2020-01-17T09:04:40Z</dcterms:created>
  <dcterms:modified xsi:type="dcterms:W3CDTF">2021-02-03T13:35:34Z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