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67A4EC1-91B2-4FA2-AF4F-16A68D623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08C5E93-59BF-405A-81D7-6A3C1CAE7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E5C7FB8-3A0A-458A-AC9F-EE9370DBB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C5CE7-DEF7-4761-9AD7-29B1F7849AEB}" type="slidenum">
              <a:rPr lang="tr-TR" alt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854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67A4EC1-91B2-4FA2-AF4F-16A68D623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08C5E93-59BF-405A-81D7-6A3C1CAE7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E5C7FB8-3A0A-458A-AC9F-EE9370DBB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014C20-B873-4D05-94F4-4DF267330CA3}" type="slidenum">
              <a:rPr lang="tr-TR" alt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086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67A4EC1-91B2-4FA2-AF4F-16A68D623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08C5E93-59BF-405A-81D7-6A3C1CAE7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E5C7FB8-3A0A-458A-AC9F-EE9370DBB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2365A-3F0D-478F-BAB8-5DB61765EE54}" type="slidenum">
              <a:rPr lang="tr-TR" alt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823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E67A4EC1-91B2-4FA2-AF4F-16A68D623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908C5E93-59BF-405A-81D7-6A3C1CAE7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8E5C7FB8-3A0A-458A-AC9F-EE9370DBB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8569A-9CB9-4F36-AA1D-51A5554DE730}" type="slidenum">
              <a:rPr lang="tr-TR" alt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684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xmlns="" id="{E67A4EC1-91B2-4FA2-AF4F-16A68D623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xmlns="" id="{908C5E93-59BF-405A-81D7-6A3C1CAE7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xmlns="" id="{8E5C7FB8-3A0A-458A-AC9F-EE9370DBB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20766-09D1-4B29-B7C2-4192A41DC243}" type="slidenum">
              <a:rPr lang="tr-TR" alt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695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xmlns="" id="{E67A4EC1-91B2-4FA2-AF4F-16A68D623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xmlns="" id="{908C5E93-59BF-405A-81D7-6A3C1CAE7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8E5C7FB8-3A0A-458A-AC9F-EE9370DBB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787F68-714A-4521-A3A4-1BDEE756C8A5}" type="slidenum">
              <a:rPr lang="tr-TR" alt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977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xmlns="" id="{E67A4EC1-91B2-4FA2-AF4F-16A68D623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xmlns="" id="{908C5E93-59BF-405A-81D7-6A3C1CAE7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8E5C7FB8-3A0A-458A-AC9F-EE9370DBB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E96FAE-84D3-4F02-B459-348202FEE9E9}" type="slidenum">
              <a:rPr lang="tr-TR" alt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66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E67A4EC1-91B2-4FA2-AF4F-16A68D623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908C5E93-59BF-405A-81D7-6A3C1CAE7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8E5C7FB8-3A0A-458A-AC9F-EE9370DBB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25CCD-D155-46EC-8CBD-5007054F239F}" type="slidenum">
              <a:rPr lang="tr-TR" alt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874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tr-T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E67A4EC1-91B2-4FA2-AF4F-16A68D623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908C5E93-59BF-405A-81D7-6A3C1CAE7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8E5C7FB8-3A0A-458A-AC9F-EE9370DBB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E722E4-83FF-4E21-B35E-3D855B924E59}" type="slidenum">
              <a:rPr lang="tr-TR" alt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849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67A4EC1-91B2-4FA2-AF4F-16A68D623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08C5E93-59BF-405A-81D7-6A3C1CAE7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E5C7FB8-3A0A-458A-AC9F-EE9370DBB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3DEEAC-C59C-4C8E-BF61-324EE6E5252C}" type="slidenum">
              <a:rPr lang="tr-TR" alt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113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67A4EC1-91B2-4FA2-AF4F-16A68D623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08C5E93-59BF-405A-81D7-6A3C1CAE7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E5C7FB8-3A0A-458A-AC9F-EE9370DBB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A3451-C52C-402F-A853-0A4ACA8E5DD2}" type="slidenum">
              <a:rPr lang="tr-TR" alt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117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r-TR"/>
              <a:t>Click to edit Master title style</a:t>
            </a:r>
            <a:endParaRPr lang="tr-TR" altLang="tr-TR"/>
          </a:p>
        </p:txBody>
      </p:sp>
      <p:sp>
        <p:nvSpPr>
          <p:cNvPr id="2051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r-TR"/>
              <a:t>Click to edit Master text styles</a:t>
            </a:r>
          </a:p>
          <a:p>
            <a:pPr lvl="1"/>
            <a:r>
              <a:rPr lang="en-US" altLang="tr-TR"/>
              <a:t>Second level</a:t>
            </a:r>
          </a:p>
          <a:p>
            <a:pPr lvl="2"/>
            <a:r>
              <a:rPr lang="en-US" altLang="tr-TR"/>
              <a:t>Third level</a:t>
            </a:r>
          </a:p>
          <a:p>
            <a:pPr lvl="3"/>
            <a:r>
              <a:rPr lang="en-US" altLang="tr-TR"/>
              <a:t>Fourth level</a:t>
            </a:r>
          </a:p>
          <a:p>
            <a:pPr lvl="4"/>
            <a:r>
              <a:rPr lang="en-US" altLang="tr-TR"/>
              <a:t>Fifth level</a:t>
            </a:r>
            <a:endParaRPr lang="tr-TR" alt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67A4EC1-91B2-4FA2-AF4F-16A68D6238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tr-TR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08C5E93-59BF-405A-81D7-6A3C1CAE78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tr-TR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E5C7FB8-3A0A-458A-AC9F-EE9370DBBD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3905C4A5-4559-4E2C-9C8C-C63135D71990}" type="slidenum">
              <a:rPr lang="tr-TR" altLang="tr-TR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r-TR" altLang="tr-TR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0983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8"/>
          <p:cNvSpPr txBox="1">
            <a:spLocks noChangeArrowheads="1"/>
          </p:cNvSpPr>
          <p:nvPr/>
        </p:nvSpPr>
        <p:spPr bwMode="auto">
          <a:xfrm>
            <a:off x="1524000" y="1379057"/>
            <a:ext cx="914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tr-TR" altLang="tr-TR" b="1" dirty="0">
                <a:solidFill>
                  <a:prstClr val="black"/>
                </a:solidFill>
                <a:latin typeface="Calibri Light" panose="020F0302020204030204"/>
              </a:rPr>
              <a:t>TBT409 HAYVAN GEN KAYNAKLARI</a:t>
            </a:r>
          </a:p>
        </p:txBody>
      </p:sp>
      <p:sp>
        <p:nvSpPr>
          <p:cNvPr id="4099" name="Text Box 9"/>
          <p:cNvSpPr txBox="1">
            <a:spLocks noChangeArrowheads="1"/>
          </p:cNvSpPr>
          <p:nvPr/>
        </p:nvSpPr>
        <p:spPr bwMode="auto">
          <a:xfrm>
            <a:off x="1524001" y="4693397"/>
            <a:ext cx="9143999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tr-TR" altLang="tr-TR" sz="2200" b="1" dirty="0">
                <a:solidFill>
                  <a:prstClr val="black"/>
                </a:solidFill>
                <a:latin typeface="Calibri Light" panose="020F0302020204030204"/>
              </a:rPr>
              <a:t>Doç. Dr. Levent MERCAN</a:t>
            </a:r>
          </a:p>
        </p:txBody>
      </p:sp>
      <p:sp>
        <p:nvSpPr>
          <p:cNvPr id="4100" name="Rectangle 1"/>
          <p:cNvSpPr>
            <a:spLocks noChangeArrowheads="1"/>
          </p:cNvSpPr>
          <p:nvPr/>
        </p:nvSpPr>
        <p:spPr bwMode="auto">
          <a:xfrm>
            <a:off x="1524001" y="5451936"/>
            <a:ext cx="9143999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tr-TR" altLang="tr-TR" sz="1400" b="1" dirty="0">
                <a:solidFill>
                  <a:srgbClr val="000000"/>
                </a:solidFill>
                <a:latin typeface="Calibri Light" panose="020F0302020204030204"/>
              </a:rPr>
              <a:t>O.M.Ü Ziraat Fakültesi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tr-TR" altLang="tr-TR" sz="1400" b="1" dirty="0">
                <a:solidFill>
                  <a:srgbClr val="000000"/>
                </a:solidFill>
                <a:latin typeface="Calibri Light" panose="020F0302020204030204"/>
              </a:rPr>
              <a:t>Tarımsal Biyoteknoloji Bölümü</a:t>
            </a:r>
          </a:p>
        </p:txBody>
      </p:sp>
      <p:pic>
        <p:nvPicPr>
          <p:cNvPr id="410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326" y="1098356"/>
            <a:ext cx="1146175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0447" y="1098355"/>
            <a:ext cx="1181100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Line 5">
            <a:extLst>
              <a:ext uri="{FF2B5EF4-FFF2-40B4-BE49-F238E27FC236}">
                <a16:creationId xmlns:a16="http://schemas.microsoft.com/office/drawing/2014/main" xmlns="" id="{876CDA32-916B-4FEE-9597-439F74556BD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15679" y="6411205"/>
            <a:ext cx="5760640" cy="1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0563C1"/>
              </a:buClr>
              <a:buFont typeface="Wingdings" panose="05000000000000000000" pitchFamily="2" charset="2"/>
              <a:buChar char="§"/>
              <a:defRPr/>
            </a:pPr>
            <a:endParaRPr lang="tr-TR" sz="32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524000" y="3078128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800" b="1" dirty="0" smtClean="0">
                <a:solidFill>
                  <a:prstClr val="black"/>
                </a:solidFill>
                <a:latin typeface="Calibri Light" panose="020F0302020204030204"/>
              </a:rPr>
              <a:t>Ulusal Koruma Stratejileri</a:t>
            </a:r>
            <a:endParaRPr lang="tr-TR" sz="2800" b="1" dirty="0">
              <a:solidFill>
                <a:prstClr val="black"/>
              </a:solidFill>
              <a:latin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68936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327" y="344054"/>
            <a:ext cx="8545469" cy="5874158"/>
          </a:xfrm>
          <a:prstGeom prst="rect">
            <a:avLst/>
          </a:prstGeom>
        </p:spPr>
      </p:pic>
      <p:sp>
        <p:nvSpPr>
          <p:cNvPr id="5" name="Dikdörtgen 4"/>
          <p:cNvSpPr/>
          <p:nvPr/>
        </p:nvSpPr>
        <p:spPr>
          <a:xfrm>
            <a:off x="3597084" y="6228807"/>
            <a:ext cx="53559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800" dirty="0" smtClean="0"/>
              <a:t>http://genbis.org/uploads/Cilt1.pdf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59278960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22</Words>
  <Application>Microsoft Office PowerPoint</Application>
  <PresentationFormat>Geniş ekran</PresentationFormat>
  <Paragraphs>6</Paragraphs>
  <Slides>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Wingdings</vt:lpstr>
      <vt:lpstr>1_Office Theme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levent</dc:creator>
  <cp:lastModifiedBy>levent</cp:lastModifiedBy>
  <cp:revision>2</cp:revision>
  <dcterms:created xsi:type="dcterms:W3CDTF">2020-01-14T18:57:05Z</dcterms:created>
  <dcterms:modified xsi:type="dcterms:W3CDTF">2020-01-14T19:05:44Z</dcterms:modified>
</cp:coreProperties>
</file>