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25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534A2-020E-4D6F-8E2F-1807DC8AC936}" type="datetimeFigureOut">
              <a:rPr lang="tr-TR" smtClean="0"/>
              <a:t>20.12.2020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46204-642D-46B4-85D2-A6B15398891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5031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534A2-020E-4D6F-8E2F-1807DC8AC936}" type="datetimeFigureOut">
              <a:rPr lang="tr-TR" smtClean="0"/>
              <a:t>20.12.2020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46204-642D-46B4-85D2-A6B15398891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1700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534A2-020E-4D6F-8E2F-1807DC8AC936}" type="datetimeFigureOut">
              <a:rPr lang="tr-TR" smtClean="0"/>
              <a:t>20.12.2020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46204-642D-46B4-85D2-A6B15398891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9561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534A2-020E-4D6F-8E2F-1807DC8AC936}" type="datetimeFigureOut">
              <a:rPr lang="tr-TR" smtClean="0"/>
              <a:t>20.12.2020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46204-642D-46B4-85D2-A6B15398891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2948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534A2-020E-4D6F-8E2F-1807DC8AC936}" type="datetimeFigureOut">
              <a:rPr lang="tr-TR" smtClean="0"/>
              <a:t>20.12.2020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46204-642D-46B4-85D2-A6B15398891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4774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534A2-020E-4D6F-8E2F-1807DC8AC936}" type="datetimeFigureOut">
              <a:rPr lang="tr-TR" smtClean="0"/>
              <a:t>20.12.2020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46204-642D-46B4-85D2-A6B15398891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1828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534A2-020E-4D6F-8E2F-1807DC8AC936}" type="datetimeFigureOut">
              <a:rPr lang="tr-TR" smtClean="0"/>
              <a:t>20.12.2020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46204-642D-46B4-85D2-A6B15398891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606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534A2-020E-4D6F-8E2F-1807DC8AC936}" type="datetimeFigureOut">
              <a:rPr lang="tr-TR" smtClean="0"/>
              <a:t>20.12.2020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46204-642D-46B4-85D2-A6B15398891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6256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534A2-020E-4D6F-8E2F-1807DC8AC936}" type="datetimeFigureOut">
              <a:rPr lang="tr-TR" smtClean="0"/>
              <a:t>20.12.2020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46204-642D-46B4-85D2-A6B15398891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5806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534A2-020E-4D6F-8E2F-1807DC8AC936}" type="datetimeFigureOut">
              <a:rPr lang="tr-TR" smtClean="0"/>
              <a:t>20.12.2020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46204-642D-46B4-85D2-A6B15398891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8967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534A2-020E-4D6F-8E2F-1807DC8AC936}" type="datetimeFigureOut">
              <a:rPr lang="tr-TR" smtClean="0"/>
              <a:t>20.12.2020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46204-642D-46B4-85D2-A6B15398891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1114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534A2-020E-4D6F-8E2F-1807DC8AC936}" type="datetimeFigureOut">
              <a:rPr lang="tr-TR" smtClean="0"/>
              <a:t>20.12.2020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46204-642D-46B4-85D2-A6B15398891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6821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 smtClean="0"/>
              <a:t>ÖĞRENME GÜÇLÜĞÜNE UYGUN ETKİNLİKLER</a:t>
            </a:r>
            <a:endParaRPr lang="tr-TR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3478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Öğrenme Güçlüğüne Uygun Etkinlikler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Her çocuğun gelişimi için etkinlikler destekleyici bir rol üstlenmiştir. Öğrenme güçlüğü içinde bulunan çocukları düşünürsek; onlarda var olan dikkat eksikliği, kendine güven sorunu, sosyal uyum becerilerindeki yetersizlik, ince motor becerilerdeki eksiklik, kavramların geç ya da eksik öğrenilmesi. İlkokul çağına gelindiğinde okuma-yazmada çekilen sıkıntılar, aritmetik becerilerdeki eksiklik vb. hazırlanan etkinlikler bütün bu eksiklik ya da yetersizlikleri giderici, destekleyici yönde olmalıdır.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31267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u="sng" dirty="0" smtClean="0"/>
              <a:t>Bu etkinlikler düzenlenirken aşağıdaki hususlara dikkat edilmelidir. </a:t>
            </a:r>
          </a:p>
          <a:p>
            <a:r>
              <a:rPr lang="tr-TR" dirty="0" smtClean="0"/>
              <a:t> Çocukların gelişim düzeyi, </a:t>
            </a:r>
          </a:p>
          <a:p>
            <a:r>
              <a:rPr lang="tr-TR" dirty="0" smtClean="0"/>
              <a:t> Yaş düzeyleri, </a:t>
            </a:r>
          </a:p>
          <a:p>
            <a:r>
              <a:rPr lang="tr-TR" dirty="0" smtClean="0"/>
              <a:t> Yaş düzeylerine uygun araç-gereç, </a:t>
            </a:r>
          </a:p>
          <a:p>
            <a:r>
              <a:rPr lang="tr-TR" dirty="0" smtClean="0"/>
              <a:t> Çocukların yaş ve beceri düzeylerine uygun etkinlikler,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21438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 Kendi başlarına katılabilecekleri ve grupla katılabilecekleri etkinlikler, </a:t>
            </a:r>
          </a:p>
          <a:p>
            <a:r>
              <a:rPr lang="tr-TR" dirty="0" smtClean="0"/>
              <a:t> Başarısız olduğu durumlarda tekrar cesaretlendirme, </a:t>
            </a:r>
          </a:p>
          <a:p>
            <a:r>
              <a:rPr lang="tr-TR" dirty="0" smtClean="0"/>
              <a:t> Başarılı veya başarısız oldukları durumlarda destekleme, </a:t>
            </a:r>
          </a:p>
          <a:p>
            <a:r>
              <a:rPr lang="tr-TR" dirty="0" smtClean="0"/>
              <a:t> Yetersiz olduğu alanları destekleme, </a:t>
            </a:r>
          </a:p>
          <a:p>
            <a:r>
              <a:rPr lang="tr-TR" dirty="0" smtClean="0"/>
              <a:t> Başarılarını aileyle de paylaşmasını sağlama.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03819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u="sng" dirty="0" smtClean="0"/>
              <a:t>Çocuklarla etkinlik yaparken aşağıdaki hususlara dikkat edilmelidir.</a:t>
            </a:r>
            <a:endParaRPr lang="tr-TR" u="sng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 Açık ve kesin yönergeler verilmelidir. </a:t>
            </a:r>
          </a:p>
          <a:p>
            <a:r>
              <a:rPr lang="tr-TR" dirty="0" smtClean="0"/>
              <a:t> Arada bir duraksamasına izin verilmelidir. </a:t>
            </a:r>
          </a:p>
          <a:p>
            <a:r>
              <a:rPr lang="tr-TR" dirty="0" smtClean="0"/>
              <a:t> Kısa molalar verilmelidir. </a:t>
            </a:r>
          </a:p>
          <a:p>
            <a:r>
              <a:rPr lang="tr-TR" dirty="0" smtClean="0"/>
              <a:t> Aceleci ve dikkatsiz çalışmışsa, yaptığı işi kontrol etmesi öğretilmelidir. </a:t>
            </a:r>
          </a:p>
          <a:p>
            <a:r>
              <a:rPr lang="tr-TR" dirty="0" smtClean="0"/>
              <a:t> Etkinliği sürdürmesi için, uyarı-sinyal verilmelid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8481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Etkinlik - 1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Adı: </a:t>
            </a:r>
            <a:r>
              <a:rPr lang="tr-TR" dirty="0" smtClean="0"/>
              <a:t>“Renkleri Eşleştirelim” </a:t>
            </a:r>
          </a:p>
          <a:p>
            <a:r>
              <a:rPr lang="tr-TR" b="1" dirty="0" smtClean="0"/>
              <a:t>Amaç:</a:t>
            </a:r>
            <a:r>
              <a:rPr lang="tr-TR" dirty="0" smtClean="0"/>
              <a:t> Motor becerilerin gelişimini desteklemek. </a:t>
            </a:r>
          </a:p>
          <a:p>
            <a:r>
              <a:rPr lang="tr-TR" b="1" dirty="0" smtClean="0"/>
              <a:t>Uygulama:</a:t>
            </a:r>
            <a:r>
              <a:rPr lang="tr-TR" dirty="0" smtClean="0"/>
              <a:t> Bu çalışma öncesinde çocuklarla ana ve ara renkler üzerine bir suluboya çalışması yapılır. Ana renkler kullanılarak, ara renklerin nasıl oluştuğu gösterilir.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13173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Daha sonraki aşamada her çocuğun eline renkli bir ip verilir. Hazırlanmış olan her renk boncuk ortaya konur ve çocukların elinde bulunan renkteki boncukları ipe dizerek kolye yapması istenir. </a:t>
            </a:r>
          </a:p>
          <a:p>
            <a:r>
              <a:rPr lang="tr-TR" b="1" dirty="0" smtClean="0"/>
              <a:t>Öneri:</a:t>
            </a:r>
            <a:r>
              <a:rPr lang="tr-TR" dirty="0" smtClean="0"/>
              <a:t> Bu çalışma; renkleri güne bölerek, her gün bir renk şeklinde de yapabilir(önce ana renklerden başlayarak). Çalışma öncesinde renkleri sınıfta bulunan nesnelerle eşleştiriniz.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59590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Etkinlik - 2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b="1" dirty="0" smtClean="0"/>
          </a:p>
          <a:p>
            <a:r>
              <a:rPr lang="tr-TR" b="1" dirty="0" smtClean="0"/>
              <a:t>Adı: </a:t>
            </a:r>
            <a:r>
              <a:rPr lang="tr-TR" dirty="0" smtClean="0"/>
              <a:t>“Şekillerle Oyun” </a:t>
            </a:r>
          </a:p>
          <a:p>
            <a:r>
              <a:rPr lang="tr-TR" b="1" dirty="0" smtClean="0"/>
              <a:t>Amaç:</a:t>
            </a:r>
            <a:r>
              <a:rPr lang="tr-TR" dirty="0" smtClean="0"/>
              <a:t> Küçük kas becerilerini geliştirmek.</a:t>
            </a:r>
          </a:p>
          <a:p>
            <a:r>
              <a:rPr lang="tr-TR" b="1" dirty="0" smtClean="0"/>
              <a:t>Uygulama:</a:t>
            </a:r>
            <a:r>
              <a:rPr lang="tr-TR" dirty="0" smtClean="0"/>
              <a:t> Etkinlik öncesi şekillerle ilgili sohbet edilir. Sonra çocuklar grup halinde, her grup bir şekil hazırlar(kare, üçgen, daire ve dikdörtgen).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61092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Bu şekiller sınıftaki bloklarla yere hazırlanır. Daha sonra her grubun sınıfta bulunan nesneleri uygun şeklin içine koyması istenir.</a:t>
            </a:r>
          </a:p>
          <a:p>
            <a:endParaRPr lang="tr-TR" b="1" dirty="0"/>
          </a:p>
          <a:p>
            <a:r>
              <a:rPr lang="tr-TR" b="1" dirty="0" smtClean="0"/>
              <a:t>Öneri:</a:t>
            </a:r>
            <a:r>
              <a:rPr lang="tr-TR" dirty="0" smtClean="0"/>
              <a:t> Bloklarla hazırlanan bu şekil, fon kartonundan kesilerek de oluşturulabilir.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04777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Etkinlik - 3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b="1" dirty="0" smtClean="0"/>
              <a:t>Adı:</a:t>
            </a:r>
            <a:r>
              <a:rPr lang="tr-TR" dirty="0" smtClean="0"/>
              <a:t> “Dikkat Oyunu” </a:t>
            </a:r>
          </a:p>
          <a:p>
            <a:r>
              <a:rPr lang="tr-TR" b="1" dirty="0" smtClean="0"/>
              <a:t>Amaç:</a:t>
            </a:r>
            <a:r>
              <a:rPr lang="tr-TR" dirty="0" smtClean="0"/>
              <a:t> Dikkat yoğunluğunu artırmak.</a:t>
            </a:r>
          </a:p>
          <a:p>
            <a:r>
              <a:rPr lang="tr-TR" b="1" dirty="0" smtClean="0"/>
              <a:t>Uygulama: </a:t>
            </a:r>
            <a:r>
              <a:rPr lang="tr-TR" dirty="0" smtClean="0"/>
              <a:t>Çocuklarla sabah evden çıkarken yaptıkları hazırlıkla ilgili konuşulur ve arkasından üzerilerindeki giysiyi (renk, şekil vb.) anlatmaları istenir.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10786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Sonraki aşamada çocuklar eşleştirilir ve eşlerden birinin gözlerini kapatarak yanındaki arkadaşının giysisini renk, şekil gibi özellikler açısından anlatması istenir. </a:t>
            </a:r>
          </a:p>
          <a:p>
            <a:endParaRPr lang="tr-TR" dirty="0"/>
          </a:p>
          <a:p>
            <a:r>
              <a:rPr lang="tr-TR" b="1" dirty="0" smtClean="0"/>
              <a:t>Öneri:</a:t>
            </a:r>
            <a:r>
              <a:rPr lang="tr-TR" dirty="0" smtClean="0"/>
              <a:t> Sınıfta bulunan eşyalar, evindeki odasında bulunan eşyalar da sorulabilir.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9726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Etkinlik - 4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b="1" dirty="0" smtClean="0"/>
          </a:p>
          <a:p>
            <a:r>
              <a:rPr lang="tr-TR" b="1" dirty="0" smtClean="0"/>
              <a:t>Adı: </a:t>
            </a:r>
            <a:r>
              <a:rPr lang="tr-TR" dirty="0" smtClean="0"/>
              <a:t>“Hangisi Yok Oyunu” </a:t>
            </a:r>
          </a:p>
          <a:p>
            <a:r>
              <a:rPr lang="tr-TR" b="1" dirty="0" smtClean="0"/>
              <a:t>Amaç:</a:t>
            </a:r>
            <a:r>
              <a:rPr lang="tr-TR" dirty="0" smtClean="0"/>
              <a:t> Dikkat eksikliğini desteklemek.</a:t>
            </a:r>
          </a:p>
          <a:p>
            <a:r>
              <a:rPr lang="tr-TR" b="1" dirty="0" smtClean="0"/>
              <a:t>Uygulama:</a:t>
            </a:r>
            <a:r>
              <a:rPr lang="tr-TR" dirty="0" smtClean="0"/>
              <a:t> Masanın üzerine birkaç nesne konur. Her bir nesne çocuklara tanıtılır. İsimleri ve özellikleri tanıtılır. Çocuklardan biri ebe seçilir, sınıf dışına çıkarılır.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2730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Nesnelerden biri saklanır ve dışarıdaki çocuk çağrılarak olmayan nesneyi bulması istenir. Bilirse ebelikten kurtulur, bir ebe seçer. Oyun böyle devam eder. </a:t>
            </a:r>
          </a:p>
          <a:p>
            <a:endParaRPr lang="tr-TR" b="1" dirty="0"/>
          </a:p>
          <a:p>
            <a:r>
              <a:rPr lang="tr-TR" b="1" dirty="0" smtClean="0"/>
              <a:t>Öneri:</a:t>
            </a:r>
            <a:r>
              <a:rPr lang="tr-TR" dirty="0" smtClean="0"/>
              <a:t> Nesne bilinemediğinde özellikleriyle ilgili ipuçları verilir.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72674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Etkinlik - 5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b="1" dirty="0" smtClean="0"/>
              <a:t>Adı: </a:t>
            </a:r>
            <a:r>
              <a:rPr lang="tr-TR" dirty="0" smtClean="0"/>
              <a:t>“Zıp Zıp Zıpla Oyunu” </a:t>
            </a:r>
          </a:p>
          <a:p>
            <a:r>
              <a:rPr lang="tr-TR" b="1" dirty="0" smtClean="0"/>
              <a:t>Amaç:</a:t>
            </a:r>
            <a:r>
              <a:rPr lang="tr-TR" dirty="0" smtClean="0"/>
              <a:t> Büyük kas gelişiminin desteklemek.</a:t>
            </a:r>
          </a:p>
          <a:p>
            <a:r>
              <a:rPr lang="tr-TR" b="1" dirty="0" smtClean="0"/>
              <a:t>Uygulama:</a:t>
            </a:r>
            <a:r>
              <a:rPr lang="tr-TR" dirty="0" smtClean="0"/>
              <a:t> Çocuklar oyun salonunda aşağıdaki sözleri tekrar ederek, belirtilen devinimleri gösterirler.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370813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Zıp zıp zıpla       ( tek ayakla zıplanır ) </a:t>
            </a:r>
          </a:p>
          <a:p>
            <a:r>
              <a:rPr lang="tr-TR" dirty="0" smtClean="0"/>
              <a:t>Hop hop hopla ( iki ayakla hoplanır ) </a:t>
            </a:r>
          </a:p>
          <a:p>
            <a:r>
              <a:rPr lang="tr-TR" dirty="0" smtClean="0"/>
              <a:t>Top top topla    (son iki hecede yere çömelinir.)</a:t>
            </a:r>
          </a:p>
          <a:p>
            <a:endParaRPr lang="tr-TR" dirty="0" smtClean="0"/>
          </a:p>
          <a:p>
            <a:r>
              <a:rPr lang="tr-TR" b="1" dirty="0" smtClean="0"/>
              <a:t>Öneri:</a:t>
            </a:r>
            <a:r>
              <a:rPr lang="tr-TR" dirty="0" smtClean="0"/>
              <a:t> Sözler ve devinimler farklılaştırılabilir.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362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Etkinlik - 6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Adı:</a:t>
            </a:r>
            <a:r>
              <a:rPr lang="tr-TR" dirty="0" smtClean="0"/>
              <a:t> “Sözcüklerle Eğlence” </a:t>
            </a:r>
          </a:p>
          <a:p>
            <a:endParaRPr lang="tr-TR" dirty="0" smtClean="0"/>
          </a:p>
          <a:p>
            <a:r>
              <a:rPr lang="tr-TR" b="1" dirty="0" smtClean="0"/>
              <a:t>Amaç:</a:t>
            </a:r>
            <a:r>
              <a:rPr lang="tr-TR" dirty="0" smtClean="0"/>
              <a:t> Bellek gücünü geliştirmek. </a:t>
            </a:r>
          </a:p>
          <a:p>
            <a:endParaRPr lang="tr-TR" dirty="0" smtClean="0"/>
          </a:p>
          <a:p>
            <a:r>
              <a:rPr lang="tr-TR" b="1" dirty="0" smtClean="0"/>
              <a:t>Uygulama:</a:t>
            </a:r>
            <a:r>
              <a:rPr lang="tr-TR" dirty="0" smtClean="0"/>
              <a:t> Beş sözcükten oluşan kelime listeleri hazırlayın. Gruplara bölünüz ve her gün bir grubu çalıştırınız.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3847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u="sng" dirty="0" smtClean="0"/>
              <a:t>Örneğin:</a:t>
            </a:r>
            <a:r>
              <a:rPr lang="tr-TR" dirty="0" smtClean="0"/>
              <a:t> önce kelimeleri ezberletip, bunları akıldan yazmalarını isteyiniz. Sonra kâğıda yazmasını isteyin, hata varsa düzelterek tekrar yazmasını isteyiniz. </a:t>
            </a:r>
          </a:p>
          <a:p>
            <a:endParaRPr lang="tr-TR" b="1" dirty="0"/>
          </a:p>
          <a:p>
            <a:r>
              <a:rPr lang="tr-TR" b="1" dirty="0" smtClean="0"/>
              <a:t>Öneri:</a:t>
            </a:r>
            <a:r>
              <a:rPr lang="tr-TR" dirty="0" smtClean="0"/>
              <a:t> Bu etkinlik ilkokula başlamış gruplara uygun bir çalışmadır. Eğer çocuk matematikte zorlanıyorsa, her gün on beş dakika yukarıdaki adımları kullanarak, matematik çalışın.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7234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Etkinlik - 7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 smtClean="0"/>
              <a:t>Adı:</a:t>
            </a:r>
            <a:r>
              <a:rPr lang="tr-TR" dirty="0" smtClean="0"/>
              <a:t> “Harfleri Tanıyalım” </a:t>
            </a:r>
          </a:p>
          <a:p>
            <a:endParaRPr lang="tr-TR" dirty="0"/>
          </a:p>
          <a:p>
            <a:r>
              <a:rPr lang="tr-TR" b="1" dirty="0" smtClean="0"/>
              <a:t>Amaç: </a:t>
            </a:r>
            <a:r>
              <a:rPr lang="tr-TR" dirty="0" smtClean="0"/>
              <a:t>Belleği desteklemek. </a:t>
            </a:r>
          </a:p>
          <a:p>
            <a:endParaRPr lang="tr-TR" dirty="0"/>
          </a:p>
          <a:p>
            <a:r>
              <a:rPr lang="tr-TR" b="1" dirty="0" smtClean="0"/>
              <a:t>Uygulama:</a:t>
            </a:r>
            <a:r>
              <a:rPr lang="tr-TR" dirty="0" smtClean="0"/>
              <a:t> Çocuk harfleri ters yazıyorsa, okul eşyasıyla taşıyabileceği bir kartonun üzerine alfabe de bulunan harfleri yazınız. Bir harfin yazımından emin olmadığı zamanlar da bu kartı kullansın.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05133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Öneri:</a:t>
            </a:r>
            <a:r>
              <a:rPr lang="tr-TR" dirty="0" smtClean="0"/>
              <a:t> Harflerin ters yazımı 7 yaşına kadar normaldir. Bu sorunu rakamlarla da yaşıyorsa aynı yöntem kullanılabilir. </a:t>
            </a:r>
          </a:p>
          <a:p>
            <a:endParaRPr lang="tr-TR" dirty="0"/>
          </a:p>
          <a:p>
            <a:r>
              <a:rPr lang="tr-TR" dirty="0" smtClean="0"/>
              <a:t>Bu etkinlikler çeşitlendirilebilir; onlarla oynayabileceğiniz oyunlara, etkinliklere şunları da ilave edebiliriz.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98106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 Dama </a:t>
            </a:r>
          </a:p>
          <a:p>
            <a:r>
              <a:rPr lang="tr-TR" dirty="0" smtClean="0"/>
              <a:t> Satranç </a:t>
            </a:r>
          </a:p>
          <a:p>
            <a:r>
              <a:rPr lang="tr-TR" dirty="0" smtClean="0"/>
              <a:t> Yap-boz </a:t>
            </a:r>
          </a:p>
          <a:p>
            <a:r>
              <a:rPr lang="tr-TR" dirty="0" smtClean="0"/>
              <a:t> Labirent </a:t>
            </a:r>
          </a:p>
          <a:p>
            <a:r>
              <a:rPr lang="tr-TR" dirty="0" smtClean="0"/>
              <a:t> Noktaları birleştirme </a:t>
            </a:r>
          </a:p>
          <a:p>
            <a:r>
              <a:rPr lang="tr-TR" dirty="0" smtClean="0"/>
              <a:t> Resimdeki yanlışlıkları bulma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863861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Etkinlik – 8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b="1" dirty="0" smtClean="0"/>
          </a:p>
          <a:p>
            <a:r>
              <a:rPr lang="tr-TR" b="1" dirty="0" smtClean="0"/>
              <a:t>Amaç:</a:t>
            </a:r>
            <a:r>
              <a:rPr lang="tr-TR" dirty="0" smtClean="0"/>
              <a:t> Sosyal gelişimlerini desteklemek.</a:t>
            </a:r>
          </a:p>
          <a:p>
            <a:r>
              <a:rPr lang="tr-TR" b="1" dirty="0" smtClean="0"/>
              <a:t>Uygulama:</a:t>
            </a:r>
            <a:r>
              <a:rPr lang="tr-TR" dirty="0" smtClean="0"/>
              <a:t> Öğretmen kâğıtları sınıfın tüm öğrencilerinin isimlerini yazar. Hepsine kura çektirir. Bütün öğrenciler ellerindeki isimleri bildikleri bütün özellikleriyle adını söylemeden anlatırlar. Diğer öğrenciler bu özelliklerinden hangi arkadaşlarının anlatıldığını bulur.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52069494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802</Words>
  <Application>Microsoft Office PowerPoint</Application>
  <PresentationFormat>Ekran Gösterisi (4:3)</PresentationFormat>
  <Paragraphs>92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2" baseType="lpstr">
      <vt:lpstr>Ofis Teması</vt:lpstr>
      <vt:lpstr>ÖĞRENME GÜÇLÜĞÜNE UYGUN ETKİNLİKLER</vt:lpstr>
      <vt:lpstr>Öğrenme Güçlüğüne Uygun Etkinlikler </vt:lpstr>
      <vt:lpstr>PowerPoint Sunusu</vt:lpstr>
      <vt:lpstr>PowerPoint Sunusu</vt:lpstr>
      <vt:lpstr>Çocuklarla etkinlik yaparken aşağıdaki hususlara dikkat edilmelidir.</vt:lpstr>
      <vt:lpstr>Etkinlik - 1 </vt:lpstr>
      <vt:lpstr>PowerPoint Sunusu</vt:lpstr>
      <vt:lpstr>Etkinlik - 2</vt:lpstr>
      <vt:lpstr>PowerPoint Sunusu</vt:lpstr>
      <vt:lpstr>Etkinlik - 3 </vt:lpstr>
      <vt:lpstr>PowerPoint Sunusu</vt:lpstr>
      <vt:lpstr>Etkinlik - 4 </vt:lpstr>
      <vt:lpstr>PowerPoint Sunusu</vt:lpstr>
      <vt:lpstr>Etkinlik - 5</vt:lpstr>
      <vt:lpstr>PowerPoint Sunusu</vt:lpstr>
      <vt:lpstr>Etkinlik - 6</vt:lpstr>
      <vt:lpstr>PowerPoint Sunusu</vt:lpstr>
      <vt:lpstr>Etkinlik - 7 </vt:lpstr>
      <vt:lpstr>PowerPoint Sunusu</vt:lpstr>
      <vt:lpstr>PowerPoint Sunusu</vt:lpstr>
      <vt:lpstr>Etkinlik – 8</vt:lpstr>
    </vt:vector>
  </TitlesOfParts>
  <Company>-=[By NeC]=-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ÖĞRENME GÜÇLÜĞÜNE UYGUN ETKİNLİKLER</dc:title>
  <dc:creator>bunyami</dc:creator>
  <cp:lastModifiedBy>bunyami</cp:lastModifiedBy>
  <cp:revision>3</cp:revision>
  <dcterms:created xsi:type="dcterms:W3CDTF">2020-12-20T11:25:01Z</dcterms:created>
  <dcterms:modified xsi:type="dcterms:W3CDTF">2020-12-20T11:53:47Z</dcterms:modified>
</cp:coreProperties>
</file>