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85" r:id="rId3"/>
    <p:sldId id="481" r:id="rId4"/>
    <p:sldId id="513" r:id="rId5"/>
    <p:sldId id="482" r:id="rId6"/>
    <p:sldId id="483" r:id="rId7"/>
    <p:sldId id="484" r:id="rId8"/>
    <p:sldId id="485" r:id="rId9"/>
    <p:sldId id="486" r:id="rId10"/>
    <p:sldId id="487" r:id="rId11"/>
    <p:sldId id="488" r:id="rId12"/>
    <p:sldId id="489" r:id="rId13"/>
    <p:sldId id="490" r:id="rId14"/>
    <p:sldId id="515" r:id="rId15"/>
    <p:sldId id="514" r:id="rId16"/>
    <p:sldId id="516" r:id="rId17"/>
    <p:sldId id="517" r:id="rId18"/>
    <p:sldId id="498" r:id="rId19"/>
    <p:sldId id="518" r:id="rId20"/>
    <p:sldId id="519" r:id="rId21"/>
    <p:sldId id="520" r:id="rId22"/>
    <p:sldId id="521" r:id="rId23"/>
    <p:sldId id="522" r:id="rId24"/>
    <p:sldId id="508" r:id="rId25"/>
    <p:sldId id="509" r:id="rId26"/>
    <p:sldId id="512" r:id="rId27"/>
    <p:sldId id="386" r:id="rId28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16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ED5EBD-945E-4B29-8D7F-9E926ADC425A}" type="doc">
      <dgm:prSet loTypeId="urn:microsoft.com/office/officeart/2005/8/layout/orgChart1" loCatId="hierarchy" qsTypeId="urn:microsoft.com/office/officeart/2005/8/quickstyle/3d4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BF7F4161-D8C2-4692-B8E0-61575BFA2C0A}">
      <dgm:prSet phldrT="[Metin]" custT="1"/>
      <dgm:spPr/>
      <dgm:t>
        <a:bodyPr/>
        <a:lstStyle/>
        <a:p>
          <a:r>
            <a:rPr lang="tr-TR" sz="2000" dirty="0" smtClean="0"/>
            <a:t>ACİL DURUM KOORDİNATÖRÜ</a:t>
          </a:r>
          <a:endParaRPr lang="tr-TR" sz="2000" dirty="0"/>
        </a:p>
      </dgm:t>
    </dgm:pt>
    <dgm:pt modelId="{BD01139C-3E65-4FFA-8D4B-C7FFC488C25E}" type="parTrans" cxnId="{6B78DEE2-F7C0-4774-9961-9A3B895E0D54}">
      <dgm:prSet/>
      <dgm:spPr/>
      <dgm:t>
        <a:bodyPr/>
        <a:lstStyle/>
        <a:p>
          <a:endParaRPr lang="tr-TR"/>
        </a:p>
      </dgm:t>
    </dgm:pt>
    <dgm:pt modelId="{370DB1F1-AF8E-460C-A878-1B0A11738352}" type="sibTrans" cxnId="{6B78DEE2-F7C0-4774-9961-9A3B895E0D54}">
      <dgm:prSet/>
      <dgm:spPr/>
      <dgm:t>
        <a:bodyPr/>
        <a:lstStyle/>
        <a:p>
          <a:endParaRPr lang="tr-TR"/>
        </a:p>
      </dgm:t>
    </dgm:pt>
    <dgm:pt modelId="{E8770DAC-74F4-4AF0-A1F9-97450E02E5E8}" type="asst">
      <dgm:prSet phldrT="[Metin]" custT="1"/>
      <dgm:spPr/>
      <dgm:t>
        <a:bodyPr/>
        <a:lstStyle/>
        <a:p>
          <a:r>
            <a:rPr lang="tr-TR" sz="1800" dirty="0" smtClean="0"/>
            <a:t>GÜVENLİK AMİRİ</a:t>
          </a:r>
          <a:endParaRPr lang="tr-TR" sz="1800" dirty="0"/>
        </a:p>
      </dgm:t>
    </dgm:pt>
    <dgm:pt modelId="{67067654-0925-48B3-803E-7EE62691B354}" type="parTrans" cxnId="{7702A59C-4598-4855-85F2-B5D01C12E85D}">
      <dgm:prSet/>
      <dgm:spPr/>
      <dgm:t>
        <a:bodyPr/>
        <a:lstStyle/>
        <a:p>
          <a:endParaRPr lang="tr-TR"/>
        </a:p>
      </dgm:t>
    </dgm:pt>
    <dgm:pt modelId="{E2ADD85E-8ECB-41D7-A8A2-22A61EACDF18}" type="sibTrans" cxnId="{7702A59C-4598-4855-85F2-B5D01C12E85D}">
      <dgm:prSet/>
      <dgm:spPr/>
      <dgm:t>
        <a:bodyPr/>
        <a:lstStyle/>
        <a:p>
          <a:endParaRPr lang="tr-TR"/>
        </a:p>
      </dgm:t>
    </dgm:pt>
    <dgm:pt modelId="{49DA05D2-525E-49A9-AD76-A5FA662255E9}">
      <dgm:prSet phldrT="[Metin]" custT="1"/>
      <dgm:spPr/>
      <dgm:t>
        <a:bodyPr/>
        <a:lstStyle/>
        <a:p>
          <a:r>
            <a:rPr lang="tr-TR" sz="1600" dirty="0" smtClean="0"/>
            <a:t>Yangın Söndürme Ekibi </a:t>
          </a:r>
        </a:p>
        <a:p>
          <a:r>
            <a:rPr lang="tr-TR" sz="1600" dirty="0" smtClean="0"/>
            <a:t>Kurtarma Ekibi</a:t>
          </a:r>
        </a:p>
        <a:p>
          <a:r>
            <a:rPr lang="tr-TR" sz="1600" dirty="0" smtClean="0"/>
            <a:t>İlkyardım Ekibi</a:t>
          </a:r>
        </a:p>
        <a:p>
          <a:r>
            <a:rPr lang="tr-TR" sz="1600" dirty="0" smtClean="0"/>
            <a:t>Kimyasal Kirlenme Ekibi</a:t>
          </a:r>
        </a:p>
        <a:p>
          <a:r>
            <a:rPr lang="tr-TR" sz="1600" dirty="0" smtClean="0"/>
            <a:t>Korunma Ekibi</a:t>
          </a:r>
          <a:endParaRPr lang="tr-TR" sz="1600" dirty="0"/>
        </a:p>
      </dgm:t>
    </dgm:pt>
    <dgm:pt modelId="{D5B7D418-DC03-4517-9317-5A042F5F73FC}" type="parTrans" cxnId="{FAA4D372-A65A-43B2-814F-04FF52495427}">
      <dgm:prSet/>
      <dgm:spPr/>
      <dgm:t>
        <a:bodyPr/>
        <a:lstStyle/>
        <a:p>
          <a:endParaRPr lang="tr-TR"/>
        </a:p>
      </dgm:t>
    </dgm:pt>
    <dgm:pt modelId="{28D3B59B-3403-467A-A2FD-430FA564386E}" type="sibTrans" cxnId="{FAA4D372-A65A-43B2-814F-04FF52495427}">
      <dgm:prSet/>
      <dgm:spPr/>
      <dgm:t>
        <a:bodyPr/>
        <a:lstStyle/>
        <a:p>
          <a:endParaRPr lang="tr-TR"/>
        </a:p>
      </dgm:t>
    </dgm:pt>
    <dgm:pt modelId="{808BC5AB-D27D-4053-AB09-0935E0B92134}">
      <dgm:prSet phldrT="[Metin]" custT="1"/>
      <dgm:spPr/>
      <dgm:t>
        <a:bodyPr/>
        <a:lstStyle/>
        <a:p>
          <a:r>
            <a:rPr lang="tr-TR" sz="1600" dirty="0" smtClean="0"/>
            <a:t>Haberleşme Ekibi</a:t>
          </a:r>
          <a:endParaRPr lang="tr-TR" sz="1600" dirty="0"/>
        </a:p>
      </dgm:t>
    </dgm:pt>
    <dgm:pt modelId="{A2E54171-ECF2-4F57-A75C-6E9EE8F5BA9F}" type="parTrans" cxnId="{CF483812-DA1B-4BFC-84FB-E6B3B1C59F2A}">
      <dgm:prSet/>
      <dgm:spPr/>
      <dgm:t>
        <a:bodyPr/>
        <a:lstStyle/>
        <a:p>
          <a:endParaRPr lang="tr-TR"/>
        </a:p>
      </dgm:t>
    </dgm:pt>
    <dgm:pt modelId="{0441CF0B-A8D8-4C57-ABA2-73A6A8FFEAC8}" type="sibTrans" cxnId="{CF483812-DA1B-4BFC-84FB-E6B3B1C59F2A}">
      <dgm:prSet/>
      <dgm:spPr/>
      <dgm:t>
        <a:bodyPr/>
        <a:lstStyle/>
        <a:p>
          <a:endParaRPr lang="tr-TR"/>
        </a:p>
      </dgm:t>
    </dgm:pt>
    <dgm:pt modelId="{121E0B8C-0422-4157-920E-C3A07FB65ACF}">
      <dgm:prSet phldrT="[Metin]" custT="1"/>
      <dgm:spPr/>
      <dgm:t>
        <a:bodyPr/>
        <a:lstStyle/>
        <a:p>
          <a:r>
            <a:rPr lang="tr-TR" sz="1600" dirty="0" smtClean="0"/>
            <a:t>Faaliyetlerin Durdurulması Ekibi</a:t>
          </a:r>
          <a:endParaRPr lang="tr-TR" sz="1600" dirty="0"/>
        </a:p>
      </dgm:t>
    </dgm:pt>
    <dgm:pt modelId="{1FC32CB6-E6A5-41B3-A439-040995C7352D}" type="parTrans" cxnId="{82DED724-A96C-4C9C-845B-07BC015E0787}">
      <dgm:prSet/>
      <dgm:spPr/>
      <dgm:t>
        <a:bodyPr/>
        <a:lstStyle/>
        <a:p>
          <a:endParaRPr lang="tr-TR"/>
        </a:p>
      </dgm:t>
    </dgm:pt>
    <dgm:pt modelId="{73055529-6CFF-4AD1-9E2E-A863967D1C38}" type="sibTrans" cxnId="{82DED724-A96C-4C9C-845B-07BC015E0787}">
      <dgm:prSet/>
      <dgm:spPr/>
      <dgm:t>
        <a:bodyPr/>
        <a:lstStyle/>
        <a:p>
          <a:endParaRPr lang="tr-TR"/>
        </a:p>
      </dgm:t>
    </dgm:pt>
    <dgm:pt modelId="{640F1600-89E8-4CB0-8B35-4B8EB02DD4D6}">
      <dgm:prSet phldrT="[Metin]" custT="1"/>
      <dgm:spPr/>
      <dgm:t>
        <a:bodyPr/>
        <a:lstStyle/>
        <a:p>
          <a:r>
            <a:rPr lang="tr-TR" sz="1600" dirty="0" smtClean="0"/>
            <a:t>Güvenlik Ekibi</a:t>
          </a:r>
          <a:endParaRPr lang="tr-TR" sz="1600" dirty="0"/>
        </a:p>
      </dgm:t>
    </dgm:pt>
    <dgm:pt modelId="{2F4E1B82-C393-4CB1-9CF0-C3C2CF54D0FC}" type="parTrans" cxnId="{18774D80-B918-4455-B7EF-93528608B932}">
      <dgm:prSet/>
      <dgm:spPr/>
      <dgm:t>
        <a:bodyPr/>
        <a:lstStyle/>
        <a:p>
          <a:endParaRPr lang="tr-TR"/>
        </a:p>
      </dgm:t>
    </dgm:pt>
    <dgm:pt modelId="{614C57E2-C608-4CB9-8509-24374D93508C}" type="sibTrans" cxnId="{18774D80-B918-4455-B7EF-93528608B932}">
      <dgm:prSet/>
      <dgm:spPr/>
      <dgm:t>
        <a:bodyPr/>
        <a:lstStyle/>
        <a:p>
          <a:endParaRPr lang="tr-TR"/>
        </a:p>
      </dgm:t>
    </dgm:pt>
    <dgm:pt modelId="{1B2F03B6-0968-4779-9C4E-37058F62A33F}">
      <dgm:prSet phldrT="[Metin]" custT="1"/>
      <dgm:spPr/>
      <dgm:t>
        <a:bodyPr/>
        <a:lstStyle/>
        <a:p>
          <a:r>
            <a:rPr lang="tr-TR" sz="1600" dirty="0" smtClean="0"/>
            <a:t>Hasar Tespiti ve Sigorta Ekibi </a:t>
          </a:r>
          <a:r>
            <a:rPr lang="tr-TR" sz="1700" dirty="0" smtClean="0"/>
            <a:t>	</a:t>
          </a:r>
          <a:endParaRPr lang="tr-TR" sz="1700" dirty="0"/>
        </a:p>
      </dgm:t>
    </dgm:pt>
    <dgm:pt modelId="{67BABA58-1656-4142-AB43-C3F1470A50FF}" type="parTrans" cxnId="{117C7A10-5239-4D6A-BBE4-700AE40B34D6}">
      <dgm:prSet/>
      <dgm:spPr/>
      <dgm:t>
        <a:bodyPr/>
        <a:lstStyle/>
        <a:p>
          <a:endParaRPr lang="tr-TR"/>
        </a:p>
      </dgm:t>
    </dgm:pt>
    <dgm:pt modelId="{8194963C-3377-419B-A1B6-EDB573C07221}" type="sibTrans" cxnId="{117C7A10-5239-4D6A-BBE4-700AE40B34D6}">
      <dgm:prSet/>
      <dgm:spPr/>
      <dgm:t>
        <a:bodyPr/>
        <a:lstStyle/>
        <a:p>
          <a:endParaRPr lang="tr-TR"/>
        </a:p>
      </dgm:t>
    </dgm:pt>
    <dgm:pt modelId="{FEEEC97D-8C63-4377-903D-F95349DF4F6C}" type="pres">
      <dgm:prSet presAssocID="{A8ED5EBD-945E-4B29-8D7F-9E926ADC425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A8C77EDB-D5FD-4B82-AA4E-BBB1D1DBADC7}" type="pres">
      <dgm:prSet presAssocID="{BF7F4161-D8C2-4692-B8E0-61575BFA2C0A}" presName="hierRoot1" presStyleCnt="0">
        <dgm:presLayoutVars>
          <dgm:hierBranch val="init"/>
        </dgm:presLayoutVars>
      </dgm:prSet>
      <dgm:spPr/>
    </dgm:pt>
    <dgm:pt modelId="{BEB55580-EF4D-46E7-A444-029EFCACA5C1}" type="pres">
      <dgm:prSet presAssocID="{BF7F4161-D8C2-4692-B8E0-61575BFA2C0A}" presName="rootComposite1" presStyleCnt="0"/>
      <dgm:spPr/>
    </dgm:pt>
    <dgm:pt modelId="{B19A1243-6E14-4617-97C7-17C4BABBEEDC}" type="pres">
      <dgm:prSet presAssocID="{BF7F4161-D8C2-4692-B8E0-61575BFA2C0A}" presName="rootText1" presStyleLbl="node0" presStyleIdx="0" presStyleCnt="1" custScaleX="144774" custScaleY="137447" custLinFactY="-29802" custLinFactNeighborX="5577" custLinFactNeighborY="-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DC2E828-A2DD-4948-9259-6AD9938C3A99}" type="pres">
      <dgm:prSet presAssocID="{BF7F4161-D8C2-4692-B8E0-61575BFA2C0A}" presName="rootConnector1" presStyleLbl="node1" presStyleIdx="0" presStyleCnt="0"/>
      <dgm:spPr/>
      <dgm:t>
        <a:bodyPr/>
        <a:lstStyle/>
        <a:p>
          <a:endParaRPr lang="tr-TR"/>
        </a:p>
      </dgm:t>
    </dgm:pt>
    <dgm:pt modelId="{EB76E836-0065-4DBA-8540-B7C0D0A171E1}" type="pres">
      <dgm:prSet presAssocID="{BF7F4161-D8C2-4692-B8E0-61575BFA2C0A}" presName="hierChild2" presStyleCnt="0"/>
      <dgm:spPr/>
    </dgm:pt>
    <dgm:pt modelId="{0E3D9BEF-E5DA-4F20-A86A-E31D1EA7C571}" type="pres">
      <dgm:prSet presAssocID="{D5B7D418-DC03-4517-9317-5A042F5F73FC}" presName="Name37" presStyleLbl="parChTrans1D2" presStyleIdx="0" presStyleCnt="6"/>
      <dgm:spPr/>
      <dgm:t>
        <a:bodyPr/>
        <a:lstStyle/>
        <a:p>
          <a:endParaRPr lang="tr-TR"/>
        </a:p>
      </dgm:t>
    </dgm:pt>
    <dgm:pt modelId="{7992C8D2-F086-48C0-A09C-5448B3EA5289}" type="pres">
      <dgm:prSet presAssocID="{49DA05D2-525E-49A9-AD76-A5FA662255E9}" presName="hierRoot2" presStyleCnt="0">
        <dgm:presLayoutVars>
          <dgm:hierBranch val="init"/>
        </dgm:presLayoutVars>
      </dgm:prSet>
      <dgm:spPr/>
    </dgm:pt>
    <dgm:pt modelId="{38CBB814-3363-45BC-BBB1-A39EB1BD21AE}" type="pres">
      <dgm:prSet presAssocID="{49DA05D2-525E-49A9-AD76-A5FA662255E9}" presName="rootComposite" presStyleCnt="0"/>
      <dgm:spPr/>
    </dgm:pt>
    <dgm:pt modelId="{855C2BA5-5256-4A7A-B738-91F6EB585564}" type="pres">
      <dgm:prSet presAssocID="{49DA05D2-525E-49A9-AD76-A5FA662255E9}" presName="rootText" presStyleLbl="node2" presStyleIdx="0" presStyleCnt="5" custScaleX="149756" custScaleY="213409" custLinFactNeighborX="-50" custLinFactNeighborY="-8130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BCA30EE-3DBC-49C0-9E6D-BA6F774423A6}" type="pres">
      <dgm:prSet presAssocID="{49DA05D2-525E-49A9-AD76-A5FA662255E9}" presName="rootConnector" presStyleLbl="node2" presStyleIdx="0" presStyleCnt="5"/>
      <dgm:spPr/>
      <dgm:t>
        <a:bodyPr/>
        <a:lstStyle/>
        <a:p>
          <a:endParaRPr lang="tr-TR"/>
        </a:p>
      </dgm:t>
    </dgm:pt>
    <dgm:pt modelId="{73002466-F035-4547-96FA-E15A39598514}" type="pres">
      <dgm:prSet presAssocID="{49DA05D2-525E-49A9-AD76-A5FA662255E9}" presName="hierChild4" presStyleCnt="0"/>
      <dgm:spPr/>
    </dgm:pt>
    <dgm:pt modelId="{3725C575-517A-4984-8AE6-232A7A5DEB5C}" type="pres">
      <dgm:prSet presAssocID="{49DA05D2-525E-49A9-AD76-A5FA662255E9}" presName="hierChild5" presStyleCnt="0"/>
      <dgm:spPr/>
    </dgm:pt>
    <dgm:pt modelId="{710124C0-0033-49E4-8040-421F40A6FDCB}" type="pres">
      <dgm:prSet presAssocID="{A2E54171-ECF2-4F57-A75C-6E9EE8F5BA9F}" presName="Name37" presStyleLbl="parChTrans1D2" presStyleIdx="1" presStyleCnt="6"/>
      <dgm:spPr/>
      <dgm:t>
        <a:bodyPr/>
        <a:lstStyle/>
        <a:p>
          <a:endParaRPr lang="tr-TR"/>
        </a:p>
      </dgm:t>
    </dgm:pt>
    <dgm:pt modelId="{B8CAC613-D7A3-45D4-8904-4D2E223D793E}" type="pres">
      <dgm:prSet presAssocID="{808BC5AB-D27D-4053-AB09-0935E0B92134}" presName="hierRoot2" presStyleCnt="0">
        <dgm:presLayoutVars>
          <dgm:hierBranch val="init"/>
        </dgm:presLayoutVars>
      </dgm:prSet>
      <dgm:spPr/>
    </dgm:pt>
    <dgm:pt modelId="{FD3A9E3B-9FFA-45C4-A89F-6C3F0D10212C}" type="pres">
      <dgm:prSet presAssocID="{808BC5AB-D27D-4053-AB09-0935E0B92134}" presName="rootComposite" presStyleCnt="0"/>
      <dgm:spPr/>
    </dgm:pt>
    <dgm:pt modelId="{F603AC89-49BB-4E57-9314-40CF49F7F189}" type="pres">
      <dgm:prSet presAssocID="{808BC5AB-D27D-4053-AB09-0935E0B92134}" presName="rootText" presStyleLbl="node2" presStyleIdx="1" presStyleCnt="5" custLinFactNeighborX="5225" custLinFactNeighborY="-8073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8591F8B-960F-43F7-8A4C-015FFA1AF701}" type="pres">
      <dgm:prSet presAssocID="{808BC5AB-D27D-4053-AB09-0935E0B92134}" presName="rootConnector" presStyleLbl="node2" presStyleIdx="1" presStyleCnt="5"/>
      <dgm:spPr/>
      <dgm:t>
        <a:bodyPr/>
        <a:lstStyle/>
        <a:p>
          <a:endParaRPr lang="tr-TR"/>
        </a:p>
      </dgm:t>
    </dgm:pt>
    <dgm:pt modelId="{1D298829-1423-4647-9837-29C739B18634}" type="pres">
      <dgm:prSet presAssocID="{808BC5AB-D27D-4053-AB09-0935E0B92134}" presName="hierChild4" presStyleCnt="0"/>
      <dgm:spPr/>
    </dgm:pt>
    <dgm:pt modelId="{06127D01-3CD9-4B3E-A3E0-B8677BF04659}" type="pres">
      <dgm:prSet presAssocID="{808BC5AB-D27D-4053-AB09-0935E0B92134}" presName="hierChild5" presStyleCnt="0"/>
      <dgm:spPr/>
    </dgm:pt>
    <dgm:pt modelId="{3B1AEFC9-594E-41FE-804C-814FF76DC0D1}" type="pres">
      <dgm:prSet presAssocID="{2F4E1B82-C393-4CB1-9CF0-C3C2CF54D0FC}" presName="Name37" presStyleLbl="parChTrans1D2" presStyleIdx="2" presStyleCnt="6"/>
      <dgm:spPr/>
      <dgm:t>
        <a:bodyPr/>
        <a:lstStyle/>
        <a:p>
          <a:endParaRPr lang="tr-TR"/>
        </a:p>
      </dgm:t>
    </dgm:pt>
    <dgm:pt modelId="{4048724B-B5FA-4D5E-B63E-2EA8487DC10C}" type="pres">
      <dgm:prSet presAssocID="{640F1600-89E8-4CB0-8B35-4B8EB02DD4D6}" presName="hierRoot2" presStyleCnt="0">
        <dgm:presLayoutVars>
          <dgm:hierBranch val="init"/>
        </dgm:presLayoutVars>
      </dgm:prSet>
      <dgm:spPr/>
    </dgm:pt>
    <dgm:pt modelId="{6F4E57DB-48B6-4A6F-865A-C1794639B6C2}" type="pres">
      <dgm:prSet presAssocID="{640F1600-89E8-4CB0-8B35-4B8EB02DD4D6}" presName="rootComposite" presStyleCnt="0"/>
      <dgm:spPr/>
    </dgm:pt>
    <dgm:pt modelId="{C4456813-5AD4-4C34-AA5C-40791CF95DED}" type="pres">
      <dgm:prSet presAssocID="{640F1600-89E8-4CB0-8B35-4B8EB02DD4D6}" presName="rootText" presStyleLbl="node2" presStyleIdx="2" presStyleCnt="5" custLinFactNeighborX="2280" custLinFactNeighborY="-8073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9D5A1D5-E4F9-4CF9-87C1-F308CE5DCF17}" type="pres">
      <dgm:prSet presAssocID="{640F1600-89E8-4CB0-8B35-4B8EB02DD4D6}" presName="rootConnector" presStyleLbl="node2" presStyleIdx="2" presStyleCnt="5"/>
      <dgm:spPr/>
      <dgm:t>
        <a:bodyPr/>
        <a:lstStyle/>
        <a:p>
          <a:endParaRPr lang="tr-TR"/>
        </a:p>
      </dgm:t>
    </dgm:pt>
    <dgm:pt modelId="{4CB13316-3D24-41D3-B074-AD0575E99167}" type="pres">
      <dgm:prSet presAssocID="{640F1600-89E8-4CB0-8B35-4B8EB02DD4D6}" presName="hierChild4" presStyleCnt="0"/>
      <dgm:spPr/>
    </dgm:pt>
    <dgm:pt modelId="{6D00CBDE-CE51-49B3-A333-991652E99C67}" type="pres">
      <dgm:prSet presAssocID="{640F1600-89E8-4CB0-8B35-4B8EB02DD4D6}" presName="hierChild5" presStyleCnt="0"/>
      <dgm:spPr/>
    </dgm:pt>
    <dgm:pt modelId="{98312961-6C4A-49C0-89B9-2E8FC49CAEA3}" type="pres">
      <dgm:prSet presAssocID="{67BABA58-1656-4142-AB43-C3F1470A50FF}" presName="Name37" presStyleLbl="parChTrans1D2" presStyleIdx="3" presStyleCnt="6"/>
      <dgm:spPr/>
      <dgm:t>
        <a:bodyPr/>
        <a:lstStyle/>
        <a:p>
          <a:endParaRPr lang="tr-TR"/>
        </a:p>
      </dgm:t>
    </dgm:pt>
    <dgm:pt modelId="{121942C1-7BC6-46FD-AF01-4D893C34A84B}" type="pres">
      <dgm:prSet presAssocID="{1B2F03B6-0968-4779-9C4E-37058F62A33F}" presName="hierRoot2" presStyleCnt="0">
        <dgm:presLayoutVars>
          <dgm:hierBranch val="init"/>
        </dgm:presLayoutVars>
      </dgm:prSet>
      <dgm:spPr/>
    </dgm:pt>
    <dgm:pt modelId="{CD68F460-2692-4B37-8592-C94759A9B026}" type="pres">
      <dgm:prSet presAssocID="{1B2F03B6-0968-4779-9C4E-37058F62A33F}" presName="rootComposite" presStyleCnt="0"/>
      <dgm:spPr/>
    </dgm:pt>
    <dgm:pt modelId="{9D0B127D-4CC0-44EC-AD31-06F6CF85270E}" type="pres">
      <dgm:prSet presAssocID="{1B2F03B6-0968-4779-9C4E-37058F62A33F}" presName="rootText" presStyleLbl="node2" presStyleIdx="3" presStyleCnt="5" custLinFactNeighborX="-4923" custLinFactNeighborY="-8073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E3EE0E6-BD45-4E3F-BA65-52E9351C1229}" type="pres">
      <dgm:prSet presAssocID="{1B2F03B6-0968-4779-9C4E-37058F62A33F}" presName="rootConnector" presStyleLbl="node2" presStyleIdx="3" presStyleCnt="5"/>
      <dgm:spPr/>
      <dgm:t>
        <a:bodyPr/>
        <a:lstStyle/>
        <a:p>
          <a:endParaRPr lang="tr-TR"/>
        </a:p>
      </dgm:t>
    </dgm:pt>
    <dgm:pt modelId="{B4106BEA-B938-4AD5-A4C2-B0E07ACAD05D}" type="pres">
      <dgm:prSet presAssocID="{1B2F03B6-0968-4779-9C4E-37058F62A33F}" presName="hierChild4" presStyleCnt="0"/>
      <dgm:spPr/>
    </dgm:pt>
    <dgm:pt modelId="{51E2FE89-1075-4503-99DC-4459F1299CBF}" type="pres">
      <dgm:prSet presAssocID="{1B2F03B6-0968-4779-9C4E-37058F62A33F}" presName="hierChild5" presStyleCnt="0"/>
      <dgm:spPr/>
    </dgm:pt>
    <dgm:pt modelId="{64C9926F-7FEB-410F-8F42-64BB3245BAEC}" type="pres">
      <dgm:prSet presAssocID="{1FC32CB6-E6A5-41B3-A439-040995C7352D}" presName="Name37" presStyleLbl="parChTrans1D2" presStyleIdx="4" presStyleCnt="6"/>
      <dgm:spPr/>
      <dgm:t>
        <a:bodyPr/>
        <a:lstStyle/>
        <a:p>
          <a:endParaRPr lang="tr-TR"/>
        </a:p>
      </dgm:t>
    </dgm:pt>
    <dgm:pt modelId="{B415818A-CA20-40C9-A63B-CA208E6D97A1}" type="pres">
      <dgm:prSet presAssocID="{121E0B8C-0422-4157-920E-C3A07FB65ACF}" presName="hierRoot2" presStyleCnt="0">
        <dgm:presLayoutVars>
          <dgm:hierBranch val="init"/>
        </dgm:presLayoutVars>
      </dgm:prSet>
      <dgm:spPr/>
    </dgm:pt>
    <dgm:pt modelId="{B1E83A90-F642-4B8B-A5CA-DF45E8A2856A}" type="pres">
      <dgm:prSet presAssocID="{121E0B8C-0422-4157-920E-C3A07FB65ACF}" presName="rootComposite" presStyleCnt="0"/>
      <dgm:spPr/>
    </dgm:pt>
    <dgm:pt modelId="{4491B966-17BA-4D92-89C1-7053C503D1DF}" type="pres">
      <dgm:prSet presAssocID="{121E0B8C-0422-4157-920E-C3A07FB65ACF}" presName="rootText" presStyleLbl="node2" presStyleIdx="4" presStyleCnt="5" custLinFactNeighborX="2013" custLinFactNeighborY="-8073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E68B41B-1C91-4466-9F3A-22F908F68A9A}" type="pres">
      <dgm:prSet presAssocID="{121E0B8C-0422-4157-920E-C3A07FB65ACF}" presName="rootConnector" presStyleLbl="node2" presStyleIdx="4" presStyleCnt="5"/>
      <dgm:spPr/>
      <dgm:t>
        <a:bodyPr/>
        <a:lstStyle/>
        <a:p>
          <a:endParaRPr lang="tr-TR"/>
        </a:p>
      </dgm:t>
    </dgm:pt>
    <dgm:pt modelId="{31F3894A-C564-4E0B-9371-874661F5A0C8}" type="pres">
      <dgm:prSet presAssocID="{121E0B8C-0422-4157-920E-C3A07FB65ACF}" presName="hierChild4" presStyleCnt="0"/>
      <dgm:spPr/>
    </dgm:pt>
    <dgm:pt modelId="{A78E5302-B9C0-48BC-B4CF-343B7BFABFB1}" type="pres">
      <dgm:prSet presAssocID="{121E0B8C-0422-4157-920E-C3A07FB65ACF}" presName="hierChild5" presStyleCnt="0"/>
      <dgm:spPr/>
    </dgm:pt>
    <dgm:pt modelId="{484A0E42-24E5-432F-B267-D19C833587F9}" type="pres">
      <dgm:prSet presAssocID="{BF7F4161-D8C2-4692-B8E0-61575BFA2C0A}" presName="hierChild3" presStyleCnt="0"/>
      <dgm:spPr/>
    </dgm:pt>
    <dgm:pt modelId="{BFFB3340-1D10-4B68-AD72-89034F42D0C6}" type="pres">
      <dgm:prSet presAssocID="{67067654-0925-48B3-803E-7EE62691B354}" presName="Name111" presStyleLbl="parChTrans1D2" presStyleIdx="5" presStyleCnt="6"/>
      <dgm:spPr/>
      <dgm:t>
        <a:bodyPr/>
        <a:lstStyle/>
        <a:p>
          <a:endParaRPr lang="tr-TR"/>
        </a:p>
      </dgm:t>
    </dgm:pt>
    <dgm:pt modelId="{247E03C5-AD75-48F0-A441-25E102897E63}" type="pres">
      <dgm:prSet presAssocID="{E8770DAC-74F4-4AF0-A1F9-97450E02E5E8}" presName="hierRoot3" presStyleCnt="0">
        <dgm:presLayoutVars>
          <dgm:hierBranch val="init"/>
        </dgm:presLayoutVars>
      </dgm:prSet>
      <dgm:spPr/>
    </dgm:pt>
    <dgm:pt modelId="{FA9106B1-789E-4D71-B1B1-7F5C66948A9C}" type="pres">
      <dgm:prSet presAssocID="{E8770DAC-74F4-4AF0-A1F9-97450E02E5E8}" presName="rootComposite3" presStyleCnt="0"/>
      <dgm:spPr/>
    </dgm:pt>
    <dgm:pt modelId="{506168C8-3A00-4348-8699-C1A9AF153E60}" type="pres">
      <dgm:prSet presAssocID="{E8770DAC-74F4-4AF0-A1F9-97450E02E5E8}" presName="rootText3" presStyleLbl="asst1" presStyleIdx="0" presStyleCnt="1" custLinFactNeighborX="-17301" custLinFactNeighborY="-7498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46D5DCE-790B-4462-82A6-B270B32C3EA2}" type="pres">
      <dgm:prSet presAssocID="{E8770DAC-74F4-4AF0-A1F9-97450E02E5E8}" presName="rootConnector3" presStyleLbl="asst1" presStyleIdx="0" presStyleCnt="1"/>
      <dgm:spPr/>
      <dgm:t>
        <a:bodyPr/>
        <a:lstStyle/>
        <a:p>
          <a:endParaRPr lang="tr-TR"/>
        </a:p>
      </dgm:t>
    </dgm:pt>
    <dgm:pt modelId="{24780DDD-78DC-48CA-B6C1-78D9C765C8D1}" type="pres">
      <dgm:prSet presAssocID="{E8770DAC-74F4-4AF0-A1F9-97450E02E5E8}" presName="hierChild6" presStyleCnt="0"/>
      <dgm:spPr/>
    </dgm:pt>
    <dgm:pt modelId="{C5950FB6-1E97-49C6-9D01-7F8475A1F1F4}" type="pres">
      <dgm:prSet presAssocID="{E8770DAC-74F4-4AF0-A1F9-97450E02E5E8}" presName="hierChild7" presStyleCnt="0"/>
      <dgm:spPr/>
    </dgm:pt>
  </dgm:ptLst>
  <dgm:cxnLst>
    <dgm:cxn modelId="{6793DFB4-3409-4514-BCD2-B342DAA86D46}" type="presOf" srcId="{A2E54171-ECF2-4F57-A75C-6E9EE8F5BA9F}" destId="{710124C0-0033-49E4-8040-421F40A6FDCB}" srcOrd="0" destOrd="0" presId="urn:microsoft.com/office/officeart/2005/8/layout/orgChart1"/>
    <dgm:cxn modelId="{B6F4D216-5FBF-4E82-9A86-EF42A03A451D}" type="presOf" srcId="{E8770DAC-74F4-4AF0-A1F9-97450E02E5E8}" destId="{046D5DCE-790B-4462-82A6-B270B32C3EA2}" srcOrd="1" destOrd="0" presId="urn:microsoft.com/office/officeart/2005/8/layout/orgChart1"/>
    <dgm:cxn modelId="{82DED724-A96C-4C9C-845B-07BC015E0787}" srcId="{BF7F4161-D8C2-4692-B8E0-61575BFA2C0A}" destId="{121E0B8C-0422-4157-920E-C3A07FB65ACF}" srcOrd="5" destOrd="0" parTransId="{1FC32CB6-E6A5-41B3-A439-040995C7352D}" sibTransId="{73055529-6CFF-4AD1-9E2E-A863967D1C38}"/>
    <dgm:cxn modelId="{18774D80-B918-4455-B7EF-93528608B932}" srcId="{BF7F4161-D8C2-4692-B8E0-61575BFA2C0A}" destId="{640F1600-89E8-4CB0-8B35-4B8EB02DD4D6}" srcOrd="3" destOrd="0" parTransId="{2F4E1B82-C393-4CB1-9CF0-C3C2CF54D0FC}" sibTransId="{614C57E2-C608-4CB9-8509-24374D93508C}"/>
    <dgm:cxn modelId="{7702A59C-4598-4855-85F2-B5D01C12E85D}" srcId="{BF7F4161-D8C2-4692-B8E0-61575BFA2C0A}" destId="{E8770DAC-74F4-4AF0-A1F9-97450E02E5E8}" srcOrd="0" destOrd="0" parTransId="{67067654-0925-48B3-803E-7EE62691B354}" sibTransId="{E2ADD85E-8ECB-41D7-A8A2-22A61EACDF18}"/>
    <dgm:cxn modelId="{CF483812-DA1B-4BFC-84FB-E6B3B1C59F2A}" srcId="{BF7F4161-D8C2-4692-B8E0-61575BFA2C0A}" destId="{808BC5AB-D27D-4053-AB09-0935E0B92134}" srcOrd="2" destOrd="0" parTransId="{A2E54171-ECF2-4F57-A75C-6E9EE8F5BA9F}" sibTransId="{0441CF0B-A8D8-4C57-ABA2-73A6A8FFEAC8}"/>
    <dgm:cxn modelId="{E6B1A0C8-70A3-4B4D-8CDF-25381D45E828}" type="presOf" srcId="{640F1600-89E8-4CB0-8B35-4B8EB02DD4D6}" destId="{89D5A1D5-E4F9-4CF9-87C1-F308CE5DCF17}" srcOrd="1" destOrd="0" presId="urn:microsoft.com/office/officeart/2005/8/layout/orgChart1"/>
    <dgm:cxn modelId="{117C7A10-5239-4D6A-BBE4-700AE40B34D6}" srcId="{BF7F4161-D8C2-4692-B8E0-61575BFA2C0A}" destId="{1B2F03B6-0968-4779-9C4E-37058F62A33F}" srcOrd="4" destOrd="0" parTransId="{67BABA58-1656-4142-AB43-C3F1470A50FF}" sibTransId="{8194963C-3377-419B-A1B6-EDB573C07221}"/>
    <dgm:cxn modelId="{920945C1-7802-4E6F-8E27-B23731AD8D50}" type="presOf" srcId="{2F4E1B82-C393-4CB1-9CF0-C3C2CF54D0FC}" destId="{3B1AEFC9-594E-41FE-804C-814FF76DC0D1}" srcOrd="0" destOrd="0" presId="urn:microsoft.com/office/officeart/2005/8/layout/orgChart1"/>
    <dgm:cxn modelId="{3B767E88-FE1E-42DA-89EF-723F5C3B7373}" type="presOf" srcId="{1B2F03B6-0968-4779-9C4E-37058F62A33F}" destId="{BE3EE0E6-BD45-4E3F-BA65-52E9351C1229}" srcOrd="1" destOrd="0" presId="urn:microsoft.com/office/officeart/2005/8/layout/orgChart1"/>
    <dgm:cxn modelId="{2E24281D-E4F7-45AC-B17A-2892A35B7392}" type="presOf" srcId="{1B2F03B6-0968-4779-9C4E-37058F62A33F}" destId="{9D0B127D-4CC0-44EC-AD31-06F6CF85270E}" srcOrd="0" destOrd="0" presId="urn:microsoft.com/office/officeart/2005/8/layout/orgChart1"/>
    <dgm:cxn modelId="{FAA4D372-A65A-43B2-814F-04FF52495427}" srcId="{BF7F4161-D8C2-4692-B8E0-61575BFA2C0A}" destId="{49DA05D2-525E-49A9-AD76-A5FA662255E9}" srcOrd="1" destOrd="0" parTransId="{D5B7D418-DC03-4517-9317-5A042F5F73FC}" sibTransId="{28D3B59B-3403-467A-A2FD-430FA564386E}"/>
    <dgm:cxn modelId="{A86CFF52-3D34-41DE-860D-649AEEA557DA}" type="presOf" srcId="{BF7F4161-D8C2-4692-B8E0-61575BFA2C0A}" destId="{EDC2E828-A2DD-4948-9259-6AD9938C3A99}" srcOrd="1" destOrd="0" presId="urn:microsoft.com/office/officeart/2005/8/layout/orgChart1"/>
    <dgm:cxn modelId="{EA054D3B-B14C-4F86-B6FF-B7EAC0A08F9F}" type="presOf" srcId="{121E0B8C-0422-4157-920E-C3A07FB65ACF}" destId="{EE68B41B-1C91-4466-9F3A-22F908F68A9A}" srcOrd="1" destOrd="0" presId="urn:microsoft.com/office/officeart/2005/8/layout/orgChart1"/>
    <dgm:cxn modelId="{631A8924-9069-418B-8D46-F90A1D333705}" type="presOf" srcId="{49DA05D2-525E-49A9-AD76-A5FA662255E9}" destId="{855C2BA5-5256-4A7A-B738-91F6EB585564}" srcOrd="0" destOrd="0" presId="urn:microsoft.com/office/officeart/2005/8/layout/orgChart1"/>
    <dgm:cxn modelId="{6B78DEE2-F7C0-4774-9961-9A3B895E0D54}" srcId="{A8ED5EBD-945E-4B29-8D7F-9E926ADC425A}" destId="{BF7F4161-D8C2-4692-B8E0-61575BFA2C0A}" srcOrd="0" destOrd="0" parTransId="{BD01139C-3E65-4FFA-8D4B-C7FFC488C25E}" sibTransId="{370DB1F1-AF8E-460C-A878-1B0A11738352}"/>
    <dgm:cxn modelId="{89CD264A-029C-4ECB-891A-FBC861038C6A}" type="presOf" srcId="{67BABA58-1656-4142-AB43-C3F1470A50FF}" destId="{98312961-6C4A-49C0-89B9-2E8FC49CAEA3}" srcOrd="0" destOrd="0" presId="urn:microsoft.com/office/officeart/2005/8/layout/orgChart1"/>
    <dgm:cxn modelId="{5EADA3C7-7A75-4BEF-8EE8-FFD7BF1207A7}" type="presOf" srcId="{49DA05D2-525E-49A9-AD76-A5FA662255E9}" destId="{4BCA30EE-3DBC-49C0-9E6D-BA6F774423A6}" srcOrd="1" destOrd="0" presId="urn:microsoft.com/office/officeart/2005/8/layout/orgChart1"/>
    <dgm:cxn modelId="{D799D3DB-8DD4-4B26-B689-0389CD7FB429}" type="presOf" srcId="{1FC32CB6-E6A5-41B3-A439-040995C7352D}" destId="{64C9926F-7FEB-410F-8F42-64BB3245BAEC}" srcOrd="0" destOrd="0" presId="urn:microsoft.com/office/officeart/2005/8/layout/orgChart1"/>
    <dgm:cxn modelId="{A8FF4611-D53C-4FE8-8F00-971C80173A1C}" type="presOf" srcId="{808BC5AB-D27D-4053-AB09-0935E0B92134}" destId="{48591F8B-960F-43F7-8A4C-015FFA1AF701}" srcOrd="1" destOrd="0" presId="urn:microsoft.com/office/officeart/2005/8/layout/orgChart1"/>
    <dgm:cxn modelId="{2C810858-E080-4ACB-B2E3-237D4FB5ADD3}" type="presOf" srcId="{A8ED5EBD-945E-4B29-8D7F-9E926ADC425A}" destId="{FEEEC97D-8C63-4377-903D-F95349DF4F6C}" srcOrd="0" destOrd="0" presId="urn:microsoft.com/office/officeart/2005/8/layout/orgChart1"/>
    <dgm:cxn modelId="{CF3F1843-A70F-4C0A-B501-10E9EB8D2CFB}" type="presOf" srcId="{E8770DAC-74F4-4AF0-A1F9-97450E02E5E8}" destId="{506168C8-3A00-4348-8699-C1A9AF153E60}" srcOrd="0" destOrd="0" presId="urn:microsoft.com/office/officeart/2005/8/layout/orgChart1"/>
    <dgm:cxn modelId="{CB537505-75A2-4121-93B1-F39291A20053}" type="presOf" srcId="{640F1600-89E8-4CB0-8B35-4B8EB02DD4D6}" destId="{C4456813-5AD4-4C34-AA5C-40791CF95DED}" srcOrd="0" destOrd="0" presId="urn:microsoft.com/office/officeart/2005/8/layout/orgChart1"/>
    <dgm:cxn modelId="{07DDDB3B-39D6-409F-B82A-95A1F82779D9}" type="presOf" srcId="{121E0B8C-0422-4157-920E-C3A07FB65ACF}" destId="{4491B966-17BA-4D92-89C1-7053C503D1DF}" srcOrd="0" destOrd="0" presId="urn:microsoft.com/office/officeart/2005/8/layout/orgChart1"/>
    <dgm:cxn modelId="{6AA16F9B-4D04-40D2-94AC-FE3E1CC3444F}" type="presOf" srcId="{D5B7D418-DC03-4517-9317-5A042F5F73FC}" destId="{0E3D9BEF-E5DA-4F20-A86A-E31D1EA7C571}" srcOrd="0" destOrd="0" presId="urn:microsoft.com/office/officeart/2005/8/layout/orgChart1"/>
    <dgm:cxn modelId="{EC40DB54-2981-48B3-8F77-9B30F2DFBEC3}" type="presOf" srcId="{67067654-0925-48B3-803E-7EE62691B354}" destId="{BFFB3340-1D10-4B68-AD72-89034F42D0C6}" srcOrd="0" destOrd="0" presId="urn:microsoft.com/office/officeart/2005/8/layout/orgChart1"/>
    <dgm:cxn modelId="{F8676154-3FBA-4850-A583-BA186C723AA7}" type="presOf" srcId="{808BC5AB-D27D-4053-AB09-0935E0B92134}" destId="{F603AC89-49BB-4E57-9314-40CF49F7F189}" srcOrd="0" destOrd="0" presId="urn:microsoft.com/office/officeart/2005/8/layout/orgChart1"/>
    <dgm:cxn modelId="{A86239C5-7DC9-4C2F-9BEA-414D123DC1BE}" type="presOf" srcId="{BF7F4161-D8C2-4692-B8E0-61575BFA2C0A}" destId="{B19A1243-6E14-4617-97C7-17C4BABBEEDC}" srcOrd="0" destOrd="0" presId="urn:microsoft.com/office/officeart/2005/8/layout/orgChart1"/>
    <dgm:cxn modelId="{F79343B7-2A62-4860-B9BF-8BA566BB0B89}" type="presParOf" srcId="{FEEEC97D-8C63-4377-903D-F95349DF4F6C}" destId="{A8C77EDB-D5FD-4B82-AA4E-BBB1D1DBADC7}" srcOrd="0" destOrd="0" presId="urn:microsoft.com/office/officeart/2005/8/layout/orgChart1"/>
    <dgm:cxn modelId="{EEAF0FB3-65F9-4D59-98FE-ECB2AC7A2676}" type="presParOf" srcId="{A8C77EDB-D5FD-4B82-AA4E-BBB1D1DBADC7}" destId="{BEB55580-EF4D-46E7-A444-029EFCACA5C1}" srcOrd="0" destOrd="0" presId="urn:microsoft.com/office/officeart/2005/8/layout/orgChart1"/>
    <dgm:cxn modelId="{5C3A30A7-9F8E-4A1A-9CC6-1EC1E4CC4BAD}" type="presParOf" srcId="{BEB55580-EF4D-46E7-A444-029EFCACA5C1}" destId="{B19A1243-6E14-4617-97C7-17C4BABBEEDC}" srcOrd="0" destOrd="0" presId="urn:microsoft.com/office/officeart/2005/8/layout/orgChart1"/>
    <dgm:cxn modelId="{1C2D0691-ECBB-4066-91A8-18715C696902}" type="presParOf" srcId="{BEB55580-EF4D-46E7-A444-029EFCACA5C1}" destId="{EDC2E828-A2DD-4948-9259-6AD9938C3A99}" srcOrd="1" destOrd="0" presId="urn:microsoft.com/office/officeart/2005/8/layout/orgChart1"/>
    <dgm:cxn modelId="{8A042C64-4A7A-462C-B2E8-D248AF506880}" type="presParOf" srcId="{A8C77EDB-D5FD-4B82-AA4E-BBB1D1DBADC7}" destId="{EB76E836-0065-4DBA-8540-B7C0D0A171E1}" srcOrd="1" destOrd="0" presId="urn:microsoft.com/office/officeart/2005/8/layout/orgChart1"/>
    <dgm:cxn modelId="{2861B797-C87E-4794-958D-56601C284379}" type="presParOf" srcId="{EB76E836-0065-4DBA-8540-B7C0D0A171E1}" destId="{0E3D9BEF-E5DA-4F20-A86A-E31D1EA7C571}" srcOrd="0" destOrd="0" presId="urn:microsoft.com/office/officeart/2005/8/layout/orgChart1"/>
    <dgm:cxn modelId="{66CD9114-95CB-4241-A8A4-9E5CCA00C7EC}" type="presParOf" srcId="{EB76E836-0065-4DBA-8540-B7C0D0A171E1}" destId="{7992C8D2-F086-48C0-A09C-5448B3EA5289}" srcOrd="1" destOrd="0" presId="urn:microsoft.com/office/officeart/2005/8/layout/orgChart1"/>
    <dgm:cxn modelId="{37758F39-6790-4598-AE84-6979EF10F8A5}" type="presParOf" srcId="{7992C8D2-F086-48C0-A09C-5448B3EA5289}" destId="{38CBB814-3363-45BC-BBB1-A39EB1BD21AE}" srcOrd="0" destOrd="0" presId="urn:microsoft.com/office/officeart/2005/8/layout/orgChart1"/>
    <dgm:cxn modelId="{6AFA49C5-70AF-4318-A977-7D90F7C1B8FB}" type="presParOf" srcId="{38CBB814-3363-45BC-BBB1-A39EB1BD21AE}" destId="{855C2BA5-5256-4A7A-B738-91F6EB585564}" srcOrd="0" destOrd="0" presId="urn:microsoft.com/office/officeart/2005/8/layout/orgChart1"/>
    <dgm:cxn modelId="{F412A949-451A-4853-A1FA-D37E629C540A}" type="presParOf" srcId="{38CBB814-3363-45BC-BBB1-A39EB1BD21AE}" destId="{4BCA30EE-3DBC-49C0-9E6D-BA6F774423A6}" srcOrd="1" destOrd="0" presId="urn:microsoft.com/office/officeart/2005/8/layout/orgChart1"/>
    <dgm:cxn modelId="{CBF26A84-FB50-4547-974A-69B3228C6135}" type="presParOf" srcId="{7992C8D2-F086-48C0-A09C-5448B3EA5289}" destId="{73002466-F035-4547-96FA-E15A39598514}" srcOrd="1" destOrd="0" presId="urn:microsoft.com/office/officeart/2005/8/layout/orgChart1"/>
    <dgm:cxn modelId="{C3B2CC86-6D76-46B7-B8B7-1BB2BB444BED}" type="presParOf" srcId="{7992C8D2-F086-48C0-A09C-5448B3EA5289}" destId="{3725C575-517A-4984-8AE6-232A7A5DEB5C}" srcOrd="2" destOrd="0" presId="urn:microsoft.com/office/officeart/2005/8/layout/orgChart1"/>
    <dgm:cxn modelId="{282B2A17-0805-4B10-BC15-D1D71A5126E8}" type="presParOf" srcId="{EB76E836-0065-4DBA-8540-B7C0D0A171E1}" destId="{710124C0-0033-49E4-8040-421F40A6FDCB}" srcOrd="2" destOrd="0" presId="urn:microsoft.com/office/officeart/2005/8/layout/orgChart1"/>
    <dgm:cxn modelId="{96B97E40-85DC-49F8-BB6B-96492CBF94CD}" type="presParOf" srcId="{EB76E836-0065-4DBA-8540-B7C0D0A171E1}" destId="{B8CAC613-D7A3-45D4-8904-4D2E223D793E}" srcOrd="3" destOrd="0" presId="urn:microsoft.com/office/officeart/2005/8/layout/orgChart1"/>
    <dgm:cxn modelId="{6D06DCA2-99EA-4CF4-A434-F27A100B0B56}" type="presParOf" srcId="{B8CAC613-D7A3-45D4-8904-4D2E223D793E}" destId="{FD3A9E3B-9FFA-45C4-A89F-6C3F0D10212C}" srcOrd="0" destOrd="0" presId="urn:microsoft.com/office/officeart/2005/8/layout/orgChart1"/>
    <dgm:cxn modelId="{ACF80AD1-2AA0-4611-832E-9FBCE5DD5610}" type="presParOf" srcId="{FD3A9E3B-9FFA-45C4-A89F-6C3F0D10212C}" destId="{F603AC89-49BB-4E57-9314-40CF49F7F189}" srcOrd="0" destOrd="0" presId="urn:microsoft.com/office/officeart/2005/8/layout/orgChart1"/>
    <dgm:cxn modelId="{4D494B74-D345-4587-9800-B503EFBEAEC8}" type="presParOf" srcId="{FD3A9E3B-9FFA-45C4-A89F-6C3F0D10212C}" destId="{48591F8B-960F-43F7-8A4C-015FFA1AF701}" srcOrd="1" destOrd="0" presId="urn:microsoft.com/office/officeart/2005/8/layout/orgChart1"/>
    <dgm:cxn modelId="{EA2E4A42-FB7E-4782-B685-0A6955FE8DE0}" type="presParOf" srcId="{B8CAC613-D7A3-45D4-8904-4D2E223D793E}" destId="{1D298829-1423-4647-9837-29C739B18634}" srcOrd="1" destOrd="0" presId="urn:microsoft.com/office/officeart/2005/8/layout/orgChart1"/>
    <dgm:cxn modelId="{81E7E6B4-097D-469F-BC36-E18266C32122}" type="presParOf" srcId="{B8CAC613-D7A3-45D4-8904-4D2E223D793E}" destId="{06127D01-3CD9-4B3E-A3E0-B8677BF04659}" srcOrd="2" destOrd="0" presId="urn:microsoft.com/office/officeart/2005/8/layout/orgChart1"/>
    <dgm:cxn modelId="{221DD3E9-88D4-4F17-8EF0-64F624D2FD9F}" type="presParOf" srcId="{EB76E836-0065-4DBA-8540-B7C0D0A171E1}" destId="{3B1AEFC9-594E-41FE-804C-814FF76DC0D1}" srcOrd="4" destOrd="0" presId="urn:microsoft.com/office/officeart/2005/8/layout/orgChart1"/>
    <dgm:cxn modelId="{5E83F9AC-DF39-45E1-A3E2-2B8E028830A3}" type="presParOf" srcId="{EB76E836-0065-4DBA-8540-B7C0D0A171E1}" destId="{4048724B-B5FA-4D5E-B63E-2EA8487DC10C}" srcOrd="5" destOrd="0" presId="urn:microsoft.com/office/officeart/2005/8/layout/orgChart1"/>
    <dgm:cxn modelId="{45359B6F-F245-480C-AAC1-B6E140170897}" type="presParOf" srcId="{4048724B-B5FA-4D5E-B63E-2EA8487DC10C}" destId="{6F4E57DB-48B6-4A6F-865A-C1794639B6C2}" srcOrd="0" destOrd="0" presId="urn:microsoft.com/office/officeart/2005/8/layout/orgChart1"/>
    <dgm:cxn modelId="{04F4AC0F-12DE-4348-96FB-1A2AB17DF5EB}" type="presParOf" srcId="{6F4E57DB-48B6-4A6F-865A-C1794639B6C2}" destId="{C4456813-5AD4-4C34-AA5C-40791CF95DED}" srcOrd="0" destOrd="0" presId="urn:microsoft.com/office/officeart/2005/8/layout/orgChart1"/>
    <dgm:cxn modelId="{0B0F5BE0-0E03-483C-A200-1F8FA753D94F}" type="presParOf" srcId="{6F4E57DB-48B6-4A6F-865A-C1794639B6C2}" destId="{89D5A1D5-E4F9-4CF9-87C1-F308CE5DCF17}" srcOrd="1" destOrd="0" presId="urn:microsoft.com/office/officeart/2005/8/layout/orgChart1"/>
    <dgm:cxn modelId="{66445FB8-5973-49EE-B3F8-6911B4AECD69}" type="presParOf" srcId="{4048724B-B5FA-4D5E-B63E-2EA8487DC10C}" destId="{4CB13316-3D24-41D3-B074-AD0575E99167}" srcOrd="1" destOrd="0" presId="urn:microsoft.com/office/officeart/2005/8/layout/orgChart1"/>
    <dgm:cxn modelId="{2D7EDD27-EC59-4C4D-BA19-D33D514FEB5B}" type="presParOf" srcId="{4048724B-B5FA-4D5E-B63E-2EA8487DC10C}" destId="{6D00CBDE-CE51-49B3-A333-991652E99C67}" srcOrd="2" destOrd="0" presId="urn:microsoft.com/office/officeart/2005/8/layout/orgChart1"/>
    <dgm:cxn modelId="{C7CCA3E0-8116-4E94-9244-F11527B510EF}" type="presParOf" srcId="{EB76E836-0065-4DBA-8540-B7C0D0A171E1}" destId="{98312961-6C4A-49C0-89B9-2E8FC49CAEA3}" srcOrd="6" destOrd="0" presId="urn:microsoft.com/office/officeart/2005/8/layout/orgChart1"/>
    <dgm:cxn modelId="{9D7417F5-F65C-43C8-8D29-C00437007521}" type="presParOf" srcId="{EB76E836-0065-4DBA-8540-B7C0D0A171E1}" destId="{121942C1-7BC6-46FD-AF01-4D893C34A84B}" srcOrd="7" destOrd="0" presId="urn:microsoft.com/office/officeart/2005/8/layout/orgChart1"/>
    <dgm:cxn modelId="{E1754E96-DD8B-4AE2-A60B-A308EDF6E62D}" type="presParOf" srcId="{121942C1-7BC6-46FD-AF01-4D893C34A84B}" destId="{CD68F460-2692-4B37-8592-C94759A9B026}" srcOrd="0" destOrd="0" presId="urn:microsoft.com/office/officeart/2005/8/layout/orgChart1"/>
    <dgm:cxn modelId="{18751B04-4274-46D3-8040-018F25F1960B}" type="presParOf" srcId="{CD68F460-2692-4B37-8592-C94759A9B026}" destId="{9D0B127D-4CC0-44EC-AD31-06F6CF85270E}" srcOrd="0" destOrd="0" presId="urn:microsoft.com/office/officeart/2005/8/layout/orgChart1"/>
    <dgm:cxn modelId="{F5B5FDFB-2FD4-4841-AB93-6F9453E3D906}" type="presParOf" srcId="{CD68F460-2692-4B37-8592-C94759A9B026}" destId="{BE3EE0E6-BD45-4E3F-BA65-52E9351C1229}" srcOrd="1" destOrd="0" presId="urn:microsoft.com/office/officeart/2005/8/layout/orgChart1"/>
    <dgm:cxn modelId="{795B6871-1D65-4E5A-AC9E-2857DB6F1AE7}" type="presParOf" srcId="{121942C1-7BC6-46FD-AF01-4D893C34A84B}" destId="{B4106BEA-B938-4AD5-A4C2-B0E07ACAD05D}" srcOrd="1" destOrd="0" presId="urn:microsoft.com/office/officeart/2005/8/layout/orgChart1"/>
    <dgm:cxn modelId="{CEA92451-0699-459F-BCB5-37A8776A09D2}" type="presParOf" srcId="{121942C1-7BC6-46FD-AF01-4D893C34A84B}" destId="{51E2FE89-1075-4503-99DC-4459F1299CBF}" srcOrd="2" destOrd="0" presId="urn:microsoft.com/office/officeart/2005/8/layout/orgChart1"/>
    <dgm:cxn modelId="{32E2077C-47BD-454D-B0B3-C2034C5FEBFE}" type="presParOf" srcId="{EB76E836-0065-4DBA-8540-B7C0D0A171E1}" destId="{64C9926F-7FEB-410F-8F42-64BB3245BAEC}" srcOrd="8" destOrd="0" presId="urn:microsoft.com/office/officeart/2005/8/layout/orgChart1"/>
    <dgm:cxn modelId="{41B53172-749A-4377-8B72-C6F351D420D3}" type="presParOf" srcId="{EB76E836-0065-4DBA-8540-B7C0D0A171E1}" destId="{B415818A-CA20-40C9-A63B-CA208E6D97A1}" srcOrd="9" destOrd="0" presId="urn:microsoft.com/office/officeart/2005/8/layout/orgChart1"/>
    <dgm:cxn modelId="{017B8164-A314-472B-9658-EB5EC4D08EC9}" type="presParOf" srcId="{B415818A-CA20-40C9-A63B-CA208E6D97A1}" destId="{B1E83A90-F642-4B8B-A5CA-DF45E8A2856A}" srcOrd="0" destOrd="0" presId="urn:microsoft.com/office/officeart/2005/8/layout/orgChart1"/>
    <dgm:cxn modelId="{CC984AF1-E83A-4C6B-8E1D-38478ED2FD4B}" type="presParOf" srcId="{B1E83A90-F642-4B8B-A5CA-DF45E8A2856A}" destId="{4491B966-17BA-4D92-89C1-7053C503D1DF}" srcOrd="0" destOrd="0" presId="urn:microsoft.com/office/officeart/2005/8/layout/orgChart1"/>
    <dgm:cxn modelId="{CF4AE3D8-0531-4351-99A1-152C0F37B659}" type="presParOf" srcId="{B1E83A90-F642-4B8B-A5CA-DF45E8A2856A}" destId="{EE68B41B-1C91-4466-9F3A-22F908F68A9A}" srcOrd="1" destOrd="0" presId="urn:microsoft.com/office/officeart/2005/8/layout/orgChart1"/>
    <dgm:cxn modelId="{7A0DCF2A-9C85-404D-84AD-F335ADF5ACFE}" type="presParOf" srcId="{B415818A-CA20-40C9-A63B-CA208E6D97A1}" destId="{31F3894A-C564-4E0B-9371-874661F5A0C8}" srcOrd="1" destOrd="0" presId="urn:microsoft.com/office/officeart/2005/8/layout/orgChart1"/>
    <dgm:cxn modelId="{296A829D-4600-49CF-B0F6-F6C664FF7617}" type="presParOf" srcId="{B415818A-CA20-40C9-A63B-CA208E6D97A1}" destId="{A78E5302-B9C0-48BC-B4CF-343B7BFABFB1}" srcOrd="2" destOrd="0" presId="urn:microsoft.com/office/officeart/2005/8/layout/orgChart1"/>
    <dgm:cxn modelId="{CA908BA8-2ECB-42D4-951C-7C7488FD50B1}" type="presParOf" srcId="{A8C77EDB-D5FD-4B82-AA4E-BBB1D1DBADC7}" destId="{484A0E42-24E5-432F-B267-D19C833587F9}" srcOrd="2" destOrd="0" presId="urn:microsoft.com/office/officeart/2005/8/layout/orgChart1"/>
    <dgm:cxn modelId="{44B80558-8EED-417D-98CA-44C02F0BEDC3}" type="presParOf" srcId="{484A0E42-24E5-432F-B267-D19C833587F9}" destId="{BFFB3340-1D10-4B68-AD72-89034F42D0C6}" srcOrd="0" destOrd="0" presId="urn:microsoft.com/office/officeart/2005/8/layout/orgChart1"/>
    <dgm:cxn modelId="{5E8B69F3-DC3E-4D90-B8B4-BC6EAFD9FC21}" type="presParOf" srcId="{484A0E42-24E5-432F-B267-D19C833587F9}" destId="{247E03C5-AD75-48F0-A441-25E102897E63}" srcOrd="1" destOrd="0" presId="urn:microsoft.com/office/officeart/2005/8/layout/orgChart1"/>
    <dgm:cxn modelId="{C58B1ECB-5D5C-4F20-BA67-970F6C121BBC}" type="presParOf" srcId="{247E03C5-AD75-48F0-A441-25E102897E63}" destId="{FA9106B1-789E-4D71-B1B1-7F5C66948A9C}" srcOrd="0" destOrd="0" presId="urn:microsoft.com/office/officeart/2005/8/layout/orgChart1"/>
    <dgm:cxn modelId="{09F1D9DA-5E8B-4BA2-8D53-9B79E9720485}" type="presParOf" srcId="{FA9106B1-789E-4D71-B1B1-7F5C66948A9C}" destId="{506168C8-3A00-4348-8699-C1A9AF153E60}" srcOrd="0" destOrd="0" presId="urn:microsoft.com/office/officeart/2005/8/layout/orgChart1"/>
    <dgm:cxn modelId="{D8E8724F-F16F-4317-8CC8-B05EE6EC660B}" type="presParOf" srcId="{FA9106B1-789E-4D71-B1B1-7F5C66948A9C}" destId="{046D5DCE-790B-4462-82A6-B270B32C3EA2}" srcOrd="1" destOrd="0" presId="urn:microsoft.com/office/officeart/2005/8/layout/orgChart1"/>
    <dgm:cxn modelId="{B7833572-FACD-4E81-8521-4734F0D18066}" type="presParOf" srcId="{247E03C5-AD75-48F0-A441-25E102897E63}" destId="{24780DDD-78DC-48CA-B6C1-78D9C765C8D1}" srcOrd="1" destOrd="0" presId="urn:microsoft.com/office/officeart/2005/8/layout/orgChart1"/>
    <dgm:cxn modelId="{064E6213-50C0-4CBF-8031-897C1DB9BAAF}" type="presParOf" srcId="{247E03C5-AD75-48F0-A441-25E102897E63}" destId="{C5950FB6-1E97-49C6-9D01-7F8475A1F1F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B3340-1D10-4B68-AD72-89034F42D0C6}">
      <dsp:nvSpPr>
        <dsp:cNvPr id="0" name=""/>
        <dsp:cNvSpPr/>
      </dsp:nvSpPr>
      <dsp:spPr>
        <a:xfrm>
          <a:off x="5495565" y="1306361"/>
          <a:ext cx="634480" cy="503485"/>
        </a:xfrm>
        <a:custGeom>
          <a:avLst/>
          <a:gdLst/>
          <a:ahLst/>
          <a:cxnLst/>
          <a:rect l="0" t="0" r="0" b="0"/>
          <a:pathLst>
            <a:path>
              <a:moveTo>
                <a:pt x="634480" y="0"/>
              </a:moveTo>
              <a:lnTo>
                <a:pt x="634480" y="503485"/>
              </a:lnTo>
              <a:lnTo>
                <a:pt x="0" y="50348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9926F-7FEB-410F-8F42-64BB3245BAEC}">
      <dsp:nvSpPr>
        <dsp:cNvPr id="0" name=""/>
        <dsp:cNvSpPr/>
      </dsp:nvSpPr>
      <dsp:spPr>
        <a:xfrm>
          <a:off x="6130046" y="1306361"/>
          <a:ext cx="4967573" cy="1323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3670"/>
              </a:lnTo>
              <a:lnTo>
                <a:pt x="4967573" y="1123670"/>
              </a:lnTo>
              <a:lnTo>
                <a:pt x="4967573" y="132326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312961-6C4A-49C0-89B9-2E8FC49CAEA3}">
      <dsp:nvSpPr>
        <dsp:cNvPr id="0" name=""/>
        <dsp:cNvSpPr/>
      </dsp:nvSpPr>
      <dsp:spPr>
        <a:xfrm>
          <a:off x="6130046" y="1306361"/>
          <a:ext cx="2573392" cy="1323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3670"/>
              </a:lnTo>
              <a:lnTo>
                <a:pt x="2573392" y="1123670"/>
              </a:lnTo>
              <a:lnTo>
                <a:pt x="2573392" y="132326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1AEFC9-594E-41FE-804C-814FF76DC0D1}">
      <dsp:nvSpPr>
        <dsp:cNvPr id="0" name=""/>
        <dsp:cNvSpPr/>
      </dsp:nvSpPr>
      <dsp:spPr>
        <a:xfrm>
          <a:off x="6130046" y="1306361"/>
          <a:ext cx="410232" cy="1323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3670"/>
              </a:lnTo>
              <a:lnTo>
                <a:pt x="410232" y="1123670"/>
              </a:lnTo>
              <a:lnTo>
                <a:pt x="410232" y="132326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124C0-0033-49E4-8040-421F40A6FDCB}">
      <dsp:nvSpPr>
        <dsp:cNvPr id="0" name=""/>
        <dsp:cNvSpPr/>
      </dsp:nvSpPr>
      <dsp:spPr>
        <a:xfrm>
          <a:off x="4296177" y="1306361"/>
          <a:ext cx="1833868" cy="1323264"/>
        </a:xfrm>
        <a:custGeom>
          <a:avLst/>
          <a:gdLst/>
          <a:ahLst/>
          <a:cxnLst/>
          <a:rect l="0" t="0" r="0" b="0"/>
          <a:pathLst>
            <a:path>
              <a:moveTo>
                <a:pt x="1833868" y="0"/>
              </a:moveTo>
              <a:lnTo>
                <a:pt x="1833868" y="1123670"/>
              </a:lnTo>
              <a:lnTo>
                <a:pt x="0" y="1123670"/>
              </a:lnTo>
              <a:lnTo>
                <a:pt x="0" y="132326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D9BEF-E5DA-4F20-A86A-E31D1EA7C571}">
      <dsp:nvSpPr>
        <dsp:cNvPr id="0" name=""/>
        <dsp:cNvSpPr/>
      </dsp:nvSpPr>
      <dsp:spPr>
        <a:xfrm>
          <a:off x="1423351" y="1306361"/>
          <a:ext cx="4706694" cy="1317875"/>
        </a:xfrm>
        <a:custGeom>
          <a:avLst/>
          <a:gdLst/>
          <a:ahLst/>
          <a:cxnLst/>
          <a:rect l="0" t="0" r="0" b="0"/>
          <a:pathLst>
            <a:path>
              <a:moveTo>
                <a:pt x="4706694" y="0"/>
              </a:moveTo>
              <a:lnTo>
                <a:pt x="4706694" y="1118281"/>
              </a:lnTo>
              <a:lnTo>
                <a:pt x="0" y="1118281"/>
              </a:lnTo>
              <a:lnTo>
                <a:pt x="0" y="131787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A1243-6E14-4617-97C7-17C4BABBEEDC}">
      <dsp:nvSpPr>
        <dsp:cNvPr id="0" name=""/>
        <dsp:cNvSpPr/>
      </dsp:nvSpPr>
      <dsp:spPr>
        <a:xfrm>
          <a:off x="4754045" y="0"/>
          <a:ext cx="2752000" cy="13063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ACİL DURUM KOORDİNATÖRÜ</a:t>
          </a:r>
          <a:endParaRPr lang="tr-TR" sz="2000" kern="1200" dirty="0"/>
        </a:p>
      </dsp:txBody>
      <dsp:txXfrm>
        <a:off x="4754045" y="0"/>
        <a:ext cx="2752000" cy="1306361"/>
      </dsp:txXfrm>
    </dsp:sp>
    <dsp:sp modelId="{855C2BA5-5256-4A7A-B738-91F6EB585564}">
      <dsp:nvSpPr>
        <dsp:cNvPr id="0" name=""/>
        <dsp:cNvSpPr/>
      </dsp:nvSpPr>
      <dsp:spPr>
        <a:xfrm>
          <a:off x="0" y="2624236"/>
          <a:ext cx="2846703" cy="20283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Yangın Söndürme Ekibi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Kurtarma Ekibi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İlkyardım Ekibi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Kimyasal Kirlenme Ekibi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Korunma Ekibi</a:t>
          </a:r>
          <a:endParaRPr lang="tr-TR" sz="1600" kern="1200" dirty="0"/>
        </a:p>
      </dsp:txBody>
      <dsp:txXfrm>
        <a:off x="0" y="2624236"/>
        <a:ext cx="2846703" cy="2028339"/>
      </dsp:txXfrm>
    </dsp:sp>
    <dsp:sp modelId="{F603AC89-49BB-4E57-9314-40CF49F7F189}">
      <dsp:nvSpPr>
        <dsp:cNvPr id="0" name=""/>
        <dsp:cNvSpPr/>
      </dsp:nvSpPr>
      <dsp:spPr>
        <a:xfrm>
          <a:off x="3345730" y="2629626"/>
          <a:ext cx="1900894" cy="9504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Haberleşme Ekibi</a:t>
          </a:r>
          <a:endParaRPr lang="tr-TR" sz="1600" kern="1200" dirty="0"/>
        </a:p>
      </dsp:txBody>
      <dsp:txXfrm>
        <a:off x="3345730" y="2629626"/>
        <a:ext cx="1900894" cy="950447"/>
      </dsp:txXfrm>
    </dsp:sp>
    <dsp:sp modelId="{C4456813-5AD4-4C34-AA5C-40791CF95DED}">
      <dsp:nvSpPr>
        <dsp:cNvPr id="0" name=""/>
        <dsp:cNvSpPr/>
      </dsp:nvSpPr>
      <dsp:spPr>
        <a:xfrm>
          <a:off x="5589831" y="2629626"/>
          <a:ext cx="1900894" cy="9504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Güvenlik Ekibi</a:t>
          </a:r>
          <a:endParaRPr lang="tr-TR" sz="1600" kern="1200" dirty="0"/>
        </a:p>
      </dsp:txBody>
      <dsp:txXfrm>
        <a:off x="5589831" y="2629626"/>
        <a:ext cx="1900894" cy="950447"/>
      </dsp:txXfrm>
    </dsp:sp>
    <dsp:sp modelId="{9D0B127D-4CC0-44EC-AD31-06F6CF85270E}">
      <dsp:nvSpPr>
        <dsp:cNvPr id="0" name=""/>
        <dsp:cNvSpPr/>
      </dsp:nvSpPr>
      <dsp:spPr>
        <a:xfrm>
          <a:off x="7752991" y="2629626"/>
          <a:ext cx="1900894" cy="9504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Hasar Tespiti ve Sigorta Ekibi </a:t>
          </a:r>
          <a:r>
            <a:rPr lang="tr-TR" sz="1700" kern="1200" dirty="0" smtClean="0"/>
            <a:t>	</a:t>
          </a:r>
          <a:endParaRPr lang="tr-TR" sz="1700" kern="1200" dirty="0"/>
        </a:p>
      </dsp:txBody>
      <dsp:txXfrm>
        <a:off x="7752991" y="2629626"/>
        <a:ext cx="1900894" cy="950447"/>
      </dsp:txXfrm>
    </dsp:sp>
    <dsp:sp modelId="{4491B966-17BA-4D92-89C1-7053C503D1DF}">
      <dsp:nvSpPr>
        <dsp:cNvPr id="0" name=""/>
        <dsp:cNvSpPr/>
      </dsp:nvSpPr>
      <dsp:spPr>
        <a:xfrm>
          <a:off x="10147172" y="2629626"/>
          <a:ext cx="1900894" cy="9504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Faaliyetlerin Durdurulması Ekibi</a:t>
          </a:r>
          <a:endParaRPr lang="tr-TR" sz="1600" kern="1200" dirty="0"/>
        </a:p>
      </dsp:txBody>
      <dsp:txXfrm>
        <a:off x="10147172" y="2629626"/>
        <a:ext cx="1900894" cy="950447"/>
      </dsp:txXfrm>
    </dsp:sp>
    <dsp:sp modelId="{506168C8-3A00-4348-8699-C1A9AF153E60}">
      <dsp:nvSpPr>
        <dsp:cNvPr id="0" name=""/>
        <dsp:cNvSpPr/>
      </dsp:nvSpPr>
      <dsp:spPr>
        <a:xfrm>
          <a:off x="3594671" y="1334622"/>
          <a:ext cx="1900894" cy="9504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GÜVENLİK AMİRİ</a:t>
          </a:r>
          <a:endParaRPr lang="tr-TR" sz="1800" kern="1200" dirty="0"/>
        </a:p>
      </dsp:txBody>
      <dsp:txXfrm>
        <a:off x="3594671" y="1334622"/>
        <a:ext cx="1900894" cy="950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85CCC-BACF-4199-A498-3899E6C0AB47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EBD91-DBBB-4E2F-BE02-18BD5F4D73C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464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CA142A03-155C-4EFB-8A89-673330A837F8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3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27100EC7-0A59-46B6-AA10-EA4B177A22B6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5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EB33E8B0-C2C0-4E53-A848-0B6F50B807EB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6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C25D7068-8008-46F6-BADD-2899FAE0FBC1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7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E2FA6C90-09AE-4F20-A26D-66F8B96AE0B0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8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96D448F2-8AE2-4373-9917-E38F4FD26582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9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727D868A-9A34-4076-A7BA-E9CA46BBEEF2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10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28BC6877-55DC-4F62-AF57-7B94A4D96962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11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B873B1D2-94E0-4CFD-A1BB-8322A7087BFF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12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1pPr>
            <a:lvl2pPr marL="742950" indent="-28575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2pPr>
            <a:lvl3pPr marL="11430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3pPr>
            <a:lvl4pPr marL="16002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4pPr>
            <a:lvl5pPr marL="2057400" indent="-228600" defTabSz="944563" eaLnBrk="0" hangingPunct="0"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D6830824-52B0-429D-B6CF-38563133D89E}" type="slidenum">
              <a:rPr lang="tr-TR" altLang="tr-TR" sz="1200" b="0" smtClean="0">
                <a:solidFill>
                  <a:schemeClr val="tx1"/>
                </a:solidFill>
                <a:effectLst/>
                <a:latin typeface="Times New Roman" pitchFamily="18" charset="0"/>
              </a:rPr>
              <a:pPr eaLnBrk="1" hangingPunct="1">
                <a:defRPr/>
              </a:pPr>
              <a:t>13</a:t>
            </a:fld>
            <a:endParaRPr lang="tr-TR" altLang="tr-TR" sz="1200" b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457200"/>
            <a:ext cx="10972800" cy="5410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Calibri" pitchFamily="34" charset="0"/>
                <a:ea typeface="SimSun" pitchFamily="2" charset="-122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SimSun" pitchFamily="2" charset="-122"/>
              </a:defRPr>
            </a:lvl1pPr>
          </a:lstStyle>
          <a:p>
            <a:pPr>
              <a:defRPr/>
            </a:pPr>
            <a:fld id="{0AD21143-3B38-4108-94C7-1F852DE6C76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latin typeface="Calibri" pitchFamily="34" charset="0"/>
                <a:ea typeface="SimSun" pitchFamily="2" charset="-122"/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823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03.08.2018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738338" cy="1796683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ACİL DURUM EKİBİ, KRİTİK BÖLGELER VE GÖREVLİLER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99207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20000"/>
              </a:lnSpc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ACİL DURUM EKİPLERİ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800" dirty="0">
                <a:latin typeface="Arial Narrow" panose="020B0606020202030204" pitchFamily="34" charset="0"/>
                <a:ea typeface="+mj-ea"/>
                <a:cs typeface="+mj-cs"/>
              </a:rPr>
              <a:t>1.1. Acil Durum koordinatörü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	1.2. Yangın Söndürme Ekibi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	1.3. Kurtarma Ekibi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	1.4. Koruma Ekibi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	1.5. İlk Yardım Ekibi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	1.6. Teknik Koruma Ekibi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	1.7. Kimyasal Kirlenme Ekibi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altLang="tr-TR" sz="1800" dirty="0">
                <a:latin typeface="Arial Narrow" panose="020B0606020202030204" pitchFamily="34" charset="0"/>
                <a:ea typeface="+mj-ea"/>
                <a:cs typeface="+mj-cs"/>
              </a:rPr>
              <a:t>	1.8. Haberleşme Ekibi</a:t>
            </a:r>
            <a:endParaRPr lang="tr-TR" sz="18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2.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KRİTİK BÖLGELER</a:t>
            </a:r>
            <a:endParaRPr lang="tr-TR" sz="21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3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KRİTİK GÖREVLER</a:t>
            </a: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4.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KAYNAKLAR</a:t>
            </a: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190501" y="1773238"/>
            <a:ext cx="1185756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endParaRPr lang="tr-TR" altLang="tr-TR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2705787500"/>
              </p:ext>
            </p:extLst>
          </p:nvPr>
        </p:nvGraphicFramePr>
        <p:xfrm>
          <a:off x="0" y="1090886"/>
          <a:ext cx="12048067" cy="5767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Başlık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1. ACİL DURUM EKİPLERİ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pic>
        <p:nvPicPr>
          <p:cNvPr id="5" name="Picture 5" descr="http://www.onsite.com.tr/site_icin_resimler/hakkimizda_(4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1027906"/>
            <a:ext cx="3192584" cy="2025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2263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ACİL DURUM EKİPLERİ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1.1. Acil Durum Koordinatörü: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Acil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durumlarda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ekipler arası koordinasyonu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işveren alt işveren arasındaki koordinasyonu sağlayacak.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Kamu kurum ve kuruluşları, sivil savunma kuruluşları ile iletişime geçecek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Acil durumlar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hakkında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bilgi verecek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İş yerinde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işveren tarafından görevlendirilen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acil durumlardan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kaynaklanan risk ve etkileri en aza indirmek için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tedbirlerin alınması ve aldırılmasını sağlayacak organizasyonu kuran ve organizasyon kapsamında yürütülen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faaliyet ve ekiplerden sorumlu kişidir.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6" name="Picture 2" descr="D:\İŞ SAĞLIĞI VE GÜVENLİĞİ UZEM\ÇEKİLEN DERSLER\2. SINIF 2. DÖNEM\ACİL DURUM VE RİSK ANALİZİ\RESİMLER\acil-durum-koordinatoru-kimdir25_08_2014_17_18_25_jp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30" y="4513386"/>
            <a:ext cx="8377726" cy="234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4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 smtClean="0">
                <a:latin typeface="Arial" charset="0"/>
              </a:rPr>
              <a:t>1.2. Yangın </a:t>
            </a:r>
            <a:r>
              <a:rPr lang="tr-TR" altLang="tr-TR" sz="4500" b="1" dirty="0">
                <a:latin typeface="Arial" charset="0"/>
              </a:rPr>
              <a:t>Söndürme Ekibi</a:t>
            </a:r>
          </a:p>
        </p:txBody>
      </p:sp>
      <p:sp>
        <p:nvSpPr>
          <p:cNvPr id="46083" name="Text Box 8"/>
          <p:cNvSpPr txBox="1">
            <a:spLocks noChangeArrowheads="1"/>
          </p:cNvSpPr>
          <p:nvPr/>
        </p:nvSpPr>
        <p:spPr bwMode="auto">
          <a:xfrm>
            <a:off x="260351" y="1125538"/>
            <a:ext cx="5664200" cy="1784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Görevi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Yangın oluşmasına engel olmak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Söndürmek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Sirayete engel olmak</a:t>
            </a:r>
          </a:p>
        </p:txBody>
      </p:sp>
      <p:sp>
        <p:nvSpPr>
          <p:cNvPr id="46084" name="Text Box 9"/>
          <p:cNvSpPr txBox="1">
            <a:spLocks noChangeArrowheads="1"/>
          </p:cNvSpPr>
          <p:nvPr/>
        </p:nvSpPr>
        <p:spPr bwMode="auto">
          <a:xfrm>
            <a:off x="6096000" y="1125538"/>
            <a:ext cx="5615517" cy="1778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Malzemeleri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Yangın söndürme ekipmanı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Yangın çanı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…</a:t>
            </a:r>
          </a:p>
        </p:txBody>
      </p:sp>
      <p:sp>
        <p:nvSpPr>
          <p:cNvPr id="46085" name="Text Box 10"/>
          <p:cNvSpPr txBox="1">
            <a:spLocks noChangeArrowheads="1"/>
          </p:cNvSpPr>
          <p:nvPr/>
        </p:nvSpPr>
        <p:spPr bwMode="auto">
          <a:xfrm>
            <a:off x="239184" y="3352800"/>
            <a:ext cx="5664200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Personel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Yangın eğitimi almış personel</a:t>
            </a:r>
          </a:p>
        </p:txBody>
      </p:sp>
      <p:sp>
        <p:nvSpPr>
          <p:cNvPr id="46086" name="Text Box 11"/>
          <p:cNvSpPr txBox="1">
            <a:spLocks noChangeArrowheads="1"/>
          </p:cNvSpPr>
          <p:nvPr/>
        </p:nvSpPr>
        <p:spPr bwMode="auto">
          <a:xfrm>
            <a:off x="6191251" y="3352801"/>
            <a:ext cx="5615516" cy="132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Harekat Tarzı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Yangın bölgesine süratle intikal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Yangın ekipmanı ile acil müdahale</a:t>
            </a:r>
          </a:p>
        </p:txBody>
      </p:sp>
    </p:spTree>
    <p:extLst>
      <p:ext uri="{BB962C8B-B14F-4D97-AF65-F5344CB8AC3E}">
        <p14:creationId xmlns:p14="http://schemas.microsoft.com/office/powerpoint/2010/main" val="28529334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 smtClean="0">
                <a:latin typeface="Arial" charset="0"/>
              </a:rPr>
              <a:t>1.3. Kurtarma </a:t>
            </a:r>
            <a:r>
              <a:rPr lang="tr-TR" altLang="tr-TR" sz="4500" b="1" dirty="0">
                <a:latin typeface="Arial" charset="0"/>
              </a:rPr>
              <a:t>Ekibi</a:t>
            </a:r>
          </a:p>
        </p:txBody>
      </p:sp>
      <p:sp>
        <p:nvSpPr>
          <p:cNvPr id="47107" name="Text Box 5"/>
          <p:cNvSpPr txBox="1">
            <a:spLocks noChangeArrowheads="1"/>
          </p:cNvSpPr>
          <p:nvPr/>
        </p:nvSpPr>
        <p:spPr bwMode="auto">
          <a:xfrm>
            <a:off x="239184" y="1120775"/>
            <a:ext cx="5664200" cy="2246769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Görevi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Önce insan,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Sonra canlı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Sonra da malzemeleri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>
                <a:latin typeface="Arial" charset="0"/>
              </a:rPr>
              <a:t>Öncelik sırasına göre kurtarmaya çalışır.</a:t>
            </a:r>
          </a:p>
        </p:txBody>
      </p:sp>
      <p:sp>
        <p:nvSpPr>
          <p:cNvPr id="47108" name="Text Box 6"/>
          <p:cNvSpPr txBox="1">
            <a:spLocks noChangeArrowheads="1"/>
          </p:cNvSpPr>
          <p:nvPr/>
        </p:nvSpPr>
        <p:spPr bwMode="auto">
          <a:xfrm>
            <a:off x="6096000" y="1125538"/>
            <a:ext cx="5615517" cy="2235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Malzemeleri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Balta   </a:t>
            </a:r>
            <a:r>
              <a:rPr lang="tr-TR" altLang="tr-TR" sz="2000" b="1">
                <a:latin typeface="Arial" charset="0"/>
              </a:rPr>
              <a:t>           . </a:t>
            </a:r>
            <a:r>
              <a:rPr lang="tr-TR" altLang="tr-TR" sz="2000">
                <a:latin typeface="Arial" charset="0"/>
              </a:rPr>
              <a:t>Kazma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Balyoz </a:t>
            </a:r>
            <a:r>
              <a:rPr lang="tr-TR" altLang="tr-TR" sz="2000" b="1">
                <a:latin typeface="Arial" charset="0"/>
              </a:rPr>
              <a:t>          . </a:t>
            </a:r>
            <a:r>
              <a:rPr lang="tr-TR" altLang="tr-TR" sz="2000">
                <a:latin typeface="Arial" charset="0"/>
              </a:rPr>
              <a:t>El Feneri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Işıldak  </a:t>
            </a:r>
            <a:r>
              <a:rPr lang="tr-TR" altLang="tr-TR" sz="2000" b="1">
                <a:latin typeface="Arial" charset="0"/>
              </a:rPr>
              <a:t>          . </a:t>
            </a:r>
            <a:r>
              <a:rPr lang="tr-TR" altLang="tr-TR" sz="2000">
                <a:latin typeface="Arial" charset="0"/>
              </a:rPr>
              <a:t>Maske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Torba</a:t>
            </a:r>
          </a:p>
        </p:txBody>
      </p:sp>
      <p:sp>
        <p:nvSpPr>
          <p:cNvPr id="47109" name="Text Box 7"/>
          <p:cNvSpPr txBox="1">
            <a:spLocks noChangeArrowheads="1"/>
          </p:cNvSpPr>
          <p:nvPr/>
        </p:nvSpPr>
        <p:spPr bwMode="auto">
          <a:xfrm>
            <a:off x="336551" y="3659188"/>
            <a:ext cx="5566833" cy="1320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Personel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Görevlendirilmiş personel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- </a:t>
            </a:r>
            <a:r>
              <a:rPr lang="tr-TR" altLang="tr-TR" sz="2000">
                <a:latin typeface="Arial" charset="0"/>
              </a:rPr>
              <a:t>Sivil savunmacılar</a:t>
            </a:r>
          </a:p>
        </p:txBody>
      </p:sp>
      <p:sp>
        <p:nvSpPr>
          <p:cNvPr id="47110" name="Text Box 8"/>
          <p:cNvSpPr txBox="1">
            <a:spLocks noChangeArrowheads="1"/>
          </p:cNvSpPr>
          <p:nvPr/>
        </p:nvSpPr>
        <p:spPr bwMode="auto">
          <a:xfrm>
            <a:off x="6191251" y="3659188"/>
            <a:ext cx="5615516" cy="147732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Harekat Tarzı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Kurtarma görevli olduğu    canlıları kurtarır yoksa evrak ve dosyaları torbalara koyarak koruma ekibine teslim eder. </a:t>
            </a:r>
          </a:p>
        </p:txBody>
      </p:sp>
    </p:spTree>
    <p:extLst>
      <p:ext uri="{BB962C8B-B14F-4D97-AF65-F5344CB8AC3E}">
        <p14:creationId xmlns:p14="http://schemas.microsoft.com/office/powerpoint/2010/main" val="3490221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 smtClean="0">
                <a:latin typeface="Arial" charset="0"/>
              </a:rPr>
              <a:t>1.4. Koruma </a:t>
            </a:r>
            <a:r>
              <a:rPr lang="tr-TR" altLang="tr-TR" sz="4500" b="1" dirty="0">
                <a:latin typeface="Arial" charset="0"/>
              </a:rPr>
              <a:t>Ekibi</a:t>
            </a:r>
          </a:p>
        </p:txBody>
      </p:sp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239184" y="1125538"/>
            <a:ext cx="5664200" cy="2082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Görevi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Kurtarılan şeyleri korumak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Panik kargaşayı önlemek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Olay mahalline başkalarının intikaline engel olmak</a:t>
            </a:r>
          </a:p>
        </p:txBody>
      </p:sp>
      <p:sp>
        <p:nvSpPr>
          <p:cNvPr id="48132" name="Text Box 6"/>
          <p:cNvSpPr txBox="1">
            <a:spLocks noChangeArrowheads="1"/>
          </p:cNvSpPr>
          <p:nvPr/>
        </p:nvSpPr>
        <p:spPr bwMode="auto">
          <a:xfrm>
            <a:off x="6096000" y="1125538"/>
            <a:ext cx="5615517" cy="1320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Malzemeleri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El Feneri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Işıldak </a:t>
            </a:r>
            <a:r>
              <a:rPr lang="tr-TR" altLang="tr-TR" sz="2000" b="1">
                <a:latin typeface="Arial" charset="0"/>
              </a:rPr>
              <a:t>        . </a:t>
            </a:r>
            <a:r>
              <a:rPr lang="tr-TR" altLang="tr-TR" sz="2000">
                <a:latin typeface="Arial" charset="0"/>
              </a:rPr>
              <a:t>Maske</a:t>
            </a:r>
          </a:p>
        </p:txBody>
      </p:sp>
      <p:sp>
        <p:nvSpPr>
          <p:cNvPr id="48133" name="Text Box 7"/>
          <p:cNvSpPr txBox="1">
            <a:spLocks noChangeArrowheads="1"/>
          </p:cNvSpPr>
          <p:nvPr/>
        </p:nvSpPr>
        <p:spPr bwMode="auto">
          <a:xfrm>
            <a:off x="334433" y="3703671"/>
            <a:ext cx="5566833" cy="8636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Personel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Güvenlik görevlisi</a:t>
            </a:r>
          </a:p>
        </p:txBody>
      </p:sp>
      <p:sp>
        <p:nvSpPr>
          <p:cNvPr id="48134" name="Text Box 8"/>
          <p:cNvSpPr txBox="1">
            <a:spLocks noChangeArrowheads="1"/>
          </p:cNvSpPr>
          <p:nvPr/>
        </p:nvSpPr>
        <p:spPr bwMode="auto">
          <a:xfrm>
            <a:off x="6191251" y="3703671"/>
            <a:ext cx="5615516" cy="209288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 dirty="0">
                <a:latin typeface="Arial" charset="0"/>
              </a:rPr>
              <a:t>Harekat Tarzı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dirty="0">
                <a:latin typeface="Arial" charset="0"/>
              </a:rPr>
              <a:t>. </a:t>
            </a:r>
            <a:r>
              <a:rPr lang="tr-TR" altLang="tr-TR" sz="2000" dirty="0">
                <a:latin typeface="Arial" charset="0"/>
              </a:rPr>
              <a:t>Boşaltılan şeyleri korumaya çalışır.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dirty="0">
                <a:latin typeface="Arial" charset="0"/>
              </a:rPr>
              <a:t>. </a:t>
            </a:r>
            <a:r>
              <a:rPr lang="tr-TR" altLang="tr-TR" sz="2000" dirty="0">
                <a:latin typeface="Arial" charset="0"/>
              </a:rPr>
              <a:t>Personele tahliye de yardımcı olur.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dirty="0">
                <a:latin typeface="Arial" charset="0"/>
              </a:rPr>
              <a:t>. </a:t>
            </a:r>
            <a:r>
              <a:rPr lang="tr-TR" altLang="tr-TR" sz="2000" dirty="0">
                <a:latin typeface="Arial" charset="0"/>
              </a:rPr>
              <a:t>Dışarıdan yabancı/kötü niyetli insanlara engel olur.</a:t>
            </a:r>
          </a:p>
        </p:txBody>
      </p:sp>
    </p:spTree>
    <p:extLst>
      <p:ext uri="{BB962C8B-B14F-4D97-AF65-F5344CB8AC3E}">
        <p14:creationId xmlns:p14="http://schemas.microsoft.com/office/powerpoint/2010/main" val="42045263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 smtClean="0">
                <a:latin typeface="Arial" charset="0"/>
              </a:rPr>
              <a:t>1.5. İlk </a:t>
            </a:r>
            <a:r>
              <a:rPr lang="tr-TR" altLang="tr-TR" sz="4500" b="1" dirty="0">
                <a:latin typeface="Arial" charset="0"/>
              </a:rPr>
              <a:t>Yardım Ekibi</a:t>
            </a:r>
          </a:p>
        </p:txBody>
      </p:sp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239184" y="1125538"/>
            <a:ext cx="5664200" cy="178510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Görevi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Yaralanan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Hastalanan insanlara ilk yardımda bulunur.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Dışarıdan gelen sağlık ekiplerine yardımcı olur.</a:t>
            </a:r>
          </a:p>
        </p:txBody>
      </p:sp>
      <p:sp>
        <p:nvSpPr>
          <p:cNvPr id="49156" name="Text Box 6"/>
          <p:cNvSpPr txBox="1">
            <a:spLocks noChangeArrowheads="1"/>
          </p:cNvSpPr>
          <p:nvPr/>
        </p:nvSpPr>
        <p:spPr bwMode="auto">
          <a:xfrm>
            <a:off x="6096000" y="1125538"/>
            <a:ext cx="5615517" cy="1320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Malzemeleri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İlk yardım çantası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Battaniye  </a:t>
            </a:r>
            <a:r>
              <a:rPr lang="tr-TR" altLang="tr-TR" sz="2000" b="1">
                <a:latin typeface="Arial" charset="0"/>
              </a:rPr>
              <a:t>    . </a:t>
            </a:r>
            <a:r>
              <a:rPr lang="tr-TR" altLang="tr-TR" sz="2000">
                <a:latin typeface="Arial" charset="0"/>
              </a:rPr>
              <a:t>Sedye</a:t>
            </a:r>
          </a:p>
        </p:txBody>
      </p:sp>
      <p:sp>
        <p:nvSpPr>
          <p:cNvPr id="49157" name="Text Box 7"/>
          <p:cNvSpPr txBox="1">
            <a:spLocks noChangeArrowheads="1"/>
          </p:cNvSpPr>
          <p:nvPr/>
        </p:nvSpPr>
        <p:spPr bwMode="auto">
          <a:xfrm>
            <a:off x="334434" y="4076700"/>
            <a:ext cx="5566833" cy="16256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Personel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Ana giriş kontrol noktası bayan güvenlik görevlisi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Sağlık departmanı personeli</a:t>
            </a:r>
          </a:p>
        </p:txBody>
      </p:sp>
      <p:sp>
        <p:nvSpPr>
          <p:cNvPr id="49158" name="Text Box 8"/>
          <p:cNvSpPr txBox="1">
            <a:spLocks noChangeArrowheads="1"/>
          </p:cNvSpPr>
          <p:nvPr/>
        </p:nvSpPr>
        <p:spPr bwMode="auto">
          <a:xfrm>
            <a:off x="6191251" y="2636838"/>
            <a:ext cx="5615516" cy="240065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Harekat Tarzı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Acil durum sebebiyle yaralanan, hastalananlara sağlık ekibi ile birlikte müdahale eder.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İlk müdahalede temel yaşam desteği sağlar.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Yaralı ve hastaların sevkine yardımcı olur.</a:t>
            </a:r>
          </a:p>
        </p:txBody>
      </p:sp>
    </p:spTree>
    <p:extLst>
      <p:ext uri="{BB962C8B-B14F-4D97-AF65-F5344CB8AC3E}">
        <p14:creationId xmlns:p14="http://schemas.microsoft.com/office/powerpoint/2010/main" val="3736314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 smtClean="0">
                <a:latin typeface="Arial" charset="0"/>
              </a:rPr>
              <a:t>1.6. Teknik </a:t>
            </a:r>
            <a:r>
              <a:rPr lang="tr-TR" altLang="tr-TR" sz="4500" b="1" dirty="0">
                <a:latin typeface="Arial" charset="0"/>
              </a:rPr>
              <a:t>Koruma Ekibi</a:t>
            </a:r>
          </a:p>
        </p:txBody>
      </p:sp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239184" y="1120775"/>
            <a:ext cx="5664200" cy="209288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Görevi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</a:t>
            </a:r>
            <a:r>
              <a:rPr lang="tr-TR" altLang="tr-TR" sz="2000">
                <a:latin typeface="Arial" charset="0"/>
              </a:rPr>
              <a:t> Bölgeye teknik destek sağlar.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</a:t>
            </a:r>
            <a:r>
              <a:rPr lang="tr-TR" altLang="tr-TR" sz="2000">
                <a:latin typeface="Arial" charset="0"/>
              </a:rPr>
              <a:t> Doğalgaz, LPG gibi özellik içeren malzemeleri kontrol altına alır.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</a:t>
            </a:r>
            <a:r>
              <a:rPr lang="tr-TR" altLang="tr-TR" sz="2000">
                <a:latin typeface="Arial" charset="0"/>
              </a:rPr>
              <a:t> Elektrik tesisatını kontrol altında tutar.</a:t>
            </a:r>
          </a:p>
        </p:txBody>
      </p:sp>
      <p:sp>
        <p:nvSpPr>
          <p:cNvPr id="50180" name="Text Box 6"/>
          <p:cNvSpPr txBox="1">
            <a:spLocks noChangeArrowheads="1"/>
          </p:cNvSpPr>
          <p:nvPr/>
        </p:nvSpPr>
        <p:spPr bwMode="auto">
          <a:xfrm>
            <a:off x="6191251" y="1114425"/>
            <a:ext cx="5615516" cy="1320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Malzemeleri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Tesisat ekipmanları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</a:t>
            </a:r>
            <a:r>
              <a:rPr lang="tr-TR" altLang="tr-TR" sz="2000">
                <a:latin typeface="Arial" charset="0"/>
              </a:rPr>
              <a:t> Elektrik ekipmanları</a:t>
            </a:r>
          </a:p>
        </p:txBody>
      </p:sp>
      <p:sp>
        <p:nvSpPr>
          <p:cNvPr id="50181" name="Text Box 7"/>
          <p:cNvSpPr txBox="1">
            <a:spLocks noChangeArrowheads="1"/>
          </p:cNvSpPr>
          <p:nvPr/>
        </p:nvSpPr>
        <p:spPr bwMode="auto">
          <a:xfrm>
            <a:off x="239185" y="3675063"/>
            <a:ext cx="5566833" cy="8636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Personel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Teknik ekip</a:t>
            </a:r>
          </a:p>
        </p:txBody>
      </p:sp>
      <p:sp>
        <p:nvSpPr>
          <p:cNvPr id="50182" name="Text Box 8"/>
          <p:cNvSpPr txBox="1">
            <a:spLocks noChangeArrowheads="1"/>
          </p:cNvSpPr>
          <p:nvPr/>
        </p:nvSpPr>
        <p:spPr bwMode="auto">
          <a:xfrm>
            <a:off x="6210300" y="2936875"/>
            <a:ext cx="5615517" cy="11699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Harekat Tarzı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Acil durum anında ve sonrasında teknik destek sağlamak</a:t>
            </a:r>
          </a:p>
        </p:txBody>
      </p:sp>
    </p:spTree>
    <p:extLst>
      <p:ext uri="{BB962C8B-B14F-4D97-AF65-F5344CB8AC3E}">
        <p14:creationId xmlns:p14="http://schemas.microsoft.com/office/powerpoint/2010/main" val="129628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 smtClean="0">
                <a:latin typeface="Arial" charset="0"/>
              </a:rPr>
              <a:t>1.7. Kimyasal </a:t>
            </a:r>
            <a:r>
              <a:rPr lang="tr-TR" altLang="tr-TR" sz="4500" b="1" dirty="0">
                <a:latin typeface="Arial" charset="0"/>
              </a:rPr>
              <a:t>Kirlenme Ekibi</a:t>
            </a:r>
          </a:p>
        </p:txBody>
      </p:sp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239185" y="1120775"/>
            <a:ext cx="11713633" cy="147732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Görevi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</a:t>
            </a:r>
            <a:r>
              <a:rPr lang="tr-TR" altLang="tr-TR" sz="2000">
                <a:latin typeface="Arial" charset="0"/>
              </a:rPr>
              <a:t> Herhangi bir acil durum sebebi ile veya iş kazası sonucu, kullanılan kimyasal malzemelerin dökülmesi durumunda bu malzemenin yayılmasını, kanalizasyona akmasını ve çevreye verebileceği muhtemel zararları kontrol altına almak için çalışmak.</a:t>
            </a:r>
          </a:p>
        </p:txBody>
      </p:sp>
      <p:sp>
        <p:nvSpPr>
          <p:cNvPr id="51204" name="Text Box 8"/>
          <p:cNvSpPr txBox="1">
            <a:spLocks noChangeArrowheads="1"/>
          </p:cNvSpPr>
          <p:nvPr/>
        </p:nvSpPr>
        <p:spPr bwMode="auto">
          <a:xfrm>
            <a:off x="239185" y="3140076"/>
            <a:ext cx="11713633" cy="1631216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Harekat Tarzı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Müdahale esnasında koruyucu malzeme giymek (çizme, elbise, maske, eldiven, gözlük 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 </a:t>
            </a:r>
            <a:r>
              <a:rPr lang="tr-TR" altLang="tr-TR" sz="2000">
                <a:latin typeface="Arial" charset="0"/>
              </a:rPr>
              <a:t>Ekibin sevk ve idaresi ekip başı ve güvenlik amiri tarafından yapılır. Ekip başlarının olmaması durumunda ise ekipteki ilk kişi ekip başı görevini üstlenir.</a:t>
            </a:r>
          </a:p>
        </p:txBody>
      </p:sp>
    </p:spTree>
    <p:extLst>
      <p:ext uri="{BB962C8B-B14F-4D97-AF65-F5344CB8AC3E}">
        <p14:creationId xmlns:p14="http://schemas.microsoft.com/office/powerpoint/2010/main" val="34853533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 smtClean="0">
                <a:latin typeface="Arial" charset="0"/>
              </a:rPr>
              <a:t>1.8. Haberleşme </a:t>
            </a:r>
            <a:r>
              <a:rPr lang="tr-TR" altLang="tr-TR" sz="4500" b="1" dirty="0">
                <a:latin typeface="Arial" charset="0"/>
              </a:rPr>
              <a:t>Ekibi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239185" y="1120776"/>
            <a:ext cx="11713633" cy="86201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>
                <a:latin typeface="Arial" charset="0"/>
              </a:rPr>
              <a:t>Görevi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>
                <a:latin typeface="Arial" charset="0"/>
              </a:rPr>
              <a:t>.</a:t>
            </a:r>
            <a:r>
              <a:rPr lang="tr-TR" altLang="tr-TR" sz="2000">
                <a:latin typeface="Arial" charset="0"/>
              </a:rPr>
              <a:t> Acil durumlarda dış ve iç haberleşmeyi sağlamak</a:t>
            </a:r>
          </a:p>
        </p:txBody>
      </p:sp>
      <p:sp>
        <p:nvSpPr>
          <p:cNvPr id="52228" name="Text Box 8"/>
          <p:cNvSpPr txBox="1">
            <a:spLocks noChangeArrowheads="1"/>
          </p:cNvSpPr>
          <p:nvPr/>
        </p:nvSpPr>
        <p:spPr bwMode="auto">
          <a:xfrm>
            <a:off x="239185" y="2492376"/>
            <a:ext cx="11747500" cy="209288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u="sng" dirty="0">
                <a:latin typeface="Arial" charset="0"/>
              </a:rPr>
              <a:t>Harekat Tarzı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dirty="0">
                <a:latin typeface="Arial" charset="0"/>
              </a:rPr>
              <a:t>. </a:t>
            </a:r>
            <a:r>
              <a:rPr lang="tr-TR" altLang="tr-TR" sz="2000" dirty="0">
                <a:latin typeface="Arial" charset="0"/>
              </a:rPr>
              <a:t>Haberleşme ekip elemanlarında ilgili yerlere ait acil durum telefonlarının listesi bulunur.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dirty="0">
                <a:latin typeface="Arial" charset="0"/>
              </a:rPr>
              <a:t>.</a:t>
            </a:r>
            <a:r>
              <a:rPr lang="tr-TR" altLang="tr-TR" sz="2000" dirty="0">
                <a:latin typeface="Arial" charset="0"/>
              </a:rPr>
              <a:t> İlgili yerlerin aranması konusunda ‘Acil Durum Genel Koordinatör’ (Fabrika Müdürü) ve ‘Güvenlik </a:t>
            </a:r>
            <a:r>
              <a:rPr lang="tr-TR" altLang="tr-TR" sz="2000" dirty="0" err="1">
                <a:latin typeface="Arial" charset="0"/>
              </a:rPr>
              <a:t>Amiri’nden</a:t>
            </a:r>
            <a:r>
              <a:rPr lang="tr-TR" altLang="tr-TR" sz="2000" dirty="0">
                <a:latin typeface="Arial" charset="0"/>
              </a:rPr>
              <a:t> talimat aldıktan sonra arama yaparlar.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 b="1" dirty="0">
                <a:latin typeface="Arial" charset="0"/>
              </a:rPr>
              <a:t>.</a:t>
            </a:r>
            <a:r>
              <a:rPr lang="tr-TR" altLang="tr-TR" sz="2000" dirty="0">
                <a:latin typeface="Arial" charset="0"/>
              </a:rPr>
              <a:t> Olay esnasındaki haberleşmede ″Acil Durumda Haberleşme </a:t>
            </a:r>
            <a:r>
              <a:rPr lang="tr-TR" altLang="tr-TR" sz="2000" dirty="0" err="1">
                <a:latin typeface="Arial" charset="0"/>
              </a:rPr>
              <a:t>Şeması″na</a:t>
            </a:r>
            <a:r>
              <a:rPr lang="tr-TR" altLang="tr-TR" sz="2000" dirty="0">
                <a:latin typeface="Arial" charset="0"/>
              </a:rPr>
              <a:t> uygun olarak hareket edilir.</a:t>
            </a:r>
          </a:p>
        </p:txBody>
      </p:sp>
    </p:spTree>
    <p:extLst>
      <p:ext uri="{BB962C8B-B14F-4D97-AF65-F5344CB8AC3E}">
        <p14:creationId xmlns:p14="http://schemas.microsoft.com/office/powerpoint/2010/main" val="14056061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 smtClean="0">
                <a:latin typeface="Arial" charset="0"/>
              </a:rPr>
              <a:t>1.9. Ekiplerin </a:t>
            </a:r>
            <a:r>
              <a:rPr lang="tr-TR" altLang="tr-TR" sz="4500" b="1" dirty="0">
                <a:latin typeface="Arial" charset="0"/>
              </a:rPr>
              <a:t>Diğer İşleri</a:t>
            </a:r>
            <a:endParaRPr lang="en-US" altLang="tr-TR" sz="4500" b="1" dirty="0">
              <a:latin typeface="Arial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1241425"/>
            <a:ext cx="12048067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r>
              <a:rPr lang="tr-TR" altLang="tr-TR" sz="2400">
                <a:latin typeface="Arial" charset="0"/>
              </a:rPr>
              <a:t>Söndürme ekibi, söndürme ekipmanlarının yerleşim planına uygun olarak yerleşimini kontrol eder.</a:t>
            </a:r>
          </a:p>
          <a:p>
            <a:pPr eaLnBrk="1" hangingPunct="1">
              <a:buClrTx/>
              <a:buSzTx/>
              <a:buFontTx/>
              <a:buChar char="•"/>
            </a:pPr>
            <a:endParaRPr lang="tr-TR" altLang="tr-TR" sz="2400">
              <a:latin typeface="Arial" charset="0"/>
            </a:endParaRPr>
          </a:p>
          <a:p>
            <a:pPr eaLnBrk="1" hangingPunct="1">
              <a:buClrTx/>
              <a:buSzTx/>
              <a:buFontTx/>
              <a:buChar char="•"/>
            </a:pPr>
            <a:r>
              <a:rPr lang="tr-TR" altLang="tr-TR" sz="2400">
                <a:latin typeface="Arial" charset="0"/>
              </a:rPr>
              <a:t>Kullanılmaz durumda bulunan ekipmanların işlevselliği için haber verir. (Kullanılmış veya basıncı düşmüş yangın tüpleri, yangın dolaplarındaki hortum ve lens eksikliği, vb...)</a:t>
            </a:r>
          </a:p>
          <a:p>
            <a:pPr eaLnBrk="1" hangingPunct="1">
              <a:buClrTx/>
              <a:buSzTx/>
              <a:buFontTx/>
              <a:buChar char="•"/>
            </a:pPr>
            <a:endParaRPr lang="tr-TR" altLang="tr-TR" sz="2400">
              <a:latin typeface="Arial" charset="0"/>
            </a:endParaRPr>
          </a:p>
          <a:p>
            <a:pPr eaLnBrk="1" hangingPunct="1">
              <a:buClrTx/>
              <a:buSzTx/>
              <a:buFontTx/>
              <a:buChar char="•"/>
            </a:pPr>
            <a:r>
              <a:rPr lang="tr-TR" altLang="tr-TR" sz="2400">
                <a:latin typeface="Arial" charset="0"/>
              </a:rPr>
              <a:t>Yangın ekipmanlarının sürekli görünür vaziyette durmasını sağlamak. Önüne malzeme konularak görünmesine ve kullanımına engel olacak durumlarda ilgilileri uyarmak ve düzeltilmesini sağlamak.</a:t>
            </a:r>
          </a:p>
        </p:txBody>
      </p:sp>
    </p:spTree>
    <p:extLst>
      <p:ext uri="{BB962C8B-B14F-4D97-AF65-F5344CB8AC3E}">
        <p14:creationId xmlns:p14="http://schemas.microsoft.com/office/powerpoint/2010/main" val="16078031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6351"/>
            <a:ext cx="12192000" cy="8302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4500" b="1" dirty="0">
                <a:latin typeface="Arial" charset="0"/>
              </a:rPr>
              <a:t>1.9. </a:t>
            </a:r>
            <a:r>
              <a:rPr lang="tr-TR" altLang="tr-TR" sz="4500" b="1" dirty="0" smtClean="0">
                <a:latin typeface="Arial" charset="0"/>
              </a:rPr>
              <a:t>Ekiplerin </a:t>
            </a:r>
            <a:r>
              <a:rPr lang="tr-TR" altLang="tr-TR" sz="4500" b="1" dirty="0">
                <a:latin typeface="Arial" charset="0"/>
              </a:rPr>
              <a:t>Diğer İşleri</a:t>
            </a:r>
            <a:endParaRPr lang="en-US" altLang="tr-TR" sz="4500" b="1" dirty="0">
              <a:latin typeface="Arial" charset="0"/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1196975"/>
            <a:ext cx="1204806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r>
              <a:rPr lang="tr-TR" altLang="tr-TR" sz="2400" dirty="0">
                <a:latin typeface="Arial" charset="0"/>
              </a:rPr>
              <a:t>Yangın oluşmayan acil durumlarda kurtarma ekibine ve diğer ekiplere destek vermek.</a:t>
            </a:r>
          </a:p>
          <a:p>
            <a:pPr eaLnBrk="1" hangingPunct="1">
              <a:buClrTx/>
              <a:buSzTx/>
              <a:buFontTx/>
              <a:buChar char="•"/>
            </a:pPr>
            <a:endParaRPr lang="tr-TR" altLang="tr-TR" sz="2400" dirty="0">
              <a:latin typeface="Arial" charset="0"/>
            </a:endParaRPr>
          </a:p>
          <a:p>
            <a:pPr eaLnBrk="1" hangingPunct="1">
              <a:buClrTx/>
              <a:buSzTx/>
              <a:buFontTx/>
              <a:buChar char="•"/>
            </a:pPr>
            <a:r>
              <a:rPr lang="tr-TR" altLang="tr-TR" sz="2400" dirty="0">
                <a:latin typeface="Arial" charset="0"/>
              </a:rPr>
              <a:t>Koruma ekibi mümkün olduğu takdirde diğer ekiplere destek vermek.</a:t>
            </a:r>
          </a:p>
          <a:p>
            <a:pPr eaLnBrk="1" hangingPunct="1">
              <a:buClrTx/>
              <a:buSzTx/>
              <a:buFontTx/>
              <a:buChar char="•"/>
            </a:pPr>
            <a:endParaRPr lang="tr-TR" altLang="tr-TR" sz="2400" dirty="0">
              <a:latin typeface="Arial" charset="0"/>
            </a:endParaRPr>
          </a:p>
          <a:p>
            <a:pPr eaLnBrk="1" hangingPunct="1">
              <a:buClrTx/>
              <a:buSzTx/>
              <a:buFontTx/>
              <a:buChar char="•"/>
            </a:pPr>
            <a:r>
              <a:rPr lang="tr-TR" altLang="tr-TR" sz="2400" dirty="0">
                <a:latin typeface="Arial" charset="0"/>
              </a:rPr>
              <a:t>İlk yardım işlemi kesinlikle eğitimli  personel tarafından yapılacaktır.</a:t>
            </a:r>
          </a:p>
          <a:p>
            <a:pPr eaLnBrk="1" hangingPunct="1">
              <a:buClrTx/>
              <a:buSzTx/>
              <a:buFontTx/>
              <a:buChar char="•"/>
            </a:pPr>
            <a:endParaRPr lang="tr-TR" altLang="tr-TR" sz="2400" dirty="0">
              <a:latin typeface="Arial" charset="0"/>
            </a:endParaRPr>
          </a:p>
          <a:p>
            <a:pPr eaLnBrk="1" hangingPunct="1">
              <a:buClrTx/>
              <a:buSzTx/>
              <a:buFontTx/>
              <a:buChar char="•"/>
            </a:pPr>
            <a:r>
              <a:rPr lang="tr-TR" altLang="tr-TR" sz="2400" dirty="0">
                <a:latin typeface="Arial" charset="0"/>
              </a:rPr>
              <a:t>Acil durumda telaş etmeden sağlıklı iletişim çok önemlidir. Bütün ekipler birbiri ile sağlıklı bir haberleşme içinde olmalıdır.</a:t>
            </a:r>
          </a:p>
        </p:txBody>
      </p:sp>
    </p:spTree>
    <p:extLst>
      <p:ext uri="{BB962C8B-B14F-4D97-AF65-F5344CB8AC3E}">
        <p14:creationId xmlns:p14="http://schemas.microsoft.com/office/powerpoint/2010/main" val="5292048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KRİTİK BÖLGELER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Acil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durumda,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olayın can ve mal kaybı yaşanmadan atlatılabilmesi için bazı kritik noktaların önceden belirlenmesinde fayda vardır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. Bu bölgeler;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KRİZ MERKEZİ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İLKYARDIM MERKEZİ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TOPLANMA ALANLARI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MALZEME NOKTALARI ve ANAHTARLAR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TAHLİYE PLANLARI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369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KRİTİK BÖLGELER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 Kriz Merkezi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Krize yakalanmamak örgütler açısından önemlidir. Ancak yakalandıktan sonra kaçış olanaklı değildir. Krizin yönetilmesi ve en az zararla atlatılması gerekmektedir.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Krize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hazırlıklı olunması ve bir kriz anında nasıl davranılması gerektiği bilinmelidir. Durumun tekrarlamaması için önlemler alınmalı ve erken uyarı sistemleri geliştirilmelidir.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Krizi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yönetmek için “kriz yönetim merkezleri” oluşturulmalıdır. 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100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KRİTİK BÖLGELER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İlkyardım  Merkezi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Acil bir durumda olayın akışından dolayı veya sonradan yaralanan insanlara ilk müdahalenin yapılması için oluşturulan ve konuşlandırılan bölgedir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2.3. Toplanma Alanları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Olası bir acil durumda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insanların hangi noktada toplanacaklarının belirlenmesi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insanların dağılmaması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kişilerin sayımı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vb.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faaliyetlerin hızlı bir şekilde gerçekleştirilmesi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toplanma bölgeleri belirlenmelidir.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6" descr="http://www.2eylul.com.tr/images/haberler/is_sagligi_ve_guvenligi_yasasi_neler_getirecek_h117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484" y="3071446"/>
            <a:ext cx="3183682" cy="164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http://www.isguvenligi.com/resimler/acil_toplanma_ye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060" y="3071446"/>
            <a:ext cx="3470031" cy="185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01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KRİTİK BÖLGELER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2.4. Malzeme Noktaları ve Anahtarlar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Acil çıkış kapılarının anahtarları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önemli evrak 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malzemelerin saklı tutulduğu bölümler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vb.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alanlara giriş ve çıkış için kullanılan anahtarlar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gerektiğinde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çabuk ve kolay ulaşılabilir bir noktada olmalıdır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2.5. Tahliye Planları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İnsanların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çabuk ve kolay bir şekilde tahliyesinin sağlanması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amacıyla hangi noktalara doğru hareket edip,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hangi noktalardan çıkacaklarını belirten tahliye planları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işletmenin vaziyet planlarında gösterilir.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6" name="Picture 6" descr="http://www.yangintatbikati.com/images/yanginegiti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724" y="3534508"/>
            <a:ext cx="222347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www.plpfire.co.uk/wp-content/uploads/2012/02/evacuation_pla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969" y="3470031"/>
            <a:ext cx="2276546" cy="151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40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3 Slayt Numarası Yer Tutucusu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B80A859-CE01-46AE-AE5B-3A84162406DE}" type="slidenum">
              <a:rPr lang="tr-TR" altLang="tr-TR" sz="1200" smtClean="0">
                <a:latin typeface="Arial Black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tr-TR" altLang="tr-TR" sz="1200" smtClean="0">
              <a:latin typeface="Arial Black" pitchFamily="34" charset="0"/>
            </a:endParaRPr>
          </a:p>
        </p:txBody>
      </p:sp>
      <p:grpSp>
        <p:nvGrpSpPr>
          <p:cNvPr id="52227" name="Group 2"/>
          <p:cNvGrpSpPr>
            <a:grpSpLocks/>
          </p:cNvGrpSpPr>
          <p:nvPr/>
        </p:nvGrpSpPr>
        <p:grpSpPr bwMode="auto">
          <a:xfrm>
            <a:off x="0" y="0"/>
            <a:ext cx="12192000" cy="6843713"/>
            <a:chOff x="0" y="0"/>
            <a:chExt cx="5760" cy="4311"/>
          </a:xfrm>
        </p:grpSpPr>
        <p:pic>
          <p:nvPicPr>
            <p:cNvPr id="52228" name="Picture 3" descr="s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4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29" name="Text Box 4"/>
            <p:cNvSpPr txBox="1">
              <a:spLocks noChangeArrowheads="1"/>
            </p:cNvSpPr>
            <p:nvPr/>
          </p:nvSpPr>
          <p:spPr bwMode="auto">
            <a:xfrm>
              <a:off x="5088" y="4065"/>
              <a:ext cx="672" cy="23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¨"/>
                <a:defRPr sz="28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¨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tr-TR" altLang="tr-TR" sz="1800">
                  <a:solidFill>
                    <a:srgbClr val="FF3300"/>
                  </a:solidFill>
                  <a:latin typeface="Arial" charset="0"/>
                </a:rPr>
                <a:t>ÖRNEK</a:t>
              </a:r>
            </a:p>
          </p:txBody>
        </p:sp>
        <p:sp>
          <p:nvSpPr>
            <p:cNvPr id="52230" name="Text Box 5"/>
            <p:cNvSpPr txBox="1">
              <a:spLocks noChangeArrowheads="1"/>
            </p:cNvSpPr>
            <p:nvPr/>
          </p:nvSpPr>
          <p:spPr bwMode="auto">
            <a:xfrm>
              <a:off x="0" y="4080"/>
              <a:ext cx="432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¨"/>
                <a:defRPr sz="28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¨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endParaRPr lang="tr-TR" altLang="tr-TR" sz="180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784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KRİTİK GÖREVLİLER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Acil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durumda,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olayın can ve mal kaybı yaşanmadan atlatılabilmesi için bazı kritik 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konular ile ilgili görevlilerin önceden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belirlenmesinde fayda vardır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. Bu görevliler;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KRİZ YÖNETİM EKİBİ 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ENERJİ KAYNAKLARI MÜDAHALE EKİBİ 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GÜVENLİK EKİBİ 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ULAŞTIRMA EKİBİ 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GECE EKİBİ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5" descr="http://analyticpedia.com/wp-content/uploads/2012/04/Conj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217" y="2834055"/>
            <a:ext cx="51435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05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KRİTİK GÖREVLİLER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3.1. Kriz Yönetim Ekibi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Kriz durumlarında etkili bir yönetim, işletmenin kayıp ve kazançlarının büyüklüğüyle yakından ilgilidir. Yani işletmenin karşı karşıya kaldığı fırsat ve tehlikeler,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yönetiminde belirleyici rol oynar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Krizde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krizle başa çıkmak amacıyla özel bir ekip oluşturulur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Kriz yönetimine duyarlı her işletme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böyle bir ekibe ihtiyaç doğmadan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kriz yönetim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ekibini belirlemiş olmalıdır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5" name="Picture 5" descr="http://analyticpedia.com/wp-content/uploads/2012/04/Conj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556" y="4284894"/>
            <a:ext cx="3845167" cy="244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36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KRİTİK GÖREVLİLER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3.2. Enerji Kaynakları Ekibi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Acil durumlarda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doğalgaz, elektrik ve </a:t>
            </a:r>
            <a:r>
              <a:rPr lang="tr-TR" alt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jenaratör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 kaynaklarını keserler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3.3. Güvenlik Ekibi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Tüm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güvenlik hizmeti acil durum sırasında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görevli güvenlik personeli tarafından sağlanacaktır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Kapılarda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görevli olan güvenlik ekibi,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acil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durumda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tahliye kapılarından çıkışı kolaylaştırmak için kapı önü birikmelerini önler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Dışarı çıkanların tekrar içeri girmemelerini sağlar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6" name="Picture 6" descr="http://www.erkenerji.com/images/baki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646" y="2121144"/>
            <a:ext cx="2872154" cy="215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90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KRİTİK GÖREVLİLER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3.4. Ulaştırma Ekibi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Yaralıların hastanelere ulaştırılması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acil durum anında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görevli şoförler tarafından sağlanmalıdır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3.5. Gece Ekibi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Gece oluşması muhtemel herhangi bir acil durumda, gerekli müdahalenin tam zamanında yapılabilmesi ve herkesin güvenliğinin sağlanması amacıyla oluşturulup, organizasyonu sağlanan ekiptir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050" name="Picture 2" descr="D:\İŞ SAĞLIĞI VE GÜVENLİĞİ UZEM\ÇEKİLEN DERSLER\2. SINIF 2. DÖNEM\ACİL DURUM VE RİSK ANALİZİ\RESİMLER\ulaştırma ekib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2989385"/>
            <a:ext cx="2994147" cy="139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İŞ SAĞLIĞI VE GÜVENLİĞİ UZEM\ÇEKİLEN DERSLER\2. SINIF 2. DÖNEM\ACİL DURUM VE RİSK ANALİZİ\RESİMLER\gece ekib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511" y="4844562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23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KAYNAKLAR VE LOJİSTİK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828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ARAMA KURTARMA MALZEMELERİ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İLKYARDIM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MALZEMELERİ </a:t>
            </a:r>
          </a:p>
          <a:p>
            <a:pPr marL="0" indent="0">
              <a:lnSpc>
                <a:spcPct val="20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6" name="Picture 5" descr="http://www.crozetgazette.com/wp-content/uploads/2012/03/emergency-k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923" y="3094892"/>
            <a:ext cx="6350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263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4 Slayt Numarası Yer Tutucusu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CF96CC4-F67D-486C-AC06-A23689E85BDF}" type="slidenum">
              <a:rPr lang="tr-TR" altLang="tr-TR" sz="1200" smtClean="0">
                <a:latin typeface="Arial Black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tr-TR" altLang="tr-TR" sz="1200" smtClean="0">
              <a:latin typeface="Arial Black" pitchFamily="34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109728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4000" u="sng" dirty="0" smtClean="0">
                <a:solidFill>
                  <a:srgbClr val="0000FF"/>
                </a:solidFill>
              </a:rPr>
              <a:t>4.1. Arama-Kurtarma Malzemeleri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54864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İş eldiveni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Balta/tokmak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Kürek (yassı başlı ve sivri uçlu)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Süpürge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Çekiç ve çivi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Tornavida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Kriko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Plastik kaplama rulosu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İp bobini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Tel bobin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Çadır (aile)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Katranlı muşamba, bez (PVC veya çadır bezi, en ,az 2 </a:t>
            </a:r>
            <a:r>
              <a:rPr lang="tr-TR" altLang="tr-TR" sz="2000" dirty="0" err="1" smtClean="0"/>
              <a:t>mt</a:t>
            </a:r>
            <a:r>
              <a:rPr lang="tr-TR" altLang="tr-TR" sz="2000" dirty="0" smtClean="0"/>
              <a:t>. Olacak)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Uyku tulumu, battaniye </a:t>
            </a:r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6197600" y="1371600"/>
            <a:ext cx="5588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Tülbent bezi (sudaki pislikleri süzmek için)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Bir miktar para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Kurutulmuş yiyecek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Su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Giysi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Yürüyüş ayakkabısı ve çorap, bölgenin yol haritası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Yangın söndürme aleti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Düdük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Pusula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b="0" i="0" dirty="0">
                <a:latin typeface="Arial" charset="0"/>
              </a:rPr>
              <a:t>Su geçirmeyen bir kapta, el feneri ve piller veya kimyasal ışık çubuğu, kibrit, küçük radyo (taşınabilir pilli)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373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4 Slayt Numarası Yer Tutucusu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7B053A8-B668-4B96-93E1-C6B92DDD301A}" type="slidenum">
              <a:rPr lang="tr-TR" altLang="tr-TR" sz="1200" smtClean="0">
                <a:latin typeface="Arial Black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tr-TR" altLang="tr-TR" sz="1200" dirty="0" smtClean="0">
              <a:latin typeface="Arial Black" pitchFamily="34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10972800" cy="990600"/>
          </a:xfrm>
        </p:spPr>
        <p:txBody>
          <a:bodyPr/>
          <a:lstStyle/>
          <a:p>
            <a:pPr eaLnBrk="1" hangingPunct="1"/>
            <a:r>
              <a:rPr lang="tr-TR" altLang="tr-TR" u="sng" dirty="0" smtClean="0">
                <a:solidFill>
                  <a:srgbClr val="0000FF"/>
                </a:solidFill>
              </a:rPr>
              <a:t>4.2. İlkyardım Malzemeleri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10972800" cy="4495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Yara bandı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Kauçuktan yapılmış ameliyat eldiveni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Ameliyat maskesi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Tekli sargı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Kelebek sargı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Gazlı bez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İlaç sürmeye veya yara temizlemeye yarayan pamuk parçaları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Yapışkan bant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Sterilize sargı bezi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Kırıklar için malzeme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Eşyaları dezenfekte etmek için %10 çamaşır suyu içeren şişe (püskürtmeli)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Termometre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İlkyardım el kitabı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502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4 Slayt Numarası Yer Tutucusu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5CA2DEC-72A6-4998-98D5-0382E3528FA1}" type="slidenum">
              <a:rPr lang="tr-TR" altLang="tr-TR" sz="1200" smtClean="0">
                <a:latin typeface="Arial Black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tr-TR" altLang="tr-TR" sz="1200" smtClean="0">
              <a:latin typeface="Arial Black" pitchFamily="34" charset="0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>
                <a:solidFill>
                  <a:srgbClr val="0000FF"/>
                </a:solidFill>
              </a:rPr>
              <a:t>ACİL DURUM TELEFONLARI</a:t>
            </a:r>
          </a:p>
        </p:txBody>
      </p:sp>
      <p:pic>
        <p:nvPicPr>
          <p:cNvPr id="66565" name="Picture 6" descr="http://3.bp.blogspot.com/-tJwzRr_D7iM/T2IvlXtNBXI/AAAAAAAAIpE/d7epvguFV8U/s1600/Emergency-C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815" y="2228848"/>
            <a:ext cx="3962400" cy="388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D:\İŞ SAĞLIĞI VE GÜVENLİĞİ UZEM\ÇEKİLEN DERSLER\2. SINIF 2. DÖNEM\ACİL DURUM VE RİSK ANALİZİ\RESİMLER\ACİL DURUM T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32" y="2228849"/>
            <a:ext cx="5320445" cy="388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r>
              <a:rPr lang="en-US" sz="1800" dirty="0"/>
              <a:t>[1] T.C. </a:t>
            </a:r>
            <a:r>
              <a:rPr lang="en-US" sz="1800" dirty="0" err="1"/>
              <a:t>Başbakanlık</a:t>
            </a:r>
            <a:r>
              <a:rPr lang="en-US" sz="1800" dirty="0"/>
              <a:t> </a:t>
            </a:r>
            <a:r>
              <a:rPr lang="en-US" sz="1800" dirty="0" err="1"/>
              <a:t>Afet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Acil</a:t>
            </a:r>
            <a:r>
              <a:rPr lang="en-US" sz="1800" dirty="0"/>
              <a:t> Durum </a:t>
            </a:r>
            <a:r>
              <a:rPr lang="en-US" sz="1800" dirty="0" err="1"/>
              <a:t>Yönetimi</a:t>
            </a:r>
            <a:r>
              <a:rPr lang="en-US" sz="1800" dirty="0"/>
              <a:t> </a:t>
            </a:r>
            <a:r>
              <a:rPr lang="en-US" sz="1800" dirty="0" err="1"/>
              <a:t>Başkanlığı</a:t>
            </a:r>
            <a:r>
              <a:rPr lang="en-US" sz="1800" dirty="0"/>
              <a:t>, </a:t>
            </a:r>
            <a:r>
              <a:rPr lang="en-US" sz="1800" dirty="0" err="1"/>
              <a:t>Afet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Acil</a:t>
            </a:r>
            <a:r>
              <a:rPr lang="en-US" sz="1800" dirty="0"/>
              <a:t> Durum </a:t>
            </a:r>
            <a:r>
              <a:rPr lang="en-US" sz="1800" dirty="0" err="1"/>
              <a:t>Müdahale</a:t>
            </a:r>
            <a:r>
              <a:rPr lang="en-US" sz="1800" dirty="0"/>
              <a:t> </a:t>
            </a:r>
            <a:r>
              <a:rPr lang="en-US" sz="1800" dirty="0" err="1"/>
              <a:t>Hizmetleri</a:t>
            </a:r>
            <a:r>
              <a:rPr lang="en-US" sz="1800" dirty="0"/>
              <a:t> </a:t>
            </a:r>
            <a:r>
              <a:rPr lang="en-US" sz="1800" dirty="0" err="1"/>
              <a:t>Yönetmeliği</a:t>
            </a:r>
            <a:r>
              <a:rPr lang="en-US" sz="1800" dirty="0"/>
              <a:t>, 28855 </a:t>
            </a:r>
            <a:r>
              <a:rPr lang="en-US" sz="1800" dirty="0" err="1"/>
              <a:t>Sayılı</a:t>
            </a:r>
            <a:r>
              <a:rPr lang="en-US" sz="1800" dirty="0"/>
              <a:t> </a:t>
            </a:r>
            <a:r>
              <a:rPr lang="en-US" sz="1800" dirty="0" err="1"/>
              <a:t>Resmi</a:t>
            </a:r>
            <a:r>
              <a:rPr lang="en-US" sz="1800" dirty="0"/>
              <a:t> </a:t>
            </a:r>
            <a:r>
              <a:rPr lang="en-US" sz="1800" dirty="0" err="1"/>
              <a:t>Gazete</a:t>
            </a:r>
            <a:r>
              <a:rPr lang="en-US" sz="1800" dirty="0"/>
              <a:t>, </a:t>
            </a:r>
            <a:r>
              <a:rPr lang="en-US" sz="1800" dirty="0" err="1"/>
              <a:t>Madde</a:t>
            </a:r>
            <a:r>
              <a:rPr lang="en-US" sz="1800" dirty="0"/>
              <a:t> 4, 2013. </a:t>
            </a:r>
          </a:p>
          <a:p>
            <a:r>
              <a:rPr lang="en-US" sz="1800" dirty="0"/>
              <a:t>[2] T.C. </a:t>
            </a:r>
            <a:r>
              <a:rPr lang="en-US" sz="1800" dirty="0" err="1"/>
              <a:t>Başbakanlık</a:t>
            </a:r>
            <a:r>
              <a:rPr lang="en-US" sz="1800" dirty="0"/>
              <a:t> </a:t>
            </a:r>
            <a:r>
              <a:rPr lang="en-US" sz="1800" dirty="0" err="1"/>
              <a:t>Afet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Acil</a:t>
            </a:r>
            <a:r>
              <a:rPr lang="en-US" sz="1800" dirty="0"/>
              <a:t> Durum </a:t>
            </a:r>
            <a:r>
              <a:rPr lang="en-US" sz="1800" dirty="0" err="1"/>
              <a:t>Yönetimi</a:t>
            </a:r>
            <a:r>
              <a:rPr lang="en-US" sz="1800" dirty="0"/>
              <a:t> </a:t>
            </a:r>
            <a:r>
              <a:rPr lang="en-US" sz="1800" dirty="0" err="1"/>
              <a:t>Başkanlığı</a:t>
            </a:r>
            <a:r>
              <a:rPr lang="en-US" sz="1800" dirty="0"/>
              <a:t>, </a:t>
            </a:r>
            <a:r>
              <a:rPr lang="en-US" sz="1800" dirty="0" err="1"/>
              <a:t>Açıklamalı</a:t>
            </a:r>
            <a:r>
              <a:rPr lang="en-US" sz="1800" dirty="0"/>
              <a:t> </a:t>
            </a:r>
            <a:r>
              <a:rPr lang="en-US" sz="1800" dirty="0" err="1"/>
              <a:t>Afet</a:t>
            </a:r>
            <a:r>
              <a:rPr lang="en-US" sz="1800" dirty="0"/>
              <a:t> </a:t>
            </a:r>
            <a:r>
              <a:rPr lang="en-US" sz="1800" dirty="0" err="1"/>
              <a:t>Yönetimi</a:t>
            </a:r>
            <a:r>
              <a:rPr lang="en-US" sz="1800" dirty="0"/>
              <a:t> </a:t>
            </a:r>
            <a:r>
              <a:rPr lang="en-US" sz="1800" dirty="0" err="1"/>
              <a:t>Terimleri</a:t>
            </a:r>
            <a:r>
              <a:rPr lang="en-US" sz="1800" dirty="0"/>
              <a:t> </a:t>
            </a:r>
            <a:r>
              <a:rPr lang="en-US" sz="1800" dirty="0" err="1"/>
              <a:t>Sözlüğü</a:t>
            </a:r>
            <a:r>
              <a:rPr lang="en-US" sz="1800" dirty="0"/>
              <a:t>, Ankara, 2014. </a:t>
            </a:r>
          </a:p>
          <a:p>
            <a:r>
              <a:rPr lang="en-US" sz="1800" dirty="0"/>
              <a:t>[3] T.C. </a:t>
            </a:r>
            <a:r>
              <a:rPr lang="en-US" sz="1800" dirty="0" err="1"/>
              <a:t>Çalışma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Sosyal</a:t>
            </a:r>
            <a:r>
              <a:rPr lang="en-US" sz="1800" dirty="0"/>
              <a:t> </a:t>
            </a:r>
            <a:r>
              <a:rPr lang="en-US" sz="1800" dirty="0" err="1"/>
              <a:t>Güvenlik</a:t>
            </a:r>
            <a:r>
              <a:rPr lang="en-US" sz="1800" dirty="0"/>
              <a:t> </a:t>
            </a:r>
            <a:r>
              <a:rPr lang="en-US" sz="1800" dirty="0" err="1"/>
              <a:t>Bakanlığı</a:t>
            </a:r>
            <a:r>
              <a:rPr lang="en-US" sz="1800" dirty="0"/>
              <a:t>, </a:t>
            </a:r>
            <a:r>
              <a:rPr lang="en-US" sz="1800" dirty="0" err="1"/>
              <a:t>İşyerlerinde</a:t>
            </a:r>
            <a:r>
              <a:rPr lang="en-US" sz="1800" dirty="0"/>
              <a:t> </a:t>
            </a:r>
            <a:r>
              <a:rPr lang="en-US" sz="1800" dirty="0" err="1"/>
              <a:t>Acil</a:t>
            </a:r>
            <a:r>
              <a:rPr lang="en-US" sz="1800" dirty="0"/>
              <a:t> </a:t>
            </a:r>
            <a:r>
              <a:rPr lang="en-US" sz="1800" dirty="0" err="1"/>
              <a:t>Durumlar</a:t>
            </a:r>
            <a:r>
              <a:rPr lang="en-US" sz="1800" dirty="0"/>
              <a:t> </a:t>
            </a:r>
            <a:r>
              <a:rPr lang="en-US" sz="1800" dirty="0" err="1"/>
              <a:t>Hakkında</a:t>
            </a:r>
            <a:r>
              <a:rPr lang="en-US" sz="1800" dirty="0"/>
              <a:t> </a:t>
            </a:r>
            <a:r>
              <a:rPr lang="en-US" sz="1800" dirty="0" err="1"/>
              <a:t>Yönetmelik</a:t>
            </a:r>
            <a:r>
              <a:rPr lang="en-US" sz="1800" dirty="0"/>
              <a:t>, 28681 </a:t>
            </a:r>
            <a:r>
              <a:rPr lang="en-US" sz="1800" dirty="0" err="1"/>
              <a:t>Sayılı</a:t>
            </a:r>
            <a:r>
              <a:rPr lang="en-US" sz="1800" dirty="0"/>
              <a:t> </a:t>
            </a:r>
            <a:r>
              <a:rPr lang="en-US" sz="1800" dirty="0" err="1"/>
              <a:t>Resmi</a:t>
            </a:r>
            <a:r>
              <a:rPr lang="en-US" sz="1800" dirty="0"/>
              <a:t> </a:t>
            </a:r>
            <a:r>
              <a:rPr lang="en-US" sz="1800" dirty="0" err="1"/>
              <a:t>Gazete</a:t>
            </a:r>
            <a:r>
              <a:rPr lang="en-US" sz="1800" dirty="0"/>
              <a:t>, 2014. </a:t>
            </a:r>
          </a:p>
          <a:p>
            <a:r>
              <a:rPr lang="en-US" sz="1800" dirty="0"/>
              <a:t>[4] </a:t>
            </a:r>
            <a:r>
              <a:rPr lang="en-US" sz="1800" dirty="0" err="1"/>
              <a:t>Hauke</a:t>
            </a:r>
            <a:r>
              <a:rPr lang="en-US" sz="1800" dirty="0"/>
              <a:t> A., </a:t>
            </a:r>
            <a:r>
              <a:rPr lang="en-US" sz="1800" dirty="0" err="1"/>
              <a:t>Georgiadou</a:t>
            </a:r>
            <a:r>
              <a:rPr lang="en-US" sz="1800" dirty="0"/>
              <a:t> P., </a:t>
            </a:r>
            <a:r>
              <a:rPr lang="en-US" sz="1800" dirty="0" err="1"/>
              <a:t>Kallio</a:t>
            </a:r>
            <a:r>
              <a:rPr lang="en-US" sz="1800" dirty="0"/>
              <a:t> H., Meyer S.,</a:t>
            </a:r>
            <a:r>
              <a:rPr lang="en-US" sz="1800" dirty="0" err="1"/>
              <a:t>Nicolescu</a:t>
            </a:r>
            <a:r>
              <a:rPr lang="en-US" sz="1800" dirty="0"/>
              <a:t> C., Emergency Services: A Literature Review on Occupational Safety and Health Risks, Publications Office of the European Union, </a:t>
            </a:r>
            <a:r>
              <a:rPr lang="en-US" sz="1800" dirty="0" err="1"/>
              <a:t>Sayfa</a:t>
            </a:r>
            <a:r>
              <a:rPr lang="en-US" sz="1800" dirty="0"/>
              <a:t>: 4, Luxembourg, 2011. </a:t>
            </a:r>
          </a:p>
          <a:p>
            <a:r>
              <a:rPr lang="en-US" sz="1800" dirty="0"/>
              <a:t>[5] Federal Emergency Management Agency (FEMA), Are You Ready? – An In-depth Guide To Citizen Preparedness (First Edition), FEMA, Sayfa:10, Washington, 2004. </a:t>
            </a:r>
          </a:p>
        </p:txBody>
      </p:sp>
    </p:spTree>
    <p:extLst>
      <p:ext uri="{BB962C8B-B14F-4D97-AF65-F5344CB8AC3E}">
        <p14:creationId xmlns:p14="http://schemas.microsoft.com/office/powerpoint/2010/main" val="5409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6,1466534804,C:\Users\hakancan\Desktop\C SINIFI İŞ GÜVENLİĞİ UZMANLIĞI\(30) Acil Durum Planları\ACİL DURUM PLANLARI\Media.ppc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7,1466534804,C:\Users\hakancan\Desktop\C SINIFI İŞ GÜVENLİĞİ UZMANLIĞI\(30) Acil Durum Planları\ACİL DURUM PLANLARI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0,1466534804,C:\Users\hakancan\Desktop\C SINIFI İŞ GÜVENLİĞİ UZMANLIĞI\(30) Acil Durum Planları\ACİL DURUM PLANLARI\Media.ppcx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8768</TotalTime>
  <Words>1347</Words>
  <Application>Microsoft Office PowerPoint</Application>
  <PresentationFormat>Özel</PresentationFormat>
  <Paragraphs>240</Paragraphs>
  <Slides>27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Office Teması</vt:lpstr>
      <vt:lpstr>ACİL DURUM EKİBİ, KRİTİK BÖLGELER VE GÖREVLİLER</vt:lpstr>
      <vt:lpstr>KONU BAŞLIKLARI</vt:lpstr>
      <vt:lpstr>PowerPoint Sunusu</vt:lpstr>
      <vt:lpstr>1. ACİL DURUM EKİPLERİ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2. KRİTİK BÖLGELER</vt:lpstr>
      <vt:lpstr>2. KRİTİK BÖLGELER</vt:lpstr>
      <vt:lpstr>2. KRİTİK BÖLGELER</vt:lpstr>
      <vt:lpstr>2. KRİTİK BÖLGELER</vt:lpstr>
      <vt:lpstr>PowerPoint Sunusu</vt:lpstr>
      <vt:lpstr>3. KRİTİK GÖREVLİLER</vt:lpstr>
      <vt:lpstr>3. KRİTİK GÖREVLİLER</vt:lpstr>
      <vt:lpstr>3. KRİTİK GÖREVLİLER</vt:lpstr>
      <vt:lpstr>3. KRİTİK GÖREVLİLER</vt:lpstr>
      <vt:lpstr>4. KAYNAKLAR VE LOJİSTİK</vt:lpstr>
      <vt:lpstr>4.1. Arama-Kurtarma Malzemeleri</vt:lpstr>
      <vt:lpstr>4.2. İlkyardım Malzemeleri</vt:lpstr>
      <vt:lpstr>ACİL DURUM TELEFONLARI</vt:lpstr>
      <vt:lpstr>4.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504</cp:revision>
  <cp:lastPrinted>2018-02-07T07:08:30Z</cp:lastPrinted>
  <dcterms:created xsi:type="dcterms:W3CDTF">2016-06-28T08:34:33Z</dcterms:created>
  <dcterms:modified xsi:type="dcterms:W3CDTF">2018-08-03T12:53:12Z</dcterms:modified>
</cp:coreProperties>
</file>