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55" autoAdjust="0"/>
    <p:restoredTop sz="94667" autoAdjust="0"/>
  </p:normalViewPr>
  <p:slideViewPr>
    <p:cSldViewPr>
      <p:cViewPr varScale="1">
        <p:scale>
          <a:sx n="113" d="100"/>
          <a:sy n="113" d="100"/>
        </p:scale>
        <p:origin x="-14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D7B69-C2C9-4AB3-95BC-DC62236B9455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5ED64146-4202-4937-8D39-032B30BFE1AE}">
      <dgm:prSet/>
      <dgm:spPr/>
      <dgm:t>
        <a:bodyPr/>
        <a:lstStyle/>
        <a:p>
          <a:pPr rtl="0"/>
          <a:r>
            <a:rPr lang="tr-TR" smtClean="0"/>
            <a:t>yerden,</a:t>
          </a:r>
          <a:endParaRPr lang="tr-TR"/>
        </a:p>
      </dgm:t>
    </dgm:pt>
    <dgm:pt modelId="{5EA0E0B0-1434-49AC-A5B9-E5F64C82C8F5}" type="parTrans" cxnId="{088F4B0B-EF18-47AF-B37F-F3B9B93FBB62}">
      <dgm:prSet/>
      <dgm:spPr/>
      <dgm:t>
        <a:bodyPr/>
        <a:lstStyle/>
        <a:p>
          <a:endParaRPr lang="tr-TR"/>
        </a:p>
      </dgm:t>
    </dgm:pt>
    <dgm:pt modelId="{8049412A-5400-499E-B95D-2B623C1D36EC}" type="sibTrans" cxnId="{088F4B0B-EF18-47AF-B37F-F3B9B93FBB62}">
      <dgm:prSet/>
      <dgm:spPr/>
      <dgm:t>
        <a:bodyPr/>
        <a:lstStyle/>
        <a:p>
          <a:endParaRPr lang="tr-TR"/>
        </a:p>
      </dgm:t>
    </dgm:pt>
    <dgm:pt modelId="{B3B5BF35-1C48-4BAB-8D67-B905DFC26193}">
      <dgm:prSet/>
      <dgm:spPr/>
      <dgm:t>
        <a:bodyPr/>
        <a:lstStyle/>
        <a:p>
          <a:pPr rtl="0"/>
          <a:r>
            <a:rPr lang="tr-TR" smtClean="0"/>
            <a:t>zamanda,</a:t>
          </a:r>
          <a:endParaRPr lang="tr-TR"/>
        </a:p>
      </dgm:t>
    </dgm:pt>
    <dgm:pt modelId="{0665F378-B5E5-4330-B045-1D5E6D791AE3}" type="parTrans" cxnId="{04E2F773-CC90-43EA-BF3E-5F4AF02BF776}">
      <dgm:prSet/>
      <dgm:spPr/>
      <dgm:t>
        <a:bodyPr/>
        <a:lstStyle/>
        <a:p>
          <a:endParaRPr lang="tr-TR"/>
        </a:p>
      </dgm:t>
    </dgm:pt>
    <dgm:pt modelId="{A5587C81-0594-41B2-8DB3-8D9C74890CC0}" type="sibTrans" cxnId="{04E2F773-CC90-43EA-BF3E-5F4AF02BF776}">
      <dgm:prSet/>
      <dgm:spPr/>
      <dgm:t>
        <a:bodyPr/>
        <a:lstStyle/>
        <a:p>
          <a:endParaRPr lang="tr-TR"/>
        </a:p>
      </dgm:t>
    </dgm:pt>
    <dgm:pt modelId="{28CBEFC2-5681-464D-B949-5911A7ADDD97}">
      <dgm:prSet/>
      <dgm:spPr/>
      <dgm:t>
        <a:bodyPr/>
        <a:lstStyle/>
        <a:p>
          <a:pPr rtl="0"/>
          <a:r>
            <a:rPr lang="tr-TR" dirty="0" smtClean="0"/>
            <a:t> miktarlarda,</a:t>
          </a:r>
          <a:endParaRPr lang="tr-TR" dirty="0"/>
        </a:p>
      </dgm:t>
    </dgm:pt>
    <dgm:pt modelId="{B4C9DCB5-E6EF-4852-B554-049C15C6B5A5}" type="parTrans" cxnId="{0C6032A1-F8F4-4108-BF94-2EE4174A284F}">
      <dgm:prSet/>
      <dgm:spPr/>
      <dgm:t>
        <a:bodyPr/>
        <a:lstStyle/>
        <a:p>
          <a:endParaRPr lang="tr-TR"/>
        </a:p>
      </dgm:t>
    </dgm:pt>
    <dgm:pt modelId="{3DFFF056-A574-43D9-87CD-7586E5913401}" type="sibTrans" cxnId="{0C6032A1-F8F4-4108-BF94-2EE4174A284F}">
      <dgm:prSet/>
      <dgm:spPr/>
      <dgm:t>
        <a:bodyPr/>
        <a:lstStyle/>
        <a:p>
          <a:endParaRPr lang="tr-TR"/>
        </a:p>
      </dgm:t>
    </dgm:pt>
    <dgm:pt modelId="{FB4A11AF-7826-4173-926E-71E37260B9B9}">
      <dgm:prSet/>
      <dgm:spPr/>
      <dgm:t>
        <a:bodyPr/>
        <a:lstStyle/>
        <a:p>
          <a:pPr rtl="0"/>
          <a:r>
            <a:rPr lang="tr-TR" smtClean="0"/>
            <a:t>kalitede,</a:t>
          </a:r>
          <a:endParaRPr lang="tr-TR"/>
        </a:p>
      </dgm:t>
    </dgm:pt>
    <dgm:pt modelId="{4789E3FF-6448-4821-B60F-800497E3BF44}" type="parTrans" cxnId="{27B5BF94-38A3-4ADF-AA6B-42575D56E194}">
      <dgm:prSet/>
      <dgm:spPr/>
      <dgm:t>
        <a:bodyPr/>
        <a:lstStyle/>
        <a:p>
          <a:endParaRPr lang="tr-TR"/>
        </a:p>
      </dgm:t>
    </dgm:pt>
    <dgm:pt modelId="{82491851-6911-439B-99FE-B6B8B824C40B}" type="sibTrans" cxnId="{27B5BF94-38A3-4ADF-AA6B-42575D56E194}">
      <dgm:prSet/>
      <dgm:spPr/>
      <dgm:t>
        <a:bodyPr/>
        <a:lstStyle/>
        <a:p>
          <a:endParaRPr lang="tr-TR"/>
        </a:p>
      </dgm:t>
    </dgm:pt>
    <dgm:pt modelId="{8CF5EAB4-468E-4E55-90CA-B810508742C9}">
      <dgm:prSet/>
      <dgm:spPr/>
      <dgm:t>
        <a:bodyPr/>
        <a:lstStyle/>
        <a:p>
          <a:pPr rtl="0"/>
          <a:r>
            <a:rPr lang="tr-TR" dirty="0" smtClean="0"/>
            <a:t>fiyatla </a:t>
          </a:r>
          <a:endParaRPr lang="tr-TR" dirty="0"/>
        </a:p>
      </dgm:t>
    </dgm:pt>
    <dgm:pt modelId="{3DED5DFC-2632-4830-8AB0-252E71BC62D4}" type="parTrans" cxnId="{1316A2B5-4B21-4F93-AC1F-34FCF1F3D87A}">
      <dgm:prSet/>
      <dgm:spPr/>
      <dgm:t>
        <a:bodyPr/>
        <a:lstStyle/>
        <a:p>
          <a:endParaRPr lang="tr-TR"/>
        </a:p>
      </dgm:t>
    </dgm:pt>
    <dgm:pt modelId="{8342FA27-38F4-4220-93EA-8BAFB93C74B5}" type="sibTrans" cxnId="{1316A2B5-4B21-4F93-AC1F-34FCF1F3D87A}">
      <dgm:prSet/>
      <dgm:spPr/>
      <dgm:t>
        <a:bodyPr/>
        <a:lstStyle/>
        <a:p>
          <a:endParaRPr lang="tr-TR"/>
        </a:p>
      </dgm:t>
    </dgm:pt>
    <dgm:pt modelId="{E49AA38B-2E37-46ED-8A07-56A7E374E520}" type="pres">
      <dgm:prSet presAssocID="{19ED7B69-C2C9-4AB3-95BC-DC62236B9455}" presName="Name0" presStyleCnt="0">
        <dgm:presLayoutVars>
          <dgm:dir/>
        </dgm:presLayoutVars>
      </dgm:prSet>
      <dgm:spPr/>
      <dgm:t>
        <a:bodyPr/>
        <a:lstStyle/>
        <a:p>
          <a:endParaRPr lang="tr-TR"/>
        </a:p>
      </dgm:t>
    </dgm:pt>
    <dgm:pt modelId="{2808F0EC-8C84-4980-81C8-4BFFFCFD9C18}" type="pres">
      <dgm:prSet presAssocID="{5ED64146-4202-4937-8D39-032B30BFE1AE}" presName="parComposite" presStyleCnt="0"/>
      <dgm:spPr/>
    </dgm:pt>
    <dgm:pt modelId="{6A514553-8FB2-4C72-B48B-5EE9AB8C3DEE}" type="pres">
      <dgm:prSet presAssocID="{5ED64146-4202-4937-8D39-032B30BFE1AE}" presName="parBigCircle" presStyleLbl="node0" presStyleIdx="0" presStyleCnt="5"/>
      <dgm:spPr/>
    </dgm:pt>
    <dgm:pt modelId="{03154707-A8E5-4259-8EDF-89DE13AD5E2E}" type="pres">
      <dgm:prSet presAssocID="{5ED64146-4202-4937-8D39-032B30BFE1AE}" presName="parTx" presStyleLbl="revTx" presStyleIdx="0" presStyleCnt="5"/>
      <dgm:spPr/>
      <dgm:t>
        <a:bodyPr/>
        <a:lstStyle/>
        <a:p>
          <a:endParaRPr lang="tr-TR"/>
        </a:p>
      </dgm:t>
    </dgm:pt>
    <dgm:pt modelId="{7B7971BD-88EC-4E1E-AE68-6FB8253EED4E}" type="pres">
      <dgm:prSet presAssocID="{5ED64146-4202-4937-8D39-032B30BFE1AE}" presName="bSpace" presStyleCnt="0"/>
      <dgm:spPr/>
    </dgm:pt>
    <dgm:pt modelId="{37B79740-94E9-4E27-9441-D88F94011AF0}" type="pres">
      <dgm:prSet presAssocID="{5ED64146-4202-4937-8D39-032B30BFE1AE}" presName="parBackupNorm" presStyleCnt="0"/>
      <dgm:spPr/>
    </dgm:pt>
    <dgm:pt modelId="{31204B8E-E04F-43BE-8923-C6A6A93D9F4E}" type="pres">
      <dgm:prSet presAssocID="{8049412A-5400-499E-B95D-2B623C1D36EC}" presName="parSpace" presStyleCnt="0"/>
      <dgm:spPr/>
    </dgm:pt>
    <dgm:pt modelId="{25BC1871-7F2C-4064-AC34-F6F8CC3ED5F5}" type="pres">
      <dgm:prSet presAssocID="{B3B5BF35-1C48-4BAB-8D67-B905DFC26193}" presName="parComposite" presStyleCnt="0"/>
      <dgm:spPr/>
    </dgm:pt>
    <dgm:pt modelId="{5B9649D7-2357-4CC1-983F-17B8ACEE6061}" type="pres">
      <dgm:prSet presAssocID="{B3B5BF35-1C48-4BAB-8D67-B905DFC26193}" presName="parBigCircle" presStyleLbl="node0" presStyleIdx="1" presStyleCnt="5"/>
      <dgm:spPr/>
    </dgm:pt>
    <dgm:pt modelId="{2C041D56-A9E5-4F85-96F2-11AFA8169BD0}" type="pres">
      <dgm:prSet presAssocID="{B3B5BF35-1C48-4BAB-8D67-B905DFC26193}" presName="parTx" presStyleLbl="revTx" presStyleIdx="1" presStyleCnt="5"/>
      <dgm:spPr/>
      <dgm:t>
        <a:bodyPr/>
        <a:lstStyle/>
        <a:p>
          <a:endParaRPr lang="tr-TR"/>
        </a:p>
      </dgm:t>
    </dgm:pt>
    <dgm:pt modelId="{AC6947CE-669B-4FD1-96F8-B65302A03ED6}" type="pres">
      <dgm:prSet presAssocID="{B3B5BF35-1C48-4BAB-8D67-B905DFC26193}" presName="bSpace" presStyleCnt="0"/>
      <dgm:spPr/>
    </dgm:pt>
    <dgm:pt modelId="{A887E202-6DE5-4D56-8D80-674517A5D10E}" type="pres">
      <dgm:prSet presAssocID="{B3B5BF35-1C48-4BAB-8D67-B905DFC26193}" presName="parBackupNorm" presStyleCnt="0"/>
      <dgm:spPr/>
    </dgm:pt>
    <dgm:pt modelId="{492841C1-754F-4E02-86F8-6AE38A2D189D}" type="pres">
      <dgm:prSet presAssocID="{A5587C81-0594-41B2-8DB3-8D9C74890CC0}" presName="parSpace" presStyleCnt="0"/>
      <dgm:spPr/>
    </dgm:pt>
    <dgm:pt modelId="{E31808ED-1C28-47AE-8AC5-223782B3BC21}" type="pres">
      <dgm:prSet presAssocID="{28CBEFC2-5681-464D-B949-5911A7ADDD97}" presName="parComposite" presStyleCnt="0"/>
      <dgm:spPr/>
    </dgm:pt>
    <dgm:pt modelId="{C4A0E085-021B-4FAF-AF27-253D94A38D5E}" type="pres">
      <dgm:prSet presAssocID="{28CBEFC2-5681-464D-B949-5911A7ADDD97}" presName="parBigCircle" presStyleLbl="node0" presStyleIdx="2" presStyleCnt="5"/>
      <dgm:spPr/>
    </dgm:pt>
    <dgm:pt modelId="{2AE31C48-57AE-4E0C-971E-6AD18F017C21}" type="pres">
      <dgm:prSet presAssocID="{28CBEFC2-5681-464D-B949-5911A7ADDD97}" presName="parTx" presStyleLbl="revTx" presStyleIdx="2" presStyleCnt="5"/>
      <dgm:spPr/>
      <dgm:t>
        <a:bodyPr/>
        <a:lstStyle/>
        <a:p>
          <a:endParaRPr lang="tr-TR"/>
        </a:p>
      </dgm:t>
    </dgm:pt>
    <dgm:pt modelId="{387770EF-EB67-42DF-BCF6-83659944BA5E}" type="pres">
      <dgm:prSet presAssocID="{28CBEFC2-5681-464D-B949-5911A7ADDD97}" presName="bSpace" presStyleCnt="0"/>
      <dgm:spPr/>
    </dgm:pt>
    <dgm:pt modelId="{193AF366-B643-4022-987F-3AA6C85867A1}" type="pres">
      <dgm:prSet presAssocID="{28CBEFC2-5681-464D-B949-5911A7ADDD97}" presName="parBackupNorm" presStyleCnt="0"/>
      <dgm:spPr/>
    </dgm:pt>
    <dgm:pt modelId="{A7EC866D-3E8F-481B-B75B-11CFF21E4F74}" type="pres">
      <dgm:prSet presAssocID="{3DFFF056-A574-43D9-87CD-7586E5913401}" presName="parSpace" presStyleCnt="0"/>
      <dgm:spPr/>
    </dgm:pt>
    <dgm:pt modelId="{8D771DBF-9E79-4625-955C-786209319EA9}" type="pres">
      <dgm:prSet presAssocID="{FB4A11AF-7826-4173-926E-71E37260B9B9}" presName="parComposite" presStyleCnt="0"/>
      <dgm:spPr/>
    </dgm:pt>
    <dgm:pt modelId="{7321BE8A-010E-4B4D-A33E-BF3D3F523050}" type="pres">
      <dgm:prSet presAssocID="{FB4A11AF-7826-4173-926E-71E37260B9B9}" presName="parBigCircle" presStyleLbl="node0" presStyleIdx="3" presStyleCnt="5"/>
      <dgm:spPr/>
    </dgm:pt>
    <dgm:pt modelId="{C39FCD99-56E1-4438-AC0F-45FCCA6E1BE1}" type="pres">
      <dgm:prSet presAssocID="{FB4A11AF-7826-4173-926E-71E37260B9B9}" presName="parTx" presStyleLbl="revTx" presStyleIdx="3" presStyleCnt="5"/>
      <dgm:spPr/>
      <dgm:t>
        <a:bodyPr/>
        <a:lstStyle/>
        <a:p>
          <a:endParaRPr lang="tr-TR"/>
        </a:p>
      </dgm:t>
    </dgm:pt>
    <dgm:pt modelId="{D3A9490A-4481-4AFE-8225-18A22916DB98}" type="pres">
      <dgm:prSet presAssocID="{FB4A11AF-7826-4173-926E-71E37260B9B9}" presName="bSpace" presStyleCnt="0"/>
      <dgm:spPr/>
    </dgm:pt>
    <dgm:pt modelId="{6476A29F-F9F5-43BD-BE39-15DB15295CBE}" type="pres">
      <dgm:prSet presAssocID="{FB4A11AF-7826-4173-926E-71E37260B9B9}" presName="parBackupNorm" presStyleCnt="0"/>
      <dgm:spPr/>
    </dgm:pt>
    <dgm:pt modelId="{F85F2895-41D8-447A-B0EA-F0E29FF94065}" type="pres">
      <dgm:prSet presAssocID="{82491851-6911-439B-99FE-B6B8B824C40B}" presName="parSpace" presStyleCnt="0"/>
      <dgm:spPr/>
    </dgm:pt>
    <dgm:pt modelId="{8B7B4A10-9406-4E70-BC43-FD0D73C228ED}" type="pres">
      <dgm:prSet presAssocID="{8CF5EAB4-468E-4E55-90CA-B810508742C9}" presName="parComposite" presStyleCnt="0"/>
      <dgm:spPr/>
    </dgm:pt>
    <dgm:pt modelId="{4A8DA73A-2015-4FA0-BEBB-F6A05EDCAA67}" type="pres">
      <dgm:prSet presAssocID="{8CF5EAB4-468E-4E55-90CA-B810508742C9}" presName="parBigCircle" presStyleLbl="node0" presStyleIdx="4" presStyleCnt="5"/>
      <dgm:spPr/>
    </dgm:pt>
    <dgm:pt modelId="{5E6CD6F7-8996-463A-B2E7-E18ADBCF3962}" type="pres">
      <dgm:prSet presAssocID="{8CF5EAB4-468E-4E55-90CA-B810508742C9}" presName="parTx" presStyleLbl="revTx" presStyleIdx="4" presStyleCnt="5"/>
      <dgm:spPr/>
      <dgm:t>
        <a:bodyPr/>
        <a:lstStyle/>
        <a:p>
          <a:endParaRPr lang="tr-TR"/>
        </a:p>
      </dgm:t>
    </dgm:pt>
    <dgm:pt modelId="{D388CF30-74F4-4EDB-9FF7-61F554D36E18}" type="pres">
      <dgm:prSet presAssocID="{8CF5EAB4-468E-4E55-90CA-B810508742C9}" presName="bSpace" presStyleCnt="0"/>
      <dgm:spPr/>
    </dgm:pt>
    <dgm:pt modelId="{959D677B-4857-4FC0-B38F-A7703AE84CEB}" type="pres">
      <dgm:prSet presAssocID="{8CF5EAB4-468E-4E55-90CA-B810508742C9}" presName="parBackupNorm" presStyleCnt="0"/>
      <dgm:spPr/>
    </dgm:pt>
    <dgm:pt modelId="{ECA78320-27B0-4A81-8D56-177040863FDA}" type="pres">
      <dgm:prSet presAssocID="{8342FA27-38F4-4220-93EA-8BAFB93C74B5}" presName="parSpace" presStyleCnt="0"/>
      <dgm:spPr/>
    </dgm:pt>
  </dgm:ptLst>
  <dgm:cxnLst>
    <dgm:cxn modelId="{04E2F773-CC90-43EA-BF3E-5F4AF02BF776}" srcId="{19ED7B69-C2C9-4AB3-95BC-DC62236B9455}" destId="{B3B5BF35-1C48-4BAB-8D67-B905DFC26193}" srcOrd="1" destOrd="0" parTransId="{0665F378-B5E5-4330-B045-1D5E6D791AE3}" sibTransId="{A5587C81-0594-41B2-8DB3-8D9C74890CC0}"/>
    <dgm:cxn modelId="{1316A2B5-4B21-4F93-AC1F-34FCF1F3D87A}" srcId="{19ED7B69-C2C9-4AB3-95BC-DC62236B9455}" destId="{8CF5EAB4-468E-4E55-90CA-B810508742C9}" srcOrd="4" destOrd="0" parTransId="{3DED5DFC-2632-4830-8AB0-252E71BC62D4}" sibTransId="{8342FA27-38F4-4220-93EA-8BAFB93C74B5}"/>
    <dgm:cxn modelId="{D9016B02-DEEB-44DF-ABC3-C7A6DC0FA503}" type="presOf" srcId="{FB4A11AF-7826-4173-926E-71E37260B9B9}" destId="{C39FCD99-56E1-4438-AC0F-45FCCA6E1BE1}" srcOrd="0" destOrd="0" presId="urn:microsoft.com/office/officeart/2008/layout/CircleAccentTimeline"/>
    <dgm:cxn modelId="{088F4B0B-EF18-47AF-B37F-F3B9B93FBB62}" srcId="{19ED7B69-C2C9-4AB3-95BC-DC62236B9455}" destId="{5ED64146-4202-4937-8D39-032B30BFE1AE}" srcOrd="0" destOrd="0" parTransId="{5EA0E0B0-1434-49AC-A5B9-E5F64C82C8F5}" sibTransId="{8049412A-5400-499E-B95D-2B623C1D36EC}"/>
    <dgm:cxn modelId="{27B5BF94-38A3-4ADF-AA6B-42575D56E194}" srcId="{19ED7B69-C2C9-4AB3-95BC-DC62236B9455}" destId="{FB4A11AF-7826-4173-926E-71E37260B9B9}" srcOrd="3" destOrd="0" parTransId="{4789E3FF-6448-4821-B60F-800497E3BF44}" sibTransId="{82491851-6911-439B-99FE-B6B8B824C40B}"/>
    <dgm:cxn modelId="{067812AD-BE4E-412F-85B4-3254CEECFAD8}" type="presOf" srcId="{28CBEFC2-5681-464D-B949-5911A7ADDD97}" destId="{2AE31C48-57AE-4E0C-971E-6AD18F017C21}" srcOrd="0" destOrd="0" presId="urn:microsoft.com/office/officeart/2008/layout/CircleAccentTimeline"/>
    <dgm:cxn modelId="{0C6032A1-F8F4-4108-BF94-2EE4174A284F}" srcId="{19ED7B69-C2C9-4AB3-95BC-DC62236B9455}" destId="{28CBEFC2-5681-464D-B949-5911A7ADDD97}" srcOrd="2" destOrd="0" parTransId="{B4C9DCB5-E6EF-4852-B554-049C15C6B5A5}" sibTransId="{3DFFF056-A574-43D9-87CD-7586E5913401}"/>
    <dgm:cxn modelId="{3A9321D7-CD86-4E33-89A4-D28ABF62F104}" type="presOf" srcId="{19ED7B69-C2C9-4AB3-95BC-DC62236B9455}" destId="{E49AA38B-2E37-46ED-8A07-56A7E374E520}" srcOrd="0" destOrd="0" presId="urn:microsoft.com/office/officeart/2008/layout/CircleAccentTimeline"/>
    <dgm:cxn modelId="{963E6BC2-971D-4849-83E8-1A8F7227D930}" type="presOf" srcId="{B3B5BF35-1C48-4BAB-8D67-B905DFC26193}" destId="{2C041D56-A9E5-4F85-96F2-11AFA8169BD0}" srcOrd="0" destOrd="0" presId="urn:microsoft.com/office/officeart/2008/layout/CircleAccentTimeline"/>
    <dgm:cxn modelId="{2600FE3F-1BAF-4E06-9FC8-1A4D77246F88}" type="presOf" srcId="{8CF5EAB4-468E-4E55-90CA-B810508742C9}" destId="{5E6CD6F7-8996-463A-B2E7-E18ADBCF3962}" srcOrd="0" destOrd="0" presId="urn:microsoft.com/office/officeart/2008/layout/CircleAccentTimeline"/>
    <dgm:cxn modelId="{01815674-7F20-47BA-9F87-F9737317F661}" type="presOf" srcId="{5ED64146-4202-4937-8D39-032B30BFE1AE}" destId="{03154707-A8E5-4259-8EDF-89DE13AD5E2E}" srcOrd="0" destOrd="0" presId="urn:microsoft.com/office/officeart/2008/layout/CircleAccentTimeline"/>
    <dgm:cxn modelId="{CB06AB53-C921-4E83-9773-D4238C3A4377}" type="presParOf" srcId="{E49AA38B-2E37-46ED-8A07-56A7E374E520}" destId="{2808F0EC-8C84-4980-81C8-4BFFFCFD9C18}" srcOrd="0" destOrd="0" presId="urn:microsoft.com/office/officeart/2008/layout/CircleAccentTimeline"/>
    <dgm:cxn modelId="{9F499CF0-82F3-468B-BCA2-D2EA8DB4450D}" type="presParOf" srcId="{2808F0EC-8C84-4980-81C8-4BFFFCFD9C18}" destId="{6A514553-8FB2-4C72-B48B-5EE9AB8C3DEE}" srcOrd="0" destOrd="0" presId="urn:microsoft.com/office/officeart/2008/layout/CircleAccentTimeline"/>
    <dgm:cxn modelId="{8002BE37-E3E4-455A-B307-01EC19CFF5AC}" type="presParOf" srcId="{2808F0EC-8C84-4980-81C8-4BFFFCFD9C18}" destId="{03154707-A8E5-4259-8EDF-89DE13AD5E2E}" srcOrd="1" destOrd="0" presId="urn:microsoft.com/office/officeart/2008/layout/CircleAccentTimeline"/>
    <dgm:cxn modelId="{541632C9-3A91-4AF8-8DEE-2FD2B3B964FD}" type="presParOf" srcId="{2808F0EC-8C84-4980-81C8-4BFFFCFD9C18}" destId="{7B7971BD-88EC-4E1E-AE68-6FB8253EED4E}" srcOrd="2" destOrd="0" presId="urn:microsoft.com/office/officeart/2008/layout/CircleAccentTimeline"/>
    <dgm:cxn modelId="{61DBC05E-A23D-4E62-A661-5BE7D6D37DA2}" type="presParOf" srcId="{E49AA38B-2E37-46ED-8A07-56A7E374E520}" destId="{37B79740-94E9-4E27-9441-D88F94011AF0}" srcOrd="1" destOrd="0" presId="urn:microsoft.com/office/officeart/2008/layout/CircleAccentTimeline"/>
    <dgm:cxn modelId="{1D0D94D2-94B6-4D7E-98B4-C2937885C411}" type="presParOf" srcId="{E49AA38B-2E37-46ED-8A07-56A7E374E520}" destId="{31204B8E-E04F-43BE-8923-C6A6A93D9F4E}" srcOrd="2" destOrd="0" presId="urn:microsoft.com/office/officeart/2008/layout/CircleAccentTimeline"/>
    <dgm:cxn modelId="{44A98AEE-74FD-4BBC-9937-0A363001FB36}" type="presParOf" srcId="{E49AA38B-2E37-46ED-8A07-56A7E374E520}" destId="{25BC1871-7F2C-4064-AC34-F6F8CC3ED5F5}" srcOrd="3" destOrd="0" presId="urn:microsoft.com/office/officeart/2008/layout/CircleAccentTimeline"/>
    <dgm:cxn modelId="{B2C4C9D8-DC9F-4182-A2BF-9D50251574EB}" type="presParOf" srcId="{25BC1871-7F2C-4064-AC34-F6F8CC3ED5F5}" destId="{5B9649D7-2357-4CC1-983F-17B8ACEE6061}" srcOrd="0" destOrd="0" presId="urn:microsoft.com/office/officeart/2008/layout/CircleAccentTimeline"/>
    <dgm:cxn modelId="{9ACAD793-4BF7-4114-B277-0289ADC0CF89}" type="presParOf" srcId="{25BC1871-7F2C-4064-AC34-F6F8CC3ED5F5}" destId="{2C041D56-A9E5-4F85-96F2-11AFA8169BD0}" srcOrd="1" destOrd="0" presId="urn:microsoft.com/office/officeart/2008/layout/CircleAccentTimeline"/>
    <dgm:cxn modelId="{B6232315-708C-4D25-A73E-7166778D68FF}" type="presParOf" srcId="{25BC1871-7F2C-4064-AC34-F6F8CC3ED5F5}" destId="{AC6947CE-669B-4FD1-96F8-B65302A03ED6}" srcOrd="2" destOrd="0" presId="urn:microsoft.com/office/officeart/2008/layout/CircleAccentTimeline"/>
    <dgm:cxn modelId="{858AC7CC-3743-4525-AB1F-0AC12AE4A515}" type="presParOf" srcId="{E49AA38B-2E37-46ED-8A07-56A7E374E520}" destId="{A887E202-6DE5-4D56-8D80-674517A5D10E}" srcOrd="4" destOrd="0" presId="urn:microsoft.com/office/officeart/2008/layout/CircleAccentTimeline"/>
    <dgm:cxn modelId="{15B62766-AFA5-4994-8DE7-493862D59663}" type="presParOf" srcId="{E49AA38B-2E37-46ED-8A07-56A7E374E520}" destId="{492841C1-754F-4E02-86F8-6AE38A2D189D}" srcOrd="5" destOrd="0" presId="urn:microsoft.com/office/officeart/2008/layout/CircleAccentTimeline"/>
    <dgm:cxn modelId="{8EB93949-C7A4-4CE7-9018-35D8052D6AC0}" type="presParOf" srcId="{E49AA38B-2E37-46ED-8A07-56A7E374E520}" destId="{E31808ED-1C28-47AE-8AC5-223782B3BC21}" srcOrd="6" destOrd="0" presId="urn:microsoft.com/office/officeart/2008/layout/CircleAccentTimeline"/>
    <dgm:cxn modelId="{27B98FD7-8E9E-402B-9CCE-907F3C47B442}" type="presParOf" srcId="{E31808ED-1C28-47AE-8AC5-223782B3BC21}" destId="{C4A0E085-021B-4FAF-AF27-253D94A38D5E}" srcOrd="0" destOrd="0" presId="urn:microsoft.com/office/officeart/2008/layout/CircleAccentTimeline"/>
    <dgm:cxn modelId="{0A4DD147-4014-4321-9398-E81E7070ECD8}" type="presParOf" srcId="{E31808ED-1C28-47AE-8AC5-223782B3BC21}" destId="{2AE31C48-57AE-4E0C-971E-6AD18F017C21}" srcOrd="1" destOrd="0" presId="urn:microsoft.com/office/officeart/2008/layout/CircleAccentTimeline"/>
    <dgm:cxn modelId="{BFD29C1E-8B78-4ECF-B831-41DEB9457550}" type="presParOf" srcId="{E31808ED-1C28-47AE-8AC5-223782B3BC21}" destId="{387770EF-EB67-42DF-BCF6-83659944BA5E}" srcOrd="2" destOrd="0" presId="urn:microsoft.com/office/officeart/2008/layout/CircleAccentTimeline"/>
    <dgm:cxn modelId="{31D454A2-EE65-455E-BEB7-A128A3CDB0D4}" type="presParOf" srcId="{E49AA38B-2E37-46ED-8A07-56A7E374E520}" destId="{193AF366-B643-4022-987F-3AA6C85867A1}" srcOrd="7" destOrd="0" presId="urn:microsoft.com/office/officeart/2008/layout/CircleAccentTimeline"/>
    <dgm:cxn modelId="{8CA027B4-2C4D-48A5-ADAF-85823C9FAA53}" type="presParOf" srcId="{E49AA38B-2E37-46ED-8A07-56A7E374E520}" destId="{A7EC866D-3E8F-481B-B75B-11CFF21E4F74}" srcOrd="8" destOrd="0" presId="urn:microsoft.com/office/officeart/2008/layout/CircleAccentTimeline"/>
    <dgm:cxn modelId="{5A6BBC88-C661-4F85-B482-4794FE752046}" type="presParOf" srcId="{E49AA38B-2E37-46ED-8A07-56A7E374E520}" destId="{8D771DBF-9E79-4625-955C-786209319EA9}" srcOrd="9" destOrd="0" presId="urn:microsoft.com/office/officeart/2008/layout/CircleAccentTimeline"/>
    <dgm:cxn modelId="{BEF7A761-5B0A-441C-927B-59F4922B48D6}" type="presParOf" srcId="{8D771DBF-9E79-4625-955C-786209319EA9}" destId="{7321BE8A-010E-4B4D-A33E-BF3D3F523050}" srcOrd="0" destOrd="0" presId="urn:microsoft.com/office/officeart/2008/layout/CircleAccentTimeline"/>
    <dgm:cxn modelId="{826C40EE-5ECD-4FD2-B29C-1F3269DBA199}" type="presParOf" srcId="{8D771DBF-9E79-4625-955C-786209319EA9}" destId="{C39FCD99-56E1-4438-AC0F-45FCCA6E1BE1}" srcOrd="1" destOrd="0" presId="urn:microsoft.com/office/officeart/2008/layout/CircleAccentTimeline"/>
    <dgm:cxn modelId="{DDFFEEE9-B238-4488-BB17-CA6C7DAD1EA0}" type="presParOf" srcId="{8D771DBF-9E79-4625-955C-786209319EA9}" destId="{D3A9490A-4481-4AFE-8225-18A22916DB98}" srcOrd="2" destOrd="0" presId="urn:microsoft.com/office/officeart/2008/layout/CircleAccentTimeline"/>
    <dgm:cxn modelId="{6165AB8B-B2DD-4046-B561-9F71772C6481}" type="presParOf" srcId="{E49AA38B-2E37-46ED-8A07-56A7E374E520}" destId="{6476A29F-F9F5-43BD-BE39-15DB15295CBE}" srcOrd="10" destOrd="0" presId="urn:microsoft.com/office/officeart/2008/layout/CircleAccentTimeline"/>
    <dgm:cxn modelId="{FBD4AF3B-B265-4284-BB86-813D882C5746}" type="presParOf" srcId="{E49AA38B-2E37-46ED-8A07-56A7E374E520}" destId="{F85F2895-41D8-447A-B0EA-F0E29FF94065}" srcOrd="11" destOrd="0" presId="urn:microsoft.com/office/officeart/2008/layout/CircleAccentTimeline"/>
    <dgm:cxn modelId="{74F8D198-223B-4E61-8880-652FB0A7DFCF}" type="presParOf" srcId="{E49AA38B-2E37-46ED-8A07-56A7E374E520}" destId="{8B7B4A10-9406-4E70-BC43-FD0D73C228ED}" srcOrd="12" destOrd="0" presId="urn:microsoft.com/office/officeart/2008/layout/CircleAccentTimeline"/>
    <dgm:cxn modelId="{F9B58B3E-9CA1-4944-9C6B-CEEF28874080}" type="presParOf" srcId="{8B7B4A10-9406-4E70-BC43-FD0D73C228ED}" destId="{4A8DA73A-2015-4FA0-BEBB-F6A05EDCAA67}" srcOrd="0" destOrd="0" presId="urn:microsoft.com/office/officeart/2008/layout/CircleAccentTimeline"/>
    <dgm:cxn modelId="{9B3104BB-75DC-4DA5-8080-992F5A4B44B1}" type="presParOf" srcId="{8B7B4A10-9406-4E70-BC43-FD0D73C228ED}" destId="{5E6CD6F7-8996-463A-B2E7-E18ADBCF3962}" srcOrd="1" destOrd="0" presId="urn:microsoft.com/office/officeart/2008/layout/CircleAccentTimeline"/>
    <dgm:cxn modelId="{73881C72-95F6-4C7C-BA12-DC2348A68B7A}" type="presParOf" srcId="{8B7B4A10-9406-4E70-BC43-FD0D73C228ED}" destId="{D388CF30-74F4-4EDB-9FF7-61F554D36E18}" srcOrd="2" destOrd="0" presId="urn:microsoft.com/office/officeart/2008/layout/CircleAccentTimeline"/>
    <dgm:cxn modelId="{3FCD4F4F-12CF-4A2D-91FE-5D0CB49F193C}" type="presParOf" srcId="{E49AA38B-2E37-46ED-8A07-56A7E374E520}" destId="{959D677B-4857-4FC0-B38F-A7703AE84CEB}" srcOrd="13" destOrd="0" presId="urn:microsoft.com/office/officeart/2008/layout/CircleAccentTimeline"/>
    <dgm:cxn modelId="{E152FE6F-2E2E-4CB0-8D19-F95D8D19CF12}" type="presParOf" srcId="{E49AA38B-2E37-46ED-8A07-56A7E374E520}" destId="{ECA78320-27B0-4A81-8D56-177040863FDA}" srcOrd="14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DD6593-30F0-4260-A935-5098783D09A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18EB5D97-1B3A-4A05-9AF8-09E27841A5B7}">
      <dgm:prSet/>
      <dgm:spPr/>
      <dgm:t>
        <a:bodyPr/>
        <a:lstStyle/>
        <a:p>
          <a:pPr rtl="0"/>
          <a:r>
            <a:rPr lang="tr-TR" smtClean="0"/>
            <a:t>Teknik Şartnamelerde Genel Olarak </a:t>
          </a:r>
          <a:endParaRPr lang="tr-TR"/>
        </a:p>
      </dgm:t>
    </dgm:pt>
    <dgm:pt modelId="{0967DDD6-14C5-49A0-BCD5-83C564D68E0E}" type="parTrans" cxnId="{2919450F-96C1-44BC-A297-B1F11F3A0977}">
      <dgm:prSet/>
      <dgm:spPr/>
      <dgm:t>
        <a:bodyPr/>
        <a:lstStyle/>
        <a:p>
          <a:endParaRPr lang="tr-TR"/>
        </a:p>
      </dgm:t>
    </dgm:pt>
    <dgm:pt modelId="{50AF2267-E8D2-47D3-A345-587CE039F322}" type="sibTrans" cxnId="{2919450F-96C1-44BC-A297-B1F11F3A0977}">
      <dgm:prSet/>
      <dgm:spPr/>
      <dgm:t>
        <a:bodyPr/>
        <a:lstStyle/>
        <a:p>
          <a:endParaRPr lang="tr-TR"/>
        </a:p>
      </dgm:t>
    </dgm:pt>
    <dgm:pt modelId="{D70F3F79-4DBC-4C09-AC55-872780899FCD}">
      <dgm:prSet/>
      <dgm:spPr/>
      <dgm:t>
        <a:bodyPr/>
        <a:lstStyle/>
        <a:p>
          <a:pPr rtl="0"/>
          <a:r>
            <a:rPr lang="tr-TR" smtClean="0"/>
            <a:t>1.Ürünün Adı</a:t>
          </a:r>
          <a:endParaRPr lang="tr-TR"/>
        </a:p>
      </dgm:t>
    </dgm:pt>
    <dgm:pt modelId="{72C770E2-247E-4469-BC6E-1CE0AFC8F473}" type="parTrans" cxnId="{F9AC9941-759E-47CA-AACA-07FAE3164025}">
      <dgm:prSet/>
      <dgm:spPr/>
      <dgm:t>
        <a:bodyPr/>
        <a:lstStyle/>
        <a:p>
          <a:endParaRPr lang="tr-TR"/>
        </a:p>
      </dgm:t>
    </dgm:pt>
    <dgm:pt modelId="{A509EAB8-85A9-4716-BB0B-42554BA0BB7A}" type="sibTrans" cxnId="{F9AC9941-759E-47CA-AACA-07FAE3164025}">
      <dgm:prSet/>
      <dgm:spPr/>
      <dgm:t>
        <a:bodyPr/>
        <a:lstStyle/>
        <a:p>
          <a:endParaRPr lang="tr-TR"/>
        </a:p>
      </dgm:t>
    </dgm:pt>
    <dgm:pt modelId="{4DFA30B7-CA21-442D-94FE-7CA198794021}">
      <dgm:prSet/>
      <dgm:spPr/>
      <dgm:t>
        <a:bodyPr/>
        <a:lstStyle/>
        <a:p>
          <a:pPr rtl="0"/>
          <a:r>
            <a:rPr lang="tr-TR" smtClean="0"/>
            <a:t>2.Kalite tanımı</a:t>
          </a:r>
          <a:endParaRPr lang="tr-TR"/>
        </a:p>
      </dgm:t>
    </dgm:pt>
    <dgm:pt modelId="{46FBDA75-FC8F-46D1-BE87-DFFEF7DBC226}" type="parTrans" cxnId="{906765D9-6058-4B4E-A532-DF92EB270ED8}">
      <dgm:prSet/>
      <dgm:spPr/>
      <dgm:t>
        <a:bodyPr/>
        <a:lstStyle/>
        <a:p>
          <a:endParaRPr lang="tr-TR"/>
        </a:p>
      </dgm:t>
    </dgm:pt>
    <dgm:pt modelId="{084889EF-C099-4E13-8FCD-37D3B459A5EB}" type="sibTrans" cxnId="{906765D9-6058-4B4E-A532-DF92EB270ED8}">
      <dgm:prSet/>
      <dgm:spPr/>
      <dgm:t>
        <a:bodyPr/>
        <a:lstStyle/>
        <a:p>
          <a:endParaRPr lang="tr-TR"/>
        </a:p>
      </dgm:t>
    </dgm:pt>
    <dgm:pt modelId="{A6A2F4E1-FC41-433B-B2BF-A1BD0C1BD46B}">
      <dgm:prSet/>
      <dgm:spPr/>
      <dgm:t>
        <a:bodyPr/>
        <a:lstStyle/>
        <a:p>
          <a:pPr rtl="0"/>
          <a:r>
            <a:rPr lang="tr-TR" smtClean="0"/>
            <a:t>3.Miktarı</a:t>
          </a:r>
          <a:endParaRPr lang="tr-TR"/>
        </a:p>
      </dgm:t>
    </dgm:pt>
    <dgm:pt modelId="{9A8EF8CC-F457-417A-9A76-6510661BD1B6}" type="parTrans" cxnId="{CDFC60CA-792B-4346-8CF5-8293BF414ED1}">
      <dgm:prSet/>
      <dgm:spPr/>
      <dgm:t>
        <a:bodyPr/>
        <a:lstStyle/>
        <a:p>
          <a:endParaRPr lang="tr-TR"/>
        </a:p>
      </dgm:t>
    </dgm:pt>
    <dgm:pt modelId="{283455A0-3E80-44C6-B48B-FE3E31D8C711}" type="sibTrans" cxnId="{CDFC60CA-792B-4346-8CF5-8293BF414ED1}">
      <dgm:prSet/>
      <dgm:spPr/>
      <dgm:t>
        <a:bodyPr/>
        <a:lstStyle/>
        <a:p>
          <a:endParaRPr lang="tr-TR"/>
        </a:p>
      </dgm:t>
    </dgm:pt>
    <dgm:pt modelId="{7A47EFD9-8FAA-4784-836E-5034FE80E411}">
      <dgm:prSet/>
      <dgm:spPr/>
      <dgm:t>
        <a:bodyPr/>
        <a:lstStyle/>
        <a:p>
          <a:pPr rtl="0"/>
          <a:r>
            <a:rPr lang="tr-TR" smtClean="0"/>
            <a:t>4.Birim fiyatları</a:t>
          </a:r>
          <a:endParaRPr lang="tr-TR"/>
        </a:p>
      </dgm:t>
    </dgm:pt>
    <dgm:pt modelId="{A1DF374F-03C2-40E8-ADBE-A56CD2EBA3A1}" type="parTrans" cxnId="{DDF62AEC-1313-410A-B721-664F162F4795}">
      <dgm:prSet/>
      <dgm:spPr/>
      <dgm:t>
        <a:bodyPr/>
        <a:lstStyle/>
        <a:p>
          <a:endParaRPr lang="tr-TR"/>
        </a:p>
      </dgm:t>
    </dgm:pt>
    <dgm:pt modelId="{165F2EB4-CF42-49B4-B343-8CE7929A690D}" type="sibTrans" cxnId="{DDF62AEC-1313-410A-B721-664F162F4795}">
      <dgm:prSet/>
      <dgm:spPr/>
      <dgm:t>
        <a:bodyPr/>
        <a:lstStyle/>
        <a:p>
          <a:endParaRPr lang="tr-TR"/>
        </a:p>
      </dgm:t>
    </dgm:pt>
    <dgm:pt modelId="{F31CA9E5-15E7-4256-84CC-C6773983A22A}">
      <dgm:prSet/>
      <dgm:spPr/>
      <dgm:t>
        <a:bodyPr/>
        <a:lstStyle/>
        <a:p>
          <a:pPr rtl="0"/>
          <a:r>
            <a:rPr lang="tr-TR" smtClean="0"/>
            <a:t>5.Özel notlar yer alır.</a:t>
          </a:r>
          <a:endParaRPr lang="tr-TR"/>
        </a:p>
      </dgm:t>
    </dgm:pt>
    <dgm:pt modelId="{5FB363F4-03B2-48E8-BF91-100A6C9911EB}" type="parTrans" cxnId="{3533D9A3-8620-49D6-B9D0-E63A0FD33D2F}">
      <dgm:prSet/>
      <dgm:spPr/>
      <dgm:t>
        <a:bodyPr/>
        <a:lstStyle/>
        <a:p>
          <a:endParaRPr lang="tr-TR"/>
        </a:p>
      </dgm:t>
    </dgm:pt>
    <dgm:pt modelId="{13F1BEEF-C338-46F6-9A5A-81FC61325D9F}" type="sibTrans" cxnId="{3533D9A3-8620-49D6-B9D0-E63A0FD33D2F}">
      <dgm:prSet/>
      <dgm:spPr/>
      <dgm:t>
        <a:bodyPr/>
        <a:lstStyle/>
        <a:p>
          <a:endParaRPr lang="tr-TR"/>
        </a:p>
      </dgm:t>
    </dgm:pt>
    <dgm:pt modelId="{E84EFCE4-87E7-4A78-83E3-EF803DE560EF}" type="pres">
      <dgm:prSet presAssocID="{60DD6593-30F0-4260-A935-5098783D09A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85AB4DB-E6B7-4421-A60E-C44C5447A4B8}" type="pres">
      <dgm:prSet presAssocID="{18EB5D97-1B3A-4A05-9AF8-09E27841A5B7}" presName="circ1" presStyleLbl="vennNode1" presStyleIdx="0" presStyleCnt="6"/>
      <dgm:spPr/>
    </dgm:pt>
    <dgm:pt modelId="{982CCD2C-86DC-43D6-B3CA-7B1F4B83F958}" type="pres">
      <dgm:prSet presAssocID="{18EB5D97-1B3A-4A05-9AF8-09E27841A5B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30B0FB-4BE0-4A13-B60A-A2E6F43BDEA8}" type="pres">
      <dgm:prSet presAssocID="{D70F3F79-4DBC-4C09-AC55-872780899FCD}" presName="circ2" presStyleLbl="vennNode1" presStyleIdx="1" presStyleCnt="6"/>
      <dgm:spPr/>
    </dgm:pt>
    <dgm:pt modelId="{70A49DEA-0821-43D8-9054-F80C8B02E671}" type="pres">
      <dgm:prSet presAssocID="{D70F3F79-4DBC-4C09-AC55-872780899FC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E99FEB-C829-4C68-B629-275D03D8848E}" type="pres">
      <dgm:prSet presAssocID="{4DFA30B7-CA21-442D-94FE-7CA198794021}" presName="circ3" presStyleLbl="vennNode1" presStyleIdx="2" presStyleCnt="6"/>
      <dgm:spPr/>
    </dgm:pt>
    <dgm:pt modelId="{74E9D1CE-D068-47F3-AA97-65CFEB558175}" type="pres">
      <dgm:prSet presAssocID="{4DFA30B7-CA21-442D-94FE-7CA19879402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CE6FE4-E749-4708-86D7-158BCBFF2E8D}" type="pres">
      <dgm:prSet presAssocID="{A6A2F4E1-FC41-433B-B2BF-A1BD0C1BD46B}" presName="circ4" presStyleLbl="vennNode1" presStyleIdx="3" presStyleCnt="6"/>
      <dgm:spPr/>
    </dgm:pt>
    <dgm:pt modelId="{1F5C5A03-24DC-4AF7-8C8C-398BE62AC175}" type="pres">
      <dgm:prSet presAssocID="{A6A2F4E1-FC41-433B-B2BF-A1BD0C1BD46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E94AC2-C6E3-463C-B7A1-9CFCD37D9CFF}" type="pres">
      <dgm:prSet presAssocID="{7A47EFD9-8FAA-4784-836E-5034FE80E411}" presName="circ5" presStyleLbl="vennNode1" presStyleIdx="4" presStyleCnt="6"/>
      <dgm:spPr/>
    </dgm:pt>
    <dgm:pt modelId="{F41D4E38-DD96-4B52-9450-B6CC9B62516B}" type="pres">
      <dgm:prSet presAssocID="{7A47EFD9-8FAA-4784-836E-5034FE80E411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1D0674-6068-48DB-AE29-66EC50E955B3}" type="pres">
      <dgm:prSet presAssocID="{F31CA9E5-15E7-4256-84CC-C6773983A22A}" presName="circ6" presStyleLbl="vennNode1" presStyleIdx="5" presStyleCnt="6"/>
      <dgm:spPr/>
    </dgm:pt>
    <dgm:pt modelId="{C61DB6B5-A3F3-4449-9067-5FEF34B2DBF4}" type="pres">
      <dgm:prSet presAssocID="{F31CA9E5-15E7-4256-84CC-C6773983A22A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97E80E6-F00E-4BFE-B8A8-F6ED93A85027}" type="presOf" srcId="{F31CA9E5-15E7-4256-84CC-C6773983A22A}" destId="{C61DB6B5-A3F3-4449-9067-5FEF34B2DBF4}" srcOrd="0" destOrd="0" presId="urn:microsoft.com/office/officeart/2005/8/layout/venn1"/>
    <dgm:cxn modelId="{3533D9A3-8620-49D6-B9D0-E63A0FD33D2F}" srcId="{60DD6593-30F0-4260-A935-5098783D09A9}" destId="{F31CA9E5-15E7-4256-84CC-C6773983A22A}" srcOrd="5" destOrd="0" parTransId="{5FB363F4-03B2-48E8-BF91-100A6C9911EB}" sibTransId="{13F1BEEF-C338-46F6-9A5A-81FC61325D9F}"/>
    <dgm:cxn modelId="{F9AC9941-759E-47CA-AACA-07FAE3164025}" srcId="{60DD6593-30F0-4260-A935-5098783D09A9}" destId="{D70F3F79-4DBC-4C09-AC55-872780899FCD}" srcOrd="1" destOrd="0" parTransId="{72C770E2-247E-4469-BC6E-1CE0AFC8F473}" sibTransId="{A509EAB8-85A9-4716-BB0B-42554BA0BB7A}"/>
    <dgm:cxn modelId="{5052A303-6589-49FB-8C1F-10F3FB417E84}" type="presOf" srcId="{D70F3F79-4DBC-4C09-AC55-872780899FCD}" destId="{70A49DEA-0821-43D8-9054-F80C8B02E671}" srcOrd="0" destOrd="0" presId="urn:microsoft.com/office/officeart/2005/8/layout/venn1"/>
    <dgm:cxn modelId="{BF4BB0C7-5816-4F37-8AC9-049037730257}" type="presOf" srcId="{60DD6593-30F0-4260-A935-5098783D09A9}" destId="{E84EFCE4-87E7-4A78-83E3-EF803DE560EF}" srcOrd="0" destOrd="0" presId="urn:microsoft.com/office/officeart/2005/8/layout/venn1"/>
    <dgm:cxn modelId="{DDF62AEC-1313-410A-B721-664F162F4795}" srcId="{60DD6593-30F0-4260-A935-5098783D09A9}" destId="{7A47EFD9-8FAA-4784-836E-5034FE80E411}" srcOrd="4" destOrd="0" parTransId="{A1DF374F-03C2-40E8-ADBE-A56CD2EBA3A1}" sibTransId="{165F2EB4-CF42-49B4-B343-8CE7929A690D}"/>
    <dgm:cxn modelId="{F81C81CD-0095-493B-931A-FD6B5BAF2815}" type="presOf" srcId="{7A47EFD9-8FAA-4784-836E-5034FE80E411}" destId="{F41D4E38-DD96-4B52-9450-B6CC9B62516B}" srcOrd="0" destOrd="0" presId="urn:microsoft.com/office/officeart/2005/8/layout/venn1"/>
    <dgm:cxn modelId="{91FD8567-F7F7-4F29-AC36-F04B5A5FF96D}" type="presOf" srcId="{18EB5D97-1B3A-4A05-9AF8-09E27841A5B7}" destId="{982CCD2C-86DC-43D6-B3CA-7B1F4B83F958}" srcOrd="0" destOrd="0" presId="urn:microsoft.com/office/officeart/2005/8/layout/venn1"/>
    <dgm:cxn modelId="{906765D9-6058-4B4E-A532-DF92EB270ED8}" srcId="{60DD6593-30F0-4260-A935-5098783D09A9}" destId="{4DFA30B7-CA21-442D-94FE-7CA198794021}" srcOrd="2" destOrd="0" parTransId="{46FBDA75-FC8F-46D1-BE87-DFFEF7DBC226}" sibTransId="{084889EF-C099-4E13-8FCD-37D3B459A5EB}"/>
    <dgm:cxn modelId="{9023BBFA-98BC-4942-929F-D9DDA0463A52}" type="presOf" srcId="{4DFA30B7-CA21-442D-94FE-7CA198794021}" destId="{74E9D1CE-D068-47F3-AA97-65CFEB558175}" srcOrd="0" destOrd="0" presId="urn:microsoft.com/office/officeart/2005/8/layout/venn1"/>
    <dgm:cxn modelId="{2919450F-96C1-44BC-A297-B1F11F3A0977}" srcId="{60DD6593-30F0-4260-A935-5098783D09A9}" destId="{18EB5D97-1B3A-4A05-9AF8-09E27841A5B7}" srcOrd="0" destOrd="0" parTransId="{0967DDD6-14C5-49A0-BCD5-83C564D68E0E}" sibTransId="{50AF2267-E8D2-47D3-A345-587CE039F322}"/>
    <dgm:cxn modelId="{CDFC60CA-792B-4346-8CF5-8293BF414ED1}" srcId="{60DD6593-30F0-4260-A935-5098783D09A9}" destId="{A6A2F4E1-FC41-433B-B2BF-A1BD0C1BD46B}" srcOrd="3" destOrd="0" parTransId="{9A8EF8CC-F457-417A-9A76-6510661BD1B6}" sibTransId="{283455A0-3E80-44C6-B48B-FE3E31D8C711}"/>
    <dgm:cxn modelId="{FF502656-CE6E-45DE-8AB9-731BEEBFC994}" type="presOf" srcId="{A6A2F4E1-FC41-433B-B2BF-A1BD0C1BD46B}" destId="{1F5C5A03-24DC-4AF7-8C8C-398BE62AC175}" srcOrd="0" destOrd="0" presId="urn:microsoft.com/office/officeart/2005/8/layout/venn1"/>
    <dgm:cxn modelId="{5AA14A2B-2342-4F5A-AA50-0D3143713B51}" type="presParOf" srcId="{E84EFCE4-87E7-4A78-83E3-EF803DE560EF}" destId="{485AB4DB-E6B7-4421-A60E-C44C5447A4B8}" srcOrd="0" destOrd="0" presId="urn:microsoft.com/office/officeart/2005/8/layout/venn1"/>
    <dgm:cxn modelId="{A53BE89E-C9D3-4838-99D7-F7776A0EEB19}" type="presParOf" srcId="{E84EFCE4-87E7-4A78-83E3-EF803DE560EF}" destId="{982CCD2C-86DC-43D6-B3CA-7B1F4B83F958}" srcOrd="1" destOrd="0" presId="urn:microsoft.com/office/officeart/2005/8/layout/venn1"/>
    <dgm:cxn modelId="{7C278993-9758-434D-9F14-A01495127000}" type="presParOf" srcId="{E84EFCE4-87E7-4A78-83E3-EF803DE560EF}" destId="{E830B0FB-4BE0-4A13-B60A-A2E6F43BDEA8}" srcOrd="2" destOrd="0" presId="urn:microsoft.com/office/officeart/2005/8/layout/venn1"/>
    <dgm:cxn modelId="{BDDC28BC-790E-468B-A980-CD139A1B0033}" type="presParOf" srcId="{E84EFCE4-87E7-4A78-83E3-EF803DE560EF}" destId="{70A49DEA-0821-43D8-9054-F80C8B02E671}" srcOrd="3" destOrd="0" presId="urn:microsoft.com/office/officeart/2005/8/layout/venn1"/>
    <dgm:cxn modelId="{5DB9FB05-5506-48D6-85FF-DCF96D75D255}" type="presParOf" srcId="{E84EFCE4-87E7-4A78-83E3-EF803DE560EF}" destId="{F4E99FEB-C829-4C68-B629-275D03D8848E}" srcOrd="4" destOrd="0" presId="urn:microsoft.com/office/officeart/2005/8/layout/venn1"/>
    <dgm:cxn modelId="{5E976E15-EECC-4728-93B6-247C1B51FB3C}" type="presParOf" srcId="{E84EFCE4-87E7-4A78-83E3-EF803DE560EF}" destId="{74E9D1CE-D068-47F3-AA97-65CFEB558175}" srcOrd="5" destOrd="0" presId="urn:microsoft.com/office/officeart/2005/8/layout/venn1"/>
    <dgm:cxn modelId="{972D23E1-59F0-43C8-A371-D2A44C239A35}" type="presParOf" srcId="{E84EFCE4-87E7-4A78-83E3-EF803DE560EF}" destId="{95CE6FE4-E749-4708-86D7-158BCBFF2E8D}" srcOrd="6" destOrd="0" presId="urn:microsoft.com/office/officeart/2005/8/layout/venn1"/>
    <dgm:cxn modelId="{6DAAB76C-1A7C-4580-9982-90E1C7EBA14F}" type="presParOf" srcId="{E84EFCE4-87E7-4A78-83E3-EF803DE560EF}" destId="{1F5C5A03-24DC-4AF7-8C8C-398BE62AC175}" srcOrd="7" destOrd="0" presId="urn:microsoft.com/office/officeart/2005/8/layout/venn1"/>
    <dgm:cxn modelId="{A7139E1E-E532-4592-A03D-9A13BEDDA62C}" type="presParOf" srcId="{E84EFCE4-87E7-4A78-83E3-EF803DE560EF}" destId="{2CE94AC2-C6E3-463C-B7A1-9CFCD37D9CFF}" srcOrd="8" destOrd="0" presId="urn:microsoft.com/office/officeart/2005/8/layout/venn1"/>
    <dgm:cxn modelId="{8ECDAB6A-B3DA-459B-8BE9-D2B6D0408DD6}" type="presParOf" srcId="{E84EFCE4-87E7-4A78-83E3-EF803DE560EF}" destId="{F41D4E38-DD96-4B52-9450-B6CC9B62516B}" srcOrd="9" destOrd="0" presId="urn:microsoft.com/office/officeart/2005/8/layout/venn1"/>
    <dgm:cxn modelId="{5C405810-4319-45AC-B843-4A421A4B4D54}" type="presParOf" srcId="{E84EFCE4-87E7-4A78-83E3-EF803DE560EF}" destId="{1C1D0674-6068-48DB-AE29-66EC50E955B3}" srcOrd="10" destOrd="0" presId="urn:microsoft.com/office/officeart/2005/8/layout/venn1"/>
    <dgm:cxn modelId="{6EAD998C-F7EE-4ED3-AFF9-D8E808CC0AB7}" type="presParOf" srcId="{E84EFCE4-87E7-4A78-83E3-EF803DE560EF}" destId="{C61DB6B5-A3F3-4449-9067-5FEF34B2DBF4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7FCCAB-D74F-404F-9759-CAD9EBE22FE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5A40720-EB8C-46BC-94B4-33286CB21731}">
      <dgm:prSet/>
      <dgm:spPr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pPr rtl="0"/>
          <a:r>
            <a:rPr lang="tr-TR" smtClean="0"/>
            <a:t>Satın alma işleminin bel kemiğini oluşturur.</a:t>
          </a:r>
          <a:endParaRPr lang="tr-TR"/>
        </a:p>
      </dgm:t>
    </dgm:pt>
    <dgm:pt modelId="{4F6EA255-E9CD-4C55-97F0-4B9A0C277AE8}" type="parTrans" cxnId="{2774E72B-3050-42F9-94A3-E26D9867AF5E}">
      <dgm:prSet/>
      <dgm:spPr/>
      <dgm:t>
        <a:bodyPr/>
        <a:lstStyle/>
        <a:p>
          <a:endParaRPr lang="tr-TR"/>
        </a:p>
      </dgm:t>
    </dgm:pt>
    <dgm:pt modelId="{D400F170-BE19-4E9C-A63E-905F2E1073B7}" type="sibTrans" cxnId="{2774E72B-3050-42F9-94A3-E26D9867AF5E}">
      <dgm:prSet/>
      <dgm:spPr/>
      <dgm:t>
        <a:bodyPr/>
        <a:lstStyle/>
        <a:p>
          <a:endParaRPr lang="tr-TR"/>
        </a:p>
      </dgm:t>
    </dgm:pt>
    <dgm:pt modelId="{8C95D563-EA55-43D2-A91D-5E95A1E24403}">
      <dgm:prSet/>
      <dgm:spPr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pPr rtl="0"/>
          <a:r>
            <a:rPr lang="tr-TR" smtClean="0"/>
            <a:t>Kalite kontrolüne temel oluşturur.</a:t>
          </a:r>
          <a:endParaRPr lang="tr-TR"/>
        </a:p>
      </dgm:t>
    </dgm:pt>
    <dgm:pt modelId="{35703B8C-F325-44DF-BA7D-BC12EB9149EB}" type="parTrans" cxnId="{4ACA597F-CDD1-4A4E-95F9-4A26478BBCD9}">
      <dgm:prSet/>
      <dgm:spPr/>
      <dgm:t>
        <a:bodyPr/>
        <a:lstStyle/>
        <a:p>
          <a:endParaRPr lang="tr-TR"/>
        </a:p>
      </dgm:t>
    </dgm:pt>
    <dgm:pt modelId="{29AB1557-AD2D-4CF1-BDBA-AC8E96AB6AD7}" type="sibTrans" cxnId="{4ACA597F-CDD1-4A4E-95F9-4A26478BBCD9}">
      <dgm:prSet/>
      <dgm:spPr/>
      <dgm:t>
        <a:bodyPr/>
        <a:lstStyle/>
        <a:p>
          <a:endParaRPr lang="tr-TR"/>
        </a:p>
      </dgm:t>
    </dgm:pt>
    <dgm:pt modelId="{EEF4A191-9862-4279-8F2F-28D3C2301B9C}">
      <dgm:prSet/>
      <dgm:spPr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pPr rtl="0"/>
          <a:r>
            <a:rPr lang="tr-TR" dirty="0" smtClean="0"/>
            <a:t>Kuruluş ile satıcı firma arasında iletişim aracıdır.</a:t>
          </a:r>
          <a:endParaRPr lang="tr-TR" dirty="0"/>
        </a:p>
      </dgm:t>
    </dgm:pt>
    <dgm:pt modelId="{86FFFED9-9499-4A32-9529-AFB394DC25D9}" type="parTrans" cxnId="{E2544DEE-CFCB-4759-B542-5A6C51740A7B}">
      <dgm:prSet/>
      <dgm:spPr/>
      <dgm:t>
        <a:bodyPr/>
        <a:lstStyle/>
        <a:p>
          <a:endParaRPr lang="tr-TR"/>
        </a:p>
      </dgm:t>
    </dgm:pt>
    <dgm:pt modelId="{70EC0B76-B868-4A14-9A87-492D64EC7CEB}" type="sibTrans" cxnId="{E2544DEE-CFCB-4759-B542-5A6C51740A7B}">
      <dgm:prSet/>
      <dgm:spPr/>
      <dgm:t>
        <a:bodyPr/>
        <a:lstStyle/>
        <a:p>
          <a:endParaRPr lang="tr-TR"/>
        </a:p>
      </dgm:t>
    </dgm:pt>
    <dgm:pt modelId="{4C9FCFAD-6901-4AB6-962F-530FAA9AC091}">
      <dgm:prSet/>
      <dgm:spPr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pPr rtl="0"/>
          <a:r>
            <a:rPr lang="tr-TR" smtClean="0"/>
            <a:t>Eğiticidir ( satın almadan sorumlu personeli ve satıcı firma görevlilerini)</a:t>
          </a:r>
          <a:endParaRPr lang="tr-TR"/>
        </a:p>
      </dgm:t>
    </dgm:pt>
    <dgm:pt modelId="{2DB7AAE0-B20A-4D02-B850-3EB1CC6FBF1B}" type="parTrans" cxnId="{B71D0BFD-8E2C-40E5-9501-74D3B507A892}">
      <dgm:prSet/>
      <dgm:spPr/>
      <dgm:t>
        <a:bodyPr/>
        <a:lstStyle/>
        <a:p>
          <a:endParaRPr lang="tr-TR"/>
        </a:p>
      </dgm:t>
    </dgm:pt>
    <dgm:pt modelId="{EC280359-F49D-42EC-B8A3-FAAF8CABFEFF}" type="sibTrans" cxnId="{B71D0BFD-8E2C-40E5-9501-74D3B507A892}">
      <dgm:prSet/>
      <dgm:spPr/>
      <dgm:t>
        <a:bodyPr/>
        <a:lstStyle/>
        <a:p>
          <a:endParaRPr lang="tr-TR"/>
        </a:p>
      </dgm:t>
    </dgm:pt>
    <dgm:pt modelId="{AD04745D-E8A8-4717-AA4D-3DF342F3757A}">
      <dgm:prSet/>
      <dgm:spPr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pPr rtl="0"/>
          <a:r>
            <a:rPr lang="tr-TR" dirty="0" smtClean="0"/>
            <a:t>Satın alma amaçlarına uygun bir satın almayı kolaylaştırır.</a:t>
          </a:r>
          <a:endParaRPr lang="tr-TR" dirty="0"/>
        </a:p>
      </dgm:t>
    </dgm:pt>
    <dgm:pt modelId="{9367272D-9627-48F0-83C3-95E27EB8984C}" type="parTrans" cxnId="{8E7FE9DB-80F8-4AD7-AE5C-E0363903F5B5}">
      <dgm:prSet/>
      <dgm:spPr/>
      <dgm:t>
        <a:bodyPr/>
        <a:lstStyle/>
        <a:p>
          <a:endParaRPr lang="tr-TR"/>
        </a:p>
      </dgm:t>
    </dgm:pt>
    <dgm:pt modelId="{010B4A7F-2254-4EE2-AB81-CF738C778CD4}" type="sibTrans" cxnId="{8E7FE9DB-80F8-4AD7-AE5C-E0363903F5B5}">
      <dgm:prSet/>
      <dgm:spPr/>
      <dgm:t>
        <a:bodyPr/>
        <a:lstStyle/>
        <a:p>
          <a:endParaRPr lang="tr-TR"/>
        </a:p>
      </dgm:t>
    </dgm:pt>
    <dgm:pt modelId="{59235F38-DE5A-4590-9BC1-4EAAF2DCA51F}" type="pres">
      <dgm:prSet presAssocID="{0D7FCCAB-D74F-404F-9759-CAD9EBE22FE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622802C-5C53-43FD-82EC-D53E0A4AB86C}" type="pres">
      <dgm:prSet presAssocID="{0D7FCCAB-D74F-404F-9759-CAD9EBE22FEE}" presName="dummyMaxCanvas" presStyleCnt="0">
        <dgm:presLayoutVars/>
      </dgm:prSet>
      <dgm:spPr/>
    </dgm:pt>
    <dgm:pt modelId="{D3A34E62-2BF9-4F29-A7BC-BAB9E5B94E60}" type="pres">
      <dgm:prSet presAssocID="{0D7FCCAB-D74F-404F-9759-CAD9EBE22FE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15E679-77BC-4A06-B989-BD1F7903C651}" type="pres">
      <dgm:prSet presAssocID="{0D7FCCAB-D74F-404F-9759-CAD9EBE22FE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B4318A7-6BDA-4527-8C6A-1446DF129B52}" type="pres">
      <dgm:prSet presAssocID="{0D7FCCAB-D74F-404F-9759-CAD9EBE22FE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D4E516-7413-48FF-BFC1-3FEFE217140D}" type="pres">
      <dgm:prSet presAssocID="{0D7FCCAB-D74F-404F-9759-CAD9EBE22FE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92D8C38-6DE7-4009-BB30-142441008E11}" type="pres">
      <dgm:prSet presAssocID="{0D7FCCAB-D74F-404F-9759-CAD9EBE22FE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34C7A1B-E94C-4160-8C08-A69AC7ED3BB2}" type="pres">
      <dgm:prSet presAssocID="{0D7FCCAB-D74F-404F-9759-CAD9EBE22FE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2E842B0-69B5-442C-8C41-BC3F1E706DF9}" type="pres">
      <dgm:prSet presAssocID="{0D7FCCAB-D74F-404F-9759-CAD9EBE22FE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3410E0-4931-4E8A-87CF-DB7A87C0337F}" type="pres">
      <dgm:prSet presAssocID="{0D7FCCAB-D74F-404F-9759-CAD9EBE22FE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A1C808-58A7-400A-AEE4-892566B0013B}" type="pres">
      <dgm:prSet presAssocID="{0D7FCCAB-D74F-404F-9759-CAD9EBE22FE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96C65C-5405-4666-A366-883BE931AADB}" type="pres">
      <dgm:prSet presAssocID="{0D7FCCAB-D74F-404F-9759-CAD9EBE22FE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D46848-283B-414D-B3E1-F84EDBA1C1EA}" type="pres">
      <dgm:prSet presAssocID="{0D7FCCAB-D74F-404F-9759-CAD9EBE22FE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C39D1CC-8419-4C4B-BACD-28E0463FB32C}" type="pres">
      <dgm:prSet presAssocID="{0D7FCCAB-D74F-404F-9759-CAD9EBE22FE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157CE5-E504-48E5-8480-09F9C16A7686}" type="pres">
      <dgm:prSet presAssocID="{0D7FCCAB-D74F-404F-9759-CAD9EBE22FE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801E567-4C8C-406A-BB96-8B30E56B355B}" type="pres">
      <dgm:prSet presAssocID="{0D7FCCAB-D74F-404F-9759-CAD9EBE22FE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71D0BFD-8E2C-40E5-9501-74D3B507A892}" srcId="{0D7FCCAB-D74F-404F-9759-CAD9EBE22FEE}" destId="{4C9FCFAD-6901-4AB6-962F-530FAA9AC091}" srcOrd="3" destOrd="0" parTransId="{2DB7AAE0-B20A-4D02-B850-3EB1CC6FBF1B}" sibTransId="{EC280359-F49D-42EC-B8A3-FAAF8CABFEFF}"/>
    <dgm:cxn modelId="{4D333380-1B16-4FFC-B7E7-7E1A71946E75}" type="presOf" srcId="{AD04745D-E8A8-4717-AA4D-3DF342F3757A}" destId="{A92D8C38-6DE7-4009-BB30-142441008E11}" srcOrd="0" destOrd="0" presId="urn:microsoft.com/office/officeart/2005/8/layout/vProcess5"/>
    <dgm:cxn modelId="{9C5D7880-EAD0-4056-A61A-FE62F7F17891}" type="presOf" srcId="{8C95D563-EA55-43D2-A91D-5E95A1E24403}" destId="{5A15E679-77BC-4A06-B989-BD1F7903C651}" srcOrd="0" destOrd="0" presId="urn:microsoft.com/office/officeart/2005/8/layout/vProcess5"/>
    <dgm:cxn modelId="{4F22FCBD-A364-4501-9260-0994C4919485}" type="presOf" srcId="{29AB1557-AD2D-4CF1-BDBA-AC8E96AB6AD7}" destId="{E2E842B0-69B5-442C-8C41-BC3F1E706DF9}" srcOrd="0" destOrd="0" presId="urn:microsoft.com/office/officeart/2005/8/layout/vProcess5"/>
    <dgm:cxn modelId="{0A58192A-758F-413A-B69E-C93C90656382}" type="presOf" srcId="{AD04745D-E8A8-4717-AA4D-3DF342F3757A}" destId="{C801E567-4C8C-406A-BB96-8B30E56B355B}" srcOrd="1" destOrd="0" presId="urn:microsoft.com/office/officeart/2005/8/layout/vProcess5"/>
    <dgm:cxn modelId="{BDAC1DCA-1BC8-4608-8E63-31158D494376}" type="presOf" srcId="{D400F170-BE19-4E9C-A63E-905F2E1073B7}" destId="{E34C7A1B-E94C-4160-8C08-A69AC7ED3BB2}" srcOrd="0" destOrd="0" presId="urn:microsoft.com/office/officeart/2005/8/layout/vProcess5"/>
    <dgm:cxn modelId="{04F91DB2-BD64-47F6-9CF7-09BCA1A77920}" type="presOf" srcId="{0D7FCCAB-D74F-404F-9759-CAD9EBE22FEE}" destId="{59235F38-DE5A-4590-9BC1-4EAAF2DCA51F}" srcOrd="0" destOrd="0" presId="urn:microsoft.com/office/officeart/2005/8/layout/vProcess5"/>
    <dgm:cxn modelId="{D4799AC5-75DC-4A41-876D-9E0B930F4BE4}" type="presOf" srcId="{EEF4A191-9862-4279-8F2F-28D3C2301B9C}" destId="{7B4318A7-6BDA-4527-8C6A-1446DF129B52}" srcOrd="0" destOrd="0" presId="urn:microsoft.com/office/officeart/2005/8/layout/vProcess5"/>
    <dgm:cxn modelId="{8E7FE9DB-80F8-4AD7-AE5C-E0363903F5B5}" srcId="{0D7FCCAB-D74F-404F-9759-CAD9EBE22FEE}" destId="{AD04745D-E8A8-4717-AA4D-3DF342F3757A}" srcOrd="4" destOrd="0" parTransId="{9367272D-9627-48F0-83C3-95E27EB8984C}" sibTransId="{010B4A7F-2254-4EE2-AB81-CF738C778CD4}"/>
    <dgm:cxn modelId="{4F9DAF52-91F8-425F-B1F1-82243E28054B}" type="presOf" srcId="{EEF4A191-9862-4279-8F2F-28D3C2301B9C}" destId="{5C39D1CC-8419-4C4B-BACD-28E0463FB32C}" srcOrd="1" destOrd="0" presId="urn:microsoft.com/office/officeart/2005/8/layout/vProcess5"/>
    <dgm:cxn modelId="{F3D14925-A616-4113-A13F-EECD9133740E}" type="presOf" srcId="{4C9FCFAD-6901-4AB6-962F-530FAA9AC091}" destId="{1FD4E516-7413-48FF-BFC1-3FEFE217140D}" srcOrd="0" destOrd="0" presId="urn:microsoft.com/office/officeart/2005/8/layout/vProcess5"/>
    <dgm:cxn modelId="{E2544DEE-CFCB-4759-B542-5A6C51740A7B}" srcId="{0D7FCCAB-D74F-404F-9759-CAD9EBE22FEE}" destId="{EEF4A191-9862-4279-8F2F-28D3C2301B9C}" srcOrd="2" destOrd="0" parTransId="{86FFFED9-9499-4A32-9529-AFB394DC25D9}" sibTransId="{70EC0B76-B868-4A14-9A87-492D64EC7CEB}"/>
    <dgm:cxn modelId="{CC40BB68-06BF-4A7B-93E7-E729769EDA69}" type="presOf" srcId="{8C95D563-EA55-43D2-A91D-5E95A1E24403}" destId="{21D46848-283B-414D-B3E1-F84EDBA1C1EA}" srcOrd="1" destOrd="0" presId="urn:microsoft.com/office/officeart/2005/8/layout/vProcess5"/>
    <dgm:cxn modelId="{FE5081C3-BC7C-4CEF-B9DC-70F6F2989AB4}" type="presOf" srcId="{EC280359-F49D-42EC-B8A3-FAAF8CABFEFF}" destId="{53A1C808-58A7-400A-AEE4-892566B0013B}" srcOrd="0" destOrd="0" presId="urn:microsoft.com/office/officeart/2005/8/layout/vProcess5"/>
    <dgm:cxn modelId="{72C27691-1B76-469A-9BD0-2D8EFF3F016E}" type="presOf" srcId="{B5A40720-EB8C-46BC-94B4-33286CB21731}" destId="{D3A34E62-2BF9-4F29-A7BC-BAB9E5B94E60}" srcOrd="0" destOrd="0" presId="urn:microsoft.com/office/officeart/2005/8/layout/vProcess5"/>
    <dgm:cxn modelId="{2774E72B-3050-42F9-94A3-E26D9867AF5E}" srcId="{0D7FCCAB-D74F-404F-9759-CAD9EBE22FEE}" destId="{B5A40720-EB8C-46BC-94B4-33286CB21731}" srcOrd="0" destOrd="0" parTransId="{4F6EA255-E9CD-4C55-97F0-4B9A0C277AE8}" sibTransId="{D400F170-BE19-4E9C-A63E-905F2E1073B7}"/>
    <dgm:cxn modelId="{4ACA597F-CDD1-4A4E-95F9-4A26478BBCD9}" srcId="{0D7FCCAB-D74F-404F-9759-CAD9EBE22FEE}" destId="{8C95D563-EA55-43D2-A91D-5E95A1E24403}" srcOrd="1" destOrd="0" parTransId="{35703B8C-F325-44DF-BA7D-BC12EB9149EB}" sibTransId="{29AB1557-AD2D-4CF1-BDBA-AC8E96AB6AD7}"/>
    <dgm:cxn modelId="{FD993910-F02B-48E7-88AC-2C4608B473E2}" type="presOf" srcId="{B5A40720-EB8C-46BC-94B4-33286CB21731}" destId="{DF96C65C-5405-4666-A366-883BE931AADB}" srcOrd="1" destOrd="0" presId="urn:microsoft.com/office/officeart/2005/8/layout/vProcess5"/>
    <dgm:cxn modelId="{D657A768-4D68-4FB0-84CC-763CB2A4A5D6}" type="presOf" srcId="{70EC0B76-B868-4A14-9A87-492D64EC7CEB}" destId="{F93410E0-4931-4E8A-87CF-DB7A87C0337F}" srcOrd="0" destOrd="0" presId="urn:microsoft.com/office/officeart/2005/8/layout/vProcess5"/>
    <dgm:cxn modelId="{5D14C440-E9DD-44E2-9E35-560A4F867880}" type="presOf" srcId="{4C9FCFAD-6901-4AB6-962F-530FAA9AC091}" destId="{DE157CE5-E504-48E5-8480-09F9C16A7686}" srcOrd="1" destOrd="0" presId="urn:microsoft.com/office/officeart/2005/8/layout/vProcess5"/>
    <dgm:cxn modelId="{9654A6F0-6D68-445D-ACDA-D2FBADB9BF46}" type="presParOf" srcId="{59235F38-DE5A-4590-9BC1-4EAAF2DCA51F}" destId="{A622802C-5C53-43FD-82EC-D53E0A4AB86C}" srcOrd="0" destOrd="0" presId="urn:microsoft.com/office/officeart/2005/8/layout/vProcess5"/>
    <dgm:cxn modelId="{49E46098-B70D-4233-AFE6-280F1AE74483}" type="presParOf" srcId="{59235F38-DE5A-4590-9BC1-4EAAF2DCA51F}" destId="{D3A34E62-2BF9-4F29-A7BC-BAB9E5B94E60}" srcOrd="1" destOrd="0" presId="urn:microsoft.com/office/officeart/2005/8/layout/vProcess5"/>
    <dgm:cxn modelId="{E1216BF7-2402-4DC3-BCD8-E7E7479A6B9E}" type="presParOf" srcId="{59235F38-DE5A-4590-9BC1-4EAAF2DCA51F}" destId="{5A15E679-77BC-4A06-B989-BD1F7903C651}" srcOrd="2" destOrd="0" presId="urn:microsoft.com/office/officeart/2005/8/layout/vProcess5"/>
    <dgm:cxn modelId="{3E49A452-59F4-4EA7-A963-EDE287E8B01B}" type="presParOf" srcId="{59235F38-DE5A-4590-9BC1-4EAAF2DCA51F}" destId="{7B4318A7-6BDA-4527-8C6A-1446DF129B52}" srcOrd="3" destOrd="0" presId="urn:microsoft.com/office/officeart/2005/8/layout/vProcess5"/>
    <dgm:cxn modelId="{1885154F-7C7B-4BF8-B3A0-C70E0DA2BB5C}" type="presParOf" srcId="{59235F38-DE5A-4590-9BC1-4EAAF2DCA51F}" destId="{1FD4E516-7413-48FF-BFC1-3FEFE217140D}" srcOrd="4" destOrd="0" presId="urn:microsoft.com/office/officeart/2005/8/layout/vProcess5"/>
    <dgm:cxn modelId="{08B42818-87BF-4A34-BFEE-747BAC1575F5}" type="presParOf" srcId="{59235F38-DE5A-4590-9BC1-4EAAF2DCA51F}" destId="{A92D8C38-6DE7-4009-BB30-142441008E11}" srcOrd="5" destOrd="0" presId="urn:microsoft.com/office/officeart/2005/8/layout/vProcess5"/>
    <dgm:cxn modelId="{B1F743F5-F229-46BC-A4B2-D671456595B9}" type="presParOf" srcId="{59235F38-DE5A-4590-9BC1-4EAAF2DCA51F}" destId="{E34C7A1B-E94C-4160-8C08-A69AC7ED3BB2}" srcOrd="6" destOrd="0" presId="urn:microsoft.com/office/officeart/2005/8/layout/vProcess5"/>
    <dgm:cxn modelId="{F402CE82-343C-4425-962E-FF5B0E6268A2}" type="presParOf" srcId="{59235F38-DE5A-4590-9BC1-4EAAF2DCA51F}" destId="{E2E842B0-69B5-442C-8C41-BC3F1E706DF9}" srcOrd="7" destOrd="0" presId="urn:microsoft.com/office/officeart/2005/8/layout/vProcess5"/>
    <dgm:cxn modelId="{759DF872-0247-43CA-ACD0-CAC01F28299B}" type="presParOf" srcId="{59235F38-DE5A-4590-9BC1-4EAAF2DCA51F}" destId="{F93410E0-4931-4E8A-87CF-DB7A87C0337F}" srcOrd="8" destOrd="0" presId="urn:microsoft.com/office/officeart/2005/8/layout/vProcess5"/>
    <dgm:cxn modelId="{CFDEB01F-0984-4BB8-A7C7-8ED347CA094B}" type="presParOf" srcId="{59235F38-DE5A-4590-9BC1-4EAAF2DCA51F}" destId="{53A1C808-58A7-400A-AEE4-892566B0013B}" srcOrd="9" destOrd="0" presId="urn:microsoft.com/office/officeart/2005/8/layout/vProcess5"/>
    <dgm:cxn modelId="{EE5F2D86-E565-478C-88E9-8CE72B387052}" type="presParOf" srcId="{59235F38-DE5A-4590-9BC1-4EAAF2DCA51F}" destId="{DF96C65C-5405-4666-A366-883BE931AADB}" srcOrd="10" destOrd="0" presId="urn:microsoft.com/office/officeart/2005/8/layout/vProcess5"/>
    <dgm:cxn modelId="{4D7E6882-C05E-4145-A784-3D5364A08588}" type="presParOf" srcId="{59235F38-DE5A-4590-9BC1-4EAAF2DCA51F}" destId="{21D46848-283B-414D-B3E1-F84EDBA1C1EA}" srcOrd="11" destOrd="0" presId="urn:microsoft.com/office/officeart/2005/8/layout/vProcess5"/>
    <dgm:cxn modelId="{A694B025-6293-4E27-B9ED-B2C1587B3C74}" type="presParOf" srcId="{59235F38-DE5A-4590-9BC1-4EAAF2DCA51F}" destId="{5C39D1CC-8419-4C4B-BACD-28E0463FB32C}" srcOrd="12" destOrd="0" presId="urn:microsoft.com/office/officeart/2005/8/layout/vProcess5"/>
    <dgm:cxn modelId="{758A14DC-6EE1-4D05-9F9E-C4A7B78D6C1F}" type="presParOf" srcId="{59235F38-DE5A-4590-9BC1-4EAAF2DCA51F}" destId="{DE157CE5-E504-48E5-8480-09F9C16A7686}" srcOrd="13" destOrd="0" presId="urn:microsoft.com/office/officeart/2005/8/layout/vProcess5"/>
    <dgm:cxn modelId="{70A9F8FC-45AC-4D8D-9CB8-38AEF6354DDD}" type="presParOf" srcId="{59235F38-DE5A-4590-9BC1-4EAAF2DCA51F}" destId="{C801E567-4C8C-406A-BB96-8B30E56B355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84A6FF-728D-46C0-A164-C4C22910FA8C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3ABEC95-78E5-4B37-8225-7540028FA081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tr-TR" dirty="0" smtClean="0"/>
            <a:t>Ezik, çürük, çamurlu, tozlu, topraklı, besin satın alma</a:t>
          </a:r>
          <a:endParaRPr lang="tr-TR" dirty="0"/>
        </a:p>
      </dgm:t>
    </dgm:pt>
    <dgm:pt modelId="{76CF2B83-BBDF-41A6-AEB8-90BFC508333C}" type="parTrans" cxnId="{0DB70D70-6C7C-4449-A133-1A304684D443}">
      <dgm:prSet/>
      <dgm:spPr/>
      <dgm:t>
        <a:bodyPr/>
        <a:lstStyle/>
        <a:p>
          <a:endParaRPr lang="tr-TR"/>
        </a:p>
      </dgm:t>
    </dgm:pt>
    <dgm:pt modelId="{B86EF9C4-0804-4246-A807-20A1ABF95EB5}" type="sibTrans" cxnId="{0DB70D70-6C7C-4449-A133-1A304684D443}">
      <dgm:prSet/>
      <dgm:spPr/>
      <dgm:t>
        <a:bodyPr/>
        <a:lstStyle/>
        <a:p>
          <a:endParaRPr lang="tr-TR"/>
        </a:p>
      </dgm:t>
    </dgm:pt>
    <dgm:pt modelId="{9FF95F68-EB1D-4B5E-AC69-1D9DEEB01344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Kirli, kırık, çatlak kabuklu yumurta satın alma</a:t>
          </a:r>
          <a:endParaRPr lang="tr-TR" dirty="0"/>
        </a:p>
      </dgm:t>
    </dgm:pt>
    <dgm:pt modelId="{340BB533-9770-4AB5-8D65-5CC33CF0F3B3}" type="parTrans" cxnId="{E9736AE1-D1D5-4775-B136-8A59C3CF4DB1}">
      <dgm:prSet/>
      <dgm:spPr/>
      <dgm:t>
        <a:bodyPr/>
        <a:lstStyle/>
        <a:p>
          <a:endParaRPr lang="tr-TR"/>
        </a:p>
      </dgm:t>
    </dgm:pt>
    <dgm:pt modelId="{BCD426F8-6752-437A-A017-150D5B28EC0B}" type="sibTrans" cxnId="{E9736AE1-D1D5-4775-B136-8A59C3CF4DB1}">
      <dgm:prSet/>
      <dgm:spPr/>
      <dgm:t>
        <a:bodyPr/>
        <a:lstStyle/>
        <a:p>
          <a:endParaRPr lang="tr-TR"/>
        </a:p>
      </dgm:t>
    </dgm:pt>
    <dgm:pt modelId="{DDEA7C7D-9CDD-4B64-BD55-686B854346A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dirty="0" smtClean="0"/>
            <a:t>hijyenik risk ortaya çıkar.</a:t>
          </a:r>
          <a:endParaRPr lang="tr-TR" dirty="0"/>
        </a:p>
      </dgm:t>
    </dgm:pt>
    <dgm:pt modelId="{DAB68E15-3A7B-4C68-A7C0-2DF5A5EE1EA5}" type="parTrans" cxnId="{9457D3DF-08C6-440F-B0B3-6184D7D2DEF3}">
      <dgm:prSet/>
      <dgm:spPr/>
      <dgm:t>
        <a:bodyPr/>
        <a:lstStyle/>
        <a:p>
          <a:endParaRPr lang="tr-TR"/>
        </a:p>
      </dgm:t>
    </dgm:pt>
    <dgm:pt modelId="{593B776D-A0FD-4BA7-9E5E-37148A3E582F}" type="sibTrans" cxnId="{9457D3DF-08C6-440F-B0B3-6184D7D2DEF3}">
      <dgm:prSet/>
      <dgm:spPr/>
      <dgm:t>
        <a:bodyPr/>
        <a:lstStyle/>
        <a:p>
          <a:endParaRPr lang="tr-TR"/>
        </a:p>
      </dgm:t>
    </dgm:pt>
    <dgm:pt modelId="{019CEFF6-4289-4029-BD9C-E81EA11B26AD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Pastörize edilmemiş süt satın alma</a:t>
          </a:r>
          <a:endParaRPr lang="tr-TR" dirty="0"/>
        </a:p>
      </dgm:t>
    </dgm:pt>
    <dgm:pt modelId="{7810DCC4-24B2-4369-9BC6-FDF4E037EC95}" type="parTrans" cxnId="{C0A5A0D6-66BA-49B7-9988-502B24C5E7D3}">
      <dgm:prSet/>
      <dgm:spPr/>
      <dgm:t>
        <a:bodyPr/>
        <a:lstStyle/>
        <a:p>
          <a:endParaRPr lang="tr-TR"/>
        </a:p>
      </dgm:t>
    </dgm:pt>
    <dgm:pt modelId="{6D78A0B0-080D-4B0B-BC15-53DFAF263F9E}" type="sibTrans" cxnId="{C0A5A0D6-66BA-49B7-9988-502B24C5E7D3}">
      <dgm:prSet/>
      <dgm:spPr/>
      <dgm:t>
        <a:bodyPr/>
        <a:lstStyle/>
        <a:p>
          <a:endParaRPr lang="tr-TR"/>
        </a:p>
      </dgm:t>
    </dgm:pt>
    <dgm:pt modelId="{7E729804-12B3-4FF6-8096-AD78312E3D1C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dirty="0" smtClean="0"/>
            <a:t>mikrobiyolojik risk, kaynatmada B vitaminleri kaybı yaşanır.</a:t>
          </a:r>
          <a:endParaRPr lang="tr-TR" dirty="0"/>
        </a:p>
      </dgm:t>
    </dgm:pt>
    <dgm:pt modelId="{AA44F256-37BB-4331-BE6F-72F8CBABE707}" type="parTrans" cxnId="{1E168D1E-4B0F-44A8-BD55-C0119E07FDF4}">
      <dgm:prSet/>
      <dgm:spPr/>
      <dgm:t>
        <a:bodyPr/>
        <a:lstStyle/>
        <a:p>
          <a:endParaRPr lang="tr-TR"/>
        </a:p>
      </dgm:t>
    </dgm:pt>
    <dgm:pt modelId="{098099D3-D524-45D1-A51E-AB935A5ECD3C}" type="sibTrans" cxnId="{1E168D1E-4B0F-44A8-BD55-C0119E07FDF4}">
      <dgm:prSet/>
      <dgm:spPr/>
      <dgm:t>
        <a:bodyPr/>
        <a:lstStyle/>
        <a:p>
          <a:endParaRPr lang="tr-TR"/>
        </a:p>
      </dgm:t>
    </dgm:pt>
    <dgm:pt modelId="{1EB78665-E2CD-4BDA-82D0-657ED4D671BD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Pastörize edilmemiş sütle yapılmış, taze peynir satın alma</a:t>
          </a:r>
          <a:endParaRPr lang="tr-TR" dirty="0"/>
        </a:p>
      </dgm:t>
    </dgm:pt>
    <dgm:pt modelId="{3364AE3A-9E78-4E07-9134-B070269DA572}" type="parTrans" cxnId="{2D57DB60-6A8D-4A26-9535-1675B14F4AD1}">
      <dgm:prSet/>
      <dgm:spPr/>
      <dgm:t>
        <a:bodyPr/>
        <a:lstStyle/>
        <a:p>
          <a:endParaRPr lang="tr-TR"/>
        </a:p>
      </dgm:t>
    </dgm:pt>
    <dgm:pt modelId="{8A5B790E-EDB4-4CBD-8351-634263998C0E}" type="sibTrans" cxnId="{2D57DB60-6A8D-4A26-9535-1675B14F4AD1}">
      <dgm:prSet/>
      <dgm:spPr/>
      <dgm:t>
        <a:bodyPr/>
        <a:lstStyle/>
        <a:p>
          <a:endParaRPr lang="tr-TR"/>
        </a:p>
      </dgm:t>
    </dgm:pt>
    <dgm:pt modelId="{41B7CCB6-770D-48DF-9F0A-FA963A01762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dirty="0" smtClean="0"/>
            <a:t>mikrobiyolojik risk ortaya çıkar.</a:t>
          </a:r>
          <a:endParaRPr lang="tr-TR" dirty="0"/>
        </a:p>
      </dgm:t>
    </dgm:pt>
    <dgm:pt modelId="{FC61BD47-35CD-43B8-9546-CB537C4F0A3D}" type="parTrans" cxnId="{88C63480-3606-49FD-BDCA-5613B6F5096B}">
      <dgm:prSet/>
      <dgm:spPr/>
      <dgm:t>
        <a:bodyPr/>
        <a:lstStyle/>
        <a:p>
          <a:endParaRPr lang="tr-TR"/>
        </a:p>
      </dgm:t>
    </dgm:pt>
    <dgm:pt modelId="{73EFC518-E0E9-4208-B253-CB3944496660}" type="sibTrans" cxnId="{88C63480-3606-49FD-BDCA-5613B6F5096B}">
      <dgm:prSet/>
      <dgm:spPr/>
      <dgm:t>
        <a:bodyPr/>
        <a:lstStyle/>
        <a:p>
          <a:endParaRPr lang="tr-TR"/>
        </a:p>
      </dgm:t>
    </dgm:pt>
    <dgm:pt modelId="{00D0EFC3-B379-4D9E-94C2-1D18334DA9D1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Bombeli, ambalajı bozuk raf ömrü tamamlanmış konserve satın alma</a:t>
          </a:r>
          <a:endParaRPr lang="tr-TR" dirty="0"/>
        </a:p>
      </dgm:t>
    </dgm:pt>
    <dgm:pt modelId="{2BC8C511-2DB0-42FB-8086-F2861A94BE6D}" type="parTrans" cxnId="{2C747578-4C3F-4D31-944B-99C1EB81729A}">
      <dgm:prSet/>
      <dgm:spPr/>
      <dgm:t>
        <a:bodyPr/>
        <a:lstStyle/>
        <a:p>
          <a:endParaRPr lang="tr-TR"/>
        </a:p>
      </dgm:t>
    </dgm:pt>
    <dgm:pt modelId="{8F72A3B1-19C3-4768-95B9-25E5E390D626}" type="sibTrans" cxnId="{2C747578-4C3F-4D31-944B-99C1EB81729A}">
      <dgm:prSet/>
      <dgm:spPr/>
      <dgm:t>
        <a:bodyPr/>
        <a:lstStyle/>
        <a:p>
          <a:endParaRPr lang="tr-TR"/>
        </a:p>
      </dgm:t>
    </dgm:pt>
    <dgm:pt modelId="{393D4A8C-6040-4280-B6CF-962FA02D4D1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dirty="0" smtClean="0"/>
            <a:t>mikrobiyolojik risk ortaya çıkar.</a:t>
          </a:r>
          <a:endParaRPr lang="tr-TR" dirty="0"/>
        </a:p>
      </dgm:t>
    </dgm:pt>
    <dgm:pt modelId="{221BC3F4-1F23-4FC6-9949-4B21213BC5FF}" type="parTrans" cxnId="{105555B6-F0D7-4865-8570-298252C68CFB}">
      <dgm:prSet/>
      <dgm:spPr/>
      <dgm:t>
        <a:bodyPr/>
        <a:lstStyle/>
        <a:p>
          <a:endParaRPr lang="tr-TR"/>
        </a:p>
      </dgm:t>
    </dgm:pt>
    <dgm:pt modelId="{483546B6-ECE7-478D-B521-D61F400F192C}" type="sibTrans" cxnId="{105555B6-F0D7-4865-8570-298252C68CFB}">
      <dgm:prSet/>
      <dgm:spPr/>
      <dgm:t>
        <a:bodyPr/>
        <a:lstStyle/>
        <a:p>
          <a:endParaRPr lang="tr-TR"/>
        </a:p>
      </dgm:t>
    </dgm:pt>
    <dgm:pt modelId="{A11DE36A-02BE-4BA7-996A-8ECA4A643971}">
      <dgm:prSet/>
      <dgm:spPr>
        <a:solidFill>
          <a:schemeClr val="tx2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rtl="0"/>
          <a:r>
            <a:rPr lang="tr-TR" dirty="0" smtClean="0"/>
            <a:t>   Sonucunda fiziksel kayıp, mikrobiyolojik risk ve besin değeri kaybı yaşanır.</a:t>
          </a:r>
          <a:endParaRPr lang="tr-TR" dirty="0"/>
        </a:p>
      </dgm:t>
    </dgm:pt>
    <dgm:pt modelId="{3E4B2863-AD71-4F50-83BC-80FD400E1825}" type="parTrans" cxnId="{C336A617-07F3-4E98-95E4-B000CF6850E3}">
      <dgm:prSet/>
      <dgm:spPr/>
      <dgm:t>
        <a:bodyPr/>
        <a:lstStyle/>
        <a:p>
          <a:endParaRPr lang="tr-TR"/>
        </a:p>
      </dgm:t>
    </dgm:pt>
    <dgm:pt modelId="{CA76C01B-6EA8-4401-B01B-565351E76B25}" type="sibTrans" cxnId="{C336A617-07F3-4E98-95E4-B000CF6850E3}">
      <dgm:prSet/>
      <dgm:spPr/>
      <dgm:t>
        <a:bodyPr/>
        <a:lstStyle/>
        <a:p>
          <a:endParaRPr lang="tr-TR"/>
        </a:p>
      </dgm:t>
    </dgm:pt>
    <dgm:pt modelId="{7D30C128-CE03-4021-904E-AC762C00082D}" type="pres">
      <dgm:prSet presAssocID="{7684A6FF-728D-46C0-A164-C4C22910FA8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1BA8A02-02E4-4C58-9FF3-1931A098CCA9}" type="pres">
      <dgm:prSet presAssocID="{F3ABEC95-78E5-4B37-8225-7540028FA081}" presName="linNode" presStyleCnt="0"/>
      <dgm:spPr/>
    </dgm:pt>
    <dgm:pt modelId="{A43D1873-F5BB-496A-9196-3F7ACEB88745}" type="pres">
      <dgm:prSet presAssocID="{F3ABEC95-78E5-4B37-8225-7540028FA081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2E6CA0-117D-45AE-BF57-A811FAA2C6E1}" type="pres">
      <dgm:prSet presAssocID="{B86EF9C4-0804-4246-A807-20A1ABF95EB5}" presName="sp" presStyleCnt="0"/>
      <dgm:spPr/>
    </dgm:pt>
    <dgm:pt modelId="{94A445BB-A04F-4DCD-909A-889B5FF9DAF6}" type="pres">
      <dgm:prSet presAssocID="{A11DE36A-02BE-4BA7-996A-8ECA4A643971}" presName="linNode" presStyleCnt="0"/>
      <dgm:spPr/>
    </dgm:pt>
    <dgm:pt modelId="{D77ADB00-79BA-4EA2-9E67-5441CB0ED243}" type="pres">
      <dgm:prSet presAssocID="{A11DE36A-02BE-4BA7-996A-8ECA4A643971}" presName="parentText" presStyleLbl="node1" presStyleIdx="1" presStyleCnt="6" custScaleX="223328" custScaleY="81138" custLinFactX="8401" custLinFactNeighborX="100000" custLinFactNeighborY="-9735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323FEF-ADBB-4AA5-B290-6F0CE8268348}" type="pres">
      <dgm:prSet presAssocID="{A11DE36A-02BE-4BA7-996A-8ECA4A643971}" presName="descendantText" presStyleLbl="alignAccFollowNode1" presStyleIdx="0" presStyleCnt="4" custLinFactX="-89802" custLinFactNeighborX="-100000" custLinFactNeighborY="2214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D931E8D-7EC6-4EDD-9FC4-D7D88D5AE737}" type="pres">
      <dgm:prSet presAssocID="{CA76C01B-6EA8-4401-B01B-565351E76B25}" presName="sp" presStyleCnt="0"/>
      <dgm:spPr/>
    </dgm:pt>
    <dgm:pt modelId="{16DE307B-7607-49C6-9695-33623E244A3C}" type="pres">
      <dgm:prSet presAssocID="{DDEA7C7D-9CDD-4B64-BD55-686B854346AE}" presName="linNode" presStyleCnt="0"/>
      <dgm:spPr/>
    </dgm:pt>
    <dgm:pt modelId="{C2CB2327-73EA-492F-9630-AFF7D8A34C81}" type="pres">
      <dgm:prSet presAssocID="{DDEA7C7D-9CDD-4B64-BD55-686B854346AE}" presName="parentText" presStyleLbl="node1" presStyleIdx="2" presStyleCnt="6" custScaleX="137036" custScaleY="58140" custLinFactNeighborX="79209" custLinFactNeighborY="-7501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5548B3-A61C-4E5B-8B41-9EB20B433801}" type="pres">
      <dgm:prSet presAssocID="{DDEA7C7D-9CDD-4B64-BD55-686B854346AE}" presName="descendantText" presStyleLbl="alignAccFollowNode1" presStyleIdx="1" presStyleCnt="4" custScaleX="76563" custLinFactX="-54031" custLinFactNeighborX="-100000" custLinFactNeighborY="4430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400077-4AB4-4F92-9704-FAFD9FAAEAA4}" type="pres">
      <dgm:prSet presAssocID="{593B776D-A0FD-4BA7-9E5E-37148A3E582F}" presName="sp" presStyleCnt="0"/>
      <dgm:spPr/>
    </dgm:pt>
    <dgm:pt modelId="{396148AA-0480-4E2C-9027-80C4FAD5704B}" type="pres">
      <dgm:prSet presAssocID="{7E729804-12B3-4FF6-8096-AD78312E3D1C}" presName="linNode" presStyleCnt="0"/>
      <dgm:spPr/>
    </dgm:pt>
    <dgm:pt modelId="{46FCBE85-6722-41F8-B216-1685B3475215}" type="pres">
      <dgm:prSet presAssocID="{7E729804-12B3-4FF6-8096-AD78312E3D1C}" presName="parentText" presStyleLbl="node1" presStyleIdx="3" presStyleCnt="6" custScaleX="122221" custLinFactNeighborX="83317" custLinFactNeighborY="-7129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668D4E-6224-4CDB-AC7D-42B85C988C02}" type="pres">
      <dgm:prSet presAssocID="{7E729804-12B3-4FF6-8096-AD78312E3D1C}" presName="descendantText" presStyleLbl="alignAccFollowNode1" presStyleIdx="2" presStyleCnt="4" custScaleX="71354" custLinFactX="-12516" custLinFactNeighborX="-100000" custLinFactNeighborY="4865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CE16AE-CD1C-4490-86C6-91058BF707F7}" type="pres">
      <dgm:prSet presAssocID="{098099D3-D524-45D1-A51E-AB935A5ECD3C}" presName="sp" presStyleCnt="0"/>
      <dgm:spPr/>
    </dgm:pt>
    <dgm:pt modelId="{CCA4535E-55C8-4494-B099-B155EB6C06D7}" type="pres">
      <dgm:prSet presAssocID="{41B7CCB6-770D-48DF-9F0A-FA963A017624}" presName="linNode" presStyleCnt="0"/>
      <dgm:spPr/>
    </dgm:pt>
    <dgm:pt modelId="{868DF95A-2609-43DF-85AB-8F3588B5D755}" type="pres">
      <dgm:prSet presAssocID="{41B7CCB6-770D-48DF-9F0A-FA963A017624}" presName="parentText" presStyleLbl="node1" presStyleIdx="4" presStyleCnt="6" custLinFactNeighborX="87223" custLinFactNeighborY="-5607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B7EEF3-D1A8-4F51-A039-BC4888BC95E9}" type="pres">
      <dgm:prSet presAssocID="{41B7CCB6-770D-48DF-9F0A-FA963A017624}" presName="descendantText" presStyleLbl="alignAccFollowNode1" presStyleIdx="3" presStyleCnt="4" custScaleX="81771" custLinFactX="-1302" custLinFactNeighborX="-100000" custLinFactNeighborY="7809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C2C49E7-B952-4273-AEE4-FF37818D135C}" type="pres">
      <dgm:prSet presAssocID="{73EFC518-E0E9-4208-B253-CB3944496660}" presName="sp" presStyleCnt="0"/>
      <dgm:spPr/>
    </dgm:pt>
    <dgm:pt modelId="{6B71769B-086F-4F08-AFB1-D10D9666FD3A}" type="pres">
      <dgm:prSet presAssocID="{393D4A8C-6040-4280-B6CF-962FA02D4D12}" presName="linNode" presStyleCnt="0"/>
      <dgm:spPr/>
    </dgm:pt>
    <dgm:pt modelId="{79DEDAE9-C37E-4C68-A340-BE775E717332}" type="pres">
      <dgm:prSet presAssocID="{393D4A8C-6040-4280-B6CF-962FA02D4D12}" presName="parentText" presStyleLbl="node1" presStyleIdx="5" presStyleCnt="6" custFlipVert="0" custScaleX="108100" custScaleY="79121" custLinFactX="57378" custLinFactNeighborX="100000" custLinFactNeighborY="-3378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D9CC689-9072-4833-BF10-D6B8798BBC39}" type="presOf" srcId="{1EB78665-E2CD-4BDA-82D0-657ED4D671BD}" destId="{47668D4E-6224-4CDB-AC7D-42B85C988C02}" srcOrd="0" destOrd="0" presId="urn:microsoft.com/office/officeart/2005/8/layout/vList5"/>
    <dgm:cxn modelId="{840B6721-60BA-4BC1-B4AD-1EEFB188C201}" type="presOf" srcId="{393D4A8C-6040-4280-B6CF-962FA02D4D12}" destId="{79DEDAE9-C37E-4C68-A340-BE775E717332}" srcOrd="0" destOrd="0" presId="urn:microsoft.com/office/officeart/2005/8/layout/vList5"/>
    <dgm:cxn modelId="{C0A5A0D6-66BA-49B7-9988-502B24C5E7D3}" srcId="{DDEA7C7D-9CDD-4B64-BD55-686B854346AE}" destId="{019CEFF6-4289-4029-BD9C-E81EA11B26AD}" srcOrd="0" destOrd="0" parTransId="{7810DCC4-24B2-4369-9BC6-FDF4E037EC95}" sibTransId="{6D78A0B0-080D-4B0B-BC15-53DFAF263F9E}"/>
    <dgm:cxn modelId="{F1FB0E2A-E476-4BA1-8435-92FA2BD26A2F}" type="presOf" srcId="{41B7CCB6-770D-48DF-9F0A-FA963A017624}" destId="{868DF95A-2609-43DF-85AB-8F3588B5D755}" srcOrd="0" destOrd="0" presId="urn:microsoft.com/office/officeart/2005/8/layout/vList5"/>
    <dgm:cxn modelId="{6082855B-7B74-4009-9688-875BCABD8891}" type="presOf" srcId="{A11DE36A-02BE-4BA7-996A-8ECA4A643971}" destId="{D77ADB00-79BA-4EA2-9E67-5441CB0ED243}" srcOrd="0" destOrd="0" presId="urn:microsoft.com/office/officeart/2005/8/layout/vList5"/>
    <dgm:cxn modelId="{DFD954E5-FBE5-446E-95C8-BCA2A7805367}" type="presOf" srcId="{DDEA7C7D-9CDD-4B64-BD55-686B854346AE}" destId="{C2CB2327-73EA-492F-9630-AFF7D8A34C81}" srcOrd="0" destOrd="0" presId="urn:microsoft.com/office/officeart/2005/8/layout/vList5"/>
    <dgm:cxn modelId="{220B5265-6D0F-4191-A62A-C1EA19C71D57}" type="presOf" srcId="{7684A6FF-728D-46C0-A164-C4C22910FA8C}" destId="{7D30C128-CE03-4021-904E-AC762C00082D}" srcOrd="0" destOrd="0" presId="urn:microsoft.com/office/officeart/2005/8/layout/vList5"/>
    <dgm:cxn modelId="{105555B6-F0D7-4865-8570-298252C68CFB}" srcId="{7684A6FF-728D-46C0-A164-C4C22910FA8C}" destId="{393D4A8C-6040-4280-B6CF-962FA02D4D12}" srcOrd="5" destOrd="0" parTransId="{221BC3F4-1F23-4FC6-9949-4B21213BC5FF}" sibTransId="{483546B6-ECE7-478D-B521-D61F400F192C}"/>
    <dgm:cxn modelId="{C336A617-07F3-4E98-95E4-B000CF6850E3}" srcId="{7684A6FF-728D-46C0-A164-C4C22910FA8C}" destId="{A11DE36A-02BE-4BA7-996A-8ECA4A643971}" srcOrd="1" destOrd="0" parTransId="{3E4B2863-AD71-4F50-83BC-80FD400E1825}" sibTransId="{CA76C01B-6EA8-4401-B01B-565351E76B25}"/>
    <dgm:cxn modelId="{775DB5A1-E85B-4EB9-961C-A21B42C46493}" type="presOf" srcId="{00D0EFC3-B379-4D9E-94C2-1D18334DA9D1}" destId="{5AB7EEF3-D1A8-4F51-A039-BC4888BC95E9}" srcOrd="0" destOrd="0" presId="urn:microsoft.com/office/officeart/2005/8/layout/vList5"/>
    <dgm:cxn modelId="{2D57DB60-6A8D-4A26-9535-1675B14F4AD1}" srcId="{7E729804-12B3-4FF6-8096-AD78312E3D1C}" destId="{1EB78665-E2CD-4BDA-82D0-657ED4D671BD}" srcOrd="0" destOrd="0" parTransId="{3364AE3A-9E78-4E07-9134-B070269DA572}" sibTransId="{8A5B790E-EDB4-4CBD-8351-634263998C0E}"/>
    <dgm:cxn modelId="{0DB70D70-6C7C-4449-A133-1A304684D443}" srcId="{7684A6FF-728D-46C0-A164-C4C22910FA8C}" destId="{F3ABEC95-78E5-4B37-8225-7540028FA081}" srcOrd="0" destOrd="0" parTransId="{76CF2B83-BBDF-41A6-AEB8-90BFC508333C}" sibTransId="{B86EF9C4-0804-4246-A807-20A1ABF95EB5}"/>
    <dgm:cxn modelId="{1E168D1E-4B0F-44A8-BD55-C0119E07FDF4}" srcId="{7684A6FF-728D-46C0-A164-C4C22910FA8C}" destId="{7E729804-12B3-4FF6-8096-AD78312E3D1C}" srcOrd="3" destOrd="0" parTransId="{AA44F256-37BB-4331-BE6F-72F8CBABE707}" sibTransId="{098099D3-D524-45D1-A51E-AB935A5ECD3C}"/>
    <dgm:cxn modelId="{E9736AE1-D1D5-4775-B136-8A59C3CF4DB1}" srcId="{A11DE36A-02BE-4BA7-996A-8ECA4A643971}" destId="{9FF95F68-EB1D-4B5E-AC69-1D9DEEB01344}" srcOrd="0" destOrd="0" parTransId="{340BB533-9770-4AB5-8D65-5CC33CF0F3B3}" sibTransId="{BCD426F8-6752-437A-A017-150D5B28EC0B}"/>
    <dgm:cxn modelId="{2B70C5F4-6F38-48AE-BCFB-EFE09B0521FA}" type="presOf" srcId="{7E729804-12B3-4FF6-8096-AD78312E3D1C}" destId="{46FCBE85-6722-41F8-B216-1685B3475215}" srcOrd="0" destOrd="0" presId="urn:microsoft.com/office/officeart/2005/8/layout/vList5"/>
    <dgm:cxn modelId="{88C63480-3606-49FD-BDCA-5613B6F5096B}" srcId="{7684A6FF-728D-46C0-A164-C4C22910FA8C}" destId="{41B7CCB6-770D-48DF-9F0A-FA963A017624}" srcOrd="4" destOrd="0" parTransId="{FC61BD47-35CD-43B8-9546-CB537C4F0A3D}" sibTransId="{73EFC518-E0E9-4208-B253-CB3944496660}"/>
    <dgm:cxn modelId="{7F297AD4-DC72-405E-A520-B7E7437C0891}" type="presOf" srcId="{9FF95F68-EB1D-4B5E-AC69-1D9DEEB01344}" destId="{6C323FEF-ADBB-4AA5-B290-6F0CE8268348}" srcOrd="0" destOrd="0" presId="urn:microsoft.com/office/officeart/2005/8/layout/vList5"/>
    <dgm:cxn modelId="{9457D3DF-08C6-440F-B0B3-6184D7D2DEF3}" srcId="{7684A6FF-728D-46C0-A164-C4C22910FA8C}" destId="{DDEA7C7D-9CDD-4B64-BD55-686B854346AE}" srcOrd="2" destOrd="0" parTransId="{DAB68E15-3A7B-4C68-A7C0-2DF5A5EE1EA5}" sibTransId="{593B776D-A0FD-4BA7-9E5E-37148A3E582F}"/>
    <dgm:cxn modelId="{630192DB-9FEA-40D4-8626-A1F238BC0AF2}" type="presOf" srcId="{F3ABEC95-78E5-4B37-8225-7540028FA081}" destId="{A43D1873-F5BB-496A-9196-3F7ACEB88745}" srcOrd="0" destOrd="0" presId="urn:microsoft.com/office/officeart/2005/8/layout/vList5"/>
    <dgm:cxn modelId="{2C747578-4C3F-4D31-944B-99C1EB81729A}" srcId="{41B7CCB6-770D-48DF-9F0A-FA963A017624}" destId="{00D0EFC3-B379-4D9E-94C2-1D18334DA9D1}" srcOrd="0" destOrd="0" parTransId="{2BC8C511-2DB0-42FB-8086-F2861A94BE6D}" sibTransId="{8F72A3B1-19C3-4768-95B9-25E5E390D626}"/>
    <dgm:cxn modelId="{A7EDBF33-AA33-4D2D-A21A-AD2BF69DC939}" type="presOf" srcId="{019CEFF6-4289-4029-BD9C-E81EA11B26AD}" destId="{3A5548B3-A61C-4E5B-8B41-9EB20B433801}" srcOrd="0" destOrd="0" presId="urn:microsoft.com/office/officeart/2005/8/layout/vList5"/>
    <dgm:cxn modelId="{A7D79AB3-E7AA-4A19-BFAA-A8C6C2F20368}" type="presParOf" srcId="{7D30C128-CE03-4021-904E-AC762C00082D}" destId="{D1BA8A02-02E4-4C58-9FF3-1931A098CCA9}" srcOrd="0" destOrd="0" presId="urn:microsoft.com/office/officeart/2005/8/layout/vList5"/>
    <dgm:cxn modelId="{3F978DC7-9934-430C-9B96-8E6C8D6983E6}" type="presParOf" srcId="{D1BA8A02-02E4-4C58-9FF3-1931A098CCA9}" destId="{A43D1873-F5BB-496A-9196-3F7ACEB88745}" srcOrd="0" destOrd="0" presId="urn:microsoft.com/office/officeart/2005/8/layout/vList5"/>
    <dgm:cxn modelId="{820938EB-24B8-46FE-A5DC-D2F8AEE9B3C9}" type="presParOf" srcId="{7D30C128-CE03-4021-904E-AC762C00082D}" destId="{FF2E6CA0-117D-45AE-BF57-A811FAA2C6E1}" srcOrd="1" destOrd="0" presId="urn:microsoft.com/office/officeart/2005/8/layout/vList5"/>
    <dgm:cxn modelId="{7514E8C2-FAC8-4284-8CFF-F5364C1E2885}" type="presParOf" srcId="{7D30C128-CE03-4021-904E-AC762C00082D}" destId="{94A445BB-A04F-4DCD-909A-889B5FF9DAF6}" srcOrd="2" destOrd="0" presId="urn:microsoft.com/office/officeart/2005/8/layout/vList5"/>
    <dgm:cxn modelId="{B565B904-056D-41B4-848B-6F9486767D10}" type="presParOf" srcId="{94A445BB-A04F-4DCD-909A-889B5FF9DAF6}" destId="{D77ADB00-79BA-4EA2-9E67-5441CB0ED243}" srcOrd="0" destOrd="0" presId="urn:microsoft.com/office/officeart/2005/8/layout/vList5"/>
    <dgm:cxn modelId="{1DBDC192-9DD9-46E3-8324-7A7063872DE1}" type="presParOf" srcId="{94A445BB-A04F-4DCD-909A-889B5FF9DAF6}" destId="{6C323FEF-ADBB-4AA5-B290-6F0CE8268348}" srcOrd="1" destOrd="0" presId="urn:microsoft.com/office/officeart/2005/8/layout/vList5"/>
    <dgm:cxn modelId="{63E2F784-7BCC-4568-AFC8-9DABCC1BCF74}" type="presParOf" srcId="{7D30C128-CE03-4021-904E-AC762C00082D}" destId="{BD931E8D-7EC6-4EDD-9FC4-D7D88D5AE737}" srcOrd="3" destOrd="0" presId="urn:microsoft.com/office/officeart/2005/8/layout/vList5"/>
    <dgm:cxn modelId="{AF58346E-7CAB-4A35-B396-CCBB028E4EE6}" type="presParOf" srcId="{7D30C128-CE03-4021-904E-AC762C00082D}" destId="{16DE307B-7607-49C6-9695-33623E244A3C}" srcOrd="4" destOrd="0" presId="urn:microsoft.com/office/officeart/2005/8/layout/vList5"/>
    <dgm:cxn modelId="{0C1ADBFD-D897-4D75-B03F-53C5FFDF369B}" type="presParOf" srcId="{16DE307B-7607-49C6-9695-33623E244A3C}" destId="{C2CB2327-73EA-492F-9630-AFF7D8A34C81}" srcOrd="0" destOrd="0" presId="urn:microsoft.com/office/officeart/2005/8/layout/vList5"/>
    <dgm:cxn modelId="{82F858E5-8A89-4A4A-83B1-3E6FBCF95852}" type="presParOf" srcId="{16DE307B-7607-49C6-9695-33623E244A3C}" destId="{3A5548B3-A61C-4E5B-8B41-9EB20B433801}" srcOrd="1" destOrd="0" presId="urn:microsoft.com/office/officeart/2005/8/layout/vList5"/>
    <dgm:cxn modelId="{30E12885-48D0-41FA-894D-3DE0247DB19E}" type="presParOf" srcId="{7D30C128-CE03-4021-904E-AC762C00082D}" destId="{8C400077-4AB4-4F92-9704-FAFD9FAAEAA4}" srcOrd="5" destOrd="0" presId="urn:microsoft.com/office/officeart/2005/8/layout/vList5"/>
    <dgm:cxn modelId="{41A3E6E0-6D6A-4C5F-9C1D-6DC66152E5FA}" type="presParOf" srcId="{7D30C128-CE03-4021-904E-AC762C00082D}" destId="{396148AA-0480-4E2C-9027-80C4FAD5704B}" srcOrd="6" destOrd="0" presId="urn:microsoft.com/office/officeart/2005/8/layout/vList5"/>
    <dgm:cxn modelId="{F41EE1B5-F4F9-495D-AC3B-88FDE5824614}" type="presParOf" srcId="{396148AA-0480-4E2C-9027-80C4FAD5704B}" destId="{46FCBE85-6722-41F8-B216-1685B3475215}" srcOrd="0" destOrd="0" presId="urn:microsoft.com/office/officeart/2005/8/layout/vList5"/>
    <dgm:cxn modelId="{4A0DB3AA-38CA-4E22-9A2F-ADE7A4235047}" type="presParOf" srcId="{396148AA-0480-4E2C-9027-80C4FAD5704B}" destId="{47668D4E-6224-4CDB-AC7D-42B85C988C02}" srcOrd="1" destOrd="0" presId="urn:microsoft.com/office/officeart/2005/8/layout/vList5"/>
    <dgm:cxn modelId="{44505091-783C-424F-AE01-535CBFB84829}" type="presParOf" srcId="{7D30C128-CE03-4021-904E-AC762C00082D}" destId="{DDCE16AE-CD1C-4490-86C6-91058BF707F7}" srcOrd="7" destOrd="0" presId="urn:microsoft.com/office/officeart/2005/8/layout/vList5"/>
    <dgm:cxn modelId="{A0586578-6760-4B30-BD75-C85A59810E54}" type="presParOf" srcId="{7D30C128-CE03-4021-904E-AC762C00082D}" destId="{CCA4535E-55C8-4494-B099-B155EB6C06D7}" srcOrd="8" destOrd="0" presId="urn:microsoft.com/office/officeart/2005/8/layout/vList5"/>
    <dgm:cxn modelId="{DA9B229B-E3CD-4EFB-B89E-32BB7B88EA07}" type="presParOf" srcId="{CCA4535E-55C8-4494-B099-B155EB6C06D7}" destId="{868DF95A-2609-43DF-85AB-8F3588B5D755}" srcOrd="0" destOrd="0" presId="urn:microsoft.com/office/officeart/2005/8/layout/vList5"/>
    <dgm:cxn modelId="{BE83FF0D-0C5B-4400-A67F-9450627CAB31}" type="presParOf" srcId="{CCA4535E-55C8-4494-B099-B155EB6C06D7}" destId="{5AB7EEF3-D1A8-4F51-A039-BC4888BC95E9}" srcOrd="1" destOrd="0" presId="urn:microsoft.com/office/officeart/2005/8/layout/vList5"/>
    <dgm:cxn modelId="{C47C7292-5D90-4338-A58C-34189F69F29C}" type="presParOf" srcId="{7D30C128-CE03-4021-904E-AC762C00082D}" destId="{9C2C49E7-B952-4273-AEE4-FF37818D135C}" srcOrd="9" destOrd="0" presId="urn:microsoft.com/office/officeart/2005/8/layout/vList5"/>
    <dgm:cxn modelId="{9C9A1D5F-FB82-4858-BD96-87DA4F9569C1}" type="presParOf" srcId="{7D30C128-CE03-4021-904E-AC762C00082D}" destId="{6B71769B-086F-4F08-AFB1-D10D9666FD3A}" srcOrd="10" destOrd="0" presId="urn:microsoft.com/office/officeart/2005/8/layout/vList5"/>
    <dgm:cxn modelId="{C06021E6-FC0C-43DB-8FA7-B6464DD0D055}" type="presParOf" srcId="{6B71769B-086F-4F08-AFB1-D10D9666FD3A}" destId="{79DEDAE9-C37E-4C68-A340-BE775E71733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918687-37AF-45D4-9A40-D73C9DF67940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37231D4-7372-4922-BBD4-0C09FA5E7CA9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</a:rPr>
            <a:t>Nem oranı yüksek taneli besin satın alma (tahıllarda %13, yağlı tohumlarda %9)</a:t>
          </a:r>
          <a:endParaRPr lang="tr-TR" dirty="0">
            <a:solidFill>
              <a:schemeClr val="tx1"/>
            </a:solidFill>
          </a:endParaRPr>
        </a:p>
      </dgm:t>
    </dgm:pt>
    <dgm:pt modelId="{F4E295CB-2C56-4851-8235-E9FC14E4891A}" type="parTrans" cxnId="{C6D1CC1E-9D05-47EF-B76F-4D4B7C1978F3}">
      <dgm:prSet/>
      <dgm:spPr/>
      <dgm:t>
        <a:bodyPr/>
        <a:lstStyle/>
        <a:p>
          <a:endParaRPr lang="tr-TR"/>
        </a:p>
      </dgm:t>
    </dgm:pt>
    <dgm:pt modelId="{82937286-C9C3-4F41-81C4-393B83463CDD}" type="sibTrans" cxnId="{C6D1CC1E-9D05-47EF-B76F-4D4B7C1978F3}">
      <dgm:prSet/>
      <dgm:spPr/>
      <dgm:t>
        <a:bodyPr/>
        <a:lstStyle/>
        <a:p>
          <a:endParaRPr lang="tr-TR"/>
        </a:p>
      </dgm:t>
    </dgm:pt>
    <dgm:pt modelId="{E69E59BC-57DF-4665-A1EE-34F3A268881F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</a:rPr>
            <a:t>kolay küflenme oluşur.</a:t>
          </a:r>
          <a:endParaRPr lang="tr-TR" dirty="0">
            <a:solidFill>
              <a:schemeClr val="tx1"/>
            </a:solidFill>
          </a:endParaRPr>
        </a:p>
      </dgm:t>
    </dgm:pt>
    <dgm:pt modelId="{B6A9D646-666E-4017-A881-691E85B31A80}" type="parTrans" cxnId="{BD480C18-F015-490A-902A-339D5E4BE265}">
      <dgm:prSet/>
      <dgm:spPr/>
      <dgm:t>
        <a:bodyPr/>
        <a:lstStyle/>
        <a:p>
          <a:endParaRPr lang="tr-TR"/>
        </a:p>
      </dgm:t>
    </dgm:pt>
    <dgm:pt modelId="{E4F7F514-FA41-4F97-91D4-89401E88E7EA}" type="sibTrans" cxnId="{BD480C18-F015-490A-902A-339D5E4BE265}">
      <dgm:prSet/>
      <dgm:spPr/>
      <dgm:t>
        <a:bodyPr/>
        <a:lstStyle/>
        <a:p>
          <a:endParaRPr lang="tr-TR"/>
        </a:p>
      </dgm:t>
    </dgm:pt>
    <dgm:pt modelId="{B1C6A338-2252-4C3B-84C3-ED8AC98ECAB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Böceklenmiş zedelenmiş, kırık yeterince olgunlaşmamış tahıl ve </a:t>
          </a:r>
          <a:r>
            <a:rPr lang="tr-TR" dirty="0" err="1" smtClean="0"/>
            <a:t>kurubaklagil</a:t>
          </a:r>
          <a:r>
            <a:rPr lang="tr-TR" dirty="0" smtClean="0"/>
            <a:t> satın alma</a:t>
          </a:r>
          <a:endParaRPr lang="tr-TR" dirty="0"/>
        </a:p>
      </dgm:t>
    </dgm:pt>
    <dgm:pt modelId="{9C24D89C-0E2E-4F94-9EF0-89238BF129E1}" type="parTrans" cxnId="{02295D5C-99D8-4DE5-8921-9DFE695A2D25}">
      <dgm:prSet/>
      <dgm:spPr/>
      <dgm:t>
        <a:bodyPr/>
        <a:lstStyle/>
        <a:p>
          <a:endParaRPr lang="tr-TR"/>
        </a:p>
      </dgm:t>
    </dgm:pt>
    <dgm:pt modelId="{2B3A68C4-C7BE-46C0-95A8-0D486AA48CA1}" type="sibTrans" cxnId="{02295D5C-99D8-4DE5-8921-9DFE695A2D25}">
      <dgm:prSet/>
      <dgm:spPr/>
      <dgm:t>
        <a:bodyPr/>
        <a:lstStyle/>
        <a:p>
          <a:endParaRPr lang="tr-TR"/>
        </a:p>
      </dgm:t>
    </dgm:pt>
    <dgm:pt modelId="{BB874D49-FAE8-4F0E-8563-2D666F774922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</a:rPr>
            <a:t>kolay küflenme ve bozulma</a:t>
          </a:r>
          <a:endParaRPr lang="tr-TR" dirty="0">
            <a:solidFill>
              <a:schemeClr val="tx1"/>
            </a:solidFill>
          </a:endParaRPr>
        </a:p>
      </dgm:t>
    </dgm:pt>
    <dgm:pt modelId="{EDA29F3E-CAEA-442A-ADE9-173FF7B472AE}" type="parTrans" cxnId="{B0CCA60C-23AB-4515-9C3A-551DAD896E3B}">
      <dgm:prSet/>
      <dgm:spPr/>
      <dgm:t>
        <a:bodyPr/>
        <a:lstStyle/>
        <a:p>
          <a:endParaRPr lang="tr-TR"/>
        </a:p>
      </dgm:t>
    </dgm:pt>
    <dgm:pt modelId="{0D29E194-64D0-4977-AB69-6B644A09417D}" type="sibTrans" cxnId="{B0CCA60C-23AB-4515-9C3A-551DAD896E3B}">
      <dgm:prSet/>
      <dgm:spPr/>
      <dgm:t>
        <a:bodyPr/>
        <a:lstStyle/>
        <a:p>
          <a:endParaRPr lang="tr-TR"/>
        </a:p>
      </dgm:t>
    </dgm:pt>
    <dgm:pt modelId="{A1ABE21E-6561-46B9-B8E0-6DDA14CF85AD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Toplu beslenme yapılan kurumlarda küçük boyutlarda, soğan vb. yumru sebzeler satın alma </a:t>
          </a:r>
          <a:endParaRPr lang="tr-TR" dirty="0"/>
        </a:p>
      </dgm:t>
    </dgm:pt>
    <dgm:pt modelId="{8776CE90-8D2B-4D7F-BD68-C2483942C36D}" type="parTrans" cxnId="{21688B4A-687F-401A-AC67-581AE37E658F}">
      <dgm:prSet/>
      <dgm:spPr/>
      <dgm:t>
        <a:bodyPr/>
        <a:lstStyle/>
        <a:p>
          <a:endParaRPr lang="tr-TR"/>
        </a:p>
      </dgm:t>
    </dgm:pt>
    <dgm:pt modelId="{E16594AF-DE15-46EB-9ACA-393B0B17F5E9}" type="sibTrans" cxnId="{21688B4A-687F-401A-AC67-581AE37E658F}">
      <dgm:prSet/>
      <dgm:spPr/>
      <dgm:t>
        <a:bodyPr/>
        <a:lstStyle/>
        <a:p>
          <a:endParaRPr lang="tr-TR"/>
        </a:p>
      </dgm:t>
    </dgm:pt>
    <dgm:pt modelId="{79C15DD4-6C92-49D1-9671-F5C01368E4D5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</a:rPr>
            <a:t>fiziksel kayıp ortaya çıkar. (hazırlama aşamasında)</a:t>
          </a:r>
          <a:endParaRPr lang="tr-TR" dirty="0">
            <a:solidFill>
              <a:schemeClr val="tx1"/>
            </a:solidFill>
          </a:endParaRPr>
        </a:p>
      </dgm:t>
    </dgm:pt>
    <dgm:pt modelId="{F4896020-2A86-4897-9ECC-204AE8E5A92B}" type="parTrans" cxnId="{8DEC6683-E336-4C08-B320-24EC3640E8CF}">
      <dgm:prSet/>
      <dgm:spPr/>
      <dgm:t>
        <a:bodyPr/>
        <a:lstStyle/>
        <a:p>
          <a:endParaRPr lang="tr-TR"/>
        </a:p>
      </dgm:t>
    </dgm:pt>
    <dgm:pt modelId="{28E818F1-8D67-4D67-9D57-28D3E6D8E038}" type="sibTrans" cxnId="{8DEC6683-E336-4C08-B320-24EC3640E8CF}">
      <dgm:prSet/>
      <dgm:spPr/>
      <dgm:t>
        <a:bodyPr/>
        <a:lstStyle/>
        <a:p>
          <a:endParaRPr lang="tr-TR"/>
        </a:p>
      </dgm:t>
    </dgm:pt>
    <dgm:pt modelId="{AAED7FFA-D337-4BB6-B20D-A345504F6597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Filizlenmiş patates, soğan satın alma </a:t>
          </a:r>
          <a:endParaRPr lang="tr-TR" dirty="0"/>
        </a:p>
      </dgm:t>
    </dgm:pt>
    <dgm:pt modelId="{77B126BC-3648-4DF4-AD3E-0742AEB9F43A}" type="parTrans" cxnId="{5AE9BAE3-3603-466C-8C82-7FB1AD4CE61E}">
      <dgm:prSet/>
      <dgm:spPr/>
      <dgm:t>
        <a:bodyPr/>
        <a:lstStyle/>
        <a:p>
          <a:endParaRPr lang="tr-TR"/>
        </a:p>
      </dgm:t>
    </dgm:pt>
    <dgm:pt modelId="{8BCD8EB8-B1C6-4623-BE31-B80C2F5A4581}" type="sibTrans" cxnId="{5AE9BAE3-3603-466C-8C82-7FB1AD4CE61E}">
      <dgm:prSet/>
      <dgm:spPr/>
      <dgm:t>
        <a:bodyPr/>
        <a:lstStyle/>
        <a:p>
          <a:endParaRPr lang="tr-TR"/>
        </a:p>
      </dgm:t>
    </dgm:pt>
    <dgm:pt modelId="{5ACE9848-CD72-4FD1-BC57-8883D65B0887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</a:rPr>
            <a:t>fiziksel kayıp (hazırlama aşamasında) ve </a:t>
          </a:r>
          <a:r>
            <a:rPr lang="tr-TR" dirty="0" err="1" smtClean="0">
              <a:solidFill>
                <a:schemeClr val="tx1"/>
              </a:solidFill>
            </a:rPr>
            <a:t>solanin</a:t>
          </a:r>
          <a:r>
            <a:rPr lang="tr-TR" dirty="0" smtClean="0">
              <a:solidFill>
                <a:schemeClr val="tx1"/>
              </a:solidFill>
            </a:rPr>
            <a:t> içeriği nedeniyle sağlık bozucu etki olur.</a:t>
          </a:r>
          <a:endParaRPr lang="tr-TR" dirty="0">
            <a:solidFill>
              <a:schemeClr val="tx1"/>
            </a:solidFill>
          </a:endParaRPr>
        </a:p>
      </dgm:t>
    </dgm:pt>
    <dgm:pt modelId="{4A66AAC5-A486-4937-BA8E-5AE7D1217EDB}" type="parTrans" cxnId="{95020305-D18B-446A-895B-D7B3441675C7}">
      <dgm:prSet/>
      <dgm:spPr/>
      <dgm:t>
        <a:bodyPr/>
        <a:lstStyle/>
        <a:p>
          <a:endParaRPr lang="tr-TR"/>
        </a:p>
      </dgm:t>
    </dgm:pt>
    <dgm:pt modelId="{479F4B0D-5C62-4496-8433-0733712295B2}" type="sibTrans" cxnId="{95020305-D18B-446A-895B-D7B3441675C7}">
      <dgm:prSet/>
      <dgm:spPr/>
      <dgm:t>
        <a:bodyPr/>
        <a:lstStyle/>
        <a:p>
          <a:endParaRPr lang="tr-TR"/>
        </a:p>
      </dgm:t>
    </dgm:pt>
    <dgm:pt modelId="{33425809-15E4-4100-9E2D-3771B618F15D}" type="pres">
      <dgm:prSet presAssocID="{96918687-37AF-45D4-9A40-D73C9DF67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513ED20-A5CD-4606-850E-09980E200300}" type="pres">
      <dgm:prSet presAssocID="{837231D4-7372-4922-BBD4-0C09FA5E7CA9}" presName="linNode" presStyleCnt="0"/>
      <dgm:spPr/>
    </dgm:pt>
    <dgm:pt modelId="{24ED1F72-8EDF-4918-A6DA-A0AEE264124C}" type="pres">
      <dgm:prSet presAssocID="{837231D4-7372-4922-BBD4-0C09FA5E7CA9}" presName="parentText" presStyleLbl="node1" presStyleIdx="0" presStyleCnt="5" custScaleX="156091" custLinFactNeighborX="-574" custLinFactNeighborY="6027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E010678-056F-4E9B-9394-4324B42389FD}" type="pres">
      <dgm:prSet presAssocID="{82937286-C9C3-4F41-81C4-393B83463CDD}" presName="sp" presStyleCnt="0"/>
      <dgm:spPr/>
    </dgm:pt>
    <dgm:pt modelId="{D8030D52-8E5C-4EB7-8270-5A6360245F40}" type="pres">
      <dgm:prSet presAssocID="{E69E59BC-57DF-4665-A1EE-34F3A268881F}" presName="linNode" presStyleCnt="0"/>
      <dgm:spPr/>
    </dgm:pt>
    <dgm:pt modelId="{6663D7D2-8DA4-4921-8AEF-EAB854A8800E}" type="pres">
      <dgm:prSet presAssocID="{E69E59BC-57DF-4665-A1EE-34F3A268881F}" presName="parentText" presStyleLbl="node1" presStyleIdx="1" presStyleCnt="5" custScaleX="88770" custScaleY="59291" custLinFactNeighborX="92065" custLinFactNeighborY="-97087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9F241E-7FC3-4467-A9E0-11B58F7E058A}" type="pres">
      <dgm:prSet presAssocID="{E69E59BC-57DF-4665-A1EE-34F3A268881F}" presName="descendantText" presStyleLbl="alignAccFollowNode1" presStyleIdx="0" presStyleCnt="3" custScaleX="100058" custScaleY="88735" custLinFactNeighborX="-93134" custLinFactNeighborY="328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5A717CE-122B-4C74-BA58-EFE48AE217F2}" type="pres">
      <dgm:prSet presAssocID="{E4F7F514-FA41-4F97-91D4-89401E88E7EA}" presName="sp" presStyleCnt="0"/>
      <dgm:spPr/>
    </dgm:pt>
    <dgm:pt modelId="{FB873513-83A5-410F-9748-EAB786A02387}" type="pres">
      <dgm:prSet presAssocID="{BB874D49-FAE8-4F0E-8563-2D666F774922}" presName="linNode" presStyleCnt="0"/>
      <dgm:spPr/>
    </dgm:pt>
    <dgm:pt modelId="{1BBD8460-74D0-45BF-95D4-C36F3811410D}" type="pres">
      <dgm:prSet presAssocID="{BB874D49-FAE8-4F0E-8563-2D666F774922}" presName="parentText" presStyleLbl="node1" presStyleIdx="2" presStyleCnt="5" custScaleX="89447" custScaleY="85588" custLinFactX="3072" custLinFactNeighborX="100000" custLinFactNeighborY="-5927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56446F-5066-44DD-90A0-C527B9746DC7}" type="pres">
      <dgm:prSet presAssocID="{BB874D49-FAE8-4F0E-8563-2D666F774922}" presName="descendantText" presStyleLbl="alignAccFollowNode1" presStyleIdx="1" presStyleCnt="3" custScaleX="100000" custLinFactNeighborX="-100000" custLinFactNeighborY="4810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E68252D-2097-4934-8C34-58DCCDF9048F}" type="pres">
      <dgm:prSet presAssocID="{0D29E194-64D0-4977-AB69-6B644A09417D}" presName="sp" presStyleCnt="0"/>
      <dgm:spPr/>
    </dgm:pt>
    <dgm:pt modelId="{9F50BD8C-7D40-4A5B-9557-BBC45AC1A65A}" type="pres">
      <dgm:prSet presAssocID="{79C15DD4-6C92-49D1-9671-F5C01368E4D5}" presName="linNode" presStyleCnt="0"/>
      <dgm:spPr/>
    </dgm:pt>
    <dgm:pt modelId="{FFBDED66-75E9-4E1B-8738-485F8D98DF06}" type="pres">
      <dgm:prSet presAssocID="{79C15DD4-6C92-49D1-9671-F5C01368E4D5}" presName="parentText" presStyleLbl="node1" presStyleIdx="3" presStyleCnt="5" custScaleX="89919" custLinFactX="12668" custLinFactNeighborX="100000" custLinFactNeighborY="-5651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ABC849E-6F96-4721-8B65-4B8B8C78F8BA}" type="pres">
      <dgm:prSet presAssocID="{79C15DD4-6C92-49D1-9671-F5C01368E4D5}" presName="descendantText" presStyleLbl="alignAccFollowNode1" presStyleIdx="2" presStyleCnt="3" custScaleX="77221" custLinFactNeighborX="-90493" custLinFactNeighborY="7268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A476666-06A3-4BD4-8FA8-94CE8FBD477E}" type="pres">
      <dgm:prSet presAssocID="{28E818F1-8D67-4D67-9D57-28D3E6D8E038}" presName="sp" presStyleCnt="0"/>
      <dgm:spPr/>
    </dgm:pt>
    <dgm:pt modelId="{A638D8B4-ACAF-443D-8057-E712A19089A3}" type="pres">
      <dgm:prSet presAssocID="{5ACE9848-CD72-4FD1-BC57-8883D65B0887}" presName="linNode" presStyleCnt="0"/>
      <dgm:spPr/>
    </dgm:pt>
    <dgm:pt modelId="{08D6EEE2-67B9-4E4B-9375-6FE3064E54AF}" type="pres">
      <dgm:prSet presAssocID="{5ACE9848-CD72-4FD1-BC57-8883D65B0887}" presName="parentText" presStyleLbl="node1" presStyleIdx="4" presStyleCnt="5" custLinFactX="59370" custLinFactNeighborX="100000" custLinFactNeighborY="-4684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E262922-736C-47F5-9BE4-17C57256CF6D}" type="presOf" srcId="{5ACE9848-CD72-4FD1-BC57-8883D65B0887}" destId="{08D6EEE2-67B9-4E4B-9375-6FE3064E54AF}" srcOrd="0" destOrd="0" presId="urn:microsoft.com/office/officeart/2005/8/layout/vList5"/>
    <dgm:cxn modelId="{8DEC6683-E336-4C08-B320-24EC3640E8CF}" srcId="{96918687-37AF-45D4-9A40-D73C9DF67940}" destId="{79C15DD4-6C92-49D1-9671-F5C01368E4D5}" srcOrd="3" destOrd="0" parTransId="{F4896020-2A86-4897-9ECC-204AE8E5A92B}" sibTransId="{28E818F1-8D67-4D67-9D57-28D3E6D8E038}"/>
    <dgm:cxn modelId="{A9BC57AE-F183-4332-9872-36FB7B51CBB2}" type="presOf" srcId="{79C15DD4-6C92-49D1-9671-F5C01368E4D5}" destId="{FFBDED66-75E9-4E1B-8738-485F8D98DF06}" srcOrd="0" destOrd="0" presId="urn:microsoft.com/office/officeart/2005/8/layout/vList5"/>
    <dgm:cxn modelId="{B8C9B1AD-1E17-41CB-9DF8-7BF3523CC3DA}" type="presOf" srcId="{837231D4-7372-4922-BBD4-0C09FA5E7CA9}" destId="{24ED1F72-8EDF-4918-A6DA-A0AEE264124C}" srcOrd="0" destOrd="0" presId="urn:microsoft.com/office/officeart/2005/8/layout/vList5"/>
    <dgm:cxn modelId="{02295D5C-99D8-4DE5-8921-9DFE695A2D25}" srcId="{E69E59BC-57DF-4665-A1EE-34F3A268881F}" destId="{B1C6A338-2252-4C3B-84C3-ED8AC98ECAB2}" srcOrd="0" destOrd="0" parTransId="{9C24D89C-0E2E-4F94-9EF0-89238BF129E1}" sibTransId="{2B3A68C4-C7BE-46C0-95A8-0D486AA48CA1}"/>
    <dgm:cxn modelId="{95020305-D18B-446A-895B-D7B3441675C7}" srcId="{96918687-37AF-45D4-9A40-D73C9DF67940}" destId="{5ACE9848-CD72-4FD1-BC57-8883D65B0887}" srcOrd="4" destOrd="0" parTransId="{4A66AAC5-A486-4937-BA8E-5AE7D1217EDB}" sibTransId="{479F4B0D-5C62-4496-8433-0733712295B2}"/>
    <dgm:cxn modelId="{1E4A4692-A0F9-42AB-9585-4C3D3AB0D590}" type="presOf" srcId="{96918687-37AF-45D4-9A40-D73C9DF67940}" destId="{33425809-15E4-4100-9E2D-3771B618F15D}" srcOrd="0" destOrd="0" presId="urn:microsoft.com/office/officeart/2005/8/layout/vList5"/>
    <dgm:cxn modelId="{C6B6A125-23BA-4447-8DBF-8B808BE16A90}" type="presOf" srcId="{E69E59BC-57DF-4665-A1EE-34F3A268881F}" destId="{6663D7D2-8DA4-4921-8AEF-EAB854A8800E}" srcOrd="0" destOrd="0" presId="urn:microsoft.com/office/officeart/2005/8/layout/vList5"/>
    <dgm:cxn modelId="{BD480C18-F015-490A-902A-339D5E4BE265}" srcId="{96918687-37AF-45D4-9A40-D73C9DF67940}" destId="{E69E59BC-57DF-4665-A1EE-34F3A268881F}" srcOrd="1" destOrd="0" parTransId="{B6A9D646-666E-4017-A881-691E85B31A80}" sibTransId="{E4F7F514-FA41-4F97-91D4-89401E88E7EA}"/>
    <dgm:cxn modelId="{5AE9BAE3-3603-466C-8C82-7FB1AD4CE61E}" srcId="{79C15DD4-6C92-49D1-9671-F5C01368E4D5}" destId="{AAED7FFA-D337-4BB6-B20D-A345504F6597}" srcOrd="0" destOrd="0" parTransId="{77B126BC-3648-4DF4-AD3E-0742AEB9F43A}" sibTransId="{8BCD8EB8-B1C6-4623-BE31-B80C2F5A4581}"/>
    <dgm:cxn modelId="{42DEF44A-C452-4D85-AB8E-FD8D5497703B}" type="presOf" srcId="{AAED7FFA-D337-4BB6-B20D-A345504F6597}" destId="{8ABC849E-6F96-4721-8B65-4B8B8C78F8BA}" srcOrd="0" destOrd="0" presId="urn:microsoft.com/office/officeart/2005/8/layout/vList5"/>
    <dgm:cxn modelId="{21688B4A-687F-401A-AC67-581AE37E658F}" srcId="{BB874D49-FAE8-4F0E-8563-2D666F774922}" destId="{A1ABE21E-6561-46B9-B8E0-6DDA14CF85AD}" srcOrd="0" destOrd="0" parTransId="{8776CE90-8D2B-4D7F-BD68-C2483942C36D}" sibTransId="{E16594AF-DE15-46EB-9ACA-393B0B17F5E9}"/>
    <dgm:cxn modelId="{28F1827B-8003-4FA4-A2CA-86C7EF902325}" type="presOf" srcId="{B1C6A338-2252-4C3B-84C3-ED8AC98ECAB2}" destId="{749F241E-7FC3-4467-A9E0-11B58F7E058A}" srcOrd="0" destOrd="0" presId="urn:microsoft.com/office/officeart/2005/8/layout/vList5"/>
    <dgm:cxn modelId="{B0CCA60C-23AB-4515-9C3A-551DAD896E3B}" srcId="{96918687-37AF-45D4-9A40-D73C9DF67940}" destId="{BB874D49-FAE8-4F0E-8563-2D666F774922}" srcOrd="2" destOrd="0" parTransId="{EDA29F3E-CAEA-442A-ADE9-173FF7B472AE}" sibTransId="{0D29E194-64D0-4977-AB69-6B644A09417D}"/>
    <dgm:cxn modelId="{C6D1CC1E-9D05-47EF-B76F-4D4B7C1978F3}" srcId="{96918687-37AF-45D4-9A40-D73C9DF67940}" destId="{837231D4-7372-4922-BBD4-0C09FA5E7CA9}" srcOrd="0" destOrd="0" parTransId="{F4E295CB-2C56-4851-8235-E9FC14E4891A}" sibTransId="{82937286-C9C3-4F41-81C4-393B83463CDD}"/>
    <dgm:cxn modelId="{6FF52DD1-4496-45EC-AF92-ED345C83DBDF}" type="presOf" srcId="{A1ABE21E-6561-46B9-B8E0-6DDA14CF85AD}" destId="{2856446F-5066-44DD-90A0-C527B9746DC7}" srcOrd="0" destOrd="0" presId="urn:microsoft.com/office/officeart/2005/8/layout/vList5"/>
    <dgm:cxn modelId="{20D373F3-07C6-48A4-A33E-E215BA5E4F27}" type="presOf" srcId="{BB874D49-FAE8-4F0E-8563-2D666F774922}" destId="{1BBD8460-74D0-45BF-95D4-C36F3811410D}" srcOrd="0" destOrd="0" presId="urn:microsoft.com/office/officeart/2005/8/layout/vList5"/>
    <dgm:cxn modelId="{E8B70FFE-BFFC-4D2B-AC87-0A604E5B5828}" type="presParOf" srcId="{33425809-15E4-4100-9E2D-3771B618F15D}" destId="{B513ED20-A5CD-4606-850E-09980E200300}" srcOrd="0" destOrd="0" presId="urn:microsoft.com/office/officeart/2005/8/layout/vList5"/>
    <dgm:cxn modelId="{9AC40CC7-A5D6-4F8B-8BD0-1012931C6054}" type="presParOf" srcId="{B513ED20-A5CD-4606-850E-09980E200300}" destId="{24ED1F72-8EDF-4918-A6DA-A0AEE264124C}" srcOrd="0" destOrd="0" presId="urn:microsoft.com/office/officeart/2005/8/layout/vList5"/>
    <dgm:cxn modelId="{4C95386B-F818-4D8F-BC29-E39D0CFC5043}" type="presParOf" srcId="{33425809-15E4-4100-9E2D-3771B618F15D}" destId="{3E010678-056F-4E9B-9394-4324B42389FD}" srcOrd="1" destOrd="0" presId="urn:microsoft.com/office/officeart/2005/8/layout/vList5"/>
    <dgm:cxn modelId="{516CD18A-19CE-4510-9CD1-1AAB8B6FC324}" type="presParOf" srcId="{33425809-15E4-4100-9E2D-3771B618F15D}" destId="{D8030D52-8E5C-4EB7-8270-5A6360245F40}" srcOrd="2" destOrd="0" presId="urn:microsoft.com/office/officeart/2005/8/layout/vList5"/>
    <dgm:cxn modelId="{A1ACB6F8-A595-4205-BFA6-C03947578872}" type="presParOf" srcId="{D8030D52-8E5C-4EB7-8270-5A6360245F40}" destId="{6663D7D2-8DA4-4921-8AEF-EAB854A8800E}" srcOrd="0" destOrd="0" presId="urn:microsoft.com/office/officeart/2005/8/layout/vList5"/>
    <dgm:cxn modelId="{2E9E3531-98AD-4F75-9612-3CA1249CE878}" type="presParOf" srcId="{D8030D52-8E5C-4EB7-8270-5A6360245F40}" destId="{749F241E-7FC3-4467-A9E0-11B58F7E058A}" srcOrd="1" destOrd="0" presId="urn:microsoft.com/office/officeart/2005/8/layout/vList5"/>
    <dgm:cxn modelId="{B985A567-896E-4A9D-9E29-D528E067146C}" type="presParOf" srcId="{33425809-15E4-4100-9E2D-3771B618F15D}" destId="{65A717CE-122B-4C74-BA58-EFE48AE217F2}" srcOrd="3" destOrd="0" presId="urn:microsoft.com/office/officeart/2005/8/layout/vList5"/>
    <dgm:cxn modelId="{6952F83F-2C75-4524-A2B3-6B030B6594EE}" type="presParOf" srcId="{33425809-15E4-4100-9E2D-3771B618F15D}" destId="{FB873513-83A5-410F-9748-EAB786A02387}" srcOrd="4" destOrd="0" presId="urn:microsoft.com/office/officeart/2005/8/layout/vList5"/>
    <dgm:cxn modelId="{D513CE86-DEAC-46B5-8E84-E2AD46DFFB98}" type="presParOf" srcId="{FB873513-83A5-410F-9748-EAB786A02387}" destId="{1BBD8460-74D0-45BF-95D4-C36F3811410D}" srcOrd="0" destOrd="0" presId="urn:microsoft.com/office/officeart/2005/8/layout/vList5"/>
    <dgm:cxn modelId="{1043B2A7-7DB7-4872-9E20-9E42941CB821}" type="presParOf" srcId="{FB873513-83A5-410F-9748-EAB786A02387}" destId="{2856446F-5066-44DD-90A0-C527B9746DC7}" srcOrd="1" destOrd="0" presId="urn:microsoft.com/office/officeart/2005/8/layout/vList5"/>
    <dgm:cxn modelId="{2F7AA380-50B8-4646-9617-529CC3977D92}" type="presParOf" srcId="{33425809-15E4-4100-9E2D-3771B618F15D}" destId="{7E68252D-2097-4934-8C34-58DCCDF9048F}" srcOrd="5" destOrd="0" presId="urn:microsoft.com/office/officeart/2005/8/layout/vList5"/>
    <dgm:cxn modelId="{820045F3-7D7A-4109-B942-0D70B2A4C395}" type="presParOf" srcId="{33425809-15E4-4100-9E2D-3771B618F15D}" destId="{9F50BD8C-7D40-4A5B-9557-BBC45AC1A65A}" srcOrd="6" destOrd="0" presId="urn:microsoft.com/office/officeart/2005/8/layout/vList5"/>
    <dgm:cxn modelId="{396813EF-4188-4DF8-BE4D-8C1A4846FA98}" type="presParOf" srcId="{9F50BD8C-7D40-4A5B-9557-BBC45AC1A65A}" destId="{FFBDED66-75E9-4E1B-8738-485F8D98DF06}" srcOrd="0" destOrd="0" presId="urn:microsoft.com/office/officeart/2005/8/layout/vList5"/>
    <dgm:cxn modelId="{3CCE1F5D-DA43-451B-8D35-A7CF5A88C90A}" type="presParOf" srcId="{9F50BD8C-7D40-4A5B-9557-BBC45AC1A65A}" destId="{8ABC849E-6F96-4721-8B65-4B8B8C78F8BA}" srcOrd="1" destOrd="0" presId="urn:microsoft.com/office/officeart/2005/8/layout/vList5"/>
    <dgm:cxn modelId="{CC84A2BB-0B91-4125-8CCD-9C30DFD984FD}" type="presParOf" srcId="{33425809-15E4-4100-9E2D-3771B618F15D}" destId="{BA476666-06A3-4BD4-8FA8-94CE8FBD477E}" srcOrd="7" destOrd="0" presId="urn:microsoft.com/office/officeart/2005/8/layout/vList5"/>
    <dgm:cxn modelId="{FF89A7A9-7271-4FC6-96CB-4AAEA260DE4F}" type="presParOf" srcId="{33425809-15E4-4100-9E2D-3771B618F15D}" destId="{A638D8B4-ACAF-443D-8057-E712A19089A3}" srcOrd="8" destOrd="0" presId="urn:microsoft.com/office/officeart/2005/8/layout/vList5"/>
    <dgm:cxn modelId="{D599B785-F162-4BD9-82A7-485CB0671C4A}" type="presParOf" srcId="{A638D8B4-ACAF-443D-8057-E712A19089A3}" destId="{08D6EEE2-67B9-4E4B-9375-6FE3064E54A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14553-8FB2-4C72-B48B-5EE9AB8C3DEE}">
      <dsp:nvSpPr>
        <dsp:cNvPr id="0" name=""/>
        <dsp:cNvSpPr/>
      </dsp:nvSpPr>
      <dsp:spPr>
        <a:xfrm>
          <a:off x="676483" y="1426979"/>
          <a:ext cx="1183650" cy="1183650"/>
        </a:xfrm>
        <a:prstGeom prst="donut">
          <a:avLst>
            <a:gd name="adj" fmla="val 2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54707-A8E5-4259-8EDF-89DE13AD5E2E}">
      <dsp:nvSpPr>
        <dsp:cNvPr id="0" name=""/>
        <dsp:cNvSpPr/>
      </dsp:nvSpPr>
      <dsp:spPr>
        <a:xfrm rot="17700000">
          <a:off x="1093548" y="462062"/>
          <a:ext cx="1471409" cy="709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smtClean="0"/>
            <a:t>yerden,</a:t>
          </a:r>
          <a:endParaRPr lang="tr-TR" sz="2100" kern="1200"/>
        </a:p>
      </dsp:txBody>
      <dsp:txXfrm>
        <a:off x="1093548" y="462062"/>
        <a:ext cx="1471409" cy="709105"/>
      </dsp:txXfrm>
    </dsp:sp>
    <dsp:sp modelId="{5B9649D7-2357-4CC1-983F-17B8ACEE6061}">
      <dsp:nvSpPr>
        <dsp:cNvPr id="0" name=""/>
        <dsp:cNvSpPr/>
      </dsp:nvSpPr>
      <dsp:spPr>
        <a:xfrm>
          <a:off x="1949385" y="1426979"/>
          <a:ext cx="1183650" cy="1183650"/>
        </a:xfrm>
        <a:prstGeom prst="donut">
          <a:avLst>
            <a:gd name="adj" fmla="val 2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41D56-A9E5-4F85-96F2-11AFA8169BD0}">
      <dsp:nvSpPr>
        <dsp:cNvPr id="0" name=""/>
        <dsp:cNvSpPr/>
      </dsp:nvSpPr>
      <dsp:spPr>
        <a:xfrm rot="17700000">
          <a:off x="2366450" y="462062"/>
          <a:ext cx="1471409" cy="709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smtClean="0"/>
            <a:t>zamanda,</a:t>
          </a:r>
          <a:endParaRPr lang="tr-TR" sz="2100" kern="1200"/>
        </a:p>
      </dsp:txBody>
      <dsp:txXfrm>
        <a:off x="2366450" y="462062"/>
        <a:ext cx="1471409" cy="709105"/>
      </dsp:txXfrm>
    </dsp:sp>
    <dsp:sp modelId="{C4A0E085-021B-4FAF-AF27-253D94A38D5E}">
      <dsp:nvSpPr>
        <dsp:cNvPr id="0" name=""/>
        <dsp:cNvSpPr/>
      </dsp:nvSpPr>
      <dsp:spPr>
        <a:xfrm>
          <a:off x="3222287" y="1426979"/>
          <a:ext cx="1183650" cy="1183650"/>
        </a:xfrm>
        <a:prstGeom prst="donut">
          <a:avLst>
            <a:gd name="adj" fmla="val 2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31C48-57AE-4E0C-971E-6AD18F017C21}">
      <dsp:nvSpPr>
        <dsp:cNvPr id="0" name=""/>
        <dsp:cNvSpPr/>
      </dsp:nvSpPr>
      <dsp:spPr>
        <a:xfrm rot="17700000">
          <a:off x="3639352" y="462062"/>
          <a:ext cx="1471409" cy="709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 miktarlarda,</a:t>
          </a:r>
          <a:endParaRPr lang="tr-TR" sz="2100" kern="1200" dirty="0"/>
        </a:p>
      </dsp:txBody>
      <dsp:txXfrm>
        <a:off x="3639352" y="462062"/>
        <a:ext cx="1471409" cy="709105"/>
      </dsp:txXfrm>
    </dsp:sp>
    <dsp:sp modelId="{7321BE8A-010E-4B4D-A33E-BF3D3F523050}">
      <dsp:nvSpPr>
        <dsp:cNvPr id="0" name=""/>
        <dsp:cNvSpPr/>
      </dsp:nvSpPr>
      <dsp:spPr>
        <a:xfrm>
          <a:off x="4495189" y="1426979"/>
          <a:ext cx="1183650" cy="1183650"/>
        </a:xfrm>
        <a:prstGeom prst="donut">
          <a:avLst>
            <a:gd name="adj" fmla="val 2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9FCD99-56E1-4438-AC0F-45FCCA6E1BE1}">
      <dsp:nvSpPr>
        <dsp:cNvPr id="0" name=""/>
        <dsp:cNvSpPr/>
      </dsp:nvSpPr>
      <dsp:spPr>
        <a:xfrm rot="17700000">
          <a:off x="4912254" y="462062"/>
          <a:ext cx="1471409" cy="709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smtClean="0"/>
            <a:t>kalitede,</a:t>
          </a:r>
          <a:endParaRPr lang="tr-TR" sz="2100" kern="1200"/>
        </a:p>
      </dsp:txBody>
      <dsp:txXfrm>
        <a:off x="4912254" y="462062"/>
        <a:ext cx="1471409" cy="709105"/>
      </dsp:txXfrm>
    </dsp:sp>
    <dsp:sp modelId="{4A8DA73A-2015-4FA0-BEBB-F6A05EDCAA67}">
      <dsp:nvSpPr>
        <dsp:cNvPr id="0" name=""/>
        <dsp:cNvSpPr/>
      </dsp:nvSpPr>
      <dsp:spPr>
        <a:xfrm>
          <a:off x="5768090" y="1426979"/>
          <a:ext cx="1183650" cy="1183650"/>
        </a:xfrm>
        <a:prstGeom prst="donut">
          <a:avLst>
            <a:gd name="adj" fmla="val 2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CD6F7-8996-463A-B2E7-E18ADBCF3962}">
      <dsp:nvSpPr>
        <dsp:cNvPr id="0" name=""/>
        <dsp:cNvSpPr/>
      </dsp:nvSpPr>
      <dsp:spPr>
        <a:xfrm rot="17700000">
          <a:off x="6185156" y="462062"/>
          <a:ext cx="1471409" cy="709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fiyatla </a:t>
          </a:r>
          <a:endParaRPr lang="tr-TR" sz="2100" kern="1200" dirty="0"/>
        </a:p>
      </dsp:txBody>
      <dsp:txXfrm>
        <a:off x="6185156" y="462062"/>
        <a:ext cx="1471409" cy="709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AB4DB-E6B7-4421-A60E-C44C5447A4B8}">
      <dsp:nvSpPr>
        <dsp:cNvPr id="0" name=""/>
        <dsp:cNvSpPr/>
      </dsp:nvSpPr>
      <dsp:spPr>
        <a:xfrm>
          <a:off x="3299166" y="1217631"/>
          <a:ext cx="1631266" cy="16312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82CCD2C-86DC-43D6-B3CA-7B1F4B83F958}">
      <dsp:nvSpPr>
        <dsp:cNvPr id="0" name=""/>
        <dsp:cNvSpPr/>
      </dsp:nvSpPr>
      <dsp:spPr>
        <a:xfrm>
          <a:off x="3095258" y="0"/>
          <a:ext cx="2039083" cy="111078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Teknik Şartnamelerde Genel Olarak </a:t>
          </a:r>
          <a:endParaRPr lang="tr-TR" sz="2400" kern="1200"/>
        </a:p>
      </dsp:txBody>
      <dsp:txXfrm>
        <a:off x="3095258" y="0"/>
        <a:ext cx="2039083" cy="1110784"/>
      </dsp:txXfrm>
    </dsp:sp>
    <dsp:sp modelId="{E830B0FB-4BE0-4A13-B60A-A2E6F43BDEA8}">
      <dsp:nvSpPr>
        <dsp:cNvPr id="0" name=""/>
        <dsp:cNvSpPr/>
      </dsp:nvSpPr>
      <dsp:spPr>
        <a:xfrm>
          <a:off x="3828648" y="1523361"/>
          <a:ext cx="1631266" cy="16312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0A49DEA-0821-43D8-9054-F80C8B02E671}">
      <dsp:nvSpPr>
        <dsp:cNvPr id="0" name=""/>
        <dsp:cNvSpPr/>
      </dsp:nvSpPr>
      <dsp:spPr>
        <a:xfrm>
          <a:off x="5580900" y="1057890"/>
          <a:ext cx="1932371" cy="121657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1.Ürünün Adı</a:t>
          </a:r>
          <a:endParaRPr lang="tr-TR" sz="2400" kern="1200"/>
        </a:p>
      </dsp:txBody>
      <dsp:txXfrm>
        <a:off x="5580900" y="1057890"/>
        <a:ext cx="1932371" cy="1216573"/>
      </dsp:txXfrm>
    </dsp:sp>
    <dsp:sp modelId="{F4E99FEB-C829-4C68-B629-275D03D8848E}">
      <dsp:nvSpPr>
        <dsp:cNvPr id="0" name=""/>
        <dsp:cNvSpPr/>
      </dsp:nvSpPr>
      <dsp:spPr>
        <a:xfrm>
          <a:off x="3828648" y="2134822"/>
          <a:ext cx="1631266" cy="16312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4E9D1CE-D068-47F3-AA97-65CFEB558175}">
      <dsp:nvSpPr>
        <dsp:cNvPr id="0" name=""/>
        <dsp:cNvSpPr/>
      </dsp:nvSpPr>
      <dsp:spPr>
        <a:xfrm>
          <a:off x="5580900" y="2872171"/>
          <a:ext cx="1932371" cy="13593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2.Kalite tanımı</a:t>
          </a:r>
          <a:endParaRPr lang="tr-TR" sz="2400" kern="1200"/>
        </a:p>
      </dsp:txBody>
      <dsp:txXfrm>
        <a:off x="5580900" y="2872171"/>
        <a:ext cx="1932371" cy="1359388"/>
      </dsp:txXfrm>
    </dsp:sp>
    <dsp:sp modelId="{95CE6FE4-E749-4708-86D7-158BCBFF2E8D}">
      <dsp:nvSpPr>
        <dsp:cNvPr id="0" name=""/>
        <dsp:cNvSpPr/>
      </dsp:nvSpPr>
      <dsp:spPr>
        <a:xfrm>
          <a:off x="3299166" y="2441081"/>
          <a:ext cx="1631266" cy="16312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F5C5A03-24DC-4AF7-8C8C-398BE62AC175}">
      <dsp:nvSpPr>
        <dsp:cNvPr id="0" name=""/>
        <dsp:cNvSpPr/>
      </dsp:nvSpPr>
      <dsp:spPr>
        <a:xfrm>
          <a:off x="3095258" y="4178666"/>
          <a:ext cx="2039083" cy="111078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3.Miktarı</a:t>
          </a:r>
          <a:endParaRPr lang="tr-TR" sz="2400" kern="1200"/>
        </a:p>
      </dsp:txBody>
      <dsp:txXfrm>
        <a:off x="3095258" y="4178666"/>
        <a:ext cx="2039083" cy="1110784"/>
      </dsp:txXfrm>
    </dsp:sp>
    <dsp:sp modelId="{2CE94AC2-C6E3-463C-B7A1-9CFCD37D9CFF}">
      <dsp:nvSpPr>
        <dsp:cNvPr id="0" name=""/>
        <dsp:cNvSpPr/>
      </dsp:nvSpPr>
      <dsp:spPr>
        <a:xfrm>
          <a:off x="2769684" y="2134822"/>
          <a:ext cx="1631266" cy="16312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41D4E38-DD96-4B52-9450-B6CC9B62516B}">
      <dsp:nvSpPr>
        <dsp:cNvPr id="0" name=""/>
        <dsp:cNvSpPr/>
      </dsp:nvSpPr>
      <dsp:spPr>
        <a:xfrm>
          <a:off x="716327" y="2872171"/>
          <a:ext cx="1932371" cy="13593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4.Birim fiyatları</a:t>
          </a:r>
          <a:endParaRPr lang="tr-TR" sz="2400" kern="1200"/>
        </a:p>
      </dsp:txBody>
      <dsp:txXfrm>
        <a:off x="716327" y="2872171"/>
        <a:ext cx="1932371" cy="1359388"/>
      </dsp:txXfrm>
    </dsp:sp>
    <dsp:sp modelId="{1C1D0674-6068-48DB-AE29-66EC50E955B3}">
      <dsp:nvSpPr>
        <dsp:cNvPr id="0" name=""/>
        <dsp:cNvSpPr/>
      </dsp:nvSpPr>
      <dsp:spPr>
        <a:xfrm>
          <a:off x="2769684" y="1523361"/>
          <a:ext cx="1631266" cy="16312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61DB6B5-A3F3-4449-9067-5FEF34B2DBF4}">
      <dsp:nvSpPr>
        <dsp:cNvPr id="0" name=""/>
        <dsp:cNvSpPr/>
      </dsp:nvSpPr>
      <dsp:spPr>
        <a:xfrm>
          <a:off x="716327" y="1057890"/>
          <a:ext cx="1932371" cy="13593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5.Özel notlar yer alır.</a:t>
          </a:r>
          <a:endParaRPr lang="tr-TR" sz="2400" kern="1200"/>
        </a:p>
      </dsp:txBody>
      <dsp:txXfrm>
        <a:off x="716327" y="1057890"/>
        <a:ext cx="1932371" cy="13593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34E62-2BF9-4F29-A7BC-BAB9E5B94E60}">
      <dsp:nvSpPr>
        <dsp:cNvPr id="0" name=""/>
        <dsp:cNvSpPr/>
      </dsp:nvSpPr>
      <dsp:spPr>
        <a:xfrm>
          <a:off x="0" y="0"/>
          <a:ext cx="6336792" cy="81657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smtClean="0"/>
            <a:t>Satın alma işleminin bel kemiğini oluşturur.</a:t>
          </a:r>
          <a:endParaRPr lang="tr-TR" sz="2200" kern="1200"/>
        </a:p>
      </dsp:txBody>
      <dsp:txXfrm>
        <a:off x="23917" y="23917"/>
        <a:ext cx="5360108" cy="768736"/>
      </dsp:txXfrm>
    </dsp:sp>
    <dsp:sp modelId="{5A15E679-77BC-4A06-B989-BD1F7903C651}">
      <dsp:nvSpPr>
        <dsp:cNvPr id="0" name=""/>
        <dsp:cNvSpPr/>
      </dsp:nvSpPr>
      <dsp:spPr>
        <a:xfrm>
          <a:off x="473202" y="929983"/>
          <a:ext cx="6336792" cy="81657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smtClean="0"/>
            <a:t>Kalite kontrolüne temel oluşturur.</a:t>
          </a:r>
          <a:endParaRPr lang="tr-TR" sz="2200" kern="1200"/>
        </a:p>
      </dsp:txBody>
      <dsp:txXfrm>
        <a:off x="497119" y="953900"/>
        <a:ext cx="5284985" cy="768736"/>
      </dsp:txXfrm>
    </dsp:sp>
    <dsp:sp modelId="{7B4318A7-6BDA-4527-8C6A-1446DF129B52}">
      <dsp:nvSpPr>
        <dsp:cNvPr id="0" name=""/>
        <dsp:cNvSpPr/>
      </dsp:nvSpPr>
      <dsp:spPr>
        <a:xfrm>
          <a:off x="946404" y="1859966"/>
          <a:ext cx="6336792" cy="81657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Kuruluş ile satıcı firma arasında iletişim aracıdır.</a:t>
          </a:r>
          <a:endParaRPr lang="tr-TR" sz="2200" kern="1200" dirty="0"/>
        </a:p>
      </dsp:txBody>
      <dsp:txXfrm>
        <a:off x="970321" y="1883883"/>
        <a:ext cx="5284985" cy="768736"/>
      </dsp:txXfrm>
    </dsp:sp>
    <dsp:sp modelId="{1FD4E516-7413-48FF-BFC1-3FEFE217140D}">
      <dsp:nvSpPr>
        <dsp:cNvPr id="0" name=""/>
        <dsp:cNvSpPr/>
      </dsp:nvSpPr>
      <dsp:spPr>
        <a:xfrm>
          <a:off x="1419605" y="2789949"/>
          <a:ext cx="6336792" cy="81657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smtClean="0"/>
            <a:t>Eğiticidir ( satın almadan sorumlu personeli ve satıcı firma görevlilerini)</a:t>
          </a:r>
          <a:endParaRPr lang="tr-TR" sz="2200" kern="1200"/>
        </a:p>
      </dsp:txBody>
      <dsp:txXfrm>
        <a:off x="1443522" y="2813866"/>
        <a:ext cx="5284985" cy="768736"/>
      </dsp:txXfrm>
    </dsp:sp>
    <dsp:sp modelId="{A92D8C38-6DE7-4009-BB30-142441008E11}">
      <dsp:nvSpPr>
        <dsp:cNvPr id="0" name=""/>
        <dsp:cNvSpPr/>
      </dsp:nvSpPr>
      <dsp:spPr>
        <a:xfrm>
          <a:off x="1892808" y="3719933"/>
          <a:ext cx="6336792" cy="81657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81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Satın alma amaçlarına uygun bir satın almayı kolaylaştırır.</a:t>
          </a:r>
          <a:endParaRPr lang="tr-TR" sz="2200" kern="1200" dirty="0"/>
        </a:p>
      </dsp:txBody>
      <dsp:txXfrm>
        <a:off x="1916725" y="3743850"/>
        <a:ext cx="5284985" cy="768736"/>
      </dsp:txXfrm>
    </dsp:sp>
    <dsp:sp modelId="{E34C7A1B-E94C-4160-8C08-A69AC7ED3BB2}">
      <dsp:nvSpPr>
        <dsp:cNvPr id="0" name=""/>
        <dsp:cNvSpPr/>
      </dsp:nvSpPr>
      <dsp:spPr>
        <a:xfrm>
          <a:off x="5806021" y="596550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500" kern="1200"/>
        </a:p>
      </dsp:txBody>
      <dsp:txXfrm>
        <a:off x="5925444" y="596550"/>
        <a:ext cx="291924" cy="399404"/>
      </dsp:txXfrm>
    </dsp:sp>
    <dsp:sp modelId="{E2E842B0-69B5-442C-8C41-BC3F1E706DF9}">
      <dsp:nvSpPr>
        <dsp:cNvPr id="0" name=""/>
        <dsp:cNvSpPr/>
      </dsp:nvSpPr>
      <dsp:spPr>
        <a:xfrm>
          <a:off x="6279223" y="1526533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500" kern="1200"/>
        </a:p>
      </dsp:txBody>
      <dsp:txXfrm>
        <a:off x="6398646" y="1526533"/>
        <a:ext cx="291924" cy="399404"/>
      </dsp:txXfrm>
    </dsp:sp>
    <dsp:sp modelId="{F93410E0-4931-4E8A-87CF-DB7A87C0337F}">
      <dsp:nvSpPr>
        <dsp:cNvPr id="0" name=""/>
        <dsp:cNvSpPr/>
      </dsp:nvSpPr>
      <dsp:spPr>
        <a:xfrm>
          <a:off x="6752425" y="2442907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500" kern="1200"/>
        </a:p>
      </dsp:txBody>
      <dsp:txXfrm>
        <a:off x="6871848" y="2442907"/>
        <a:ext cx="291924" cy="399404"/>
      </dsp:txXfrm>
    </dsp:sp>
    <dsp:sp modelId="{53A1C808-58A7-400A-AEE4-892566B0013B}">
      <dsp:nvSpPr>
        <dsp:cNvPr id="0" name=""/>
        <dsp:cNvSpPr/>
      </dsp:nvSpPr>
      <dsp:spPr>
        <a:xfrm>
          <a:off x="7225627" y="3381963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500" kern="1200"/>
        </a:p>
      </dsp:txBody>
      <dsp:txXfrm>
        <a:off x="7345050" y="3381963"/>
        <a:ext cx="291924" cy="3994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D1873-F5BB-496A-9196-3F7ACEB88745}">
      <dsp:nvSpPr>
        <dsp:cNvPr id="0" name=""/>
        <dsp:cNvSpPr/>
      </dsp:nvSpPr>
      <dsp:spPr>
        <a:xfrm>
          <a:off x="918" y="2478"/>
          <a:ext cx="3110745" cy="1018238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Ezik, çürük, çamurlu, tozlu, topraklı, besin satın alma</a:t>
          </a:r>
          <a:endParaRPr lang="tr-TR" sz="1900" kern="1200" dirty="0"/>
        </a:p>
      </dsp:txBody>
      <dsp:txXfrm>
        <a:off x="50624" y="52184"/>
        <a:ext cx="3011333" cy="918826"/>
      </dsp:txXfrm>
    </dsp:sp>
    <dsp:sp modelId="{6C323FEF-ADBB-4AA5-B290-6F0CE8268348}">
      <dsp:nvSpPr>
        <dsp:cNvPr id="0" name=""/>
        <dsp:cNvSpPr/>
      </dsp:nvSpPr>
      <dsp:spPr>
        <a:xfrm rot="5400000">
          <a:off x="1507217" y="-249428"/>
          <a:ext cx="814590" cy="3829025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Kirli, kırık, çatlak kabuklu yumurta satın alma</a:t>
          </a:r>
          <a:endParaRPr lang="tr-TR" sz="1900" kern="1200" dirty="0"/>
        </a:p>
      </dsp:txBody>
      <dsp:txXfrm rot="-5400000">
        <a:off x="0" y="1297554"/>
        <a:ext cx="3789260" cy="735060"/>
      </dsp:txXfrm>
    </dsp:sp>
    <dsp:sp modelId="{D77ADB00-79BA-4EA2-9E67-5441CB0ED243}">
      <dsp:nvSpPr>
        <dsp:cNvPr id="0" name=""/>
        <dsp:cNvSpPr/>
      </dsp:nvSpPr>
      <dsp:spPr>
        <a:xfrm>
          <a:off x="3830861" y="80322"/>
          <a:ext cx="4810098" cy="826178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   Sonucunda fiziksel kayıp, mikrobiyolojik risk ve besin değeri kaybı yaşanır.</a:t>
          </a:r>
          <a:endParaRPr lang="tr-TR" sz="1900" kern="1200" dirty="0"/>
        </a:p>
      </dsp:txBody>
      <dsp:txXfrm>
        <a:off x="3871192" y="120653"/>
        <a:ext cx="4729436" cy="745516"/>
      </dsp:txXfrm>
    </dsp:sp>
    <dsp:sp modelId="{3A5548B3-A61C-4E5B-8B41-9EB20B433801}">
      <dsp:nvSpPr>
        <dsp:cNvPr id="0" name=""/>
        <dsp:cNvSpPr/>
      </dsp:nvSpPr>
      <dsp:spPr>
        <a:xfrm rot="5400000">
          <a:off x="1709753" y="599844"/>
          <a:ext cx="814590" cy="4234098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Pastörize edilmemiş süt satın alma</a:t>
          </a:r>
          <a:endParaRPr lang="tr-TR" sz="1900" kern="1200" dirty="0"/>
        </a:p>
      </dsp:txBody>
      <dsp:txXfrm rot="-5400000">
        <a:off x="0" y="2349363"/>
        <a:ext cx="4194333" cy="735060"/>
      </dsp:txXfrm>
    </dsp:sp>
    <dsp:sp modelId="{C2CB2327-73EA-492F-9630-AFF7D8A34C81}">
      <dsp:nvSpPr>
        <dsp:cNvPr id="0" name=""/>
        <dsp:cNvSpPr/>
      </dsp:nvSpPr>
      <dsp:spPr>
        <a:xfrm>
          <a:off x="4378118" y="1296140"/>
          <a:ext cx="4262841" cy="59200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hijyenik risk ortaya çıkar.</a:t>
          </a:r>
          <a:endParaRPr lang="tr-TR" sz="1900" kern="1200" dirty="0"/>
        </a:p>
      </dsp:txBody>
      <dsp:txXfrm>
        <a:off x="4407017" y="1325039"/>
        <a:ext cx="4205043" cy="534205"/>
      </dsp:txXfrm>
    </dsp:sp>
    <dsp:sp modelId="{47668D4E-6224-4CDB-AC7D-42B85C988C02}">
      <dsp:nvSpPr>
        <dsp:cNvPr id="0" name=""/>
        <dsp:cNvSpPr/>
      </dsp:nvSpPr>
      <dsp:spPr>
        <a:xfrm rot="5400000">
          <a:off x="1565719" y="1746648"/>
          <a:ext cx="814590" cy="3946029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Pastörize edilmemiş sütle yapılmış, taze peynir satın alma</a:t>
          </a:r>
          <a:endParaRPr lang="tr-TR" sz="1900" kern="1200" dirty="0"/>
        </a:p>
      </dsp:txBody>
      <dsp:txXfrm rot="-5400000">
        <a:off x="0" y="3352133"/>
        <a:ext cx="3906264" cy="735060"/>
      </dsp:txXfrm>
    </dsp:sp>
    <dsp:sp modelId="{46FCBE85-6722-41F8-B216-1685B3475215}">
      <dsp:nvSpPr>
        <dsp:cNvPr id="0" name=""/>
        <dsp:cNvSpPr/>
      </dsp:nvSpPr>
      <dsp:spPr>
        <a:xfrm>
          <a:off x="4608526" y="2088237"/>
          <a:ext cx="3801984" cy="1018238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mikrobiyolojik risk, kaynatmada B vitaminleri kaybı yaşanır.</a:t>
          </a:r>
          <a:endParaRPr lang="tr-TR" sz="1900" kern="1200" dirty="0"/>
        </a:p>
      </dsp:txBody>
      <dsp:txXfrm>
        <a:off x="4658232" y="2137943"/>
        <a:ext cx="3702572" cy="918826"/>
      </dsp:txXfrm>
    </dsp:sp>
    <dsp:sp modelId="{5AB7EEF3-D1A8-4F51-A039-BC4888BC95E9}">
      <dsp:nvSpPr>
        <dsp:cNvPr id="0" name=""/>
        <dsp:cNvSpPr/>
      </dsp:nvSpPr>
      <dsp:spPr>
        <a:xfrm rot="5400000">
          <a:off x="1853760" y="2767580"/>
          <a:ext cx="814590" cy="452211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Bombeli, ambalajı bozuk raf ömrü tamamlanmış konserve satın alma</a:t>
          </a:r>
          <a:endParaRPr lang="tr-TR" sz="1900" kern="1200" dirty="0"/>
        </a:p>
      </dsp:txBody>
      <dsp:txXfrm rot="-5400000">
        <a:off x="0" y="4661106"/>
        <a:ext cx="4482346" cy="735060"/>
      </dsp:txXfrm>
    </dsp:sp>
    <dsp:sp modelId="{868DF95A-2609-43DF-85AB-8F3588B5D755}">
      <dsp:nvSpPr>
        <dsp:cNvPr id="0" name=""/>
        <dsp:cNvSpPr/>
      </dsp:nvSpPr>
      <dsp:spPr>
        <a:xfrm>
          <a:off x="4824537" y="3312363"/>
          <a:ext cx="3110745" cy="1018238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mikrobiyolojik risk ortaya çıkar.</a:t>
          </a:r>
          <a:endParaRPr lang="tr-TR" sz="1900" kern="1200" dirty="0"/>
        </a:p>
      </dsp:txBody>
      <dsp:txXfrm>
        <a:off x="4874243" y="3362069"/>
        <a:ext cx="3011333" cy="918826"/>
      </dsp:txXfrm>
    </dsp:sp>
    <dsp:sp modelId="{79DEDAE9-C37E-4C68-A340-BE775E717332}">
      <dsp:nvSpPr>
        <dsp:cNvPr id="0" name=""/>
        <dsp:cNvSpPr/>
      </dsp:nvSpPr>
      <dsp:spPr>
        <a:xfrm>
          <a:off x="4896547" y="4608509"/>
          <a:ext cx="3362715" cy="80564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mikrobiyolojik risk ortaya çıkar.</a:t>
          </a:r>
          <a:endParaRPr lang="tr-TR" sz="1900" kern="1200" dirty="0"/>
        </a:p>
      </dsp:txBody>
      <dsp:txXfrm>
        <a:off x="4935875" y="4647837"/>
        <a:ext cx="3284059" cy="7269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D1F72-8EDF-4918-A6DA-A0AEE264124C}">
      <dsp:nvSpPr>
        <dsp:cNvPr id="0" name=""/>
        <dsp:cNvSpPr/>
      </dsp:nvSpPr>
      <dsp:spPr>
        <a:xfrm>
          <a:off x="144019" y="72933"/>
          <a:ext cx="4780479" cy="118479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Nem oranı yüksek taneli besin satın alma (tahıllarda %13, yağlı tohumlarda %9)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201856" y="130770"/>
        <a:ext cx="4664805" cy="1069119"/>
      </dsp:txXfrm>
    </dsp:sp>
    <dsp:sp modelId="{749F241E-7FC3-4467-A9E0-11B58F7E058A}">
      <dsp:nvSpPr>
        <dsp:cNvPr id="0" name=""/>
        <dsp:cNvSpPr/>
      </dsp:nvSpPr>
      <dsp:spPr>
        <a:xfrm rot="5400000">
          <a:off x="2331327" y="-746477"/>
          <a:ext cx="841060" cy="5447822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Böceklenmiş zedelenmiş, kırık yeterince olgunlaşmamış tahıl ve </a:t>
          </a:r>
          <a:r>
            <a:rPr lang="tr-TR" sz="1900" kern="1200" dirty="0" err="1" smtClean="0"/>
            <a:t>kurubaklagil</a:t>
          </a:r>
          <a:r>
            <a:rPr lang="tr-TR" sz="1900" kern="1200" dirty="0" smtClean="0"/>
            <a:t> satın alma</a:t>
          </a:r>
          <a:endParaRPr lang="tr-TR" sz="1900" kern="1200" dirty="0"/>
        </a:p>
      </dsp:txBody>
      <dsp:txXfrm rot="-5400000">
        <a:off x="27947" y="1597960"/>
        <a:ext cx="5406765" cy="758946"/>
      </dsp:txXfrm>
    </dsp:sp>
    <dsp:sp modelId="{6663D7D2-8DA4-4921-8AEF-EAB854A8800E}">
      <dsp:nvSpPr>
        <dsp:cNvPr id="0" name=""/>
        <dsp:cNvSpPr/>
      </dsp:nvSpPr>
      <dsp:spPr>
        <a:xfrm>
          <a:off x="5174229" y="164570"/>
          <a:ext cx="2718691" cy="702475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kolay küflenme oluşur.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5208521" y="198862"/>
        <a:ext cx="2650107" cy="633891"/>
      </dsp:txXfrm>
    </dsp:sp>
    <dsp:sp modelId="{2856446F-5066-44DD-90A0-C527B9746DC7}">
      <dsp:nvSpPr>
        <dsp:cNvPr id="0" name=""/>
        <dsp:cNvSpPr/>
      </dsp:nvSpPr>
      <dsp:spPr>
        <a:xfrm rot="5400000">
          <a:off x="2248414" y="386531"/>
          <a:ext cx="947834" cy="5444664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Toplu beslenme yapılan kurumlarda küçük boyutlarda, soğan vb. yumru sebzeler satın alma </a:t>
          </a:r>
          <a:endParaRPr lang="tr-TR" sz="1900" kern="1200" dirty="0"/>
        </a:p>
      </dsp:txBody>
      <dsp:txXfrm rot="-5400000">
        <a:off x="0" y="2681215"/>
        <a:ext cx="5398395" cy="855296"/>
      </dsp:txXfrm>
    </dsp:sp>
    <dsp:sp modelId="{1BBD8460-74D0-45BF-95D4-C36F3811410D}">
      <dsp:nvSpPr>
        <dsp:cNvPr id="0" name=""/>
        <dsp:cNvSpPr/>
      </dsp:nvSpPr>
      <dsp:spPr>
        <a:xfrm>
          <a:off x="5700347" y="1443608"/>
          <a:ext cx="2739425" cy="101404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kolay küflenme ve bozulma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5749848" y="1493109"/>
        <a:ext cx="2640423" cy="915038"/>
      </dsp:txXfrm>
    </dsp:sp>
    <dsp:sp modelId="{8ABC849E-6F96-4721-8B65-4B8B8C78F8BA}">
      <dsp:nvSpPr>
        <dsp:cNvPr id="0" name=""/>
        <dsp:cNvSpPr/>
      </dsp:nvSpPr>
      <dsp:spPr>
        <a:xfrm rot="5400000">
          <a:off x="1772314" y="2398285"/>
          <a:ext cx="947834" cy="4204424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Filizlenmiş patates, soğan satın alma </a:t>
          </a:r>
          <a:endParaRPr lang="tr-TR" sz="1900" kern="1200" dirty="0"/>
        </a:p>
      </dsp:txBody>
      <dsp:txXfrm rot="-5400000">
        <a:off x="144020" y="4072849"/>
        <a:ext cx="4158155" cy="855296"/>
      </dsp:txXfrm>
    </dsp:sp>
    <dsp:sp modelId="{FFBDED66-75E9-4E1B-8738-485F8D98DF06}">
      <dsp:nvSpPr>
        <dsp:cNvPr id="0" name=""/>
        <dsp:cNvSpPr/>
      </dsp:nvSpPr>
      <dsp:spPr>
        <a:xfrm>
          <a:off x="5753407" y="2549565"/>
          <a:ext cx="2753880" cy="1184793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fiziksel kayıp ortaya çıkar. (hazırlama aşamasında)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5811244" y="2607402"/>
        <a:ext cx="2638206" cy="1069119"/>
      </dsp:txXfrm>
    </dsp:sp>
    <dsp:sp modelId="{08D6EEE2-67B9-4E4B-9375-6FE3064E54AF}">
      <dsp:nvSpPr>
        <dsp:cNvPr id="0" name=""/>
        <dsp:cNvSpPr/>
      </dsp:nvSpPr>
      <dsp:spPr>
        <a:xfrm>
          <a:off x="5042502" y="3908108"/>
          <a:ext cx="3062623" cy="1184793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fiziksel kayıp (hazırlama aşamasında) ve </a:t>
          </a:r>
          <a:r>
            <a:rPr lang="tr-TR" sz="1800" kern="1200" dirty="0" err="1" smtClean="0">
              <a:solidFill>
                <a:schemeClr val="tx1"/>
              </a:solidFill>
            </a:rPr>
            <a:t>solanin</a:t>
          </a:r>
          <a:r>
            <a:rPr lang="tr-TR" sz="1800" kern="1200" dirty="0" smtClean="0">
              <a:solidFill>
                <a:schemeClr val="tx1"/>
              </a:solidFill>
            </a:rPr>
            <a:t> içeriği nedeniyle sağlık bozucu etki olur.</a:t>
          </a:r>
          <a:endParaRPr lang="tr-TR" sz="1800" kern="1200" dirty="0">
            <a:solidFill>
              <a:schemeClr val="tx1"/>
            </a:solidFill>
          </a:endParaRPr>
        </a:p>
      </dsp:txBody>
      <dsp:txXfrm>
        <a:off x="5100339" y="3965945"/>
        <a:ext cx="2946949" cy="1069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BF5A7-CA55-4D79-B711-1ED8EA6176B7}" type="datetimeFigureOut">
              <a:rPr lang="tr-TR" smtClean="0"/>
              <a:t>13.1.2020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23B8C-D23F-4EE4-BE49-D142E63A24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0769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36C25-8F4C-4330-B32A-5C13C7D0B0A4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589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BESLENME VE DİYETETİK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BES 411-YİYECEK İÇECEK HİZMETLERİ YÖNETİMİ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83767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M.Mustafa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TİLEKLİ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600" b="1" dirty="0"/>
              <a:t>SATIN </a:t>
            </a:r>
            <a:r>
              <a:rPr lang="tr-TR" sz="3600" b="1" dirty="0" smtClean="0"/>
              <a:t>ALMA VE TESLİM </a:t>
            </a:r>
            <a:r>
              <a:rPr lang="tr-TR" sz="3600" b="1" dirty="0"/>
              <a:t>ALMA</a:t>
            </a:r>
            <a:br>
              <a:rPr lang="tr-TR" sz="3600" b="1" dirty="0"/>
            </a:br>
            <a:r>
              <a:rPr lang="tr-TR" sz="3600" b="1" dirty="0"/>
              <a:t> </a:t>
            </a:r>
            <a:endParaRPr lang="tr-TR" sz="3600" b="1" dirty="0">
              <a:latin typeface="+mn-lt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BES 411-YİYECEK İÇECEK HİZMETLERİ YÖNETİMİ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Satın Alma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Satın almada temel amaç; mevcut </a:t>
            </a:r>
            <a:r>
              <a:rPr lang="tr-TR" dirty="0"/>
              <a:t>bütçe olanakları ile en ekonomik ve en kaliteli besinlerin satın alınmasıdır. </a:t>
            </a:r>
            <a:endParaRPr lang="tr-TR" dirty="0" smtClean="0"/>
          </a:p>
          <a:p>
            <a:pPr algn="ctr"/>
            <a:r>
              <a:rPr lang="tr-TR" dirty="0" smtClean="0"/>
              <a:t>Bu </a:t>
            </a:r>
            <a:r>
              <a:rPr lang="tr-TR" dirty="0"/>
              <a:t>işlem satın alma konusunda bilgili ve deneyimli kişilerce planlanmalı ve yürütülmelidir.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1177" b="6192"/>
          <a:stretch/>
        </p:blipFill>
        <p:spPr>
          <a:xfrm>
            <a:off x="7590330" y="4558263"/>
            <a:ext cx="1543504" cy="22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8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256585"/>
          </a:xfrm>
        </p:spPr>
        <p:txBody>
          <a:bodyPr>
            <a:normAutofit/>
          </a:bodyPr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Satın </a:t>
            </a:r>
            <a:r>
              <a:rPr lang="tr-TR" dirty="0"/>
              <a:t>almada yemek üretimi için kullanılan besinlerin kalitesi yemeğin kalitesini </a:t>
            </a:r>
            <a:endParaRPr lang="tr-TR" dirty="0" smtClean="0"/>
          </a:p>
          <a:p>
            <a:pPr marL="0" indent="0" algn="ctr">
              <a:buNone/>
            </a:pPr>
            <a:r>
              <a:rPr lang="tr-TR" dirty="0" smtClean="0"/>
              <a:t>doğrudan </a:t>
            </a:r>
            <a:r>
              <a:rPr lang="tr-TR" dirty="0"/>
              <a:t>etkiler</a:t>
            </a:r>
            <a:r>
              <a:rPr lang="tr-TR" dirty="0" smtClean="0"/>
              <a:t>.</a:t>
            </a:r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Ürünün </a:t>
            </a:r>
            <a:r>
              <a:rPr lang="tr-TR" dirty="0"/>
              <a:t>kalitesini garantilemek için satın alınan tüm yiyecekler birinci sınıf kalitede olmalı, uygun şekilde teslim alınmalı ve uygun sıcaklıkta doğru depolanmalıdır.</a:t>
            </a:r>
          </a:p>
          <a:p>
            <a:pPr algn="ctr"/>
            <a:endParaRPr lang="tr-TR" dirty="0"/>
          </a:p>
        </p:txBody>
      </p:sp>
      <p:pic>
        <p:nvPicPr>
          <p:cNvPr id="8194" name="Picture 2" descr="C:\Users\Asus\AppData\Local\Microsoft\Windows\INetCache\IE\863C25DN\141753974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00015"/>
            <a:ext cx="1421658" cy="171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93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836712"/>
            <a:ext cx="8280920" cy="5328592"/>
          </a:xfrm>
        </p:spPr>
        <p:txBody>
          <a:bodyPr>
            <a:normAutofit fontScale="92500"/>
          </a:bodyPr>
          <a:lstStyle/>
          <a:p>
            <a:pPr algn="ctr"/>
            <a:r>
              <a:rPr lang="tr-TR" dirty="0"/>
              <a:t>Gıda üreten işletmeler, tüm girdileri ve bu girdilerin tedarikçileri hakkında geniş bilgi sahibi olmalıdır. </a:t>
            </a:r>
            <a:endParaRPr lang="tr-TR" dirty="0" smtClean="0"/>
          </a:p>
          <a:p>
            <a:pPr algn="ctr"/>
            <a:r>
              <a:rPr lang="tr-TR" dirty="0" smtClean="0"/>
              <a:t>Etkin </a:t>
            </a:r>
            <a:r>
              <a:rPr lang="tr-TR" dirty="0"/>
              <a:t>tedarikçi kontrolü, ancak güvenilir tedarikçiler seçilerek onlardan temin edilecek garanti belgesi, hazırlanan sözleşmeler ve özel bazı prosedürler </a:t>
            </a:r>
            <a:r>
              <a:rPr lang="tr-TR" dirty="0" smtClean="0"/>
              <a:t>sağlanarak olur.</a:t>
            </a:r>
            <a:r>
              <a:rPr lang="tr-TR" dirty="0"/>
              <a:t> </a:t>
            </a:r>
          </a:p>
          <a:p>
            <a:pPr algn="ctr"/>
            <a:r>
              <a:rPr lang="tr-TR" dirty="0"/>
              <a:t>Alıcı firmalar, tedarikçi firmalardan, tesislerinde ön gereksinim programlarını ve hatta mümkünse HACCP gibi gıda güvenliği programlarını uygulamalarını talep etmelidirler.</a:t>
            </a:r>
          </a:p>
          <a:p>
            <a:pPr algn="ctr"/>
            <a:endParaRPr lang="tr-TR" dirty="0"/>
          </a:p>
        </p:txBody>
      </p:sp>
      <p:pic>
        <p:nvPicPr>
          <p:cNvPr id="9218" name="Picture 2" descr="C:\Users\Asus\AppData\Local\Microsoft\Windows\INetCache\IE\4219MXCY\document-40600_960_72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831" y="5179818"/>
            <a:ext cx="1188169" cy="167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53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ctr"/>
            <a:r>
              <a:rPr lang="tr-TR" dirty="0"/>
              <a:t>Doğrudan satın alma teknikleri karı, maliyeti korur, riskleri azaltır. Doğru bir satın alma sistemi SRM programının özünde olur. </a:t>
            </a:r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SRM </a:t>
            </a:r>
            <a:r>
              <a:rPr lang="tr-TR" dirty="0"/>
              <a:t>( Sanitasyon Risk Yönetimi ) programı, bir yiyecek işletmesinin her kontrol noktasındaki risklerin tanımlanarak genel risk faktörünün azaltılmasına odaklanmaktadır.</a:t>
            </a:r>
          </a:p>
          <a:p>
            <a:pPr algn="ctr"/>
            <a:endParaRPr lang="tr-TR" dirty="0"/>
          </a:p>
        </p:txBody>
      </p:sp>
      <p:pic>
        <p:nvPicPr>
          <p:cNvPr id="10243" name="Picture 3" descr="C:\Users\Asus\AppData\Local\Microsoft\Windows\INetCache\IE\QI514W7T\exclamation-point-507768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620688"/>
            <a:ext cx="268731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sus\AppData\Local\Microsoft\Windows\INetCache\IE\QI514W7T\risk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301208"/>
            <a:ext cx="3240360" cy="132276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47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Teslim Alma ve Kontrol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algn="ctr"/>
            <a:r>
              <a:rPr lang="tr-TR" dirty="0"/>
              <a:t>Teslim alma ve bu aşamadaki kontrol sistemi işletmenin kontrol ve sorumluluğu altındadır ve bu nokta kritik bir kontrol noktasıdır.</a:t>
            </a:r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Kalitenin</a:t>
            </a:r>
            <a:r>
              <a:rPr lang="tr-TR" dirty="0"/>
              <a:t>, miktarın ve fiyatın kontrolü bu aşamada yapılır.</a:t>
            </a:r>
          </a:p>
          <a:p>
            <a:pPr algn="ctr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106220"/>
            <a:ext cx="3095626" cy="17383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9034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148878"/>
          </a:xfrm>
        </p:spPr>
        <p:txBody>
          <a:bodyPr>
            <a:normAutofit fontScale="90000"/>
          </a:bodyPr>
          <a:lstStyle/>
          <a:p>
            <a:r>
              <a:rPr lang="tr-TR" sz="3600" b="1" dirty="0"/>
              <a:t>Genel Satın Alma Aşamaları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497363"/>
          </a:xfrm>
        </p:spPr>
        <p:txBody>
          <a:bodyPr/>
          <a:lstStyle/>
          <a:p>
            <a:pPr marL="514350" lvl="0" indent="-514350" algn="ctr">
              <a:buFont typeface="+mj-lt"/>
              <a:buAutoNum type="arabicPeriod"/>
            </a:pPr>
            <a:r>
              <a:rPr lang="tr-TR" dirty="0"/>
              <a:t>Araştırma, inceleme</a:t>
            </a:r>
          </a:p>
          <a:p>
            <a:pPr marL="514350" lvl="0" indent="-514350" algn="ctr">
              <a:buFont typeface="+mj-lt"/>
              <a:buAutoNum type="arabicPeriod"/>
            </a:pPr>
            <a:r>
              <a:rPr lang="tr-TR" dirty="0"/>
              <a:t>Seçme, karar verme</a:t>
            </a:r>
          </a:p>
          <a:p>
            <a:pPr marL="514350" lvl="0" indent="-514350" algn="ctr">
              <a:buFont typeface="+mj-lt"/>
              <a:buAutoNum type="arabicPeriod"/>
            </a:pPr>
            <a:r>
              <a:rPr lang="tr-TR" dirty="0"/>
              <a:t>Kabul, depolama</a:t>
            </a:r>
          </a:p>
        </p:txBody>
      </p:sp>
      <p:pic>
        <p:nvPicPr>
          <p:cNvPr id="11266" name="Picture 2" descr="C:\Users\Asus\AppData\Local\Microsoft\Windows\INetCache\IE\4219MXCY\research_by_moztdangerous-d80posw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1772816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sus\AppData\Local\Microsoft\Windows\INetCache\IE\QI514W7T\publicdomainq-boy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3" y="2564904"/>
            <a:ext cx="90407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sus\AppData\Local\Microsoft\Windows\INetCache\IE\4219MXCY\mono_button_o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05064"/>
            <a:ext cx="110801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7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tr-TR" dirty="0"/>
              <a:t>Ülkemizde Kullanılan Satın Alma Yöntemleri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r-TR" dirty="0"/>
              <a:t>Resmi Yollarla Satın Alma </a:t>
            </a:r>
            <a:r>
              <a:rPr lang="tr-TR" dirty="0" smtClean="0"/>
              <a:t>Yöntemi</a:t>
            </a:r>
          </a:p>
          <a:p>
            <a:r>
              <a:rPr lang="tr-TR" dirty="0"/>
              <a:t>İhale </a:t>
            </a:r>
            <a:r>
              <a:rPr lang="tr-TR" dirty="0" smtClean="0"/>
              <a:t>Yöntemi : </a:t>
            </a:r>
            <a:r>
              <a:rPr lang="tr-TR" dirty="0"/>
              <a:t>Avantajları arasında  ödeme ve alım kolaylığı, daha ekonomik oluşu </a:t>
            </a:r>
            <a:r>
              <a:rPr lang="tr-TR" dirty="0" smtClean="0"/>
              <a:t>vardır. </a:t>
            </a:r>
          </a:p>
          <a:p>
            <a:pPr marL="0" indent="0">
              <a:buNone/>
            </a:pPr>
            <a:r>
              <a:rPr lang="tr-TR" dirty="0" smtClean="0"/>
              <a:t>İhale </a:t>
            </a:r>
            <a:r>
              <a:rPr lang="tr-TR" dirty="0"/>
              <a:t>komisyonunda diyetisyen de yer almalıdır. Bu komisyonda yer alan diyetisyen aynı zamanda kalite kontrol komisyonunda da görev alamaz</a:t>
            </a:r>
            <a:r>
              <a:rPr lang="tr-TR" dirty="0" smtClean="0"/>
              <a:t>.</a:t>
            </a:r>
          </a:p>
          <a:p>
            <a:r>
              <a:rPr lang="tr-TR" dirty="0" smtClean="0"/>
              <a:t>Doğrudan Temin</a:t>
            </a:r>
            <a:endParaRPr lang="tr-TR" dirty="0"/>
          </a:p>
          <a:p>
            <a:pPr lvl="0"/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630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361459"/>
          </a:xfrm>
        </p:spPr>
        <p:txBody>
          <a:bodyPr/>
          <a:lstStyle/>
          <a:p>
            <a:pPr marL="0" lvl="0" indent="0">
              <a:buNone/>
            </a:pPr>
            <a:r>
              <a:rPr lang="tr-TR" dirty="0" smtClean="0"/>
              <a:t>2. Resmi </a:t>
            </a:r>
            <a:r>
              <a:rPr lang="tr-TR" dirty="0"/>
              <a:t>Olmayan Yollarla Satın Alma Yöntemi</a:t>
            </a:r>
          </a:p>
          <a:p>
            <a:pPr marL="0" indent="0">
              <a:buNone/>
            </a:pPr>
            <a:r>
              <a:rPr lang="tr-TR" dirty="0" smtClean="0"/>
              <a:t>(</a:t>
            </a:r>
            <a:r>
              <a:rPr lang="tr-TR" dirty="0"/>
              <a:t>Kamu Kuruluşları dışında toplu beslenme yapılan yerler, büyük restoranlar)</a:t>
            </a:r>
          </a:p>
          <a:p>
            <a:r>
              <a:rPr lang="tr-TR" dirty="0"/>
              <a:t> </a:t>
            </a:r>
            <a:r>
              <a:rPr lang="tr-TR" dirty="0" smtClean="0"/>
              <a:t>Diğer </a:t>
            </a:r>
            <a:r>
              <a:rPr lang="tr-TR" dirty="0"/>
              <a:t>adı ‘Serbest Piyasadan Satın Alma’ veya ‘Pazarlık Yöntemiyle Satın </a:t>
            </a:r>
            <a:r>
              <a:rPr lang="tr-TR" dirty="0" err="1"/>
              <a:t>Alma’dır</a:t>
            </a:r>
            <a:r>
              <a:rPr lang="tr-TR" dirty="0"/>
              <a:t>.</a:t>
            </a:r>
          </a:p>
          <a:p>
            <a:r>
              <a:rPr lang="tr-TR" dirty="0"/>
              <a:t>Kalite kontrolü yerinde yapıldığından bir daha kalite kontrolü gerekmeyebilir.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029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tr-TR" sz="3600" b="1" dirty="0"/>
              <a:t>Uygun Bir Satın Alma İçin Görevlilerin Sahip Olması Gereken Bilgi Ve Beceriler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r-TR" dirty="0"/>
              <a:t>Fiyat ve kalite konusunda yiyeceklerle ilgili güncel veriler toplanmalı ve bilinmelidir.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Fiyat </a:t>
            </a:r>
            <a:r>
              <a:rPr lang="tr-TR" dirty="0" smtClean="0"/>
              <a:t>değişiklikleri </a:t>
            </a:r>
            <a:r>
              <a:rPr lang="tr-TR" dirty="0"/>
              <a:t>ve bunun kalite ile etkileşimi konusunda dikkatli olunmalıdır.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Yiyeceklerin bol ve ucuz olduğu mevsim ve aylar iyi bilinmelidir.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Satın almada kullanılacak belgeler hazırlanmalı ve yeterli nüshada düzenlenerek 1.nüshaları beslenme servisi bölümünde arşivlenmelidir.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Kuruluşun depolarının sayısı ve kapasitesi göz önünde bulundurulmalıdır.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743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tr-TR" dirty="0"/>
              <a:t>Yiyeceklerin fiyatları ile ilgili veriler :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pPr algn="ctr"/>
            <a:r>
              <a:rPr lang="tr-TR" dirty="0"/>
              <a:t>Ticaret Odaları</a:t>
            </a:r>
          </a:p>
          <a:p>
            <a:pPr algn="ctr"/>
            <a:r>
              <a:rPr lang="tr-TR" dirty="0"/>
              <a:t>Tarım İl Müdürlükleri</a:t>
            </a:r>
          </a:p>
          <a:p>
            <a:pPr algn="ctr"/>
            <a:r>
              <a:rPr lang="tr-TR" dirty="0"/>
              <a:t>Tüketici Bültenleri </a:t>
            </a:r>
          </a:p>
          <a:p>
            <a:pPr algn="ctr"/>
            <a:r>
              <a:rPr lang="tr-TR" dirty="0" smtClean="0"/>
              <a:t> </a:t>
            </a:r>
            <a:r>
              <a:rPr lang="tr-TR" dirty="0"/>
              <a:t>Belediyelerden sağlanabilir.</a:t>
            </a:r>
          </a:p>
          <a:p>
            <a:pPr algn="ctr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2143125" cy="21431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988840"/>
            <a:ext cx="2376264" cy="182691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486275"/>
            <a:ext cx="2664296" cy="225509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3134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tr-TR" dirty="0"/>
              <a:t>Satın Alma İşlemlerinden Sorumlu Personel Yiyecekleri </a:t>
            </a:r>
            <a:r>
              <a:rPr lang="tr-TR" dirty="0" smtClean="0"/>
              <a:t>:</a:t>
            </a:r>
            <a:endParaRPr lang="tr-TR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8364448"/>
              </p:ext>
            </p:extLst>
          </p:nvPr>
        </p:nvGraphicFramePr>
        <p:xfrm>
          <a:off x="409289" y="2517577"/>
          <a:ext cx="8229600" cy="3580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Dikdörtgen 4"/>
          <p:cNvSpPr/>
          <p:nvPr/>
        </p:nvSpPr>
        <p:spPr>
          <a:xfrm>
            <a:off x="5004048" y="5445224"/>
            <a:ext cx="36348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400" dirty="0"/>
              <a:t> satın almalıdır.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43608" y="2132856"/>
            <a:ext cx="1872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dirty="0"/>
              <a:t>Uygun</a:t>
            </a:r>
          </a:p>
        </p:txBody>
      </p:sp>
    </p:spTree>
    <p:extLst>
      <p:ext uri="{BB962C8B-B14F-4D97-AF65-F5344CB8AC3E}">
        <p14:creationId xmlns:p14="http://schemas.microsoft.com/office/powerpoint/2010/main" val="221578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Yiyecek – İçecek Satın Alma Aşamaları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tr-TR" b="1" dirty="0"/>
              <a:t>Miktar Saptama</a:t>
            </a:r>
            <a:endParaRPr lang="tr-TR" dirty="0"/>
          </a:p>
          <a:p>
            <a:pPr lvl="0"/>
            <a:r>
              <a:rPr lang="tr-TR" dirty="0"/>
              <a:t>1 yıl önceki harcama ve kayıtlar incelenir.</a:t>
            </a:r>
          </a:p>
          <a:p>
            <a:pPr lvl="0"/>
            <a:r>
              <a:rPr lang="tr-TR" dirty="0"/>
              <a:t>Uygulanması gereken menüler, menülerdeki yemeklerin bir porsiyonlarına giren yiyecek miktarları ( </a:t>
            </a:r>
            <a:r>
              <a:rPr lang="tr-TR" dirty="0" smtClean="0"/>
              <a:t>Gramajlar, Kuruluşun </a:t>
            </a:r>
            <a:r>
              <a:rPr lang="tr-TR" dirty="0"/>
              <a:t>İaşe Yönetmeliği), kuruluşta yemek yiyen kişi sayısı miktar saptama için gereklidir.</a:t>
            </a:r>
          </a:p>
          <a:p>
            <a:endParaRPr lang="tr-TR" dirty="0"/>
          </a:p>
        </p:txBody>
      </p:sp>
      <p:pic>
        <p:nvPicPr>
          <p:cNvPr id="12291" name="Picture 3" descr="C:\Users\Asus\AppData\Local\Microsoft\Windows\INetCache\IE\XG5X4FXF\community_Drawing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83687"/>
            <a:ext cx="2592288" cy="205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7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sus\AppData\Local\Microsoft\Windows\INetCache\IE\XG5X4FXF\girl-152497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252" y="2420888"/>
            <a:ext cx="2123728" cy="42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şlık 1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073427"/>
          </a:xfrm>
        </p:spPr>
        <p:txBody>
          <a:bodyPr/>
          <a:lstStyle/>
          <a:p>
            <a:pPr marL="0" lvl="0" indent="0">
              <a:buNone/>
            </a:pPr>
            <a:r>
              <a:rPr lang="tr-TR" b="1" dirty="0" smtClean="0"/>
              <a:t>2.  Teknik </a:t>
            </a:r>
            <a:r>
              <a:rPr lang="tr-TR" b="1" dirty="0"/>
              <a:t>Şartnamelerin Hazırlanması </a:t>
            </a:r>
            <a:endParaRPr lang="tr-TR" dirty="0"/>
          </a:p>
          <a:p>
            <a:r>
              <a:rPr lang="tr-TR" dirty="0"/>
              <a:t>Teknik Şartname: Satın alınacak bir ürünün sahip olması gereken kalite standartlarını belirten belgelere denir. (Yiyecek </a:t>
            </a:r>
            <a:r>
              <a:rPr lang="tr-TR" dirty="0" err="1"/>
              <a:t>Spesifikasyonları</a:t>
            </a:r>
            <a:r>
              <a:rPr lang="tr-TR" dirty="0"/>
              <a:t>)</a:t>
            </a:r>
          </a:p>
          <a:p>
            <a:pPr lvl="0"/>
            <a:r>
              <a:rPr lang="tr-TR" dirty="0"/>
              <a:t>Komisyon tarafından hazırlanmalıdır.</a:t>
            </a:r>
          </a:p>
          <a:p>
            <a:pPr lvl="0"/>
            <a:r>
              <a:rPr lang="tr-TR" dirty="0"/>
              <a:t>Diyetisyenler bu komisyonun asil üyesidir.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559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453955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Teknik </a:t>
            </a:r>
            <a:r>
              <a:rPr lang="tr-TR" dirty="0"/>
              <a:t>Şartname Hazırlanırken 3 kaynaktan </a:t>
            </a:r>
            <a:r>
              <a:rPr lang="tr-TR" dirty="0" smtClean="0"/>
              <a:t>      yararlanılır;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  1.Gıda </a:t>
            </a:r>
            <a:r>
              <a:rPr lang="tr-TR" dirty="0"/>
              <a:t>Kodeksi</a:t>
            </a:r>
          </a:p>
          <a:p>
            <a:pPr marL="0" indent="0">
              <a:buNone/>
            </a:pPr>
            <a:r>
              <a:rPr lang="tr-TR" dirty="0" smtClean="0"/>
              <a:t>  2.TSE </a:t>
            </a:r>
            <a:r>
              <a:rPr lang="tr-TR" dirty="0"/>
              <a:t>standartları</a:t>
            </a:r>
          </a:p>
          <a:p>
            <a:pPr marL="0" indent="0">
              <a:buNone/>
            </a:pPr>
            <a:r>
              <a:rPr lang="tr-TR" dirty="0" smtClean="0"/>
              <a:t>  3.Pazar</a:t>
            </a:r>
            <a:r>
              <a:rPr lang="tr-TR" dirty="0"/>
              <a:t>, piyasa gözlemleri ve bilgisi ve konu ile ilgili ticari gazete, bülten vb. yayınlar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526276"/>
            <a:ext cx="1936407" cy="17281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99" y="4526276"/>
            <a:ext cx="2611613" cy="17281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338" name="Picture 2" descr="C:\Users\Asus\AppData\Local\Microsoft\Windows\INetCache\IE\XG5X4FXF\gazeteler_tr1_buyuk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4526276"/>
            <a:ext cx="2448272" cy="172819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86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358526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25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91264" cy="1156990"/>
          </a:xfrm>
        </p:spPr>
        <p:txBody>
          <a:bodyPr>
            <a:normAutofit/>
          </a:bodyPr>
          <a:lstStyle/>
          <a:p>
            <a:r>
              <a:rPr lang="tr-TR" dirty="0"/>
              <a:t>Teknik Şartnamenin Yararları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65175"/>
              </p:ext>
            </p:extLst>
          </p:nvPr>
        </p:nvGraphicFramePr>
        <p:xfrm>
          <a:off x="467544" y="1700809"/>
          <a:ext cx="82296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410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220886"/>
          </a:xfrm>
        </p:spPr>
        <p:txBody>
          <a:bodyPr>
            <a:noAutofit/>
          </a:bodyPr>
          <a:lstStyle/>
          <a:p>
            <a:pPr lvl="0" algn="l"/>
            <a:r>
              <a:rPr lang="tr-TR" sz="3600" b="1" dirty="0" smtClean="0"/>
              <a:t>3.  Satıcı Firmayla Sözleşme Yapılması (İdari Şartname)</a:t>
            </a:r>
            <a:r>
              <a:rPr lang="tr-TR" sz="3600" dirty="0" smtClean="0"/>
              <a:t/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 </a:t>
            </a:r>
          </a:p>
          <a:p>
            <a:pPr marL="0" lvl="0" indent="0">
              <a:buNone/>
            </a:pPr>
            <a:r>
              <a:rPr lang="tr-TR" dirty="0" smtClean="0"/>
              <a:t>İdari </a:t>
            </a:r>
            <a:r>
              <a:rPr lang="tr-TR" dirty="0"/>
              <a:t>şartnamede;</a:t>
            </a:r>
          </a:p>
          <a:p>
            <a:pPr lvl="0"/>
            <a:r>
              <a:rPr lang="tr-TR" dirty="0"/>
              <a:t>Satın Alınacak yiyeceklerin teslim koşulları,</a:t>
            </a:r>
          </a:p>
          <a:p>
            <a:pPr lvl="0"/>
            <a:r>
              <a:rPr lang="tr-TR" dirty="0"/>
              <a:t>Miktarı,</a:t>
            </a:r>
          </a:p>
          <a:p>
            <a:pPr lvl="0"/>
            <a:r>
              <a:rPr lang="tr-TR" dirty="0"/>
              <a:t>Fiyatı,</a:t>
            </a:r>
          </a:p>
          <a:p>
            <a:pPr lvl="0"/>
            <a:r>
              <a:rPr lang="tr-TR" dirty="0"/>
              <a:t>Cezai müeyyideler,</a:t>
            </a:r>
          </a:p>
          <a:p>
            <a:pPr lvl="0"/>
            <a:r>
              <a:rPr lang="tr-TR" dirty="0"/>
              <a:t>Uygulanacak kalite yöntemleri,</a:t>
            </a:r>
          </a:p>
          <a:p>
            <a:pPr lvl="0"/>
            <a:r>
              <a:rPr lang="tr-TR" dirty="0"/>
              <a:t>Özel notlar yer alır.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274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tr-TR" sz="2800" b="1" dirty="0" smtClean="0"/>
              <a:t>4.  Yiyecek </a:t>
            </a:r>
            <a:r>
              <a:rPr lang="tr-TR" sz="2800" b="1" dirty="0"/>
              <a:t>Siparişi</a:t>
            </a:r>
            <a:endParaRPr lang="tr-TR" sz="2800" dirty="0"/>
          </a:p>
          <a:p>
            <a:pPr marL="0" indent="0">
              <a:buNone/>
            </a:pPr>
            <a:r>
              <a:rPr lang="tr-TR" sz="2400" dirty="0" smtClean="0"/>
              <a:t>Kuruluşun;</a:t>
            </a:r>
          </a:p>
          <a:p>
            <a:r>
              <a:rPr lang="tr-TR" sz="2400" dirty="0" smtClean="0"/>
              <a:t>Depo </a:t>
            </a:r>
            <a:r>
              <a:rPr lang="tr-TR" sz="2400" dirty="0"/>
              <a:t>koşulları</a:t>
            </a:r>
          </a:p>
          <a:p>
            <a:pPr lvl="0"/>
            <a:r>
              <a:rPr lang="tr-TR" sz="2400" dirty="0"/>
              <a:t>Yiyeceklerin raf ömrü / özellikleri</a:t>
            </a:r>
          </a:p>
          <a:p>
            <a:pPr lvl="0"/>
            <a:r>
              <a:rPr lang="tr-TR" sz="2400" dirty="0"/>
              <a:t>İ</a:t>
            </a:r>
            <a:r>
              <a:rPr lang="tr-TR" sz="2400" dirty="0" smtClean="0"/>
              <a:t>zlediği </a:t>
            </a:r>
            <a:r>
              <a:rPr lang="tr-TR" sz="2400" dirty="0"/>
              <a:t>politika göz önünde </a:t>
            </a:r>
            <a:r>
              <a:rPr lang="tr-TR" sz="2400" dirty="0" smtClean="0"/>
              <a:t>bulundurularak</a:t>
            </a:r>
            <a:endParaRPr lang="tr-TR" sz="2400" dirty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günlük, haftalık, aylık </a:t>
            </a:r>
            <a:r>
              <a:rPr lang="tr-TR" sz="2400" dirty="0"/>
              <a:t>veya daha uzun süreler için yapılır.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Uzun </a:t>
            </a:r>
            <a:r>
              <a:rPr lang="tr-TR" sz="2400" dirty="0"/>
              <a:t>süre dayanan yiyecekler ( pirinç, un, şeker, yağ, salça vb.) kurumun depo kapasitelerine ve özelliklerine göre belirli dönemlerde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Kısa süre dayanan yiyecekler (süt, yumurta, yoğurt, et, sebze, meyve vb.) ise günlük, haftalık olarak sipariş edilebilir.</a:t>
            </a:r>
          </a:p>
          <a:p>
            <a:pPr lvl="0">
              <a:buFont typeface="Wingdings" pitchFamily="2" charset="2"/>
              <a:buChar char="v"/>
            </a:pPr>
            <a:r>
              <a:rPr lang="tr-TR" sz="2400" dirty="0"/>
              <a:t>Sipariş vermek için, mutfakta kullanılacak olan yiyeceklere ait iaşe tabelalarının hazırlanması gereklidir.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5981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579296" cy="53614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 </a:t>
            </a:r>
            <a:r>
              <a:rPr lang="tr-TR" b="1" dirty="0" smtClean="0"/>
              <a:t>İaşe Çizelgeleri</a:t>
            </a:r>
          </a:p>
          <a:p>
            <a:r>
              <a:rPr lang="tr-TR" dirty="0" smtClean="0"/>
              <a:t>Kuruluşun </a:t>
            </a:r>
            <a:r>
              <a:rPr lang="tr-TR" dirty="0"/>
              <a:t>menüleri temel alınarak gerek duyulan sipariş verilmesi gereken yiyeceklerin cins ve miktarlarını gösteren çizelgelerdir.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İaşe </a:t>
            </a:r>
            <a:r>
              <a:rPr lang="tr-TR" dirty="0"/>
              <a:t>tabelaları;</a:t>
            </a:r>
          </a:p>
          <a:p>
            <a:pPr lvl="0"/>
            <a:r>
              <a:rPr lang="tr-TR" dirty="0"/>
              <a:t>Satın alma ve iaşe memuru tarafından</a:t>
            </a:r>
          </a:p>
          <a:p>
            <a:pPr lvl="0"/>
            <a:r>
              <a:rPr lang="tr-TR" dirty="0"/>
              <a:t>Menüler uygulanmadan 2 gün önce</a:t>
            </a:r>
          </a:p>
          <a:p>
            <a:pPr lvl="0"/>
            <a:r>
              <a:rPr lang="tr-TR" dirty="0"/>
              <a:t>Menüler , yemek yiyen kişi sayısı ve gramajlar göz önünde bulundurularak,</a:t>
            </a:r>
          </a:p>
          <a:p>
            <a:pPr lvl="0"/>
            <a:r>
              <a:rPr lang="tr-TR" dirty="0"/>
              <a:t>En az 2 nüsha olarak hazırlanır, bir nüshası beslenme servisi yöneticisine verilir, diğer nüshası ise iaşe memurunda kalır.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136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980728"/>
            <a:ext cx="8352928" cy="4525963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İaşe tabelasından depolardan yiyecek çıkışında ve yiyecek siparişinde yararlanılır.</a:t>
            </a:r>
          </a:p>
          <a:p>
            <a:pPr algn="ctr"/>
            <a:r>
              <a:rPr lang="tr-TR" dirty="0" smtClean="0"/>
              <a:t>İaşe </a:t>
            </a:r>
            <a:r>
              <a:rPr lang="tr-TR" dirty="0"/>
              <a:t>çizelgesinde belirlenen yiyecekler aşçıbaşı tarafından depodaki durumları yönünden incelenip, gerekli düzeltmeler yapıldıktan sonra sipariş belgesine  işlenerek siparişleri yapılır.</a:t>
            </a:r>
          </a:p>
          <a:p>
            <a:pPr marL="0" indent="0" algn="ctr">
              <a:buNone/>
            </a:pPr>
            <a:r>
              <a:rPr lang="tr-TR" dirty="0"/>
              <a:t> </a:t>
            </a:r>
          </a:p>
          <a:p>
            <a:pPr algn="ctr"/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966" y="4149080"/>
            <a:ext cx="387667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96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908720"/>
            <a:ext cx="5472608" cy="521744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Satın Alma İstek Formu</a:t>
            </a:r>
            <a:endParaRPr lang="tr-TR" dirty="0"/>
          </a:p>
          <a:p>
            <a:r>
              <a:rPr lang="tr-TR" sz="2800" dirty="0"/>
              <a:t>İaşe tabelaları yardımıyla üç nüsha şeklinde satın alma istek formu hazırlanır.</a:t>
            </a:r>
          </a:p>
          <a:p>
            <a:r>
              <a:rPr lang="tr-TR" sz="2800" dirty="0"/>
              <a:t>Bu formun birinci nüshası firmaya verilir, ikinci nüshası iaşe memurunda kalır, üçüncü nüsha ise beslenme servisi yöneticisine gider.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094" y="908720"/>
            <a:ext cx="2952328" cy="437329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0762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628800"/>
            <a:ext cx="8280920" cy="453650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/>
              <a:t> </a:t>
            </a:r>
          </a:p>
          <a:p>
            <a:pPr marL="0" indent="0">
              <a:buNone/>
            </a:pPr>
            <a:r>
              <a:rPr lang="tr-TR" sz="4500" dirty="0" smtClean="0"/>
              <a:t>Satıcı </a:t>
            </a:r>
            <a:r>
              <a:rPr lang="tr-TR" sz="4500" dirty="0"/>
              <a:t>firmaya sipariş verilen yiyecekler kuruma kabul edilmeden önce muayene komisyonu tarafından, kalite ve miktar kontrolü yapıldıktan sonra teslim alınır.</a:t>
            </a:r>
          </a:p>
          <a:p>
            <a:pPr marL="0" indent="0">
              <a:buNone/>
            </a:pPr>
            <a:r>
              <a:rPr lang="tr-TR" sz="4500" dirty="0" smtClean="0"/>
              <a:t>  2 </a:t>
            </a:r>
            <a:r>
              <a:rPr lang="tr-TR" sz="4500" dirty="0"/>
              <a:t>aşamada gerçekleştirilir;</a:t>
            </a:r>
          </a:p>
          <a:p>
            <a:pPr lvl="0"/>
            <a:r>
              <a:rPr lang="tr-TR" sz="4500" dirty="0"/>
              <a:t>Kalite kontrol</a:t>
            </a:r>
          </a:p>
          <a:p>
            <a:pPr lvl="0"/>
            <a:r>
              <a:rPr lang="tr-TR" sz="4500" dirty="0" err="1"/>
              <a:t>Kantite</a:t>
            </a:r>
            <a:r>
              <a:rPr lang="tr-TR" sz="4500" dirty="0"/>
              <a:t> Kontrol</a:t>
            </a:r>
          </a:p>
          <a:p>
            <a:pPr marL="0" indent="0">
              <a:buNone/>
            </a:pPr>
            <a:endParaRPr lang="tr-TR" sz="4500" dirty="0" smtClean="0"/>
          </a:p>
          <a:p>
            <a:pPr marL="0" indent="0">
              <a:buNone/>
            </a:pPr>
            <a:r>
              <a:rPr lang="tr-TR" sz="4500" dirty="0" smtClean="0"/>
              <a:t>Kabul </a:t>
            </a:r>
            <a:r>
              <a:rPr lang="tr-TR" sz="4500" dirty="0"/>
              <a:t>edilen malzemeler tartılır, sayılır ve fiyat kontrolleri yapıldıktan sonra teslim alınarak teslim belgesi doldurularak besin maddelerinin özelliklerine göre depolara kaldırılır.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827584" y="548681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AutoNum type="arabicPeriod" startAt="5"/>
            </a:pPr>
            <a:r>
              <a:rPr lang="tr-TR" sz="2800" b="1" dirty="0" smtClean="0"/>
              <a:t>Yiyeceğin Kabulü Ve Teslim Alınışı</a:t>
            </a:r>
          </a:p>
          <a:p>
            <a:pPr lvl="0"/>
            <a:r>
              <a:rPr lang="tr-TR" sz="2800" b="1" dirty="0"/>
              <a:t> </a:t>
            </a:r>
            <a:r>
              <a:rPr lang="tr-TR" sz="2800" b="1" dirty="0" smtClean="0"/>
              <a:t>         ( Kalite ve </a:t>
            </a:r>
            <a:r>
              <a:rPr lang="tr-TR" sz="2800" b="1" dirty="0" err="1" smtClean="0"/>
              <a:t>Kantite</a:t>
            </a:r>
            <a:r>
              <a:rPr lang="tr-TR" sz="2800" b="1" dirty="0" smtClean="0"/>
              <a:t> Kontrolü)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8894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KALİTE; </a:t>
            </a:r>
            <a:endParaRPr lang="tr-TR" dirty="0" smtClean="0"/>
          </a:p>
          <a:p>
            <a:r>
              <a:rPr lang="tr-TR" dirty="0" smtClean="0"/>
              <a:t>Bir </a:t>
            </a:r>
            <a:r>
              <a:rPr lang="tr-TR" dirty="0"/>
              <a:t>ürünün o ürün için belirlenmiş olan tolerans sınırları içinde bulunması durumu olarak tanımlanabilir. </a:t>
            </a:r>
          </a:p>
          <a:p>
            <a:r>
              <a:rPr lang="tr-TR" dirty="0" smtClean="0"/>
              <a:t>Kalite </a:t>
            </a:r>
            <a:r>
              <a:rPr lang="tr-TR" dirty="0"/>
              <a:t>kontrolünde daha önce teknik şartnamelerde belirlenmiş olan kalite kriterleri temel alınır.</a:t>
            </a:r>
          </a:p>
          <a:p>
            <a:r>
              <a:rPr lang="tr-TR" dirty="0"/>
              <a:t>Sadece temiz, taze ve istenen özellikte hammaddeler işletmeye alınmalı, belirlenen </a:t>
            </a:r>
            <a:r>
              <a:rPr lang="tr-TR" dirty="0" err="1"/>
              <a:t>spesifikasyonları</a:t>
            </a:r>
            <a:r>
              <a:rPr lang="tr-TR" dirty="0"/>
              <a:t>  karşılamayan maddeler işletmeye sokulmamalıdır.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233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   Toplu Beslenme Sistemlerinde Kalite Kontrol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İki </a:t>
            </a:r>
            <a:r>
              <a:rPr lang="tr-TR" dirty="0"/>
              <a:t>Yöntemle </a:t>
            </a:r>
            <a:r>
              <a:rPr lang="tr-TR" dirty="0" smtClean="0"/>
              <a:t>yapılır;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1.Subjektif </a:t>
            </a:r>
            <a:r>
              <a:rPr lang="tr-TR" dirty="0"/>
              <a:t>(Duyusal) </a:t>
            </a:r>
            <a:r>
              <a:rPr lang="tr-TR" dirty="0" smtClean="0"/>
              <a:t>:Renk</a:t>
            </a:r>
            <a:r>
              <a:rPr lang="tr-TR" dirty="0"/>
              <a:t>, koku, görünüm, lezzet, yapı, şekil, tat, irilik vb. </a:t>
            </a:r>
            <a:r>
              <a:rPr lang="tr-TR" dirty="0" smtClean="0"/>
              <a:t>kriterler</a:t>
            </a:r>
          </a:p>
          <a:p>
            <a:r>
              <a:rPr lang="tr-TR" dirty="0" smtClean="0"/>
              <a:t>Toplu beslenme sistemlerinde daha çok olanaklar dahilinde </a:t>
            </a:r>
            <a:r>
              <a:rPr lang="tr-TR" dirty="0" err="1" smtClean="0"/>
              <a:t>subjektif</a:t>
            </a:r>
            <a:r>
              <a:rPr lang="tr-TR" dirty="0" smtClean="0"/>
              <a:t> kalite kontrolü yapılmaktadır.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2.Objektif :Kimyasal </a:t>
            </a:r>
            <a:r>
              <a:rPr lang="tr-TR" dirty="0"/>
              <a:t>ve mikrobiyolojik olarak </a:t>
            </a:r>
            <a:r>
              <a:rPr lang="tr-TR" dirty="0" smtClean="0"/>
              <a:t>inceleme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36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KANTİTE </a:t>
            </a:r>
            <a:r>
              <a:rPr lang="tr-TR" dirty="0" smtClean="0"/>
              <a:t>KONTROLÜ</a:t>
            </a:r>
            <a:endParaRPr lang="tr-TR" dirty="0"/>
          </a:p>
          <a:p>
            <a:r>
              <a:rPr lang="tr-TR" dirty="0"/>
              <a:t>Kalite kontrolü yapılan ve bu yönden onaylanan besinler doğru ölçüm  yapan terazi, kantar vb. araçlar yardımıyla tutularak teslim alınır.</a:t>
            </a:r>
          </a:p>
          <a:p>
            <a:r>
              <a:rPr lang="tr-TR" dirty="0" smtClean="0"/>
              <a:t>Yeterli </a:t>
            </a:r>
            <a:r>
              <a:rPr lang="tr-TR" dirty="0"/>
              <a:t>nüshalarda teslim belgesi doldurulur.</a:t>
            </a:r>
          </a:p>
          <a:p>
            <a:r>
              <a:rPr lang="tr-TR" dirty="0"/>
              <a:t>Teslim alınan yiyecekler  mutfağa veya depolara taşınır.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816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tr-TR" dirty="0"/>
              <a:t>Genel Olarak Besin Gruplarında Dikkat Edilen </a:t>
            </a:r>
            <a:r>
              <a:rPr lang="tr-TR" dirty="0" err="1"/>
              <a:t>Subjektif</a:t>
            </a:r>
            <a:r>
              <a:rPr lang="tr-TR" dirty="0"/>
              <a:t> Kalite Kriterleri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1.Et-Yumurta ve </a:t>
            </a:r>
            <a:r>
              <a:rPr lang="tr-TR" dirty="0" err="1"/>
              <a:t>Kurubaklagiller</a:t>
            </a:r>
            <a:r>
              <a:rPr lang="tr-TR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Etlerde; etlerin  damgalı olması, denetimli, güvenilir yerden satın alınması, rengi, elastikiyeti, parlaklık-solukluk, kayganlık vb. nitelikleri incelenir. Kokusuna bakılır. But ve kolun eşit oranda olmasına (et randımanı) ve yağlılık durumuna dikkat edilir.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Et, balık, tavuk satın alınırken tazelik ve kuruluşa getirilme koşulları son derece önemlidir</a:t>
            </a:r>
            <a:r>
              <a:rPr lang="tr-TR" dirty="0" smtClean="0"/>
              <a:t>. Bu </a:t>
            </a:r>
            <a:r>
              <a:rPr lang="tr-TR" dirty="0"/>
              <a:t>besinler </a:t>
            </a:r>
            <a:r>
              <a:rPr lang="tr-TR" dirty="0" smtClean="0"/>
              <a:t>5</a:t>
            </a:r>
            <a:r>
              <a:rPr lang="tr-TR" dirty="0" smtClean="0">
                <a:cs typeface="Times New Roman" pitchFamily="18" charset="0"/>
              </a:rPr>
              <a:t>°</a:t>
            </a:r>
            <a:r>
              <a:rPr lang="tr-TR" dirty="0" smtClean="0"/>
              <a:t>C </a:t>
            </a:r>
            <a:r>
              <a:rPr lang="tr-TR" dirty="0"/>
              <a:t>ya da altında derecelerde teslim alınmalı ve kuruluşa da bu koşullarda geldiği onaylanmalıdır.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Parçalanmış şekilde getirilen ürünlerin ambalajları da sağlam ve temiz olmalıdır.</a:t>
            </a:r>
          </a:p>
          <a:p>
            <a:endParaRPr lang="tr-TR" dirty="0"/>
          </a:p>
        </p:txBody>
      </p:sp>
      <p:pic>
        <p:nvPicPr>
          <p:cNvPr id="16387" name="Picture 3" descr="C:\Users\Asus\AppData\Local\Microsoft\Windows\INetCache\IE\QI514W7T\meat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726175"/>
            <a:ext cx="2428237" cy="11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Asus\AppData\Local\Microsoft\Windows\INetCache\IE\XG5X4FXF\platter-32216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082" y="5773156"/>
            <a:ext cx="2074467" cy="11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Asus\AppData\Local\Microsoft\Windows\INetCache\IE\863C25DN\eggs-309897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717938"/>
            <a:ext cx="1728192" cy="95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Users\Asus\AppData\Local\Microsoft\Windows\INetCache\IE\4219MXCY\goldfish-1356076_960_72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93767"/>
            <a:ext cx="1740896" cy="107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53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6048672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tr-TR" dirty="0"/>
              <a:t>Tavuklarda; günlük kesim olması, göğüs kemiğinin kolay kırılması, kokusu, görünümü, büyüklüğü ve her birinin istenen büyüklükte olması, iç organlarının tamamen temizlenmiş olması, deride morarma, çürüme bulunmaması  vb. kriterler incelenir.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Yumurtalarda; kabuklarının temizliği ve kalınlığı, tazelik, irilik, getirildiği ambalaj ( yumurtalar kuruluşa </a:t>
            </a:r>
            <a:r>
              <a:rPr lang="tr-TR" dirty="0" err="1"/>
              <a:t>viyoller</a:t>
            </a:r>
            <a:r>
              <a:rPr lang="tr-TR" dirty="0"/>
              <a:t> içinde gelmelidir.)  vb. incelenir. İçerisinde kan lekesi bulunmaması istenir.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 err="1"/>
              <a:t>Kurubaklagillerde</a:t>
            </a:r>
            <a:r>
              <a:rPr lang="tr-TR" dirty="0"/>
              <a:t>; yeni ürün olması, taş toprak olmaması, tanelerinin nemli küflü olmaması, böcek yeniği bulunmaması, pişirme deneyinde tanelerin kolay  ve eşit oranda pişmeleri gibi kriterlere bakılır.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Kuru </a:t>
            </a:r>
            <a:r>
              <a:rPr lang="tr-TR" dirty="0"/>
              <a:t>besinler, çuvallarla geldiğinde kalite kontrolü için numune çubuğu kullanılmalıdır.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594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980728"/>
            <a:ext cx="807524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2.Süt ve Türevleri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Süt ; pastörize olmasına (duruma göre UHT süt kullanılabilir), ambalajına, gözle görülür kirlilik olmamasına, kaynatma ile hijyenik kalitesine ve tadına bakılır.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Peynir; pastörize sütten yapılmış olmasına, taze peynir olmamasına, tuzluluk derecesine, tat lezzet ve kokusuna bakılır.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  <p:pic>
        <p:nvPicPr>
          <p:cNvPr id="17410" name="Picture 2" descr="C:\Users\Asus\AppData\Local\Microsoft\Windows\INetCache\IE\QI514W7T\box-25203_64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1" y="2276872"/>
            <a:ext cx="972107" cy="14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Asus\AppData\Local\Microsoft\Windows\INetCache\IE\863C25DN\swiss-cheese-575542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775" y="5229200"/>
            <a:ext cx="178380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89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3.Sebze ve Meyveler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Tüm sebze ve meyvelerde; taze çürümemiş, böcek yeniği bulunmamış olmasına, çamur, toz, toprak bulunmamasına dikkat edilir. 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Standart </a:t>
            </a:r>
            <a:r>
              <a:rPr lang="tr-TR" dirty="0"/>
              <a:t>büyüklükte, yeşil yapraklı sebzelerin bol yapraklı, patates , soğan, havuç , marul ve kıvırcık gibi sebzelerin iri/büyük olmasına, çimlenme, orta kısımlarında koflaşma olmamasına, tat, koku ve lezzetinin istenen özelliklerinde olmasına dikkat edilir. 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  <p:pic>
        <p:nvPicPr>
          <p:cNvPr id="18434" name="Picture 2" descr="C:\Users\Asus\AppData\Local\Microsoft\Windows\INetCache\IE\QI514W7T\potato-576598_64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561562"/>
            <a:ext cx="1549792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Asus\AppData\Local\Microsoft\Windows\INetCache\IE\863C25DN\onion-2338844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341145"/>
            <a:ext cx="812304" cy="122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C:\Users\Asus\AppData\Local\Microsoft\Windows\INetCache\IE\QI514W7T\Karotte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96485"/>
            <a:ext cx="1091121" cy="111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 descr="C:\Users\Asus\AppData\Local\Microsoft\Windows\INetCache\IE\QI514W7T\lettuce-295158_960_72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285806"/>
            <a:ext cx="1499641" cy="122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9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4.Tahıl ve türevleri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Nem oranının yüksek olmamasına, yeni </a:t>
            </a:r>
            <a:r>
              <a:rPr lang="tr-TR" dirty="0" err="1"/>
              <a:t>mahsül</a:t>
            </a:r>
            <a:r>
              <a:rPr lang="tr-TR" dirty="0"/>
              <a:t> olmasına, küflenme, böceklenme, tanelerde kırılma, içerisinde toz toprak bulunmamasına dikkat edilmelidir.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Makarnalarda; pişirme deneyi ile su çekme oranına, pişirince dağılıp dağılmamasına bakılır.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Ekmeklerde; gramaj, pişme derecesi, kabarma durumu, kabuğun yapısı, iç kısmının gözenekleri, tazeliği incelenir.</a:t>
            </a:r>
          </a:p>
        </p:txBody>
      </p:sp>
      <p:pic>
        <p:nvPicPr>
          <p:cNvPr id="19458" name="Picture 2" descr="C:\Users\Asus\AppData\Local\Microsoft\Windows\INetCache\IE\863C25DN\low-pasta-fresh-spaghetti-pictofigo-hi-01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780928"/>
            <a:ext cx="1264929" cy="85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Asus\AppData\Local\Microsoft\Windows\INetCache\IE\4219MXCY\bread-drawing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640422"/>
            <a:ext cx="141277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Asus\AppData\Local\Microsoft\Windows\INetCache\IE\XG5X4FXF\bread-297577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019" y="5811568"/>
            <a:ext cx="1619672" cy="80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C:\Users\Asus\AppData\Local\Microsoft\Windows\INetCache\IE\863C25DN\meal-32088_64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604418"/>
            <a:ext cx="288032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68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5.Diğer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Reçellerde; tane oranı, kıvamı, şekerleme durumu, doğal tat, lezzet vb. incelenir.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 Zeytinlerde; büyüklük, etli kısım oranı, tat ve lezzet incelenir.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Yağlarda; acıma olup olmadığı, lezzet, koku, renk vb. incelenir. 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Konserve yiyeceklerde; konserve ambalajının bombeliğine, ezik, şekli bozuk olmamasına, konservedeki yiyecek oranına ve kalitesine bakılır.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  <p:pic>
        <p:nvPicPr>
          <p:cNvPr id="20482" name="Picture 2" descr="C:\Users\Asus\AppData\Local\Microsoft\Windows\INetCache\IE\4219MXCY\strawberry-304544_960_72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24744"/>
            <a:ext cx="760065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Asus\AppData\Local\Microsoft\Windows\INetCache\IE\QI514W7T\olives_PNG14269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350337"/>
            <a:ext cx="14036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Asus\AppData\Local\Microsoft\Windows\INetCache\IE\QI514W7T\jar-576778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567211"/>
            <a:ext cx="766543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2" name="Picture 12" descr="C:\Users\Asus\AppData\Local\Microsoft\Windows\INetCache\IE\863C25DN\botulizm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578366"/>
            <a:ext cx="2304256" cy="11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69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6.Depolara Taşıma </a:t>
            </a:r>
            <a:endParaRPr lang="tr-TR" dirty="0"/>
          </a:p>
          <a:p>
            <a:pPr lvl="0"/>
            <a:r>
              <a:rPr lang="tr-TR" dirty="0"/>
              <a:t>Bu işlem satın almanın son aşamasıdır.</a:t>
            </a:r>
          </a:p>
          <a:p>
            <a:pPr lvl="0"/>
            <a:r>
              <a:rPr lang="tr-TR" dirty="0"/>
              <a:t>Teslim alınan yiyecekler hemen kullanılacaksa mutfağa, sonra kullanılacaksa uygun depolara taşınır.</a:t>
            </a:r>
          </a:p>
          <a:p>
            <a:endParaRPr lang="tr-TR" dirty="0"/>
          </a:p>
        </p:txBody>
      </p:sp>
      <p:pic>
        <p:nvPicPr>
          <p:cNvPr id="21506" name="Picture 2" descr="C:\Users\Asus\AppData\Local\Microsoft\Windows\INetCache\IE\863C25DN\truck_PNG16273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528" y="3861048"/>
            <a:ext cx="40324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Asus\AppData\Local\Microsoft\Windows\INetCache\IE\863C25DN\kitchen-1787202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40969"/>
            <a:ext cx="220557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Asus\AppData\Local\Microsoft\Windows\INetCache\IE\863C25DN\refrigerator-148332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005253"/>
            <a:ext cx="1029311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Dirsek Bağlayıcısı 4"/>
          <p:cNvCxnSpPr/>
          <p:nvPr/>
        </p:nvCxnSpPr>
        <p:spPr>
          <a:xfrm flipV="1">
            <a:off x="4572000" y="4077072"/>
            <a:ext cx="1512168" cy="97210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irsek Bağlayıcısı 6"/>
          <p:cNvCxnSpPr/>
          <p:nvPr/>
        </p:nvCxnSpPr>
        <p:spPr>
          <a:xfrm>
            <a:off x="4572000" y="5049179"/>
            <a:ext cx="1512168" cy="72008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84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Besinleri Satın Alma ve Teslim Almada Dikkat Edilmesi Gereken Noktalar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2565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/>
              <a:t> </a:t>
            </a:r>
          </a:p>
          <a:p>
            <a:pPr lvl="0"/>
            <a:r>
              <a:rPr lang="tr-TR" dirty="0" smtClean="0"/>
              <a:t>Yiyecekler </a:t>
            </a:r>
            <a:r>
              <a:rPr lang="tr-TR" dirty="0"/>
              <a:t>güvenilir kaynaklardan satın alınmalıdır.</a:t>
            </a:r>
          </a:p>
          <a:p>
            <a:pPr lvl="0"/>
            <a:r>
              <a:rPr lang="tr-TR" dirty="0"/>
              <a:t>Potansiyel riskli besinlerin (</a:t>
            </a:r>
            <a:r>
              <a:rPr lang="tr-TR" dirty="0" err="1"/>
              <a:t>et,balık</a:t>
            </a:r>
            <a:r>
              <a:rPr lang="tr-TR" dirty="0"/>
              <a:t>, tavuk, süt, vb.) 5 </a:t>
            </a:r>
            <a:r>
              <a:rPr lang="tr-TR" dirty="0">
                <a:cs typeface="Times New Roman" pitchFamily="18" charset="0"/>
              </a:rPr>
              <a:t>°</a:t>
            </a:r>
            <a:r>
              <a:rPr lang="tr-TR" dirty="0"/>
              <a:t>C ya da daha altında teslim alınmalı, sıcaklık ölçümleri için yemek termometresi kullanılmalıdır.</a:t>
            </a:r>
          </a:p>
          <a:p>
            <a:pPr lvl="0"/>
            <a:r>
              <a:rPr lang="tr-TR" dirty="0"/>
              <a:t>Yiyeceklerin kuruluşa getiriliş biçimi uygun olmalı, ambalaj ve paketlerin temiz ve sağlam olmasına dikkat edilmelidir.</a:t>
            </a:r>
          </a:p>
          <a:p>
            <a:pPr lvl="0"/>
            <a:r>
              <a:rPr lang="tr-TR" dirty="0"/>
              <a:t>Yiyecekler sağlam olmalı, ezik, çürük olmamalı, böcek toz, çamur, küf vb. içermemelidir.</a:t>
            </a:r>
          </a:p>
          <a:p>
            <a:pPr lvl="0"/>
            <a:r>
              <a:rPr lang="tr-TR" dirty="0"/>
              <a:t>Satın almada et, balık, tavuk gibi potansiyel riskli besinlerden herhangi sızıntı olmamalı ve bunlardan doğabilecek çapraz bulaşma kontrol altına alınmalıdır.</a:t>
            </a:r>
          </a:p>
          <a:p>
            <a:pPr lvl="0"/>
            <a:r>
              <a:rPr lang="tr-TR" dirty="0"/>
              <a:t>Temizlik ve kalitesi onaylanmayan besinler geri gönderilmelidir.</a:t>
            </a:r>
          </a:p>
          <a:p>
            <a:pPr lvl="0"/>
            <a:r>
              <a:rPr lang="tr-TR" dirty="0"/>
              <a:t>Dondurulmuş yiyecekler -18 </a:t>
            </a:r>
            <a:r>
              <a:rPr lang="tr-TR" dirty="0">
                <a:cs typeface="Times New Roman" pitchFamily="18" charset="0"/>
              </a:rPr>
              <a:t>°</a:t>
            </a:r>
            <a:r>
              <a:rPr lang="tr-TR" dirty="0"/>
              <a:t>C ve daha altında teslim alınmalıdır. Hatalı sıcaklıkta getirildiği saptanan donmuş ve işlenmemiş gıdalar kesinlikle işletmeye kabul edilmemelidir.</a:t>
            </a:r>
          </a:p>
          <a:p>
            <a:pPr lvl="0"/>
            <a:r>
              <a:rPr lang="tr-TR" dirty="0"/>
              <a:t>Yiyeceklerin kalitesi istenen düzeyde olmalı, bunun için her besinde beklenen kalite kriterleri belirlenmelidir.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67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Satın Almada Yapılan Yanlışlıklar </a:t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34305"/>
              </p:ext>
            </p:extLst>
          </p:nvPr>
        </p:nvGraphicFramePr>
        <p:xfrm>
          <a:off x="251520" y="908720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ağ Ok 4"/>
          <p:cNvSpPr/>
          <p:nvPr/>
        </p:nvSpPr>
        <p:spPr>
          <a:xfrm>
            <a:off x="3275856" y="1268760"/>
            <a:ext cx="86409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Ok 5"/>
          <p:cNvSpPr/>
          <p:nvPr/>
        </p:nvSpPr>
        <p:spPr>
          <a:xfrm>
            <a:off x="3995936" y="2420888"/>
            <a:ext cx="97228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4447398" y="3441398"/>
            <a:ext cx="55665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4139952" y="4509120"/>
            <a:ext cx="100811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4447398" y="5733256"/>
            <a:ext cx="84468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050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85226"/>
              </p:ext>
            </p:extLst>
          </p:nvPr>
        </p:nvGraphicFramePr>
        <p:xfrm>
          <a:off x="323528" y="692696"/>
          <a:ext cx="8507288" cy="564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ağ Ok 4"/>
          <p:cNvSpPr/>
          <p:nvPr/>
        </p:nvSpPr>
        <p:spPr>
          <a:xfrm>
            <a:off x="5148064" y="119675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Ok 5"/>
          <p:cNvSpPr/>
          <p:nvPr/>
        </p:nvSpPr>
        <p:spPr>
          <a:xfrm>
            <a:off x="5637553" y="2522418"/>
            <a:ext cx="44661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5652120" y="3717032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4617265" y="4909509"/>
            <a:ext cx="90010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6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22</TotalTime>
  <Words>1472</Words>
  <Application>Microsoft Office PowerPoint</Application>
  <PresentationFormat>Ekran Gösterisi (4:3)</PresentationFormat>
  <Paragraphs>203</Paragraphs>
  <Slides>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sunum_sablon</vt:lpstr>
      <vt:lpstr>PowerPoint Sunusu</vt:lpstr>
      <vt:lpstr>SATIN ALMA VE TESLİM ALMA  </vt:lpstr>
      <vt:lpstr> Satın Alma</vt:lpstr>
      <vt:lpstr>PowerPoint Sunusu</vt:lpstr>
      <vt:lpstr>PowerPoint Sunusu</vt:lpstr>
      <vt:lpstr>PowerPoint Sunusu</vt:lpstr>
      <vt:lpstr>Teslim Alma ve Kontrol</vt:lpstr>
      <vt:lpstr>Genel Satın Alma Aşamaları </vt:lpstr>
      <vt:lpstr>Ülkemizde Kullanılan Satın Alma Yöntemleri  </vt:lpstr>
      <vt:lpstr>PowerPoint Sunusu</vt:lpstr>
      <vt:lpstr>Uygun Bir Satın Alma İçin Görevlilerin Sahip Olması Gereken Bilgi Ve Beceriler </vt:lpstr>
      <vt:lpstr>Yiyeceklerin fiyatları ile ilgili veriler : </vt:lpstr>
      <vt:lpstr>Satın Alma İşlemlerinden Sorumlu Personel Yiyecekleri :</vt:lpstr>
      <vt:lpstr>Yiyecek – İçecek Satın Alma Aşamaları </vt:lpstr>
      <vt:lpstr>PowerPoint Sunusu</vt:lpstr>
      <vt:lpstr>PowerPoint Sunusu</vt:lpstr>
      <vt:lpstr>PowerPoint Sunusu</vt:lpstr>
      <vt:lpstr>Teknik Şartnamenin Yararları</vt:lpstr>
      <vt:lpstr>3.  Satıcı Firmayla Sözleşme Yapılması (İdari Şartname)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Genel Olarak Besin Gruplarında Dikkat Edilen Subjektif Kalite Kriterleri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Besinleri Satın Alma ve Teslim Almada Dikkat Edilmesi Gereken Noktalar </vt:lpstr>
      <vt:lpstr>Satın Almada Yapılan Yanlışlıklar 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PRO2000</dc:creator>
  <cp:lastModifiedBy>PRO2000</cp:lastModifiedBy>
  <cp:revision>12</cp:revision>
  <cp:lastPrinted>1601-01-01T00:00:00Z</cp:lastPrinted>
  <dcterms:created xsi:type="dcterms:W3CDTF">2020-01-10T11:58:19Z</dcterms:created>
  <dcterms:modified xsi:type="dcterms:W3CDTF">2020-01-13T07:58:47Z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