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57" r:id="rId4"/>
    <p:sldId id="258" r:id="rId5"/>
    <p:sldId id="271" r:id="rId6"/>
    <p:sldId id="270" r:id="rId7"/>
    <p:sldId id="259" r:id="rId8"/>
    <p:sldId id="272" r:id="rId9"/>
    <p:sldId id="260" r:id="rId10"/>
    <p:sldId id="261" r:id="rId11"/>
    <p:sldId id="269" r:id="rId12"/>
    <p:sldId id="263" r:id="rId13"/>
    <p:sldId id="264" r:id="rId14"/>
    <p:sldId id="265" r:id="rId15"/>
    <p:sldId id="266" r:id="rId16"/>
    <p:sldId id="288" r:id="rId17"/>
    <p:sldId id="286" r:id="rId18"/>
    <p:sldId id="289" r:id="rId19"/>
    <p:sldId id="267" r:id="rId20"/>
    <p:sldId id="268" r:id="rId21"/>
    <p:sldId id="275" r:id="rId22"/>
    <p:sldId id="278" r:id="rId23"/>
    <p:sldId id="279" r:id="rId24"/>
    <p:sldId id="276" r:id="rId25"/>
    <p:sldId id="273" r:id="rId26"/>
    <p:sldId id="274" r:id="rId27"/>
    <p:sldId id="277" r:id="rId28"/>
    <p:sldId id="280" r:id="rId29"/>
    <p:sldId id="281" r:id="rId30"/>
    <p:sldId id="282" r:id="rId31"/>
    <p:sldId id="283" r:id="rId32"/>
    <p:sldId id="284" r:id="rId33"/>
    <p:sldId id="285" r:id="rId34"/>
    <p:sldId id="29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E4D04-8505-438E-A216-34E2049425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3726D50-DC0C-4E6E-95FA-79B65C82F5A9}">
      <dgm:prSet phldrT="[Metin]"/>
      <dgm:spPr>
        <a:solidFill>
          <a:schemeClr val="accent5">
            <a:lumMod val="60000"/>
            <a:lumOff val="40000"/>
          </a:schemeClr>
        </a:solidFill>
      </dgm:spPr>
      <dgm:t>
        <a:bodyPr/>
        <a:lstStyle/>
        <a:p>
          <a:pPr>
            <a:buNone/>
          </a:pPr>
          <a:r>
            <a:rPr lang="tr-TR" b="1" dirty="0"/>
            <a:t>Doğal bölgelere yapılan çevreyi korumayı,</a:t>
          </a:r>
          <a:endParaRPr lang="tr-TR" dirty="0"/>
        </a:p>
      </dgm:t>
    </dgm:pt>
    <dgm:pt modelId="{00FBF5DE-7F1B-4FF4-85CD-278C5D0E504D}" type="parTrans" cxnId="{D4CCD9BE-FFAB-4D16-B777-31F9ED26A6D8}">
      <dgm:prSet/>
      <dgm:spPr/>
      <dgm:t>
        <a:bodyPr/>
        <a:lstStyle/>
        <a:p>
          <a:endParaRPr lang="tr-TR"/>
        </a:p>
      </dgm:t>
    </dgm:pt>
    <dgm:pt modelId="{C0EDA0A9-9CAE-49BF-A037-CEE2CFEF6A2D}" type="sibTrans" cxnId="{D4CCD9BE-FFAB-4D16-B777-31F9ED26A6D8}">
      <dgm:prSet/>
      <dgm:spPr/>
      <dgm:t>
        <a:bodyPr/>
        <a:lstStyle/>
        <a:p>
          <a:endParaRPr lang="tr-TR"/>
        </a:p>
      </dgm:t>
    </dgm:pt>
    <dgm:pt modelId="{0321211A-1498-4582-ADB3-EB3663063EF1}">
      <dgm:prSet phldrT="[Metin]" phldr="1"/>
      <dgm:spPr/>
      <dgm:t>
        <a:bodyPr/>
        <a:lstStyle/>
        <a:p>
          <a:endParaRPr lang="tr-TR"/>
        </a:p>
      </dgm:t>
    </dgm:pt>
    <dgm:pt modelId="{794CB721-DE4A-4504-A549-8CF9724A3D69}" type="parTrans" cxnId="{2527CFFA-F23C-49FE-935B-903E8BDB5C06}">
      <dgm:prSet/>
      <dgm:spPr/>
      <dgm:t>
        <a:bodyPr/>
        <a:lstStyle/>
        <a:p>
          <a:endParaRPr lang="tr-TR"/>
        </a:p>
      </dgm:t>
    </dgm:pt>
    <dgm:pt modelId="{8FB48A91-BAAF-4155-8324-C4FC875D5374}" type="sibTrans" cxnId="{2527CFFA-F23C-49FE-935B-903E8BDB5C06}">
      <dgm:prSet/>
      <dgm:spPr/>
      <dgm:t>
        <a:bodyPr/>
        <a:lstStyle/>
        <a:p>
          <a:endParaRPr lang="tr-TR"/>
        </a:p>
      </dgm:t>
    </dgm:pt>
    <dgm:pt modelId="{406CD25C-B7DB-455E-A413-BD0FDF3E181D}">
      <dgm:prSet phldrT="[Metin]"/>
      <dgm:spPr>
        <a:solidFill>
          <a:srgbClr val="FFC000"/>
        </a:solidFill>
      </dgm:spPr>
      <dgm:t>
        <a:bodyPr/>
        <a:lstStyle/>
        <a:p>
          <a:pPr>
            <a:buNone/>
          </a:pPr>
          <a:r>
            <a:rPr lang="tr-TR" b="1" dirty="0"/>
            <a:t>yöre halkının refahını arttırmayı amaçlayan sorumlu bir seyahat olarak tarif etmektedir.</a:t>
          </a:r>
          <a:r>
            <a:rPr lang="tr-TR" dirty="0"/>
            <a:t> </a:t>
          </a:r>
        </a:p>
      </dgm:t>
    </dgm:pt>
    <dgm:pt modelId="{7F9D21FE-C429-494F-B64A-4B5B385302B0}" type="parTrans" cxnId="{7A019417-108A-4BB5-AE0A-7EE94F9DB531}">
      <dgm:prSet/>
      <dgm:spPr/>
      <dgm:t>
        <a:bodyPr/>
        <a:lstStyle/>
        <a:p>
          <a:endParaRPr lang="tr-TR"/>
        </a:p>
      </dgm:t>
    </dgm:pt>
    <dgm:pt modelId="{06FD7C69-C1E4-45CE-96F4-120DDC28E737}" type="sibTrans" cxnId="{7A019417-108A-4BB5-AE0A-7EE94F9DB531}">
      <dgm:prSet/>
      <dgm:spPr/>
      <dgm:t>
        <a:bodyPr/>
        <a:lstStyle/>
        <a:p>
          <a:endParaRPr lang="tr-TR"/>
        </a:p>
      </dgm:t>
    </dgm:pt>
    <dgm:pt modelId="{66BA4D30-3373-467A-9995-BDC6AD8F3DA7}">
      <dgm:prSet phldrT="[Metin]" phldr="1"/>
      <dgm:spPr/>
      <dgm:t>
        <a:bodyPr/>
        <a:lstStyle/>
        <a:p>
          <a:endParaRPr lang="tr-TR"/>
        </a:p>
      </dgm:t>
    </dgm:pt>
    <dgm:pt modelId="{9F5C0C16-EEE8-4D20-BF43-A0D9C3EF44D9}" type="parTrans" cxnId="{D0134834-2E0A-4917-A1AE-F89840D14F46}">
      <dgm:prSet/>
      <dgm:spPr/>
      <dgm:t>
        <a:bodyPr/>
        <a:lstStyle/>
        <a:p>
          <a:endParaRPr lang="tr-TR"/>
        </a:p>
      </dgm:t>
    </dgm:pt>
    <dgm:pt modelId="{D2ADB5D1-48F0-4534-9916-2140E1CC37C9}" type="sibTrans" cxnId="{D0134834-2E0A-4917-A1AE-F89840D14F46}">
      <dgm:prSet/>
      <dgm:spPr/>
      <dgm:t>
        <a:bodyPr/>
        <a:lstStyle/>
        <a:p>
          <a:endParaRPr lang="tr-TR"/>
        </a:p>
      </dgm:t>
    </dgm:pt>
    <dgm:pt modelId="{473D3443-822F-45B3-886C-B34973967F66}" type="pres">
      <dgm:prSet presAssocID="{5A0E4D04-8505-438E-A216-34E204942583}" presName="linear" presStyleCnt="0">
        <dgm:presLayoutVars>
          <dgm:animLvl val="lvl"/>
          <dgm:resizeHandles val="exact"/>
        </dgm:presLayoutVars>
      </dgm:prSet>
      <dgm:spPr/>
    </dgm:pt>
    <dgm:pt modelId="{41050FD6-1612-4B66-ADFB-65B6942D67FF}" type="pres">
      <dgm:prSet presAssocID="{E3726D50-DC0C-4E6E-95FA-79B65C82F5A9}" presName="parentText" presStyleLbl="node1" presStyleIdx="0" presStyleCnt="2">
        <dgm:presLayoutVars>
          <dgm:chMax val="0"/>
          <dgm:bulletEnabled val="1"/>
        </dgm:presLayoutVars>
      </dgm:prSet>
      <dgm:spPr/>
    </dgm:pt>
    <dgm:pt modelId="{5E2820B1-2F18-4403-9A38-407BC1572C9D}" type="pres">
      <dgm:prSet presAssocID="{E3726D50-DC0C-4E6E-95FA-79B65C82F5A9}" presName="childText" presStyleLbl="revTx" presStyleIdx="0" presStyleCnt="2">
        <dgm:presLayoutVars>
          <dgm:bulletEnabled val="1"/>
        </dgm:presLayoutVars>
      </dgm:prSet>
      <dgm:spPr/>
    </dgm:pt>
    <dgm:pt modelId="{FBBCEC5B-5770-47D1-8F43-129E3A22404A}" type="pres">
      <dgm:prSet presAssocID="{406CD25C-B7DB-455E-A413-BD0FDF3E181D}" presName="parentText" presStyleLbl="node1" presStyleIdx="1" presStyleCnt="2">
        <dgm:presLayoutVars>
          <dgm:chMax val="0"/>
          <dgm:bulletEnabled val="1"/>
        </dgm:presLayoutVars>
      </dgm:prSet>
      <dgm:spPr/>
    </dgm:pt>
    <dgm:pt modelId="{0AF1F3C4-1766-40CF-9D02-E85C227BFB77}" type="pres">
      <dgm:prSet presAssocID="{406CD25C-B7DB-455E-A413-BD0FDF3E181D}" presName="childText" presStyleLbl="revTx" presStyleIdx="1" presStyleCnt="2">
        <dgm:presLayoutVars>
          <dgm:bulletEnabled val="1"/>
        </dgm:presLayoutVars>
      </dgm:prSet>
      <dgm:spPr/>
    </dgm:pt>
  </dgm:ptLst>
  <dgm:cxnLst>
    <dgm:cxn modelId="{8BB86D0C-7201-41A1-A49B-C63EF5834189}" type="presOf" srcId="{406CD25C-B7DB-455E-A413-BD0FDF3E181D}" destId="{FBBCEC5B-5770-47D1-8F43-129E3A22404A}" srcOrd="0" destOrd="0" presId="urn:microsoft.com/office/officeart/2005/8/layout/vList2"/>
    <dgm:cxn modelId="{30820D16-B164-478E-BE9D-25C10939F394}" type="presOf" srcId="{E3726D50-DC0C-4E6E-95FA-79B65C82F5A9}" destId="{41050FD6-1612-4B66-ADFB-65B6942D67FF}" srcOrd="0" destOrd="0" presId="urn:microsoft.com/office/officeart/2005/8/layout/vList2"/>
    <dgm:cxn modelId="{7A019417-108A-4BB5-AE0A-7EE94F9DB531}" srcId="{5A0E4D04-8505-438E-A216-34E204942583}" destId="{406CD25C-B7DB-455E-A413-BD0FDF3E181D}" srcOrd="1" destOrd="0" parTransId="{7F9D21FE-C429-494F-B64A-4B5B385302B0}" sibTransId="{06FD7C69-C1E4-45CE-96F4-120DDC28E737}"/>
    <dgm:cxn modelId="{D481D225-A32B-4399-B4E2-11BAC2777763}" type="presOf" srcId="{5A0E4D04-8505-438E-A216-34E204942583}" destId="{473D3443-822F-45B3-886C-B34973967F66}" srcOrd="0" destOrd="0" presId="urn:microsoft.com/office/officeart/2005/8/layout/vList2"/>
    <dgm:cxn modelId="{D0134834-2E0A-4917-A1AE-F89840D14F46}" srcId="{406CD25C-B7DB-455E-A413-BD0FDF3E181D}" destId="{66BA4D30-3373-467A-9995-BDC6AD8F3DA7}" srcOrd="0" destOrd="0" parTransId="{9F5C0C16-EEE8-4D20-BF43-A0D9C3EF44D9}" sibTransId="{D2ADB5D1-48F0-4534-9916-2140E1CC37C9}"/>
    <dgm:cxn modelId="{CEF9B76A-1E9E-4FF6-9A53-4B50F8FE1FB7}" type="presOf" srcId="{66BA4D30-3373-467A-9995-BDC6AD8F3DA7}" destId="{0AF1F3C4-1766-40CF-9D02-E85C227BFB77}" srcOrd="0" destOrd="0" presId="urn:microsoft.com/office/officeart/2005/8/layout/vList2"/>
    <dgm:cxn modelId="{D58B29A4-3EED-41F2-A39D-42400521E412}" type="presOf" srcId="{0321211A-1498-4582-ADB3-EB3663063EF1}" destId="{5E2820B1-2F18-4403-9A38-407BC1572C9D}" srcOrd="0" destOrd="0" presId="urn:microsoft.com/office/officeart/2005/8/layout/vList2"/>
    <dgm:cxn modelId="{D4CCD9BE-FFAB-4D16-B777-31F9ED26A6D8}" srcId="{5A0E4D04-8505-438E-A216-34E204942583}" destId="{E3726D50-DC0C-4E6E-95FA-79B65C82F5A9}" srcOrd="0" destOrd="0" parTransId="{00FBF5DE-7F1B-4FF4-85CD-278C5D0E504D}" sibTransId="{C0EDA0A9-9CAE-49BF-A037-CEE2CFEF6A2D}"/>
    <dgm:cxn modelId="{2527CFFA-F23C-49FE-935B-903E8BDB5C06}" srcId="{E3726D50-DC0C-4E6E-95FA-79B65C82F5A9}" destId="{0321211A-1498-4582-ADB3-EB3663063EF1}" srcOrd="0" destOrd="0" parTransId="{794CB721-DE4A-4504-A549-8CF9724A3D69}" sibTransId="{8FB48A91-BAAF-4155-8324-C4FC875D5374}"/>
    <dgm:cxn modelId="{292AC4D5-8EF9-476E-B30E-0DF962C4B111}" type="presParOf" srcId="{473D3443-822F-45B3-886C-B34973967F66}" destId="{41050FD6-1612-4B66-ADFB-65B6942D67FF}" srcOrd="0" destOrd="0" presId="urn:microsoft.com/office/officeart/2005/8/layout/vList2"/>
    <dgm:cxn modelId="{3BE24F49-D700-4EE7-9E14-C3CF8FF79C42}" type="presParOf" srcId="{473D3443-822F-45B3-886C-B34973967F66}" destId="{5E2820B1-2F18-4403-9A38-407BC1572C9D}" srcOrd="1" destOrd="0" presId="urn:microsoft.com/office/officeart/2005/8/layout/vList2"/>
    <dgm:cxn modelId="{C5060F1B-F46F-45D8-A971-A6DC9097C12C}" type="presParOf" srcId="{473D3443-822F-45B3-886C-B34973967F66}" destId="{FBBCEC5B-5770-47D1-8F43-129E3A22404A}" srcOrd="2" destOrd="0" presId="urn:microsoft.com/office/officeart/2005/8/layout/vList2"/>
    <dgm:cxn modelId="{6DF72BBA-F0EB-49BC-BD1A-4D8A3850E2E5}" type="presParOf" srcId="{473D3443-822F-45B3-886C-B34973967F66}" destId="{0AF1F3C4-1766-40CF-9D02-E85C227BFB7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5CA880-ECFB-418B-B47F-D349FA04033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051C6CB4-BCA4-49F3-B9DF-491197B76191}">
      <dgm:prSet phldrT="[Metin]"/>
      <dgm:spPr/>
      <dgm:t>
        <a:bodyPr/>
        <a:lstStyle/>
        <a:p>
          <a:r>
            <a:rPr lang="tr-TR" dirty="0"/>
            <a:t>Fiziksel, sosyal, davranışsal ve psikolojik etkilerin minimuma indirilmesi,</a:t>
          </a:r>
        </a:p>
      </dgm:t>
    </dgm:pt>
    <dgm:pt modelId="{06CD7EF5-EA60-4D81-B57E-85C25C15A22F}" type="parTrans" cxnId="{F10FC2E7-750B-4566-98C5-5D5C76A5B97F}">
      <dgm:prSet/>
      <dgm:spPr/>
      <dgm:t>
        <a:bodyPr/>
        <a:lstStyle/>
        <a:p>
          <a:endParaRPr lang="tr-TR"/>
        </a:p>
      </dgm:t>
    </dgm:pt>
    <dgm:pt modelId="{E61E3DC7-DCCC-486D-8A97-A5936F190C37}" type="sibTrans" cxnId="{F10FC2E7-750B-4566-98C5-5D5C76A5B97F}">
      <dgm:prSet/>
      <dgm:spPr/>
      <dgm:t>
        <a:bodyPr/>
        <a:lstStyle/>
        <a:p>
          <a:endParaRPr lang="tr-TR"/>
        </a:p>
      </dgm:t>
    </dgm:pt>
    <dgm:pt modelId="{E8F8BB40-ABF9-4338-95E9-48A7DE30FFE6}">
      <dgm:prSet phldrT="[Metin]"/>
      <dgm:spPr/>
      <dgm:t>
        <a:bodyPr/>
        <a:lstStyle/>
        <a:p>
          <a:r>
            <a:rPr lang="tr-TR" dirty="0"/>
            <a:t>Ziyaretçiler ve ev sahipleri için olumlu deneyimler sağlanması,</a:t>
          </a:r>
        </a:p>
      </dgm:t>
    </dgm:pt>
    <dgm:pt modelId="{47F851A8-7A53-4840-A609-15A698E7763C}" type="parTrans" cxnId="{C34BA0D9-7031-4B30-A594-D044190871CB}">
      <dgm:prSet/>
      <dgm:spPr/>
      <dgm:t>
        <a:bodyPr/>
        <a:lstStyle/>
        <a:p>
          <a:endParaRPr lang="tr-TR"/>
        </a:p>
      </dgm:t>
    </dgm:pt>
    <dgm:pt modelId="{CE857528-481B-41B4-8A4C-B9353A451DAD}" type="sibTrans" cxnId="{C34BA0D9-7031-4B30-A594-D044190871CB}">
      <dgm:prSet/>
      <dgm:spPr/>
      <dgm:t>
        <a:bodyPr/>
        <a:lstStyle/>
        <a:p>
          <a:endParaRPr lang="tr-TR"/>
        </a:p>
      </dgm:t>
    </dgm:pt>
    <dgm:pt modelId="{513483CA-561B-49AE-A839-A7943B3F0667}">
      <dgm:prSet phldrT="[Metin]"/>
      <dgm:spPr/>
      <dgm:t>
        <a:bodyPr/>
        <a:lstStyle/>
        <a:p>
          <a:r>
            <a:rPr lang="tr-TR" dirty="0"/>
            <a:t>Alanların koruması için doğrudan finansal faydalar sağlanması</a:t>
          </a:r>
        </a:p>
      </dgm:t>
    </dgm:pt>
    <dgm:pt modelId="{DBB189FC-0D20-4F88-B54D-63870EFD1CAE}" type="parTrans" cxnId="{DFEA510C-962D-4810-9027-8E183521319D}">
      <dgm:prSet/>
      <dgm:spPr/>
      <dgm:t>
        <a:bodyPr/>
        <a:lstStyle/>
        <a:p>
          <a:endParaRPr lang="tr-TR"/>
        </a:p>
      </dgm:t>
    </dgm:pt>
    <dgm:pt modelId="{1FA0415D-1DAB-41DA-BE71-879E7E862F87}" type="sibTrans" cxnId="{DFEA510C-962D-4810-9027-8E183521319D}">
      <dgm:prSet/>
      <dgm:spPr/>
      <dgm:t>
        <a:bodyPr/>
        <a:lstStyle/>
        <a:p>
          <a:endParaRPr lang="tr-TR"/>
        </a:p>
      </dgm:t>
    </dgm:pt>
    <dgm:pt modelId="{7D59A160-2EC8-4527-A951-80B853651998}">
      <dgm:prSet phldrT="[Metin]"/>
      <dgm:spPr/>
      <dgm:t>
        <a:bodyPr/>
        <a:lstStyle/>
        <a:p>
          <a:r>
            <a:rPr lang="tr-TR" dirty="0"/>
            <a:t>Kültürel ve çevresel farkındalık oluşturularak saygıyı geliştirilmesi,</a:t>
          </a:r>
        </a:p>
      </dgm:t>
    </dgm:pt>
    <dgm:pt modelId="{01EA9ABF-AF8C-460F-A384-B744577EB8BB}" type="parTrans" cxnId="{7D5511F8-0736-468D-84D8-766820F14791}">
      <dgm:prSet/>
      <dgm:spPr/>
      <dgm:t>
        <a:bodyPr/>
        <a:lstStyle/>
        <a:p>
          <a:endParaRPr lang="tr-TR"/>
        </a:p>
      </dgm:t>
    </dgm:pt>
    <dgm:pt modelId="{06BEA0D7-77FE-4534-B839-16F62EC2C79D}" type="sibTrans" cxnId="{7D5511F8-0736-468D-84D8-766820F14791}">
      <dgm:prSet/>
      <dgm:spPr/>
      <dgm:t>
        <a:bodyPr/>
        <a:lstStyle/>
        <a:p>
          <a:endParaRPr lang="tr-TR"/>
        </a:p>
      </dgm:t>
    </dgm:pt>
    <dgm:pt modelId="{431EA0A4-E6CB-40ED-80AA-9BB8DC827AC4}" type="pres">
      <dgm:prSet presAssocID="{3D5CA880-ECFB-418B-B47F-D349FA040330}" presName="Name0" presStyleCnt="0">
        <dgm:presLayoutVars>
          <dgm:chMax val="7"/>
          <dgm:chPref val="7"/>
          <dgm:dir/>
        </dgm:presLayoutVars>
      </dgm:prSet>
      <dgm:spPr/>
    </dgm:pt>
    <dgm:pt modelId="{29F13329-B0DD-49FC-BEA3-DDFDA7FA9B70}" type="pres">
      <dgm:prSet presAssocID="{3D5CA880-ECFB-418B-B47F-D349FA040330}" presName="Name1" presStyleCnt="0"/>
      <dgm:spPr/>
    </dgm:pt>
    <dgm:pt modelId="{80A5A0EB-7126-4ACC-BD1F-0C98C5CFB289}" type="pres">
      <dgm:prSet presAssocID="{3D5CA880-ECFB-418B-B47F-D349FA040330}" presName="cycle" presStyleCnt="0"/>
      <dgm:spPr/>
    </dgm:pt>
    <dgm:pt modelId="{B597ED13-2620-4066-AC28-47BC384762A4}" type="pres">
      <dgm:prSet presAssocID="{3D5CA880-ECFB-418B-B47F-D349FA040330}" presName="srcNode" presStyleLbl="node1" presStyleIdx="0" presStyleCnt="4"/>
      <dgm:spPr/>
    </dgm:pt>
    <dgm:pt modelId="{F96AA581-9C8F-4A68-ADD8-95DE7A530C8C}" type="pres">
      <dgm:prSet presAssocID="{3D5CA880-ECFB-418B-B47F-D349FA040330}" presName="conn" presStyleLbl="parChTrans1D2" presStyleIdx="0" presStyleCnt="1"/>
      <dgm:spPr/>
    </dgm:pt>
    <dgm:pt modelId="{B792EE80-9C11-4EE0-8E01-8C3EC8C4523A}" type="pres">
      <dgm:prSet presAssocID="{3D5CA880-ECFB-418B-B47F-D349FA040330}" presName="extraNode" presStyleLbl="node1" presStyleIdx="0" presStyleCnt="4"/>
      <dgm:spPr/>
    </dgm:pt>
    <dgm:pt modelId="{C9255E5A-B02E-45E1-979D-EFA17013DE55}" type="pres">
      <dgm:prSet presAssocID="{3D5CA880-ECFB-418B-B47F-D349FA040330}" presName="dstNode" presStyleLbl="node1" presStyleIdx="0" presStyleCnt="4"/>
      <dgm:spPr/>
    </dgm:pt>
    <dgm:pt modelId="{B0889538-9A99-4E9A-BBD5-C548D38AF081}" type="pres">
      <dgm:prSet presAssocID="{051C6CB4-BCA4-49F3-B9DF-491197B76191}" presName="text_1" presStyleLbl="node1" presStyleIdx="0" presStyleCnt="4">
        <dgm:presLayoutVars>
          <dgm:bulletEnabled val="1"/>
        </dgm:presLayoutVars>
      </dgm:prSet>
      <dgm:spPr/>
    </dgm:pt>
    <dgm:pt modelId="{E19F0A7A-DBD5-406C-89A2-60FF21EF8627}" type="pres">
      <dgm:prSet presAssocID="{051C6CB4-BCA4-49F3-B9DF-491197B76191}" presName="accent_1" presStyleCnt="0"/>
      <dgm:spPr/>
    </dgm:pt>
    <dgm:pt modelId="{053D353F-F5A5-4390-8D0A-C91B0571D3BB}" type="pres">
      <dgm:prSet presAssocID="{051C6CB4-BCA4-49F3-B9DF-491197B76191}" presName="accentRepeatNode" presStyleLbl="solidFgAcc1" presStyleIdx="0" presStyleCnt="4"/>
      <dgm:spPr/>
    </dgm:pt>
    <dgm:pt modelId="{E2BE679A-0C53-4569-9A6F-B3747FC265BB}" type="pres">
      <dgm:prSet presAssocID="{7D59A160-2EC8-4527-A951-80B853651998}" presName="text_2" presStyleLbl="node1" presStyleIdx="1" presStyleCnt="4">
        <dgm:presLayoutVars>
          <dgm:bulletEnabled val="1"/>
        </dgm:presLayoutVars>
      </dgm:prSet>
      <dgm:spPr/>
    </dgm:pt>
    <dgm:pt modelId="{E2B923C4-7E98-43D8-8A22-450386A2282C}" type="pres">
      <dgm:prSet presAssocID="{7D59A160-2EC8-4527-A951-80B853651998}" presName="accent_2" presStyleCnt="0"/>
      <dgm:spPr/>
    </dgm:pt>
    <dgm:pt modelId="{D7BFABEE-FD92-4484-9250-5B6105D96A81}" type="pres">
      <dgm:prSet presAssocID="{7D59A160-2EC8-4527-A951-80B853651998}" presName="accentRepeatNode" presStyleLbl="solidFgAcc1" presStyleIdx="1" presStyleCnt="4"/>
      <dgm:spPr/>
    </dgm:pt>
    <dgm:pt modelId="{870622D1-7338-4889-9B41-5EC176D6E565}" type="pres">
      <dgm:prSet presAssocID="{E8F8BB40-ABF9-4338-95E9-48A7DE30FFE6}" presName="text_3" presStyleLbl="node1" presStyleIdx="2" presStyleCnt="4">
        <dgm:presLayoutVars>
          <dgm:bulletEnabled val="1"/>
        </dgm:presLayoutVars>
      </dgm:prSet>
      <dgm:spPr/>
    </dgm:pt>
    <dgm:pt modelId="{0CBB97F2-822A-4100-9FCC-5399D308C21E}" type="pres">
      <dgm:prSet presAssocID="{E8F8BB40-ABF9-4338-95E9-48A7DE30FFE6}" presName="accent_3" presStyleCnt="0"/>
      <dgm:spPr/>
    </dgm:pt>
    <dgm:pt modelId="{6B36956C-EDAB-4D52-A765-AC158234A9E8}" type="pres">
      <dgm:prSet presAssocID="{E8F8BB40-ABF9-4338-95E9-48A7DE30FFE6}" presName="accentRepeatNode" presStyleLbl="solidFgAcc1" presStyleIdx="2" presStyleCnt="4"/>
      <dgm:spPr/>
    </dgm:pt>
    <dgm:pt modelId="{6F149918-4432-4A83-A9EA-F89586228097}" type="pres">
      <dgm:prSet presAssocID="{513483CA-561B-49AE-A839-A7943B3F0667}" presName="text_4" presStyleLbl="node1" presStyleIdx="3" presStyleCnt="4">
        <dgm:presLayoutVars>
          <dgm:bulletEnabled val="1"/>
        </dgm:presLayoutVars>
      </dgm:prSet>
      <dgm:spPr/>
    </dgm:pt>
    <dgm:pt modelId="{B1F3BC86-5C6B-4762-B2F7-70670BB601A8}" type="pres">
      <dgm:prSet presAssocID="{513483CA-561B-49AE-A839-A7943B3F0667}" presName="accent_4" presStyleCnt="0"/>
      <dgm:spPr/>
    </dgm:pt>
    <dgm:pt modelId="{F3CA97C6-D7CF-4FB3-826F-CFF66BF9F3A9}" type="pres">
      <dgm:prSet presAssocID="{513483CA-561B-49AE-A839-A7943B3F0667}" presName="accentRepeatNode" presStyleLbl="solidFgAcc1" presStyleIdx="3" presStyleCnt="4"/>
      <dgm:spPr/>
    </dgm:pt>
  </dgm:ptLst>
  <dgm:cxnLst>
    <dgm:cxn modelId="{DFEA510C-962D-4810-9027-8E183521319D}" srcId="{3D5CA880-ECFB-418B-B47F-D349FA040330}" destId="{513483CA-561B-49AE-A839-A7943B3F0667}" srcOrd="3" destOrd="0" parTransId="{DBB189FC-0D20-4F88-B54D-63870EFD1CAE}" sibTransId="{1FA0415D-1DAB-41DA-BE71-879E7E862F87}"/>
    <dgm:cxn modelId="{9176FD34-162A-4FD6-B40B-D4ECAA4FCD57}" type="presOf" srcId="{7D59A160-2EC8-4527-A951-80B853651998}" destId="{E2BE679A-0C53-4569-9A6F-B3747FC265BB}" srcOrd="0" destOrd="0" presId="urn:microsoft.com/office/officeart/2008/layout/VerticalCurvedList"/>
    <dgm:cxn modelId="{34BF183C-5A68-472D-9702-BA4812B9B807}" type="presOf" srcId="{E61E3DC7-DCCC-486D-8A97-A5936F190C37}" destId="{F96AA581-9C8F-4A68-ADD8-95DE7A530C8C}" srcOrd="0" destOrd="0" presId="urn:microsoft.com/office/officeart/2008/layout/VerticalCurvedList"/>
    <dgm:cxn modelId="{07C7D861-7794-4955-8CC9-972B1CDBC937}" type="presOf" srcId="{3D5CA880-ECFB-418B-B47F-D349FA040330}" destId="{431EA0A4-E6CB-40ED-80AA-9BB8DC827AC4}" srcOrd="0" destOrd="0" presId="urn:microsoft.com/office/officeart/2008/layout/VerticalCurvedList"/>
    <dgm:cxn modelId="{4B75826F-F1F4-42AA-9892-9316BB95FEAA}" type="presOf" srcId="{051C6CB4-BCA4-49F3-B9DF-491197B76191}" destId="{B0889538-9A99-4E9A-BBD5-C548D38AF081}" srcOrd="0" destOrd="0" presId="urn:microsoft.com/office/officeart/2008/layout/VerticalCurvedList"/>
    <dgm:cxn modelId="{77238682-888F-4DD0-9D68-2D09494D8770}" type="presOf" srcId="{E8F8BB40-ABF9-4338-95E9-48A7DE30FFE6}" destId="{870622D1-7338-4889-9B41-5EC176D6E565}" srcOrd="0" destOrd="0" presId="urn:microsoft.com/office/officeart/2008/layout/VerticalCurvedList"/>
    <dgm:cxn modelId="{C34BA0D9-7031-4B30-A594-D044190871CB}" srcId="{3D5CA880-ECFB-418B-B47F-D349FA040330}" destId="{E8F8BB40-ABF9-4338-95E9-48A7DE30FFE6}" srcOrd="2" destOrd="0" parTransId="{47F851A8-7A53-4840-A609-15A698E7763C}" sibTransId="{CE857528-481B-41B4-8A4C-B9353A451DAD}"/>
    <dgm:cxn modelId="{BF52B6E3-02C1-4BF4-B333-7E459C49EE1C}" type="presOf" srcId="{513483CA-561B-49AE-A839-A7943B3F0667}" destId="{6F149918-4432-4A83-A9EA-F89586228097}" srcOrd="0" destOrd="0" presId="urn:microsoft.com/office/officeart/2008/layout/VerticalCurvedList"/>
    <dgm:cxn modelId="{F10FC2E7-750B-4566-98C5-5D5C76A5B97F}" srcId="{3D5CA880-ECFB-418B-B47F-D349FA040330}" destId="{051C6CB4-BCA4-49F3-B9DF-491197B76191}" srcOrd="0" destOrd="0" parTransId="{06CD7EF5-EA60-4D81-B57E-85C25C15A22F}" sibTransId="{E61E3DC7-DCCC-486D-8A97-A5936F190C37}"/>
    <dgm:cxn modelId="{7D5511F8-0736-468D-84D8-766820F14791}" srcId="{3D5CA880-ECFB-418B-B47F-D349FA040330}" destId="{7D59A160-2EC8-4527-A951-80B853651998}" srcOrd="1" destOrd="0" parTransId="{01EA9ABF-AF8C-460F-A384-B744577EB8BB}" sibTransId="{06BEA0D7-77FE-4534-B839-16F62EC2C79D}"/>
    <dgm:cxn modelId="{93DBC124-CB93-4BD3-B254-20AE4396661B}" type="presParOf" srcId="{431EA0A4-E6CB-40ED-80AA-9BB8DC827AC4}" destId="{29F13329-B0DD-49FC-BEA3-DDFDA7FA9B70}" srcOrd="0" destOrd="0" presId="urn:microsoft.com/office/officeart/2008/layout/VerticalCurvedList"/>
    <dgm:cxn modelId="{09FE2770-63CD-4637-9504-18DC21FD69CC}" type="presParOf" srcId="{29F13329-B0DD-49FC-BEA3-DDFDA7FA9B70}" destId="{80A5A0EB-7126-4ACC-BD1F-0C98C5CFB289}" srcOrd="0" destOrd="0" presId="urn:microsoft.com/office/officeart/2008/layout/VerticalCurvedList"/>
    <dgm:cxn modelId="{9867F979-0BC9-469E-9521-970B1D12F7F8}" type="presParOf" srcId="{80A5A0EB-7126-4ACC-BD1F-0C98C5CFB289}" destId="{B597ED13-2620-4066-AC28-47BC384762A4}" srcOrd="0" destOrd="0" presId="urn:microsoft.com/office/officeart/2008/layout/VerticalCurvedList"/>
    <dgm:cxn modelId="{13A3EAAF-48D5-4EF0-9AD3-CD43E55650E3}" type="presParOf" srcId="{80A5A0EB-7126-4ACC-BD1F-0C98C5CFB289}" destId="{F96AA581-9C8F-4A68-ADD8-95DE7A530C8C}" srcOrd="1" destOrd="0" presId="urn:microsoft.com/office/officeart/2008/layout/VerticalCurvedList"/>
    <dgm:cxn modelId="{126D02E0-5446-45E7-B21C-21FB3529FE26}" type="presParOf" srcId="{80A5A0EB-7126-4ACC-BD1F-0C98C5CFB289}" destId="{B792EE80-9C11-4EE0-8E01-8C3EC8C4523A}" srcOrd="2" destOrd="0" presId="urn:microsoft.com/office/officeart/2008/layout/VerticalCurvedList"/>
    <dgm:cxn modelId="{9C87CDBE-111C-485E-BAD7-0255274FF807}" type="presParOf" srcId="{80A5A0EB-7126-4ACC-BD1F-0C98C5CFB289}" destId="{C9255E5A-B02E-45E1-979D-EFA17013DE55}" srcOrd="3" destOrd="0" presId="urn:microsoft.com/office/officeart/2008/layout/VerticalCurvedList"/>
    <dgm:cxn modelId="{D948762B-2EE5-4021-920D-4FBA6C4326BA}" type="presParOf" srcId="{29F13329-B0DD-49FC-BEA3-DDFDA7FA9B70}" destId="{B0889538-9A99-4E9A-BBD5-C548D38AF081}" srcOrd="1" destOrd="0" presId="urn:microsoft.com/office/officeart/2008/layout/VerticalCurvedList"/>
    <dgm:cxn modelId="{4CE52194-B89A-4654-BFEF-AE23BBBE1FF9}" type="presParOf" srcId="{29F13329-B0DD-49FC-BEA3-DDFDA7FA9B70}" destId="{E19F0A7A-DBD5-406C-89A2-60FF21EF8627}" srcOrd="2" destOrd="0" presId="urn:microsoft.com/office/officeart/2008/layout/VerticalCurvedList"/>
    <dgm:cxn modelId="{AEFB523C-F24C-4D92-9E62-FF81B9D9DB0C}" type="presParOf" srcId="{E19F0A7A-DBD5-406C-89A2-60FF21EF8627}" destId="{053D353F-F5A5-4390-8D0A-C91B0571D3BB}" srcOrd="0" destOrd="0" presId="urn:microsoft.com/office/officeart/2008/layout/VerticalCurvedList"/>
    <dgm:cxn modelId="{B127B18E-2692-4C78-B759-3F35B69CB784}" type="presParOf" srcId="{29F13329-B0DD-49FC-BEA3-DDFDA7FA9B70}" destId="{E2BE679A-0C53-4569-9A6F-B3747FC265BB}" srcOrd="3" destOrd="0" presId="urn:microsoft.com/office/officeart/2008/layout/VerticalCurvedList"/>
    <dgm:cxn modelId="{44FC8A6F-2555-4E88-B44B-D7A7D3C4F410}" type="presParOf" srcId="{29F13329-B0DD-49FC-BEA3-DDFDA7FA9B70}" destId="{E2B923C4-7E98-43D8-8A22-450386A2282C}" srcOrd="4" destOrd="0" presId="urn:microsoft.com/office/officeart/2008/layout/VerticalCurvedList"/>
    <dgm:cxn modelId="{89E682FB-4694-4A91-A629-FAEC96086E18}" type="presParOf" srcId="{E2B923C4-7E98-43D8-8A22-450386A2282C}" destId="{D7BFABEE-FD92-4484-9250-5B6105D96A81}" srcOrd="0" destOrd="0" presId="urn:microsoft.com/office/officeart/2008/layout/VerticalCurvedList"/>
    <dgm:cxn modelId="{6B0A838D-5577-4B07-93CD-A10F29BE2938}" type="presParOf" srcId="{29F13329-B0DD-49FC-BEA3-DDFDA7FA9B70}" destId="{870622D1-7338-4889-9B41-5EC176D6E565}" srcOrd="5" destOrd="0" presId="urn:microsoft.com/office/officeart/2008/layout/VerticalCurvedList"/>
    <dgm:cxn modelId="{050437F6-D1DB-48BC-A902-C79809DE31DD}" type="presParOf" srcId="{29F13329-B0DD-49FC-BEA3-DDFDA7FA9B70}" destId="{0CBB97F2-822A-4100-9FCC-5399D308C21E}" srcOrd="6" destOrd="0" presId="urn:microsoft.com/office/officeart/2008/layout/VerticalCurvedList"/>
    <dgm:cxn modelId="{1B252A5B-AB7F-4D54-AB0D-8A4D8F2400C4}" type="presParOf" srcId="{0CBB97F2-822A-4100-9FCC-5399D308C21E}" destId="{6B36956C-EDAB-4D52-A765-AC158234A9E8}" srcOrd="0" destOrd="0" presId="urn:microsoft.com/office/officeart/2008/layout/VerticalCurvedList"/>
    <dgm:cxn modelId="{F3A20FCD-AF19-4B09-B5E0-169BA7636D0C}" type="presParOf" srcId="{29F13329-B0DD-49FC-BEA3-DDFDA7FA9B70}" destId="{6F149918-4432-4A83-A9EA-F89586228097}" srcOrd="7" destOrd="0" presId="urn:microsoft.com/office/officeart/2008/layout/VerticalCurvedList"/>
    <dgm:cxn modelId="{53230E01-2C05-4CF6-A01D-47899A0CECD7}" type="presParOf" srcId="{29F13329-B0DD-49FC-BEA3-DDFDA7FA9B70}" destId="{B1F3BC86-5C6B-4762-B2F7-70670BB601A8}" srcOrd="8" destOrd="0" presId="urn:microsoft.com/office/officeart/2008/layout/VerticalCurvedList"/>
    <dgm:cxn modelId="{22FC077F-AE48-4596-A8F8-5BE76E8C3D91}" type="presParOf" srcId="{B1F3BC86-5C6B-4762-B2F7-70670BB601A8}" destId="{F3CA97C6-D7CF-4FB3-826F-CFF66BF9F3A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5CA880-ECFB-418B-B47F-D349FA04033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B2A5F7B8-B18B-40B4-ABDF-2A445C671706}">
      <dgm:prSet/>
      <dgm:spPr/>
      <dgm:t>
        <a:bodyPr/>
        <a:lstStyle/>
        <a:p>
          <a:r>
            <a:rPr lang="tr-TR" dirty="0"/>
            <a:t>Yerel halk ile özel sektör için finansal faydalar yaratılması,</a:t>
          </a:r>
        </a:p>
      </dgm:t>
    </dgm:pt>
    <dgm:pt modelId="{AF343A80-A104-4129-BA10-2E1D84416FD0}" type="parTrans" cxnId="{B1E0C05F-CD4C-4EF3-802F-C6ECD43660DC}">
      <dgm:prSet/>
      <dgm:spPr/>
      <dgm:t>
        <a:bodyPr/>
        <a:lstStyle/>
        <a:p>
          <a:endParaRPr lang="tr-TR"/>
        </a:p>
      </dgm:t>
    </dgm:pt>
    <dgm:pt modelId="{663063F5-F393-410E-9F76-4FACD543F200}" type="sibTrans" cxnId="{B1E0C05F-CD4C-4EF3-802F-C6ECD43660DC}">
      <dgm:prSet/>
      <dgm:spPr/>
      <dgm:t>
        <a:bodyPr/>
        <a:lstStyle/>
        <a:p>
          <a:endParaRPr lang="tr-TR"/>
        </a:p>
      </dgm:t>
    </dgm:pt>
    <dgm:pt modelId="{5DEDDF17-095D-43B2-BDDA-8D82AB4541FE}">
      <dgm:prSet/>
      <dgm:spPr/>
      <dgm:t>
        <a:bodyPr/>
        <a:lstStyle/>
        <a:p>
          <a:r>
            <a:rPr lang="tr-TR" dirty="0"/>
            <a:t>Ziyaretçilere, gidilen ülkelerin siyasal, çevresel ve sosyal kimliklerine karşı duyarlılığın artırılmasına yardımcı olacak unutulmaz deneyimler sunulması</a:t>
          </a:r>
        </a:p>
      </dgm:t>
    </dgm:pt>
    <dgm:pt modelId="{DFDD3147-E3AA-423A-AD94-FB4EFF7D8991}" type="parTrans" cxnId="{8279C642-9164-4643-8B94-54B8AC46C61B}">
      <dgm:prSet/>
      <dgm:spPr/>
      <dgm:t>
        <a:bodyPr/>
        <a:lstStyle/>
        <a:p>
          <a:endParaRPr lang="tr-TR"/>
        </a:p>
      </dgm:t>
    </dgm:pt>
    <dgm:pt modelId="{785BDF2C-9473-4B3C-988A-418905CAD74F}" type="sibTrans" cxnId="{8279C642-9164-4643-8B94-54B8AC46C61B}">
      <dgm:prSet/>
      <dgm:spPr/>
      <dgm:t>
        <a:bodyPr/>
        <a:lstStyle/>
        <a:p>
          <a:endParaRPr lang="tr-TR"/>
        </a:p>
      </dgm:t>
    </dgm:pt>
    <dgm:pt modelId="{9016F0F2-5E37-4D8C-AF21-088D70001D17}">
      <dgm:prSet/>
      <dgm:spPr/>
      <dgm:t>
        <a:bodyPr/>
        <a:lstStyle/>
        <a:p>
          <a:r>
            <a:rPr lang="tr-TR" dirty="0"/>
            <a:t>Çevreye etkisi düşük tesisleri tasarlama, inşa etme ve çalıştırılması</a:t>
          </a:r>
        </a:p>
      </dgm:t>
    </dgm:pt>
    <dgm:pt modelId="{7511EF31-D46C-469F-8078-C375E7E93C07}" type="parTrans" cxnId="{3DB4DB5E-5061-4447-8538-24D309425466}">
      <dgm:prSet/>
      <dgm:spPr/>
      <dgm:t>
        <a:bodyPr/>
        <a:lstStyle/>
        <a:p>
          <a:endParaRPr lang="tr-TR"/>
        </a:p>
      </dgm:t>
    </dgm:pt>
    <dgm:pt modelId="{4ED8F571-CF69-4D8A-970D-03D245E66EBB}" type="sibTrans" cxnId="{3DB4DB5E-5061-4447-8538-24D309425466}">
      <dgm:prSet/>
      <dgm:spPr/>
      <dgm:t>
        <a:bodyPr/>
        <a:lstStyle/>
        <a:p>
          <a:endParaRPr lang="tr-TR"/>
        </a:p>
      </dgm:t>
    </dgm:pt>
    <dgm:pt modelId="{06FC0FAE-9728-4749-A0A9-A376983FB568}">
      <dgm:prSet/>
      <dgm:spPr/>
      <dgm:t>
        <a:bodyPr/>
        <a:lstStyle/>
        <a:p>
          <a:r>
            <a:rPr lang="tr-TR" dirty="0"/>
            <a:t>Yerel halkların haklarına müdahale etmeden ve manevi inançlarını tanıyarak ortak güç oluşturmak için onlarla ortaklaşa çalışılması</a:t>
          </a:r>
        </a:p>
      </dgm:t>
    </dgm:pt>
    <dgm:pt modelId="{4476313F-8F89-44CC-A304-28F35A498BF4}" type="parTrans" cxnId="{2C0A2A98-786C-49DE-A6B4-76D80047F9D9}">
      <dgm:prSet/>
      <dgm:spPr/>
      <dgm:t>
        <a:bodyPr/>
        <a:lstStyle/>
        <a:p>
          <a:endParaRPr lang="tr-TR"/>
        </a:p>
      </dgm:t>
    </dgm:pt>
    <dgm:pt modelId="{61286751-F361-4AF7-8425-D31E5D5DCB84}" type="sibTrans" cxnId="{2C0A2A98-786C-49DE-A6B4-76D80047F9D9}">
      <dgm:prSet/>
      <dgm:spPr/>
      <dgm:t>
        <a:bodyPr/>
        <a:lstStyle/>
        <a:p>
          <a:endParaRPr lang="tr-TR"/>
        </a:p>
      </dgm:t>
    </dgm:pt>
    <dgm:pt modelId="{431EA0A4-E6CB-40ED-80AA-9BB8DC827AC4}" type="pres">
      <dgm:prSet presAssocID="{3D5CA880-ECFB-418B-B47F-D349FA040330}" presName="Name0" presStyleCnt="0">
        <dgm:presLayoutVars>
          <dgm:chMax val="7"/>
          <dgm:chPref val="7"/>
          <dgm:dir/>
        </dgm:presLayoutVars>
      </dgm:prSet>
      <dgm:spPr/>
    </dgm:pt>
    <dgm:pt modelId="{29F13329-B0DD-49FC-BEA3-DDFDA7FA9B70}" type="pres">
      <dgm:prSet presAssocID="{3D5CA880-ECFB-418B-B47F-D349FA040330}" presName="Name1" presStyleCnt="0"/>
      <dgm:spPr/>
    </dgm:pt>
    <dgm:pt modelId="{80A5A0EB-7126-4ACC-BD1F-0C98C5CFB289}" type="pres">
      <dgm:prSet presAssocID="{3D5CA880-ECFB-418B-B47F-D349FA040330}" presName="cycle" presStyleCnt="0"/>
      <dgm:spPr/>
    </dgm:pt>
    <dgm:pt modelId="{B597ED13-2620-4066-AC28-47BC384762A4}" type="pres">
      <dgm:prSet presAssocID="{3D5CA880-ECFB-418B-B47F-D349FA040330}" presName="srcNode" presStyleLbl="node1" presStyleIdx="0" presStyleCnt="4"/>
      <dgm:spPr/>
    </dgm:pt>
    <dgm:pt modelId="{F96AA581-9C8F-4A68-ADD8-95DE7A530C8C}" type="pres">
      <dgm:prSet presAssocID="{3D5CA880-ECFB-418B-B47F-D349FA040330}" presName="conn" presStyleLbl="parChTrans1D2" presStyleIdx="0" presStyleCnt="1"/>
      <dgm:spPr/>
    </dgm:pt>
    <dgm:pt modelId="{B792EE80-9C11-4EE0-8E01-8C3EC8C4523A}" type="pres">
      <dgm:prSet presAssocID="{3D5CA880-ECFB-418B-B47F-D349FA040330}" presName="extraNode" presStyleLbl="node1" presStyleIdx="0" presStyleCnt="4"/>
      <dgm:spPr/>
    </dgm:pt>
    <dgm:pt modelId="{C9255E5A-B02E-45E1-979D-EFA17013DE55}" type="pres">
      <dgm:prSet presAssocID="{3D5CA880-ECFB-418B-B47F-D349FA040330}" presName="dstNode" presStyleLbl="node1" presStyleIdx="0" presStyleCnt="4"/>
      <dgm:spPr/>
    </dgm:pt>
    <dgm:pt modelId="{7410BC6D-6D64-4302-80E3-0699BBB75707}" type="pres">
      <dgm:prSet presAssocID="{B2A5F7B8-B18B-40B4-ABDF-2A445C671706}" presName="text_1" presStyleLbl="node1" presStyleIdx="0" presStyleCnt="4">
        <dgm:presLayoutVars>
          <dgm:bulletEnabled val="1"/>
        </dgm:presLayoutVars>
      </dgm:prSet>
      <dgm:spPr/>
    </dgm:pt>
    <dgm:pt modelId="{B7A91873-C425-415B-819E-611370703F71}" type="pres">
      <dgm:prSet presAssocID="{B2A5F7B8-B18B-40B4-ABDF-2A445C671706}" presName="accent_1" presStyleCnt="0"/>
      <dgm:spPr/>
    </dgm:pt>
    <dgm:pt modelId="{548F3B06-250F-461D-8C18-620859579B26}" type="pres">
      <dgm:prSet presAssocID="{B2A5F7B8-B18B-40B4-ABDF-2A445C671706}" presName="accentRepeatNode" presStyleLbl="solidFgAcc1" presStyleIdx="0" presStyleCnt="4"/>
      <dgm:spPr/>
    </dgm:pt>
    <dgm:pt modelId="{C6A4A7BB-DAF5-44EF-B370-EEC536D8B138}" type="pres">
      <dgm:prSet presAssocID="{5DEDDF17-095D-43B2-BDDA-8D82AB4541FE}" presName="text_2" presStyleLbl="node1" presStyleIdx="1" presStyleCnt="4">
        <dgm:presLayoutVars>
          <dgm:bulletEnabled val="1"/>
        </dgm:presLayoutVars>
      </dgm:prSet>
      <dgm:spPr/>
    </dgm:pt>
    <dgm:pt modelId="{A65B1175-6A07-422D-8848-6C696CE57DEB}" type="pres">
      <dgm:prSet presAssocID="{5DEDDF17-095D-43B2-BDDA-8D82AB4541FE}" presName="accent_2" presStyleCnt="0"/>
      <dgm:spPr/>
    </dgm:pt>
    <dgm:pt modelId="{6B7C38F2-0C83-4340-A119-0D3FB66C91FD}" type="pres">
      <dgm:prSet presAssocID="{5DEDDF17-095D-43B2-BDDA-8D82AB4541FE}" presName="accentRepeatNode" presStyleLbl="solidFgAcc1" presStyleIdx="1" presStyleCnt="4"/>
      <dgm:spPr/>
    </dgm:pt>
    <dgm:pt modelId="{DFCC0517-D5DE-48B5-BDC9-DF03234FB12E}" type="pres">
      <dgm:prSet presAssocID="{9016F0F2-5E37-4D8C-AF21-088D70001D17}" presName="text_3" presStyleLbl="node1" presStyleIdx="2" presStyleCnt="4">
        <dgm:presLayoutVars>
          <dgm:bulletEnabled val="1"/>
        </dgm:presLayoutVars>
      </dgm:prSet>
      <dgm:spPr/>
    </dgm:pt>
    <dgm:pt modelId="{A8EC6BBA-F73A-4AC4-8DE6-C3A344F38CB6}" type="pres">
      <dgm:prSet presAssocID="{9016F0F2-5E37-4D8C-AF21-088D70001D17}" presName="accent_3" presStyleCnt="0"/>
      <dgm:spPr/>
    </dgm:pt>
    <dgm:pt modelId="{A26111AF-A976-4242-AEBE-C3E8E6F4B995}" type="pres">
      <dgm:prSet presAssocID="{9016F0F2-5E37-4D8C-AF21-088D70001D17}" presName="accentRepeatNode" presStyleLbl="solidFgAcc1" presStyleIdx="2" presStyleCnt="4"/>
      <dgm:spPr/>
    </dgm:pt>
    <dgm:pt modelId="{8AC6EE3D-8D22-4C1D-B277-74C5198F0C22}" type="pres">
      <dgm:prSet presAssocID="{06FC0FAE-9728-4749-A0A9-A376983FB568}" presName="text_4" presStyleLbl="node1" presStyleIdx="3" presStyleCnt="4">
        <dgm:presLayoutVars>
          <dgm:bulletEnabled val="1"/>
        </dgm:presLayoutVars>
      </dgm:prSet>
      <dgm:spPr/>
    </dgm:pt>
    <dgm:pt modelId="{A3616F43-336A-49C2-82A1-08DE4EA57EBC}" type="pres">
      <dgm:prSet presAssocID="{06FC0FAE-9728-4749-A0A9-A376983FB568}" presName="accent_4" presStyleCnt="0"/>
      <dgm:spPr/>
    </dgm:pt>
    <dgm:pt modelId="{B237D495-0F75-4123-843C-61D0762F0214}" type="pres">
      <dgm:prSet presAssocID="{06FC0FAE-9728-4749-A0A9-A376983FB568}" presName="accentRepeatNode" presStyleLbl="solidFgAcc1" presStyleIdx="3" presStyleCnt="4"/>
      <dgm:spPr/>
    </dgm:pt>
  </dgm:ptLst>
  <dgm:cxnLst>
    <dgm:cxn modelId="{6A707001-76F4-4FB3-9A49-6E9B0DEE5673}" type="presOf" srcId="{5DEDDF17-095D-43B2-BDDA-8D82AB4541FE}" destId="{C6A4A7BB-DAF5-44EF-B370-EEC536D8B138}" srcOrd="0" destOrd="0" presId="urn:microsoft.com/office/officeart/2008/layout/VerticalCurvedList"/>
    <dgm:cxn modelId="{DA7B1F15-1EC0-4F76-9EA0-26723C1155BB}" type="presOf" srcId="{663063F5-F393-410E-9F76-4FACD543F200}" destId="{F96AA581-9C8F-4A68-ADD8-95DE7A530C8C}" srcOrd="0" destOrd="0" presId="urn:microsoft.com/office/officeart/2008/layout/VerticalCurvedList"/>
    <dgm:cxn modelId="{3DB4DB5E-5061-4447-8538-24D309425466}" srcId="{3D5CA880-ECFB-418B-B47F-D349FA040330}" destId="{9016F0F2-5E37-4D8C-AF21-088D70001D17}" srcOrd="2" destOrd="0" parTransId="{7511EF31-D46C-469F-8078-C375E7E93C07}" sibTransId="{4ED8F571-CF69-4D8A-970D-03D245E66EBB}"/>
    <dgm:cxn modelId="{B1E0C05F-CD4C-4EF3-802F-C6ECD43660DC}" srcId="{3D5CA880-ECFB-418B-B47F-D349FA040330}" destId="{B2A5F7B8-B18B-40B4-ABDF-2A445C671706}" srcOrd="0" destOrd="0" parTransId="{AF343A80-A104-4129-BA10-2E1D84416FD0}" sibTransId="{663063F5-F393-410E-9F76-4FACD543F200}"/>
    <dgm:cxn modelId="{07C7D861-7794-4955-8CC9-972B1CDBC937}" type="presOf" srcId="{3D5CA880-ECFB-418B-B47F-D349FA040330}" destId="{431EA0A4-E6CB-40ED-80AA-9BB8DC827AC4}" srcOrd="0" destOrd="0" presId="urn:microsoft.com/office/officeart/2008/layout/VerticalCurvedList"/>
    <dgm:cxn modelId="{8279C642-9164-4643-8B94-54B8AC46C61B}" srcId="{3D5CA880-ECFB-418B-B47F-D349FA040330}" destId="{5DEDDF17-095D-43B2-BDDA-8D82AB4541FE}" srcOrd="1" destOrd="0" parTransId="{DFDD3147-E3AA-423A-AD94-FB4EFF7D8991}" sibTransId="{785BDF2C-9473-4B3C-988A-418905CAD74F}"/>
    <dgm:cxn modelId="{63DDEA7E-8D29-403C-8F52-E722A2221F12}" type="presOf" srcId="{06FC0FAE-9728-4749-A0A9-A376983FB568}" destId="{8AC6EE3D-8D22-4C1D-B277-74C5198F0C22}" srcOrd="0" destOrd="0" presId="urn:microsoft.com/office/officeart/2008/layout/VerticalCurvedList"/>
    <dgm:cxn modelId="{2C0A2A98-786C-49DE-A6B4-76D80047F9D9}" srcId="{3D5CA880-ECFB-418B-B47F-D349FA040330}" destId="{06FC0FAE-9728-4749-A0A9-A376983FB568}" srcOrd="3" destOrd="0" parTransId="{4476313F-8F89-44CC-A304-28F35A498BF4}" sibTransId="{61286751-F361-4AF7-8425-D31E5D5DCB84}"/>
    <dgm:cxn modelId="{EFB7CBD2-9EDE-42D0-A6FC-0C3D834FB378}" type="presOf" srcId="{9016F0F2-5E37-4D8C-AF21-088D70001D17}" destId="{DFCC0517-D5DE-48B5-BDC9-DF03234FB12E}" srcOrd="0" destOrd="0" presId="urn:microsoft.com/office/officeart/2008/layout/VerticalCurvedList"/>
    <dgm:cxn modelId="{4493E3EB-0A7C-4AF0-9112-10767E07057A}" type="presOf" srcId="{B2A5F7B8-B18B-40B4-ABDF-2A445C671706}" destId="{7410BC6D-6D64-4302-80E3-0699BBB75707}" srcOrd="0" destOrd="0" presId="urn:microsoft.com/office/officeart/2008/layout/VerticalCurvedList"/>
    <dgm:cxn modelId="{93DBC124-CB93-4BD3-B254-20AE4396661B}" type="presParOf" srcId="{431EA0A4-E6CB-40ED-80AA-9BB8DC827AC4}" destId="{29F13329-B0DD-49FC-BEA3-DDFDA7FA9B70}" srcOrd="0" destOrd="0" presId="urn:microsoft.com/office/officeart/2008/layout/VerticalCurvedList"/>
    <dgm:cxn modelId="{09FE2770-63CD-4637-9504-18DC21FD69CC}" type="presParOf" srcId="{29F13329-B0DD-49FC-BEA3-DDFDA7FA9B70}" destId="{80A5A0EB-7126-4ACC-BD1F-0C98C5CFB289}" srcOrd="0" destOrd="0" presId="urn:microsoft.com/office/officeart/2008/layout/VerticalCurvedList"/>
    <dgm:cxn modelId="{9867F979-0BC9-469E-9521-970B1D12F7F8}" type="presParOf" srcId="{80A5A0EB-7126-4ACC-BD1F-0C98C5CFB289}" destId="{B597ED13-2620-4066-AC28-47BC384762A4}" srcOrd="0" destOrd="0" presId="urn:microsoft.com/office/officeart/2008/layout/VerticalCurvedList"/>
    <dgm:cxn modelId="{13A3EAAF-48D5-4EF0-9AD3-CD43E55650E3}" type="presParOf" srcId="{80A5A0EB-7126-4ACC-BD1F-0C98C5CFB289}" destId="{F96AA581-9C8F-4A68-ADD8-95DE7A530C8C}" srcOrd="1" destOrd="0" presId="urn:microsoft.com/office/officeart/2008/layout/VerticalCurvedList"/>
    <dgm:cxn modelId="{126D02E0-5446-45E7-B21C-21FB3529FE26}" type="presParOf" srcId="{80A5A0EB-7126-4ACC-BD1F-0C98C5CFB289}" destId="{B792EE80-9C11-4EE0-8E01-8C3EC8C4523A}" srcOrd="2" destOrd="0" presId="urn:microsoft.com/office/officeart/2008/layout/VerticalCurvedList"/>
    <dgm:cxn modelId="{9C87CDBE-111C-485E-BAD7-0255274FF807}" type="presParOf" srcId="{80A5A0EB-7126-4ACC-BD1F-0C98C5CFB289}" destId="{C9255E5A-B02E-45E1-979D-EFA17013DE55}" srcOrd="3" destOrd="0" presId="urn:microsoft.com/office/officeart/2008/layout/VerticalCurvedList"/>
    <dgm:cxn modelId="{A5680972-DAB5-4ED3-9A0D-A93037BAA905}" type="presParOf" srcId="{29F13329-B0DD-49FC-BEA3-DDFDA7FA9B70}" destId="{7410BC6D-6D64-4302-80E3-0699BBB75707}" srcOrd="1" destOrd="0" presId="urn:microsoft.com/office/officeart/2008/layout/VerticalCurvedList"/>
    <dgm:cxn modelId="{89E77469-4D3B-4C95-BD8E-76803E285547}" type="presParOf" srcId="{29F13329-B0DD-49FC-BEA3-DDFDA7FA9B70}" destId="{B7A91873-C425-415B-819E-611370703F71}" srcOrd="2" destOrd="0" presId="urn:microsoft.com/office/officeart/2008/layout/VerticalCurvedList"/>
    <dgm:cxn modelId="{DA1E6A32-2E94-4AC8-A439-A289309CEA5C}" type="presParOf" srcId="{B7A91873-C425-415B-819E-611370703F71}" destId="{548F3B06-250F-461D-8C18-620859579B26}" srcOrd="0" destOrd="0" presId="urn:microsoft.com/office/officeart/2008/layout/VerticalCurvedList"/>
    <dgm:cxn modelId="{3B447D58-FE92-49BB-94C9-DE410730340C}" type="presParOf" srcId="{29F13329-B0DD-49FC-BEA3-DDFDA7FA9B70}" destId="{C6A4A7BB-DAF5-44EF-B370-EEC536D8B138}" srcOrd="3" destOrd="0" presId="urn:microsoft.com/office/officeart/2008/layout/VerticalCurvedList"/>
    <dgm:cxn modelId="{38645558-1948-4983-9622-F0519307675A}" type="presParOf" srcId="{29F13329-B0DD-49FC-BEA3-DDFDA7FA9B70}" destId="{A65B1175-6A07-422D-8848-6C696CE57DEB}" srcOrd="4" destOrd="0" presId="urn:microsoft.com/office/officeart/2008/layout/VerticalCurvedList"/>
    <dgm:cxn modelId="{33F5CB5B-454C-44A7-84ED-0FDF5A90094E}" type="presParOf" srcId="{A65B1175-6A07-422D-8848-6C696CE57DEB}" destId="{6B7C38F2-0C83-4340-A119-0D3FB66C91FD}" srcOrd="0" destOrd="0" presId="urn:microsoft.com/office/officeart/2008/layout/VerticalCurvedList"/>
    <dgm:cxn modelId="{8C3901BB-12C5-417B-B748-004EA9C42D4E}" type="presParOf" srcId="{29F13329-B0DD-49FC-BEA3-DDFDA7FA9B70}" destId="{DFCC0517-D5DE-48B5-BDC9-DF03234FB12E}" srcOrd="5" destOrd="0" presId="urn:microsoft.com/office/officeart/2008/layout/VerticalCurvedList"/>
    <dgm:cxn modelId="{750F91D7-27D3-4BE5-ADC8-82ABF3EAE34F}" type="presParOf" srcId="{29F13329-B0DD-49FC-BEA3-DDFDA7FA9B70}" destId="{A8EC6BBA-F73A-4AC4-8DE6-C3A344F38CB6}" srcOrd="6" destOrd="0" presId="urn:microsoft.com/office/officeart/2008/layout/VerticalCurvedList"/>
    <dgm:cxn modelId="{EC125E90-1189-43C0-8497-1D04FF977285}" type="presParOf" srcId="{A8EC6BBA-F73A-4AC4-8DE6-C3A344F38CB6}" destId="{A26111AF-A976-4242-AEBE-C3E8E6F4B995}" srcOrd="0" destOrd="0" presId="urn:microsoft.com/office/officeart/2008/layout/VerticalCurvedList"/>
    <dgm:cxn modelId="{273E56A7-933D-4DB6-88E0-5B921C3EF6D6}" type="presParOf" srcId="{29F13329-B0DD-49FC-BEA3-DDFDA7FA9B70}" destId="{8AC6EE3D-8D22-4C1D-B277-74C5198F0C22}" srcOrd="7" destOrd="0" presId="urn:microsoft.com/office/officeart/2008/layout/VerticalCurvedList"/>
    <dgm:cxn modelId="{FC4B55E5-6333-4DDC-939D-E662B58B1385}" type="presParOf" srcId="{29F13329-B0DD-49FC-BEA3-DDFDA7FA9B70}" destId="{A3616F43-336A-49C2-82A1-08DE4EA57EBC}" srcOrd="8" destOrd="0" presId="urn:microsoft.com/office/officeart/2008/layout/VerticalCurvedList"/>
    <dgm:cxn modelId="{C8D354A1-B081-48E4-84A7-05BC4B403D3B}" type="presParOf" srcId="{A3616F43-336A-49C2-82A1-08DE4EA57EBC}" destId="{B237D495-0F75-4123-843C-61D0762F02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114CE8-7429-4B4A-BBDE-94BE1BFEA058}"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tr-TR"/>
        </a:p>
      </dgm:t>
    </dgm:pt>
    <dgm:pt modelId="{53431B73-2AA8-4587-AC7B-73CF31CAE6D6}">
      <dgm:prSet phldrT="[Metin]" phldr="0"/>
      <dgm:spPr/>
      <dgm:t>
        <a:bodyPr/>
        <a:lstStyle/>
        <a:p>
          <a:r>
            <a:rPr lang="tr-TR" dirty="0"/>
            <a:t>10000 TURİST</a:t>
          </a:r>
        </a:p>
      </dgm:t>
    </dgm:pt>
    <dgm:pt modelId="{D535DDEE-F8DD-4C1A-9750-82A3C9ADED21}" type="parTrans" cxnId="{E5F98BFB-67C5-400A-AFF4-07DFF4E4F6C5}">
      <dgm:prSet/>
      <dgm:spPr/>
      <dgm:t>
        <a:bodyPr/>
        <a:lstStyle/>
        <a:p>
          <a:endParaRPr lang="tr-TR"/>
        </a:p>
      </dgm:t>
    </dgm:pt>
    <dgm:pt modelId="{B1468513-4311-4D03-B61E-50D86E941675}" type="sibTrans" cxnId="{E5F98BFB-67C5-400A-AFF4-07DFF4E4F6C5}">
      <dgm:prSet/>
      <dgm:spPr/>
      <dgm:t>
        <a:bodyPr/>
        <a:lstStyle/>
        <a:p>
          <a:endParaRPr lang="tr-TR"/>
        </a:p>
      </dgm:t>
    </dgm:pt>
    <dgm:pt modelId="{2FCF216C-DCD4-45FA-AC2B-0970FE954604}">
      <dgm:prSet phldrT="[Metin]" phldr="0"/>
      <dgm:spPr/>
      <dgm:t>
        <a:bodyPr/>
        <a:lstStyle/>
        <a:p>
          <a:r>
            <a:rPr lang="tr-TR" dirty="0"/>
            <a:t>30O00</a:t>
          </a:r>
        </a:p>
      </dgm:t>
    </dgm:pt>
    <dgm:pt modelId="{C8885C52-2B9C-4272-B6A1-772CE6E0A683}" type="parTrans" cxnId="{AD75FACB-8200-4509-AA99-F9C9741773B4}">
      <dgm:prSet/>
      <dgm:spPr/>
      <dgm:t>
        <a:bodyPr/>
        <a:lstStyle/>
        <a:p>
          <a:endParaRPr lang="tr-TR"/>
        </a:p>
      </dgm:t>
    </dgm:pt>
    <dgm:pt modelId="{D5329F0E-B668-4DCD-8565-79CCBF616BCB}" type="sibTrans" cxnId="{AD75FACB-8200-4509-AA99-F9C9741773B4}">
      <dgm:prSet/>
      <dgm:spPr/>
      <dgm:t>
        <a:bodyPr/>
        <a:lstStyle/>
        <a:p>
          <a:endParaRPr lang="tr-TR"/>
        </a:p>
      </dgm:t>
    </dgm:pt>
    <dgm:pt modelId="{51405666-2A43-467C-A292-354409F29FF4}">
      <dgm:prSet phldrT="[Metin]" phldr="1"/>
      <dgm:spPr/>
      <dgm:t>
        <a:bodyPr/>
        <a:lstStyle/>
        <a:p>
          <a:endParaRPr lang="tr-TR"/>
        </a:p>
      </dgm:t>
    </dgm:pt>
    <dgm:pt modelId="{850C6A52-38DF-439C-BE1C-C90860B4ED97}" type="parTrans" cxnId="{6638E766-151F-4E92-A5B4-190AAB29CAD6}">
      <dgm:prSet/>
      <dgm:spPr/>
      <dgm:t>
        <a:bodyPr/>
        <a:lstStyle/>
        <a:p>
          <a:endParaRPr lang="tr-TR"/>
        </a:p>
      </dgm:t>
    </dgm:pt>
    <dgm:pt modelId="{4F5820B0-F14B-44E1-9F90-BD816C274DF1}" type="sibTrans" cxnId="{6638E766-151F-4E92-A5B4-190AAB29CAD6}">
      <dgm:prSet/>
      <dgm:spPr/>
      <dgm:t>
        <a:bodyPr/>
        <a:lstStyle/>
        <a:p>
          <a:endParaRPr lang="tr-TR"/>
        </a:p>
      </dgm:t>
    </dgm:pt>
    <dgm:pt modelId="{B8B55CCB-A841-4A54-B849-3DD1FBC4CBB8}">
      <dgm:prSet phldrT="[Metin]" phldr="1"/>
      <dgm:spPr/>
      <dgm:t>
        <a:bodyPr/>
        <a:lstStyle/>
        <a:p>
          <a:endParaRPr lang="tr-TR"/>
        </a:p>
      </dgm:t>
    </dgm:pt>
    <dgm:pt modelId="{EB820653-6909-4FA3-9243-36678EDB4CB8}" type="parTrans" cxnId="{0BFC29D3-F360-4221-8261-4BA6224A9B45}">
      <dgm:prSet/>
      <dgm:spPr/>
      <dgm:t>
        <a:bodyPr/>
        <a:lstStyle/>
        <a:p>
          <a:endParaRPr lang="tr-TR"/>
        </a:p>
      </dgm:t>
    </dgm:pt>
    <dgm:pt modelId="{1E9BF09C-2737-4B70-97D6-24950DBCAD4C}" type="sibTrans" cxnId="{0BFC29D3-F360-4221-8261-4BA6224A9B45}">
      <dgm:prSet/>
      <dgm:spPr/>
      <dgm:t>
        <a:bodyPr/>
        <a:lstStyle/>
        <a:p>
          <a:endParaRPr lang="tr-TR"/>
        </a:p>
      </dgm:t>
    </dgm:pt>
    <dgm:pt modelId="{BAECF656-1094-45DA-B461-A58ABBA3F0E5}">
      <dgm:prSet phldrT="[Metin]" phldr="1"/>
      <dgm:spPr/>
      <dgm:t>
        <a:bodyPr/>
        <a:lstStyle/>
        <a:p>
          <a:endParaRPr lang="tr-TR"/>
        </a:p>
      </dgm:t>
    </dgm:pt>
    <dgm:pt modelId="{76C2BE96-00FC-4069-866C-7493E7DF5D5B}" type="parTrans" cxnId="{80DD71A1-94EA-45A4-B332-2BA4C71CC74F}">
      <dgm:prSet/>
      <dgm:spPr/>
      <dgm:t>
        <a:bodyPr/>
        <a:lstStyle/>
        <a:p>
          <a:endParaRPr lang="tr-TR"/>
        </a:p>
      </dgm:t>
    </dgm:pt>
    <dgm:pt modelId="{2AF3CD2A-0685-4068-8EA4-D43129FC3597}" type="sibTrans" cxnId="{80DD71A1-94EA-45A4-B332-2BA4C71CC74F}">
      <dgm:prSet/>
      <dgm:spPr/>
      <dgm:t>
        <a:bodyPr/>
        <a:lstStyle/>
        <a:p>
          <a:endParaRPr lang="tr-TR"/>
        </a:p>
      </dgm:t>
    </dgm:pt>
    <dgm:pt modelId="{F3899F76-5492-4645-9E8C-8E59A55ECB63}" type="pres">
      <dgm:prSet presAssocID="{48114CE8-7429-4B4A-BBDE-94BE1BFEA058}" presName="Name0" presStyleCnt="0">
        <dgm:presLayoutVars>
          <dgm:chMax val="7"/>
          <dgm:chPref val="5"/>
        </dgm:presLayoutVars>
      </dgm:prSet>
      <dgm:spPr/>
    </dgm:pt>
    <dgm:pt modelId="{D24563C0-8670-4ACD-81B3-DB8DA4A171F4}" type="pres">
      <dgm:prSet presAssocID="{48114CE8-7429-4B4A-BBDE-94BE1BFEA058}" presName="arrowNode" presStyleLbl="node1" presStyleIdx="0" presStyleCnt="1"/>
      <dgm:spPr/>
    </dgm:pt>
    <dgm:pt modelId="{C7A0F159-F050-4D64-B430-C18DAA94CD56}" type="pres">
      <dgm:prSet presAssocID="{53431B73-2AA8-4587-AC7B-73CF31CAE6D6}" presName="txNode1" presStyleLbl="revTx" presStyleIdx="0" presStyleCnt="5">
        <dgm:presLayoutVars>
          <dgm:bulletEnabled val="1"/>
        </dgm:presLayoutVars>
      </dgm:prSet>
      <dgm:spPr/>
    </dgm:pt>
    <dgm:pt modelId="{DA59574D-C9C6-45CD-98C7-3B61252DD5EA}" type="pres">
      <dgm:prSet presAssocID="{2FCF216C-DCD4-45FA-AC2B-0970FE954604}" presName="txNode2" presStyleLbl="revTx" presStyleIdx="1" presStyleCnt="5">
        <dgm:presLayoutVars>
          <dgm:bulletEnabled val="1"/>
        </dgm:presLayoutVars>
      </dgm:prSet>
      <dgm:spPr/>
    </dgm:pt>
    <dgm:pt modelId="{23307ECA-741E-4167-9F9C-F380C48BD64F}" type="pres">
      <dgm:prSet presAssocID="{D5329F0E-B668-4DCD-8565-79CCBF616BCB}" presName="dotNode2" presStyleCnt="0"/>
      <dgm:spPr/>
    </dgm:pt>
    <dgm:pt modelId="{15212A6B-A16D-4AFC-851E-E9AD7EF0E19B}" type="pres">
      <dgm:prSet presAssocID="{D5329F0E-B668-4DCD-8565-79CCBF616BCB}" presName="dotRepeatNode" presStyleLbl="fgShp" presStyleIdx="0" presStyleCnt="3"/>
      <dgm:spPr/>
    </dgm:pt>
    <dgm:pt modelId="{D6F3DA31-E1CC-4F42-93EB-4AE21E2FD911}" type="pres">
      <dgm:prSet presAssocID="{51405666-2A43-467C-A292-354409F29FF4}" presName="txNode3" presStyleLbl="revTx" presStyleIdx="2" presStyleCnt="5">
        <dgm:presLayoutVars>
          <dgm:bulletEnabled val="1"/>
        </dgm:presLayoutVars>
      </dgm:prSet>
      <dgm:spPr/>
    </dgm:pt>
    <dgm:pt modelId="{743DB62D-A8F4-45E8-B301-5842AE3039C9}" type="pres">
      <dgm:prSet presAssocID="{4F5820B0-F14B-44E1-9F90-BD816C274DF1}" presName="dotNode3" presStyleCnt="0"/>
      <dgm:spPr/>
    </dgm:pt>
    <dgm:pt modelId="{AE7D8190-71A3-4E4C-A92E-4505B8078480}" type="pres">
      <dgm:prSet presAssocID="{4F5820B0-F14B-44E1-9F90-BD816C274DF1}" presName="dotRepeatNode" presStyleLbl="fgShp" presStyleIdx="1" presStyleCnt="3"/>
      <dgm:spPr/>
    </dgm:pt>
    <dgm:pt modelId="{B3C7C9A6-BFEC-4D1D-BED4-7FDF20ECE042}" type="pres">
      <dgm:prSet presAssocID="{B8B55CCB-A841-4A54-B849-3DD1FBC4CBB8}" presName="txNode4" presStyleLbl="revTx" presStyleIdx="3" presStyleCnt="5">
        <dgm:presLayoutVars>
          <dgm:bulletEnabled val="1"/>
        </dgm:presLayoutVars>
      </dgm:prSet>
      <dgm:spPr/>
    </dgm:pt>
    <dgm:pt modelId="{5F9C4441-75C3-4351-A1BE-4A454CB3632B}" type="pres">
      <dgm:prSet presAssocID="{1E9BF09C-2737-4B70-97D6-24950DBCAD4C}" presName="dotNode4" presStyleCnt="0"/>
      <dgm:spPr/>
    </dgm:pt>
    <dgm:pt modelId="{CE8A3351-0B8F-4636-9DA0-96CF5C339F8E}" type="pres">
      <dgm:prSet presAssocID="{1E9BF09C-2737-4B70-97D6-24950DBCAD4C}" presName="dotRepeatNode" presStyleLbl="fgShp" presStyleIdx="2" presStyleCnt="3"/>
      <dgm:spPr/>
    </dgm:pt>
    <dgm:pt modelId="{B34B620A-5582-491D-BDE2-99037CFC13CE}" type="pres">
      <dgm:prSet presAssocID="{BAECF656-1094-45DA-B461-A58ABBA3F0E5}" presName="txNode5" presStyleLbl="revTx" presStyleIdx="4" presStyleCnt="5">
        <dgm:presLayoutVars>
          <dgm:bulletEnabled val="1"/>
        </dgm:presLayoutVars>
      </dgm:prSet>
      <dgm:spPr/>
    </dgm:pt>
  </dgm:ptLst>
  <dgm:cxnLst>
    <dgm:cxn modelId="{10D6AB00-4A52-47D7-902A-9B56449B83CF}" type="presOf" srcId="{48114CE8-7429-4B4A-BBDE-94BE1BFEA058}" destId="{F3899F76-5492-4645-9E8C-8E59A55ECB63}" srcOrd="0" destOrd="0" presId="urn:microsoft.com/office/officeart/2009/3/layout/DescendingProcess"/>
    <dgm:cxn modelId="{3CFAE626-289A-459C-A8D8-BB9EF9C07C9D}" type="presOf" srcId="{4F5820B0-F14B-44E1-9F90-BD816C274DF1}" destId="{AE7D8190-71A3-4E4C-A92E-4505B8078480}" srcOrd="0" destOrd="0" presId="urn:microsoft.com/office/officeart/2009/3/layout/DescendingProcess"/>
    <dgm:cxn modelId="{EF889E44-CED6-4F87-8191-8A76B31CCA1C}" type="presOf" srcId="{1E9BF09C-2737-4B70-97D6-24950DBCAD4C}" destId="{CE8A3351-0B8F-4636-9DA0-96CF5C339F8E}" srcOrd="0" destOrd="0" presId="urn:microsoft.com/office/officeart/2009/3/layout/DescendingProcess"/>
    <dgm:cxn modelId="{6638E766-151F-4E92-A5B4-190AAB29CAD6}" srcId="{48114CE8-7429-4B4A-BBDE-94BE1BFEA058}" destId="{51405666-2A43-467C-A292-354409F29FF4}" srcOrd="2" destOrd="0" parTransId="{850C6A52-38DF-439C-BE1C-C90860B4ED97}" sibTransId="{4F5820B0-F14B-44E1-9F90-BD816C274DF1}"/>
    <dgm:cxn modelId="{F240BF4F-2CD1-418D-9DA7-B7274A8185AC}" type="presOf" srcId="{B8B55CCB-A841-4A54-B849-3DD1FBC4CBB8}" destId="{B3C7C9A6-BFEC-4D1D-BED4-7FDF20ECE042}" srcOrd="0" destOrd="0" presId="urn:microsoft.com/office/officeart/2009/3/layout/DescendingProcess"/>
    <dgm:cxn modelId="{80DD71A1-94EA-45A4-B332-2BA4C71CC74F}" srcId="{48114CE8-7429-4B4A-BBDE-94BE1BFEA058}" destId="{BAECF656-1094-45DA-B461-A58ABBA3F0E5}" srcOrd="4" destOrd="0" parTransId="{76C2BE96-00FC-4069-866C-7493E7DF5D5B}" sibTransId="{2AF3CD2A-0685-4068-8EA4-D43129FC3597}"/>
    <dgm:cxn modelId="{F2FBC6A8-739B-46F9-A7C7-78A1C3AE7B4B}" type="presOf" srcId="{53431B73-2AA8-4587-AC7B-73CF31CAE6D6}" destId="{C7A0F159-F050-4D64-B430-C18DAA94CD56}" srcOrd="0" destOrd="0" presId="urn:microsoft.com/office/officeart/2009/3/layout/DescendingProcess"/>
    <dgm:cxn modelId="{B08EA1B0-6CFF-45CF-AB19-6ADDB2C00A49}" type="presOf" srcId="{51405666-2A43-467C-A292-354409F29FF4}" destId="{D6F3DA31-E1CC-4F42-93EB-4AE21E2FD911}" srcOrd="0" destOrd="0" presId="urn:microsoft.com/office/officeart/2009/3/layout/DescendingProcess"/>
    <dgm:cxn modelId="{7F7C4ACA-8914-4E26-9B8F-2CA207F5B018}" type="presOf" srcId="{D5329F0E-B668-4DCD-8565-79CCBF616BCB}" destId="{15212A6B-A16D-4AFC-851E-E9AD7EF0E19B}" srcOrd="0" destOrd="0" presId="urn:microsoft.com/office/officeart/2009/3/layout/DescendingProcess"/>
    <dgm:cxn modelId="{AD75FACB-8200-4509-AA99-F9C9741773B4}" srcId="{48114CE8-7429-4B4A-BBDE-94BE1BFEA058}" destId="{2FCF216C-DCD4-45FA-AC2B-0970FE954604}" srcOrd="1" destOrd="0" parTransId="{C8885C52-2B9C-4272-B6A1-772CE6E0A683}" sibTransId="{D5329F0E-B668-4DCD-8565-79CCBF616BCB}"/>
    <dgm:cxn modelId="{0BFC29D3-F360-4221-8261-4BA6224A9B45}" srcId="{48114CE8-7429-4B4A-BBDE-94BE1BFEA058}" destId="{B8B55CCB-A841-4A54-B849-3DD1FBC4CBB8}" srcOrd="3" destOrd="0" parTransId="{EB820653-6909-4FA3-9243-36678EDB4CB8}" sibTransId="{1E9BF09C-2737-4B70-97D6-24950DBCAD4C}"/>
    <dgm:cxn modelId="{2AB4D5E9-280B-441D-9985-D2A59258803A}" type="presOf" srcId="{BAECF656-1094-45DA-B461-A58ABBA3F0E5}" destId="{B34B620A-5582-491D-BDE2-99037CFC13CE}" srcOrd="0" destOrd="0" presId="urn:microsoft.com/office/officeart/2009/3/layout/DescendingProcess"/>
    <dgm:cxn modelId="{98094FF1-F98C-441D-9C38-E4653974FE5F}" type="presOf" srcId="{2FCF216C-DCD4-45FA-AC2B-0970FE954604}" destId="{DA59574D-C9C6-45CD-98C7-3B61252DD5EA}" srcOrd="0" destOrd="0" presId="urn:microsoft.com/office/officeart/2009/3/layout/DescendingProcess"/>
    <dgm:cxn modelId="{E5F98BFB-67C5-400A-AFF4-07DFF4E4F6C5}" srcId="{48114CE8-7429-4B4A-BBDE-94BE1BFEA058}" destId="{53431B73-2AA8-4587-AC7B-73CF31CAE6D6}" srcOrd="0" destOrd="0" parTransId="{D535DDEE-F8DD-4C1A-9750-82A3C9ADED21}" sibTransId="{B1468513-4311-4D03-B61E-50D86E941675}"/>
    <dgm:cxn modelId="{2818D765-7287-4631-9224-EA5F3CFD6EF4}" type="presParOf" srcId="{F3899F76-5492-4645-9E8C-8E59A55ECB63}" destId="{D24563C0-8670-4ACD-81B3-DB8DA4A171F4}" srcOrd="0" destOrd="0" presId="urn:microsoft.com/office/officeart/2009/3/layout/DescendingProcess"/>
    <dgm:cxn modelId="{9CD11FB3-CDD2-4B40-B557-12F21790383E}" type="presParOf" srcId="{F3899F76-5492-4645-9E8C-8E59A55ECB63}" destId="{C7A0F159-F050-4D64-B430-C18DAA94CD56}" srcOrd="1" destOrd="0" presId="urn:microsoft.com/office/officeart/2009/3/layout/DescendingProcess"/>
    <dgm:cxn modelId="{572C1B43-651B-4C0E-A35C-D2C4F61ACFD7}" type="presParOf" srcId="{F3899F76-5492-4645-9E8C-8E59A55ECB63}" destId="{DA59574D-C9C6-45CD-98C7-3B61252DD5EA}" srcOrd="2" destOrd="0" presId="urn:microsoft.com/office/officeart/2009/3/layout/DescendingProcess"/>
    <dgm:cxn modelId="{FB6D7909-74F3-4B22-801A-2351CEA25536}" type="presParOf" srcId="{F3899F76-5492-4645-9E8C-8E59A55ECB63}" destId="{23307ECA-741E-4167-9F9C-F380C48BD64F}" srcOrd="3" destOrd="0" presId="urn:microsoft.com/office/officeart/2009/3/layout/DescendingProcess"/>
    <dgm:cxn modelId="{0917F137-94F7-415D-91A6-C72E404B39A1}" type="presParOf" srcId="{23307ECA-741E-4167-9F9C-F380C48BD64F}" destId="{15212A6B-A16D-4AFC-851E-E9AD7EF0E19B}" srcOrd="0" destOrd="0" presId="urn:microsoft.com/office/officeart/2009/3/layout/DescendingProcess"/>
    <dgm:cxn modelId="{9127F010-85CD-40F9-BBF5-76B2796DEEA2}" type="presParOf" srcId="{F3899F76-5492-4645-9E8C-8E59A55ECB63}" destId="{D6F3DA31-E1CC-4F42-93EB-4AE21E2FD911}" srcOrd="4" destOrd="0" presId="urn:microsoft.com/office/officeart/2009/3/layout/DescendingProcess"/>
    <dgm:cxn modelId="{BF12E3CE-EA91-435A-84E1-918687A866CE}" type="presParOf" srcId="{F3899F76-5492-4645-9E8C-8E59A55ECB63}" destId="{743DB62D-A8F4-45E8-B301-5842AE3039C9}" srcOrd="5" destOrd="0" presId="urn:microsoft.com/office/officeart/2009/3/layout/DescendingProcess"/>
    <dgm:cxn modelId="{E2A43B5A-E85F-43B9-8A8C-2814D8023556}" type="presParOf" srcId="{743DB62D-A8F4-45E8-B301-5842AE3039C9}" destId="{AE7D8190-71A3-4E4C-A92E-4505B8078480}" srcOrd="0" destOrd="0" presId="urn:microsoft.com/office/officeart/2009/3/layout/DescendingProcess"/>
    <dgm:cxn modelId="{9615361F-161D-4C6B-A76C-1020E9DEF70F}" type="presParOf" srcId="{F3899F76-5492-4645-9E8C-8E59A55ECB63}" destId="{B3C7C9A6-BFEC-4D1D-BED4-7FDF20ECE042}" srcOrd="6" destOrd="0" presId="urn:microsoft.com/office/officeart/2009/3/layout/DescendingProcess"/>
    <dgm:cxn modelId="{20B4996E-76D1-4131-A7C2-1D9B89F589E0}" type="presParOf" srcId="{F3899F76-5492-4645-9E8C-8E59A55ECB63}" destId="{5F9C4441-75C3-4351-A1BE-4A454CB3632B}" srcOrd="7" destOrd="0" presId="urn:microsoft.com/office/officeart/2009/3/layout/DescendingProcess"/>
    <dgm:cxn modelId="{711F9A44-23C5-4150-82E3-3DC066479885}" type="presParOf" srcId="{5F9C4441-75C3-4351-A1BE-4A454CB3632B}" destId="{CE8A3351-0B8F-4636-9DA0-96CF5C339F8E}" srcOrd="0" destOrd="0" presId="urn:microsoft.com/office/officeart/2009/3/layout/DescendingProcess"/>
    <dgm:cxn modelId="{A26E3265-B629-48BF-8A3A-81D88AF2E895}" type="presParOf" srcId="{F3899F76-5492-4645-9E8C-8E59A55ECB63}" destId="{B34B620A-5582-491D-BDE2-99037CFC13CE}"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45FF9C-A4CD-4364-B528-0C405A8513ED}" type="doc">
      <dgm:prSet loTypeId="urn:microsoft.com/office/officeart/2005/8/layout/vList3" loCatId="list" qsTypeId="urn:microsoft.com/office/officeart/2005/8/quickstyle/simple1" qsCatId="simple" csTypeId="urn:microsoft.com/office/officeart/2005/8/colors/accent1_2" csCatId="accent1" phldr="1"/>
      <dgm:spPr/>
    </dgm:pt>
    <dgm:pt modelId="{F9AC1693-5412-477F-8AA9-5B41D773C5E1}">
      <dgm:prSet phldrT="[Metin]"/>
      <dgm:spPr>
        <a:solidFill>
          <a:schemeClr val="accent6">
            <a:lumMod val="40000"/>
            <a:lumOff val="60000"/>
          </a:schemeClr>
        </a:solidFill>
      </dgm:spPr>
      <dgm:t>
        <a:bodyPr/>
        <a:lstStyle/>
        <a:p>
          <a:r>
            <a:rPr lang="tr-TR" dirty="0"/>
            <a:t>Ekoturizm faaliyetlerinin daha iyi turist davranışı ve doğal çevre oluşumuna katkı sağlaması (</a:t>
          </a:r>
          <a:r>
            <a:rPr lang="tr-TR" dirty="0" err="1"/>
            <a:t>Orams</a:t>
          </a:r>
          <a:r>
            <a:rPr lang="tr-TR" dirty="0"/>
            <a:t>, 1995) için ekoturizmde ele alınan biyoçeşitliliğin korunmasının mümkün hale getirilmesi gerekmektedir (</a:t>
          </a:r>
          <a:r>
            <a:rPr lang="tr-TR" dirty="0" err="1"/>
            <a:t>Stronza</a:t>
          </a:r>
          <a:r>
            <a:rPr lang="tr-TR" dirty="0"/>
            <a:t>, </a:t>
          </a:r>
          <a:r>
            <a:rPr lang="tr-TR" dirty="0" err="1"/>
            <a:t>Hunt</a:t>
          </a:r>
          <a:r>
            <a:rPr lang="tr-TR" dirty="0"/>
            <a:t> ve Fitzgerald, 2019).</a:t>
          </a:r>
        </a:p>
      </dgm:t>
    </dgm:pt>
    <dgm:pt modelId="{EC4CCE2B-58B4-4658-9CEE-61BE40912B9F}" type="parTrans" cxnId="{CBED1DFC-A085-4BB9-963E-1981769BB960}">
      <dgm:prSet/>
      <dgm:spPr/>
      <dgm:t>
        <a:bodyPr/>
        <a:lstStyle/>
        <a:p>
          <a:endParaRPr lang="tr-TR"/>
        </a:p>
      </dgm:t>
    </dgm:pt>
    <dgm:pt modelId="{FDE20178-943A-40E7-8A94-3645DDE1DBCF}" type="sibTrans" cxnId="{CBED1DFC-A085-4BB9-963E-1981769BB960}">
      <dgm:prSet/>
      <dgm:spPr/>
      <dgm:t>
        <a:bodyPr/>
        <a:lstStyle/>
        <a:p>
          <a:endParaRPr lang="tr-TR"/>
        </a:p>
      </dgm:t>
    </dgm:pt>
    <dgm:pt modelId="{427C504F-1980-467B-BD12-01EC540BE330}">
      <dgm:prSet phldrT="[Metin]"/>
      <dgm:spPr>
        <a:solidFill>
          <a:schemeClr val="accent4">
            <a:lumMod val="40000"/>
            <a:lumOff val="60000"/>
          </a:schemeClr>
        </a:solidFill>
      </dgm:spPr>
      <dgm:t>
        <a:bodyPr/>
        <a:lstStyle/>
        <a:p>
          <a:pPr algn="just"/>
          <a:r>
            <a:rPr lang="tr-TR" dirty="0"/>
            <a:t>Ekoturizm paydaşları ile tüketicilerin ihtiyaç ve beklentilerine karşılık verecek eğitim müfredatları sayesinde sürdürülebilir ekoturizm faaliyetleri daha uygulanabilir hale gelmektedir</a:t>
          </a:r>
        </a:p>
      </dgm:t>
    </dgm:pt>
    <dgm:pt modelId="{8B666916-7BC7-451F-98E8-9D2851EE8BBB}" type="parTrans" cxnId="{47405D65-3FAD-4E51-A39C-29DC438964AC}">
      <dgm:prSet/>
      <dgm:spPr/>
      <dgm:t>
        <a:bodyPr/>
        <a:lstStyle/>
        <a:p>
          <a:endParaRPr lang="tr-TR"/>
        </a:p>
      </dgm:t>
    </dgm:pt>
    <dgm:pt modelId="{2266D6E7-D436-4D38-83D2-A7A1C5A64717}" type="sibTrans" cxnId="{47405D65-3FAD-4E51-A39C-29DC438964AC}">
      <dgm:prSet/>
      <dgm:spPr/>
      <dgm:t>
        <a:bodyPr/>
        <a:lstStyle/>
        <a:p>
          <a:endParaRPr lang="tr-TR"/>
        </a:p>
      </dgm:t>
    </dgm:pt>
    <dgm:pt modelId="{3DB0F3E1-CAA2-49E7-A6BA-117577D19975}">
      <dgm:prSet phldrT="[Metin]"/>
      <dgm:spPr/>
      <dgm:t>
        <a:bodyPr/>
        <a:lstStyle/>
        <a:p>
          <a:r>
            <a:rPr lang="tr-TR" dirty="0"/>
            <a:t>Halihazırdaki araştırmalar vasıfsız veya az vasıflı olan yerel halkın eğitimine odaklanmak yerine gerekli işgücünün başka sektörden çekilmesinin yanı sıra yerel halk ve ziyaretçilerdeki eğitim eksikliğini vurgulamaktadır</a:t>
          </a:r>
        </a:p>
      </dgm:t>
    </dgm:pt>
    <dgm:pt modelId="{535ABA5E-71E3-4B37-BCEA-A81B4AA8DC39}" type="parTrans" cxnId="{0C094CDA-0FFB-46A3-B2B8-2A7B71B4AC6B}">
      <dgm:prSet/>
      <dgm:spPr/>
      <dgm:t>
        <a:bodyPr/>
        <a:lstStyle/>
        <a:p>
          <a:endParaRPr lang="tr-TR"/>
        </a:p>
      </dgm:t>
    </dgm:pt>
    <dgm:pt modelId="{2AFF0ED0-0006-41A5-9612-E5DB09DE2794}" type="sibTrans" cxnId="{0C094CDA-0FFB-46A3-B2B8-2A7B71B4AC6B}">
      <dgm:prSet/>
      <dgm:spPr/>
      <dgm:t>
        <a:bodyPr/>
        <a:lstStyle/>
        <a:p>
          <a:endParaRPr lang="tr-TR"/>
        </a:p>
      </dgm:t>
    </dgm:pt>
    <dgm:pt modelId="{DA4152D6-2544-4B14-BD2D-B48A9840328F}" type="pres">
      <dgm:prSet presAssocID="{6945FF9C-A4CD-4364-B528-0C405A8513ED}" presName="linearFlow" presStyleCnt="0">
        <dgm:presLayoutVars>
          <dgm:dir/>
          <dgm:resizeHandles val="exact"/>
        </dgm:presLayoutVars>
      </dgm:prSet>
      <dgm:spPr/>
    </dgm:pt>
    <dgm:pt modelId="{317991A3-C7A3-4C60-9C27-3F0A43E22B59}" type="pres">
      <dgm:prSet presAssocID="{F9AC1693-5412-477F-8AA9-5B41D773C5E1}" presName="composite" presStyleCnt="0"/>
      <dgm:spPr/>
    </dgm:pt>
    <dgm:pt modelId="{4A992922-0611-4188-8EF2-646864C1DE14}" type="pres">
      <dgm:prSet presAssocID="{F9AC1693-5412-477F-8AA9-5B41D773C5E1}" presName="imgShp" presStyleLbl="fgImgPlace1" presStyleIdx="0" presStyleCnt="3" custLinFactNeighborX="-44192" custLinFactNeighborY="-6510"/>
      <dgm:spPr/>
    </dgm:pt>
    <dgm:pt modelId="{CF7D73B8-5C2B-4F7B-A016-9FEB907221E9}" type="pres">
      <dgm:prSet presAssocID="{F9AC1693-5412-477F-8AA9-5B41D773C5E1}" presName="txShp" presStyleLbl="node1" presStyleIdx="0" presStyleCnt="3" custScaleX="116344" custScaleY="103325">
        <dgm:presLayoutVars>
          <dgm:bulletEnabled val="1"/>
        </dgm:presLayoutVars>
      </dgm:prSet>
      <dgm:spPr/>
    </dgm:pt>
    <dgm:pt modelId="{449CDE94-DAA2-4569-89D0-FF51839001A5}" type="pres">
      <dgm:prSet presAssocID="{FDE20178-943A-40E7-8A94-3645DDE1DBCF}" presName="spacing" presStyleCnt="0"/>
      <dgm:spPr/>
    </dgm:pt>
    <dgm:pt modelId="{24CF902F-B609-44AA-8DE4-FDAFAB8090D5}" type="pres">
      <dgm:prSet presAssocID="{427C504F-1980-467B-BD12-01EC540BE330}" presName="composite" presStyleCnt="0"/>
      <dgm:spPr/>
    </dgm:pt>
    <dgm:pt modelId="{B888FDE8-D2C3-4960-B18B-F8B7F15B6F04}" type="pres">
      <dgm:prSet presAssocID="{427C504F-1980-467B-BD12-01EC540BE330}" presName="imgShp" presStyleLbl="fgImgPlace1" presStyleIdx="1" presStyleCnt="3" custLinFactNeighborX="-29625" custLinFactNeighborY="3210"/>
      <dgm:spPr/>
    </dgm:pt>
    <dgm:pt modelId="{FF692EA8-2A0F-47DB-A343-FCE3B3B14C22}" type="pres">
      <dgm:prSet presAssocID="{427C504F-1980-467B-BD12-01EC540BE330}" presName="txShp" presStyleLbl="node1" presStyleIdx="1" presStyleCnt="3" custScaleX="108072" custScaleY="121239">
        <dgm:presLayoutVars>
          <dgm:bulletEnabled val="1"/>
        </dgm:presLayoutVars>
      </dgm:prSet>
      <dgm:spPr/>
    </dgm:pt>
    <dgm:pt modelId="{61272229-04A0-40B5-9488-CF8C09FD83CF}" type="pres">
      <dgm:prSet presAssocID="{2266D6E7-D436-4D38-83D2-A7A1C5A64717}" presName="spacing" presStyleCnt="0"/>
      <dgm:spPr/>
    </dgm:pt>
    <dgm:pt modelId="{2AD5281D-D8E7-4287-A94F-DF10D805EC11}" type="pres">
      <dgm:prSet presAssocID="{3DB0F3E1-CAA2-49E7-A6BA-117577D19975}" presName="composite" presStyleCnt="0"/>
      <dgm:spPr/>
    </dgm:pt>
    <dgm:pt modelId="{89F61B20-BE1F-4049-BD00-53A101212A33}" type="pres">
      <dgm:prSet presAssocID="{3DB0F3E1-CAA2-49E7-A6BA-117577D19975}" presName="imgShp" presStyleLbl="fgImgPlace1" presStyleIdx="2" presStyleCnt="3" custLinFactNeighborX="-22956" custLinFactNeighborY="2375"/>
      <dgm:spPr/>
    </dgm:pt>
    <dgm:pt modelId="{225B2AE8-6309-49A7-86FB-C311079178FF}" type="pres">
      <dgm:prSet presAssocID="{3DB0F3E1-CAA2-49E7-A6BA-117577D19975}" presName="txShp" presStyleLbl="node1" presStyleIdx="2" presStyleCnt="3" custScaleX="104981" custScaleY="105777">
        <dgm:presLayoutVars>
          <dgm:bulletEnabled val="1"/>
        </dgm:presLayoutVars>
      </dgm:prSet>
      <dgm:spPr/>
    </dgm:pt>
  </dgm:ptLst>
  <dgm:cxnLst>
    <dgm:cxn modelId="{32DE880F-76AC-4C7A-BA72-EB8880886709}" type="presOf" srcId="{3DB0F3E1-CAA2-49E7-A6BA-117577D19975}" destId="{225B2AE8-6309-49A7-86FB-C311079178FF}" srcOrd="0" destOrd="0" presId="urn:microsoft.com/office/officeart/2005/8/layout/vList3"/>
    <dgm:cxn modelId="{65DCD024-F5E2-4BDE-98CD-7B0F210E1020}" type="presOf" srcId="{F9AC1693-5412-477F-8AA9-5B41D773C5E1}" destId="{CF7D73B8-5C2B-4F7B-A016-9FEB907221E9}" srcOrd="0" destOrd="0" presId="urn:microsoft.com/office/officeart/2005/8/layout/vList3"/>
    <dgm:cxn modelId="{17048C25-1012-4E29-BA1D-1ABE3DB485C0}" type="presOf" srcId="{427C504F-1980-467B-BD12-01EC540BE330}" destId="{FF692EA8-2A0F-47DB-A343-FCE3B3B14C22}" srcOrd="0" destOrd="0" presId="urn:microsoft.com/office/officeart/2005/8/layout/vList3"/>
    <dgm:cxn modelId="{47405D65-3FAD-4E51-A39C-29DC438964AC}" srcId="{6945FF9C-A4CD-4364-B528-0C405A8513ED}" destId="{427C504F-1980-467B-BD12-01EC540BE330}" srcOrd="1" destOrd="0" parTransId="{8B666916-7BC7-451F-98E8-9D2851EE8BBB}" sibTransId="{2266D6E7-D436-4D38-83D2-A7A1C5A64717}"/>
    <dgm:cxn modelId="{0C094CDA-0FFB-46A3-B2B8-2A7B71B4AC6B}" srcId="{6945FF9C-A4CD-4364-B528-0C405A8513ED}" destId="{3DB0F3E1-CAA2-49E7-A6BA-117577D19975}" srcOrd="2" destOrd="0" parTransId="{535ABA5E-71E3-4B37-BCEA-A81B4AA8DC39}" sibTransId="{2AFF0ED0-0006-41A5-9612-E5DB09DE2794}"/>
    <dgm:cxn modelId="{DE55E3F8-AFB9-4D19-ACBF-340CF4F8BE3B}" type="presOf" srcId="{6945FF9C-A4CD-4364-B528-0C405A8513ED}" destId="{DA4152D6-2544-4B14-BD2D-B48A9840328F}" srcOrd="0" destOrd="0" presId="urn:microsoft.com/office/officeart/2005/8/layout/vList3"/>
    <dgm:cxn modelId="{CBED1DFC-A085-4BB9-963E-1981769BB960}" srcId="{6945FF9C-A4CD-4364-B528-0C405A8513ED}" destId="{F9AC1693-5412-477F-8AA9-5B41D773C5E1}" srcOrd="0" destOrd="0" parTransId="{EC4CCE2B-58B4-4658-9CEE-61BE40912B9F}" sibTransId="{FDE20178-943A-40E7-8A94-3645DDE1DBCF}"/>
    <dgm:cxn modelId="{E3400A6E-CBDD-4808-A955-6D1A7C1E8456}" type="presParOf" srcId="{DA4152D6-2544-4B14-BD2D-B48A9840328F}" destId="{317991A3-C7A3-4C60-9C27-3F0A43E22B59}" srcOrd="0" destOrd="0" presId="urn:microsoft.com/office/officeart/2005/8/layout/vList3"/>
    <dgm:cxn modelId="{31FCF50E-36C0-4309-9FFF-6DC0F05825C8}" type="presParOf" srcId="{317991A3-C7A3-4C60-9C27-3F0A43E22B59}" destId="{4A992922-0611-4188-8EF2-646864C1DE14}" srcOrd="0" destOrd="0" presId="urn:microsoft.com/office/officeart/2005/8/layout/vList3"/>
    <dgm:cxn modelId="{00711184-E645-40CF-ACD9-A6674DBCBD5A}" type="presParOf" srcId="{317991A3-C7A3-4C60-9C27-3F0A43E22B59}" destId="{CF7D73B8-5C2B-4F7B-A016-9FEB907221E9}" srcOrd="1" destOrd="0" presId="urn:microsoft.com/office/officeart/2005/8/layout/vList3"/>
    <dgm:cxn modelId="{03C89EC1-1915-4C9D-94D7-3066DA9DE303}" type="presParOf" srcId="{DA4152D6-2544-4B14-BD2D-B48A9840328F}" destId="{449CDE94-DAA2-4569-89D0-FF51839001A5}" srcOrd="1" destOrd="0" presId="urn:microsoft.com/office/officeart/2005/8/layout/vList3"/>
    <dgm:cxn modelId="{6DD6FEDD-6135-4017-ADBC-4ED787035476}" type="presParOf" srcId="{DA4152D6-2544-4B14-BD2D-B48A9840328F}" destId="{24CF902F-B609-44AA-8DE4-FDAFAB8090D5}" srcOrd="2" destOrd="0" presId="urn:microsoft.com/office/officeart/2005/8/layout/vList3"/>
    <dgm:cxn modelId="{8956F4D8-1544-423B-AAE6-E62287B00B6C}" type="presParOf" srcId="{24CF902F-B609-44AA-8DE4-FDAFAB8090D5}" destId="{B888FDE8-D2C3-4960-B18B-F8B7F15B6F04}" srcOrd="0" destOrd="0" presId="urn:microsoft.com/office/officeart/2005/8/layout/vList3"/>
    <dgm:cxn modelId="{D0593F1A-4CA8-47E7-8857-158AF5DC28A0}" type="presParOf" srcId="{24CF902F-B609-44AA-8DE4-FDAFAB8090D5}" destId="{FF692EA8-2A0F-47DB-A343-FCE3B3B14C22}" srcOrd="1" destOrd="0" presId="urn:microsoft.com/office/officeart/2005/8/layout/vList3"/>
    <dgm:cxn modelId="{5A29D086-4E0E-4851-B2C5-F9EEF7D84883}" type="presParOf" srcId="{DA4152D6-2544-4B14-BD2D-B48A9840328F}" destId="{61272229-04A0-40B5-9488-CF8C09FD83CF}" srcOrd="3" destOrd="0" presId="urn:microsoft.com/office/officeart/2005/8/layout/vList3"/>
    <dgm:cxn modelId="{045F36A3-8C02-4159-8749-3023E3AAD85D}" type="presParOf" srcId="{DA4152D6-2544-4B14-BD2D-B48A9840328F}" destId="{2AD5281D-D8E7-4287-A94F-DF10D805EC11}" srcOrd="4" destOrd="0" presId="urn:microsoft.com/office/officeart/2005/8/layout/vList3"/>
    <dgm:cxn modelId="{295700B8-A66F-47B3-8DE3-2714DB7817CE}" type="presParOf" srcId="{2AD5281D-D8E7-4287-A94F-DF10D805EC11}" destId="{89F61B20-BE1F-4049-BD00-53A101212A33}" srcOrd="0" destOrd="0" presId="urn:microsoft.com/office/officeart/2005/8/layout/vList3"/>
    <dgm:cxn modelId="{37E157C1-DF2A-49BF-BDB6-14C620824A14}" type="presParOf" srcId="{2AD5281D-D8E7-4287-A94F-DF10D805EC11}" destId="{225B2AE8-6309-49A7-86FB-C311079178F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51CCDD9-6925-45ED-B188-5821BFC6A56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CFB25100-0568-4FEC-96BB-E94C89B7346E}">
      <dgm:prSet phldrT="[Metin]" phldr="1"/>
      <dgm:spPr>
        <a:solidFill>
          <a:schemeClr val="accent6"/>
        </a:solidFill>
      </dgm:spPr>
      <dgm:t>
        <a:bodyPr/>
        <a:lstStyle/>
        <a:p>
          <a:endParaRPr lang="tr-TR"/>
        </a:p>
      </dgm:t>
    </dgm:pt>
    <dgm:pt modelId="{CF4320F8-2E46-49AC-9141-B2566EF3039D}" type="parTrans" cxnId="{A5E1BD62-BF7B-4CAA-9C7F-059B4A9F7E0C}">
      <dgm:prSet/>
      <dgm:spPr/>
      <dgm:t>
        <a:bodyPr/>
        <a:lstStyle/>
        <a:p>
          <a:endParaRPr lang="tr-TR"/>
        </a:p>
      </dgm:t>
    </dgm:pt>
    <dgm:pt modelId="{1EC03BCF-91F8-4FC8-B87A-2CB3586B5594}" type="sibTrans" cxnId="{A5E1BD62-BF7B-4CAA-9C7F-059B4A9F7E0C}">
      <dgm:prSet/>
      <dgm:spPr/>
      <dgm:t>
        <a:bodyPr/>
        <a:lstStyle/>
        <a:p>
          <a:endParaRPr lang="tr-TR"/>
        </a:p>
      </dgm:t>
    </dgm:pt>
    <dgm:pt modelId="{A12BEC58-A965-42C0-9E5F-2797E35735E8}">
      <dgm:prSet phldrT="[Metin]" custT="1"/>
      <dgm:spPr/>
      <dgm:t>
        <a:bodyPr/>
        <a:lstStyle/>
        <a:p>
          <a:pPr>
            <a:buNone/>
          </a:pPr>
          <a:r>
            <a:rPr lang="tr-TR" sz="1800" dirty="0"/>
            <a:t>Eko-turizm kavramının benimsenmesi, dünyada ve ülkemizde oldukça yenidir. (yaklaşık 20 yıl) Uluslararası eko turizm yılı nedeniyle,</a:t>
          </a:r>
        </a:p>
      </dgm:t>
    </dgm:pt>
    <dgm:pt modelId="{26F84635-67B5-4EAB-B38F-0EC8244ED5C2}" type="parTrans" cxnId="{423B594A-EB6C-46EB-AC8B-4790EF80EE60}">
      <dgm:prSet/>
      <dgm:spPr/>
      <dgm:t>
        <a:bodyPr/>
        <a:lstStyle/>
        <a:p>
          <a:endParaRPr lang="tr-TR"/>
        </a:p>
      </dgm:t>
    </dgm:pt>
    <dgm:pt modelId="{F8ADFAF6-6403-4846-8C26-2F67D733E2C9}" type="sibTrans" cxnId="{423B594A-EB6C-46EB-AC8B-4790EF80EE60}">
      <dgm:prSet/>
      <dgm:spPr/>
      <dgm:t>
        <a:bodyPr/>
        <a:lstStyle/>
        <a:p>
          <a:endParaRPr lang="tr-TR"/>
        </a:p>
      </dgm:t>
    </dgm:pt>
    <dgm:pt modelId="{D33B40CA-84BF-4970-9469-525B696E11FC}">
      <dgm:prSet phldrT="[Metin]" phldr="1"/>
      <dgm:spPr>
        <a:solidFill>
          <a:schemeClr val="accent6">
            <a:lumMod val="40000"/>
            <a:lumOff val="60000"/>
          </a:schemeClr>
        </a:solidFill>
      </dgm:spPr>
      <dgm:t>
        <a:bodyPr/>
        <a:lstStyle/>
        <a:p>
          <a:endParaRPr lang="tr-TR"/>
        </a:p>
      </dgm:t>
    </dgm:pt>
    <dgm:pt modelId="{FBE92721-220D-4C8B-A44A-33A64FD05519}" type="parTrans" cxnId="{C30710FD-B5B3-462C-9702-358F3ABD0BA4}">
      <dgm:prSet/>
      <dgm:spPr/>
      <dgm:t>
        <a:bodyPr/>
        <a:lstStyle/>
        <a:p>
          <a:endParaRPr lang="tr-TR"/>
        </a:p>
      </dgm:t>
    </dgm:pt>
    <dgm:pt modelId="{715C1DF4-4A41-4DFB-864C-204C008BC122}" type="sibTrans" cxnId="{C30710FD-B5B3-462C-9702-358F3ABD0BA4}">
      <dgm:prSet/>
      <dgm:spPr/>
      <dgm:t>
        <a:bodyPr/>
        <a:lstStyle/>
        <a:p>
          <a:endParaRPr lang="tr-TR"/>
        </a:p>
      </dgm:t>
    </dgm:pt>
    <dgm:pt modelId="{60E252D8-90E7-43C1-A1FC-A6C5E95C09B1}">
      <dgm:prSet phldrT="[Metin]"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800" dirty="0"/>
            <a:t>bu süreçte işbirliği yapan WTO diğer uluslar arası kuruluşlar eko turizm kavramını; turistlerin ana amacının doğayı gözlemlemek ve takdir etmenin oluşturduğu, </a:t>
          </a:r>
        </a:p>
      </dgm:t>
    </dgm:pt>
    <dgm:pt modelId="{A4D3FDF3-69E6-4C9C-BE3A-E45E5889980B}" type="parTrans" cxnId="{F54B362B-CC01-4DBC-9823-601DDD0CBE88}">
      <dgm:prSet/>
      <dgm:spPr/>
      <dgm:t>
        <a:bodyPr/>
        <a:lstStyle/>
        <a:p>
          <a:endParaRPr lang="tr-TR"/>
        </a:p>
      </dgm:t>
    </dgm:pt>
    <dgm:pt modelId="{559B4879-1DC5-40AB-87E1-30B54056D03E}" type="sibTrans" cxnId="{F54B362B-CC01-4DBC-9823-601DDD0CBE88}">
      <dgm:prSet/>
      <dgm:spPr/>
      <dgm:t>
        <a:bodyPr/>
        <a:lstStyle/>
        <a:p>
          <a:endParaRPr lang="tr-TR"/>
        </a:p>
      </dgm:t>
    </dgm:pt>
    <dgm:pt modelId="{F393759F-F6AF-46FE-8969-1AC761943F2F}">
      <dgm:prSet phldrT="[Metin]" phldr="1"/>
      <dgm:spPr>
        <a:solidFill>
          <a:schemeClr val="accent2">
            <a:lumMod val="60000"/>
            <a:lumOff val="40000"/>
          </a:schemeClr>
        </a:solidFill>
      </dgm:spPr>
      <dgm:t>
        <a:bodyPr/>
        <a:lstStyle/>
        <a:p>
          <a:endParaRPr lang="tr-TR"/>
        </a:p>
      </dgm:t>
    </dgm:pt>
    <dgm:pt modelId="{F439589A-FB08-4C45-BD4F-05434A3B56FB}" type="parTrans" cxnId="{66BAAA71-A239-4E54-8B26-0BA1A549CB97}">
      <dgm:prSet/>
      <dgm:spPr/>
      <dgm:t>
        <a:bodyPr/>
        <a:lstStyle/>
        <a:p>
          <a:endParaRPr lang="tr-TR"/>
        </a:p>
      </dgm:t>
    </dgm:pt>
    <dgm:pt modelId="{C7146B1A-8C42-4CA6-8503-045CF684349F}" type="sibTrans" cxnId="{66BAAA71-A239-4E54-8B26-0BA1A549CB97}">
      <dgm:prSet/>
      <dgm:spPr/>
      <dgm:t>
        <a:bodyPr/>
        <a:lstStyle/>
        <a:p>
          <a:endParaRPr lang="tr-TR"/>
        </a:p>
      </dgm:t>
    </dgm:pt>
    <dgm:pt modelId="{3DFCC3E1-D977-4D7F-A124-C8C4AF0C1DCE}">
      <dgm:prSet phldrT="[Meti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800" dirty="0"/>
            <a:t>doğal çevre ve kültürel miras üzerinde en az etki yaratan ve değerlerin korunmasına katkıda bulunan bütün turizm türlerine yansıtmak için kullanmaya karar vermiştir</a:t>
          </a:r>
        </a:p>
      </dgm:t>
    </dgm:pt>
    <dgm:pt modelId="{10BDA178-D272-4461-905D-628F47724161}" type="parTrans" cxnId="{A4E456C3-EE84-429D-B7A6-10E400F887BA}">
      <dgm:prSet/>
      <dgm:spPr/>
      <dgm:t>
        <a:bodyPr/>
        <a:lstStyle/>
        <a:p>
          <a:endParaRPr lang="tr-TR"/>
        </a:p>
      </dgm:t>
    </dgm:pt>
    <dgm:pt modelId="{E160A8BD-376F-410A-8D62-5C76AFA842FD}" type="sibTrans" cxnId="{A4E456C3-EE84-429D-B7A6-10E400F887BA}">
      <dgm:prSet/>
      <dgm:spPr/>
      <dgm:t>
        <a:bodyPr/>
        <a:lstStyle/>
        <a:p>
          <a:endParaRPr lang="tr-TR"/>
        </a:p>
      </dgm:t>
    </dgm:pt>
    <dgm:pt modelId="{8535BCB3-2E46-47C3-9FA0-723884B91F2F}" type="pres">
      <dgm:prSet presAssocID="{951CCDD9-6925-45ED-B188-5821BFC6A568}" presName="linearFlow" presStyleCnt="0">
        <dgm:presLayoutVars>
          <dgm:dir/>
          <dgm:animLvl val="lvl"/>
          <dgm:resizeHandles val="exact"/>
        </dgm:presLayoutVars>
      </dgm:prSet>
      <dgm:spPr/>
    </dgm:pt>
    <dgm:pt modelId="{123E57F0-A4B6-4C2E-B270-E4DC8BDBF53F}" type="pres">
      <dgm:prSet presAssocID="{CFB25100-0568-4FEC-96BB-E94C89B7346E}" presName="composite" presStyleCnt="0"/>
      <dgm:spPr/>
    </dgm:pt>
    <dgm:pt modelId="{FF104CA9-C455-4533-AEEC-857E20351392}" type="pres">
      <dgm:prSet presAssocID="{CFB25100-0568-4FEC-96BB-E94C89B7346E}" presName="parentText" presStyleLbl="alignNode1" presStyleIdx="0" presStyleCnt="3">
        <dgm:presLayoutVars>
          <dgm:chMax val="1"/>
          <dgm:bulletEnabled val="1"/>
        </dgm:presLayoutVars>
      </dgm:prSet>
      <dgm:spPr/>
    </dgm:pt>
    <dgm:pt modelId="{AD570D95-05C9-4C50-9F63-9FF0013CCCCC}" type="pres">
      <dgm:prSet presAssocID="{CFB25100-0568-4FEC-96BB-E94C89B7346E}" presName="descendantText" presStyleLbl="alignAcc1" presStyleIdx="0" presStyleCnt="3">
        <dgm:presLayoutVars>
          <dgm:bulletEnabled val="1"/>
        </dgm:presLayoutVars>
      </dgm:prSet>
      <dgm:spPr/>
    </dgm:pt>
    <dgm:pt modelId="{34C2148B-3A08-41BE-9328-0D31D6AF015A}" type="pres">
      <dgm:prSet presAssocID="{1EC03BCF-91F8-4FC8-B87A-2CB3586B5594}" presName="sp" presStyleCnt="0"/>
      <dgm:spPr/>
    </dgm:pt>
    <dgm:pt modelId="{28433A05-00F5-4059-959B-108F2C8D0D40}" type="pres">
      <dgm:prSet presAssocID="{D33B40CA-84BF-4970-9469-525B696E11FC}" presName="composite" presStyleCnt="0"/>
      <dgm:spPr/>
    </dgm:pt>
    <dgm:pt modelId="{4E7DA3F1-8223-4AA6-9E9D-051BDC63780B}" type="pres">
      <dgm:prSet presAssocID="{D33B40CA-84BF-4970-9469-525B696E11FC}" presName="parentText" presStyleLbl="alignNode1" presStyleIdx="1" presStyleCnt="3">
        <dgm:presLayoutVars>
          <dgm:chMax val="1"/>
          <dgm:bulletEnabled val="1"/>
        </dgm:presLayoutVars>
      </dgm:prSet>
      <dgm:spPr/>
    </dgm:pt>
    <dgm:pt modelId="{7CB01625-C6DA-4A7A-9E58-8852FECDF1BD}" type="pres">
      <dgm:prSet presAssocID="{D33B40CA-84BF-4970-9469-525B696E11FC}" presName="descendantText" presStyleLbl="alignAcc1" presStyleIdx="1" presStyleCnt="3">
        <dgm:presLayoutVars>
          <dgm:bulletEnabled val="1"/>
        </dgm:presLayoutVars>
      </dgm:prSet>
      <dgm:spPr/>
    </dgm:pt>
    <dgm:pt modelId="{2FEAD286-CCE2-448F-B36D-ACE9B042686A}" type="pres">
      <dgm:prSet presAssocID="{715C1DF4-4A41-4DFB-864C-204C008BC122}" presName="sp" presStyleCnt="0"/>
      <dgm:spPr/>
    </dgm:pt>
    <dgm:pt modelId="{0AA4B085-9FF2-4B7A-B973-7EDC4813A2D6}" type="pres">
      <dgm:prSet presAssocID="{F393759F-F6AF-46FE-8969-1AC761943F2F}" presName="composite" presStyleCnt="0"/>
      <dgm:spPr/>
    </dgm:pt>
    <dgm:pt modelId="{C74B5BD3-6E58-43C3-80EF-D8C86992482F}" type="pres">
      <dgm:prSet presAssocID="{F393759F-F6AF-46FE-8969-1AC761943F2F}" presName="parentText" presStyleLbl="alignNode1" presStyleIdx="2" presStyleCnt="3">
        <dgm:presLayoutVars>
          <dgm:chMax val="1"/>
          <dgm:bulletEnabled val="1"/>
        </dgm:presLayoutVars>
      </dgm:prSet>
      <dgm:spPr/>
    </dgm:pt>
    <dgm:pt modelId="{773D9E5F-D5EA-42EB-BBB8-104851F4E403}" type="pres">
      <dgm:prSet presAssocID="{F393759F-F6AF-46FE-8969-1AC761943F2F}" presName="descendantText" presStyleLbl="alignAcc1" presStyleIdx="2" presStyleCnt="3">
        <dgm:presLayoutVars>
          <dgm:bulletEnabled val="1"/>
        </dgm:presLayoutVars>
      </dgm:prSet>
      <dgm:spPr/>
    </dgm:pt>
  </dgm:ptLst>
  <dgm:cxnLst>
    <dgm:cxn modelId="{998CEC07-7A7A-43E7-919A-7DB62F1C0D68}" type="presOf" srcId="{F393759F-F6AF-46FE-8969-1AC761943F2F}" destId="{C74B5BD3-6E58-43C3-80EF-D8C86992482F}" srcOrd="0" destOrd="0" presId="urn:microsoft.com/office/officeart/2005/8/layout/chevron2"/>
    <dgm:cxn modelId="{0A405912-AD72-4AF2-A4D2-2CB436BC0694}" type="presOf" srcId="{D33B40CA-84BF-4970-9469-525B696E11FC}" destId="{4E7DA3F1-8223-4AA6-9E9D-051BDC63780B}" srcOrd="0" destOrd="0" presId="urn:microsoft.com/office/officeart/2005/8/layout/chevron2"/>
    <dgm:cxn modelId="{F54B362B-CC01-4DBC-9823-601DDD0CBE88}" srcId="{D33B40CA-84BF-4970-9469-525B696E11FC}" destId="{60E252D8-90E7-43C1-A1FC-A6C5E95C09B1}" srcOrd="0" destOrd="0" parTransId="{A4D3FDF3-69E6-4C9C-BE3A-E45E5889980B}" sibTransId="{559B4879-1DC5-40AB-87E1-30B54056D03E}"/>
    <dgm:cxn modelId="{A5E1BD62-BF7B-4CAA-9C7F-059B4A9F7E0C}" srcId="{951CCDD9-6925-45ED-B188-5821BFC6A568}" destId="{CFB25100-0568-4FEC-96BB-E94C89B7346E}" srcOrd="0" destOrd="0" parTransId="{CF4320F8-2E46-49AC-9141-B2566EF3039D}" sibTransId="{1EC03BCF-91F8-4FC8-B87A-2CB3586B5594}"/>
    <dgm:cxn modelId="{2D120565-3591-4692-A17F-32905F6940CC}" type="presOf" srcId="{60E252D8-90E7-43C1-A1FC-A6C5E95C09B1}" destId="{7CB01625-C6DA-4A7A-9E58-8852FECDF1BD}" srcOrd="0" destOrd="0" presId="urn:microsoft.com/office/officeart/2005/8/layout/chevron2"/>
    <dgm:cxn modelId="{423B594A-EB6C-46EB-AC8B-4790EF80EE60}" srcId="{CFB25100-0568-4FEC-96BB-E94C89B7346E}" destId="{A12BEC58-A965-42C0-9E5F-2797E35735E8}" srcOrd="0" destOrd="0" parTransId="{26F84635-67B5-4EAB-B38F-0EC8244ED5C2}" sibTransId="{F8ADFAF6-6403-4846-8C26-2F67D733E2C9}"/>
    <dgm:cxn modelId="{66BAAA71-A239-4E54-8B26-0BA1A549CB97}" srcId="{951CCDD9-6925-45ED-B188-5821BFC6A568}" destId="{F393759F-F6AF-46FE-8969-1AC761943F2F}" srcOrd="2" destOrd="0" parTransId="{F439589A-FB08-4C45-BD4F-05434A3B56FB}" sibTransId="{C7146B1A-8C42-4CA6-8503-045CF684349F}"/>
    <dgm:cxn modelId="{5125BEB0-23D8-498A-BAB8-60039EE05A00}" type="presOf" srcId="{951CCDD9-6925-45ED-B188-5821BFC6A568}" destId="{8535BCB3-2E46-47C3-9FA0-723884B91F2F}" srcOrd="0" destOrd="0" presId="urn:microsoft.com/office/officeart/2005/8/layout/chevron2"/>
    <dgm:cxn modelId="{205329BA-A85D-42C1-9D09-8DDD9898FC29}" type="presOf" srcId="{3DFCC3E1-D977-4D7F-A124-C8C4AF0C1DCE}" destId="{773D9E5F-D5EA-42EB-BBB8-104851F4E403}" srcOrd="0" destOrd="0" presId="urn:microsoft.com/office/officeart/2005/8/layout/chevron2"/>
    <dgm:cxn modelId="{A4E456C3-EE84-429D-B7A6-10E400F887BA}" srcId="{F393759F-F6AF-46FE-8969-1AC761943F2F}" destId="{3DFCC3E1-D977-4D7F-A124-C8C4AF0C1DCE}" srcOrd="0" destOrd="0" parTransId="{10BDA178-D272-4461-905D-628F47724161}" sibTransId="{E160A8BD-376F-410A-8D62-5C76AFA842FD}"/>
    <dgm:cxn modelId="{B74E1AF5-663A-4A1B-804F-DBECF0E798A6}" type="presOf" srcId="{CFB25100-0568-4FEC-96BB-E94C89B7346E}" destId="{FF104CA9-C455-4533-AEEC-857E20351392}" srcOrd="0" destOrd="0" presId="urn:microsoft.com/office/officeart/2005/8/layout/chevron2"/>
    <dgm:cxn modelId="{C30710FD-B5B3-462C-9702-358F3ABD0BA4}" srcId="{951CCDD9-6925-45ED-B188-5821BFC6A568}" destId="{D33B40CA-84BF-4970-9469-525B696E11FC}" srcOrd="1" destOrd="0" parTransId="{FBE92721-220D-4C8B-A44A-33A64FD05519}" sibTransId="{715C1DF4-4A41-4DFB-864C-204C008BC122}"/>
    <dgm:cxn modelId="{52BEFDFE-5ED6-4C8F-9ECB-89E0D6BD7ED8}" type="presOf" srcId="{A12BEC58-A965-42C0-9E5F-2797E35735E8}" destId="{AD570D95-05C9-4C50-9F63-9FF0013CCCCC}" srcOrd="0" destOrd="0" presId="urn:microsoft.com/office/officeart/2005/8/layout/chevron2"/>
    <dgm:cxn modelId="{B132295E-7138-4D6E-8AE1-8E9AAB8CF0B2}" type="presParOf" srcId="{8535BCB3-2E46-47C3-9FA0-723884B91F2F}" destId="{123E57F0-A4B6-4C2E-B270-E4DC8BDBF53F}" srcOrd="0" destOrd="0" presId="urn:microsoft.com/office/officeart/2005/8/layout/chevron2"/>
    <dgm:cxn modelId="{CA0D90CE-22BC-41C9-BA33-AC7B2F378329}" type="presParOf" srcId="{123E57F0-A4B6-4C2E-B270-E4DC8BDBF53F}" destId="{FF104CA9-C455-4533-AEEC-857E20351392}" srcOrd="0" destOrd="0" presId="urn:microsoft.com/office/officeart/2005/8/layout/chevron2"/>
    <dgm:cxn modelId="{2B515BA4-45AA-4B27-99CC-10DC96DB7042}" type="presParOf" srcId="{123E57F0-A4B6-4C2E-B270-E4DC8BDBF53F}" destId="{AD570D95-05C9-4C50-9F63-9FF0013CCCCC}" srcOrd="1" destOrd="0" presId="urn:microsoft.com/office/officeart/2005/8/layout/chevron2"/>
    <dgm:cxn modelId="{613335D0-52EE-461A-BA22-D78FB4DA694E}" type="presParOf" srcId="{8535BCB3-2E46-47C3-9FA0-723884B91F2F}" destId="{34C2148B-3A08-41BE-9328-0D31D6AF015A}" srcOrd="1" destOrd="0" presId="urn:microsoft.com/office/officeart/2005/8/layout/chevron2"/>
    <dgm:cxn modelId="{4B1FE624-EFE8-4954-9E1C-13A10C7782E3}" type="presParOf" srcId="{8535BCB3-2E46-47C3-9FA0-723884B91F2F}" destId="{28433A05-00F5-4059-959B-108F2C8D0D40}" srcOrd="2" destOrd="0" presId="urn:microsoft.com/office/officeart/2005/8/layout/chevron2"/>
    <dgm:cxn modelId="{9EB5B20E-590D-4FFB-BE56-BF80F10AC0CE}" type="presParOf" srcId="{28433A05-00F5-4059-959B-108F2C8D0D40}" destId="{4E7DA3F1-8223-4AA6-9E9D-051BDC63780B}" srcOrd="0" destOrd="0" presId="urn:microsoft.com/office/officeart/2005/8/layout/chevron2"/>
    <dgm:cxn modelId="{E78D714F-9012-4A5C-970D-3FDEFB177013}" type="presParOf" srcId="{28433A05-00F5-4059-959B-108F2C8D0D40}" destId="{7CB01625-C6DA-4A7A-9E58-8852FECDF1BD}" srcOrd="1" destOrd="0" presId="urn:microsoft.com/office/officeart/2005/8/layout/chevron2"/>
    <dgm:cxn modelId="{81FD3654-08D3-4712-8E3B-BDC6E60722D6}" type="presParOf" srcId="{8535BCB3-2E46-47C3-9FA0-723884B91F2F}" destId="{2FEAD286-CCE2-448F-B36D-ACE9B042686A}" srcOrd="3" destOrd="0" presId="urn:microsoft.com/office/officeart/2005/8/layout/chevron2"/>
    <dgm:cxn modelId="{F1732DC8-39EC-4834-8092-AB1EC6647AE1}" type="presParOf" srcId="{8535BCB3-2E46-47C3-9FA0-723884B91F2F}" destId="{0AA4B085-9FF2-4B7A-B973-7EDC4813A2D6}" srcOrd="4" destOrd="0" presId="urn:microsoft.com/office/officeart/2005/8/layout/chevron2"/>
    <dgm:cxn modelId="{83F0CFAD-6524-4EED-B22F-F6570E1A83D6}" type="presParOf" srcId="{0AA4B085-9FF2-4B7A-B973-7EDC4813A2D6}" destId="{C74B5BD3-6E58-43C3-80EF-D8C86992482F}" srcOrd="0" destOrd="0" presId="urn:microsoft.com/office/officeart/2005/8/layout/chevron2"/>
    <dgm:cxn modelId="{5BD4298C-4EEE-486B-A703-FD5B15DB6256}" type="presParOf" srcId="{0AA4B085-9FF2-4B7A-B973-7EDC4813A2D6}" destId="{773D9E5F-D5EA-42EB-BBB8-104851F4E40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A38BC-9BCB-4861-A9FE-3247DA1568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BDA64026-AADE-4BBE-B718-3BCD0CE636D8}">
      <dgm:prSet phldrT="[Metin]"/>
      <dgm:spPr/>
      <dgm:t>
        <a:bodyPr/>
        <a:lstStyle/>
        <a:p>
          <a:pPr>
            <a:buFont typeface="Symbol" panose="05050102010706020507" pitchFamily="18" charset="2"/>
            <a:buChar char=""/>
          </a:pPr>
          <a:r>
            <a:rPr lang="tr-TR" dirty="0"/>
            <a:t>Doğa temellidir</a:t>
          </a:r>
        </a:p>
      </dgm:t>
    </dgm:pt>
    <dgm:pt modelId="{48BB9169-CC3E-4D31-B443-5B872717986F}" type="parTrans" cxnId="{DFACA58C-73CC-4A6E-B722-79591C5F9936}">
      <dgm:prSet/>
      <dgm:spPr/>
      <dgm:t>
        <a:bodyPr/>
        <a:lstStyle/>
        <a:p>
          <a:endParaRPr lang="tr-TR"/>
        </a:p>
      </dgm:t>
    </dgm:pt>
    <dgm:pt modelId="{4705E71F-ACA7-4CB7-8819-B9C8B2B9D39F}" type="sibTrans" cxnId="{DFACA58C-73CC-4A6E-B722-79591C5F9936}">
      <dgm:prSet/>
      <dgm:spPr/>
      <dgm:t>
        <a:bodyPr/>
        <a:lstStyle/>
        <a:p>
          <a:endParaRPr lang="tr-TR"/>
        </a:p>
      </dgm:t>
    </dgm:pt>
    <dgm:pt modelId="{B41DB7F4-62EF-4D5B-9B4C-B5011B9E478E}">
      <dgm:prSet phldrT="[Metin]"/>
      <dgm:spPr/>
      <dgm:t>
        <a:bodyPr/>
        <a:lstStyle/>
        <a:p>
          <a:pPr>
            <a:buFont typeface="Symbol" panose="05050102010706020507" pitchFamily="18" charset="2"/>
            <a:buChar char=""/>
          </a:pPr>
          <a:r>
            <a:rPr lang="tr-TR" dirty="0"/>
            <a:t>Kültüreldir</a:t>
          </a:r>
        </a:p>
      </dgm:t>
    </dgm:pt>
    <dgm:pt modelId="{73F78EC8-57CA-4830-B7A2-39419C8B677E}" type="parTrans" cxnId="{0DAB43EB-746B-445D-BCAB-BA4032F109F3}">
      <dgm:prSet/>
      <dgm:spPr/>
      <dgm:t>
        <a:bodyPr/>
        <a:lstStyle/>
        <a:p>
          <a:endParaRPr lang="tr-TR"/>
        </a:p>
      </dgm:t>
    </dgm:pt>
    <dgm:pt modelId="{13B201E1-F344-4D42-9E61-77CC3BC637E3}" type="sibTrans" cxnId="{0DAB43EB-746B-445D-BCAB-BA4032F109F3}">
      <dgm:prSet/>
      <dgm:spPr/>
      <dgm:t>
        <a:bodyPr/>
        <a:lstStyle/>
        <a:p>
          <a:endParaRPr lang="tr-TR"/>
        </a:p>
      </dgm:t>
    </dgm:pt>
    <dgm:pt modelId="{E46CC5CF-EDBA-45C5-9BDB-DB416D2C674F}">
      <dgm:prSet phldrT="[Metin]"/>
      <dgm:spPr/>
      <dgm:t>
        <a:bodyPr/>
        <a:lstStyle/>
        <a:p>
          <a:pPr>
            <a:buFont typeface="Symbol" panose="05050102010706020507" pitchFamily="18" charset="2"/>
            <a:buChar char=""/>
          </a:pPr>
          <a:r>
            <a:rPr lang="tr-TR" dirty="0"/>
            <a:t>Yerel ekonomiye fayda sağlar</a:t>
          </a:r>
        </a:p>
      </dgm:t>
    </dgm:pt>
    <dgm:pt modelId="{FBF1A8C7-CCFC-4975-83A1-6D7CD1747832}" type="parTrans" cxnId="{F0EF9482-AD53-4634-BCC0-02B73BC9E52C}">
      <dgm:prSet/>
      <dgm:spPr/>
      <dgm:t>
        <a:bodyPr/>
        <a:lstStyle/>
        <a:p>
          <a:endParaRPr lang="tr-TR"/>
        </a:p>
      </dgm:t>
    </dgm:pt>
    <dgm:pt modelId="{58906ECF-E479-48AC-BB89-1890770917B9}" type="sibTrans" cxnId="{F0EF9482-AD53-4634-BCC0-02B73BC9E52C}">
      <dgm:prSet/>
      <dgm:spPr/>
      <dgm:t>
        <a:bodyPr/>
        <a:lstStyle/>
        <a:p>
          <a:endParaRPr lang="tr-TR"/>
        </a:p>
      </dgm:t>
    </dgm:pt>
    <dgm:pt modelId="{2E73C6B7-007A-4FD3-8132-D5112B1F453F}">
      <dgm:prSet phldrT="[Metin]"/>
      <dgm:spPr/>
      <dgm:t>
        <a:bodyPr/>
        <a:lstStyle/>
        <a:p>
          <a:pPr>
            <a:buFont typeface="Symbol" panose="05050102010706020507" pitchFamily="18" charset="2"/>
            <a:buChar char=""/>
          </a:pPr>
          <a:r>
            <a:rPr lang="tr-TR" dirty="0"/>
            <a:t>Kaynağın (ekosistemin) değerini bilir</a:t>
          </a:r>
        </a:p>
      </dgm:t>
    </dgm:pt>
    <dgm:pt modelId="{9D76CBB8-841B-44B1-B539-33FB1B06466D}" type="parTrans" cxnId="{BA8FD196-AAA9-4B32-8377-8C7C7E189B18}">
      <dgm:prSet/>
      <dgm:spPr/>
      <dgm:t>
        <a:bodyPr/>
        <a:lstStyle/>
        <a:p>
          <a:endParaRPr lang="tr-TR"/>
        </a:p>
      </dgm:t>
    </dgm:pt>
    <dgm:pt modelId="{106FE25E-B37C-4A64-8B59-5545C9A45860}" type="sibTrans" cxnId="{BA8FD196-AAA9-4B32-8377-8C7C7E189B18}">
      <dgm:prSet/>
      <dgm:spPr/>
      <dgm:t>
        <a:bodyPr/>
        <a:lstStyle/>
        <a:p>
          <a:endParaRPr lang="tr-TR"/>
        </a:p>
      </dgm:t>
    </dgm:pt>
    <dgm:pt modelId="{E046748E-D0CA-4E8B-9538-55752B4D8650}" type="pres">
      <dgm:prSet presAssocID="{FABA38BC-9BCB-4861-A9FE-3247DA1568F0}" presName="linear" presStyleCnt="0">
        <dgm:presLayoutVars>
          <dgm:dir/>
          <dgm:animLvl val="lvl"/>
          <dgm:resizeHandles val="exact"/>
        </dgm:presLayoutVars>
      </dgm:prSet>
      <dgm:spPr/>
    </dgm:pt>
    <dgm:pt modelId="{1E5AD5F8-DA54-49D6-8772-91BC21DD9CD6}" type="pres">
      <dgm:prSet presAssocID="{BDA64026-AADE-4BBE-B718-3BCD0CE636D8}" presName="parentLin" presStyleCnt="0"/>
      <dgm:spPr/>
    </dgm:pt>
    <dgm:pt modelId="{0DA7FA05-A42E-4A0B-A0E7-4DE5E77301A3}" type="pres">
      <dgm:prSet presAssocID="{BDA64026-AADE-4BBE-B718-3BCD0CE636D8}" presName="parentLeftMargin" presStyleLbl="node1" presStyleIdx="0" presStyleCnt="4"/>
      <dgm:spPr/>
    </dgm:pt>
    <dgm:pt modelId="{011DAA3F-26EA-460D-B538-7B396F3C4695}" type="pres">
      <dgm:prSet presAssocID="{BDA64026-AADE-4BBE-B718-3BCD0CE636D8}" presName="parentText" presStyleLbl="node1" presStyleIdx="0" presStyleCnt="4">
        <dgm:presLayoutVars>
          <dgm:chMax val="0"/>
          <dgm:bulletEnabled val="1"/>
        </dgm:presLayoutVars>
      </dgm:prSet>
      <dgm:spPr/>
    </dgm:pt>
    <dgm:pt modelId="{FF1FD5EA-24BE-473E-904F-19C243BE9C9A}" type="pres">
      <dgm:prSet presAssocID="{BDA64026-AADE-4BBE-B718-3BCD0CE636D8}" presName="negativeSpace" presStyleCnt="0"/>
      <dgm:spPr/>
    </dgm:pt>
    <dgm:pt modelId="{D55A3F8D-D2BE-45C0-8072-D966BDCE4014}" type="pres">
      <dgm:prSet presAssocID="{BDA64026-AADE-4BBE-B718-3BCD0CE636D8}" presName="childText" presStyleLbl="conFgAcc1" presStyleIdx="0" presStyleCnt="4">
        <dgm:presLayoutVars>
          <dgm:bulletEnabled val="1"/>
        </dgm:presLayoutVars>
      </dgm:prSet>
      <dgm:spPr/>
    </dgm:pt>
    <dgm:pt modelId="{5446DBF2-22F3-489B-80B5-6B97318D6A1C}" type="pres">
      <dgm:prSet presAssocID="{4705E71F-ACA7-4CB7-8819-B9C8B2B9D39F}" presName="spaceBetweenRectangles" presStyleCnt="0"/>
      <dgm:spPr/>
    </dgm:pt>
    <dgm:pt modelId="{6DD54009-FBFE-4592-961C-D18DA0D89BEA}" type="pres">
      <dgm:prSet presAssocID="{B41DB7F4-62EF-4D5B-9B4C-B5011B9E478E}" presName="parentLin" presStyleCnt="0"/>
      <dgm:spPr/>
    </dgm:pt>
    <dgm:pt modelId="{DDBA64B0-553F-404E-B580-38A3E90BE17E}" type="pres">
      <dgm:prSet presAssocID="{B41DB7F4-62EF-4D5B-9B4C-B5011B9E478E}" presName="parentLeftMargin" presStyleLbl="node1" presStyleIdx="0" presStyleCnt="4"/>
      <dgm:spPr/>
    </dgm:pt>
    <dgm:pt modelId="{89458F12-17F1-464C-8613-22B24845EA8C}" type="pres">
      <dgm:prSet presAssocID="{B41DB7F4-62EF-4D5B-9B4C-B5011B9E478E}" presName="parentText" presStyleLbl="node1" presStyleIdx="1" presStyleCnt="4">
        <dgm:presLayoutVars>
          <dgm:chMax val="0"/>
          <dgm:bulletEnabled val="1"/>
        </dgm:presLayoutVars>
      </dgm:prSet>
      <dgm:spPr/>
    </dgm:pt>
    <dgm:pt modelId="{93742656-2C47-489F-B805-B658326B217C}" type="pres">
      <dgm:prSet presAssocID="{B41DB7F4-62EF-4D5B-9B4C-B5011B9E478E}" presName="negativeSpace" presStyleCnt="0"/>
      <dgm:spPr/>
    </dgm:pt>
    <dgm:pt modelId="{CD869901-7FB5-4F79-92D5-0366C075ABEB}" type="pres">
      <dgm:prSet presAssocID="{B41DB7F4-62EF-4D5B-9B4C-B5011B9E478E}" presName="childText" presStyleLbl="conFgAcc1" presStyleIdx="1" presStyleCnt="4">
        <dgm:presLayoutVars>
          <dgm:bulletEnabled val="1"/>
        </dgm:presLayoutVars>
      </dgm:prSet>
      <dgm:spPr/>
    </dgm:pt>
    <dgm:pt modelId="{29276569-9B76-421A-87ED-3EBB334D4834}" type="pres">
      <dgm:prSet presAssocID="{13B201E1-F344-4D42-9E61-77CC3BC637E3}" presName="spaceBetweenRectangles" presStyleCnt="0"/>
      <dgm:spPr/>
    </dgm:pt>
    <dgm:pt modelId="{2B86C129-D0F4-47D6-97A1-3BCFA78D3E83}" type="pres">
      <dgm:prSet presAssocID="{2E73C6B7-007A-4FD3-8132-D5112B1F453F}" presName="parentLin" presStyleCnt="0"/>
      <dgm:spPr/>
    </dgm:pt>
    <dgm:pt modelId="{629DF6DD-E8E5-4B58-A276-CC8E3385F330}" type="pres">
      <dgm:prSet presAssocID="{2E73C6B7-007A-4FD3-8132-D5112B1F453F}" presName="parentLeftMargin" presStyleLbl="node1" presStyleIdx="1" presStyleCnt="4"/>
      <dgm:spPr/>
    </dgm:pt>
    <dgm:pt modelId="{DF4F03AB-5E8E-471F-AC8D-E7A76C098F41}" type="pres">
      <dgm:prSet presAssocID="{2E73C6B7-007A-4FD3-8132-D5112B1F453F}" presName="parentText" presStyleLbl="node1" presStyleIdx="2" presStyleCnt="4">
        <dgm:presLayoutVars>
          <dgm:chMax val="0"/>
          <dgm:bulletEnabled val="1"/>
        </dgm:presLayoutVars>
      </dgm:prSet>
      <dgm:spPr/>
    </dgm:pt>
    <dgm:pt modelId="{5E768D1C-DC3D-4030-AE44-DB97D995D40C}" type="pres">
      <dgm:prSet presAssocID="{2E73C6B7-007A-4FD3-8132-D5112B1F453F}" presName="negativeSpace" presStyleCnt="0"/>
      <dgm:spPr/>
    </dgm:pt>
    <dgm:pt modelId="{FC2CEEF5-C233-4C0D-AF89-7B1D3038FA3E}" type="pres">
      <dgm:prSet presAssocID="{2E73C6B7-007A-4FD3-8132-D5112B1F453F}" presName="childText" presStyleLbl="conFgAcc1" presStyleIdx="2" presStyleCnt="4">
        <dgm:presLayoutVars>
          <dgm:bulletEnabled val="1"/>
        </dgm:presLayoutVars>
      </dgm:prSet>
      <dgm:spPr/>
    </dgm:pt>
    <dgm:pt modelId="{F6C75C7B-6474-4DA5-8D14-0530B094FEB8}" type="pres">
      <dgm:prSet presAssocID="{106FE25E-B37C-4A64-8B59-5545C9A45860}" presName="spaceBetweenRectangles" presStyleCnt="0"/>
      <dgm:spPr/>
    </dgm:pt>
    <dgm:pt modelId="{BC757F26-A006-4E2C-B7FF-E719E61E4000}" type="pres">
      <dgm:prSet presAssocID="{E46CC5CF-EDBA-45C5-9BDB-DB416D2C674F}" presName="parentLin" presStyleCnt="0"/>
      <dgm:spPr/>
    </dgm:pt>
    <dgm:pt modelId="{FE657C93-0B18-4D50-B890-73CA56C79069}" type="pres">
      <dgm:prSet presAssocID="{E46CC5CF-EDBA-45C5-9BDB-DB416D2C674F}" presName="parentLeftMargin" presStyleLbl="node1" presStyleIdx="2" presStyleCnt="4"/>
      <dgm:spPr/>
    </dgm:pt>
    <dgm:pt modelId="{55F6299F-E842-4D5C-8700-400F2C34875F}" type="pres">
      <dgm:prSet presAssocID="{E46CC5CF-EDBA-45C5-9BDB-DB416D2C674F}" presName="parentText" presStyleLbl="node1" presStyleIdx="3" presStyleCnt="4">
        <dgm:presLayoutVars>
          <dgm:chMax val="0"/>
          <dgm:bulletEnabled val="1"/>
        </dgm:presLayoutVars>
      </dgm:prSet>
      <dgm:spPr/>
    </dgm:pt>
    <dgm:pt modelId="{920F75E7-FF0C-4646-BCD8-DAEB550CD0DE}" type="pres">
      <dgm:prSet presAssocID="{E46CC5CF-EDBA-45C5-9BDB-DB416D2C674F}" presName="negativeSpace" presStyleCnt="0"/>
      <dgm:spPr/>
    </dgm:pt>
    <dgm:pt modelId="{AE5945AA-E443-4D95-AC34-78C22DA6355C}" type="pres">
      <dgm:prSet presAssocID="{E46CC5CF-EDBA-45C5-9BDB-DB416D2C674F}" presName="childText" presStyleLbl="conFgAcc1" presStyleIdx="3" presStyleCnt="4">
        <dgm:presLayoutVars>
          <dgm:bulletEnabled val="1"/>
        </dgm:presLayoutVars>
      </dgm:prSet>
      <dgm:spPr/>
    </dgm:pt>
  </dgm:ptLst>
  <dgm:cxnLst>
    <dgm:cxn modelId="{CB00122C-9C8F-4F08-82F4-6D8500A3E669}" type="presOf" srcId="{BDA64026-AADE-4BBE-B718-3BCD0CE636D8}" destId="{011DAA3F-26EA-460D-B538-7B396F3C4695}" srcOrd="1" destOrd="0" presId="urn:microsoft.com/office/officeart/2005/8/layout/list1"/>
    <dgm:cxn modelId="{B4F89871-AB81-49F7-80E0-C3581E4DD88E}" type="presOf" srcId="{BDA64026-AADE-4BBE-B718-3BCD0CE636D8}" destId="{0DA7FA05-A42E-4A0B-A0E7-4DE5E77301A3}" srcOrd="0" destOrd="0" presId="urn:microsoft.com/office/officeart/2005/8/layout/list1"/>
    <dgm:cxn modelId="{E59C827A-BB28-4870-A721-1E103FD60BBE}" type="presOf" srcId="{B41DB7F4-62EF-4D5B-9B4C-B5011B9E478E}" destId="{DDBA64B0-553F-404E-B580-38A3E90BE17E}" srcOrd="0" destOrd="0" presId="urn:microsoft.com/office/officeart/2005/8/layout/list1"/>
    <dgm:cxn modelId="{77ACA980-E394-4638-9293-47ACE64D7E3C}" type="presOf" srcId="{FABA38BC-9BCB-4861-A9FE-3247DA1568F0}" destId="{E046748E-D0CA-4E8B-9538-55752B4D8650}" srcOrd="0" destOrd="0" presId="urn:microsoft.com/office/officeart/2005/8/layout/list1"/>
    <dgm:cxn modelId="{F0EF9482-AD53-4634-BCC0-02B73BC9E52C}" srcId="{FABA38BC-9BCB-4861-A9FE-3247DA1568F0}" destId="{E46CC5CF-EDBA-45C5-9BDB-DB416D2C674F}" srcOrd="3" destOrd="0" parTransId="{FBF1A8C7-CCFC-4975-83A1-6D7CD1747832}" sibTransId="{58906ECF-E479-48AC-BB89-1890770917B9}"/>
    <dgm:cxn modelId="{DFACA58C-73CC-4A6E-B722-79591C5F9936}" srcId="{FABA38BC-9BCB-4861-A9FE-3247DA1568F0}" destId="{BDA64026-AADE-4BBE-B718-3BCD0CE636D8}" srcOrd="0" destOrd="0" parTransId="{48BB9169-CC3E-4D31-B443-5B872717986F}" sibTransId="{4705E71F-ACA7-4CB7-8819-B9C8B2B9D39F}"/>
    <dgm:cxn modelId="{F440DC8E-12FF-4C52-85E7-8D3A3125C1D4}" type="presOf" srcId="{E46CC5CF-EDBA-45C5-9BDB-DB416D2C674F}" destId="{FE657C93-0B18-4D50-B890-73CA56C79069}" srcOrd="0" destOrd="0" presId="urn:microsoft.com/office/officeart/2005/8/layout/list1"/>
    <dgm:cxn modelId="{BA8FD196-AAA9-4B32-8377-8C7C7E189B18}" srcId="{FABA38BC-9BCB-4861-A9FE-3247DA1568F0}" destId="{2E73C6B7-007A-4FD3-8132-D5112B1F453F}" srcOrd="2" destOrd="0" parTransId="{9D76CBB8-841B-44B1-B539-33FB1B06466D}" sibTransId="{106FE25E-B37C-4A64-8B59-5545C9A45860}"/>
    <dgm:cxn modelId="{E01281A2-116D-48CE-A6D3-A7BC1452FB61}" type="presOf" srcId="{2E73C6B7-007A-4FD3-8132-D5112B1F453F}" destId="{629DF6DD-E8E5-4B58-A276-CC8E3385F330}" srcOrd="0" destOrd="0" presId="urn:microsoft.com/office/officeart/2005/8/layout/list1"/>
    <dgm:cxn modelId="{E17490E9-1DDE-44D2-B64F-A2074FC7FAAF}" type="presOf" srcId="{E46CC5CF-EDBA-45C5-9BDB-DB416D2C674F}" destId="{55F6299F-E842-4D5C-8700-400F2C34875F}" srcOrd="1" destOrd="0" presId="urn:microsoft.com/office/officeart/2005/8/layout/list1"/>
    <dgm:cxn modelId="{0DAB43EB-746B-445D-BCAB-BA4032F109F3}" srcId="{FABA38BC-9BCB-4861-A9FE-3247DA1568F0}" destId="{B41DB7F4-62EF-4D5B-9B4C-B5011B9E478E}" srcOrd="1" destOrd="0" parTransId="{73F78EC8-57CA-4830-B7A2-39419C8B677E}" sibTransId="{13B201E1-F344-4D42-9E61-77CC3BC637E3}"/>
    <dgm:cxn modelId="{0E9AD3EC-1B20-4A7B-B3A9-C5791416BCA9}" type="presOf" srcId="{2E73C6B7-007A-4FD3-8132-D5112B1F453F}" destId="{DF4F03AB-5E8E-471F-AC8D-E7A76C098F41}" srcOrd="1" destOrd="0" presId="urn:microsoft.com/office/officeart/2005/8/layout/list1"/>
    <dgm:cxn modelId="{9638A6FD-1A11-4294-A923-217021AA8C92}" type="presOf" srcId="{B41DB7F4-62EF-4D5B-9B4C-B5011B9E478E}" destId="{89458F12-17F1-464C-8613-22B24845EA8C}" srcOrd="1" destOrd="0" presId="urn:microsoft.com/office/officeart/2005/8/layout/list1"/>
    <dgm:cxn modelId="{A94EEEE8-9D9F-4384-9845-A9CD94F491DD}" type="presParOf" srcId="{E046748E-D0CA-4E8B-9538-55752B4D8650}" destId="{1E5AD5F8-DA54-49D6-8772-91BC21DD9CD6}" srcOrd="0" destOrd="0" presId="urn:microsoft.com/office/officeart/2005/8/layout/list1"/>
    <dgm:cxn modelId="{6B0B127F-F7CA-4E20-A9B0-852FBBB6A40D}" type="presParOf" srcId="{1E5AD5F8-DA54-49D6-8772-91BC21DD9CD6}" destId="{0DA7FA05-A42E-4A0B-A0E7-4DE5E77301A3}" srcOrd="0" destOrd="0" presId="urn:microsoft.com/office/officeart/2005/8/layout/list1"/>
    <dgm:cxn modelId="{67E24ADA-C068-4418-A069-A7BF83F2FD47}" type="presParOf" srcId="{1E5AD5F8-DA54-49D6-8772-91BC21DD9CD6}" destId="{011DAA3F-26EA-460D-B538-7B396F3C4695}" srcOrd="1" destOrd="0" presId="urn:microsoft.com/office/officeart/2005/8/layout/list1"/>
    <dgm:cxn modelId="{ADC8B814-8AF9-4DF7-B5FC-087CAABE5112}" type="presParOf" srcId="{E046748E-D0CA-4E8B-9538-55752B4D8650}" destId="{FF1FD5EA-24BE-473E-904F-19C243BE9C9A}" srcOrd="1" destOrd="0" presId="urn:microsoft.com/office/officeart/2005/8/layout/list1"/>
    <dgm:cxn modelId="{A599724F-D128-4603-BB6B-B1E23E23CE4E}" type="presParOf" srcId="{E046748E-D0CA-4E8B-9538-55752B4D8650}" destId="{D55A3F8D-D2BE-45C0-8072-D966BDCE4014}" srcOrd="2" destOrd="0" presId="urn:microsoft.com/office/officeart/2005/8/layout/list1"/>
    <dgm:cxn modelId="{72791A21-B3B2-42FD-A5D5-B83B86115399}" type="presParOf" srcId="{E046748E-D0CA-4E8B-9538-55752B4D8650}" destId="{5446DBF2-22F3-489B-80B5-6B97318D6A1C}" srcOrd="3" destOrd="0" presId="urn:microsoft.com/office/officeart/2005/8/layout/list1"/>
    <dgm:cxn modelId="{C35426C3-51B1-41B3-8A31-74F2998E8256}" type="presParOf" srcId="{E046748E-D0CA-4E8B-9538-55752B4D8650}" destId="{6DD54009-FBFE-4592-961C-D18DA0D89BEA}" srcOrd="4" destOrd="0" presId="urn:microsoft.com/office/officeart/2005/8/layout/list1"/>
    <dgm:cxn modelId="{4FE3837F-028F-4D07-955A-704146B24A77}" type="presParOf" srcId="{6DD54009-FBFE-4592-961C-D18DA0D89BEA}" destId="{DDBA64B0-553F-404E-B580-38A3E90BE17E}" srcOrd="0" destOrd="0" presId="urn:microsoft.com/office/officeart/2005/8/layout/list1"/>
    <dgm:cxn modelId="{3F726415-13FB-4553-87BE-85889ACD607F}" type="presParOf" srcId="{6DD54009-FBFE-4592-961C-D18DA0D89BEA}" destId="{89458F12-17F1-464C-8613-22B24845EA8C}" srcOrd="1" destOrd="0" presId="urn:microsoft.com/office/officeart/2005/8/layout/list1"/>
    <dgm:cxn modelId="{BAEFE9EC-4741-4A68-B9AA-515462496231}" type="presParOf" srcId="{E046748E-D0CA-4E8B-9538-55752B4D8650}" destId="{93742656-2C47-489F-B805-B658326B217C}" srcOrd="5" destOrd="0" presId="urn:microsoft.com/office/officeart/2005/8/layout/list1"/>
    <dgm:cxn modelId="{949295FF-CE1C-4491-A7C1-81605EAD5AC6}" type="presParOf" srcId="{E046748E-D0CA-4E8B-9538-55752B4D8650}" destId="{CD869901-7FB5-4F79-92D5-0366C075ABEB}" srcOrd="6" destOrd="0" presId="urn:microsoft.com/office/officeart/2005/8/layout/list1"/>
    <dgm:cxn modelId="{6084E798-0FB6-4F70-ADBF-3C7E35EF4106}" type="presParOf" srcId="{E046748E-D0CA-4E8B-9538-55752B4D8650}" destId="{29276569-9B76-421A-87ED-3EBB334D4834}" srcOrd="7" destOrd="0" presId="urn:microsoft.com/office/officeart/2005/8/layout/list1"/>
    <dgm:cxn modelId="{0F8C80AE-583A-467F-B93A-4FB28E7E97E3}" type="presParOf" srcId="{E046748E-D0CA-4E8B-9538-55752B4D8650}" destId="{2B86C129-D0F4-47D6-97A1-3BCFA78D3E83}" srcOrd="8" destOrd="0" presId="urn:microsoft.com/office/officeart/2005/8/layout/list1"/>
    <dgm:cxn modelId="{5CA5026B-773C-420C-8C02-3BD881A4F86C}" type="presParOf" srcId="{2B86C129-D0F4-47D6-97A1-3BCFA78D3E83}" destId="{629DF6DD-E8E5-4B58-A276-CC8E3385F330}" srcOrd="0" destOrd="0" presId="urn:microsoft.com/office/officeart/2005/8/layout/list1"/>
    <dgm:cxn modelId="{D5F67E38-9A41-456B-BE91-D09CA5F49EF5}" type="presParOf" srcId="{2B86C129-D0F4-47D6-97A1-3BCFA78D3E83}" destId="{DF4F03AB-5E8E-471F-AC8D-E7A76C098F41}" srcOrd="1" destOrd="0" presId="urn:microsoft.com/office/officeart/2005/8/layout/list1"/>
    <dgm:cxn modelId="{28C65231-0312-4EE9-8E99-0806F5AC078C}" type="presParOf" srcId="{E046748E-D0CA-4E8B-9538-55752B4D8650}" destId="{5E768D1C-DC3D-4030-AE44-DB97D995D40C}" srcOrd="9" destOrd="0" presId="urn:microsoft.com/office/officeart/2005/8/layout/list1"/>
    <dgm:cxn modelId="{09D23698-5365-4589-A35D-A27510485028}" type="presParOf" srcId="{E046748E-D0CA-4E8B-9538-55752B4D8650}" destId="{FC2CEEF5-C233-4C0D-AF89-7B1D3038FA3E}" srcOrd="10" destOrd="0" presId="urn:microsoft.com/office/officeart/2005/8/layout/list1"/>
    <dgm:cxn modelId="{FA2385B4-DA5D-447A-AA5C-A3E170B46CAB}" type="presParOf" srcId="{E046748E-D0CA-4E8B-9538-55752B4D8650}" destId="{F6C75C7B-6474-4DA5-8D14-0530B094FEB8}" srcOrd="11" destOrd="0" presId="urn:microsoft.com/office/officeart/2005/8/layout/list1"/>
    <dgm:cxn modelId="{DCC8A2F5-69B2-43B5-AD18-4334A4057BD5}" type="presParOf" srcId="{E046748E-D0CA-4E8B-9538-55752B4D8650}" destId="{BC757F26-A006-4E2C-B7FF-E719E61E4000}" srcOrd="12" destOrd="0" presId="urn:microsoft.com/office/officeart/2005/8/layout/list1"/>
    <dgm:cxn modelId="{948835C8-E117-40D2-B8F5-D6D6A4BC94C2}" type="presParOf" srcId="{BC757F26-A006-4E2C-B7FF-E719E61E4000}" destId="{FE657C93-0B18-4D50-B890-73CA56C79069}" srcOrd="0" destOrd="0" presId="urn:microsoft.com/office/officeart/2005/8/layout/list1"/>
    <dgm:cxn modelId="{89A71521-D1F3-4051-9F14-D43BCAEE8704}" type="presParOf" srcId="{BC757F26-A006-4E2C-B7FF-E719E61E4000}" destId="{55F6299F-E842-4D5C-8700-400F2C34875F}" srcOrd="1" destOrd="0" presId="urn:microsoft.com/office/officeart/2005/8/layout/list1"/>
    <dgm:cxn modelId="{B9ED14F7-6108-4498-B0C4-59CC88F3B0B2}" type="presParOf" srcId="{E046748E-D0CA-4E8B-9538-55752B4D8650}" destId="{920F75E7-FF0C-4646-BCD8-DAEB550CD0DE}" srcOrd="13" destOrd="0" presId="urn:microsoft.com/office/officeart/2005/8/layout/list1"/>
    <dgm:cxn modelId="{0195BCA6-0F42-4D9E-8DE1-BF251A28894A}" type="presParOf" srcId="{E046748E-D0CA-4E8B-9538-55752B4D8650}" destId="{AE5945AA-E443-4D95-AC34-78C22DA6355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F7762E-B452-4EC2-9335-9BD239E91D6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CFD29496-7A23-4DAA-8AE2-91E7D710A195}">
      <dgm:prSet phldrT="[Metin]"/>
      <dgm:spPr>
        <a:solidFill>
          <a:schemeClr val="accent2">
            <a:lumMod val="60000"/>
            <a:lumOff val="40000"/>
          </a:schemeClr>
        </a:solidFill>
        <a:ln>
          <a:solidFill>
            <a:schemeClr val="accent3">
              <a:lumMod val="40000"/>
              <a:lumOff val="60000"/>
            </a:schemeClr>
          </a:solidFill>
        </a:ln>
      </dgm:spPr>
      <dgm:t>
        <a:bodyPr/>
        <a:lstStyle/>
        <a:p>
          <a:pPr algn="just"/>
          <a:r>
            <a:rPr lang="tr-TR" dirty="0"/>
            <a:t>turizmin çevreye olan zararlı etkilerinin turistler, turizm işletmeleri, hükümetler, destinasyondaki yerel topluluklar ve diğer paydaş gruplar tarafından koruyarak kullanma ilkesi gözetilerek uzun vadeli planlama yapılması gerekmektedir.</a:t>
          </a:r>
        </a:p>
      </dgm:t>
    </dgm:pt>
    <dgm:pt modelId="{83430D00-412B-4A5D-9591-B2785E60585C}" type="parTrans" cxnId="{6CD67330-FDFB-4532-B236-5778D688A401}">
      <dgm:prSet/>
      <dgm:spPr/>
      <dgm:t>
        <a:bodyPr/>
        <a:lstStyle/>
        <a:p>
          <a:endParaRPr lang="tr-TR"/>
        </a:p>
      </dgm:t>
    </dgm:pt>
    <dgm:pt modelId="{B3DCE5FF-E008-4A78-A88C-22C99FEE9CE5}" type="sibTrans" cxnId="{6CD67330-FDFB-4532-B236-5778D688A401}">
      <dgm:prSet/>
      <dgm:spPr/>
      <dgm:t>
        <a:bodyPr/>
        <a:lstStyle/>
        <a:p>
          <a:endParaRPr lang="tr-TR"/>
        </a:p>
      </dgm:t>
    </dgm:pt>
    <dgm:pt modelId="{6E7DB93F-79DB-42EC-8661-8F9E8F4B95A6}">
      <dgm:prSet phldrT="[Metin]"/>
      <dgm:spPr>
        <a:solidFill>
          <a:schemeClr val="accent1">
            <a:lumMod val="75000"/>
          </a:schemeClr>
        </a:solidFill>
      </dgm:spPr>
      <dgm:t>
        <a:bodyPr/>
        <a:lstStyle/>
        <a:p>
          <a:pPr algn="just"/>
          <a:r>
            <a:rPr lang="tr-TR" dirty="0"/>
            <a:t>Bu kapsamda çeşitli iş birliği ve ortaklıklar kurmak, yerel halk katılımı sağlamak, proaktif araştırma ve eğitim imkânı sunmak, çevreyi korumak, ziyaretçilerin yönetimini sağlamak ve yeşil etiket gibi standartlar faaliyetleri uygulamaya koymak önem arz etmektedir.</a:t>
          </a:r>
        </a:p>
      </dgm:t>
    </dgm:pt>
    <dgm:pt modelId="{6E619FC5-613F-4E1C-BD3B-EAE16BD4FECA}" type="parTrans" cxnId="{345DBB35-97BE-42AD-8788-E7DAB0153E0F}">
      <dgm:prSet/>
      <dgm:spPr/>
      <dgm:t>
        <a:bodyPr/>
        <a:lstStyle/>
        <a:p>
          <a:endParaRPr lang="tr-TR"/>
        </a:p>
      </dgm:t>
    </dgm:pt>
    <dgm:pt modelId="{367CA77B-7450-4246-84FD-D5B36A8437EB}" type="sibTrans" cxnId="{345DBB35-97BE-42AD-8788-E7DAB0153E0F}">
      <dgm:prSet/>
      <dgm:spPr/>
      <dgm:t>
        <a:bodyPr/>
        <a:lstStyle/>
        <a:p>
          <a:endParaRPr lang="tr-TR"/>
        </a:p>
      </dgm:t>
    </dgm:pt>
    <dgm:pt modelId="{5A69134A-5165-4C5A-BEF3-726253DB6A6F}">
      <dgm:prSet phldrT="[Metin]"/>
      <dgm:spPr/>
      <dgm:t>
        <a:bodyPr/>
        <a:lstStyle/>
        <a:p>
          <a:pPr algn="just"/>
          <a:r>
            <a:rPr lang="tr-TR" dirty="0"/>
            <a:t>Ayrıca su tasarrufu, atık yönetimi, ulaşım, gönüllülük programları ve sürdürülebilirlik ilkeleri gibi unsurlar ekoturizm tasarlamalarının içine entegre edilmesi gerekmektedir.</a:t>
          </a:r>
        </a:p>
      </dgm:t>
    </dgm:pt>
    <dgm:pt modelId="{C78DC2D8-1C53-4F0E-A7D6-49B08A531BA8}" type="parTrans" cxnId="{63B3BF20-D1C2-4613-9F02-47CE5C4E98F6}">
      <dgm:prSet/>
      <dgm:spPr/>
      <dgm:t>
        <a:bodyPr/>
        <a:lstStyle/>
        <a:p>
          <a:endParaRPr lang="tr-TR"/>
        </a:p>
      </dgm:t>
    </dgm:pt>
    <dgm:pt modelId="{E8A298F7-2E3D-46D1-901F-FDEB10E0D008}" type="sibTrans" cxnId="{63B3BF20-D1C2-4613-9F02-47CE5C4E98F6}">
      <dgm:prSet/>
      <dgm:spPr/>
      <dgm:t>
        <a:bodyPr/>
        <a:lstStyle/>
        <a:p>
          <a:endParaRPr lang="tr-TR"/>
        </a:p>
      </dgm:t>
    </dgm:pt>
    <dgm:pt modelId="{5D1088BD-BF19-43D2-ADA0-86B710606361}" type="pres">
      <dgm:prSet presAssocID="{2DF7762E-B452-4EC2-9335-9BD239E91D66}" presName="Name0" presStyleCnt="0">
        <dgm:presLayoutVars>
          <dgm:chMax val="7"/>
          <dgm:chPref val="7"/>
          <dgm:dir/>
        </dgm:presLayoutVars>
      </dgm:prSet>
      <dgm:spPr/>
    </dgm:pt>
    <dgm:pt modelId="{259F2C15-3EAE-49D5-80CE-E93E1F7C9CBF}" type="pres">
      <dgm:prSet presAssocID="{2DF7762E-B452-4EC2-9335-9BD239E91D66}" presName="Name1" presStyleCnt="0"/>
      <dgm:spPr/>
    </dgm:pt>
    <dgm:pt modelId="{6A49AA36-FC54-477F-80DA-1FB5D2BDD68E}" type="pres">
      <dgm:prSet presAssocID="{2DF7762E-B452-4EC2-9335-9BD239E91D66}" presName="cycle" presStyleCnt="0"/>
      <dgm:spPr/>
    </dgm:pt>
    <dgm:pt modelId="{A8FD8BB6-A8AD-4221-8C40-EA24829A19B4}" type="pres">
      <dgm:prSet presAssocID="{2DF7762E-B452-4EC2-9335-9BD239E91D66}" presName="srcNode" presStyleLbl="node1" presStyleIdx="0" presStyleCnt="3"/>
      <dgm:spPr/>
    </dgm:pt>
    <dgm:pt modelId="{5236D24C-E5BB-49F7-9CB6-B4CC366ADE42}" type="pres">
      <dgm:prSet presAssocID="{2DF7762E-B452-4EC2-9335-9BD239E91D66}" presName="conn" presStyleLbl="parChTrans1D2" presStyleIdx="0" presStyleCnt="1"/>
      <dgm:spPr/>
    </dgm:pt>
    <dgm:pt modelId="{83E15256-555E-4075-A367-53EF577EA6F6}" type="pres">
      <dgm:prSet presAssocID="{2DF7762E-B452-4EC2-9335-9BD239E91D66}" presName="extraNode" presStyleLbl="node1" presStyleIdx="0" presStyleCnt="3"/>
      <dgm:spPr/>
    </dgm:pt>
    <dgm:pt modelId="{82717671-8E6C-4DAC-AB94-6D92BA915E97}" type="pres">
      <dgm:prSet presAssocID="{2DF7762E-B452-4EC2-9335-9BD239E91D66}" presName="dstNode" presStyleLbl="node1" presStyleIdx="0" presStyleCnt="3"/>
      <dgm:spPr/>
    </dgm:pt>
    <dgm:pt modelId="{937224BA-54CC-4DB0-AA3B-92F2F28C76E0}" type="pres">
      <dgm:prSet presAssocID="{CFD29496-7A23-4DAA-8AE2-91E7D710A195}" presName="text_1" presStyleLbl="node1" presStyleIdx="0" presStyleCnt="3">
        <dgm:presLayoutVars>
          <dgm:bulletEnabled val="1"/>
        </dgm:presLayoutVars>
      </dgm:prSet>
      <dgm:spPr/>
    </dgm:pt>
    <dgm:pt modelId="{C1727E1B-2985-428F-8CA8-BCD8F87781E3}" type="pres">
      <dgm:prSet presAssocID="{CFD29496-7A23-4DAA-8AE2-91E7D710A195}" presName="accent_1" presStyleCnt="0"/>
      <dgm:spPr/>
    </dgm:pt>
    <dgm:pt modelId="{A593B914-D28C-4C76-BCE5-5E449B46B60B}" type="pres">
      <dgm:prSet presAssocID="{CFD29496-7A23-4DAA-8AE2-91E7D710A195}" presName="accentRepeatNode" presStyleLbl="solidFgAcc1" presStyleIdx="0" presStyleCnt="3"/>
      <dgm:spPr>
        <a:solidFill>
          <a:schemeClr val="accent5"/>
        </a:solidFill>
      </dgm:spPr>
    </dgm:pt>
    <dgm:pt modelId="{2B74DED0-BF08-49EA-B36A-5BE2E577BBB5}" type="pres">
      <dgm:prSet presAssocID="{6E7DB93F-79DB-42EC-8661-8F9E8F4B95A6}" presName="text_2" presStyleLbl="node1" presStyleIdx="1" presStyleCnt="3">
        <dgm:presLayoutVars>
          <dgm:bulletEnabled val="1"/>
        </dgm:presLayoutVars>
      </dgm:prSet>
      <dgm:spPr/>
    </dgm:pt>
    <dgm:pt modelId="{455C9780-713E-4B14-B1D3-8097497F75F7}" type="pres">
      <dgm:prSet presAssocID="{6E7DB93F-79DB-42EC-8661-8F9E8F4B95A6}" presName="accent_2" presStyleCnt="0"/>
      <dgm:spPr/>
    </dgm:pt>
    <dgm:pt modelId="{F18E6585-C99B-4797-A66A-1F20AF2A9594}" type="pres">
      <dgm:prSet presAssocID="{6E7DB93F-79DB-42EC-8661-8F9E8F4B95A6}" presName="accentRepeatNode" presStyleLbl="solidFgAcc1" presStyleIdx="1" presStyleCnt="3" custLinFactNeighborX="1149" custLinFactNeighborY="2297"/>
      <dgm:spPr>
        <a:solidFill>
          <a:schemeClr val="accent1">
            <a:lumMod val="60000"/>
            <a:lumOff val="40000"/>
          </a:schemeClr>
        </a:solidFill>
      </dgm:spPr>
    </dgm:pt>
    <dgm:pt modelId="{752D7634-C819-4828-B819-A283F130E240}" type="pres">
      <dgm:prSet presAssocID="{5A69134A-5165-4C5A-BEF3-726253DB6A6F}" presName="text_3" presStyleLbl="node1" presStyleIdx="2" presStyleCnt="3">
        <dgm:presLayoutVars>
          <dgm:bulletEnabled val="1"/>
        </dgm:presLayoutVars>
      </dgm:prSet>
      <dgm:spPr/>
    </dgm:pt>
    <dgm:pt modelId="{210B8ED0-9D0C-4498-AF97-AAD6D5E5360E}" type="pres">
      <dgm:prSet presAssocID="{5A69134A-5165-4C5A-BEF3-726253DB6A6F}" presName="accent_3" presStyleCnt="0"/>
      <dgm:spPr/>
    </dgm:pt>
    <dgm:pt modelId="{C92BDF7B-12FD-450B-9FE1-5F521F1E3E1D}" type="pres">
      <dgm:prSet presAssocID="{5A69134A-5165-4C5A-BEF3-726253DB6A6F}" presName="accentRepeatNode" presStyleLbl="solidFgAcc1" presStyleIdx="2" presStyleCnt="3"/>
      <dgm:spPr/>
    </dgm:pt>
  </dgm:ptLst>
  <dgm:cxnLst>
    <dgm:cxn modelId="{3B5B3F00-B704-40C3-BF94-C4AA5250B271}" type="presOf" srcId="{5A69134A-5165-4C5A-BEF3-726253DB6A6F}" destId="{752D7634-C819-4828-B819-A283F130E240}" srcOrd="0" destOrd="0" presId="urn:microsoft.com/office/officeart/2008/layout/VerticalCurvedList"/>
    <dgm:cxn modelId="{63B3BF20-D1C2-4613-9F02-47CE5C4E98F6}" srcId="{2DF7762E-B452-4EC2-9335-9BD239E91D66}" destId="{5A69134A-5165-4C5A-BEF3-726253DB6A6F}" srcOrd="2" destOrd="0" parTransId="{C78DC2D8-1C53-4F0E-A7D6-49B08A531BA8}" sibTransId="{E8A298F7-2E3D-46D1-901F-FDEB10E0D008}"/>
    <dgm:cxn modelId="{6CD67330-FDFB-4532-B236-5778D688A401}" srcId="{2DF7762E-B452-4EC2-9335-9BD239E91D66}" destId="{CFD29496-7A23-4DAA-8AE2-91E7D710A195}" srcOrd="0" destOrd="0" parTransId="{83430D00-412B-4A5D-9591-B2785E60585C}" sibTransId="{B3DCE5FF-E008-4A78-A88C-22C99FEE9CE5}"/>
    <dgm:cxn modelId="{345DBB35-97BE-42AD-8788-E7DAB0153E0F}" srcId="{2DF7762E-B452-4EC2-9335-9BD239E91D66}" destId="{6E7DB93F-79DB-42EC-8661-8F9E8F4B95A6}" srcOrd="1" destOrd="0" parTransId="{6E619FC5-613F-4E1C-BD3B-EAE16BD4FECA}" sibTransId="{367CA77B-7450-4246-84FD-D5B36A8437EB}"/>
    <dgm:cxn modelId="{B957393F-9BFC-451E-8DCC-FEC593095DF7}" type="presOf" srcId="{B3DCE5FF-E008-4A78-A88C-22C99FEE9CE5}" destId="{5236D24C-E5BB-49F7-9CB6-B4CC366ADE42}" srcOrd="0" destOrd="0" presId="urn:microsoft.com/office/officeart/2008/layout/VerticalCurvedList"/>
    <dgm:cxn modelId="{D55C7750-DD3F-4953-8FC8-99C4D3397459}" type="presOf" srcId="{6E7DB93F-79DB-42EC-8661-8F9E8F4B95A6}" destId="{2B74DED0-BF08-49EA-B36A-5BE2E577BBB5}" srcOrd="0" destOrd="0" presId="urn:microsoft.com/office/officeart/2008/layout/VerticalCurvedList"/>
    <dgm:cxn modelId="{6CC5358B-A34F-4CCE-9614-249EF473E984}" type="presOf" srcId="{CFD29496-7A23-4DAA-8AE2-91E7D710A195}" destId="{937224BA-54CC-4DB0-AA3B-92F2F28C76E0}" srcOrd="0" destOrd="0" presId="urn:microsoft.com/office/officeart/2008/layout/VerticalCurvedList"/>
    <dgm:cxn modelId="{7ACE499E-5B29-4548-AF41-BE6AA1B97F29}" type="presOf" srcId="{2DF7762E-B452-4EC2-9335-9BD239E91D66}" destId="{5D1088BD-BF19-43D2-ADA0-86B710606361}" srcOrd="0" destOrd="0" presId="urn:microsoft.com/office/officeart/2008/layout/VerticalCurvedList"/>
    <dgm:cxn modelId="{7FC08470-3A9A-428B-8D77-C2926C871F1E}" type="presParOf" srcId="{5D1088BD-BF19-43D2-ADA0-86B710606361}" destId="{259F2C15-3EAE-49D5-80CE-E93E1F7C9CBF}" srcOrd="0" destOrd="0" presId="urn:microsoft.com/office/officeart/2008/layout/VerticalCurvedList"/>
    <dgm:cxn modelId="{87DBF463-A883-48F1-AA00-B8AA5CB1EAFE}" type="presParOf" srcId="{259F2C15-3EAE-49D5-80CE-E93E1F7C9CBF}" destId="{6A49AA36-FC54-477F-80DA-1FB5D2BDD68E}" srcOrd="0" destOrd="0" presId="urn:microsoft.com/office/officeart/2008/layout/VerticalCurvedList"/>
    <dgm:cxn modelId="{4BCF208B-8558-4057-967D-C65927FD4EC0}" type="presParOf" srcId="{6A49AA36-FC54-477F-80DA-1FB5D2BDD68E}" destId="{A8FD8BB6-A8AD-4221-8C40-EA24829A19B4}" srcOrd="0" destOrd="0" presId="urn:microsoft.com/office/officeart/2008/layout/VerticalCurvedList"/>
    <dgm:cxn modelId="{1A29C06B-BAB7-4F62-9252-B1E64A863149}" type="presParOf" srcId="{6A49AA36-FC54-477F-80DA-1FB5D2BDD68E}" destId="{5236D24C-E5BB-49F7-9CB6-B4CC366ADE42}" srcOrd="1" destOrd="0" presId="urn:microsoft.com/office/officeart/2008/layout/VerticalCurvedList"/>
    <dgm:cxn modelId="{172A9039-1AF2-441C-A436-DF10CB7A672F}" type="presParOf" srcId="{6A49AA36-FC54-477F-80DA-1FB5D2BDD68E}" destId="{83E15256-555E-4075-A367-53EF577EA6F6}" srcOrd="2" destOrd="0" presId="urn:microsoft.com/office/officeart/2008/layout/VerticalCurvedList"/>
    <dgm:cxn modelId="{BA73E3B7-A412-4252-A872-23142E01F107}" type="presParOf" srcId="{6A49AA36-FC54-477F-80DA-1FB5D2BDD68E}" destId="{82717671-8E6C-4DAC-AB94-6D92BA915E97}" srcOrd="3" destOrd="0" presId="urn:microsoft.com/office/officeart/2008/layout/VerticalCurvedList"/>
    <dgm:cxn modelId="{F7B4E879-80C5-4841-B0B7-4C2DFD61E585}" type="presParOf" srcId="{259F2C15-3EAE-49D5-80CE-E93E1F7C9CBF}" destId="{937224BA-54CC-4DB0-AA3B-92F2F28C76E0}" srcOrd="1" destOrd="0" presId="urn:microsoft.com/office/officeart/2008/layout/VerticalCurvedList"/>
    <dgm:cxn modelId="{7DCB3414-8E15-473A-BB1B-A07BA99E0596}" type="presParOf" srcId="{259F2C15-3EAE-49D5-80CE-E93E1F7C9CBF}" destId="{C1727E1B-2985-428F-8CA8-BCD8F87781E3}" srcOrd="2" destOrd="0" presId="urn:microsoft.com/office/officeart/2008/layout/VerticalCurvedList"/>
    <dgm:cxn modelId="{063749D2-2148-4D05-8A11-823DF6D8988E}" type="presParOf" srcId="{C1727E1B-2985-428F-8CA8-BCD8F87781E3}" destId="{A593B914-D28C-4C76-BCE5-5E449B46B60B}" srcOrd="0" destOrd="0" presId="urn:microsoft.com/office/officeart/2008/layout/VerticalCurvedList"/>
    <dgm:cxn modelId="{F73A0625-FE31-4789-82F3-D682E9C99A4A}" type="presParOf" srcId="{259F2C15-3EAE-49D5-80CE-E93E1F7C9CBF}" destId="{2B74DED0-BF08-49EA-B36A-5BE2E577BBB5}" srcOrd="3" destOrd="0" presId="urn:microsoft.com/office/officeart/2008/layout/VerticalCurvedList"/>
    <dgm:cxn modelId="{706A8822-8B0A-4D79-AAB5-32E7133DB979}" type="presParOf" srcId="{259F2C15-3EAE-49D5-80CE-E93E1F7C9CBF}" destId="{455C9780-713E-4B14-B1D3-8097497F75F7}" srcOrd="4" destOrd="0" presId="urn:microsoft.com/office/officeart/2008/layout/VerticalCurvedList"/>
    <dgm:cxn modelId="{223D16A3-9259-44F6-85D9-B830788382FF}" type="presParOf" srcId="{455C9780-713E-4B14-B1D3-8097497F75F7}" destId="{F18E6585-C99B-4797-A66A-1F20AF2A9594}" srcOrd="0" destOrd="0" presId="urn:microsoft.com/office/officeart/2008/layout/VerticalCurvedList"/>
    <dgm:cxn modelId="{46B68AB3-D0BB-496C-B68B-C898BD4AF2E7}" type="presParOf" srcId="{259F2C15-3EAE-49D5-80CE-E93E1F7C9CBF}" destId="{752D7634-C819-4828-B819-A283F130E240}" srcOrd="5" destOrd="0" presId="urn:microsoft.com/office/officeart/2008/layout/VerticalCurvedList"/>
    <dgm:cxn modelId="{C77167FD-4F8D-4743-A7AB-1B2B3369F02F}" type="presParOf" srcId="{259F2C15-3EAE-49D5-80CE-E93E1F7C9CBF}" destId="{210B8ED0-9D0C-4498-AF97-AAD6D5E5360E}" srcOrd="6" destOrd="0" presId="urn:microsoft.com/office/officeart/2008/layout/VerticalCurvedList"/>
    <dgm:cxn modelId="{A68A6608-49F0-460D-BBDB-551E6B3BBFFE}" type="presParOf" srcId="{210B8ED0-9D0C-4498-AF97-AAD6D5E5360E}" destId="{C92BDF7B-12FD-450B-9FE1-5F521F1E3E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0981F7-AA06-4B25-8823-31E2C99804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18EBF94-64D9-4E78-ADCB-CD9D4166BC36}">
      <dgm:prSet phldrT="[Metin]"/>
      <dgm:spPr>
        <a:solidFill>
          <a:schemeClr val="accent2">
            <a:lumMod val="60000"/>
            <a:lumOff val="40000"/>
          </a:schemeClr>
        </a:solidFill>
      </dgm:spPr>
      <dgm:t>
        <a:bodyPr/>
        <a:lstStyle/>
        <a:p>
          <a:pPr algn="just">
            <a:buSzPts val="1000"/>
            <a:buFont typeface="+mj-lt"/>
            <a:buAutoNum type="arabicPeriod"/>
          </a:pPr>
          <a:r>
            <a:rPr lang="tr-TR" dirty="0"/>
            <a:t>1. Korunan alanlar ve yerel toplum için sermaye artışı. (Çevreyi ziyaret eden bilinçli gezginler alandan daha uzun süre yararlanmak için bu alanların korunmasına destek olmak durumundadır)</a:t>
          </a:r>
        </a:p>
      </dgm:t>
    </dgm:pt>
    <dgm:pt modelId="{AD2FA792-9CF6-44C3-A88E-8D4D2C213CFA}" type="parTrans" cxnId="{6CA04C01-39FA-4195-8207-E49E2548FB7A}">
      <dgm:prSet/>
      <dgm:spPr/>
      <dgm:t>
        <a:bodyPr/>
        <a:lstStyle/>
        <a:p>
          <a:endParaRPr lang="tr-TR"/>
        </a:p>
      </dgm:t>
    </dgm:pt>
    <dgm:pt modelId="{75A05CE8-74FC-42D7-806F-4D9B4A5FA2BD}" type="sibTrans" cxnId="{6CA04C01-39FA-4195-8207-E49E2548FB7A}">
      <dgm:prSet/>
      <dgm:spPr/>
      <dgm:t>
        <a:bodyPr/>
        <a:lstStyle/>
        <a:p>
          <a:endParaRPr lang="tr-TR"/>
        </a:p>
      </dgm:t>
    </dgm:pt>
    <dgm:pt modelId="{AE150547-3826-45C7-8F95-BCE8D41F53A0}">
      <dgm:prSet phldrT="[Metin]" phldr="1"/>
      <dgm:spPr/>
      <dgm:t>
        <a:bodyPr/>
        <a:lstStyle/>
        <a:p>
          <a:endParaRPr lang="tr-TR"/>
        </a:p>
      </dgm:t>
    </dgm:pt>
    <dgm:pt modelId="{1E7F7DC8-18C5-407E-AE62-E50D7D7D8DC7}" type="parTrans" cxnId="{57606326-9976-4AFA-9736-5BF4A9EFB70A}">
      <dgm:prSet/>
      <dgm:spPr/>
      <dgm:t>
        <a:bodyPr/>
        <a:lstStyle/>
        <a:p>
          <a:endParaRPr lang="tr-TR"/>
        </a:p>
      </dgm:t>
    </dgm:pt>
    <dgm:pt modelId="{6A2AAD6F-6A55-43B5-924B-FB8C81F2C0FB}" type="sibTrans" cxnId="{57606326-9976-4AFA-9736-5BF4A9EFB70A}">
      <dgm:prSet/>
      <dgm:spPr/>
      <dgm:t>
        <a:bodyPr/>
        <a:lstStyle/>
        <a:p>
          <a:endParaRPr lang="tr-TR"/>
        </a:p>
      </dgm:t>
    </dgm:pt>
    <dgm:pt modelId="{86AE28D3-D43E-41AA-B9E4-B2762F552432}">
      <dgm:prSet phldrT="[Metin]" phldr="0"/>
      <dgm:spPr>
        <a:solidFill>
          <a:schemeClr val="accent4">
            <a:lumMod val="40000"/>
            <a:lumOff val="60000"/>
          </a:schemeClr>
        </a:solidFill>
      </dgm:spPr>
      <dgm:t>
        <a:bodyPr/>
        <a:lstStyle/>
        <a:p>
          <a:pPr algn="just"/>
          <a:r>
            <a:rPr lang="tr-TR" dirty="0"/>
            <a:t>2. Yerel halkın refahının gözetilmesi. Yerel halk için iş imkanlarının yaratılması. Turistlerin ve yerel halkın turizm endüstrisi hakkında sorumlu hareket etmesinin sağlanması. (Tur rehberleri, park bekçisi, el sanatları, yerel mutfak).</a:t>
          </a:r>
        </a:p>
      </dgm:t>
    </dgm:pt>
    <dgm:pt modelId="{678F0904-34E7-4F59-BA5B-F816DD12B487}" type="parTrans" cxnId="{8EDD4527-A2B1-47BD-9CC7-503A99E7B250}">
      <dgm:prSet/>
      <dgm:spPr/>
      <dgm:t>
        <a:bodyPr/>
        <a:lstStyle/>
        <a:p>
          <a:endParaRPr lang="tr-TR"/>
        </a:p>
      </dgm:t>
    </dgm:pt>
    <dgm:pt modelId="{7A648D45-756B-44D3-B11E-B32BDDF7F827}" type="sibTrans" cxnId="{8EDD4527-A2B1-47BD-9CC7-503A99E7B250}">
      <dgm:prSet/>
      <dgm:spPr/>
      <dgm:t>
        <a:bodyPr/>
        <a:lstStyle/>
        <a:p>
          <a:endParaRPr lang="tr-TR"/>
        </a:p>
      </dgm:t>
    </dgm:pt>
    <dgm:pt modelId="{E6EC40BB-783B-4F7B-9EA8-A609FA85F140}">
      <dgm:prSet phldrT="[Metin]" phldr="1"/>
      <dgm:spPr/>
      <dgm:t>
        <a:bodyPr/>
        <a:lstStyle/>
        <a:p>
          <a:endParaRPr lang="tr-TR"/>
        </a:p>
      </dgm:t>
    </dgm:pt>
    <dgm:pt modelId="{3292743F-985A-4A23-A75E-6F3B6A1F54D4}" type="parTrans" cxnId="{F268B3B4-808C-40DD-9DD5-13A06E53ECE1}">
      <dgm:prSet/>
      <dgm:spPr/>
      <dgm:t>
        <a:bodyPr/>
        <a:lstStyle/>
        <a:p>
          <a:endParaRPr lang="tr-TR"/>
        </a:p>
      </dgm:t>
    </dgm:pt>
    <dgm:pt modelId="{CFCC9F73-628B-42DF-84EF-F8EE79E17463}" type="sibTrans" cxnId="{F268B3B4-808C-40DD-9DD5-13A06E53ECE1}">
      <dgm:prSet/>
      <dgm:spPr/>
      <dgm:t>
        <a:bodyPr/>
        <a:lstStyle/>
        <a:p>
          <a:endParaRPr lang="tr-TR"/>
        </a:p>
      </dgm:t>
    </dgm:pt>
    <dgm:pt modelId="{5B124696-C2BB-4C4D-9F96-A7F3C5871717}" type="pres">
      <dgm:prSet presAssocID="{D30981F7-AA06-4B25-8823-31E2C998043A}" presName="linear" presStyleCnt="0">
        <dgm:presLayoutVars>
          <dgm:animLvl val="lvl"/>
          <dgm:resizeHandles val="exact"/>
        </dgm:presLayoutVars>
      </dgm:prSet>
      <dgm:spPr/>
    </dgm:pt>
    <dgm:pt modelId="{F02452FD-2F32-40F7-8F65-4E671DCF8423}" type="pres">
      <dgm:prSet presAssocID="{B18EBF94-64D9-4E78-ADCB-CD9D4166BC36}" presName="parentText" presStyleLbl="node1" presStyleIdx="0" presStyleCnt="2">
        <dgm:presLayoutVars>
          <dgm:chMax val="0"/>
          <dgm:bulletEnabled val="1"/>
        </dgm:presLayoutVars>
      </dgm:prSet>
      <dgm:spPr/>
    </dgm:pt>
    <dgm:pt modelId="{5846EEE9-BCC8-475C-B0FD-16ACF22388BD}" type="pres">
      <dgm:prSet presAssocID="{B18EBF94-64D9-4E78-ADCB-CD9D4166BC36}" presName="childText" presStyleLbl="revTx" presStyleIdx="0" presStyleCnt="2">
        <dgm:presLayoutVars>
          <dgm:bulletEnabled val="1"/>
        </dgm:presLayoutVars>
      </dgm:prSet>
      <dgm:spPr/>
    </dgm:pt>
    <dgm:pt modelId="{1E270155-294E-414C-B969-9689DD57A14A}" type="pres">
      <dgm:prSet presAssocID="{86AE28D3-D43E-41AA-B9E4-B2762F552432}" presName="parentText" presStyleLbl="node1" presStyleIdx="1" presStyleCnt="2">
        <dgm:presLayoutVars>
          <dgm:chMax val="0"/>
          <dgm:bulletEnabled val="1"/>
        </dgm:presLayoutVars>
      </dgm:prSet>
      <dgm:spPr/>
    </dgm:pt>
    <dgm:pt modelId="{B322FBA4-4B0F-4571-88C1-3ADEE9AAE1C6}" type="pres">
      <dgm:prSet presAssocID="{86AE28D3-D43E-41AA-B9E4-B2762F552432}" presName="childText" presStyleLbl="revTx" presStyleIdx="1" presStyleCnt="2">
        <dgm:presLayoutVars>
          <dgm:bulletEnabled val="1"/>
        </dgm:presLayoutVars>
      </dgm:prSet>
      <dgm:spPr/>
    </dgm:pt>
  </dgm:ptLst>
  <dgm:cxnLst>
    <dgm:cxn modelId="{6CA04C01-39FA-4195-8207-E49E2548FB7A}" srcId="{D30981F7-AA06-4B25-8823-31E2C998043A}" destId="{B18EBF94-64D9-4E78-ADCB-CD9D4166BC36}" srcOrd="0" destOrd="0" parTransId="{AD2FA792-9CF6-44C3-A88E-8D4D2C213CFA}" sibTransId="{75A05CE8-74FC-42D7-806F-4D9B4A5FA2BD}"/>
    <dgm:cxn modelId="{3C694F12-6D74-4748-B5BC-5297B9876706}" type="presOf" srcId="{B18EBF94-64D9-4E78-ADCB-CD9D4166BC36}" destId="{F02452FD-2F32-40F7-8F65-4E671DCF8423}" srcOrd="0" destOrd="0" presId="urn:microsoft.com/office/officeart/2005/8/layout/vList2"/>
    <dgm:cxn modelId="{57606326-9976-4AFA-9736-5BF4A9EFB70A}" srcId="{B18EBF94-64D9-4E78-ADCB-CD9D4166BC36}" destId="{AE150547-3826-45C7-8F95-BCE8D41F53A0}" srcOrd="0" destOrd="0" parTransId="{1E7F7DC8-18C5-407E-AE62-E50D7D7D8DC7}" sibTransId="{6A2AAD6F-6A55-43B5-924B-FB8C81F2C0FB}"/>
    <dgm:cxn modelId="{8EDD4527-A2B1-47BD-9CC7-503A99E7B250}" srcId="{D30981F7-AA06-4B25-8823-31E2C998043A}" destId="{86AE28D3-D43E-41AA-B9E4-B2762F552432}" srcOrd="1" destOrd="0" parTransId="{678F0904-34E7-4F59-BA5B-F816DD12B487}" sibTransId="{7A648D45-756B-44D3-B11E-B32BDDF7F827}"/>
    <dgm:cxn modelId="{72E6802C-AB44-46F4-AD7B-1C0CB9B86CC1}" type="presOf" srcId="{D30981F7-AA06-4B25-8823-31E2C998043A}" destId="{5B124696-C2BB-4C4D-9F96-A7F3C5871717}" srcOrd="0" destOrd="0" presId="urn:microsoft.com/office/officeart/2005/8/layout/vList2"/>
    <dgm:cxn modelId="{7FA6F47D-BBE0-41A6-8C63-18B6DDF4EDA6}" type="presOf" srcId="{AE150547-3826-45C7-8F95-BCE8D41F53A0}" destId="{5846EEE9-BCC8-475C-B0FD-16ACF22388BD}" srcOrd="0" destOrd="0" presId="urn:microsoft.com/office/officeart/2005/8/layout/vList2"/>
    <dgm:cxn modelId="{F268B3B4-808C-40DD-9DD5-13A06E53ECE1}" srcId="{86AE28D3-D43E-41AA-B9E4-B2762F552432}" destId="{E6EC40BB-783B-4F7B-9EA8-A609FA85F140}" srcOrd="0" destOrd="0" parTransId="{3292743F-985A-4A23-A75E-6F3B6A1F54D4}" sibTransId="{CFCC9F73-628B-42DF-84EF-F8EE79E17463}"/>
    <dgm:cxn modelId="{8E2AA4BC-2F17-460F-8688-25E7B73D64C0}" type="presOf" srcId="{E6EC40BB-783B-4F7B-9EA8-A609FA85F140}" destId="{B322FBA4-4B0F-4571-88C1-3ADEE9AAE1C6}" srcOrd="0" destOrd="0" presId="urn:microsoft.com/office/officeart/2005/8/layout/vList2"/>
    <dgm:cxn modelId="{80ED35C7-C97E-479F-8F7B-70DCB6E454B3}" type="presOf" srcId="{86AE28D3-D43E-41AA-B9E4-B2762F552432}" destId="{1E270155-294E-414C-B969-9689DD57A14A}" srcOrd="0" destOrd="0" presId="urn:microsoft.com/office/officeart/2005/8/layout/vList2"/>
    <dgm:cxn modelId="{DF63C332-E865-44D2-85FB-DE25EDCCF291}" type="presParOf" srcId="{5B124696-C2BB-4C4D-9F96-A7F3C5871717}" destId="{F02452FD-2F32-40F7-8F65-4E671DCF8423}" srcOrd="0" destOrd="0" presId="urn:microsoft.com/office/officeart/2005/8/layout/vList2"/>
    <dgm:cxn modelId="{D53AEE02-81DB-4F7C-A01A-8A7C35098C96}" type="presParOf" srcId="{5B124696-C2BB-4C4D-9F96-A7F3C5871717}" destId="{5846EEE9-BCC8-475C-B0FD-16ACF22388BD}" srcOrd="1" destOrd="0" presId="urn:microsoft.com/office/officeart/2005/8/layout/vList2"/>
    <dgm:cxn modelId="{1A392D9F-96A3-4D5A-B1DB-85CB09EEA578}" type="presParOf" srcId="{5B124696-C2BB-4C4D-9F96-A7F3C5871717}" destId="{1E270155-294E-414C-B969-9689DD57A14A}" srcOrd="2" destOrd="0" presId="urn:microsoft.com/office/officeart/2005/8/layout/vList2"/>
    <dgm:cxn modelId="{F24465F0-2F5D-440D-84A9-976D9EBBD721}" type="presParOf" srcId="{5B124696-C2BB-4C4D-9F96-A7F3C5871717}" destId="{B322FBA4-4B0F-4571-88C1-3ADEE9AAE1C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0981F7-AA06-4B25-8823-31E2C99804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18EBF94-64D9-4E78-ADCB-CD9D4166BC36}">
      <dgm:prSet phldrT="[Metin]"/>
      <dgm:spPr>
        <a:solidFill>
          <a:schemeClr val="accent6">
            <a:lumMod val="60000"/>
            <a:lumOff val="40000"/>
          </a:schemeClr>
        </a:solidFill>
      </dgm:spPr>
      <dgm:t>
        <a:bodyPr/>
        <a:lstStyle/>
        <a:p>
          <a:pPr algn="just">
            <a:buSzPts val="1000"/>
            <a:buFont typeface="+mj-lt"/>
            <a:buAutoNum type="arabicPeriod"/>
          </a:pPr>
          <a:r>
            <a:rPr lang="tr-TR" dirty="0"/>
            <a:t>3. Turistlerin ve yerel halkın bilinçlendirilmesinin sağlanması için ziyaretçiler ve yerel halka yönelik çevresel eğitim. </a:t>
          </a:r>
        </a:p>
      </dgm:t>
    </dgm:pt>
    <dgm:pt modelId="{AD2FA792-9CF6-44C3-A88E-8D4D2C213CFA}" type="parTrans" cxnId="{6CA04C01-39FA-4195-8207-E49E2548FB7A}">
      <dgm:prSet/>
      <dgm:spPr/>
      <dgm:t>
        <a:bodyPr/>
        <a:lstStyle/>
        <a:p>
          <a:endParaRPr lang="tr-TR"/>
        </a:p>
      </dgm:t>
    </dgm:pt>
    <dgm:pt modelId="{75A05CE8-74FC-42D7-806F-4D9B4A5FA2BD}" type="sibTrans" cxnId="{6CA04C01-39FA-4195-8207-E49E2548FB7A}">
      <dgm:prSet/>
      <dgm:spPr/>
      <dgm:t>
        <a:bodyPr/>
        <a:lstStyle/>
        <a:p>
          <a:endParaRPr lang="tr-TR"/>
        </a:p>
      </dgm:t>
    </dgm:pt>
    <dgm:pt modelId="{AE150547-3826-45C7-8F95-BCE8D41F53A0}">
      <dgm:prSet phldrT="[Metin]" phldr="1"/>
      <dgm:spPr/>
      <dgm:t>
        <a:bodyPr/>
        <a:lstStyle/>
        <a:p>
          <a:endParaRPr lang="tr-TR"/>
        </a:p>
      </dgm:t>
    </dgm:pt>
    <dgm:pt modelId="{1E7F7DC8-18C5-407E-AE62-E50D7D7D8DC7}" type="parTrans" cxnId="{57606326-9976-4AFA-9736-5BF4A9EFB70A}">
      <dgm:prSet/>
      <dgm:spPr/>
      <dgm:t>
        <a:bodyPr/>
        <a:lstStyle/>
        <a:p>
          <a:endParaRPr lang="tr-TR"/>
        </a:p>
      </dgm:t>
    </dgm:pt>
    <dgm:pt modelId="{6A2AAD6F-6A55-43B5-924B-FB8C81F2C0FB}" type="sibTrans" cxnId="{57606326-9976-4AFA-9736-5BF4A9EFB70A}">
      <dgm:prSet/>
      <dgm:spPr/>
      <dgm:t>
        <a:bodyPr/>
        <a:lstStyle/>
        <a:p>
          <a:endParaRPr lang="tr-TR"/>
        </a:p>
      </dgm:t>
    </dgm:pt>
    <dgm:pt modelId="{86AE28D3-D43E-41AA-B9E4-B2762F552432}">
      <dgm:prSet phldrT="[Metin]" phldr="0"/>
      <dgm:spPr>
        <a:solidFill>
          <a:schemeClr val="tx2">
            <a:lumMod val="60000"/>
            <a:lumOff val="40000"/>
          </a:schemeClr>
        </a:solidFill>
      </dgm:spPr>
      <dgm:t>
        <a:bodyPr/>
        <a:lstStyle/>
        <a:p>
          <a:pPr algn="just"/>
          <a:r>
            <a:rPr lang="tr-TR" dirty="0"/>
            <a:t>4. Bozulmuş, tahrip edilmiş peyzajların restorasyonu için teşvik edici bir rol oynar. (Alanlar içinde katı atık uzaklaştırılması, habitat gözlemleme ve yürüyüş yollarının bakımı gibi etkinliklerin daha sistemli yapılmasını sağlamasıdır.)</a:t>
          </a:r>
        </a:p>
      </dgm:t>
    </dgm:pt>
    <dgm:pt modelId="{678F0904-34E7-4F59-BA5B-F816DD12B487}" type="parTrans" cxnId="{8EDD4527-A2B1-47BD-9CC7-503A99E7B250}">
      <dgm:prSet/>
      <dgm:spPr/>
      <dgm:t>
        <a:bodyPr/>
        <a:lstStyle/>
        <a:p>
          <a:endParaRPr lang="tr-TR"/>
        </a:p>
      </dgm:t>
    </dgm:pt>
    <dgm:pt modelId="{7A648D45-756B-44D3-B11E-B32BDDF7F827}" type="sibTrans" cxnId="{8EDD4527-A2B1-47BD-9CC7-503A99E7B250}">
      <dgm:prSet/>
      <dgm:spPr/>
      <dgm:t>
        <a:bodyPr/>
        <a:lstStyle/>
        <a:p>
          <a:endParaRPr lang="tr-TR"/>
        </a:p>
      </dgm:t>
    </dgm:pt>
    <dgm:pt modelId="{E6EC40BB-783B-4F7B-9EA8-A609FA85F140}">
      <dgm:prSet phldrT="[Metin]" phldr="1"/>
      <dgm:spPr/>
      <dgm:t>
        <a:bodyPr/>
        <a:lstStyle/>
        <a:p>
          <a:endParaRPr lang="tr-TR"/>
        </a:p>
      </dgm:t>
    </dgm:pt>
    <dgm:pt modelId="{3292743F-985A-4A23-A75E-6F3B6A1F54D4}" type="parTrans" cxnId="{F268B3B4-808C-40DD-9DD5-13A06E53ECE1}">
      <dgm:prSet/>
      <dgm:spPr/>
      <dgm:t>
        <a:bodyPr/>
        <a:lstStyle/>
        <a:p>
          <a:endParaRPr lang="tr-TR"/>
        </a:p>
      </dgm:t>
    </dgm:pt>
    <dgm:pt modelId="{CFCC9F73-628B-42DF-84EF-F8EE79E17463}" type="sibTrans" cxnId="{F268B3B4-808C-40DD-9DD5-13A06E53ECE1}">
      <dgm:prSet/>
      <dgm:spPr/>
      <dgm:t>
        <a:bodyPr/>
        <a:lstStyle/>
        <a:p>
          <a:endParaRPr lang="tr-TR"/>
        </a:p>
      </dgm:t>
    </dgm:pt>
    <dgm:pt modelId="{5B124696-C2BB-4C4D-9F96-A7F3C5871717}" type="pres">
      <dgm:prSet presAssocID="{D30981F7-AA06-4B25-8823-31E2C998043A}" presName="linear" presStyleCnt="0">
        <dgm:presLayoutVars>
          <dgm:animLvl val="lvl"/>
          <dgm:resizeHandles val="exact"/>
        </dgm:presLayoutVars>
      </dgm:prSet>
      <dgm:spPr/>
    </dgm:pt>
    <dgm:pt modelId="{F02452FD-2F32-40F7-8F65-4E671DCF8423}" type="pres">
      <dgm:prSet presAssocID="{B18EBF94-64D9-4E78-ADCB-CD9D4166BC36}" presName="parentText" presStyleLbl="node1" presStyleIdx="0" presStyleCnt="2">
        <dgm:presLayoutVars>
          <dgm:chMax val="0"/>
          <dgm:bulletEnabled val="1"/>
        </dgm:presLayoutVars>
      </dgm:prSet>
      <dgm:spPr/>
    </dgm:pt>
    <dgm:pt modelId="{5846EEE9-BCC8-475C-B0FD-16ACF22388BD}" type="pres">
      <dgm:prSet presAssocID="{B18EBF94-64D9-4E78-ADCB-CD9D4166BC36}" presName="childText" presStyleLbl="revTx" presStyleIdx="0" presStyleCnt="2">
        <dgm:presLayoutVars>
          <dgm:bulletEnabled val="1"/>
        </dgm:presLayoutVars>
      </dgm:prSet>
      <dgm:spPr/>
    </dgm:pt>
    <dgm:pt modelId="{1E270155-294E-414C-B969-9689DD57A14A}" type="pres">
      <dgm:prSet presAssocID="{86AE28D3-D43E-41AA-B9E4-B2762F552432}" presName="parentText" presStyleLbl="node1" presStyleIdx="1" presStyleCnt="2">
        <dgm:presLayoutVars>
          <dgm:chMax val="0"/>
          <dgm:bulletEnabled val="1"/>
        </dgm:presLayoutVars>
      </dgm:prSet>
      <dgm:spPr/>
    </dgm:pt>
    <dgm:pt modelId="{B322FBA4-4B0F-4571-88C1-3ADEE9AAE1C6}" type="pres">
      <dgm:prSet presAssocID="{86AE28D3-D43E-41AA-B9E4-B2762F552432}" presName="childText" presStyleLbl="revTx" presStyleIdx="1" presStyleCnt="2">
        <dgm:presLayoutVars>
          <dgm:bulletEnabled val="1"/>
        </dgm:presLayoutVars>
      </dgm:prSet>
      <dgm:spPr/>
    </dgm:pt>
  </dgm:ptLst>
  <dgm:cxnLst>
    <dgm:cxn modelId="{6CA04C01-39FA-4195-8207-E49E2548FB7A}" srcId="{D30981F7-AA06-4B25-8823-31E2C998043A}" destId="{B18EBF94-64D9-4E78-ADCB-CD9D4166BC36}" srcOrd="0" destOrd="0" parTransId="{AD2FA792-9CF6-44C3-A88E-8D4D2C213CFA}" sibTransId="{75A05CE8-74FC-42D7-806F-4D9B4A5FA2BD}"/>
    <dgm:cxn modelId="{3C694F12-6D74-4748-B5BC-5297B9876706}" type="presOf" srcId="{B18EBF94-64D9-4E78-ADCB-CD9D4166BC36}" destId="{F02452FD-2F32-40F7-8F65-4E671DCF8423}" srcOrd="0" destOrd="0" presId="urn:microsoft.com/office/officeart/2005/8/layout/vList2"/>
    <dgm:cxn modelId="{57606326-9976-4AFA-9736-5BF4A9EFB70A}" srcId="{B18EBF94-64D9-4E78-ADCB-CD9D4166BC36}" destId="{AE150547-3826-45C7-8F95-BCE8D41F53A0}" srcOrd="0" destOrd="0" parTransId="{1E7F7DC8-18C5-407E-AE62-E50D7D7D8DC7}" sibTransId="{6A2AAD6F-6A55-43B5-924B-FB8C81F2C0FB}"/>
    <dgm:cxn modelId="{8EDD4527-A2B1-47BD-9CC7-503A99E7B250}" srcId="{D30981F7-AA06-4B25-8823-31E2C998043A}" destId="{86AE28D3-D43E-41AA-B9E4-B2762F552432}" srcOrd="1" destOrd="0" parTransId="{678F0904-34E7-4F59-BA5B-F816DD12B487}" sibTransId="{7A648D45-756B-44D3-B11E-B32BDDF7F827}"/>
    <dgm:cxn modelId="{72E6802C-AB44-46F4-AD7B-1C0CB9B86CC1}" type="presOf" srcId="{D30981F7-AA06-4B25-8823-31E2C998043A}" destId="{5B124696-C2BB-4C4D-9F96-A7F3C5871717}" srcOrd="0" destOrd="0" presId="urn:microsoft.com/office/officeart/2005/8/layout/vList2"/>
    <dgm:cxn modelId="{7FA6F47D-BBE0-41A6-8C63-18B6DDF4EDA6}" type="presOf" srcId="{AE150547-3826-45C7-8F95-BCE8D41F53A0}" destId="{5846EEE9-BCC8-475C-B0FD-16ACF22388BD}" srcOrd="0" destOrd="0" presId="urn:microsoft.com/office/officeart/2005/8/layout/vList2"/>
    <dgm:cxn modelId="{F268B3B4-808C-40DD-9DD5-13A06E53ECE1}" srcId="{86AE28D3-D43E-41AA-B9E4-B2762F552432}" destId="{E6EC40BB-783B-4F7B-9EA8-A609FA85F140}" srcOrd="0" destOrd="0" parTransId="{3292743F-985A-4A23-A75E-6F3B6A1F54D4}" sibTransId="{CFCC9F73-628B-42DF-84EF-F8EE79E17463}"/>
    <dgm:cxn modelId="{8E2AA4BC-2F17-460F-8688-25E7B73D64C0}" type="presOf" srcId="{E6EC40BB-783B-4F7B-9EA8-A609FA85F140}" destId="{B322FBA4-4B0F-4571-88C1-3ADEE9AAE1C6}" srcOrd="0" destOrd="0" presId="urn:microsoft.com/office/officeart/2005/8/layout/vList2"/>
    <dgm:cxn modelId="{80ED35C7-C97E-479F-8F7B-70DCB6E454B3}" type="presOf" srcId="{86AE28D3-D43E-41AA-B9E4-B2762F552432}" destId="{1E270155-294E-414C-B969-9689DD57A14A}" srcOrd="0" destOrd="0" presId="urn:microsoft.com/office/officeart/2005/8/layout/vList2"/>
    <dgm:cxn modelId="{DF63C332-E865-44D2-85FB-DE25EDCCF291}" type="presParOf" srcId="{5B124696-C2BB-4C4D-9F96-A7F3C5871717}" destId="{F02452FD-2F32-40F7-8F65-4E671DCF8423}" srcOrd="0" destOrd="0" presId="urn:microsoft.com/office/officeart/2005/8/layout/vList2"/>
    <dgm:cxn modelId="{D53AEE02-81DB-4F7C-A01A-8A7C35098C96}" type="presParOf" srcId="{5B124696-C2BB-4C4D-9F96-A7F3C5871717}" destId="{5846EEE9-BCC8-475C-B0FD-16ACF22388BD}" srcOrd="1" destOrd="0" presId="urn:microsoft.com/office/officeart/2005/8/layout/vList2"/>
    <dgm:cxn modelId="{1A392D9F-96A3-4D5A-B1DB-85CB09EEA578}" type="presParOf" srcId="{5B124696-C2BB-4C4D-9F96-A7F3C5871717}" destId="{1E270155-294E-414C-B969-9689DD57A14A}" srcOrd="2" destOrd="0" presId="urn:microsoft.com/office/officeart/2005/8/layout/vList2"/>
    <dgm:cxn modelId="{F24465F0-2F5D-440D-84A9-976D9EBBD721}" type="presParOf" srcId="{5B124696-C2BB-4C4D-9F96-A7F3C5871717}" destId="{B322FBA4-4B0F-4571-88C1-3ADEE9AAE1C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0981F7-AA06-4B25-8823-31E2C99804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18EBF94-64D9-4E78-ADCB-CD9D4166BC36}">
      <dgm:prSet phldrT="[Metin]"/>
      <dgm:spPr>
        <a:solidFill>
          <a:srgbClr val="002060"/>
        </a:solidFill>
      </dgm:spPr>
      <dgm:t>
        <a:bodyPr/>
        <a:lstStyle/>
        <a:p>
          <a:pPr algn="just">
            <a:buSzPts val="1000"/>
            <a:buFont typeface="+mj-lt"/>
            <a:buAutoNum type="arabicPeriod"/>
          </a:pPr>
          <a:r>
            <a:rPr lang="tr-TR" dirty="0"/>
            <a:t>5. Küçük ölçekli kuruluş/firmalar tarafından küçük turist gruplarına hizmet verilmesiyle kırsal ekonomilere ve alanın doğal yapısını korumaya katkıda bulunur. </a:t>
          </a:r>
        </a:p>
      </dgm:t>
    </dgm:pt>
    <dgm:pt modelId="{AD2FA792-9CF6-44C3-A88E-8D4D2C213CFA}" type="parTrans" cxnId="{6CA04C01-39FA-4195-8207-E49E2548FB7A}">
      <dgm:prSet/>
      <dgm:spPr/>
      <dgm:t>
        <a:bodyPr/>
        <a:lstStyle/>
        <a:p>
          <a:endParaRPr lang="tr-TR"/>
        </a:p>
      </dgm:t>
    </dgm:pt>
    <dgm:pt modelId="{75A05CE8-74FC-42D7-806F-4D9B4A5FA2BD}" type="sibTrans" cxnId="{6CA04C01-39FA-4195-8207-E49E2548FB7A}">
      <dgm:prSet/>
      <dgm:spPr/>
      <dgm:t>
        <a:bodyPr/>
        <a:lstStyle/>
        <a:p>
          <a:endParaRPr lang="tr-TR"/>
        </a:p>
      </dgm:t>
    </dgm:pt>
    <dgm:pt modelId="{AE150547-3826-45C7-8F95-BCE8D41F53A0}">
      <dgm:prSet phldrT="[Metin]" phldr="1"/>
      <dgm:spPr/>
      <dgm:t>
        <a:bodyPr/>
        <a:lstStyle/>
        <a:p>
          <a:endParaRPr lang="tr-TR"/>
        </a:p>
      </dgm:t>
    </dgm:pt>
    <dgm:pt modelId="{1E7F7DC8-18C5-407E-AE62-E50D7D7D8DC7}" type="parTrans" cxnId="{57606326-9976-4AFA-9736-5BF4A9EFB70A}">
      <dgm:prSet/>
      <dgm:spPr/>
      <dgm:t>
        <a:bodyPr/>
        <a:lstStyle/>
        <a:p>
          <a:endParaRPr lang="tr-TR"/>
        </a:p>
      </dgm:t>
    </dgm:pt>
    <dgm:pt modelId="{6A2AAD6F-6A55-43B5-924B-FB8C81F2C0FB}" type="sibTrans" cxnId="{57606326-9976-4AFA-9736-5BF4A9EFB70A}">
      <dgm:prSet/>
      <dgm:spPr/>
      <dgm:t>
        <a:bodyPr/>
        <a:lstStyle/>
        <a:p>
          <a:endParaRPr lang="tr-TR"/>
        </a:p>
      </dgm:t>
    </dgm:pt>
    <dgm:pt modelId="{86AE28D3-D43E-41AA-B9E4-B2762F552432}">
      <dgm:prSet phldrT="[Metin]" phldr="0"/>
      <dgm:spPr>
        <a:solidFill>
          <a:schemeClr val="accent5"/>
        </a:solidFill>
      </dgm:spPr>
      <dgm:t>
        <a:bodyPr/>
        <a:lstStyle/>
        <a:p>
          <a:pPr algn="just"/>
          <a:r>
            <a:rPr lang="tr-TR" dirty="0"/>
            <a:t>6. Biyolojik çeşitliliğin korunmasına katkıda bulunulması, </a:t>
          </a:r>
        </a:p>
      </dgm:t>
    </dgm:pt>
    <dgm:pt modelId="{678F0904-34E7-4F59-BA5B-F816DD12B487}" type="parTrans" cxnId="{8EDD4527-A2B1-47BD-9CC7-503A99E7B250}">
      <dgm:prSet/>
      <dgm:spPr/>
      <dgm:t>
        <a:bodyPr/>
        <a:lstStyle/>
        <a:p>
          <a:endParaRPr lang="tr-TR"/>
        </a:p>
      </dgm:t>
    </dgm:pt>
    <dgm:pt modelId="{7A648D45-756B-44D3-B11E-B32BDDF7F827}" type="sibTrans" cxnId="{8EDD4527-A2B1-47BD-9CC7-503A99E7B250}">
      <dgm:prSet/>
      <dgm:spPr/>
      <dgm:t>
        <a:bodyPr/>
        <a:lstStyle/>
        <a:p>
          <a:endParaRPr lang="tr-TR"/>
        </a:p>
      </dgm:t>
    </dgm:pt>
    <dgm:pt modelId="{E6EC40BB-783B-4F7B-9EA8-A609FA85F140}">
      <dgm:prSet phldrT="[Metin]" phldr="1"/>
      <dgm:spPr/>
      <dgm:t>
        <a:bodyPr/>
        <a:lstStyle/>
        <a:p>
          <a:endParaRPr lang="tr-TR"/>
        </a:p>
      </dgm:t>
    </dgm:pt>
    <dgm:pt modelId="{3292743F-985A-4A23-A75E-6F3B6A1F54D4}" type="parTrans" cxnId="{F268B3B4-808C-40DD-9DD5-13A06E53ECE1}">
      <dgm:prSet/>
      <dgm:spPr/>
      <dgm:t>
        <a:bodyPr/>
        <a:lstStyle/>
        <a:p>
          <a:endParaRPr lang="tr-TR"/>
        </a:p>
      </dgm:t>
    </dgm:pt>
    <dgm:pt modelId="{CFCC9F73-628B-42DF-84EF-F8EE79E17463}" type="sibTrans" cxnId="{F268B3B4-808C-40DD-9DD5-13A06E53ECE1}">
      <dgm:prSet/>
      <dgm:spPr/>
      <dgm:t>
        <a:bodyPr/>
        <a:lstStyle/>
        <a:p>
          <a:endParaRPr lang="tr-TR"/>
        </a:p>
      </dgm:t>
    </dgm:pt>
    <dgm:pt modelId="{5B124696-C2BB-4C4D-9F96-A7F3C5871717}" type="pres">
      <dgm:prSet presAssocID="{D30981F7-AA06-4B25-8823-31E2C998043A}" presName="linear" presStyleCnt="0">
        <dgm:presLayoutVars>
          <dgm:animLvl val="lvl"/>
          <dgm:resizeHandles val="exact"/>
        </dgm:presLayoutVars>
      </dgm:prSet>
      <dgm:spPr/>
    </dgm:pt>
    <dgm:pt modelId="{F02452FD-2F32-40F7-8F65-4E671DCF8423}" type="pres">
      <dgm:prSet presAssocID="{B18EBF94-64D9-4E78-ADCB-CD9D4166BC36}" presName="parentText" presStyleLbl="node1" presStyleIdx="0" presStyleCnt="2">
        <dgm:presLayoutVars>
          <dgm:chMax val="0"/>
          <dgm:bulletEnabled val="1"/>
        </dgm:presLayoutVars>
      </dgm:prSet>
      <dgm:spPr/>
    </dgm:pt>
    <dgm:pt modelId="{5846EEE9-BCC8-475C-B0FD-16ACF22388BD}" type="pres">
      <dgm:prSet presAssocID="{B18EBF94-64D9-4E78-ADCB-CD9D4166BC36}" presName="childText" presStyleLbl="revTx" presStyleIdx="0" presStyleCnt="2">
        <dgm:presLayoutVars>
          <dgm:bulletEnabled val="1"/>
        </dgm:presLayoutVars>
      </dgm:prSet>
      <dgm:spPr/>
    </dgm:pt>
    <dgm:pt modelId="{1E270155-294E-414C-B969-9689DD57A14A}" type="pres">
      <dgm:prSet presAssocID="{86AE28D3-D43E-41AA-B9E4-B2762F552432}" presName="parentText" presStyleLbl="node1" presStyleIdx="1" presStyleCnt="2">
        <dgm:presLayoutVars>
          <dgm:chMax val="0"/>
          <dgm:bulletEnabled val="1"/>
        </dgm:presLayoutVars>
      </dgm:prSet>
      <dgm:spPr/>
    </dgm:pt>
    <dgm:pt modelId="{B322FBA4-4B0F-4571-88C1-3ADEE9AAE1C6}" type="pres">
      <dgm:prSet presAssocID="{86AE28D3-D43E-41AA-B9E4-B2762F552432}" presName="childText" presStyleLbl="revTx" presStyleIdx="1" presStyleCnt="2">
        <dgm:presLayoutVars>
          <dgm:bulletEnabled val="1"/>
        </dgm:presLayoutVars>
      </dgm:prSet>
      <dgm:spPr/>
    </dgm:pt>
  </dgm:ptLst>
  <dgm:cxnLst>
    <dgm:cxn modelId="{6CA04C01-39FA-4195-8207-E49E2548FB7A}" srcId="{D30981F7-AA06-4B25-8823-31E2C998043A}" destId="{B18EBF94-64D9-4E78-ADCB-CD9D4166BC36}" srcOrd="0" destOrd="0" parTransId="{AD2FA792-9CF6-44C3-A88E-8D4D2C213CFA}" sibTransId="{75A05CE8-74FC-42D7-806F-4D9B4A5FA2BD}"/>
    <dgm:cxn modelId="{3C694F12-6D74-4748-B5BC-5297B9876706}" type="presOf" srcId="{B18EBF94-64D9-4E78-ADCB-CD9D4166BC36}" destId="{F02452FD-2F32-40F7-8F65-4E671DCF8423}" srcOrd="0" destOrd="0" presId="urn:microsoft.com/office/officeart/2005/8/layout/vList2"/>
    <dgm:cxn modelId="{57606326-9976-4AFA-9736-5BF4A9EFB70A}" srcId="{B18EBF94-64D9-4E78-ADCB-CD9D4166BC36}" destId="{AE150547-3826-45C7-8F95-BCE8D41F53A0}" srcOrd="0" destOrd="0" parTransId="{1E7F7DC8-18C5-407E-AE62-E50D7D7D8DC7}" sibTransId="{6A2AAD6F-6A55-43B5-924B-FB8C81F2C0FB}"/>
    <dgm:cxn modelId="{8EDD4527-A2B1-47BD-9CC7-503A99E7B250}" srcId="{D30981F7-AA06-4B25-8823-31E2C998043A}" destId="{86AE28D3-D43E-41AA-B9E4-B2762F552432}" srcOrd="1" destOrd="0" parTransId="{678F0904-34E7-4F59-BA5B-F816DD12B487}" sibTransId="{7A648D45-756B-44D3-B11E-B32BDDF7F827}"/>
    <dgm:cxn modelId="{72E6802C-AB44-46F4-AD7B-1C0CB9B86CC1}" type="presOf" srcId="{D30981F7-AA06-4B25-8823-31E2C998043A}" destId="{5B124696-C2BB-4C4D-9F96-A7F3C5871717}" srcOrd="0" destOrd="0" presId="urn:microsoft.com/office/officeart/2005/8/layout/vList2"/>
    <dgm:cxn modelId="{7FA6F47D-BBE0-41A6-8C63-18B6DDF4EDA6}" type="presOf" srcId="{AE150547-3826-45C7-8F95-BCE8D41F53A0}" destId="{5846EEE9-BCC8-475C-B0FD-16ACF22388BD}" srcOrd="0" destOrd="0" presId="urn:microsoft.com/office/officeart/2005/8/layout/vList2"/>
    <dgm:cxn modelId="{F268B3B4-808C-40DD-9DD5-13A06E53ECE1}" srcId="{86AE28D3-D43E-41AA-B9E4-B2762F552432}" destId="{E6EC40BB-783B-4F7B-9EA8-A609FA85F140}" srcOrd="0" destOrd="0" parTransId="{3292743F-985A-4A23-A75E-6F3B6A1F54D4}" sibTransId="{CFCC9F73-628B-42DF-84EF-F8EE79E17463}"/>
    <dgm:cxn modelId="{8E2AA4BC-2F17-460F-8688-25E7B73D64C0}" type="presOf" srcId="{E6EC40BB-783B-4F7B-9EA8-A609FA85F140}" destId="{B322FBA4-4B0F-4571-88C1-3ADEE9AAE1C6}" srcOrd="0" destOrd="0" presId="urn:microsoft.com/office/officeart/2005/8/layout/vList2"/>
    <dgm:cxn modelId="{80ED35C7-C97E-479F-8F7B-70DCB6E454B3}" type="presOf" srcId="{86AE28D3-D43E-41AA-B9E4-B2762F552432}" destId="{1E270155-294E-414C-B969-9689DD57A14A}" srcOrd="0" destOrd="0" presId="urn:microsoft.com/office/officeart/2005/8/layout/vList2"/>
    <dgm:cxn modelId="{DF63C332-E865-44D2-85FB-DE25EDCCF291}" type="presParOf" srcId="{5B124696-C2BB-4C4D-9F96-A7F3C5871717}" destId="{F02452FD-2F32-40F7-8F65-4E671DCF8423}" srcOrd="0" destOrd="0" presId="urn:microsoft.com/office/officeart/2005/8/layout/vList2"/>
    <dgm:cxn modelId="{D53AEE02-81DB-4F7C-A01A-8A7C35098C96}" type="presParOf" srcId="{5B124696-C2BB-4C4D-9F96-A7F3C5871717}" destId="{5846EEE9-BCC8-475C-B0FD-16ACF22388BD}" srcOrd="1" destOrd="0" presId="urn:microsoft.com/office/officeart/2005/8/layout/vList2"/>
    <dgm:cxn modelId="{1A392D9F-96A3-4D5A-B1DB-85CB09EEA578}" type="presParOf" srcId="{5B124696-C2BB-4C4D-9F96-A7F3C5871717}" destId="{1E270155-294E-414C-B969-9689DD57A14A}" srcOrd="2" destOrd="0" presId="urn:microsoft.com/office/officeart/2005/8/layout/vList2"/>
    <dgm:cxn modelId="{F24465F0-2F5D-440D-84A9-976D9EBBD721}" type="presParOf" srcId="{5B124696-C2BB-4C4D-9F96-A7F3C5871717}" destId="{B322FBA4-4B0F-4571-88C1-3ADEE9AAE1C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0981F7-AA06-4B25-8823-31E2C99804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18EBF94-64D9-4E78-ADCB-CD9D4166BC36}">
      <dgm:prSet phldrT="[Metin]"/>
      <dgm:spPr>
        <a:solidFill>
          <a:schemeClr val="bg1">
            <a:lumMod val="65000"/>
          </a:schemeClr>
        </a:solidFill>
      </dgm:spPr>
      <dgm:t>
        <a:bodyPr/>
        <a:lstStyle/>
        <a:p>
          <a:pPr algn="just">
            <a:buSzPts val="1000"/>
            <a:buFont typeface="+mj-lt"/>
            <a:buAutoNum type="arabicPeriod"/>
          </a:pPr>
          <a:r>
            <a:rPr lang="tr-TR" dirty="0"/>
            <a:t>7. Geri dönüşü olmayan kaynakların en düşük düzeyde tüketilmesi, </a:t>
          </a:r>
        </a:p>
      </dgm:t>
    </dgm:pt>
    <dgm:pt modelId="{AD2FA792-9CF6-44C3-A88E-8D4D2C213CFA}" type="parTrans" cxnId="{6CA04C01-39FA-4195-8207-E49E2548FB7A}">
      <dgm:prSet/>
      <dgm:spPr/>
      <dgm:t>
        <a:bodyPr/>
        <a:lstStyle/>
        <a:p>
          <a:endParaRPr lang="tr-TR"/>
        </a:p>
      </dgm:t>
    </dgm:pt>
    <dgm:pt modelId="{75A05CE8-74FC-42D7-806F-4D9B4A5FA2BD}" type="sibTrans" cxnId="{6CA04C01-39FA-4195-8207-E49E2548FB7A}">
      <dgm:prSet/>
      <dgm:spPr/>
      <dgm:t>
        <a:bodyPr/>
        <a:lstStyle/>
        <a:p>
          <a:endParaRPr lang="tr-TR"/>
        </a:p>
      </dgm:t>
    </dgm:pt>
    <dgm:pt modelId="{AE150547-3826-45C7-8F95-BCE8D41F53A0}">
      <dgm:prSet phldrT="[Metin]" phldr="1"/>
      <dgm:spPr/>
      <dgm:t>
        <a:bodyPr/>
        <a:lstStyle/>
        <a:p>
          <a:endParaRPr lang="tr-TR"/>
        </a:p>
      </dgm:t>
    </dgm:pt>
    <dgm:pt modelId="{1E7F7DC8-18C5-407E-AE62-E50D7D7D8DC7}" type="parTrans" cxnId="{57606326-9976-4AFA-9736-5BF4A9EFB70A}">
      <dgm:prSet/>
      <dgm:spPr/>
      <dgm:t>
        <a:bodyPr/>
        <a:lstStyle/>
        <a:p>
          <a:endParaRPr lang="tr-TR"/>
        </a:p>
      </dgm:t>
    </dgm:pt>
    <dgm:pt modelId="{6A2AAD6F-6A55-43B5-924B-FB8C81F2C0FB}" type="sibTrans" cxnId="{57606326-9976-4AFA-9736-5BF4A9EFB70A}">
      <dgm:prSet/>
      <dgm:spPr/>
      <dgm:t>
        <a:bodyPr/>
        <a:lstStyle/>
        <a:p>
          <a:endParaRPr lang="tr-TR"/>
        </a:p>
      </dgm:t>
    </dgm:pt>
    <dgm:pt modelId="{86AE28D3-D43E-41AA-B9E4-B2762F552432}">
      <dgm:prSet phldrT="[Metin]" phldr="0"/>
      <dgm:spPr>
        <a:solidFill>
          <a:schemeClr val="tx2"/>
        </a:solidFill>
      </dgm:spPr>
      <dgm:t>
        <a:bodyPr/>
        <a:lstStyle/>
        <a:p>
          <a:pPr algn="just"/>
          <a:r>
            <a:rPr lang="tr-TR" dirty="0"/>
            <a:t>8. Turizm yönetimine yerel düzeyde katılımın önemsenmesi, iş fırsatlarının ve mülkiyetin yerel halk lehinde gelişmesinin gözetilmesi,</a:t>
          </a:r>
        </a:p>
      </dgm:t>
    </dgm:pt>
    <dgm:pt modelId="{678F0904-34E7-4F59-BA5B-F816DD12B487}" type="parTrans" cxnId="{8EDD4527-A2B1-47BD-9CC7-503A99E7B250}">
      <dgm:prSet/>
      <dgm:spPr/>
      <dgm:t>
        <a:bodyPr/>
        <a:lstStyle/>
        <a:p>
          <a:endParaRPr lang="tr-TR"/>
        </a:p>
      </dgm:t>
    </dgm:pt>
    <dgm:pt modelId="{7A648D45-756B-44D3-B11E-B32BDDF7F827}" type="sibTrans" cxnId="{8EDD4527-A2B1-47BD-9CC7-503A99E7B250}">
      <dgm:prSet/>
      <dgm:spPr/>
      <dgm:t>
        <a:bodyPr/>
        <a:lstStyle/>
        <a:p>
          <a:endParaRPr lang="tr-TR"/>
        </a:p>
      </dgm:t>
    </dgm:pt>
    <dgm:pt modelId="{E6EC40BB-783B-4F7B-9EA8-A609FA85F140}">
      <dgm:prSet phldrT="[Metin]" phldr="1"/>
      <dgm:spPr/>
      <dgm:t>
        <a:bodyPr/>
        <a:lstStyle/>
        <a:p>
          <a:endParaRPr lang="tr-TR"/>
        </a:p>
      </dgm:t>
    </dgm:pt>
    <dgm:pt modelId="{3292743F-985A-4A23-A75E-6F3B6A1F54D4}" type="parTrans" cxnId="{F268B3B4-808C-40DD-9DD5-13A06E53ECE1}">
      <dgm:prSet/>
      <dgm:spPr/>
      <dgm:t>
        <a:bodyPr/>
        <a:lstStyle/>
        <a:p>
          <a:endParaRPr lang="tr-TR"/>
        </a:p>
      </dgm:t>
    </dgm:pt>
    <dgm:pt modelId="{CFCC9F73-628B-42DF-84EF-F8EE79E17463}" type="sibTrans" cxnId="{F268B3B4-808C-40DD-9DD5-13A06E53ECE1}">
      <dgm:prSet/>
      <dgm:spPr/>
      <dgm:t>
        <a:bodyPr/>
        <a:lstStyle/>
        <a:p>
          <a:endParaRPr lang="tr-TR"/>
        </a:p>
      </dgm:t>
    </dgm:pt>
    <dgm:pt modelId="{5B124696-C2BB-4C4D-9F96-A7F3C5871717}" type="pres">
      <dgm:prSet presAssocID="{D30981F7-AA06-4B25-8823-31E2C998043A}" presName="linear" presStyleCnt="0">
        <dgm:presLayoutVars>
          <dgm:animLvl val="lvl"/>
          <dgm:resizeHandles val="exact"/>
        </dgm:presLayoutVars>
      </dgm:prSet>
      <dgm:spPr/>
    </dgm:pt>
    <dgm:pt modelId="{F02452FD-2F32-40F7-8F65-4E671DCF8423}" type="pres">
      <dgm:prSet presAssocID="{B18EBF94-64D9-4E78-ADCB-CD9D4166BC36}" presName="parentText" presStyleLbl="node1" presStyleIdx="0" presStyleCnt="2">
        <dgm:presLayoutVars>
          <dgm:chMax val="0"/>
          <dgm:bulletEnabled val="1"/>
        </dgm:presLayoutVars>
      </dgm:prSet>
      <dgm:spPr/>
    </dgm:pt>
    <dgm:pt modelId="{5846EEE9-BCC8-475C-B0FD-16ACF22388BD}" type="pres">
      <dgm:prSet presAssocID="{B18EBF94-64D9-4E78-ADCB-CD9D4166BC36}" presName="childText" presStyleLbl="revTx" presStyleIdx="0" presStyleCnt="2">
        <dgm:presLayoutVars>
          <dgm:bulletEnabled val="1"/>
        </dgm:presLayoutVars>
      </dgm:prSet>
      <dgm:spPr/>
    </dgm:pt>
    <dgm:pt modelId="{1E270155-294E-414C-B969-9689DD57A14A}" type="pres">
      <dgm:prSet presAssocID="{86AE28D3-D43E-41AA-B9E4-B2762F552432}" presName="parentText" presStyleLbl="node1" presStyleIdx="1" presStyleCnt="2">
        <dgm:presLayoutVars>
          <dgm:chMax val="0"/>
          <dgm:bulletEnabled val="1"/>
        </dgm:presLayoutVars>
      </dgm:prSet>
      <dgm:spPr/>
    </dgm:pt>
    <dgm:pt modelId="{B322FBA4-4B0F-4571-88C1-3ADEE9AAE1C6}" type="pres">
      <dgm:prSet presAssocID="{86AE28D3-D43E-41AA-B9E4-B2762F552432}" presName="childText" presStyleLbl="revTx" presStyleIdx="1" presStyleCnt="2">
        <dgm:presLayoutVars>
          <dgm:bulletEnabled val="1"/>
        </dgm:presLayoutVars>
      </dgm:prSet>
      <dgm:spPr/>
    </dgm:pt>
  </dgm:ptLst>
  <dgm:cxnLst>
    <dgm:cxn modelId="{6CA04C01-39FA-4195-8207-E49E2548FB7A}" srcId="{D30981F7-AA06-4B25-8823-31E2C998043A}" destId="{B18EBF94-64D9-4E78-ADCB-CD9D4166BC36}" srcOrd="0" destOrd="0" parTransId="{AD2FA792-9CF6-44C3-A88E-8D4D2C213CFA}" sibTransId="{75A05CE8-74FC-42D7-806F-4D9B4A5FA2BD}"/>
    <dgm:cxn modelId="{3C694F12-6D74-4748-B5BC-5297B9876706}" type="presOf" srcId="{B18EBF94-64D9-4E78-ADCB-CD9D4166BC36}" destId="{F02452FD-2F32-40F7-8F65-4E671DCF8423}" srcOrd="0" destOrd="0" presId="urn:microsoft.com/office/officeart/2005/8/layout/vList2"/>
    <dgm:cxn modelId="{57606326-9976-4AFA-9736-5BF4A9EFB70A}" srcId="{B18EBF94-64D9-4E78-ADCB-CD9D4166BC36}" destId="{AE150547-3826-45C7-8F95-BCE8D41F53A0}" srcOrd="0" destOrd="0" parTransId="{1E7F7DC8-18C5-407E-AE62-E50D7D7D8DC7}" sibTransId="{6A2AAD6F-6A55-43B5-924B-FB8C81F2C0FB}"/>
    <dgm:cxn modelId="{8EDD4527-A2B1-47BD-9CC7-503A99E7B250}" srcId="{D30981F7-AA06-4B25-8823-31E2C998043A}" destId="{86AE28D3-D43E-41AA-B9E4-B2762F552432}" srcOrd="1" destOrd="0" parTransId="{678F0904-34E7-4F59-BA5B-F816DD12B487}" sibTransId="{7A648D45-756B-44D3-B11E-B32BDDF7F827}"/>
    <dgm:cxn modelId="{72E6802C-AB44-46F4-AD7B-1C0CB9B86CC1}" type="presOf" srcId="{D30981F7-AA06-4B25-8823-31E2C998043A}" destId="{5B124696-C2BB-4C4D-9F96-A7F3C5871717}" srcOrd="0" destOrd="0" presId="urn:microsoft.com/office/officeart/2005/8/layout/vList2"/>
    <dgm:cxn modelId="{7FA6F47D-BBE0-41A6-8C63-18B6DDF4EDA6}" type="presOf" srcId="{AE150547-3826-45C7-8F95-BCE8D41F53A0}" destId="{5846EEE9-BCC8-475C-B0FD-16ACF22388BD}" srcOrd="0" destOrd="0" presId="urn:microsoft.com/office/officeart/2005/8/layout/vList2"/>
    <dgm:cxn modelId="{F268B3B4-808C-40DD-9DD5-13A06E53ECE1}" srcId="{86AE28D3-D43E-41AA-B9E4-B2762F552432}" destId="{E6EC40BB-783B-4F7B-9EA8-A609FA85F140}" srcOrd="0" destOrd="0" parTransId="{3292743F-985A-4A23-A75E-6F3B6A1F54D4}" sibTransId="{CFCC9F73-628B-42DF-84EF-F8EE79E17463}"/>
    <dgm:cxn modelId="{8E2AA4BC-2F17-460F-8688-25E7B73D64C0}" type="presOf" srcId="{E6EC40BB-783B-4F7B-9EA8-A609FA85F140}" destId="{B322FBA4-4B0F-4571-88C1-3ADEE9AAE1C6}" srcOrd="0" destOrd="0" presId="urn:microsoft.com/office/officeart/2005/8/layout/vList2"/>
    <dgm:cxn modelId="{80ED35C7-C97E-479F-8F7B-70DCB6E454B3}" type="presOf" srcId="{86AE28D3-D43E-41AA-B9E4-B2762F552432}" destId="{1E270155-294E-414C-B969-9689DD57A14A}" srcOrd="0" destOrd="0" presId="urn:microsoft.com/office/officeart/2005/8/layout/vList2"/>
    <dgm:cxn modelId="{DF63C332-E865-44D2-85FB-DE25EDCCF291}" type="presParOf" srcId="{5B124696-C2BB-4C4D-9F96-A7F3C5871717}" destId="{F02452FD-2F32-40F7-8F65-4E671DCF8423}" srcOrd="0" destOrd="0" presId="urn:microsoft.com/office/officeart/2005/8/layout/vList2"/>
    <dgm:cxn modelId="{D53AEE02-81DB-4F7C-A01A-8A7C35098C96}" type="presParOf" srcId="{5B124696-C2BB-4C4D-9F96-A7F3C5871717}" destId="{5846EEE9-BCC8-475C-B0FD-16ACF22388BD}" srcOrd="1" destOrd="0" presId="urn:microsoft.com/office/officeart/2005/8/layout/vList2"/>
    <dgm:cxn modelId="{1A392D9F-96A3-4D5A-B1DB-85CB09EEA578}" type="presParOf" srcId="{5B124696-C2BB-4C4D-9F96-A7F3C5871717}" destId="{1E270155-294E-414C-B969-9689DD57A14A}" srcOrd="2" destOrd="0" presId="urn:microsoft.com/office/officeart/2005/8/layout/vList2"/>
    <dgm:cxn modelId="{F24465F0-2F5D-440D-84A9-976D9EBBD721}" type="presParOf" srcId="{5B124696-C2BB-4C4D-9F96-A7F3C5871717}" destId="{B322FBA4-4B0F-4571-88C1-3ADEE9AAE1C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ECF215-DAD5-4919-AD85-F4A9027DCCAB}" type="doc">
      <dgm:prSet loTypeId="urn:microsoft.com/office/officeart/2005/8/layout/vProcess5" loCatId="process" qsTypeId="urn:microsoft.com/office/officeart/2005/8/quickstyle/3d1" qsCatId="3D" csTypeId="urn:microsoft.com/office/officeart/2005/8/colors/accent6_1" csCatId="accent6" phldr="1"/>
      <dgm:spPr/>
      <dgm:t>
        <a:bodyPr/>
        <a:lstStyle/>
        <a:p>
          <a:endParaRPr lang="tr-TR"/>
        </a:p>
      </dgm:t>
    </dgm:pt>
    <dgm:pt modelId="{008333FC-4EFF-4090-950C-00245DF525D7}">
      <dgm:prSet phldrT="[Metin]"/>
      <dgm:spPr/>
      <dgm:t>
        <a:bodyPr/>
        <a:lstStyle/>
        <a:p>
          <a:pPr algn="just">
            <a:buSzPts val="1000"/>
            <a:buFont typeface="Times New Roman" panose="02020603050405020304" pitchFamily="18" charset="0"/>
            <a:buAutoNum type="arabicPeriod"/>
          </a:pPr>
          <a:r>
            <a:rPr lang="tr-TR" dirty="0"/>
            <a:t>Turizmin doğal ve geleneksel çevreye verdiği tahribatın en alt düzeye indirilmesi, </a:t>
          </a:r>
        </a:p>
      </dgm:t>
    </dgm:pt>
    <dgm:pt modelId="{41649167-622A-4F48-855A-F09F56ACCCBE}" type="parTrans" cxnId="{F1BA75F4-9032-46B7-8AB2-D811F2E76910}">
      <dgm:prSet/>
      <dgm:spPr/>
      <dgm:t>
        <a:bodyPr/>
        <a:lstStyle/>
        <a:p>
          <a:endParaRPr lang="tr-TR"/>
        </a:p>
      </dgm:t>
    </dgm:pt>
    <dgm:pt modelId="{05E13475-2A0F-4B94-BE77-75AA65119A70}" type="sibTrans" cxnId="{F1BA75F4-9032-46B7-8AB2-D811F2E76910}">
      <dgm:prSet/>
      <dgm:spPr/>
      <dgm:t>
        <a:bodyPr/>
        <a:lstStyle/>
        <a:p>
          <a:endParaRPr lang="tr-TR"/>
        </a:p>
      </dgm:t>
    </dgm:pt>
    <dgm:pt modelId="{9EA7CC12-9F4F-48B3-B47E-912F723EF11A}">
      <dgm:prSet phldrT="[Metin]"/>
      <dgm:spPr/>
      <dgm:t>
        <a:bodyPr/>
        <a:lstStyle/>
        <a:p>
          <a:pPr algn="just">
            <a:buSzPts val="1000"/>
            <a:buFont typeface="Times New Roman" panose="02020603050405020304" pitchFamily="18" charset="0"/>
            <a:buAutoNum type="arabicPeriod"/>
          </a:pPr>
          <a:r>
            <a:rPr lang="tr-TR" dirty="0"/>
            <a:t>Turistlere ve yerel halka doğanın ve geleneksel </a:t>
          </a:r>
          <a:r>
            <a:rPr lang="tr-TR" dirty="0" err="1"/>
            <a:t>sosyo</a:t>
          </a:r>
          <a:r>
            <a:rPr lang="tr-TR" dirty="0"/>
            <a:t>-kültürel çevrenin korunmasına yönelik eğitim verilmesi, </a:t>
          </a:r>
        </a:p>
      </dgm:t>
    </dgm:pt>
    <dgm:pt modelId="{C0F08019-B0FC-4EB4-8608-AAA71041E196}" type="parTrans" cxnId="{DF1F9BCC-BA36-407C-8FF5-516B7DC47C68}">
      <dgm:prSet/>
      <dgm:spPr/>
      <dgm:t>
        <a:bodyPr/>
        <a:lstStyle/>
        <a:p>
          <a:endParaRPr lang="tr-TR"/>
        </a:p>
      </dgm:t>
    </dgm:pt>
    <dgm:pt modelId="{4ADFF9BB-C312-4B02-8D79-6DECC1B6FDA8}" type="sibTrans" cxnId="{DF1F9BCC-BA36-407C-8FF5-516B7DC47C68}">
      <dgm:prSet/>
      <dgm:spPr/>
      <dgm:t>
        <a:bodyPr/>
        <a:lstStyle/>
        <a:p>
          <a:endParaRPr lang="tr-TR"/>
        </a:p>
      </dgm:t>
    </dgm:pt>
    <dgm:pt modelId="{02B3DCA9-8C4C-4278-B224-C1611F5977A4}">
      <dgm:prSet phldrT="[Metin]"/>
      <dgm:spPr/>
      <dgm:t>
        <a:bodyPr/>
        <a:lstStyle/>
        <a:p>
          <a:pPr algn="just">
            <a:buSzPts val="1000"/>
            <a:buFont typeface="Times New Roman" panose="02020603050405020304" pitchFamily="18" charset="0"/>
            <a:buAutoNum type="arabicPeriod"/>
          </a:pPr>
          <a:r>
            <a:rPr lang="tr-TR" dirty="0"/>
            <a:t>Turizmin yerel halkın ihtiyaçlarını karşılayan, yerel yönetim ve halkla işbirliği içinde gelişen sorumlu bir ticaret olarak özendirilmesinin sağlanması, </a:t>
          </a:r>
        </a:p>
      </dgm:t>
    </dgm:pt>
    <dgm:pt modelId="{AFA22C0C-5C39-4BE0-9F7D-A4E2A002AC20}" type="parTrans" cxnId="{1530DEE1-73C0-4213-940C-28DEEBC4B19D}">
      <dgm:prSet/>
      <dgm:spPr/>
      <dgm:t>
        <a:bodyPr/>
        <a:lstStyle/>
        <a:p>
          <a:endParaRPr lang="tr-TR"/>
        </a:p>
      </dgm:t>
    </dgm:pt>
    <dgm:pt modelId="{62CE0342-5EFB-4DCB-8D04-9B423E9D40EF}" type="sibTrans" cxnId="{1530DEE1-73C0-4213-940C-28DEEBC4B19D}">
      <dgm:prSet/>
      <dgm:spPr/>
      <dgm:t>
        <a:bodyPr/>
        <a:lstStyle/>
        <a:p>
          <a:endParaRPr lang="tr-TR"/>
        </a:p>
      </dgm:t>
    </dgm:pt>
    <dgm:pt modelId="{9699BCFB-5FE7-40D2-870A-3C0E3F9A1405}" type="pres">
      <dgm:prSet presAssocID="{CBECF215-DAD5-4919-AD85-F4A9027DCCAB}" presName="outerComposite" presStyleCnt="0">
        <dgm:presLayoutVars>
          <dgm:chMax val="5"/>
          <dgm:dir/>
          <dgm:resizeHandles val="exact"/>
        </dgm:presLayoutVars>
      </dgm:prSet>
      <dgm:spPr/>
    </dgm:pt>
    <dgm:pt modelId="{786946C4-BB59-495D-B361-691E1C0EEEC6}" type="pres">
      <dgm:prSet presAssocID="{CBECF215-DAD5-4919-AD85-F4A9027DCCAB}" presName="dummyMaxCanvas" presStyleCnt="0">
        <dgm:presLayoutVars/>
      </dgm:prSet>
      <dgm:spPr/>
    </dgm:pt>
    <dgm:pt modelId="{195EA35D-5A87-4635-AF00-4CFA29824E18}" type="pres">
      <dgm:prSet presAssocID="{CBECF215-DAD5-4919-AD85-F4A9027DCCAB}" presName="ThreeNodes_1" presStyleLbl="node1" presStyleIdx="0" presStyleCnt="3">
        <dgm:presLayoutVars>
          <dgm:bulletEnabled val="1"/>
        </dgm:presLayoutVars>
      </dgm:prSet>
      <dgm:spPr/>
    </dgm:pt>
    <dgm:pt modelId="{56D4098E-3E03-40A1-BF80-2866F2AB7013}" type="pres">
      <dgm:prSet presAssocID="{CBECF215-DAD5-4919-AD85-F4A9027DCCAB}" presName="ThreeNodes_2" presStyleLbl="node1" presStyleIdx="1" presStyleCnt="3">
        <dgm:presLayoutVars>
          <dgm:bulletEnabled val="1"/>
        </dgm:presLayoutVars>
      </dgm:prSet>
      <dgm:spPr/>
    </dgm:pt>
    <dgm:pt modelId="{80947C4C-04B1-4B7C-85BA-BFAFDC5F71CB}" type="pres">
      <dgm:prSet presAssocID="{CBECF215-DAD5-4919-AD85-F4A9027DCCAB}" presName="ThreeNodes_3" presStyleLbl="node1" presStyleIdx="2" presStyleCnt="3">
        <dgm:presLayoutVars>
          <dgm:bulletEnabled val="1"/>
        </dgm:presLayoutVars>
      </dgm:prSet>
      <dgm:spPr/>
    </dgm:pt>
    <dgm:pt modelId="{BD4B6830-04AE-428A-9927-02CB1F84FCAC}" type="pres">
      <dgm:prSet presAssocID="{CBECF215-DAD5-4919-AD85-F4A9027DCCAB}" presName="ThreeConn_1-2" presStyleLbl="fgAccFollowNode1" presStyleIdx="0" presStyleCnt="2">
        <dgm:presLayoutVars>
          <dgm:bulletEnabled val="1"/>
        </dgm:presLayoutVars>
      </dgm:prSet>
      <dgm:spPr/>
    </dgm:pt>
    <dgm:pt modelId="{289E7A0B-0761-4801-AC9F-AFB2F84F4C44}" type="pres">
      <dgm:prSet presAssocID="{CBECF215-DAD5-4919-AD85-F4A9027DCCAB}" presName="ThreeConn_2-3" presStyleLbl="fgAccFollowNode1" presStyleIdx="1" presStyleCnt="2">
        <dgm:presLayoutVars>
          <dgm:bulletEnabled val="1"/>
        </dgm:presLayoutVars>
      </dgm:prSet>
      <dgm:spPr/>
    </dgm:pt>
    <dgm:pt modelId="{1C2E4B80-86E1-4463-9617-5DABFACBCF5D}" type="pres">
      <dgm:prSet presAssocID="{CBECF215-DAD5-4919-AD85-F4A9027DCCAB}" presName="ThreeNodes_1_text" presStyleLbl="node1" presStyleIdx="2" presStyleCnt="3">
        <dgm:presLayoutVars>
          <dgm:bulletEnabled val="1"/>
        </dgm:presLayoutVars>
      </dgm:prSet>
      <dgm:spPr/>
    </dgm:pt>
    <dgm:pt modelId="{5FE64C87-58A1-4E1E-A4A7-2FA1365BEC0D}" type="pres">
      <dgm:prSet presAssocID="{CBECF215-DAD5-4919-AD85-F4A9027DCCAB}" presName="ThreeNodes_2_text" presStyleLbl="node1" presStyleIdx="2" presStyleCnt="3">
        <dgm:presLayoutVars>
          <dgm:bulletEnabled val="1"/>
        </dgm:presLayoutVars>
      </dgm:prSet>
      <dgm:spPr/>
    </dgm:pt>
    <dgm:pt modelId="{60FB872D-2589-486C-8068-D856B50E950C}" type="pres">
      <dgm:prSet presAssocID="{CBECF215-DAD5-4919-AD85-F4A9027DCCAB}" presName="ThreeNodes_3_text" presStyleLbl="node1" presStyleIdx="2" presStyleCnt="3">
        <dgm:presLayoutVars>
          <dgm:bulletEnabled val="1"/>
        </dgm:presLayoutVars>
      </dgm:prSet>
      <dgm:spPr/>
    </dgm:pt>
  </dgm:ptLst>
  <dgm:cxnLst>
    <dgm:cxn modelId="{5EF18900-ADF9-4EF5-A99A-C971C5221121}" type="presOf" srcId="{CBECF215-DAD5-4919-AD85-F4A9027DCCAB}" destId="{9699BCFB-5FE7-40D2-870A-3C0E3F9A1405}" srcOrd="0" destOrd="0" presId="urn:microsoft.com/office/officeart/2005/8/layout/vProcess5"/>
    <dgm:cxn modelId="{C2AE0A20-7EC3-4BD4-82B2-E9F5EEFD076A}" type="presOf" srcId="{9EA7CC12-9F4F-48B3-B47E-912F723EF11A}" destId="{56D4098E-3E03-40A1-BF80-2866F2AB7013}" srcOrd="0" destOrd="0" presId="urn:microsoft.com/office/officeart/2005/8/layout/vProcess5"/>
    <dgm:cxn modelId="{2E090D69-6E86-4046-B93B-749482A53A06}" type="presOf" srcId="{008333FC-4EFF-4090-950C-00245DF525D7}" destId="{1C2E4B80-86E1-4463-9617-5DABFACBCF5D}" srcOrd="1" destOrd="0" presId="urn:microsoft.com/office/officeart/2005/8/layout/vProcess5"/>
    <dgm:cxn modelId="{A1AA776C-3C04-491F-ABCD-F2A4D4A42B1A}" type="presOf" srcId="{02B3DCA9-8C4C-4278-B224-C1611F5977A4}" destId="{60FB872D-2589-486C-8068-D856B50E950C}" srcOrd="1" destOrd="0" presId="urn:microsoft.com/office/officeart/2005/8/layout/vProcess5"/>
    <dgm:cxn modelId="{E76FD18F-7EE7-44BA-AD9E-95BEC57218E6}" type="presOf" srcId="{4ADFF9BB-C312-4B02-8D79-6DECC1B6FDA8}" destId="{289E7A0B-0761-4801-AC9F-AFB2F84F4C44}" srcOrd="0" destOrd="0" presId="urn:microsoft.com/office/officeart/2005/8/layout/vProcess5"/>
    <dgm:cxn modelId="{2C300B92-C9E8-40F4-AA20-33C0149ADE43}" type="presOf" srcId="{02B3DCA9-8C4C-4278-B224-C1611F5977A4}" destId="{80947C4C-04B1-4B7C-85BA-BFAFDC5F71CB}" srcOrd="0" destOrd="0" presId="urn:microsoft.com/office/officeart/2005/8/layout/vProcess5"/>
    <dgm:cxn modelId="{C008C9BB-CB13-4474-A46A-F9BA2365152F}" type="presOf" srcId="{9EA7CC12-9F4F-48B3-B47E-912F723EF11A}" destId="{5FE64C87-58A1-4E1E-A4A7-2FA1365BEC0D}" srcOrd="1" destOrd="0" presId="urn:microsoft.com/office/officeart/2005/8/layout/vProcess5"/>
    <dgm:cxn modelId="{DF1F9BCC-BA36-407C-8FF5-516B7DC47C68}" srcId="{CBECF215-DAD5-4919-AD85-F4A9027DCCAB}" destId="{9EA7CC12-9F4F-48B3-B47E-912F723EF11A}" srcOrd="1" destOrd="0" parTransId="{C0F08019-B0FC-4EB4-8608-AAA71041E196}" sibTransId="{4ADFF9BB-C312-4B02-8D79-6DECC1B6FDA8}"/>
    <dgm:cxn modelId="{1530DEE1-73C0-4213-940C-28DEEBC4B19D}" srcId="{CBECF215-DAD5-4919-AD85-F4A9027DCCAB}" destId="{02B3DCA9-8C4C-4278-B224-C1611F5977A4}" srcOrd="2" destOrd="0" parTransId="{AFA22C0C-5C39-4BE0-9F7D-A4E2A002AC20}" sibTransId="{62CE0342-5EFB-4DCB-8D04-9B423E9D40EF}"/>
    <dgm:cxn modelId="{8C8DCCEF-ED3F-4370-B966-D326BFA13D0A}" type="presOf" srcId="{05E13475-2A0F-4B94-BE77-75AA65119A70}" destId="{BD4B6830-04AE-428A-9927-02CB1F84FCAC}" srcOrd="0" destOrd="0" presId="urn:microsoft.com/office/officeart/2005/8/layout/vProcess5"/>
    <dgm:cxn modelId="{F1BA75F4-9032-46B7-8AB2-D811F2E76910}" srcId="{CBECF215-DAD5-4919-AD85-F4A9027DCCAB}" destId="{008333FC-4EFF-4090-950C-00245DF525D7}" srcOrd="0" destOrd="0" parTransId="{41649167-622A-4F48-855A-F09F56ACCCBE}" sibTransId="{05E13475-2A0F-4B94-BE77-75AA65119A70}"/>
    <dgm:cxn modelId="{9CB6D8FC-31DB-4A50-921B-C4EE4936FC93}" type="presOf" srcId="{008333FC-4EFF-4090-950C-00245DF525D7}" destId="{195EA35D-5A87-4635-AF00-4CFA29824E18}" srcOrd="0" destOrd="0" presId="urn:microsoft.com/office/officeart/2005/8/layout/vProcess5"/>
    <dgm:cxn modelId="{1D12CA82-7966-4341-968C-459F6A589DC2}" type="presParOf" srcId="{9699BCFB-5FE7-40D2-870A-3C0E3F9A1405}" destId="{786946C4-BB59-495D-B361-691E1C0EEEC6}" srcOrd="0" destOrd="0" presId="urn:microsoft.com/office/officeart/2005/8/layout/vProcess5"/>
    <dgm:cxn modelId="{8996DEF5-8421-4220-82FB-98078B62022B}" type="presParOf" srcId="{9699BCFB-5FE7-40D2-870A-3C0E3F9A1405}" destId="{195EA35D-5A87-4635-AF00-4CFA29824E18}" srcOrd="1" destOrd="0" presId="urn:microsoft.com/office/officeart/2005/8/layout/vProcess5"/>
    <dgm:cxn modelId="{0480AA2E-DE16-41F4-99CE-16FC03FA3F76}" type="presParOf" srcId="{9699BCFB-5FE7-40D2-870A-3C0E3F9A1405}" destId="{56D4098E-3E03-40A1-BF80-2866F2AB7013}" srcOrd="2" destOrd="0" presId="urn:microsoft.com/office/officeart/2005/8/layout/vProcess5"/>
    <dgm:cxn modelId="{2AD9B4AC-CCDB-4D9B-9226-2CF3C1C8C99C}" type="presParOf" srcId="{9699BCFB-5FE7-40D2-870A-3C0E3F9A1405}" destId="{80947C4C-04B1-4B7C-85BA-BFAFDC5F71CB}" srcOrd="3" destOrd="0" presId="urn:microsoft.com/office/officeart/2005/8/layout/vProcess5"/>
    <dgm:cxn modelId="{5631A746-40A5-4DDA-ADB8-AB40DFD44DD3}" type="presParOf" srcId="{9699BCFB-5FE7-40D2-870A-3C0E3F9A1405}" destId="{BD4B6830-04AE-428A-9927-02CB1F84FCAC}" srcOrd="4" destOrd="0" presId="urn:microsoft.com/office/officeart/2005/8/layout/vProcess5"/>
    <dgm:cxn modelId="{6B7EAFC9-3DC3-4728-9D1D-CBC9F864BAA9}" type="presParOf" srcId="{9699BCFB-5FE7-40D2-870A-3C0E3F9A1405}" destId="{289E7A0B-0761-4801-AC9F-AFB2F84F4C44}" srcOrd="5" destOrd="0" presId="urn:microsoft.com/office/officeart/2005/8/layout/vProcess5"/>
    <dgm:cxn modelId="{F5998339-583F-44FC-9ABF-AC05033AE82F}" type="presParOf" srcId="{9699BCFB-5FE7-40D2-870A-3C0E3F9A1405}" destId="{1C2E4B80-86E1-4463-9617-5DABFACBCF5D}" srcOrd="6" destOrd="0" presId="urn:microsoft.com/office/officeart/2005/8/layout/vProcess5"/>
    <dgm:cxn modelId="{14AFEE34-D6D2-435D-BF0A-C3FA326083A7}" type="presParOf" srcId="{9699BCFB-5FE7-40D2-870A-3C0E3F9A1405}" destId="{5FE64C87-58A1-4E1E-A4A7-2FA1365BEC0D}" srcOrd="7" destOrd="0" presId="urn:microsoft.com/office/officeart/2005/8/layout/vProcess5"/>
    <dgm:cxn modelId="{A69C3F4D-5643-47A8-AD70-776F7FFC289F}" type="presParOf" srcId="{9699BCFB-5FE7-40D2-870A-3C0E3F9A1405}" destId="{60FB872D-2589-486C-8068-D856B50E950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004D6C-BE3E-4E42-AB14-7626E130EA54}" type="doc">
      <dgm:prSet loTypeId="urn:microsoft.com/office/officeart/2005/8/layout/vProcess5" loCatId="process" qsTypeId="urn:microsoft.com/office/officeart/2005/8/quickstyle/3d1" qsCatId="3D" csTypeId="urn:microsoft.com/office/officeart/2005/8/colors/accent1_2" csCatId="accent1" phldr="1"/>
      <dgm:spPr/>
      <dgm:t>
        <a:bodyPr/>
        <a:lstStyle/>
        <a:p>
          <a:endParaRPr lang="tr-TR"/>
        </a:p>
      </dgm:t>
    </dgm:pt>
    <dgm:pt modelId="{7ED85E0A-65FD-4705-BFD8-852A9F39FF0A}">
      <dgm:prSet phldrT="[Metin]"/>
      <dgm:spPr>
        <a:solidFill>
          <a:schemeClr val="accent1">
            <a:lumMod val="75000"/>
          </a:schemeClr>
        </a:solidFill>
      </dgm:spPr>
      <dgm:t>
        <a:bodyPr/>
        <a:lstStyle/>
        <a:p>
          <a:pPr algn="just">
            <a:buSzPts val="1000"/>
            <a:buFont typeface="Times New Roman" panose="02020603050405020304" pitchFamily="18" charset="0"/>
            <a:buAutoNum type="arabicPeriod"/>
          </a:pPr>
          <a:r>
            <a:rPr lang="tr-TR" dirty="0"/>
            <a:t>Koruma kapsamındaki (doğal ve geleneksel </a:t>
          </a:r>
          <a:r>
            <a:rPr lang="tr-TR" dirty="0" err="1"/>
            <a:t>sosyo</a:t>
          </a:r>
          <a:r>
            <a:rPr lang="tr-TR" dirty="0"/>
            <a:t>-kültürel alanların) alanların yönetimi için kaynak ayrılması, </a:t>
          </a:r>
        </a:p>
      </dgm:t>
    </dgm:pt>
    <dgm:pt modelId="{B94D6AE4-8CE4-4843-8C75-8D1971A4BE95}" type="parTrans" cxnId="{0AA57797-CB33-4433-B846-E6618B01790B}">
      <dgm:prSet/>
      <dgm:spPr/>
      <dgm:t>
        <a:bodyPr/>
        <a:lstStyle/>
        <a:p>
          <a:endParaRPr lang="tr-TR"/>
        </a:p>
      </dgm:t>
    </dgm:pt>
    <dgm:pt modelId="{CB3A8BF0-4D24-432C-974B-B02BFB9CC289}" type="sibTrans" cxnId="{0AA57797-CB33-4433-B846-E6618B01790B}">
      <dgm:prSet/>
      <dgm:spPr/>
      <dgm:t>
        <a:bodyPr/>
        <a:lstStyle/>
        <a:p>
          <a:endParaRPr lang="tr-TR"/>
        </a:p>
      </dgm:t>
    </dgm:pt>
    <dgm:pt modelId="{580684D5-527B-48E9-BDBF-F9A0FD5054DB}">
      <dgm:prSet phldrT="[Metin]"/>
      <dgm:spPr>
        <a:solidFill>
          <a:schemeClr val="accent4">
            <a:lumMod val="60000"/>
            <a:lumOff val="40000"/>
          </a:schemeClr>
        </a:solidFill>
      </dgm:spPr>
      <dgm:t>
        <a:bodyPr/>
        <a:lstStyle/>
        <a:p>
          <a:pPr algn="just">
            <a:buSzPts val="1000"/>
            <a:buFont typeface="Times New Roman" panose="02020603050405020304" pitchFamily="18" charset="0"/>
            <a:buAutoNum type="arabicPeriod"/>
          </a:pPr>
          <a:r>
            <a:rPr lang="tr-TR" dirty="0"/>
            <a:t>Turizm negatif etkisini en alt düzeye indirilmesi amacıyla </a:t>
          </a:r>
          <a:r>
            <a:rPr lang="tr-TR" dirty="0" err="1"/>
            <a:t>sosyo</a:t>
          </a:r>
          <a:r>
            <a:rPr lang="tr-TR" dirty="0"/>
            <a:t>-kültürel ve doğal çevreye yönelik uzun vadeli takip ve değerlendirme programlarının desteklenmesi, </a:t>
          </a:r>
        </a:p>
      </dgm:t>
    </dgm:pt>
    <dgm:pt modelId="{8C311C4C-43B1-4051-BF97-871955383C73}" type="parTrans" cxnId="{250A354D-897D-4933-9601-51C17962DB18}">
      <dgm:prSet/>
      <dgm:spPr/>
      <dgm:t>
        <a:bodyPr/>
        <a:lstStyle/>
        <a:p>
          <a:endParaRPr lang="tr-TR"/>
        </a:p>
      </dgm:t>
    </dgm:pt>
    <dgm:pt modelId="{59F07875-BA17-42E9-BF40-E12B45244F63}" type="sibTrans" cxnId="{250A354D-897D-4933-9601-51C17962DB18}">
      <dgm:prSet/>
      <dgm:spPr/>
      <dgm:t>
        <a:bodyPr/>
        <a:lstStyle/>
        <a:p>
          <a:endParaRPr lang="tr-TR"/>
        </a:p>
      </dgm:t>
    </dgm:pt>
    <dgm:pt modelId="{C9D14C14-133A-47C7-95C0-F953C1CED641}">
      <dgm:prSet phldrT="[Metin]"/>
      <dgm:spPr>
        <a:solidFill>
          <a:schemeClr val="accent6">
            <a:lumMod val="40000"/>
            <a:lumOff val="60000"/>
          </a:schemeClr>
        </a:solidFill>
      </dgm:spPr>
      <dgm:t>
        <a:bodyPr/>
        <a:lstStyle/>
        <a:p>
          <a:pPr algn="just">
            <a:buSzPts val="1000"/>
            <a:buFont typeface="Times New Roman" panose="02020603050405020304" pitchFamily="18" charset="0"/>
            <a:buAutoNum type="arabicPeriod"/>
          </a:pPr>
          <a:r>
            <a:rPr lang="tr-TR" dirty="0"/>
            <a:t>Çevreyle uyumlu, doğal ve geleneksel </a:t>
          </a:r>
          <a:r>
            <a:rPr lang="tr-TR" dirty="0" err="1"/>
            <a:t>sosyo</a:t>
          </a:r>
          <a:r>
            <a:rPr lang="tr-TR" dirty="0"/>
            <a:t>-kültürel yaşamla içi içe geçen, yöresel bitki örtüsünü ve yaban hayatını koruyan turizm alt yapı yatırımlarının gerçekleştirilmesi, </a:t>
          </a:r>
        </a:p>
      </dgm:t>
    </dgm:pt>
    <dgm:pt modelId="{C083725B-7248-423D-BA9E-1E9E157A0BC6}" type="parTrans" cxnId="{F411EBFC-FFCF-4AB2-90A5-217CBC8FE9C7}">
      <dgm:prSet/>
      <dgm:spPr/>
      <dgm:t>
        <a:bodyPr/>
        <a:lstStyle/>
        <a:p>
          <a:endParaRPr lang="tr-TR"/>
        </a:p>
      </dgm:t>
    </dgm:pt>
    <dgm:pt modelId="{EB09ED48-B534-4431-95F7-FFD1F5C0EF25}" type="sibTrans" cxnId="{F411EBFC-FFCF-4AB2-90A5-217CBC8FE9C7}">
      <dgm:prSet/>
      <dgm:spPr/>
      <dgm:t>
        <a:bodyPr/>
        <a:lstStyle/>
        <a:p>
          <a:endParaRPr lang="tr-TR"/>
        </a:p>
      </dgm:t>
    </dgm:pt>
    <dgm:pt modelId="{39837A9D-2AD3-4E57-87EB-55833B27ADAB}" type="pres">
      <dgm:prSet presAssocID="{37004D6C-BE3E-4E42-AB14-7626E130EA54}" presName="outerComposite" presStyleCnt="0">
        <dgm:presLayoutVars>
          <dgm:chMax val="5"/>
          <dgm:dir/>
          <dgm:resizeHandles val="exact"/>
        </dgm:presLayoutVars>
      </dgm:prSet>
      <dgm:spPr/>
    </dgm:pt>
    <dgm:pt modelId="{F2F2DB94-4648-406D-B8F9-A1640BB45737}" type="pres">
      <dgm:prSet presAssocID="{37004D6C-BE3E-4E42-AB14-7626E130EA54}" presName="dummyMaxCanvas" presStyleCnt="0">
        <dgm:presLayoutVars/>
      </dgm:prSet>
      <dgm:spPr/>
    </dgm:pt>
    <dgm:pt modelId="{414BD7AC-C07B-47BC-8ECC-F5EC6F2C0410}" type="pres">
      <dgm:prSet presAssocID="{37004D6C-BE3E-4E42-AB14-7626E130EA54}" presName="ThreeNodes_1" presStyleLbl="node1" presStyleIdx="0" presStyleCnt="3" custScaleX="110142" custScaleY="116836">
        <dgm:presLayoutVars>
          <dgm:bulletEnabled val="1"/>
        </dgm:presLayoutVars>
      </dgm:prSet>
      <dgm:spPr/>
    </dgm:pt>
    <dgm:pt modelId="{0E6C89BC-29E3-4B34-A94E-733D460D19AF}" type="pres">
      <dgm:prSet presAssocID="{37004D6C-BE3E-4E42-AB14-7626E130EA54}" presName="ThreeNodes_2" presStyleLbl="node1" presStyleIdx="1" presStyleCnt="3" custScaleX="110994" custScaleY="96097">
        <dgm:presLayoutVars>
          <dgm:bulletEnabled val="1"/>
        </dgm:presLayoutVars>
      </dgm:prSet>
      <dgm:spPr/>
    </dgm:pt>
    <dgm:pt modelId="{62054293-2724-444E-8C9C-E65E093214A1}" type="pres">
      <dgm:prSet presAssocID="{37004D6C-BE3E-4E42-AB14-7626E130EA54}" presName="ThreeNodes_3" presStyleLbl="node1" presStyleIdx="2" presStyleCnt="3" custScaleX="112657" custScaleY="113636">
        <dgm:presLayoutVars>
          <dgm:bulletEnabled val="1"/>
        </dgm:presLayoutVars>
      </dgm:prSet>
      <dgm:spPr/>
    </dgm:pt>
    <dgm:pt modelId="{87B1DC88-13EE-4699-9F9C-84D45703CA66}" type="pres">
      <dgm:prSet presAssocID="{37004D6C-BE3E-4E42-AB14-7626E130EA54}" presName="ThreeConn_1-2" presStyleLbl="fgAccFollowNode1" presStyleIdx="0" presStyleCnt="2">
        <dgm:presLayoutVars>
          <dgm:bulletEnabled val="1"/>
        </dgm:presLayoutVars>
      </dgm:prSet>
      <dgm:spPr/>
    </dgm:pt>
    <dgm:pt modelId="{23921513-682C-43BC-8270-C3093172D4F6}" type="pres">
      <dgm:prSet presAssocID="{37004D6C-BE3E-4E42-AB14-7626E130EA54}" presName="ThreeConn_2-3" presStyleLbl="fgAccFollowNode1" presStyleIdx="1" presStyleCnt="2">
        <dgm:presLayoutVars>
          <dgm:bulletEnabled val="1"/>
        </dgm:presLayoutVars>
      </dgm:prSet>
      <dgm:spPr/>
    </dgm:pt>
    <dgm:pt modelId="{0AE472A0-8911-4B9F-89AB-5C41DDFA3642}" type="pres">
      <dgm:prSet presAssocID="{37004D6C-BE3E-4E42-AB14-7626E130EA54}" presName="ThreeNodes_1_text" presStyleLbl="node1" presStyleIdx="2" presStyleCnt="3">
        <dgm:presLayoutVars>
          <dgm:bulletEnabled val="1"/>
        </dgm:presLayoutVars>
      </dgm:prSet>
      <dgm:spPr/>
    </dgm:pt>
    <dgm:pt modelId="{237F67D2-B0A5-4311-BC30-B01DEC17A467}" type="pres">
      <dgm:prSet presAssocID="{37004D6C-BE3E-4E42-AB14-7626E130EA54}" presName="ThreeNodes_2_text" presStyleLbl="node1" presStyleIdx="2" presStyleCnt="3">
        <dgm:presLayoutVars>
          <dgm:bulletEnabled val="1"/>
        </dgm:presLayoutVars>
      </dgm:prSet>
      <dgm:spPr/>
    </dgm:pt>
    <dgm:pt modelId="{5EFDA008-345B-44E4-82D2-C3F3BB653C3E}" type="pres">
      <dgm:prSet presAssocID="{37004D6C-BE3E-4E42-AB14-7626E130EA54}" presName="ThreeNodes_3_text" presStyleLbl="node1" presStyleIdx="2" presStyleCnt="3">
        <dgm:presLayoutVars>
          <dgm:bulletEnabled val="1"/>
        </dgm:presLayoutVars>
      </dgm:prSet>
      <dgm:spPr/>
    </dgm:pt>
  </dgm:ptLst>
  <dgm:cxnLst>
    <dgm:cxn modelId="{758F5117-ADD6-429E-BCB8-2CF254FC2F59}" type="presOf" srcId="{C9D14C14-133A-47C7-95C0-F953C1CED641}" destId="{62054293-2724-444E-8C9C-E65E093214A1}" srcOrd="0" destOrd="0" presId="urn:microsoft.com/office/officeart/2005/8/layout/vProcess5"/>
    <dgm:cxn modelId="{50F51E1C-2BB9-438C-8AD8-514442657A41}" type="presOf" srcId="{59F07875-BA17-42E9-BF40-E12B45244F63}" destId="{23921513-682C-43BC-8270-C3093172D4F6}" srcOrd="0" destOrd="0" presId="urn:microsoft.com/office/officeart/2005/8/layout/vProcess5"/>
    <dgm:cxn modelId="{250A354D-897D-4933-9601-51C17962DB18}" srcId="{37004D6C-BE3E-4E42-AB14-7626E130EA54}" destId="{580684D5-527B-48E9-BDBF-F9A0FD5054DB}" srcOrd="1" destOrd="0" parTransId="{8C311C4C-43B1-4051-BF97-871955383C73}" sibTransId="{59F07875-BA17-42E9-BF40-E12B45244F63}"/>
    <dgm:cxn modelId="{8C08AC6E-F8EA-4407-9E9E-A51563CD231E}" type="presOf" srcId="{580684D5-527B-48E9-BDBF-F9A0FD5054DB}" destId="{237F67D2-B0A5-4311-BC30-B01DEC17A467}" srcOrd="1" destOrd="0" presId="urn:microsoft.com/office/officeart/2005/8/layout/vProcess5"/>
    <dgm:cxn modelId="{24D57188-3122-4C02-928C-E24E0BAFDEBA}" type="presOf" srcId="{C9D14C14-133A-47C7-95C0-F953C1CED641}" destId="{5EFDA008-345B-44E4-82D2-C3F3BB653C3E}" srcOrd="1" destOrd="0" presId="urn:microsoft.com/office/officeart/2005/8/layout/vProcess5"/>
    <dgm:cxn modelId="{0AA57797-CB33-4433-B846-E6618B01790B}" srcId="{37004D6C-BE3E-4E42-AB14-7626E130EA54}" destId="{7ED85E0A-65FD-4705-BFD8-852A9F39FF0A}" srcOrd="0" destOrd="0" parTransId="{B94D6AE4-8CE4-4843-8C75-8D1971A4BE95}" sibTransId="{CB3A8BF0-4D24-432C-974B-B02BFB9CC289}"/>
    <dgm:cxn modelId="{E3D1D3A5-8553-4B3D-9365-D8C4CF6E7821}" type="presOf" srcId="{37004D6C-BE3E-4E42-AB14-7626E130EA54}" destId="{39837A9D-2AD3-4E57-87EB-55833B27ADAB}" srcOrd="0" destOrd="0" presId="urn:microsoft.com/office/officeart/2005/8/layout/vProcess5"/>
    <dgm:cxn modelId="{86E9D7BE-6C2A-40F4-B660-77EC10AC9552}" type="presOf" srcId="{7ED85E0A-65FD-4705-BFD8-852A9F39FF0A}" destId="{0AE472A0-8911-4B9F-89AB-5C41DDFA3642}" srcOrd="1" destOrd="0" presId="urn:microsoft.com/office/officeart/2005/8/layout/vProcess5"/>
    <dgm:cxn modelId="{2C6B29D1-6AEC-4E76-8038-A276E3DC66FF}" type="presOf" srcId="{580684D5-527B-48E9-BDBF-F9A0FD5054DB}" destId="{0E6C89BC-29E3-4B34-A94E-733D460D19AF}" srcOrd="0" destOrd="0" presId="urn:microsoft.com/office/officeart/2005/8/layout/vProcess5"/>
    <dgm:cxn modelId="{D90315D7-3050-4F71-B5EB-82729A045B7B}" type="presOf" srcId="{CB3A8BF0-4D24-432C-974B-B02BFB9CC289}" destId="{87B1DC88-13EE-4699-9F9C-84D45703CA66}" srcOrd="0" destOrd="0" presId="urn:microsoft.com/office/officeart/2005/8/layout/vProcess5"/>
    <dgm:cxn modelId="{D39685DA-7B65-49FF-AD8D-7458A76ADABB}" type="presOf" srcId="{7ED85E0A-65FD-4705-BFD8-852A9F39FF0A}" destId="{414BD7AC-C07B-47BC-8ECC-F5EC6F2C0410}" srcOrd="0" destOrd="0" presId="urn:microsoft.com/office/officeart/2005/8/layout/vProcess5"/>
    <dgm:cxn modelId="{F411EBFC-FFCF-4AB2-90A5-217CBC8FE9C7}" srcId="{37004D6C-BE3E-4E42-AB14-7626E130EA54}" destId="{C9D14C14-133A-47C7-95C0-F953C1CED641}" srcOrd="2" destOrd="0" parTransId="{C083725B-7248-423D-BA9E-1E9E157A0BC6}" sibTransId="{EB09ED48-B534-4431-95F7-FFD1F5C0EF25}"/>
    <dgm:cxn modelId="{1558F8BA-D8C7-4F37-9CE8-1A045BDC7D9A}" type="presParOf" srcId="{39837A9D-2AD3-4E57-87EB-55833B27ADAB}" destId="{F2F2DB94-4648-406D-B8F9-A1640BB45737}" srcOrd="0" destOrd="0" presId="urn:microsoft.com/office/officeart/2005/8/layout/vProcess5"/>
    <dgm:cxn modelId="{5ED60668-16D2-40A3-B810-89861E4AFEF3}" type="presParOf" srcId="{39837A9D-2AD3-4E57-87EB-55833B27ADAB}" destId="{414BD7AC-C07B-47BC-8ECC-F5EC6F2C0410}" srcOrd="1" destOrd="0" presId="urn:microsoft.com/office/officeart/2005/8/layout/vProcess5"/>
    <dgm:cxn modelId="{2EB10DAB-D045-431E-A199-4786568361A7}" type="presParOf" srcId="{39837A9D-2AD3-4E57-87EB-55833B27ADAB}" destId="{0E6C89BC-29E3-4B34-A94E-733D460D19AF}" srcOrd="2" destOrd="0" presId="urn:microsoft.com/office/officeart/2005/8/layout/vProcess5"/>
    <dgm:cxn modelId="{44E908A4-AB79-4715-804C-5C8FE50A5A40}" type="presParOf" srcId="{39837A9D-2AD3-4E57-87EB-55833B27ADAB}" destId="{62054293-2724-444E-8C9C-E65E093214A1}" srcOrd="3" destOrd="0" presId="urn:microsoft.com/office/officeart/2005/8/layout/vProcess5"/>
    <dgm:cxn modelId="{BDBFCFF2-B13D-4F0A-9A72-AC48CE612611}" type="presParOf" srcId="{39837A9D-2AD3-4E57-87EB-55833B27ADAB}" destId="{87B1DC88-13EE-4699-9F9C-84D45703CA66}" srcOrd="4" destOrd="0" presId="urn:microsoft.com/office/officeart/2005/8/layout/vProcess5"/>
    <dgm:cxn modelId="{74549BA9-E0BA-4A63-BDB2-89AA8C4E7093}" type="presParOf" srcId="{39837A9D-2AD3-4E57-87EB-55833B27ADAB}" destId="{23921513-682C-43BC-8270-C3093172D4F6}" srcOrd="5" destOrd="0" presId="urn:microsoft.com/office/officeart/2005/8/layout/vProcess5"/>
    <dgm:cxn modelId="{05FD346A-899A-4DF5-9249-35241545F793}" type="presParOf" srcId="{39837A9D-2AD3-4E57-87EB-55833B27ADAB}" destId="{0AE472A0-8911-4B9F-89AB-5C41DDFA3642}" srcOrd="6" destOrd="0" presId="urn:microsoft.com/office/officeart/2005/8/layout/vProcess5"/>
    <dgm:cxn modelId="{687DDFB4-91CB-49BF-992C-0B3AF0F0D2E5}" type="presParOf" srcId="{39837A9D-2AD3-4E57-87EB-55833B27ADAB}" destId="{237F67D2-B0A5-4311-BC30-B01DEC17A467}" srcOrd="7" destOrd="0" presId="urn:microsoft.com/office/officeart/2005/8/layout/vProcess5"/>
    <dgm:cxn modelId="{8E8FE230-47B4-4AA1-9688-06DC1C9EFCF7}" type="presParOf" srcId="{39837A9D-2AD3-4E57-87EB-55833B27ADAB}" destId="{5EFDA008-345B-44E4-82D2-C3F3BB653C3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50FD6-1612-4B66-ADFB-65B6942D67FF}">
      <dsp:nvSpPr>
        <dsp:cNvPr id="0" name=""/>
        <dsp:cNvSpPr/>
      </dsp:nvSpPr>
      <dsp:spPr>
        <a:xfrm>
          <a:off x="0" y="60220"/>
          <a:ext cx="7772400" cy="1138537"/>
        </a:xfrm>
        <a:prstGeom prst="roundRect">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tr-TR" sz="3100" b="1" kern="1200" dirty="0"/>
            <a:t>Doğal bölgelere yapılan çevreyi korumayı,</a:t>
          </a:r>
          <a:endParaRPr lang="tr-TR" sz="3100" kern="1200" dirty="0"/>
        </a:p>
      </dsp:txBody>
      <dsp:txXfrm>
        <a:off x="55579" y="115799"/>
        <a:ext cx="7661242" cy="1027379"/>
      </dsp:txXfrm>
    </dsp:sp>
    <dsp:sp modelId="{5E2820B1-2F18-4403-9A38-407BC1572C9D}">
      <dsp:nvSpPr>
        <dsp:cNvPr id="0" name=""/>
        <dsp:cNvSpPr/>
      </dsp:nvSpPr>
      <dsp:spPr>
        <a:xfrm>
          <a:off x="0" y="1198758"/>
          <a:ext cx="77724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tr-TR" sz="2400" kern="1200"/>
        </a:p>
      </dsp:txBody>
      <dsp:txXfrm>
        <a:off x="0" y="1198758"/>
        <a:ext cx="7772400" cy="513360"/>
      </dsp:txXfrm>
    </dsp:sp>
    <dsp:sp modelId="{FBBCEC5B-5770-47D1-8F43-129E3A22404A}">
      <dsp:nvSpPr>
        <dsp:cNvPr id="0" name=""/>
        <dsp:cNvSpPr/>
      </dsp:nvSpPr>
      <dsp:spPr>
        <a:xfrm>
          <a:off x="0" y="1712118"/>
          <a:ext cx="7772400" cy="1138537"/>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tr-TR" sz="3100" b="1" kern="1200" dirty="0"/>
            <a:t>yöre halkının refahını arttırmayı amaçlayan sorumlu bir seyahat olarak tarif etmektedir.</a:t>
          </a:r>
          <a:r>
            <a:rPr lang="tr-TR" sz="3100" kern="1200" dirty="0"/>
            <a:t> </a:t>
          </a:r>
        </a:p>
      </dsp:txBody>
      <dsp:txXfrm>
        <a:off x="55579" y="1767697"/>
        <a:ext cx="7661242" cy="1027379"/>
      </dsp:txXfrm>
    </dsp:sp>
    <dsp:sp modelId="{0AF1F3C4-1766-40CF-9D02-E85C227BFB77}">
      <dsp:nvSpPr>
        <dsp:cNvPr id="0" name=""/>
        <dsp:cNvSpPr/>
      </dsp:nvSpPr>
      <dsp:spPr>
        <a:xfrm>
          <a:off x="0" y="2850656"/>
          <a:ext cx="77724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tr-TR" sz="2400" kern="1200"/>
        </a:p>
      </dsp:txBody>
      <dsp:txXfrm>
        <a:off x="0" y="2850656"/>
        <a:ext cx="7772400" cy="5133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AA581-9C8F-4A68-ADD8-95DE7A530C8C}">
      <dsp:nvSpPr>
        <dsp:cNvPr id="0" name=""/>
        <dsp:cNvSpPr/>
      </dsp:nvSpPr>
      <dsp:spPr>
        <a:xfrm>
          <a:off x="-5035589" y="-771490"/>
          <a:ext cx="5996993" cy="5996993"/>
        </a:xfrm>
        <a:prstGeom prst="blockArc">
          <a:avLst>
            <a:gd name="adj1" fmla="val 18900000"/>
            <a:gd name="adj2" fmla="val 2700000"/>
            <a:gd name="adj3" fmla="val 36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89538-9A99-4E9A-BBD5-C548D38AF081}">
      <dsp:nvSpPr>
        <dsp:cNvPr id="0" name=""/>
        <dsp:cNvSpPr/>
      </dsp:nvSpPr>
      <dsp:spPr>
        <a:xfrm>
          <a:off x="503422" y="342424"/>
          <a:ext cx="7207631" cy="685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882"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Fiziksel, sosyal, davranışsal ve psikolojik etkilerin minimuma indirilmesi,</a:t>
          </a:r>
        </a:p>
      </dsp:txBody>
      <dsp:txXfrm>
        <a:off x="503422" y="342424"/>
        <a:ext cx="7207631" cy="685205"/>
      </dsp:txXfrm>
    </dsp:sp>
    <dsp:sp modelId="{053D353F-F5A5-4390-8D0A-C91B0571D3BB}">
      <dsp:nvSpPr>
        <dsp:cNvPr id="0" name=""/>
        <dsp:cNvSpPr/>
      </dsp:nvSpPr>
      <dsp:spPr>
        <a:xfrm>
          <a:off x="75169" y="256773"/>
          <a:ext cx="856506" cy="85650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BE679A-0C53-4569-9A6F-B3747FC265BB}">
      <dsp:nvSpPr>
        <dsp:cNvPr id="0" name=""/>
        <dsp:cNvSpPr/>
      </dsp:nvSpPr>
      <dsp:spPr>
        <a:xfrm>
          <a:off x="896266" y="1370410"/>
          <a:ext cx="6814787" cy="685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882"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Kültürel ve çevresel farkındalık oluşturularak saygıyı geliştirilmesi,</a:t>
          </a:r>
        </a:p>
      </dsp:txBody>
      <dsp:txXfrm>
        <a:off x="896266" y="1370410"/>
        <a:ext cx="6814787" cy="685205"/>
      </dsp:txXfrm>
    </dsp:sp>
    <dsp:sp modelId="{D7BFABEE-FD92-4484-9250-5B6105D96A81}">
      <dsp:nvSpPr>
        <dsp:cNvPr id="0" name=""/>
        <dsp:cNvSpPr/>
      </dsp:nvSpPr>
      <dsp:spPr>
        <a:xfrm>
          <a:off x="468013" y="1284760"/>
          <a:ext cx="856506" cy="85650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0622D1-7338-4889-9B41-5EC176D6E565}">
      <dsp:nvSpPr>
        <dsp:cNvPr id="0" name=""/>
        <dsp:cNvSpPr/>
      </dsp:nvSpPr>
      <dsp:spPr>
        <a:xfrm>
          <a:off x="896266" y="2398396"/>
          <a:ext cx="6814787" cy="685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882"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Ziyaretçiler ve ev sahipleri için olumlu deneyimler sağlanması,</a:t>
          </a:r>
        </a:p>
      </dsp:txBody>
      <dsp:txXfrm>
        <a:off x="896266" y="2398396"/>
        <a:ext cx="6814787" cy="685205"/>
      </dsp:txXfrm>
    </dsp:sp>
    <dsp:sp modelId="{6B36956C-EDAB-4D52-A765-AC158234A9E8}">
      <dsp:nvSpPr>
        <dsp:cNvPr id="0" name=""/>
        <dsp:cNvSpPr/>
      </dsp:nvSpPr>
      <dsp:spPr>
        <a:xfrm>
          <a:off x="468013" y="2312746"/>
          <a:ext cx="856506" cy="85650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49918-4432-4A83-A9EA-F89586228097}">
      <dsp:nvSpPr>
        <dsp:cNvPr id="0" name=""/>
        <dsp:cNvSpPr/>
      </dsp:nvSpPr>
      <dsp:spPr>
        <a:xfrm>
          <a:off x="503422" y="3426383"/>
          <a:ext cx="7207631" cy="68520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882" tIns="50800" rIns="50800" bIns="50800" numCol="1" spcCol="1270" anchor="ctr" anchorCtr="0">
          <a:noAutofit/>
        </a:bodyPr>
        <a:lstStyle/>
        <a:p>
          <a:pPr marL="0" lvl="0" indent="0" algn="l" defTabSz="889000">
            <a:lnSpc>
              <a:spcPct val="90000"/>
            </a:lnSpc>
            <a:spcBef>
              <a:spcPct val="0"/>
            </a:spcBef>
            <a:spcAft>
              <a:spcPct val="35000"/>
            </a:spcAft>
            <a:buNone/>
          </a:pPr>
          <a:r>
            <a:rPr lang="tr-TR" sz="2000" kern="1200" dirty="0"/>
            <a:t>Alanların koruması için doğrudan finansal faydalar sağlanması</a:t>
          </a:r>
        </a:p>
      </dsp:txBody>
      <dsp:txXfrm>
        <a:off x="503422" y="3426383"/>
        <a:ext cx="7207631" cy="685205"/>
      </dsp:txXfrm>
    </dsp:sp>
    <dsp:sp modelId="{F3CA97C6-D7CF-4FB3-826F-CFF66BF9F3A9}">
      <dsp:nvSpPr>
        <dsp:cNvPr id="0" name=""/>
        <dsp:cNvSpPr/>
      </dsp:nvSpPr>
      <dsp:spPr>
        <a:xfrm>
          <a:off x="75169" y="3340732"/>
          <a:ext cx="856506" cy="85650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AA581-9C8F-4A68-ADD8-95DE7A530C8C}">
      <dsp:nvSpPr>
        <dsp:cNvPr id="0" name=""/>
        <dsp:cNvSpPr/>
      </dsp:nvSpPr>
      <dsp:spPr>
        <a:xfrm>
          <a:off x="-5958882" y="-911855"/>
          <a:ext cx="7093799" cy="7093799"/>
        </a:xfrm>
        <a:prstGeom prst="blockArc">
          <a:avLst>
            <a:gd name="adj1" fmla="val 18900000"/>
            <a:gd name="adj2" fmla="val 2700000"/>
            <a:gd name="adj3" fmla="val 30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10BC6D-6D64-4302-80E3-0699BBB75707}">
      <dsp:nvSpPr>
        <dsp:cNvPr id="0" name=""/>
        <dsp:cNvSpPr/>
      </dsp:nvSpPr>
      <dsp:spPr>
        <a:xfrm>
          <a:off x="594011" y="405164"/>
          <a:ext cx="7180352" cy="8107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3533" tIns="45720" rIns="45720" bIns="45720" numCol="1" spcCol="1270" anchor="ctr" anchorCtr="0">
          <a:noAutofit/>
        </a:bodyPr>
        <a:lstStyle/>
        <a:p>
          <a:pPr marL="0" lvl="0" indent="0" algn="l" defTabSz="800100">
            <a:lnSpc>
              <a:spcPct val="90000"/>
            </a:lnSpc>
            <a:spcBef>
              <a:spcPct val="0"/>
            </a:spcBef>
            <a:spcAft>
              <a:spcPct val="35000"/>
            </a:spcAft>
            <a:buNone/>
          </a:pPr>
          <a:r>
            <a:rPr lang="tr-TR" sz="1800" kern="1200" dirty="0"/>
            <a:t>Yerel halk ile özel sektör için finansal faydalar yaratılması,</a:t>
          </a:r>
        </a:p>
      </dsp:txBody>
      <dsp:txXfrm>
        <a:off x="594011" y="405164"/>
        <a:ext cx="7180352" cy="810750"/>
      </dsp:txXfrm>
    </dsp:sp>
    <dsp:sp modelId="{548F3B06-250F-461D-8C18-620859579B26}">
      <dsp:nvSpPr>
        <dsp:cNvPr id="0" name=""/>
        <dsp:cNvSpPr/>
      </dsp:nvSpPr>
      <dsp:spPr>
        <a:xfrm>
          <a:off x="87292" y="303820"/>
          <a:ext cx="1013438" cy="101343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A4A7BB-DAF5-44EF-B370-EEC536D8B138}">
      <dsp:nvSpPr>
        <dsp:cNvPr id="0" name=""/>
        <dsp:cNvSpPr/>
      </dsp:nvSpPr>
      <dsp:spPr>
        <a:xfrm>
          <a:off x="1058833" y="1621500"/>
          <a:ext cx="6715530" cy="8107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3533" tIns="45720" rIns="45720" bIns="45720" numCol="1" spcCol="1270" anchor="ctr" anchorCtr="0">
          <a:noAutofit/>
        </a:bodyPr>
        <a:lstStyle/>
        <a:p>
          <a:pPr marL="0" lvl="0" indent="0" algn="l" defTabSz="800100">
            <a:lnSpc>
              <a:spcPct val="90000"/>
            </a:lnSpc>
            <a:spcBef>
              <a:spcPct val="0"/>
            </a:spcBef>
            <a:spcAft>
              <a:spcPct val="35000"/>
            </a:spcAft>
            <a:buNone/>
          </a:pPr>
          <a:r>
            <a:rPr lang="tr-TR" sz="1800" kern="1200" dirty="0"/>
            <a:t>Ziyaretçilere, gidilen ülkelerin siyasal, çevresel ve sosyal kimliklerine karşı duyarlılığın artırılmasına yardımcı olacak unutulmaz deneyimler sunulması</a:t>
          </a:r>
        </a:p>
      </dsp:txBody>
      <dsp:txXfrm>
        <a:off x="1058833" y="1621500"/>
        <a:ext cx="6715530" cy="810750"/>
      </dsp:txXfrm>
    </dsp:sp>
    <dsp:sp modelId="{6B7C38F2-0C83-4340-A119-0D3FB66C91FD}">
      <dsp:nvSpPr>
        <dsp:cNvPr id="0" name=""/>
        <dsp:cNvSpPr/>
      </dsp:nvSpPr>
      <dsp:spPr>
        <a:xfrm>
          <a:off x="552114" y="1520157"/>
          <a:ext cx="1013438" cy="101343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CC0517-D5DE-48B5-BDC9-DF03234FB12E}">
      <dsp:nvSpPr>
        <dsp:cNvPr id="0" name=""/>
        <dsp:cNvSpPr/>
      </dsp:nvSpPr>
      <dsp:spPr>
        <a:xfrm>
          <a:off x="1058833" y="2837837"/>
          <a:ext cx="6715530" cy="8107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3533" tIns="45720" rIns="45720" bIns="45720" numCol="1" spcCol="1270" anchor="ctr" anchorCtr="0">
          <a:noAutofit/>
        </a:bodyPr>
        <a:lstStyle/>
        <a:p>
          <a:pPr marL="0" lvl="0" indent="0" algn="l" defTabSz="800100">
            <a:lnSpc>
              <a:spcPct val="90000"/>
            </a:lnSpc>
            <a:spcBef>
              <a:spcPct val="0"/>
            </a:spcBef>
            <a:spcAft>
              <a:spcPct val="35000"/>
            </a:spcAft>
            <a:buNone/>
          </a:pPr>
          <a:r>
            <a:rPr lang="tr-TR" sz="1800" kern="1200" dirty="0"/>
            <a:t>Çevreye etkisi düşük tesisleri tasarlama, inşa etme ve çalıştırılması</a:t>
          </a:r>
        </a:p>
      </dsp:txBody>
      <dsp:txXfrm>
        <a:off x="1058833" y="2837837"/>
        <a:ext cx="6715530" cy="810750"/>
      </dsp:txXfrm>
    </dsp:sp>
    <dsp:sp modelId="{A26111AF-A976-4242-AEBE-C3E8E6F4B995}">
      <dsp:nvSpPr>
        <dsp:cNvPr id="0" name=""/>
        <dsp:cNvSpPr/>
      </dsp:nvSpPr>
      <dsp:spPr>
        <a:xfrm>
          <a:off x="552114" y="2736493"/>
          <a:ext cx="1013438" cy="101343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C6EE3D-8D22-4C1D-B277-74C5198F0C22}">
      <dsp:nvSpPr>
        <dsp:cNvPr id="0" name=""/>
        <dsp:cNvSpPr/>
      </dsp:nvSpPr>
      <dsp:spPr>
        <a:xfrm>
          <a:off x="594011" y="4054174"/>
          <a:ext cx="7180352" cy="8107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3533" tIns="45720" rIns="45720" bIns="45720" numCol="1" spcCol="1270" anchor="ctr" anchorCtr="0">
          <a:noAutofit/>
        </a:bodyPr>
        <a:lstStyle/>
        <a:p>
          <a:pPr marL="0" lvl="0" indent="0" algn="l" defTabSz="800100">
            <a:lnSpc>
              <a:spcPct val="90000"/>
            </a:lnSpc>
            <a:spcBef>
              <a:spcPct val="0"/>
            </a:spcBef>
            <a:spcAft>
              <a:spcPct val="35000"/>
            </a:spcAft>
            <a:buNone/>
          </a:pPr>
          <a:r>
            <a:rPr lang="tr-TR" sz="1800" kern="1200" dirty="0"/>
            <a:t>Yerel halkların haklarına müdahale etmeden ve manevi inançlarını tanıyarak ortak güç oluşturmak için onlarla ortaklaşa çalışılması</a:t>
          </a:r>
        </a:p>
      </dsp:txBody>
      <dsp:txXfrm>
        <a:off x="594011" y="4054174"/>
        <a:ext cx="7180352" cy="810750"/>
      </dsp:txXfrm>
    </dsp:sp>
    <dsp:sp modelId="{B237D495-0F75-4123-843C-61D0762F0214}">
      <dsp:nvSpPr>
        <dsp:cNvPr id="0" name=""/>
        <dsp:cNvSpPr/>
      </dsp:nvSpPr>
      <dsp:spPr>
        <a:xfrm>
          <a:off x="87292" y="3952830"/>
          <a:ext cx="1013438" cy="101343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63C0-8670-4ACD-81B3-DB8DA4A171F4}">
      <dsp:nvSpPr>
        <dsp:cNvPr id="0" name=""/>
        <dsp:cNvSpPr/>
      </dsp:nvSpPr>
      <dsp:spPr>
        <a:xfrm rot="4396374">
          <a:off x="2201031" y="681396"/>
          <a:ext cx="2956004" cy="2061444"/>
        </a:xfrm>
        <a:prstGeom prst="swooshArrow">
          <a:avLst>
            <a:gd name="adj1" fmla="val 16310"/>
            <a:gd name="adj2" fmla="val 313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12A6B-A16D-4AFC-851E-E9AD7EF0E19B}">
      <dsp:nvSpPr>
        <dsp:cNvPr id="0" name=""/>
        <dsp:cNvSpPr/>
      </dsp:nvSpPr>
      <dsp:spPr>
        <a:xfrm>
          <a:off x="3308360" y="950568"/>
          <a:ext cx="74648" cy="74648"/>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7D8190-71A3-4E4C-A92E-4505B8078480}">
      <dsp:nvSpPr>
        <dsp:cNvPr id="0" name=""/>
        <dsp:cNvSpPr/>
      </dsp:nvSpPr>
      <dsp:spPr>
        <a:xfrm>
          <a:off x="3819495" y="1362846"/>
          <a:ext cx="74648" cy="74648"/>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8A3351-0B8F-4636-9DA0-96CF5C339F8E}">
      <dsp:nvSpPr>
        <dsp:cNvPr id="0" name=""/>
        <dsp:cNvSpPr/>
      </dsp:nvSpPr>
      <dsp:spPr>
        <a:xfrm>
          <a:off x="4202565" y="1844978"/>
          <a:ext cx="74648" cy="74648"/>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A0F159-F050-4D64-B430-C18DAA94CD56}">
      <dsp:nvSpPr>
        <dsp:cNvPr id="0" name=""/>
        <dsp:cNvSpPr/>
      </dsp:nvSpPr>
      <dsp:spPr>
        <a:xfrm>
          <a:off x="2002869" y="0"/>
          <a:ext cx="1393664" cy="54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ctr" defTabSz="800100">
            <a:lnSpc>
              <a:spcPct val="90000"/>
            </a:lnSpc>
            <a:spcBef>
              <a:spcPct val="0"/>
            </a:spcBef>
            <a:spcAft>
              <a:spcPct val="35000"/>
            </a:spcAft>
            <a:buNone/>
          </a:pPr>
          <a:r>
            <a:rPr lang="tr-TR" sz="1800" kern="1200" dirty="0"/>
            <a:t>10000 TURİST</a:t>
          </a:r>
        </a:p>
      </dsp:txBody>
      <dsp:txXfrm>
        <a:off x="2002869" y="0"/>
        <a:ext cx="1393664" cy="547877"/>
      </dsp:txXfrm>
    </dsp:sp>
    <dsp:sp modelId="{DA59574D-C9C6-45CD-98C7-3B61252DD5EA}">
      <dsp:nvSpPr>
        <dsp:cNvPr id="0" name=""/>
        <dsp:cNvSpPr/>
      </dsp:nvSpPr>
      <dsp:spPr>
        <a:xfrm>
          <a:off x="3735533" y="713953"/>
          <a:ext cx="2033996" cy="54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tr-TR" sz="1800" kern="1200" dirty="0"/>
            <a:t>30O00</a:t>
          </a:r>
        </a:p>
      </dsp:txBody>
      <dsp:txXfrm>
        <a:off x="3735533" y="713953"/>
        <a:ext cx="2033996" cy="547877"/>
      </dsp:txXfrm>
    </dsp:sp>
    <dsp:sp modelId="{D6F3DA31-E1CC-4F42-93EB-4AE21E2FD911}">
      <dsp:nvSpPr>
        <dsp:cNvPr id="0" name=""/>
        <dsp:cNvSpPr/>
      </dsp:nvSpPr>
      <dsp:spPr>
        <a:xfrm>
          <a:off x="2002869" y="1126231"/>
          <a:ext cx="1619664" cy="54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r" defTabSz="800100">
            <a:lnSpc>
              <a:spcPct val="90000"/>
            </a:lnSpc>
            <a:spcBef>
              <a:spcPct val="0"/>
            </a:spcBef>
            <a:spcAft>
              <a:spcPct val="35000"/>
            </a:spcAft>
            <a:buNone/>
          </a:pPr>
          <a:endParaRPr lang="tr-TR" sz="1800" kern="1200"/>
        </a:p>
      </dsp:txBody>
      <dsp:txXfrm>
        <a:off x="2002869" y="1126231"/>
        <a:ext cx="1619664" cy="547877"/>
      </dsp:txXfrm>
    </dsp:sp>
    <dsp:sp modelId="{B3C7C9A6-BFEC-4D1D-BED4-7FDF20ECE042}">
      <dsp:nvSpPr>
        <dsp:cNvPr id="0" name=""/>
        <dsp:cNvSpPr/>
      </dsp:nvSpPr>
      <dsp:spPr>
        <a:xfrm>
          <a:off x="4526532" y="1608364"/>
          <a:ext cx="1242998" cy="54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endParaRPr lang="tr-TR" sz="1800" kern="1200"/>
        </a:p>
      </dsp:txBody>
      <dsp:txXfrm>
        <a:off x="4526532" y="1608364"/>
        <a:ext cx="1242998" cy="547877"/>
      </dsp:txXfrm>
    </dsp:sp>
    <dsp:sp modelId="{B34B620A-5582-491D-BDE2-99037CFC13CE}">
      <dsp:nvSpPr>
        <dsp:cNvPr id="0" name=""/>
        <dsp:cNvSpPr/>
      </dsp:nvSpPr>
      <dsp:spPr>
        <a:xfrm>
          <a:off x="3886200" y="2876359"/>
          <a:ext cx="1883330" cy="54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endParaRPr lang="tr-TR" sz="1800" kern="1200"/>
        </a:p>
      </dsp:txBody>
      <dsp:txXfrm>
        <a:off x="3886200" y="2876359"/>
        <a:ext cx="1883330" cy="5478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D73B8-5C2B-4F7B-A016-9FEB907221E9}">
      <dsp:nvSpPr>
        <dsp:cNvPr id="0" name=""/>
        <dsp:cNvSpPr/>
      </dsp:nvSpPr>
      <dsp:spPr>
        <a:xfrm rot="10800000">
          <a:off x="978835" y="1247"/>
          <a:ext cx="6013409" cy="1283423"/>
        </a:xfrm>
        <a:prstGeom prst="homePlate">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742" tIns="60960" rIns="113792" bIns="60960" numCol="1" spcCol="1270" anchor="ctr" anchorCtr="0">
          <a:noAutofit/>
        </a:bodyPr>
        <a:lstStyle/>
        <a:p>
          <a:pPr marL="0" lvl="0" indent="0" algn="ctr" defTabSz="711200">
            <a:lnSpc>
              <a:spcPct val="90000"/>
            </a:lnSpc>
            <a:spcBef>
              <a:spcPct val="0"/>
            </a:spcBef>
            <a:spcAft>
              <a:spcPct val="35000"/>
            </a:spcAft>
            <a:buNone/>
          </a:pPr>
          <a:r>
            <a:rPr lang="tr-TR" sz="1600" kern="1200" dirty="0"/>
            <a:t>Ekoturizm faaliyetlerinin daha iyi turist davranışı ve doğal çevre oluşumuna katkı sağlaması (</a:t>
          </a:r>
          <a:r>
            <a:rPr lang="tr-TR" sz="1600" kern="1200" dirty="0" err="1"/>
            <a:t>Orams</a:t>
          </a:r>
          <a:r>
            <a:rPr lang="tr-TR" sz="1600" kern="1200" dirty="0"/>
            <a:t>, 1995) için ekoturizmde ele alınan biyoçeşitliliğin korunmasının mümkün hale getirilmesi gerekmektedir (</a:t>
          </a:r>
          <a:r>
            <a:rPr lang="tr-TR" sz="1600" kern="1200" dirty="0" err="1"/>
            <a:t>Stronza</a:t>
          </a:r>
          <a:r>
            <a:rPr lang="tr-TR" sz="1600" kern="1200" dirty="0"/>
            <a:t>, </a:t>
          </a:r>
          <a:r>
            <a:rPr lang="tr-TR" sz="1600" kern="1200" dirty="0" err="1"/>
            <a:t>Hunt</a:t>
          </a:r>
          <a:r>
            <a:rPr lang="tr-TR" sz="1600" kern="1200" dirty="0"/>
            <a:t> ve Fitzgerald, 2019).</a:t>
          </a:r>
        </a:p>
      </dsp:txBody>
      <dsp:txXfrm rot="10800000">
        <a:off x="1299691" y="1247"/>
        <a:ext cx="5692553" cy="1283423"/>
      </dsp:txXfrm>
    </dsp:sp>
    <dsp:sp modelId="{4A992922-0611-4188-8EF2-646864C1DE14}">
      <dsp:nvSpPr>
        <dsp:cNvPr id="0" name=""/>
        <dsp:cNvSpPr/>
      </dsp:nvSpPr>
      <dsp:spPr>
        <a:xfrm>
          <a:off x="231236" y="0"/>
          <a:ext cx="1242122" cy="124212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692EA8-2A0F-47DB-A343-FCE3B3B14C22}">
      <dsp:nvSpPr>
        <dsp:cNvPr id="0" name=""/>
        <dsp:cNvSpPr/>
      </dsp:nvSpPr>
      <dsp:spPr>
        <a:xfrm rot="10800000">
          <a:off x="1299497" y="1655454"/>
          <a:ext cx="5585859" cy="1505937"/>
        </a:xfrm>
        <a:prstGeom prst="homePlat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742" tIns="60960" rIns="113792" bIns="60960" numCol="1" spcCol="1270" anchor="ctr" anchorCtr="0">
          <a:noAutofit/>
        </a:bodyPr>
        <a:lstStyle/>
        <a:p>
          <a:pPr marL="0" lvl="0" indent="0" algn="just" defTabSz="711200">
            <a:lnSpc>
              <a:spcPct val="90000"/>
            </a:lnSpc>
            <a:spcBef>
              <a:spcPct val="0"/>
            </a:spcBef>
            <a:spcAft>
              <a:spcPct val="35000"/>
            </a:spcAft>
            <a:buNone/>
          </a:pPr>
          <a:r>
            <a:rPr lang="tr-TR" sz="1600" kern="1200" dirty="0"/>
            <a:t>Ekoturizm paydaşları ile tüketicilerin ihtiyaç ve beklentilerine karşılık verecek eğitim müfredatları sayesinde sürdürülebilir ekoturizm faaliyetleri daha uygulanabilir hale gelmektedir</a:t>
          </a:r>
        </a:p>
      </dsp:txBody>
      <dsp:txXfrm rot="10800000">
        <a:off x="1675981" y="1655454"/>
        <a:ext cx="5209375" cy="1505937"/>
      </dsp:txXfrm>
    </dsp:sp>
    <dsp:sp modelId="{B888FDE8-D2C3-4960-B18B-F8B7F15B6F04}">
      <dsp:nvSpPr>
        <dsp:cNvPr id="0" name=""/>
        <dsp:cNvSpPr/>
      </dsp:nvSpPr>
      <dsp:spPr>
        <a:xfrm>
          <a:off x="519064" y="1827233"/>
          <a:ext cx="1242122" cy="124212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5B2AE8-6309-49A7-86FB-C311079178FF}">
      <dsp:nvSpPr>
        <dsp:cNvPr id="0" name=""/>
        <dsp:cNvSpPr/>
      </dsp:nvSpPr>
      <dsp:spPr>
        <a:xfrm rot="10800000">
          <a:off x="1419320" y="3532174"/>
          <a:ext cx="5426096" cy="1313880"/>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7742" tIns="60960" rIns="113792" bIns="60960" numCol="1" spcCol="1270" anchor="ctr" anchorCtr="0">
          <a:noAutofit/>
        </a:bodyPr>
        <a:lstStyle/>
        <a:p>
          <a:pPr marL="0" lvl="0" indent="0" algn="ctr" defTabSz="711200">
            <a:lnSpc>
              <a:spcPct val="90000"/>
            </a:lnSpc>
            <a:spcBef>
              <a:spcPct val="0"/>
            </a:spcBef>
            <a:spcAft>
              <a:spcPct val="35000"/>
            </a:spcAft>
            <a:buNone/>
          </a:pPr>
          <a:r>
            <a:rPr lang="tr-TR" sz="1600" kern="1200" dirty="0"/>
            <a:t>Halihazırdaki araştırmalar vasıfsız veya az vasıflı olan yerel halkın eğitimine odaklanmak yerine gerekli işgücünün başka sektörden çekilmesinin yanı sıra yerel halk ve ziyaretçilerdeki eğitim eksikliğini vurgulamaktadır</a:t>
          </a:r>
        </a:p>
      </dsp:txBody>
      <dsp:txXfrm rot="10800000">
        <a:off x="1747790" y="3532174"/>
        <a:ext cx="5097626" cy="1313880"/>
      </dsp:txXfrm>
    </dsp:sp>
    <dsp:sp modelId="{89F61B20-BE1F-4049-BD00-53A101212A33}">
      <dsp:nvSpPr>
        <dsp:cNvPr id="0" name=""/>
        <dsp:cNvSpPr/>
      </dsp:nvSpPr>
      <dsp:spPr>
        <a:xfrm>
          <a:off x="641841" y="3597553"/>
          <a:ext cx="1242122" cy="124212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04CA9-C455-4533-AEEC-857E20351392}">
      <dsp:nvSpPr>
        <dsp:cNvPr id="0" name=""/>
        <dsp:cNvSpPr/>
      </dsp:nvSpPr>
      <dsp:spPr>
        <a:xfrm rot="5400000">
          <a:off x="-261829" y="264608"/>
          <a:ext cx="1745533" cy="1221873"/>
        </a:xfrm>
        <a:prstGeom prst="chevron">
          <a:avLst/>
        </a:prstGeom>
        <a:solidFill>
          <a:schemeClr val="accent6"/>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tr-TR" sz="3300" kern="1200"/>
        </a:p>
      </dsp:txBody>
      <dsp:txXfrm rot="-5400000">
        <a:off x="2" y="613715"/>
        <a:ext cx="1221873" cy="523660"/>
      </dsp:txXfrm>
    </dsp:sp>
    <dsp:sp modelId="{AD570D95-05C9-4C50-9F63-9FF0013CCCCC}">
      <dsp:nvSpPr>
        <dsp:cNvPr id="0" name=""/>
        <dsp:cNvSpPr/>
      </dsp:nvSpPr>
      <dsp:spPr>
        <a:xfrm rot="5400000">
          <a:off x="4042149" y="-2817497"/>
          <a:ext cx="1134596" cy="677514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tr-TR" sz="1800" kern="1200" dirty="0"/>
            <a:t>Eko-turizm kavramının benimsenmesi, dünyada ve ülkemizde oldukça yenidir. (yaklaşık 20 yıl) Uluslararası eko turizm yılı nedeniyle,</a:t>
          </a:r>
        </a:p>
      </dsp:txBody>
      <dsp:txXfrm rot="-5400000">
        <a:off x="1221873" y="58165"/>
        <a:ext cx="6719762" cy="1023824"/>
      </dsp:txXfrm>
    </dsp:sp>
    <dsp:sp modelId="{4E7DA3F1-8223-4AA6-9E9D-051BDC63780B}">
      <dsp:nvSpPr>
        <dsp:cNvPr id="0" name=""/>
        <dsp:cNvSpPr/>
      </dsp:nvSpPr>
      <dsp:spPr>
        <a:xfrm rot="5400000">
          <a:off x="-261829" y="1817631"/>
          <a:ext cx="1745533" cy="1221873"/>
        </a:xfrm>
        <a:prstGeom prst="chevron">
          <a:avLst/>
        </a:prstGeom>
        <a:solidFill>
          <a:schemeClr val="accent6">
            <a:lumMod val="40000"/>
            <a:lumOff val="6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tr-TR" sz="3300" kern="1200"/>
        </a:p>
      </dsp:txBody>
      <dsp:txXfrm rot="-5400000">
        <a:off x="2" y="2166738"/>
        <a:ext cx="1221873" cy="523660"/>
      </dsp:txXfrm>
    </dsp:sp>
    <dsp:sp modelId="{7CB01625-C6DA-4A7A-9E58-8852FECDF1BD}">
      <dsp:nvSpPr>
        <dsp:cNvPr id="0" name=""/>
        <dsp:cNvSpPr/>
      </dsp:nvSpPr>
      <dsp:spPr>
        <a:xfrm rot="5400000">
          <a:off x="4042149" y="-1264474"/>
          <a:ext cx="1134596" cy="677514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tr-TR" sz="1800" kern="1200" dirty="0"/>
            <a:t>bu süreçte işbirliği yapan WTO diğer uluslar arası kuruluşlar eko turizm kavramını; turistlerin ana amacının doğayı gözlemlemek ve takdir etmenin oluşturduğu, </a:t>
          </a:r>
        </a:p>
      </dsp:txBody>
      <dsp:txXfrm rot="-5400000">
        <a:off x="1221873" y="1611188"/>
        <a:ext cx="6719762" cy="1023824"/>
      </dsp:txXfrm>
    </dsp:sp>
    <dsp:sp modelId="{C74B5BD3-6E58-43C3-80EF-D8C86992482F}">
      <dsp:nvSpPr>
        <dsp:cNvPr id="0" name=""/>
        <dsp:cNvSpPr/>
      </dsp:nvSpPr>
      <dsp:spPr>
        <a:xfrm rot="5400000">
          <a:off x="-261829" y="3370654"/>
          <a:ext cx="1745533" cy="1221873"/>
        </a:xfrm>
        <a:prstGeom prst="chevron">
          <a:avLst/>
        </a:prstGeom>
        <a:solidFill>
          <a:schemeClr val="accent2">
            <a:lumMod val="60000"/>
            <a:lumOff val="4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endParaRPr lang="tr-TR" sz="3300" kern="1200"/>
        </a:p>
      </dsp:txBody>
      <dsp:txXfrm rot="-5400000">
        <a:off x="2" y="3719761"/>
        <a:ext cx="1221873" cy="523660"/>
      </dsp:txXfrm>
    </dsp:sp>
    <dsp:sp modelId="{773D9E5F-D5EA-42EB-BBB8-104851F4E403}">
      <dsp:nvSpPr>
        <dsp:cNvPr id="0" name=""/>
        <dsp:cNvSpPr/>
      </dsp:nvSpPr>
      <dsp:spPr>
        <a:xfrm rot="5400000">
          <a:off x="4042149" y="288548"/>
          <a:ext cx="1134596" cy="677514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tr-TR" sz="2200" kern="1200" dirty="0"/>
            <a:t>doğal çevre ve kültürel miras üzerinde en az etki yaratan ve değerlerin korunmasına katkıda bulunan bütün turizm türlerine yansıtmak için kullanmaya karar vermiştir</a:t>
          </a:r>
        </a:p>
      </dsp:txBody>
      <dsp:txXfrm rot="-5400000">
        <a:off x="1221873" y="3164210"/>
        <a:ext cx="6719762" cy="1023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A3F8D-D2BE-45C0-8072-D966BDCE4014}">
      <dsp:nvSpPr>
        <dsp:cNvPr id="0" name=""/>
        <dsp:cNvSpPr/>
      </dsp:nvSpPr>
      <dsp:spPr>
        <a:xfrm>
          <a:off x="0" y="340465"/>
          <a:ext cx="7772400"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DAA3F-26EA-460D-B538-7B396F3C4695}">
      <dsp:nvSpPr>
        <dsp:cNvPr id="0" name=""/>
        <dsp:cNvSpPr/>
      </dsp:nvSpPr>
      <dsp:spPr>
        <a:xfrm>
          <a:off x="388620" y="985"/>
          <a:ext cx="5440680"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022350">
            <a:lnSpc>
              <a:spcPct val="90000"/>
            </a:lnSpc>
            <a:spcBef>
              <a:spcPct val="0"/>
            </a:spcBef>
            <a:spcAft>
              <a:spcPct val="35000"/>
            </a:spcAft>
            <a:buFont typeface="Symbol" panose="05050102010706020507" pitchFamily="18" charset="2"/>
            <a:buNone/>
          </a:pPr>
          <a:r>
            <a:rPr lang="tr-TR" sz="2300" kern="1200" dirty="0"/>
            <a:t>Doğa temellidir</a:t>
          </a:r>
        </a:p>
      </dsp:txBody>
      <dsp:txXfrm>
        <a:off x="421764" y="34129"/>
        <a:ext cx="5374392" cy="612672"/>
      </dsp:txXfrm>
    </dsp:sp>
    <dsp:sp modelId="{CD869901-7FB5-4F79-92D5-0366C075ABEB}">
      <dsp:nvSpPr>
        <dsp:cNvPr id="0" name=""/>
        <dsp:cNvSpPr/>
      </dsp:nvSpPr>
      <dsp:spPr>
        <a:xfrm>
          <a:off x="0" y="1383745"/>
          <a:ext cx="7772400"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58F12-17F1-464C-8613-22B24845EA8C}">
      <dsp:nvSpPr>
        <dsp:cNvPr id="0" name=""/>
        <dsp:cNvSpPr/>
      </dsp:nvSpPr>
      <dsp:spPr>
        <a:xfrm>
          <a:off x="388620" y="1044265"/>
          <a:ext cx="5440680"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022350">
            <a:lnSpc>
              <a:spcPct val="90000"/>
            </a:lnSpc>
            <a:spcBef>
              <a:spcPct val="0"/>
            </a:spcBef>
            <a:spcAft>
              <a:spcPct val="35000"/>
            </a:spcAft>
            <a:buFont typeface="Symbol" panose="05050102010706020507" pitchFamily="18" charset="2"/>
            <a:buNone/>
          </a:pPr>
          <a:r>
            <a:rPr lang="tr-TR" sz="2300" kern="1200" dirty="0"/>
            <a:t>Kültüreldir</a:t>
          </a:r>
        </a:p>
      </dsp:txBody>
      <dsp:txXfrm>
        <a:off x="421764" y="1077409"/>
        <a:ext cx="5374392" cy="612672"/>
      </dsp:txXfrm>
    </dsp:sp>
    <dsp:sp modelId="{FC2CEEF5-C233-4C0D-AF89-7B1D3038FA3E}">
      <dsp:nvSpPr>
        <dsp:cNvPr id="0" name=""/>
        <dsp:cNvSpPr/>
      </dsp:nvSpPr>
      <dsp:spPr>
        <a:xfrm>
          <a:off x="0" y="2427025"/>
          <a:ext cx="7772400"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F03AB-5E8E-471F-AC8D-E7A76C098F41}">
      <dsp:nvSpPr>
        <dsp:cNvPr id="0" name=""/>
        <dsp:cNvSpPr/>
      </dsp:nvSpPr>
      <dsp:spPr>
        <a:xfrm>
          <a:off x="388620" y="2087545"/>
          <a:ext cx="5440680"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022350">
            <a:lnSpc>
              <a:spcPct val="90000"/>
            </a:lnSpc>
            <a:spcBef>
              <a:spcPct val="0"/>
            </a:spcBef>
            <a:spcAft>
              <a:spcPct val="35000"/>
            </a:spcAft>
            <a:buFont typeface="Symbol" panose="05050102010706020507" pitchFamily="18" charset="2"/>
            <a:buNone/>
          </a:pPr>
          <a:r>
            <a:rPr lang="tr-TR" sz="2300" kern="1200" dirty="0"/>
            <a:t>Kaynağın (ekosistemin) değerini bilir</a:t>
          </a:r>
        </a:p>
      </dsp:txBody>
      <dsp:txXfrm>
        <a:off x="421764" y="2120689"/>
        <a:ext cx="5374392" cy="612672"/>
      </dsp:txXfrm>
    </dsp:sp>
    <dsp:sp modelId="{AE5945AA-E443-4D95-AC34-78C22DA6355C}">
      <dsp:nvSpPr>
        <dsp:cNvPr id="0" name=""/>
        <dsp:cNvSpPr/>
      </dsp:nvSpPr>
      <dsp:spPr>
        <a:xfrm>
          <a:off x="0" y="3470305"/>
          <a:ext cx="7772400"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F6299F-E842-4D5C-8700-400F2C34875F}">
      <dsp:nvSpPr>
        <dsp:cNvPr id="0" name=""/>
        <dsp:cNvSpPr/>
      </dsp:nvSpPr>
      <dsp:spPr>
        <a:xfrm>
          <a:off x="388620" y="3130825"/>
          <a:ext cx="5440680"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022350">
            <a:lnSpc>
              <a:spcPct val="90000"/>
            </a:lnSpc>
            <a:spcBef>
              <a:spcPct val="0"/>
            </a:spcBef>
            <a:spcAft>
              <a:spcPct val="35000"/>
            </a:spcAft>
            <a:buFont typeface="Symbol" panose="05050102010706020507" pitchFamily="18" charset="2"/>
            <a:buNone/>
          </a:pPr>
          <a:r>
            <a:rPr lang="tr-TR" sz="2300" kern="1200" dirty="0"/>
            <a:t>Yerel ekonomiye fayda sağlar</a:t>
          </a:r>
        </a:p>
      </dsp:txBody>
      <dsp:txXfrm>
        <a:off x="421764" y="3163969"/>
        <a:ext cx="5374392"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6D24C-E5BB-49F7-9CB6-B4CC366ADE42}">
      <dsp:nvSpPr>
        <dsp:cNvPr id="0" name=""/>
        <dsp:cNvSpPr/>
      </dsp:nvSpPr>
      <dsp:spPr>
        <a:xfrm>
          <a:off x="-6274885" y="-960210"/>
          <a:ext cx="7471645" cy="7471645"/>
        </a:xfrm>
        <a:prstGeom prst="blockArc">
          <a:avLst>
            <a:gd name="adj1" fmla="val 18900000"/>
            <a:gd name="adj2" fmla="val 2700000"/>
            <a:gd name="adj3" fmla="val 28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7224BA-54CC-4DB0-AA3B-92F2F28C76E0}">
      <dsp:nvSpPr>
        <dsp:cNvPr id="0" name=""/>
        <dsp:cNvSpPr/>
      </dsp:nvSpPr>
      <dsp:spPr>
        <a:xfrm>
          <a:off x="770509" y="555122"/>
          <a:ext cx="6925283" cy="1110244"/>
        </a:xfrm>
        <a:prstGeom prst="rect">
          <a:avLst/>
        </a:prstGeom>
        <a:solidFill>
          <a:schemeClr val="accent2">
            <a:lumMod val="60000"/>
            <a:lumOff val="40000"/>
          </a:schemeClr>
        </a:solidFill>
        <a:ln w="15875" cap="flat" cmpd="sng" algn="ctr">
          <a:solidFill>
            <a:schemeClr val="accent3">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1257" tIns="40640" rIns="40640" bIns="40640" numCol="1" spcCol="1270" anchor="ctr" anchorCtr="0">
          <a:noAutofit/>
        </a:bodyPr>
        <a:lstStyle/>
        <a:p>
          <a:pPr marL="0" lvl="0" indent="0" algn="just" defTabSz="711200">
            <a:lnSpc>
              <a:spcPct val="90000"/>
            </a:lnSpc>
            <a:spcBef>
              <a:spcPct val="0"/>
            </a:spcBef>
            <a:spcAft>
              <a:spcPct val="35000"/>
            </a:spcAft>
            <a:buNone/>
          </a:pPr>
          <a:r>
            <a:rPr lang="tr-TR" sz="1600" kern="1200" dirty="0"/>
            <a:t>turizmin çevreye olan zararlı etkilerinin turistler, turizm işletmeleri, hükümetler, destinasyondaki yerel topluluklar ve diğer paydaş gruplar tarafından koruyarak kullanma ilkesi gözetilerek uzun vadeli planlama yapılması gerekmektedir.</a:t>
          </a:r>
        </a:p>
      </dsp:txBody>
      <dsp:txXfrm>
        <a:off x="770509" y="555122"/>
        <a:ext cx="6925283" cy="1110244"/>
      </dsp:txXfrm>
    </dsp:sp>
    <dsp:sp modelId="{A593B914-D28C-4C76-BCE5-5E449B46B60B}">
      <dsp:nvSpPr>
        <dsp:cNvPr id="0" name=""/>
        <dsp:cNvSpPr/>
      </dsp:nvSpPr>
      <dsp:spPr>
        <a:xfrm>
          <a:off x="76606" y="416341"/>
          <a:ext cx="1387806" cy="1387806"/>
        </a:xfrm>
        <a:prstGeom prst="ellipse">
          <a:avLst/>
        </a:prstGeom>
        <a:solidFill>
          <a:schemeClr val="accent5"/>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74DED0-BF08-49EA-B36A-5BE2E577BBB5}">
      <dsp:nvSpPr>
        <dsp:cNvPr id="0" name=""/>
        <dsp:cNvSpPr/>
      </dsp:nvSpPr>
      <dsp:spPr>
        <a:xfrm>
          <a:off x="1174083" y="2220489"/>
          <a:ext cx="6521709" cy="1110244"/>
        </a:xfrm>
        <a:prstGeom prst="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1257" tIns="40640" rIns="40640" bIns="40640" numCol="1" spcCol="1270" anchor="ctr" anchorCtr="0">
          <a:noAutofit/>
        </a:bodyPr>
        <a:lstStyle/>
        <a:p>
          <a:pPr marL="0" lvl="0" indent="0" algn="just" defTabSz="711200">
            <a:lnSpc>
              <a:spcPct val="90000"/>
            </a:lnSpc>
            <a:spcBef>
              <a:spcPct val="0"/>
            </a:spcBef>
            <a:spcAft>
              <a:spcPct val="35000"/>
            </a:spcAft>
            <a:buNone/>
          </a:pPr>
          <a:r>
            <a:rPr lang="tr-TR" sz="1600" kern="1200" dirty="0"/>
            <a:t>Bu kapsamda çeşitli iş birliği ve ortaklıklar kurmak, yerel halk katılımı sağlamak, proaktif araştırma ve eğitim imkânı sunmak, çevreyi korumak, ziyaretçilerin yönetimini sağlamak ve yeşil etiket gibi standartlar faaliyetleri uygulamaya koymak önem arz etmektedir.</a:t>
          </a:r>
        </a:p>
      </dsp:txBody>
      <dsp:txXfrm>
        <a:off x="1174083" y="2220489"/>
        <a:ext cx="6521709" cy="1110244"/>
      </dsp:txXfrm>
    </dsp:sp>
    <dsp:sp modelId="{F18E6585-C99B-4797-A66A-1F20AF2A9594}">
      <dsp:nvSpPr>
        <dsp:cNvPr id="0" name=""/>
        <dsp:cNvSpPr/>
      </dsp:nvSpPr>
      <dsp:spPr>
        <a:xfrm>
          <a:off x="496126" y="2113586"/>
          <a:ext cx="1387806" cy="1387806"/>
        </a:xfrm>
        <a:prstGeom prst="ellipse">
          <a:avLst/>
        </a:prstGeom>
        <a:solidFill>
          <a:schemeClr val="accent1">
            <a:lumMod val="60000"/>
            <a:lumOff val="4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D7634-C819-4828-B819-A283F130E240}">
      <dsp:nvSpPr>
        <dsp:cNvPr id="0" name=""/>
        <dsp:cNvSpPr/>
      </dsp:nvSpPr>
      <dsp:spPr>
        <a:xfrm>
          <a:off x="770509" y="3885856"/>
          <a:ext cx="6925283" cy="11102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1257" tIns="40640" rIns="40640" bIns="40640" numCol="1" spcCol="1270" anchor="ctr" anchorCtr="0">
          <a:noAutofit/>
        </a:bodyPr>
        <a:lstStyle/>
        <a:p>
          <a:pPr marL="0" lvl="0" indent="0" algn="just" defTabSz="711200">
            <a:lnSpc>
              <a:spcPct val="90000"/>
            </a:lnSpc>
            <a:spcBef>
              <a:spcPct val="0"/>
            </a:spcBef>
            <a:spcAft>
              <a:spcPct val="35000"/>
            </a:spcAft>
            <a:buNone/>
          </a:pPr>
          <a:r>
            <a:rPr lang="tr-TR" sz="1600" kern="1200" dirty="0"/>
            <a:t>Ayrıca su tasarrufu, atık yönetimi, ulaşım, gönüllülük programları ve sürdürülebilirlik ilkeleri gibi unsurlar ekoturizm tasarlamalarının içine entegre edilmesi gerekmektedir.</a:t>
          </a:r>
        </a:p>
      </dsp:txBody>
      <dsp:txXfrm>
        <a:off x="770509" y="3885856"/>
        <a:ext cx="6925283" cy="1110244"/>
      </dsp:txXfrm>
    </dsp:sp>
    <dsp:sp modelId="{C92BDF7B-12FD-450B-9FE1-5F521F1E3E1D}">
      <dsp:nvSpPr>
        <dsp:cNvPr id="0" name=""/>
        <dsp:cNvSpPr/>
      </dsp:nvSpPr>
      <dsp:spPr>
        <a:xfrm>
          <a:off x="76606" y="3747076"/>
          <a:ext cx="1387806" cy="138780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452FD-2F32-40F7-8F65-4E671DCF8423}">
      <dsp:nvSpPr>
        <dsp:cNvPr id="0" name=""/>
        <dsp:cNvSpPr/>
      </dsp:nvSpPr>
      <dsp:spPr>
        <a:xfrm>
          <a:off x="0" y="60280"/>
          <a:ext cx="7772400" cy="1320637"/>
        </a:xfrm>
        <a:prstGeom prst="round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SzPts val="1000"/>
            <a:buFont typeface="+mj-lt"/>
            <a:buNone/>
          </a:pPr>
          <a:r>
            <a:rPr lang="tr-TR" sz="2000" kern="1200" dirty="0"/>
            <a:t>1. Korunan alanlar ve yerel toplum için sermaye artışı. (Çevreyi ziyaret eden bilinçli gezginler alandan daha uzun süre yararlanmak için bu alanların korunmasına destek olmak durumundadır)</a:t>
          </a:r>
        </a:p>
      </dsp:txBody>
      <dsp:txXfrm>
        <a:off x="64468" y="124748"/>
        <a:ext cx="7643464" cy="1191701"/>
      </dsp:txXfrm>
    </dsp:sp>
    <dsp:sp modelId="{5846EEE9-BCC8-475C-B0FD-16ACF22388BD}">
      <dsp:nvSpPr>
        <dsp:cNvPr id="0" name=""/>
        <dsp:cNvSpPr/>
      </dsp:nvSpPr>
      <dsp:spPr>
        <a:xfrm>
          <a:off x="0" y="1380918"/>
          <a:ext cx="77724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tr-TR" sz="1600" kern="1200"/>
        </a:p>
      </dsp:txBody>
      <dsp:txXfrm>
        <a:off x="0" y="1380918"/>
        <a:ext cx="7772400" cy="331200"/>
      </dsp:txXfrm>
    </dsp:sp>
    <dsp:sp modelId="{1E270155-294E-414C-B969-9689DD57A14A}">
      <dsp:nvSpPr>
        <dsp:cNvPr id="0" name=""/>
        <dsp:cNvSpPr/>
      </dsp:nvSpPr>
      <dsp:spPr>
        <a:xfrm>
          <a:off x="0" y="1712118"/>
          <a:ext cx="7772400" cy="1320637"/>
        </a:xfrm>
        <a:prstGeom prst="roundRect">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tr-TR" sz="2000" kern="1200" dirty="0"/>
            <a:t>2. Yerel halkın refahının gözetilmesi. Yerel halk için iş imkanlarının yaratılması. Turistlerin ve yerel halkın turizm endüstrisi hakkında sorumlu hareket etmesinin sağlanması. (Tur rehberleri, park bekçisi, el sanatları, yerel mutfak).</a:t>
          </a:r>
        </a:p>
      </dsp:txBody>
      <dsp:txXfrm>
        <a:off x="64468" y="1776586"/>
        <a:ext cx="7643464" cy="1191701"/>
      </dsp:txXfrm>
    </dsp:sp>
    <dsp:sp modelId="{B322FBA4-4B0F-4571-88C1-3ADEE9AAE1C6}">
      <dsp:nvSpPr>
        <dsp:cNvPr id="0" name=""/>
        <dsp:cNvSpPr/>
      </dsp:nvSpPr>
      <dsp:spPr>
        <a:xfrm>
          <a:off x="0" y="3032755"/>
          <a:ext cx="77724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tr-TR" sz="1600" kern="1200"/>
        </a:p>
      </dsp:txBody>
      <dsp:txXfrm>
        <a:off x="0" y="3032755"/>
        <a:ext cx="7772400" cy="331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452FD-2F32-40F7-8F65-4E671DCF8423}">
      <dsp:nvSpPr>
        <dsp:cNvPr id="0" name=""/>
        <dsp:cNvSpPr/>
      </dsp:nvSpPr>
      <dsp:spPr>
        <a:xfrm>
          <a:off x="0" y="63205"/>
          <a:ext cx="7772400" cy="1317712"/>
        </a:xfrm>
        <a:prstGeom prst="roundRect">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SzPts val="1000"/>
            <a:buFont typeface="+mj-lt"/>
            <a:buNone/>
          </a:pPr>
          <a:r>
            <a:rPr lang="tr-TR" sz="2000" kern="1200" dirty="0"/>
            <a:t>3. Turistlerin ve yerel halkın bilinçlendirilmesinin sağlanması için ziyaretçiler ve yerel halka yönelik çevresel eğitim. </a:t>
          </a:r>
        </a:p>
      </dsp:txBody>
      <dsp:txXfrm>
        <a:off x="64325" y="127530"/>
        <a:ext cx="7643750" cy="1189062"/>
      </dsp:txXfrm>
    </dsp:sp>
    <dsp:sp modelId="{5846EEE9-BCC8-475C-B0FD-16ACF22388BD}">
      <dsp:nvSpPr>
        <dsp:cNvPr id="0" name=""/>
        <dsp:cNvSpPr/>
      </dsp:nvSpPr>
      <dsp:spPr>
        <a:xfrm>
          <a:off x="0" y="1380918"/>
          <a:ext cx="77724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tr-TR" sz="1600" kern="1200"/>
        </a:p>
      </dsp:txBody>
      <dsp:txXfrm>
        <a:off x="0" y="1380918"/>
        <a:ext cx="7772400" cy="331200"/>
      </dsp:txXfrm>
    </dsp:sp>
    <dsp:sp modelId="{1E270155-294E-414C-B969-9689DD57A14A}">
      <dsp:nvSpPr>
        <dsp:cNvPr id="0" name=""/>
        <dsp:cNvSpPr/>
      </dsp:nvSpPr>
      <dsp:spPr>
        <a:xfrm>
          <a:off x="0" y="1712118"/>
          <a:ext cx="7772400" cy="1317712"/>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tr-TR" sz="2000" kern="1200" dirty="0"/>
            <a:t>4. Bozulmuş, tahrip edilmiş peyzajların restorasyonu için teşvik edici bir rol oynar. (Alanlar içinde katı atık uzaklaştırılması, habitat gözlemleme ve yürüyüş yollarının bakımı gibi etkinliklerin daha sistemli yapılmasını sağlamasıdır.)</a:t>
          </a:r>
        </a:p>
      </dsp:txBody>
      <dsp:txXfrm>
        <a:off x="64325" y="1776443"/>
        <a:ext cx="7643750" cy="1189062"/>
      </dsp:txXfrm>
    </dsp:sp>
    <dsp:sp modelId="{B322FBA4-4B0F-4571-88C1-3ADEE9AAE1C6}">
      <dsp:nvSpPr>
        <dsp:cNvPr id="0" name=""/>
        <dsp:cNvSpPr/>
      </dsp:nvSpPr>
      <dsp:spPr>
        <a:xfrm>
          <a:off x="0" y="3029831"/>
          <a:ext cx="77724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tr-TR" sz="1600" kern="1200"/>
        </a:p>
      </dsp:txBody>
      <dsp:txXfrm>
        <a:off x="0" y="3029831"/>
        <a:ext cx="7772400" cy="331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452FD-2F32-40F7-8F65-4E671DCF8423}">
      <dsp:nvSpPr>
        <dsp:cNvPr id="0" name=""/>
        <dsp:cNvSpPr/>
      </dsp:nvSpPr>
      <dsp:spPr>
        <a:xfrm>
          <a:off x="0" y="87949"/>
          <a:ext cx="7772400" cy="1421550"/>
        </a:xfrm>
        <a:prstGeom prst="round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SzPts val="1000"/>
            <a:buFont typeface="+mj-lt"/>
            <a:buNone/>
          </a:pPr>
          <a:r>
            <a:rPr lang="tr-TR" sz="2700" kern="1200" dirty="0"/>
            <a:t>5. Küçük ölçekli kuruluş/firmalar tarafından küçük turist gruplarına hizmet verilmesiyle kırsal ekonomilere ve alanın doğal yapısını korumaya katkıda bulunur. </a:t>
          </a:r>
        </a:p>
      </dsp:txBody>
      <dsp:txXfrm>
        <a:off x="69394" y="157343"/>
        <a:ext cx="7633612" cy="1282762"/>
      </dsp:txXfrm>
    </dsp:sp>
    <dsp:sp modelId="{5846EEE9-BCC8-475C-B0FD-16ACF22388BD}">
      <dsp:nvSpPr>
        <dsp:cNvPr id="0" name=""/>
        <dsp:cNvSpPr/>
      </dsp:nvSpPr>
      <dsp:spPr>
        <a:xfrm>
          <a:off x="0" y="1509499"/>
          <a:ext cx="7772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tr-TR" sz="2100" kern="1200"/>
        </a:p>
      </dsp:txBody>
      <dsp:txXfrm>
        <a:off x="0" y="1509499"/>
        <a:ext cx="7772400" cy="447120"/>
      </dsp:txXfrm>
    </dsp:sp>
    <dsp:sp modelId="{1E270155-294E-414C-B969-9689DD57A14A}">
      <dsp:nvSpPr>
        <dsp:cNvPr id="0" name=""/>
        <dsp:cNvSpPr/>
      </dsp:nvSpPr>
      <dsp:spPr>
        <a:xfrm>
          <a:off x="0" y="1956619"/>
          <a:ext cx="7772400" cy="1421550"/>
        </a:xfrm>
        <a:prstGeom prst="round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tr-TR" sz="2700" kern="1200" dirty="0"/>
            <a:t>6. Biyolojik çeşitliliğin korunmasına katkıda bulunulması, </a:t>
          </a:r>
        </a:p>
      </dsp:txBody>
      <dsp:txXfrm>
        <a:off x="69394" y="2026013"/>
        <a:ext cx="7633612" cy="1282762"/>
      </dsp:txXfrm>
    </dsp:sp>
    <dsp:sp modelId="{B322FBA4-4B0F-4571-88C1-3ADEE9AAE1C6}">
      <dsp:nvSpPr>
        <dsp:cNvPr id="0" name=""/>
        <dsp:cNvSpPr/>
      </dsp:nvSpPr>
      <dsp:spPr>
        <a:xfrm>
          <a:off x="0" y="3378169"/>
          <a:ext cx="77724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tr-TR" sz="2100" kern="1200"/>
        </a:p>
      </dsp:txBody>
      <dsp:txXfrm>
        <a:off x="0" y="3378169"/>
        <a:ext cx="7772400" cy="447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452FD-2F32-40F7-8F65-4E671DCF8423}">
      <dsp:nvSpPr>
        <dsp:cNvPr id="0" name=""/>
        <dsp:cNvSpPr/>
      </dsp:nvSpPr>
      <dsp:spPr>
        <a:xfrm>
          <a:off x="0" y="30113"/>
          <a:ext cx="7772400" cy="1446266"/>
        </a:xfrm>
        <a:prstGeom prst="roundRect">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SzPts val="1000"/>
            <a:buFont typeface="+mj-lt"/>
            <a:buNone/>
          </a:pPr>
          <a:r>
            <a:rPr lang="tr-TR" sz="2900" kern="1200" dirty="0"/>
            <a:t>7. Geri dönüşü olmayan kaynakların en düşük düzeyde tüketilmesi, </a:t>
          </a:r>
        </a:p>
      </dsp:txBody>
      <dsp:txXfrm>
        <a:off x="70601" y="100714"/>
        <a:ext cx="7631198" cy="1305064"/>
      </dsp:txXfrm>
    </dsp:sp>
    <dsp:sp modelId="{5846EEE9-BCC8-475C-B0FD-16ACF22388BD}">
      <dsp:nvSpPr>
        <dsp:cNvPr id="0" name=""/>
        <dsp:cNvSpPr/>
      </dsp:nvSpPr>
      <dsp:spPr>
        <a:xfrm>
          <a:off x="0" y="1476379"/>
          <a:ext cx="77724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tr-TR" sz="2300" kern="1200"/>
        </a:p>
      </dsp:txBody>
      <dsp:txXfrm>
        <a:off x="0" y="1476379"/>
        <a:ext cx="7772400" cy="480240"/>
      </dsp:txXfrm>
    </dsp:sp>
    <dsp:sp modelId="{1E270155-294E-414C-B969-9689DD57A14A}">
      <dsp:nvSpPr>
        <dsp:cNvPr id="0" name=""/>
        <dsp:cNvSpPr/>
      </dsp:nvSpPr>
      <dsp:spPr>
        <a:xfrm>
          <a:off x="0" y="1956619"/>
          <a:ext cx="7772400" cy="1446266"/>
        </a:xfrm>
        <a:prstGeom prst="roundRect">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tr-TR" sz="2900" kern="1200" dirty="0"/>
            <a:t>8. Turizm yönetimine yerel düzeyde katılımın önemsenmesi, iş fırsatlarının ve mülkiyetin yerel halk lehinde gelişmesinin gözetilmesi,</a:t>
          </a:r>
        </a:p>
      </dsp:txBody>
      <dsp:txXfrm>
        <a:off x="70601" y="2027220"/>
        <a:ext cx="7631198" cy="1305064"/>
      </dsp:txXfrm>
    </dsp:sp>
    <dsp:sp modelId="{B322FBA4-4B0F-4571-88C1-3ADEE9AAE1C6}">
      <dsp:nvSpPr>
        <dsp:cNvPr id="0" name=""/>
        <dsp:cNvSpPr/>
      </dsp:nvSpPr>
      <dsp:spPr>
        <a:xfrm>
          <a:off x="0" y="3402885"/>
          <a:ext cx="7772400"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6830" rIns="206248" bIns="36830" numCol="1" spcCol="1270" anchor="t" anchorCtr="0">
          <a:noAutofit/>
        </a:bodyPr>
        <a:lstStyle/>
        <a:p>
          <a:pPr marL="228600" lvl="1" indent="-228600" algn="l" defTabSz="1022350">
            <a:lnSpc>
              <a:spcPct val="90000"/>
            </a:lnSpc>
            <a:spcBef>
              <a:spcPct val="0"/>
            </a:spcBef>
            <a:spcAft>
              <a:spcPct val="20000"/>
            </a:spcAft>
            <a:buChar char="•"/>
          </a:pPr>
          <a:endParaRPr lang="tr-TR" sz="2300" kern="1200"/>
        </a:p>
      </dsp:txBody>
      <dsp:txXfrm>
        <a:off x="0" y="3402885"/>
        <a:ext cx="7772400" cy="480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EA35D-5A87-4635-AF00-4CFA29824E18}">
      <dsp:nvSpPr>
        <dsp:cNvPr id="0" name=""/>
        <dsp:cNvSpPr/>
      </dsp:nvSpPr>
      <dsp:spPr>
        <a:xfrm>
          <a:off x="0" y="0"/>
          <a:ext cx="6543859" cy="1307175"/>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SzPts val="1000"/>
            <a:buFont typeface="Times New Roman" panose="02020603050405020304" pitchFamily="18" charset="0"/>
            <a:buNone/>
          </a:pPr>
          <a:r>
            <a:rPr lang="tr-TR" sz="2000" kern="1200" dirty="0"/>
            <a:t>Turizmin doğal ve geleneksel çevreye verdiği tahribatın en alt düzeye indirilmesi, </a:t>
          </a:r>
        </a:p>
      </dsp:txBody>
      <dsp:txXfrm>
        <a:off x="38286" y="38286"/>
        <a:ext cx="5133315" cy="1230603"/>
      </dsp:txXfrm>
    </dsp:sp>
    <dsp:sp modelId="{56D4098E-3E03-40A1-BF80-2866F2AB7013}">
      <dsp:nvSpPr>
        <dsp:cNvPr id="0" name=""/>
        <dsp:cNvSpPr/>
      </dsp:nvSpPr>
      <dsp:spPr>
        <a:xfrm>
          <a:off x="577399" y="1525037"/>
          <a:ext cx="6543859" cy="1307175"/>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SzPts val="1000"/>
            <a:buFont typeface="Times New Roman" panose="02020603050405020304" pitchFamily="18" charset="0"/>
            <a:buNone/>
          </a:pPr>
          <a:r>
            <a:rPr lang="tr-TR" sz="2000" kern="1200" dirty="0"/>
            <a:t>Turistlere ve yerel halka doğanın ve geleneksel </a:t>
          </a:r>
          <a:r>
            <a:rPr lang="tr-TR" sz="2000" kern="1200" dirty="0" err="1"/>
            <a:t>sosyo</a:t>
          </a:r>
          <a:r>
            <a:rPr lang="tr-TR" sz="2000" kern="1200" dirty="0"/>
            <a:t>-kültürel çevrenin korunmasına yönelik eğitim verilmesi, </a:t>
          </a:r>
        </a:p>
      </dsp:txBody>
      <dsp:txXfrm>
        <a:off x="615685" y="1563323"/>
        <a:ext cx="5040224" cy="1230603"/>
      </dsp:txXfrm>
    </dsp:sp>
    <dsp:sp modelId="{80947C4C-04B1-4B7C-85BA-BFAFDC5F71CB}">
      <dsp:nvSpPr>
        <dsp:cNvPr id="0" name=""/>
        <dsp:cNvSpPr/>
      </dsp:nvSpPr>
      <dsp:spPr>
        <a:xfrm>
          <a:off x="1154798" y="3050075"/>
          <a:ext cx="6543859" cy="1307175"/>
        </a:xfrm>
        <a:prstGeom prst="roundRect">
          <a:avLst>
            <a:gd name="adj" fmla="val 10000"/>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SzPts val="1000"/>
            <a:buFont typeface="Times New Roman" panose="02020603050405020304" pitchFamily="18" charset="0"/>
            <a:buNone/>
          </a:pPr>
          <a:r>
            <a:rPr lang="tr-TR" sz="2000" kern="1200" dirty="0"/>
            <a:t>Turizmin yerel halkın ihtiyaçlarını karşılayan, yerel yönetim ve halkla işbirliği içinde gelişen sorumlu bir ticaret olarak özendirilmesinin sağlanması, </a:t>
          </a:r>
        </a:p>
      </dsp:txBody>
      <dsp:txXfrm>
        <a:off x="1193084" y="3088361"/>
        <a:ext cx="5040224" cy="1230603"/>
      </dsp:txXfrm>
    </dsp:sp>
    <dsp:sp modelId="{BD4B6830-04AE-428A-9927-02CB1F84FCAC}">
      <dsp:nvSpPr>
        <dsp:cNvPr id="0" name=""/>
        <dsp:cNvSpPr/>
      </dsp:nvSpPr>
      <dsp:spPr>
        <a:xfrm>
          <a:off x="5694195" y="991274"/>
          <a:ext cx="849663" cy="849663"/>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a:p>
      </dsp:txBody>
      <dsp:txXfrm>
        <a:off x="5885369" y="991274"/>
        <a:ext cx="467315" cy="639371"/>
      </dsp:txXfrm>
    </dsp:sp>
    <dsp:sp modelId="{289E7A0B-0761-4801-AC9F-AFB2F84F4C44}">
      <dsp:nvSpPr>
        <dsp:cNvPr id="0" name=""/>
        <dsp:cNvSpPr/>
      </dsp:nvSpPr>
      <dsp:spPr>
        <a:xfrm>
          <a:off x="6271594" y="2507597"/>
          <a:ext cx="849663" cy="849663"/>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a:p>
      </dsp:txBody>
      <dsp:txXfrm>
        <a:off x="6462768" y="2507597"/>
        <a:ext cx="467315" cy="6393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BD7AC-C07B-47BC-8ECC-F5EC6F2C0410}">
      <dsp:nvSpPr>
        <dsp:cNvPr id="0" name=""/>
        <dsp:cNvSpPr/>
      </dsp:nvSpPr>
      <dsp:spPr>
        <a:xfrm>
          <a:off x="-345355" y="-116266"/>
          <a:ext cx="6673645" cy="1783165"/>
        </a:xfrm>
        <a:prstGeom prst="roundRect">
          <a:avLst>
            <a:gd name="adj" fmla="val 10000"/>
          </a:avLst>
        </a:prstGeom>
        <a:solidFill>
          <a:schemeClr val="accent1">
            <a:lumMod val="75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SzPts val="1000"/>
            <a:buFont typeface="Times New Roman" panose="02020603050405020304" pitchFamily="18" charset="0"/>
            <a:buNone/>
          </a:pPr>
          <a:r>
            <a:rPr lang="tr-TR" sz="2000" kern="1200" dirty="0"/>
            <a:t>Koruma kapsamındaki (doğal ve geleneksel </a:t>
          </a:r>
          <a:r>
            <a:rPr lang="tr-TR" sz="2000" kern="1200" dirty="0" err="1"/>
            <a:t>sosyo</a:t>
          </a:r>
          <a:r>
            <a:rPr lang="tr-TR" sz="2000" kern="1200" dirty="0"/>
            <a:t>-kültürel alanların) alanların yönetimi için kaynak ayrılması, </a:t>
          </a:r>
        </a:p>
      </dsp:txBody>
      <dsp:txXfrm>
        <a:off x="-293128" y="-64039"/>
        <a:ext cx="4853730" cy="1678711"/>
      </dsp:txXfrm>
    </dsp:sp>
    <dsp:sp modelId="{0E6C89BC-29E3-4B34-A94E-733D460D19AF}">
      <dsp:nvSpPr>
        <dsp:cNvPr id="0" name=""/>
        <dsp:cNvSpPr/>
      </dsp:nvSpPr>
      <dsp:spPr>
        <a:xfrm>
          <a:off x="163461" y="1822574"/>
          <a:ext cx="6725269" cy="1466644"/>
        </a:xfrm>
        <a:prstGeom prst="roundRect">
          <a:avLst>
            <a:gd name="adj" fmla="val 10000"/>
          </a:avLst>
        </a:prstGeom>
        <a:solidFill>
          <a:schemeClr val="accent4">
            <a:lumMod val="60000"/>
            <a:lumOff val="4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SzPts val="1000"/>
            <a:buFont typeface="Times New Roman" panose="02020603050405020304" pitchFamily="18" charset="0"/>
            <a:buNone/>
          </a:pPr>
          <a:r>
            <a:rPr lang="tr-TR" sz="2000" kern="1200" dirty="0"/>
            <a:t>Turizm negatif etkisini en alt düzeye indirilmesi amacıyla </a:t>
          </a:r>
          <a:r>
            <a:rPr lang="tr-TR" sz="2000" kern="1200" dirty="0" err="1"/>
            <a:t>sosyo</a:t>
          </a:r>
          <a:r>
            <a:rPr lang="tr-TR" sz="2000" kern="1200" dirty="0"/>
            <a:t>-kültürel ve doğal çevreye yönelik uzun vadeli takip ve değerlendirme programlarının desteklenmesi, </a:t>
          </a:r>
        </a:p>
      </dsp:txBody>
      <dsp:txXfrm>
        <a:off x="206418" y="1865531"/>
        <a:ext cx="4944846" cy="1380730"/>
      </dsp:txXfrm>
    </dsp:sp>
    <dsp:sp modelId="{62054293-2724-444E-8C9C-E65E093214A1}">
      <dsp:nvSpPr>
        <dsp:cNvPr id="0" name=""/>
        <dsp:cNvSpPr/>
      </dsp:nvSpPr>
      <dsp:spPr>
        <a:xfrm>
          <a:off x="647709" y="3469314"/>
          <a:ext cx="6826032" cy="1734326"/>
        </a:xfrm>
        <a:prstGeom prst="roundRect">
          <a:avLst>
            <a:gd name="adj" fmla="val 10000"/>
          </a:avLst>
        </a:prstGeom>
        <a:solidFill>
          <a:schemeClr val="accent6">
            <a:lumMod val="40000"/>
            <a:lumOff val="6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SzPts val="1000"/>
            <a:buFont typeface="Times New Roman" panose="02020603050405020304" pitchFamily="18" charset="0"/>
            <a:buNone/>
          </a:pPr>
          <a:r>
            <a:rPr lang="tr-TR" sz="2000" kern="1200" dirty="0"/>
            <a:t>Çevreyle uyumlu, doğal ve geleneksel </a:t>
          </a:r>
          <a:r>
            <a:rPr lang="tr-TR" sz="2000" kern="1200" dirty="0" err="1"/>
            <a:t>sosyo</a:t>
          </a:r>
          <a:r>
            <a:rPr lang="tr-TR" sz="2000" kern="1200" dirty="0"/>
            <a:t>-kültürel yaşamla içi içe geçen, yöresel bitki örtüsünü ve yaban hayatını koruyan turizm alt yapı yatırımlarının gerçekleştirilmesi, </a:t>
          </a:r>
        </a:p>
      </dsp:txBody>
      <dsp:txXfrm>
        <a:off x="698506" y="3520111"/>
        <a:ext cx="5004541" cy="1632732"/>
      </dsp:txXfrm>
    </dsp:sp>
    <dsp:sp modelId="{87B1DC88-13EE-4699-9F9C-84D45703CA66}">
      <dsp:nvSpPr>
        <dsp:cNvPr id="0" name=""/>
        <dsp:cNvSpPr/>
      </dsp:nvSpPr>
      <dsp:spPr>
        <a:xfrm>
          <a:off x="5028994" y="1169587"/>
          <a:ext cx="992037" cy="9920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a:p>
      </dsp:txBody>
      <dsp:txXfrm>
        <a:off x="5252202" y="1169587"/>
        <a:ext cx="545621" cy="746508"/>
      </dsp:txXfrm>
    </dsp:sp>
    <dsp:sp modelId="{23921513-682C-43BC-8270-C3093172D4F6}">
      <dsp:nvSpPr>
        <dsp:cNvPr id="0" name=""/>
        <dsp:cNvSpPr/>
      </dsp:nvSpPr>
      <dsp:spPr>
        <a:xfrm>
          <a:off x="5563623" y="2939993"/>
          <a:ext cx="992037" cy="9920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a:p>
      </dsp:txBody>
      <dsp:txXfrm>
        <a:off x="5786831" y="2939993"/>
        <a:ext cx="545621" cy="7465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2A4B63F9-5D85-460A-8B63-F96C69913812}" type="datetimeFigureOut">
              <a:rPr lang="tr-TR" smtClean="0"/>
              <a:t>30.10.2025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425596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A4B63F9-5D85-460A-8B63-F96C69913812}" type="datetimeFigureOut">
              <a:rPr lang="tr-TR" smtClean="0"/>
              <a:t>30.10.2025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222263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A4B63F9-5D85-460A-8B63-F96C69913812}" type="datetimeFigureOut">
              <a:rPr lang="tr-TR" smtClean="0"/>
              <a:t>30.10.2025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4168102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A4B63F9-5D85-460A-8B63-F96C69913812}" type="datetimeFigureOut">
              <a:rPr lang="tr-TR" smtClean="0"/>
              <a:t>30.10.2025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954860-1AB9-496E-95A6-4820328EC56B}" type="slidenum">
              <a:rPr lang="tr-TR" smtClean="0"/>
              <a:t>‹#›</a:t>
            </a:fld>
            <a:endParaRPr lang="tr-T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5176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A4B63F9-5D85-460A-8B63-F96C69913812}" type="datetimeFigureOut">
              <a:rPr lang="tr-TR" smtClean="0"/>
              <a:t>30.10.2025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823597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2A4B63F9-5D85-460A-8B63-F96C69913812}" type="datetimeFigureOut">
              <a:rPr lang="tr-TR" smtClean="0"/>
              <a:t>30.10.2025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3930330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2A4B63F9-5D85-460A-8B63-F96C69913812}" type="datetimeFigureOut">
              <a:rPr lang="tr-TR" smtClean="0"/>
              <a:t>30.10.2025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77577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A4B63F9-5D85-460A-8B63-F96C69913812}" type="datetimeFigureOut">
              <a:rPr lang="tr-TR" smtClean="0"/>
              <a:t>30.10.2025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2666110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A4B63F9-5D85-460A-8B63-F96C69913812}" type="datetimeFigureOut">
              <a:rPr lang="tr-TR" smtClean="0"/>
              <a:t>30.10.2025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227770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A4B63F9-5D85-460A-8B63-F96C69913812}" type="datetimeFigureOut">
              <a:rPr lang="tr-TR" smtClean="0"/>
              <a:t>30.10.2025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291791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A4B63F9-5D85-460A-8B63-F96C69913812}" type="datetimeFigureOut">
              <a:rPr lang="tr-TR" smtClean="0"/>
              <a:t>30.10.2025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100819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A4B63F9-5D85-460A-8B63-F96C69913812}" type="datetimeFigureOut">
              <a:rPr lang="tr-TR" smtClean="0"/>
              <a:t>30.10.2025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6777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685331" y="3051013"/>
            <a:ext cx="3829520"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4629150" y="3051013"/>
            <a:ext cx="382905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A4B63F9-5D85-460A-8B63-F96C69913812}" type="datetimeFigureOut">
              <a:rPr lang="tr-TR" smtClean="0"/>
              <a:t>30.10.2025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371033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A4B63F9-5D85-460A-8B63-F96C69913812}" type="datetimeFigureOut">
              <a:rPr lang="tr-TR" smtClean="0"/>
              <a:t>30.10.2025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338989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A4B63F9-5D85-460A-8B63-F96C69913812}" type="datetimeFigureOut">
              <a:rPr lang="tr-TR" smtClean="0"/>
              <a:t>30.10.2025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276358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A4B63F9-5D85-460A-8B63-F96C69913812}" type="datetimeFigureOut">
              <a:rPr lang="tr-TR" smtClean="0"/>
              <a:t>30.10.2025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143265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A4B63F9-5D85-460A-8B63-F96C69913812}" type="datetimeFigureOut">
              <a:rPr lang="tr-TR" smtClean="0"/>
              <a:t>30.10.2025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954860-1AB9-496E-95A6-4820328EC56B}" type="slidenum">
              <a:rPr lang="tr-TR" smtClean="0"/>
              <a:t>‹#›</a:t>
            </a:fld>
            <a:endParaRPr lang="tr-TR"/>
          </a:p>
        </p:txBody>
      </p:sp>
    </p:spTree>
    <p:extLst>
      <p:ext uri="{BB962C8B-B14F-4D97-AF65-F5344CB8AC3E}">
        <p14:creationId xmlns:p14="http://schemas.microsoft.com/office/powerpoint/2010/main" val="104242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100000">
              <a:srgbClr val="002060"/>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2A4B63F9-5D85-460A-8B63-F96C69913812}" type="datetimeFigureOut">
              <a:rPr lang="tr-TR" smtClean="0"/>
              <a:t>30.10.2025</a:t>
            </a:fld>
            <a:endParaRPr lang="tr-T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93954860-1AB9-496E-95A6-4820328EC56B}" type="slidenum">
              <a:rPr lang="tr-TR" smtClean="0"/>
              <a:t>‹#›</a:t>
            </a:fld>
            <a:endParaRPr lang="tr-TR"/>
          </a:p>
        </p:txBody>
      </p:sp>
    </p:spTree>
    <p:extLst>
      <p:ext uri="{BB962C8B-B14F-4D97-AF65-F5344CB8AC3E}">
        <p14:creationId xmlns:p14="http://schemas.microsoft.com/office/powerpoint/2010/main" val="8340149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2.xml"/><Relationship Id="rId7" Type="http://schemas.openxmlformats.org/officeDocument/2006/relationships/image" Target="../media/image10.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doka.org.tr/dosyalar/page_705/attachment/zubeyde-hanim-altun-ipek-olmasi-gereken-eko-turizm.pdf" TargetMode="External"/><Relationship Id="rId2" Type="http://schemas.openxmlformats.org/officeDocument/2006/relationships/hyperlink" Target="https://www.tursab.org.tr/dosya/1023/02nieko_1023_1889046.pdf" TargetMode="External"/><Relationship Id="rId1" Type="http://schemas.openxmlformats.org/officeDocument/2006/relationships/slideLayout" Target="../slideLayouts/slideLayout2.xml"/><Relationship Id="rId4" Type="http://schemas.openxmlformats.org/officeDocument/2006/relationships/hyperlink" Target="https://wedocs.unep.org/bitstream/handle/20.500.11822/9045/-ecotourism_principles,practicesandpoliciesforsustainability-2002518.pdf?sequence=2#:~:text=principles%20of%20ecotouris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C358B7-D320-5B92-64D7-AEFC2D677AEA}"/>
              </a:ext>
            </a:extLst>
          </p:cNvPr>
          <p:cNvSpPr>
            <a:spLocks noGrp="1"/>
          </p:cNvSpPr>
          <p:nvPr>
            <p:ph type="ctrTitle"/>
          </p:nvPr>
        </p:nvSpPr>
        <p:spPr/>
        <p:txBody>
          <a:bodyPr>
            <a:normAutofit/>
          </a:bodyPr>
          <a:lstStyle/>
          <a:p>
            <a:r>
              <a:rPr lang="tr-TR" b="1" dirty="0">
                <a:solidFill>
                  <a:schemeClr val="bg1"/>
                </a:solidFill>
              </a:rPr>
              <a:t>EKOTURİZM NEDİR?</a:t>
            </a:r>
            <a:br>
              <a:rPr lang="tr-TR" b="1" dirty="0">
                <a:solidFill>
                  <a:schemeClr val="bg1"/>
                </a:solidFill>
              </a:rPr>
            </a:br>
            <a:r>
              <a:rPr lang="tr-TR" b="1" dirty="0">
                <a:solidFill>
                  <a:schemeClr val="bg1"/>
                </a:solidFill>
              </a:rPr>
              <a:t>1. HAFTA</a:t>
            </a:r>
          </a:p>
        </p:txBody>
      </p:sp>
      <p:sp>
        <p:nvSpPr>
          <p:cNvPr id="3" name="Alt Başlık 2">
            <a:extLst>
              <a:ext uri="{FF2B5EF4-FFF2-40B4-BE49-F238E27FC236}">
                <a16:creationId xmlns:a16="http://schemas.microsoft.com/office/drawing/2014/main" id="{539A58FA-C277-89F4-EB76-316D64B7A152}"/>
              </a:ext>
            </a:extLst>
          </p:cNvPr>
          <p:cNvSpPr>
            <a:spLocks noGrp="1"/>
          </p:cNvSpPr>
          <p:nvPr>
            <p:ph type="subTitle" idx="1"/>
          </p:nvPr>
        </p:nvSpPr>
        <p:spPr>
          <a:xfrm>
            <a:off x="1091381" y="4345858"/>
            <a:ext cx="6739360" cy="911942"/>
          </a:xfrm>
        </p:spPr>
        <p:txBody>
          <a:bodyPr>
            <a:normAutofit fontScale="55000" lnSpcReduction="20000"/>
          </a:bodyPr>
          <a:lstStyle/>
          <a:p>
            <a:endParaRPr lang="tr-TR" dirty="0"/>
          </a:p>
          <a:p>
            <a:r>
              <a:rPr lang="tr-TR" sz="5200" b="1" dirty="0">
                <a:solidFill>
                  <a:schemeClr val="bg1"/>
                </a:solidFill>
              </a:rPr>
              <a:t>Doç. Dr. Melek ÖZPİÇAK</a:t>
            </a:r>
          </a:p>
        </p:txBody>
      </p:sp>
    </p:spTree>
    <p:extLst>
      <p:ext uri="{BB962C8B-B14F-4D97-AF65-F5344CB8AC3E}">
        <p14:creationId xmlns:p14="http://schemas.microsoft.com/office/powerpoint/2010/main" val="301742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B580CC-24F9-12D4-F795-ED54EC51E61C}"/>
              </a:ext>
            </a:extLst>
          </p:cNvPr>
          <p:cNvSpPr>
            <a:spLocks noGrp="1"/>
          </p:cNvSpPr>
          <p:nvPr>
            <p:ph type="title"/>
          </p:nvPr>
        </p:nvSpPr>
        <p:spPr>
          <a:xfrm>
            <a:off x="684862" y="268711"/>
            <a:ext cx="7773338" cy="1596177"/>
          </a:xfrm>
          <a:solidFill>
            <a:schemeClr val="accent1">
              <a:lumMod val="50000"/>
            </a:schemeClr>
          </a:solidFill>
        </p:spPr>
        <p:txBody>
          <a:bodyPr>
            <a:normAutofit fontScale="90000"/>
          </a:bodyPr>
          <a:lstStyle/>
          <a:p>
            <a:br>
              <a:rPr lang="tr-TR" b="1" dirty="0">
                <a:solidFill>
                  <a:schemeClr val="bg1"/>
                </a:solidFill>
              </a:rPr>
            </a:br>
            <a:r>
              <a:rPr lang="tr-TR" b="1" dirty="0">
                <a:solidFill>
                  <a:schemeClr val="bg1"/>
                </a:solidFill>
              </a:rPr>
              <a:t>S</a:t>
            </a:r>
            <a:r>
              <a:rPr lang="tr-TR" b="1" cap="none" dirty="0">
                <a:solidFill>
                  <a:schemeClr val="bg1"/>
                </a:solidFill>
              </a:rPr>
              <a:t>ürdürülebilir turizmin alt bileşenlerinden birisi olan ekoturizmin faydaları aşağıdaki gibi tanımlanmaktadır.</a:t>
            </a:r>
            <a:br>
              <a:rPr lang="tr-TR" dirty="0"/>
            </a:br>
            <a:endParaRPr lang="tr-TR" dirty="0"/>
          </a:p>
        </p:txBody>
      </p:sp>
      <p:graphicFrame>
        <p:nvGraphicFramePr>
          <p:cNvPr id="4" name="İçerik Yer Tutucusu 3">
            <a:extLst>
              <a:ext uri="{FF2B5EF4-FFF2-40B4-BE49-F238E27FC236}">
                <a16:creationId xmlns:a16="http://schemas.microsoft.com/office/drawing/2014/main" id="{9DB9C444-7648-BBD9-1A1E-139BEAF69A3F}"/>
              </a:ext>
            </a:extLst>
          </p:cNvPr>
          <p:cNvGraphicFramePr>
            <a:graphicFrameLocks noGrp="1"/>
          </p:cNvGraphicFramePr>
          <p:nvPr>
            <p:ph sz="quarter" idx="13"/>
            <p:extLst>
              <p:ext uri="{D42A27DB-BD31-4B8C-83A1-F6EECF244321}">
                <p14:modId xmlns:p14="http://schemas.microsoft.com/office/powerpoint/2010/main" val="1534341695"/>
              </p:ext>
            </p:extLst>
          </p:nvPr>
        </p:nvGraphicFramePr>
        <p:xfrm>
          <a:off x="685800" y="2366963"/>
          <a:ext cx="77724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05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A077E-2920-6214-26EC-E490AA4C3DB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EDC781B-BEAC-0A95-A54A-558C5DD81790}"/>
              </a:ext>
            </a:extLst>
          </p:cNvPr>
          <p:cNvSpPr>
            <a:spLocks noGrp="1"/>
          </p:cNvSpPr>
          <p:nvPr>
            <p:ph type="title"/>
          </p:nvPr>
        </p:nvSpPr>
        <p:spPr>
          <a:xfrm>
            <a:off x="684862" y="268711"/>
            <a:ext cx="7773338" cy="1596177"/>
          </a:xfrm>
          <a:solidFill>
            <a:schemeClr val="accent1">
              <a:lumMod val="50000"/>
            </a:schemeClr>
          </a:solidFill>
        </p:spPr>
        <p:txBody>
          <a:bodyPr>
            <a:normAutofit fontScale="90000"/>
          </a:bodyPr>
          <a:lstStyle/>
          <a:p>
            <a:br>
              <a:rPr lang="tr-TR" b="1" dirty="0">
                <a:solidFill>
                  <a:schemeClr val="bg1"/>
                </a:solidFill>
              </a:rPr>
            </a:br>
            <a:r>
              <a:rPr lang="tr-TR" b="1" dirty="0">
                <a:solidFill>
                  <a:schemeClr val="bg1"/>
                </a:solidFill>
              </a:rPr>
              <a:t>S</a:t>
            </a:r>
            <a:r>
              <a:rPr lang="tr-TR" b="1" cap="none" dirty="0">
                <a:solidFill>
                  <a:schemeClr val="bg1"/>
                </a:solidFill>
              </a:rPr>
              <a:t>ürdürülebilir turizmin alt bileşenlerinden birisi olan ekoturizmin faydaları aşağıdaki gibi tanımlanmaktadır.</a:t>
            </a:r>
            <a:br>
              <a:rPr lang="tr-TR" dirty="0"/>
            </a:br>
            <a:endParaRPr lang="tr-TR" dirty="0"/>
          </a:p>
        </p:txBody>
      </p:sp>
      <p:graphicFrame>
        <p:nvGraphicFramePr>
          <p:cNvPr id="4" name="İçerik Yer Tutucusu 3">
            <a:extLst>
              <a:ext uri="{FF2B5EF4-FFF2-40B4-BE49-F238E27FC236}">
                <a16:creationId xmlns:a16="http://schemas.microsoft.com/office/drawing/2014/main" id="{B24F6764-BFC4-BFF0-8B63-456120BD659B}"/>
              </a:ext>
            </a:extLst>
          </p:cNvPr>
          <p:cNvGraphicFramePr>
            <a:graphicFrameLocks noGrp="1"/>
          </p:cNvGraphicFramePr>
          <p:nvPr>
            <p:ph sz="quarter" idx="13"/>
            <p:extLst>
              <p:ext uri="{D42A27DB-BD31-4B8C-83A1-F6EECF244321}">
                <p14:modId xmlns:p14="http://schemas.microsoft.com/office/powerpoint/2010/main" val="2846076382"/>
              </p:ext>
            </p:extLst>
          </p:nvPr>
        </p:nvGraphicFramePr>
        <p:xfrm>
          <a:off x="685800" y="2366963"/>
          <a:ext cx="77724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49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a:extLst>
              <a:ext uri="{FF2B5EF4-FFF2-40B4-BE49-F238E27FC236}">
                <a16:creationId xmlns:a16="http://schemas.microsoft.com/office/drawing/2014/main" id="{A1FAFAE9-BCA5-E87A-EDC8-83889DBE0652}"/>
              </a:ext>
            </a:extLst>
          </p:cNvPr>
          <p:cNvSpPr>
            <a:spLocks noGrp="1"/>
          </p:cNvSpPr>
          <p:nvPr>
            <p:ph sz="quarter" idx="13"/>
          </p:nvPr>
        </p:nvSpPr>
        <p:spPr/>
        <p:txBody>
          <a:bodyPr/>
          <a:lstStyle/>
          <a:p>
            <a:endParaRPr lang="tr-TR"/>
          </a:p>
        </p:txBody>
      </p:sp>
      <p:graphicFrame>
        <p:nvGraphicFramePr>
          <p:cNvPr id="9" name="İçerik Yer Tutucusu 3">
            <a:extLst>
              <a:ext uri="{FF2B5EF4-FFF2-40B4-BE49-F238E27FC236}">
                <a16:creationId xmlns:a16="http://schemas.microsoft.com/office/drawing/2014/main" id="{B1FC5152-5FBB-AA6C-50C4-074B1ACAB44D}"/>
              </a:ext>
            </a:extLst>
          </p:cNvPr>
          <p:cNvGraphicFramePr>
            <a:graphicFrameLocks/>
          </p:cNvGraphicFramePr>
          <p:nvPr>
            <p:extLst>
              <p:ext uri="{D42A27DB-BD31-4B8C-83A1-F6EECF244321}">
                <p14:modId xmlns:p14="http://schemas.microsoft.com/office/powerpoint/2010/main" val="2594253646"/>
              </p:ext>
            </p:extLst>
          </p:nvPr>
        </p:nvGraphicFramePr>
        <p:xfrm>
          <a:off x="685800" y="1877961"/>
          <a:ext cx="7772400" cy="3913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530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885D94-BF94-D292-D770-D14922D31CB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3C72003-A695-5F91-632B-04CCCA5760B4}"/>
              </a:ext>
            </a:extLst>
          </p:cNvPr>
          <p:cNvSpPr>
            <a:spLocks noGrp="1"/>
          </p:cNvSpPr>
          <p:nvPr>
            <p:ph sz="quarter" idx="13"/>
          </p:nvPr>
        </p:nvSpPr>
        <p:spPr/>
        <p:txBody>
          <a:bodyPr/>
          <a:lstStyle/>
          <a:p>
            <a:endParaRPr lang="tr-TR"/>
          </a:p>
        </p:txBody>
      </p:sp>
      <p:graphicFrame>
        <p:nvGraphicFramePr>
          <p:cNvPr id="4" name="İçerik Yer Tutucusu 3">
            <a:extLst>
              <a:ext uri="{FF2B5EF4-FFF2-40B4-BE49-F238E27FC236}">
                <a16:creationId xmlns:a16="http://schemas.microsoft.com/office/drawing/2014/main" id="{66BD3C02-8B0F-B2DC-1CBF-85DF89D05DF9}"/>
              </a:ext>
            </a:extLst>
          </p:cNvPr>
          <p:cNvGraphicFramePr>
            <a:graphicFrameLocks/>
          </p:cNvGraphicFramePr>
          <p:nvPr>
            <p:extLst>
              <p:ext uri="{D42A27DB-BD31-4B8C-83A1-F6EECF244321}">
                <p14:modId xmlns:p14="http://schemas.microsoft.com/office/powerpoint/2010/main" val="774084988"/>
              </p:ext>
            </p:extLst>
          </p:nvPr>
        </p:nvGraphicFramePr>
        <p:xfrm>
          <a:off x="685800" y="1877961"/>
          <a:ext cx="7772400" cy="3913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83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B159EF-86F5-6FF0-D367-A965CBCCC437}"/>
              </a:ext>
            </a:extLst>
          </p:cNvPr>
          <p:cNvSpPr>
            <a:spLocks noGrp="1"/>
          </p:cNvSpPr>
          <p:nvPr>
            <p:ph type="title"/>
          </p:nvPr>
        </p:nvSpPr>
        <p:spPr>
          <a:xfrm>
            <a:off x="544752" y="53242"/>
            <a:ext cx="7773338" cy="1596177"/>
          </a:xfrm>
        </p:spPr>
        <p:txBody>
          <a:bodyPr/>
          <a:lstStyle/>
          <a:p>
            <a:r>
              <a:rPr lang="tr-TR" b="1" dirty="0"/>
              <a:t>Ekoturizm Uygulama Prensipleri:</a:t>
            </a:r>
            <a:endParaRPr lang="tr-TR" dirty="0"/>
          </a:p>
        </p:txBody>
      </p:sp>
      <p:graphicFrame>
        <p:nvGraphicFramePr>
          <p:cNvPr id="4" name="Diyagram 3">
            <a:extLst>
              <a:ext uri="{FF2B5EF4-FFF2-40B4-BE49-F238E27FC236}">
                <a16:creationId xmlns:a16="http://schemas.microsoft.com/office/drawing/2014/main" id="{DF225707-BE35-3E63-1798-5653EC5B219E}"/>
              </a:ext>
            </a:extLst>
          </p:cNvPr>
          <p:cNvGraphicFramePr/>
          <p:nvPr>
            <p:extLst>
              <p:ext uri="{D42A27DB-BD31-4B8C-83A1-F6EECF244321}">
                <p14:modId xmlns:p14="http://schemas.microsoft.com/office/powerpoint/2010/main" val="1167888683"/>
              </p:ext>
            </p:extLst>
          </p:nvPr>
        </p:nvGraphicFramePr>
        <p:xfrm>
          <a:off x="619433" y="1629754"/>
          <a:ext cx="7698658" cy="435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23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id="{BECE59DA-56E1-FFCC-736D-9D0CFF6E1665}"/>
              </a:ext>
            </a:extLst>
          </p:cNvPr>
          <p:cNvGraphicFramePr/>
          <p:nvPr>
            <p:extLst>
              <p:ext uri="{D42A27DB-BD31-4B8C-83A1-F6EECF244321}">
                <p14:modId xmlns:p14="http://schemas.microsoft.com/office/powerpoint/2010/main" val="336901618"/>
              </p:ext>
            </p:extLst>
          </p:nvPr>
        </p:nvGraphicFramePr>
        <p:xfrm>
          <a:off x="835742" y="1022555"/>
          <a:ext cx="7128387" cy="5087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A3EC538-E9D2-A733-16A7-B5D0A4307FA6}"/>
              </a:ext>
            </a:extLst>
          </p:cNvPr>
          <p:cNvSpPr>
            <a:spLocks noGrp="1"/>
          </p:cNvSpPr>
          <p:nvPr>
            <p:ph sz="quarter" idx="13"/>
          </p:nvPr>
        </p:nvSpPr>
        <p:spPr>
          <a:xfrm>
            <a:off x="685330" y="2367093"/>
            <a:ext cx="7772870" cy="2276213"/>
          </a:xfrm>
          <a:solidFill>
            <a:schemeClr val="accent2">
              <a:lumMod val="60000"/>
              <a:lumOff val="40000"/>
            </a:schemeClr>
          </a:solidFill>
        </p:spPr>
        <p:txBody>
          <a:bodyPr>
            <a:normAutofit/>
          </a:bodyPr>
          <a:lstStyle/>
          <a:p>
            <a:pPr algn="just"/>
            <a:r>
              <a:rPr lang="tr-TR" sz="2800" cap="none" dirty="0"/>
              <a:t>Uluslararası ekoturizm topluluğu tarafından ekoturizm faaliyetlerini uygulayan, katılım sağlayan ve pazarlamasında yer alan kişilerin benimsemesi gereken ekoturizm ilkeleri şu şekilde belirtilmiştir:</a:t>
            </a:r>
          </a:p>
        </p:txBody>
      </p:sp>
    </p:spTree>
    <p:extLst>
      <p:ext uri="{BB962C8B-B14F-4D97-AF65-F5344CB8AC3E}">
        <p14:creationId xmlns:p14="http://schemas.microsoft.com/office/powerpoint/2010/main" val="2817966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0C3A2A4F-D694-ED42-096E-009F712A9EB1}"/>
              </a:ext>
            </a:extLst>
          </p:cNvPr>
          <p:cNvGraphicFramePr>
            <a:graphicFrameLocks noGrp="1"/>
          </p:cNvGraphicFramePr>
          <p:nvPr>
            <p:ph sz="quarter" idx="13"/>
            <p:extLst>
              <p:ext uri="{D42A27DB-BD31-4B8C-83A1-F6EECF244321}">
                <p14:modId xmlns:p14="http://schemas.microsoft.com/office/powerpoint/2010/main" val="2980637798"/>
              </p:ext>
            </p:extLst>
          </p:nvPr>
        </p:nvGraphicFramePr>
        <p:xfrm>
          <a:off x="685800" y="1337187"/>
          <a:ext cx="7772400" cy="4454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421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F152-6774-257A-6663-528CC2D4BEBA}"/>
            </a:ext>
          </a:extLst>
        </p:cNvPr>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B25437C3-E8AF-5DED-9438-2ACADC51BB56}"/>
              </a:ext>
            </a:extLst>
          </p:cNvPr>
          <p:cNvGraphicFramePr>
            <a:graphicFrameLocks noGrp="1"/>
          </p:cNvGraphicFramePr>
          <p:nvPr>
            <p:ph sz="quarter" idx="13"/>
            <p:extLst>
              <p:ext uri="{D42A27DB-BD31-4B8C-83A1-F6EECF244321}">
                <p14:modId xmlns:p14="http://schemas.microsoft.com/office/powerpoint/2010/main" val="141195977"/>
              </p:ext>
            </p:extLst>
          </p:nvPr>
        </p:nvGraphicFramePr>
        <p:xfrm>
          <a:off x="685800" y="973394"/>
          <a:ext cx="7848600" cy="527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2268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klim ve Doğa Krizleri: Ya İkisini De Çözeriz Ya Da Hiçbirini Çözemeyiz –  Dünya Enerji Konseyi | Türk Milli Komitesi">
            <a:extLst>
              <a:ext uri="{FF2B5EF4-FFF2-40B4-BE49-F238E27FC236}">
                <a16:creationId xmlns:a16="http://schemas.microsoft.com/office/drawing/2014/main" id="{77D4CECC-7DFD-A87F-CF26-24F154929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629" r="15371"/>
          <a:stretch>
            <a:fill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4102">
            <a:extLst>
              <a:ext uri="{FF2B5EF4-FFF2-40B4-BE49-F238E27FC236}">
                <a16:creationId xmlns:a16="http://schemas.microsoft.com/office/drawing/2014/main" id="{21CB8282-44AF-40D0-A7E2-03734788DC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105" name="Rounded Rectangle 8">
            <a:extLst>
              <a:ext uri="{FF2B5EF4-FFF2-40B4-BE49-F238E27FC236}">
                <a16:creationId xmlns:a16="http://schemas.microsoft.com/office/drawing/2014/main" id="{D77CF7D5-36A3-4ED3-AE46-77E42D2AA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78669" y="819150"/>
            <a:ext cx="7528204"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765648D-72B4-53DA-5F00-C0D6BC1D9DE5}"/>
              </a:ext>
            </a:extLst>
          </p:cNvPr>
          <p:cNvSpPr>
            <a:spLocks noGrp="1"/>
          </p:cNvSpPr>
          <p:nvPr>
            <p:ph sz="quarter" idx="13"/>
          </p:nvPr>
        </p:nvSpPr>
        <p:spPr>
          <a:xfrm>
            <a:off x="1066990" y="1619841"/>
            <a:ext cx="7010019" cy="3090732"/>
          </a:xfrm>
        </p:spPr>
        <p:txBody>
          <a:bodyPr>
            <a:normAutofit/>
          </a:bodyPr>
          <a:lstStyle/>
          <a:p>
            <a:pPr algn="just">
              <a:lnSpc>
                <a:spcPct val="110000"/>
              </a:lnSpc>
            </a:pPr>
            <a:r>
              <a:rPr lang="tr-TR" cap="none" dirty="0"/>
              <a:t>Ekoturizm hareketinin olumlu çevresel ve sosyal etkisi olsa da iyi organize edilmediği taktirde kitle turizmi kadar çevresel tahribata sebebiyet verebilmektedir. </a:t>
            </a:r>
          </a:p>
          <a:p>
            <a:pPr algn="just">
              <a:lnSpc>
                <a:spcPct val="110000"/>
              </a:lnSpc>
            </a:pPr>
            <a:r>
              <a:rPr lang="tr-TR" cap="none" dirty="0"/>
              <a:t>Bunun nedeni ekoturizm destinasyonlarının hassas ekosistemler olması ve bu bölgelerde yapılacak herhangi bir turizm hareketinin doğal kaynakların (</a:t>
            </a:r>
            <a:r>
              <a:rPr lang="tr-TR" sz="2500" b="1" cap="none" dirty="0">
                <a:solidFill>
                  <a:srgbClr val="C00000"/>
                </a:solidFill>
              </a:rPr>
              <a:t>biyolojik çeşitliliğin, fauna habitatlarının) </a:t>
            </a:r>
            <a:r>
              <a:rPr lang="tr-TR" cap="none" dirty="0"/>
              <a:t>yok edilmesi, hatta çevresel kirliğin yaratılmasına sebebiyet verebilmesidir.</a:t>
            </a:r>
          </a:p>
        </p:txBody>
      </p:sp>
    </p:spTree>
    <p:extLst>
      <p:ext uri="{BB962C8B-B14F-4D97-AF65-F5344CB8AC3E}">
        <p14:creationId xmlns:p14="http://schemas.microsoft.com/office/powerpoint/2010/main" val="362889011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31"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103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descr="Ekoturizm Eğitimine İlişkin İçerik Analizi">
            <a:extLst>
              <a:ext uri="{FF2B5EF4-FFF2-40B4-BE49-F238E27FC236}">
                <a16:creationId xmlns:a16="http://schemas.microsoft.com/office/drawing/2014/main" id="{60135781-742E-6121-3168-F6870B89F3A2}"/>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952051" y="1473713"/>
            <a:ext cx="7196347" cy="3609524"/>
          </a:xfrm>
          <a:prstGeom prst="roundRect">
            <a:avLst>
              <a:gd name="adj" fmla="val 5301"/>
            </a:avLst>
          </a:prstGeom>
          <a:noFill/>
          <a:ln w="1905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06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D5D4D6-15B9-92A2-8461-0E5CAF80D32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D6066C8-1BFA-7773-B405-5E151BA3A566}"/>
              </a:ext>
            </a:extLst>
          </p:cNvPr>
          <p:cNvSpPr>
            <a:spLocks noGrp="1"/>
          </p:cNvSpPr>
          <p:nvPr>
            <p:ph sz="quarter" idx="13"/>
          </p:nvPr>
        </p:nvSpPr>
        <p:spPr>
          <a:xfrm>
            <a:off x="685330" y="884903"/>
            <a:ext cx="7772870" cy="4906297"/>
          </a:xfrm>
          <a:solidFill>
            <a:schemeClr val="accent2">
              <a:lumMod val="40000"/>
              <a:lumOff val="60000"/>
            </a:schemeClr>
          </a:solidFill>
        </p:spPr>
        <p:txBody>
          <a:bodyPr>
            <a:normAutofit/>
          </a:bodyPr>
          <a:lstStyle/>
          <a:p>
            <a:pPr algn="ctr"/>
            <a:r>
              <a:rPr lang="tr-TR" sz="2400" dirty="0"/>
              <a:t>B</a:t>
            </a:r>
            <a:r>
              <a:rPr lang="tr-TR" sz="2400" cap="none" dirty="0"/>
              <a:t>azı ekoturizm uygulamalarının ekosistemlere minimum negatif etki yarattığı, yerel halka alternatif geçim fırsatları sağladığı gözlenmiştir.</a:t>
            </a:r>
          </a:p>
          <a:p>
            <a:pPr algn="ctr"/>
            <a:endParaRPr lang="tr-TR" sz="2400" cap="none" dirty="0"/>
          </a:p>
          <a:p>
            <a:pPr algn="ctr"/>
            <a:r>
              <a:rPr lang="tr-TR" sz="2400" dirty="0"/>
              <a:t> E</a:t>
            </a:r>
            <a:r>
              <a:rPr lang="tr-TR" sz="2400" cap="none" dirty="0"/>
              <a:t>koturizm ekolojik olarak hassas alanların korunması bu alanlara yakın yerlerde yaşayan halkın sosyal-ekonomik açıdan gelişmesini sağlamaktadır</a:t>
            </a:r>
            <a:r>
              <a:rPr lang="tr-TR" sz="2400" dirty="0"/>
              <a:t>.</a:t>
            </a:r>
            <a:br>
              <a:rPr lang="tr-TR" sz="2400" dirty="0"/>
            </a:br>
            <a:br>
              <a:rPr lang="tr-TR" sz="2400" dirty="0"/>
            </a:br>
            <a:endParaRPr lang="tr-TR" sz="2400" dirty="0"/>
          </a:p>
        </p:txBody>
      </p:sp>
    </p:spTree>
    <p:extLst>
      <p:ext uri="{BB962C8B-B14F-4D97-AF65-F5344CB8AC3E}">
        <p14:creationId xmlns:p14="http://schemas.microsoft.com/office/powerpoint/2010/main" val="3440957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0F9AC21-5F38-DE52-1E5C-AF43ED8980C2}"/>
              </a:ext>
            </a:extLst>
          </p:cNvPr>
          <p:cNvSpPr>
            <a:spLocks noGrp="1"/>
          </p:cNvSpPr>
          <p:nvPr>
            <p:ph sz="quarter" idx="13"/>
          </p:nvPr>
        </p:nvSpPr>
        <p:spPr/>
        <p:txBody>
          <a:bodyPr>
            <a:normAutofit/>
          </a:bodyPr>
          <a:lstStyle/>
          <a:p>
            <a:pPr algn="ctr"/>
            <a:r>
              <a:rPr lang="tr-TR" sz="3500" b="1" dirty="0">
                <a:solidFill>
                  <a:schemeClr val="bg1"/>
                </a:solidFill>
              </a:rPr>
              <a:t>doğada yapılan her etkinlik ekoturizm değildir</a:t>
            </a:r>
          </a:p>
        </p:txBody>
      </p:sp>
      <p:pic>
        <p:nvPicPr>
          <p:cNvPr id="7170" name="Picture 2" descr="10+ Ücretsiz Ünlem ve Ünlem Işareti hareketli GIF'leri ve Çıkartmaları -  Pixabay">
            <a:extLst>
              <a:ext uri="{FF2B5EF4-FFF2-40B4-BE49-F238E27FC236}">
                <a16:creationId xmlns:a16="http://schemas.microsoft.com/office/drawing/2014/main" id="{91B1B549-7BD0-93E3-55C5-0584FB0C1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162" y="2701413"/>
            <a:ext cx="2604934" cy="2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07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CC50FC02-DEB3-D77A-9CA4-0E93A9BDBE6A}"/>
              </a:ext>
            </a:extLst>
          </p:cNvPr>
          <p:cNvSpPr txBox="1"/>
          <p:nvPr/>
        </p:nvSpPr>
        <p:spPr>
          <a:xfrm>
            <a:off x="560439" y="920621"/>
            <a:ext cx="8229600" cy="5016758"/>
          </a:xfrm>
          <a:prstGeom prst="rect">
            <a:avLst/>
          </a:prstGeom>
          <a:solidFill>
            <a:schemeClr val="accent1">
              <a:lumMod val="20000"/>
              <a:lumOff val="80000"/>
            </a:schemeClr>
          </a:solidFill>
        </p:spPr>
        <p:txBody>
          <a:bodyPr wrap="square">
            <a:spAutoFit/>
          </a:bodyPr>
          <a:lstStyle/>
          <a:p>
            <a:pPr algn="just"/>
            <a:r>
              <a:rPr lang="tr-TR" sz="3200" dirty="0">
                <a:effectLst/>
                <a:latin typeface="Times New Roman" panose="02020603050405020304" pitchFamily="18" charset="0"/>
                <a:ea typeface="Times New Roman" panose="02020603050405020304" pitchFamily="18" charset="0"/>
              </a:rPr>
              <a:t>Örneğin halihazırda ekoturizmle eş anlamlı olarak düşünülen 35’e yakın terim vardır. Bunlardan en sık dile getirilenler;</a:t>
            </a:r>
          </a:p>
          <a:p>
            <a:pPr algn="just"/>
            <a:r>
              <a:rPr lang="tr-TR" sz="3200" dirty="0">
                <a:effectLst/>
                <a:latin typeface="Times New Roman" panose="02020603050405020304" pitchFamily="18" charset="0"/>
                <a:ea typeface="Times New Roman" panose="02020603050405020304" pitchFamily="18" charset="0"/>
              </a:rPr>
              <a:t> </a:t>
            </a:r>
          </a:p>
          <a:p>
            <a:pPr marL="285750" indent="-285750" algn="just">
              <a:buFont typeface="Arial" panose="020B0604020202020204" pitchFamily="34" charset="0"/>
              <a:buChar char="•"/>
            </a:pPr>
            <a:r>
              <a:rPr lang="tr-TR" sz="3200" dirty="0">
                <a:effectLst/>
                <a:latin typeface="Times New Roman" panose="02020603050405020304" pitchFamily="18" charset="0"/>
                <a:ea typeface="Times New Roman" panose="02020603050405020304" pitchFamily="18" charset="0"/>
              </a:rPr>
              <a:t>yeşil turizm, </a:t>
            </a:r>
          </a:p>
          <a:p>
            <a:pPr marL="285750" indent="-285750" algn="just">
              <a:buFont typeface="Arial" panose="020B0604020202020204" pitchFamily="34" charset="0"/>
              <a:buChar char="•"/>
            </a:pPr>
            <a:r>
              <a:rPr lang="tr-TR" sz="3200" dirty="0">
                <a:effectLst/>
                <a:latin typeface="Times New Roman" panose="02020603050405020304" pitchFamily="18" charset="0"/>
                <a:ea typeface="Times New Roman" panose="02020603050405020304" pitchFamily="18" charset="0"/>
              </a:rPr>
              <a:t>yumuşak turizm, </a:t>
            </a:r>
          </a:p>
          <a:p>
            <a:pPr marL="285750" indent="-285750" algn="just">
              <a:buFont typeface="Arial" panose="020B0604020202020204" pitchFamily="34" charset="0"/>
              <a:buChar char="•"/>
            </a:pPr>
            <a:r>
              <a:rPr lang="tr-TR" sz="3200" dirty="0">
                <a:effectLst/>
                <a:latin typeface="Times New Roman" panose="02020603050405020304" pitchFamily="18" charset="0"/>
                <a:ea typeface="Times New Roman" panose="02020603050405020304" pitchFamily="18" charset="0"/>
              </a:rPr>
              <a:t>sürdürülebilir turizm, </a:t>
            </a:r>
          </a:p>
          <a:p>
            <a:pPr marL="285750" indent="-285750" algn="just">
              <a:buFont typeface="Arial" panose="020B0604020202020204" pitchFamily="34" charset="0"/>
              <a:buChar char="•"/>
            </a:pPr>
            <a:r>
              <a:rPr lang="tr-TR" sz="3200" dirty="0">
                <a:effectLst/>
                <a:latin typeface="Times New Roman" panose="02020603050405020304" pitchFamily="18" charset="0"/>
                <a:ea typeface="Times New Roman" panose="02020603050405020304" pitchFamily="18" charset="0"/>
              </a:rPr>
              <a:t>alternatif turizm, </a:t>
            </a:r>
          </a:p>
          <a:p>
            <a:pPr marL="285750" indent="-285750" algn="just">
              <a:buFont typeface="Arial" panose="020B0604020202020204" pitchFamily="34" charset="0"/>
              <a:buChar char="•"/>
            </a:pPr>
            <a:r>
              <a:rPr lang="tr-TR" sz="3200" dirty="0">
                <a:effectLst/>
                <a:latin typeface="Times New Roman" panose="02020603050405020304" pitchFamily="18" charset="0"/>
                <a:ea typeface="Times New Roman" panose="02020603050405020304" pitchFamily="18" charset="0"/>
              </a:rPr>
              <a:t>macera turizmi, </a:t>
            </a:r>
          </a:p>
          <a:p>
            <a:pPr marL="285750" indent="-285750" algn="just">
              <a:buFont typeface="Arial" panose="020B0604020202020204" pitchFamily="34" charset="0"/>
              <a:buChar char="•"/>
            </a:pPr>
            <a:r>
              <a:rPr lang="tr-TR" sz="3200" dirty="0">
                <a:effectLst/>
                <a:latin typeface="Times New Roman" panose="02020603050405020304" pitchFamily="18" charset="0"/>
                <a:ea typeface="Times New Roman" panose="02020603050405020304" pitchFamily="18" charset="0"/>
              </a:rPr>
              <a:t>bilimsel turizm terimleridir. </a:t>
            </a:r>
          </a:p>
        </p:txBody>
      </p:sp>
    </p:spTree>
    <p:extLst>
      <p:ext uri="{BB962C8B-B14F-4D97-AF65-F5344CB8AC3E}">
        <p14:creationId xmlns:p14="http://schemas.microsoft.com/office/powerpoint/2010/main" val="3120171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8DD039F-F9F3-88AB-3144-F42AA90C6848}"/>
              </a:ext>
            </a:extLst>
          </p:cNvPr>
          <p:cNvSpPr>
            <a:spLocks noGrp="1"/>
          </p:cNvSpPr>
          <p:nvPr>
            <p:ph sz="quarter" idx="13"/>
          </p:nvPr>
        </p:nvSpPr>
        <p:spPr/>
        <p:txBody>
          <a:bodyPr/>
          <a:lstStyle/>
          <a:p>
            <a:pPr algn="just"/>
            <a:r>
              <a:rPr lang="tr-TR" sz="2800" dirty="0">
                <a:latin typeface="Times New Roman" panose="02020603050405020304" pitchFamily="18" charset="0"/>
                <a:ea typeface="Times New Roman" panose="02020603050405020304" pitchFamily="18" charset="0"/>
              </a:rPr>
              <a:t>S</a:t>
            </a:r>
            <a:r>
              <a:rPr lang="tr-TR" sz="2800" cap="none" dirty="0">
                <a:latin typeface="Times New Roman" panose="02020603050405020304" pitchFamily="18" charset="0"/>
                <a:ea typeface="Times New Roman" panose="02020603050405020304" pitchFamily="18" charset="0"/>
              </a:rPr>
              <a:t>ayılan tüm bu kavramlar kitle turizminin alternatifidir. Ancak, bu etkinliklerde doğrudan doğa koruma amacı yoksa ekoturizmle eş anlamlı olarak değerlendirilmemektedir.</a:t>
            </a:r>
            <a:endParaRPr lang="tr-TR" sz="2800" cap="none" dirty="0"/>
          </a:p>
          <a:p>
            <a:endParaRPr lang="tr-TR" dirty="0"/>
          </a:p>
        </p:txBody>
      </p:sp>
    </p:spTree>
    <p:extLst>
      <p:ext uri="{BB962C8B-B14F-4D97-AF65-F5344CB8AC3E}">
        <p14:creationId xmlns:p14="http://schemas.microsoft.com/office/powerpoint/2010/main" val="3819645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CF0DFE59-081E-3122-320C-27B5BD737FEB}"/>
              </a:ext>
            </a:extLst>
          </p:cNvPr>
          <p:cNvSpPr txBox="1"/>
          <p:nvPr/>
        </p:nvSpPr>
        <p:spPr>
          <a:xfrm>
            <a:off x="678426" y="795804"/>
            <a:ext cx="7531509" cy="4539191"/>
          </a:xfrm>
          <a:prstGeom prst="rect">
            <a:avLst/>
          </a:prstGeom>
          <a:noFill/>
        </p:spPr>
        <p:txBody>
          <a:bodyPr wrap="square">
            <a:spAutoFit/>
          </a:bodyPr>
          <a:lstStyle/>
          <a:p>
            <a:pPr algn="ctr">
              <a:lnSpc>
                <a:spcPct val="150000"/>
              </a:lnSpc>
              <a:spcAft>
                <a:spcPts val="1200"/>
              </a:spcAft>
              <a:buNone/>
            </a:pPr>
            <a:r>
              <a:rPr lang="tr-TR" sz="2800" dirty="0">
                <a:effectLst/>
                <a:latin typeface="Times New Roman" panose="02020603050405020304" pitchFamily="18" charset="0"/>
                <a:ea typeface="Times New Roman" panose="02020603050405020304" pitchFamily="18" charset="0"/>
              </a:rPr>
              <a:t>Örneğin bir doğa gezisi (trekking) ya da macera gezisine katılan kişiler ziyaret ettikleri doğal bölgeleri tanımaya ilişkin ayrıntılı bilgiler edinebilirler. Ancak bu kişilerde doğadan zevk alma duygusu doğayı koruma duygusu ve eylemiyle bütünleşmemişse bu kişiler </a:t>
            </a:r>
            <a:r>
              <a:rPr lang="tr-TR" sz="2800" dirty="0" err="1">
                <a:effectLst/>
                <a:latin typeface="Times New Roman" panose="02020603050405020304" pitchFamily="18" charset="0"/>
                <a:ea typeface="Times New Roman" panose="02020603050405020304" pitchFamily="18" charset="0"/>
              </a:rPr>
              <a:t>ekoturist</a:t>
            </a:r>
            <a:r>
              <a:rPr lang="tr-TR" sz="2800" dirty="0">
                <a:effectLst/>
                <a:latin typeface="Times New Roman" panose="02020603050405020304" pitchFamily="18" charset="0"/>
                <a:ea typeface="Times New Roman" panose="02020603050405020304" pitchFamily="18" charset="0"/>
              </a:rPr>
              <a:t> olarak nitelendirilmemektedir. </a:t>
            </a:r>
          </a:p>
        </p:txBody>
      </p:sp>
    </p:spTree>
    <p:extLst>
      <p:ext uri="{BB962C8B-B14F-4D97-AF65-F5344CB8AC3E}">
        <p14:creationId xmlns:p14="http://schemas.microsoft.com/office/powerpoint/2010/main" val="3653810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801992-AAB6-6E37-551F-B5B838895EF2}"/>
              </a:ext>
            </a:extLst>
          </p:cNvPr>
          <p:cNvSpPr>
            <a:spLocks noGrp="1"/>
          </p:cNvSpPr>
          <p:nvPr>
            <p:ph type="title"/>
          </p:nvPr>
        </p:nvSpPr>
        <p:spPr>
          <a:xfrm>
            <a:off x="410028" y="120331"/>
            <a:ext cx="7773338" cy="1596177"/>
          </a:xfrm>
          <a:solidFill>
            <a:schemeClr val="accent5"/>
          </a:solidFill>
        </p:spPr>
        <p:txBody>
          <a:bodyPr/>
          <a:lstStyle/>
          <a:p>
            <a:r>
              <a:rPr lang="tr-TR" b="1" dirty="0"/>
              <a:t>HİMALAYA ÖRNEĞİ</a:t>
            </a:r>
          </a:p>
        </p:txBody>
      </p:sp>
      <p:graphicFrame>
        <p:nvGraphicFramePr>
          <p:cNvPr id="4" name="İçerik Yer Tutucusu 3">
            <a:extLst>
              <a:ext uri="{FF2B5EF4-FFF2-40B4-BE49-F238E27FC236}">
                <a16:creationId xmlns:a16="http://schemas.microsoft.com/office/drawing/2014/main" id="{5FF6DA0B-559F-C3B6-6345-F90B1B8E6685}"/>
              </a:ext>
            </a:extLst>
          </p:cNvPr>
          <p:cNvGraphicFramePr>
            <a:graphicFrameLocks noGrp="1"/>
          </p:cNvGraphicFramePr>
          <p:nvPr>
            <p:ph sz="quarter" idx="13"/>
            <p:extLst>
              <p:ext uri="{D42A27DB-BD31-4B8C-83A1-F6EECF244321}">
                <p14:modId xmlns:p14="http://schemas.microsoft.com/office/powerpoint/2010/main" val="1678812330"/>
              </p:ext>
            </p:extLst>
          </p:nvPr>
        </p:nvGraphicFramePr>
        <p:xfrm>
          <a:off x="0" y="1880398"/>
          <a:ext cx="77724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Explore the Himalaya - Tibet, Nepal &amp; Bhutan Journey Itinerary">
            <a:extLst>
              <a:ext uri="{FF2B5EF4-FFF2-40B4-BE49-F238E27FC236}">
                <a16:creationId xmlns:a16="http://schemas.microsoft.com/office/drawing/2014/main" id="{EB10EFBB-9883-A9A1-FE44-D3C7603F89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4613" y="2157556"/>
            <a:ext cx="3414822" cy="39376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Ülkeleri Tanıyalım | Nepal | Kumbara Dergisi">
            <a:extLst>
              <a:ext uri="{FF2B5EF4-FFF2-40B4-BE49-F238E27FC236}">
                <a16:creationId xmlns:a16="http://schemas.microsoft.com/office/drawing/2014/main" id="{46811344-09A1-03FF-DEAB-BBD1549548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652" y="4306836"/>
            <a:ext cx="3411737" cy="226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80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7045" y="-2"/>
            <a:ext cx="60985"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zole Ünlem 3d Kırmızı Işareti Simgesi Stok Fotoğraflar &amp; Ünlem İşareti'nin  Daha Fazla Resimleri - Ünlem İşareti, Kırmızı, Üç boyutlu - iStock">
            <a:extLst>
              <a:ext uri="{FF2B5EF4-FFF2-40B4-BE49-F238E27FC236}">
                <a16:creationId xmlns:a16="http://schemas.microsoft.com/office/drawing/2014/main" id="{4C40D24A-021B-DA6A-6D5D-38AE705F0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140" r="28737"/>
          <a:stretch>
            <a:fillRect/>
          </a:stretch>
        </p:blipFill>
        <p:spPr bwMode="auto">
          <a:xfrm>
            <a:off x="6118030" y="10"/>
            <a:ext cx="302597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6154">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çerik Yer Tutucusu 2">
            <a:extLst>
              <a:ext uri="{FF2B5EF4-FFF2-40B4-BE49-F238E27FC236}">
                <a16:creationId xmlns:a16="http://schemas.microsoft.com/office/drawing/2014/main" id="{F47DF770-6A56-3C5C-131E-A3CAD0BB2154}"/>
              </a:ext>
            </a:extLst>
          </p:cNvPr>
          <p:cNvSpPr>
            <a:spLocks noGrp="1"/>
          </p:cNvSpPr>
          <p:nvPr>
            <p:ph sz="quarter" idx="13"/>
          </p:nvPr>
        </p:nvSpPr>
        <p:spPr>
          <a:xfrm>
            <a:off x="648930" y="894736"/>
            <a:ext cx="5041066" cy="4896464"/>
          </a:xfrm>
        </p:spPr>
        <p:txBody>
          <a:bodyPr>
            <a:normAutofit fontScale="92500"/>
          </a:bodyPr>
          <a:lstStyle/>
          <a:p>
            <a:pPr algn="just">
              <a:lnSpc>
                <a:spcPct val="110000"/>
              </a:lnSpc>
            </a:pPr>
            <a:r>
              <a:rPr lang="tr-TR" sz="2400" dirty="0"/>
              <a:t>Y</a:t>
            </a:r>
            <a:r>
              <a:rPr lang="tr-TR" sz="2400" cap="none" dirty="0"/>
              <a:t>öre insanının tırmanışa katılan gruplara yakacak odun satma gayreti sonucunda ağaç sınırı dramatik bir şekilde aşağı seviyelere inmiş, sülün ve ala geyik popülasyonları azalmış ve yürüyüş yolları çöp alanlarına dönüşmüştür. </a:t>
            </a:r>
          </a:p>
          <a:p>
            <a:pPr algn="just">
              <a:lnSpc>
                <a:spcPct val="110000"/>
              </a:lnSpc>
            </a:pPr>
            <a:r>
              <a:rPr lang="tr-TR" sz="2400" cap="none" dirty="0"/>
              <a:t>Bu örnekte, ziyaretçiler her ne kadar doğa temelli bir turizm etkinliğinde bulunuyorlarsa da yaptıkları eylem doğaya ve doğal yaşama zarar verdiği için eyleme katılan turistler </a:t>
            </a:r>
            <a:r>
              <a:rPr lang="tr-TR" sz="2400" cap="none" dirty="0" err="1"/>
              <a:t>ekoturist</a:t>
            </a:r>
            <a:r>
              <a:rPr lang="tr-TR" sz="2400" cap="none" dirty="0"/>
              <a:t> olarak nitelendirilmemektedir</a:t>
            </a:r>
            <a:r>
              <a:rPr lang="tr-TR" sz="1900" cap="none" dirty="0"/>
              <a:t>. </a:t>
            </a:r>
            <a:endParaRPr lang="tr-TR" sz="1900" dirty="0"/>
          </a:p>
        </p:txBody>
      </p:sp>
    </p:spTree>
    <p:extLst>
      <p:ext uri="{BB962C8B-B14F-4D97-AF65-F5344CB8AC3E}">
        <p14:creationId xmlns:p14="http://schemas.microsoft.com/office/powerpoint/2010/main" val="3665998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39DDB314-CB78-3E6C-565E-729BEEC515F5}"/>
              </a:ext>
            </a:extLst>
          </p:cNvPr>
          <p:cNvSpPr txBox="1"/>
          <p:nvPr/>
        </p:nvSpPr>
        <p:spPr>
          <a:xfrm>
            <a:off x="1049123" y="594284"/>
            <a:ext cx="7190309" cy="2539606"/>
          </a:xfrm>
          <a:prstGeom prst="rect">
            <a:avLst/>
          </a:prstGeom>
          <a:noFill/>
        </p:spPr>
        <p:txBody>
          <a:bodyPr wrap="square">
            <a:spAutoFit/>
          </a:bodyPr>
          <a:lstStyle/>
          <a:p>
            <a:pPr algn="just">
              <a:lnSpc>
                <a:spcPct val="150000"/>
              </a:lnSpc>
            </a:pPr>
            <a:r>
              <a:rPr lang="tr-TR" sz="1800" dirty="0">
                <a:effectLst/>
                <a:latin typeface="Times New Roman" panose="02020603050405020304" pitchFamily="18" charset="0"/>
                <a:ea typeface="Times New Roman" panose="02020603050405020304" pitchFamily="18" charset="0"/>
              </a:rPr>
              <a:t>Ülkemizde de doğa yürüyüşleri veya piknik faaliyetlerine katılan grupların geride bıraktıkları çöpler sık sık haber konusu olmaktadır. Aynı şekilde, çok hassas ekosistemlere sahip Dalyan (Marmaris) ve Ölüdeniz (Fethiye) gibi hassas ekosistemlere sahip yörelerimizde yaz aylarında taşıma kapasitesinin çok üzerinde insan doğa temelli etkinlikte bulunarak doğal ekosistemlere zarar verebilmektedir.</a:t>
            </a:r>
            <a:endParaRPr lang="tr-TR" dirty="0"/>
          </a:p>
        </p:txBody>
      </p:sp>
      <p:pic>
        <p:nvPicPr>
          <p:cNvPr id="8194" name="Picture 2" descr="Halk plajındaki çöpleri gören plaj işletmecisi isyan etti - Antalya Hürses">
            <a:extLst>
              <a:ext uri="{FF2B5EF4-FFF2-40B4-BE49-F238E27FC236}">
                <a16:creationId xmlns:a16="http://schemas.microsoft.com/office/drawing/2014/main" id="{F1276C17-4A08-5520-307E-E45D0A6D1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475" y="3293749"/>
            <a:ext cx="61055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933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20AC3A-E054-C2B1-442E-2419DB642699}"/>
              </a:ext>
            </a:extLst>
          </p:cNvPr>
          <p:cNvSpPr>
            <a:spLocks noGrp="1"/>
          </p:cNvSpPr>
          <p:nvPr>
            <p:ph type="title"/>
          </p:nvPr>
        </p:nvSpPr>
        <p:spPr/>
        <p:txBody>
          <a:bodyPr/>
          <a:lstStyle/>
          <a:p>
            <a:endParaRPr lang="tr-TR"/>
          </a:p>
        </p:txBody>
      </p:sp>
      <p:graphicFrame>
        <p:nvGraphicFramePr>
          <p:cNvPr id="6" name="İçerik Yer Tutucusu 5">
            <a:extLst>
              <a:ext uri="{FF2B5EF4-FFF2-40B4-BE49-F238E27FC236}">
                <a16:creationId xmlns:a16="http://schemas.microsoft.com/office/drawing/2014/main" id="{52C41E26-0EDB-52BC-DAE5-39001C044FF6}"/>
              </a:ext>
            </a:extLst>
          </p:cNvPr>
          <p:cNvGraphicFramePr>
            <a:graphicFrameLocks noGrp="1"/>
          </p:cNvGraphicFramePr>
          <p:nvPr>
            <p:ph sz="quarter" idx="13"/>
            <p:extLst>
              <p:ext uri="{D42A27DB-BD31-4B8C-83A1-F6EECF244321}">
                <p14:modId xmlns:p14="http://schemas.microsoft.com/office/powerpoint/2010/main" val="1394472352"/>
              </p:ext>
            </p:extLst>
          </p:nvPr>
        </p:nvGraphicFramePr>
        <p:xfrm>
          <a:off x="685800" y="943897"/>
          <a:ext cx="7772400" cy="484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670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4" name="İçerik Yer Tutucusu 3">
            <a:extLst>
              <a:ext uri="{FF2B5EF4-FFF2-40B4-BE49-F238E27FC236}">
                <a16:creationId xmlns:a16="http://schemas.microsoft.com/office/drawing/2014/main" id="{CA902EBC-C5AC-608C-33C5-D9B24B931B46}"/>
              </a:ext>
            </a:extLst>
          </p:cNvPr>
          <p:cNvGraphicFramePr>
            <a:graphicFrameLocks noGrp="1"/>
          </p:cNvGraphicFramePr>
          <p:nvPr>
            <p:ph sz="quarter" idx="13"/>
            <p:extLst>
              <p:ext uri="{D42A27DB-BD31-4B8C-83A1-F6EECF244321}">
                <p14:modId xmlns:p14="http://schemas.microsoft.com/office/powerpoint/2010/main" val="614644150"/>
              </p:ext>
            </p:extLst>
          </p:nvPr>
        </p:nvGraphicFramePr>
        <p:xfrm>
          <a:off x="1035443" y="804333"/>
          <a:ext cx="7039493" cy="4948286"/>
        </p:xfrm>
        <a:graphic>
          <a:graphicData uri="http://schemas.openxmlformats.org/drawingml/2006/table">
            <a:tbl>
              <a:tblPr firstRow="1" bandRow="1">
                <a:tableStyleId>{69012ECD-51FC-41F1-AA8D-1B2483CD663E}</a:tableStyleId>
              </a:tblPr>
              <a:tblGrid>
                <a:gridCol w="3684552">
                  <a:extLst>
                    <a:ext uri="{9D8B030D-6E8A-4147-A177-3AD203B41FA5}">
                      <a16:colId xmlns:a16="http://schemas.microsoft.com/office/drawing/2014/main" val="2626520934"/>
                    </a:ext>
                  </a:extLst>
                </a:gridCol>
                <a:gridCol w="87899">
                  <a:extLst>
                    <a:ext uri="{9D8B030D-6E8A-4147-A177-3AD203B41FA5}">
                      <a16:colId xmlns:a16="http://schemas.microsoft.com/office/drawing/2014/main" val="821075331"/>
                    </a:ext>
                  </a:extLst>
                </a:gridCol>
                <a:gridCol w="3267042">
                  <a:extLst>
                    <a:ext uri="{9D8B030D-6E8A-4147-A177-3AD203B41FA5}">
                      <a16:colId xmlns:a16="http://schemas.microsoft.com/office/drawing/2014/main" val="2301498759"/>
                    </a:ext>
                  </a:extLst>
                </a:gridCol>
              </a:tblGrid>
              <a:tr h="834046">
                <a:tc gridSpan="3">
                  <a:txBody>
                    <a:bodyPr/>
                    <a:lstStyle/>
                    <a:p>
                      <a:pPr algn="ctr" fontAlgn="t">
                        <a:buNone/>
                      </a:pPr>
                      <a:r>
                        <a:rPr lang="tr-TR" sz="1600" b="1" u="none" strike="noStrike">
                          <a:effectLst/>
                        </a:rPr>
                        <a:t> </a:t>
                      </a:r>
                      <a:endParaRPr lang="tr-TR" sz="1600" b="0" u="none" strike="noStrike">
                        <a:effectLst/>
                      </a:endParaRPr>
                    </a:p>
                    <a:p>
                      <a:pPr algn="ctr" fontAlgn="t">
                        <a:buNone/>
                      </a:pPr>
                      <a:r>
                        <a:rPr lang="tr-TR" sz="1600" b="1" u="none" strike="noStrike">
                          <a:effectLst/>
                        </a:rPr>
                        <a:t>Birinci Kuşak Turizm (BKT) 1970 Öncesi</a:t>
                      </a:r>
                      <a:endParaRPr lang="tr-TR" sz="1600" b="0" u="none" strike="noStrike">
                        <a:effectLst/>
                      </a:endParaRPr>
                    </a:p>
                    <a:p>
                      <a:pPr algn="ctr" fontAlgn="t">
                        <a:buNone/>
                      </a:pPr>
                      <a:r>
                        <a:rPr lang="tr-TR" sz="1600" b="0" u="none" strike="noStrike">
                          <a:effectLst/>
                        </a:rPr>
                        <a:t> </a:t>
                      </a:r>
                      <a:endParaRPr lang="tr-TR" sz="1600" b="0" i="0" u="none" strike="noStrike">
                        <a:effectLst/>
                        <a:latin typeface="Arial" panose="020B0604020202020204" pitchFamily="34" charset="0"/>
                      </a:endParaRPr>
                    </a:p>
                  </a:txBody>
                  <a:tcPr marL="62499" marR="62499" marT="31250" marB="3125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92203882"/>
                  </a:ext>
                </a:extLst>
              </a:tr>
              <a:tr h="341570">
                <a:tc>
                  <a:txBody>
                    <a:bodyPr/>
                    <a:lstStyle/>
                    <a:p>
                      <a:pPr algn="ctr" fontAlgn="t">
                        <a:buNone/>
                      </a:pPr>
                      <a:r>
                        <a:rPr lang="tr-TR" sz="1600" b="1" u="none" strike="noStrike">
                          <a:effectLst/>
                        </a:rPr>
                        <a:t>Turist Tipi</a:t>
                      </a:r>
                      <a:endParaRPr lang="tr-TR" sz="1600" b="0" i="0" u="none" strike="noStrike">
                        <a:effectLst/>
                        <a:latin typeface="Arial" panose="020B0604020202020204" pitchFamily="34" charset="0"/>
                      </a:endParaRPr>
                    </a:p>
                  </a:txBody>
                  <a:tcPr marL="30381" marR="30381" marT="6511" marB="0"/>
                </a:tc>
                <a:tc gridSpan="2">
                  <a:txBody>
                    <a:bodyPr/>
                    <a:lstStyle/>
                    <a:p>
                      <a:pPr algn="ctr" fontAlgn="t">
                        <a:buNone/>
                      </a:pPr>
                      <a:r>
                        <a:rPr lang="tr-TR" sz="1600" b="1" u="none" strike="noStrike">
                          <a:effectLst/>
                        </a:rPr>
                        <a:t>Turistik Tüketim (Talep) Biçimi</a:t>
                      </a:r>
                      <a:endParaRPr lang="tr-TR" sz="1600" b="0" i="0" u="none" strike="noStrike">
                        <a:effectLst/>
                        <a:latin typeface="Arial" panose="020B0604020202020204" pitchFamily="34" charset="0"/>
                      </a:endParaRPr>
                    </a:p>
                  </a:txBody>
                  <a:tcPr marL="62499" marR="62499" marT="31250" marB="31250"/>
                </a:tc>
                <a:tc hMerge="1">
                  <a:txBody>
                    <a:bodyPr/>
                    <a:lstStyle/>
                    <a:p>
                      <a:endParaRPr lang="tr-TR"/>
                    </a:p>
                  </a:txBody>
                  <a:tcPr/>
                </a:tc>
                <a:extLst>
                  <a:ext uri="{0D108BD9-81ED-4DB2-BD59-A6C34878D82A}">
                    <a16:rowId xmlns:a16="http://schemas.microsoft.com/office/drawing/2014/main" val="2385662680"/>
                  </a:ext>
                </a:extLst>
              </a:tr>
              <a:tr h="1080284">
                <a:tc>
                  <a:txBody>
                    <a:bodyPr/>
                    <a:lstStyle/>
                    <a:p>
                      <a:pPr algn="l" fontAlgn="t">
                        <a:buNone/>
                      </a:pPr>
                      <a:r>
                        <a:rPr lang="tr-TR" sz="1600" b="0" u="none" strike="noStrike">
                          <a:effectLst/>
                        </a:rPr>
                        <a:t>Sanayi sektörü çalışanı turist</a:t>
                      </a:r>
                    </a:p>
                    <a:p>
                      <a:pPr algn="l" fontAlgn="t">
                        <a:buNone/>
                      </a:pPr>
                      <a:r>
                        <a:rPr lang="tr-TR" sz="1600" b="0" u="none" strike="noStrike">
                          <a:effectLst/>
                        </a:rPr>
                        <a:t>Bedensel yorgun turist</a:t>
                      </a:r>
                    </a:p>
                    <a:p>
                      <a:pPr algn="l" fontAlgn="t">
                        <a:buNone/>
                      </a:pPr>
                      <a:r>
                        <a:rPr lang="tr-TR" sz="1600" b="0" u="none" strike="noStrike">
                          <a:effectLst/>
                        </a:rPr>
                        <a:t>Kent sever turist</a:t>
                      </a:r>
                      <a:endParaRPr lang="tr-TR" sz="1600" b="0" i="0" u="none" strike="noStrike">
                        <a:effectLst/>
                        <a:latin typeface="Arial" panose="020B0604020202020204" pitchFamily="34" charset="0"/>
                      </a:endParaRPr>
                    </a:p>
                  </a:txBody>
                  <a:tcPr marL="30381" marR="30381" marT="6511" marB="0"/>
                </a:tc>
                <a:tc gridSpan="2">
                  <a:txBody>
                    <a:bodyPr/>
                    <a:lstStyle/>
                    <a:p>
                      <a:pPr algn="l" fontAlgn="t">
                        <a:buNone/>
                      </a:pPr>
                      <a:r>
                        <a:rPr lang="tr-TR" sz="1600" b="0" u="none" strike="noStrike">
                          <a:effectLst/>
                        </a:rPr>
                        <a:t>Kum – deniz – güneş ağırlıklı turizm</a:t>
                      </a:r>
                    </a:p>
                    <a:p>
                      <a:pPr algn="l" fontAlgn="t">
                        <a:buNone/>
                      </a:pPr>
                      <a:r>
                        <a:rPr lang="tr-TR" sz="1600" b="0" u="none" strike="noStrike">
                          <a:effectLst/>
                        </a:rPr>
                        <a:t>Otel merkezli turizm</a:t>
                      </a:r>
                    </a:p>
                    <a:p>
                      <a:pPr algn="l" fontAlgn="t">
                        <a:buNone/>
                      </a:pPr>
                      <a:r>
                        <a:rPr lang="tr-TR" sz="1600" b="0" u="none" strike="noStrike">
                          <a:effectLst/>
                        </a:rPr>
                        <a:t>Hat turizmi</a:t>
                      </a:r>
                    </a:p>
                    <a:p>
                      <a:pPr algn="l" fontAlgn="t">
                        <a:buNone/>
                      </a:pPr>
                      <a:r>
                        <a:rPr lang="tr-TR" sz="1600" b="0" u="none" strike="noStrike">
                          <a:effectLst/>
                        </a:rPr>
                        <a:t>Kitle turizmi</a:t>
                      </a:r>
                      <a:endParaRPr lang="tr-TR" sz="1600" b="0" i="0" u="none" strike="noStrike">
                        <a:effectLst/>
                        <a:latin typeface="Arial" panose="020B0604020202020204" pitchFamily="34" charset="0"/>
                      </a:endParaRPr>
                    </a:p>
                  </a:txBody>
                  <a:tcPr marL="62499" marR="62499" marT="31250" marB="31250"/>
                </a:tc>
                <a:tc hMerge="1">
                  <a:txBody>
                    <a:bodyPr/>
                    <a:lstStyle/>
                    <a:p>
                      <a:endParaRPr lang="tr-TR"/>
                    </a:p>
                  </a:txBody>
                  <a:tcPr/>
                </a:tc>
                <a:extLst>
                  <a:ext uri="{0D108BD9-81ED-4DB2-BD59-A6C34878D82A}">
                    <a16:rowId xmlns:a16="http://schemas.microsoft.com/office/drawing/2014/main" val="2331814592"/>
                  </a:ext>
                </a:extLst>
              </a:tr>
              <a:tr h="834046">
                <a:tc gridSpan="3">
                  <a:txBody>
                    <a:bodyPr/>
                    <a:lstStyle/>
                    <a:p>
                      <a:pPr algn="ctr" fontAlgn="t">
                        <a:buNone/>
                      </a:pPr>
                      <a:r>
                        <a:rPr lang="tr-TR" sz="1600" b="1" u="none" strike="noStrike">
                          <a:effectLst/>
                        </a:rPr>
                        <a:t> </a:t>
                      </a:r>
                      <a:endParaRPr lang="tr-TR" sz="1600" b="0" u="none" strike="noStrike">
                        <a:effectLst/>
                      </a:endParaRPr>
                    </a:p>
                    <a:p>
                      <a:pPr algn="ctr" fontAlgn="t">
                        <a:buNone/>
                      </a:pPr>
                      <a:r>
                        <a:rPr lang="tr-TR" sz="1600" b="1" u="none" strike="noStrike">
                          <a:effectLst/>
                        </a:rPr>
                        <a:t>İkinci Kuşak Turizm (İKT) 1970 Sonrası</a:t>
                      </a:r>
                      <a:endParaRPr lang="tr-TR" sz="1600" b="0" u="none" strike="noStrike">
                        <a:effectLst/>
                      </a:endParaRPr>
                    </a:p>
                    <a:p>
                      <a:pPr algn="ctr" fontAlgn="t">
                        <a:buNone/>
                      </a:pPr>
                      <a:r>
                        <a:rPr lang="tr-TR" sz="1600" b="1" u="none" strike="noStrike">
                          <a:effectLst/>
                        </a:rPr>
                        <a:t> </a:t>
                      </a:r>
                      <a:endParaRPr lang="tr-TR" sz="1600" b="0" i="0" u="none" strike="noStrike">
                        <a:effectLst/>
                        <a:latin typeface="Arial" panose="020B0604020202020204" pitchFamily="34" charset="0"/>
                      </a:endParaRPr>
                    </a:p>
                  </a:txBody>
                  <a:tcPr marL="62499" marR="62499" marT="31250" marB="3125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03910301"/>
                  </a:ext>
                </a:extLst>
              </a:tr>
              <a:tr h="341570">
                <a:tc gridSpan="2">
                  <a:txBody>
                    <a:bodyPr/>
                    <a:lstStyle/>
                    <a:p>
                      <a:pPr algn="ctr" fontAlgn="t">
                        <a:buNone/>
                      </a:pPr>
                      <a:r>
                        <a:rPr lang="tr-TR" sz="1600" b="1" u="none" strike="noStrike">
                          <a:effectLst/>
                        </a:rPr>
                        <a:t>Turist Tipi</a:t>
                      </a:r>
                      <a:endParaRPr lang="tr-TR" sz="1600" b="0" i="0" u="none" strike="noStrike">
                        <a:effectLst/>
                        <a:latin typeface="Arial" panose="020B0604020202020204" pitchFamily="34" charset="0"/>
                      </a:endParaRPr>
                    </a:p>
                  </a:txBody>
                  <a:tcPr marL="62499" marR="62499" marT="31250" marB="31250"/>
                </a:tc>
                <a:tc hMerge="1">
                  <a:txBody>
                    <a:bodyPr/>
                    <a:lstStyle/>
                    <a:p>
                      <a:endParaRPr lang="tr-TR"/>
                    </a:p>
                  </a:txBody>
                  <a:tcPr/>
                </a:tc>
                <a:tc>
                  <a:txBody>
                    <a:bodyPr/>
                    <a:lstStyle/>
                    <a:p>
                      <a:pPr algn="ctr" fontAlgn="t">
                        <a:buNone/>
                      </a:pPr>
                      <a:r>
                        <a:rPr lang="tr-TR" sz="1600" b="1" u="none" strike="noStrike">
                          <a:effectLst/>
                        </a:rPr>
                        <a:t>Turistik Talep (Tüketim) Biçimi</a:t>
                      </a:r>
                      <a:endParaRPr lang="tr-TR" sz="1600" b="0" i="0" u="none" strike="noStrike">
                        <a:effectLst/>
                        <a:latin typeface="Arial" panose="020B0604020202020204" pitchFamily="34" charset="0"/>
                      </a:endParaRPr>
                    </a:p>
                  </a:txBody>
                  <a:tcPr marL="30381" marR="30381" marT="6511" marB="0"/>
                </a:tc>
                <a:extLst>
                  <a:ext uri="{0D108BD9-81ED-4DB2-BD59-A6C34878D82A}">
                    <a16:rowId xmlns:a16="http://schemas.microsoft.com/office/drawing/2014/main" val="448452580"/>
                  </a:ext>
                </a:extLst>
              </a:tr>
              <a:tr h="1516770">
                <a:tc gridSpan="2">
                  <a:txBody>
                    <a:bodyPr/>
                    <a:lstStyle/>
                    <a:p>
                      <a:pPr algn="l" fontAlgn="t">
                        <a:buNone/>
                      </a:pPr>
                      <a:r>
                        <a:rPr lang="tr-TR" sz="1600" b="0" u="none" strike="noStrike">
                          <a:effectLst/>
                        </a:rPr>
                        <a:t>Hizmet sektörü çalışanı turist</a:t>
                      </a:r>
                    </a:p>
                    <a:p>
                      <a:pPr algn="l" fontAlgn="t">
                        <a:buNone/>
                      </a:pPr>
                      <a:r>
                        <a:rPr lang="tr-TR" sz="1600" b="0" u="none" strike="noStrike">
                          <a:effectLst/>
                        </a:rPr>
                        <a:t>Zihinsel yorgun turist</a:t>
                      </a:r>
                    </a:p>
                    <a:p>
                      <a:pPr algn="l" fontAlgn="t">
                        <a:buNone/>
                      </a:pPr>
                      <a:r>
                        <a:rPr lang="tr-TR" sz="1600" b="0" u="none" strike="noStrike">
                          <a:effectLst/>
                        </a:rPr>
                        <a:t>Kırsal sever turist</a:t>
                      </a:r>
                      <a:endParaRPr lang="tr-TR" sz="1600" b="0" i="0" u="none" strike="noStrike">
                        <a:effectLst/>
                        <a:latin typeface="Arial" panose="020B0604020202020204" pitchFamily="34" charset="0"/>
                      </a:endParaRPr>
                    </a:p>
                  </a:txBody>
                  <a:tcPr marL="62499" marR="62499" marT="31250" marB="31250"/>
                </a:tc>
                <a:tc hMerge="1">
                  <a:txBody>
                    <a:bodyPr/>
                    <a:lstStyle/>
                    <a:p>
                      <a:endParaRPr lang="tr-TR"/>
                    </a:p>
                  </a:txBody>
                  <a:tcPr/>
                </a:tc>
                <a:tc>
                  <a:txBody>
                    <a:bodyPr/>
                    <a:lstStyle/>
                    <a:p>
                      <a:pPr algn="l" fontAlgn="t">
                        <a:buNone/>
                      </a:pPr>
                      <a:r>
                        <a:rPr lang="tr-TR" sz="1600" b="0" u="none" strike="noStrike" dirty="0">
                          <a:effectLst/>
                        </a:rPr>
                        <a:t>Egzotik ve doğa ağırlıklı turizm</a:t>
                      </a:r>
                    </a:p>
                    <a:p>
                      <a:pPr algn="l" fontAlgn="t">
                        <a:buNone/>
                      </a:pPr>
                      <a:r>
                        <a:rPr lang="tr-TR" sz="1600" b="0" u="none" strike="noStrike" dirty="0">
                          <a:effectLst/>
                        </a:rPr>
                        <a:t>Kültür ağırlıklı turizm</a:t>
                      </a:r>
                    </a:p>
                    <a:p>
                      <a:pPr algn="l" fontAlgn="t">
                        <a:buNone/>
                      </a:pPr>
                      <a:r>
                        <a:rPr lang="tr-TR" sz="1600" b="0" u="none" strike="noStrike" dirty="0">
                          <a:effectLst/>
                        </a:rPr>
                        <a:t>Alan merkezli turizm</a:t>
                      </a:r>
                    </a:p>
                    <a:p>
                      <a:pPr algn="l" fontAlgn="t">
                        <a:buNone/>
                      </a:pPr>
                      <a:r>
                        <a:rPr lang="tr-TR" sz="1600" b="0" u="none" strike="noStrike" dirty="0">
                          <a:effectLst/>
                        </a:rPr>
                        <a:t>Satıh turizmi</a:t>
                      </a:r>
                    </a:p>
                    <a:p>
                      <a:pPr algn="l" fontAlgn="t">
                        <a:buNone/>
                      </a:pPr>
                      <a:r>
                        <a:rPr lang="tr-TR" sz="1600" b="0" u="none" strike="noStrike" dirty="0">
                          <a:effectLst/>
                        </a:rPr>
                        <a:t>Bireysel turizm</a:t>
                      </a:r>
                    </a:p>
                    <a:p>
                      <a:pPr algn="l" fontAlgn="t">
                        <a:buNone/>
                      </a:pPr>
                      <a:r>
                        <a:rPr lang="tr-TR" sz="1600" b="0" u="none" strike="noStrike" dirty="0">
                          <a:effectLst/>
                        </a:rPr>
                        <a:t> </a:t>
                      </a:r>
                      <a:endParaRPr lang="tr-TR" sz="1600" b="0" i="0" u="none" strike="noStrike" dirty="0">
                        <a:effectLst/>
                        <a:latin typeface="Arial" panose="020B0604020202020204" pitchFamily="34" charset="0"/>
                      </a:endParaRPr>
                    </a:p>
                  </a:txBody>
                  <a:tcPr marL="30381" marR="30381" marT="6511" marB="0"/>
                </a:tc>
                <a:extLst>
                  <a:ext uri="{0D108BD9-81ED-4DB2-BD59-A6C34878D82A}">
                    <a16:rowId xmlns:a16="http://schemas.microsoft.com/office/drawing/2014/main" val="4241838093"/>
                  </a:ext>
                </a:extLst>
              </a:tr>
            </a:tbl>
          </a:graphicData>
        </a:graphic>
      </p:graphicFrame>
    </p:spTree>
    <p:extLst>
      <p:ext uri="{BB962C8B-B14F-4D97-AF65-F5344CB8AC3E}">
        <p14:creationId xmlns:p14="http://schemas.microsoft.com/office/powerpoint/2010/main" val="124578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675958-33EF-992F-BDEF-FFAE4BC24692}"/>
              </a:ext>
            </a:extLst>
          </p:cNvPr>
          <p:cNvSpPr>
            <a:spLocks noGrp="1"/>
          </p:cNvSpPr>
          <p:nvPr>
            <p:ph type="title"/>
          </p:nvPr>
        </p:nvSpPr>
        <p:spPr>
          <a:solidFill>
            <a:schemeClr val="accent1">
              <a:lumMod val="75000"/>
            </a:schemeClr>
          </a:solidFill>
        </p:spPr>
        <p:txBody>
          <a:bodyPr/>
          <a:lstStyle/>
          <a:p>
            <a:r>
              <a:rPr lang="tr-TR" b="1" dirty="0">
                <a:solidFill>
                  <a:schemeClr val="bg1"/>
                </a:solidFill>
              </a:rPr>
              <a:t>Dünya Turizm Örgütü Ekoturizmi;</a:t>
            </a:r>
          </a:p>
        </p:txBody>
      </p:sp>
      <p:graphicFrame>
        <p:nvGraphicFramePr>
          <p:cNvPr id="4" name="İçerik Yer Tutucusu 3">
            <a:extLst>
              <a:ext uri="{FF2B5EF4-FFF2-40B4-BE49-F238E27FC236}">
                <a16:creationId xmlns:a16="http://schemas.microsoft.com/office/drawing/2014/main" id="{CAB58529-9325-7A38-1FE2-FD8C59000C89}"/>
              </a:ext>
            </a:extLst>
          </p:cNvPr>
          <p:cNvGraphicFramePr>
            <a:graphicFrameLocks noGrp="1"/>
          </p:cNvGraphicFramePr>
          <p:nvPr>
            <p:ph sz="quarter" idx="13"/>
            <p:extLst>
              <p:ext uri="{D42A27DB-BD31-4B8C-83A1-F6EECF244321}">
                <p14:modId xmlns:p14="http://schemas.microsoft.com/office/powerpoint/2010/main" val="140248933"/>
              </p:ext>
            </p:extLst>
          </p:nvPr>
        </p:nvGraphicFramePr>
        <p:xfrm>
          <a:off x="685800" y="2366963"/>
          <a:ext cx="77724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3104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08B164-B107-4D7F-E97E-20F3B3F824E3}"/>
              </a:ext>
            </a:extLst>
          </p:cNvPr>
          <p:cNvSpPr>
            <a:spLocks noGrp="1"/>
          </p:cNvSpPr>
          <p:nvPr>
            <p:ph type="title"/>
          </p:nvPr>
        </p:nvSpPr>
        <p:spPr/>
        <p:txBody>
          <a:bodyPr/>
          <a:lstStyle/>
          <a:p>
            <a:r>
              <a:rPr lang="tr-TR" dirty="0"/>
              <a:t>EKOTURİZM ÇEŞİTLERİ VE </a:t>
            </a:r>
            <a:r>
              <a:rPr lang="tr-TR" dirty="0" err="1"/>
              <a:t>tÜRKİYE</a:t>
            </a:r>
            <a:endParaRPr lang="tr-TR" dirty="0"/>
          </a:p>
        </p:txBody>
      </p:sp>
      <p:graphicFrame>
        <p:nvGraphicFramePr>
          <p:cNvPr id="4" name="İçerik Yer Tutucusu 3">
            <a:extLst>
              <a:ext uri="{FF2B5EF4-FFF2-40B4-BE49-F238E27FC236}">
                <a16:creationId xmlns:a16="http://schemas.microsoft.com/office/drawing/2014/main" id="{D5717925-0256-531C-0990-4339F8A9BDB4}"/>
              </a:ext>
            </a:extLst>
          </p:cNvPr>
          <p:cNvGraphicFramePr>
            <a:graphicFrameLocks noGrp="1"/>
          </p:cNvGraphicFramePr>
          <p:nvPr>
            <p:ph sz="quarter" idx="13"/>
            <p:extLst>
              <p:ext uri="{D42A27DB-BD31-4B8C-83A1-F6EECF244321}">
                <p14:modId xmlns:p14="http://schemas.microsoft.com/office/powerpoint/2010/main" val="2613915427"/>
              </p:ext>
            </p:extLst>
          </p:nvPr>
        </p:nvGraphicFramePr>
        <p:xfrm>
          <a:off x="501445" y="2035276"/>
          <a:ext cx="8219768" cy="4306529"/>
        </p:xfrm>
        <a:graphic>
          <a:graphicData uri="http://schemas.openxmlformats.org/drawingml/2006/table">
            <a:tbl>
              <a:tblPr>
                <a:tableStyleId>{5C22544A-7EE6-4342-B048-85BDC9FD1C3A}</a:tableStyleId>
              </a:tblPr>
              <a:tblGrid>
                <a:gridCol w="4109424">
                  <a:extLst>
                    <a:ext uri="{9D8B030D-6E8A-4147-A177-3AD203B41FA5}">
                      <a16:colId xmlns:a16="http://schemas.microsoft.com/office/drawing/2014/main" val="3856245630"/>
                    </a:ext>
                  </a:extLst>
                </a:gridCol>
                <a:gridCol w="4110344">
                  <a:extLst>
                    <a:ext uri="{9D8B030D-6E8A-4147-A177-3AD203B41FA5}">
                      <a16:colId xmlns:a16="http://schemas.microsoft.com/office/drawing/2014/main" val="3215407100"/>
                    </a:ext>
                  </a:extLst>
                </a:gridCol>
              </a:tblGrid>
              <a:tr h="4306529">
                <a:tc>
                  <a:txBody>
                    <a:bodyPr/>
                    <a:lstStyle/>
                    <a:p>
                      <a:pPr marL="228600">
                        <a:buNone/>
                      </a:pPr>
                      <a:r>
                        <a:rPr lang="tr-TR" sz="2000" dirty="0">
                          <a:effectLst/>
                        </a:rPr>
                        <a:t> </a:t>
                      </a:r>
                    </a:p>
                    <a:p>
                      <a:pPr marL="342900" lvl="0" indent="-342900">
                        <a:buFont typeface="Symbol" panose="05050102010706020507" pitchFamily="18" charset="2"/>
                        <a:buChar char=""/>
                        <a:tabLst>
                          <a:tab pos="457200" algn="l"/>
                        </a:tabLst>
                      </a:pPr>
                      <a:r>
                        <a:rPr lang="tr-TR" sz="2000" dirty="0">
                          <a:effectLst/>
                        </a:rPr>
                        <a:t>Akarsu turizmi (kano-rafting),</a:t>
                      </a:r>
                    </a:p>
                    <a:p>
                      <a:pPr marL="342900" lvl="0" indent="-342900">
                        <a:buFont typeface="Symbol" panose="05050102010706020507" pitchFamily="18" charset="2"/>
                        <a:buChar char=""/>
                        <a:tabLst>
                          <a:tab pos="457200" algn="l"/>
                        </a:tabLst>
                      </a:pPr>
                      <a:r>
                        <a:rPr lang="tr-TR" sz="2000" dirty="0">
                          <a:effectLst/>
                        </a:rPr>
                        <a:t>Antik Kentler ve Tarihi Çekim Merkezleri</a:t>
                      </a:r>
                    </a:p>
                    <a:p>
                      <a:pPr marL="342900" lvl="0" indent="-342900">
                        <a:buFont typeface="Symbol" panose="05050102010706020507" pitchFamily="18" charset="2"/>
                        <a:buChar char=""/>
                        <a:tabLst>
                          <a:tab pos="457200" algn="l"/>
                        </a:tabLst>
                      </a:pPr>
                      <a:r>
                        <a:rPr lang="tr-TR" sz="2000" dirty="0">
                          <a:effectLst/>
                        </a:rPr>
                        <a:t>Atlı doğa yürüyüşü</a:t>
                      </a:r>
                    </a:p>
                    <a:p>
                      <a:pPr marL="342900" lvl="0" indent="-342900">
                        <a:buFont typeface="Symbol" panose="05050102010706020507" pitchFamily="18" charset="2"/>
                        <a:buChar char=""/>
                        <a:tabLst>
                          <a:tab pos="457200" algn="l"/>
                        </a:tabLst>
                      </a:pPr>
                      <a:r>
                        <a:rPr lang="tr-TR" sz="2000" dirty="0">
                          <a:effectLst/>
                        </a:rPr>
                        <a:t>Av turizmi</a:t>
                      </a:r>
                    </a:p>
                    <a:p>
                      <a:pPr marL="342900" lvl="0" indent="-342900">
                        <a:buFont typeface="Symbol" panose="05050102010706020507" pitchFamily="18" charset="2"/>
                        <a:buChar char=""/>
                        <a:tabLst>
                          <a:tab pos="457200" algn="l"/>
                        </a:tabLst>
                      </a:pPr>
                      <a:r>
                        <a:rPr lang="tr-TR" sz="2000" dirty="0">
                          <a:effectLst/>
                        </a:rPr>
                        <a:t>Bisiklet turları, </a:t>
                      </a:r>
                    </a:p>
                    <a:p>
                      <a:pPr marL="342900" lvl="0" indent="-342900">
                        <a:buFont typeface="Symbol" panose="05050102010706020507" pitchFamily="18" charset="2"/>
                        <a:buChar char=""/>
                        <a:tabLst>
                          <a:tab pos="457200" algn="l"/>
                        </a:tabLst>
                      </a:pPr>
                      <a:r>
                        <a:rPr lang="tr-TR" sz="2000" dirty="0">
                          <a:effectLst/>
                        </a:rPr>
                        <a:t>Botanik (bitki inceleme), </a:t>
                      </a:r>
                    </a:p>
                    <a:p>
                      <a:pPr marL="342900" lvl="0" indent="-342900">
                        <a:buFont typeface="Symbol" panose="05050102010706020507" pitchFamily="18" charset="2"/>
                        <a:buChar char=""/>
                        <a:tabLst>
                          <a:tab pos="457200" algn="l"/>
                        </a:tabLst>
                      </a:pPr>
                      <a:r>
                        <a:rPr lang="tr-TR" sz="2000" dirty="0">
                          <a:effectLst/>
                        </a:rPr>
                        <a:t>Dağ, doğa yürüyüşü (trekking), Dağcılık</a:t>
                      </a:r>
                    </a:p>
                    <a:p>
                      <a:pPr marL="342900" lvl="0" indent="-342900">
                        <a:buFont typeface="Symbol" panose="05050102010706020507" pitchFamily="18" charset="2"/>
                        <a:buChar char=""/>
                        <a:tabLst>
                          <a:tab pos="457200" algn="l"/>
                        </a:tabLst>
                      </a:pPr>
                      <a:r>
                        <a:rPr lang="tr-TR" sz="2000" dirty="0">
                          <a:effectLst/>
                        </a:rPr>
                        <a:t>Foto safari</a:t>
                      </a:r>
                    </a:p>
                    <a:p>
                      <a:pPr marL="342900" lvl="0" indent="-342900">
                        <a:buFont typeface="Symbol" panose="05050102010706020507" pitchFamily="18" charset="2"/>
                        <a:buChar char=""/>
                        <a:tabLst>
                          <a:tab pos="457200" algn="l"/>
                        </a:tabLst>
                      </a:pPr>
                      <a:r>
                        <a:rPr lang="tr-TR" sz="2000" dirty="0">
                          <a:effectLst/>
                        </a:rPr>
                        <a:t>Hava sporları (balon turizmi, yamaç paraşütü, </a:t>
                      </a:r>
                      <a:r>
                        <a:rPr lang="tr-TR" sz="2000" dirty="0" err="1">
                          <a:effectLst/>
                        </a:rPr>
                        <a:t>yelkenkanat</a:t>
                      </a:r>
                      <a:r>
                        <a:rPr lang="tr-TR" sz="2000" dirty="0">
                          <a:effectLst/>
                        </a:rPr>
                        <a:t>)</a:t>
                      </a:r>
                    </a:p>
                    <a:p>
                      <a:pPr marL="342900" lvl="0" indent="-342900">
                        <a:buFont typeface="Symbol" panose="05050102010706020507" pitchFamily="18" charset="2"/>
                        <a:buChar char=""/>
                        <a:tabLst>
                          <a:tab pos="457200" algn="l"/>
                        </a:tabLst>
                      </a:pPr>
                      <a:r>
                        <a:rPr lang="tr-TR" sz="2000" dirty="0">
                          <a:effectLst/>
                        </a:rPr>
                        <a:t>İnanç turizmi, </a:t>
                      </a:r>
                      <a:endParaRPr lang="tr-T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buNone/>
                      </a:pPr>
                      <a:r>
                        <a:rPr lang="tr-TR" sz="2000" dirty="0">
                          <a:effectLst/>
                        </a:rPr>
                        <a:t> </a:t>
                      </a:r>
                    </a:p>
                    <a:p>
                      <a:pPr marL="342900" lvl="0" indent="-342900">
                        <a:buFont typeface="Symbol" panose="05050102010706020507" pitchFamily="18" charset="2"/>
                        <a:buChar char=""/>
                        <a:tabLst>
                          <a:tab pos="457200" algn="l"/>
                        </a:tabLst>
                      </a:pPr>
                      <a:r>
                        <a:rPr lang="tr-TR" sz="2000" dirty="0">
                          <a:effectLst/>
                        </a:rPr>
                        <a:t>Kamp karavan turizmi</a:t>
                      </a:r>
                    </a:p>
                    <a:p>
                      <a:pPr marL="342900" lvl="0" indent="-342900">
                        <a:buFont typeface="Symbol" panose="05050102010706020507" pitchFamily="18" charset="2"/>
                        <a:buChar char=""/>
                        <a:tabLst>
                          <a:tab pos="457200" algn="l"/>
                        </a:tabLst>
                      </a:pPr>
                      <a:r>
                        <a:rPr lang="tr-TR" sz="2000" dirty="0">
                          <a:effectLst/>
                        </a:rPr>
                        <a:t>İpek yolu, </a:t>
                      </a:r>
                    </a:p>
                    <a:p>
                      <a:pPr marL="342900" lvl="0" indent="-342900">
                        <a:buFont typeface="Symbol" panose="05050102010706020507" pitchFamily="18" charset="2"/>
                        <a:buChar char=""/>
                        <a:tabLst>
                          <a:tab pos="457200" algn="l"/>
                        </a:tabLst>
                      </a:pPr>
                      <a:r>
                        <a:rPr lang="tr-TR" sz="2000" dirty="0">
                          <a:effectLst/>
                        </a:rPr>
                        <a:t>Kuş gözlemciliği (ornitoloji), </a:t>
                      </a:r>
                    </a:p>
                    <a:p>
                      <a:pPr marL="342900" lvl="0" indent="-342900">
                        <a:buFont typeface="Symbol" panose="05050102010706020507" pitchFamily="18" charset="2"/>
                        <a:buChar char=""/>
                        <a:tabLst>
                          <a:tab pos="457200" algn="l"/>
                        </a:tabLst>
                      </a:pPr>
                      <a:r>
                        <a:rPr lang="tr-TR" sz="2000" dirty="0">
                          <a:effectLst/>
                        </a:rPr>
                        <a:t>Mağara turizmi</a:t>
                      </a:r>
                    </a:p>
                    <a:p>
                      <a:pPr marL="342900" lvl="0" indent="-342900">
                        <a:buFont typeface="Symbol" panose="05050102010706020507" pitchFamily="18" charset="2"/>
                        <a:buChar char=""/>
                        <a:tabLst>
                          <a:tab pos="457200" algn="l"/>
                        </a:tabLst>
                      </a:pPr>
                      <a:r>
                        <a:rPr lang="tr-TR" sz="2000" dirty="0">
                          <a:effectLst/>
                        </a:rPr>
                        <a:t>Milli parklar, </a:t>
                      </a:r>
                    </a:p>
                    <a:p>
                      <a:pPr marL="342900" lvl="0" indent="-342900">
                        <a:buFont typeface="Symbol" panose="05050102010706020507" pitchFamily="18" charset="2"/>
                        <a:buChar char=""/>
                        <a:tabLst>
                          <a:tab pos="457200" algn="l"/>
                        </a:tabLst>
                      </a:pPr>
                      <a:r>
                        <a:rPr lang="tr-TR" sz="2000" dirty="0">
                          <a:effectLst/>
                        </a:rPr>
                        <a:t>Özel ilgi turizmi</a:t>
                      </a:r>
                    </a:p>
                    <a:p>
                      <a:pPr marL="342900" lvl="0" indent="-342900">
                        <a:buFont typeface="Symbol" panose="05050102010706020507" pitchFamily="18" charset="2"/>
                        <a:buChar char=""/>
                        <a:tabLst>
                          <a:tab pos="457200" algn="l"/>
                        </a:tabLst>
                      </a:pPr>
                      <a:r>
                        <a:rPr lang="tr-TR" sz="2000" dirty="0">
                          <a:effectLst/>
                        </a:rPr>
                        <a:t>Sağlık Turizmi                       </a:t>
                      </a:r>
                    </a:p>
                    <a:p>
                      <a:pPr marL="342900" lvl="0" indent="-342900">
                        <a:buFont typeface="Symbol" panose="05050102010706020507" pitchFamily="18" charset="2"/>
                        <a:buChar char=""/>
                        <a:tabLst>
                          <a:tab pos="457200" algn="l"/>
                        </a:tabLst>
                      </a:pPr>
                      <a:r>
                        <a:rPr lang="tr-TR" sz="2000" dirty="0">
                          <a:effectLst/>
                        </a:rPr>
                        <a:t>Sportif olta balıkçılığı, </a:t>
                      </a:r>
                    </a:p>
                    <a:p>
                      <a:pPr marL="342900" lvl="0" indent="-342900">
                        <a:buFont typeface="Symbol" panose="05050102010706020507" pitchFamily="18" charset="2"/>
                        <a:buChar char=""/>
                        <a:tabLst>
                          <a:tab pos="457200" algn="l"/>
                        </a:tabLst>
                      </a:pPr>
                      <a:r>
                        <a:rPr lang="tr-TR" sz="2000" dirty="0">
                          <a:effectLst/>
                        </a:rPr>
                        <a:t>Sualtı dalış</a:t>
                      </a:r>
                    </a:p>
                    <a:p>
                      <a:pPr marL="342900" lvl="0" indent="-342900">
                        <a:buFont typeface="Symbol" panose="05050102010706020507" pitchFamily="18" charset="2"/>
                        <a:buChar char=""/>
                        <a:tabLst>
                          <a:tab pos="457200" algn="l"/>
                        </a:tabLst>
                      </a:pPr>
                      <a:r>
                        <a:rPr lang="tr-TR" sz="2000" dirty="0">
                          <a:effectLst/>
                        </a:rPr>
                        <a:t>Tarım ve çiftlik turizmi</a:t>
                      </a:r>
                    </a:p>
                    <a:p>
                      <a:pPr marL="342900" lvl="0" indent="-342900">
                        <a:buFont typeface="Symbol" panose="05050102010706020507" pitchFamily="18" charset="2"/>
                        <a:buChar char=""/>
                        <a:tabLst>
                          <a:tab pos="457200" algn="l"/>
                        </a:tabLst>
                      </a:pPr>
                      <a:r>
                        <a:rPr lang="tr-TR" sz="2000" dirty="0">
                          <a:effectLst/>
                        </a:rPr>
                        <a:t>Yaban hayatı gözlemciliği</a:t>
                      </a:r>
                    </a:p>
                    <a:p>
                      <a:pPr marL="342900" lvl="0" indent="-342900">
                        <a:buFont typeface="Symbol" panose="05050102010706020507" pitchFamily="18" charset="2"/>
                        <a:buChar char=""/>
                        <a:tabLst>
                          <a:tab pos="457200" algn="l"/>
                        </a:tabLst>
                      </a:pPr>
                      <a:r>
                        <a:rPr lang="tr-TR" sz="2000" dirty="0">
                          <a:effectLst/>
                        </a:rPr>
                        <a:t>Yayla turizmi</a:t>
                      </a:r>
                      <a:endParaRPr lang="tr-T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806306754"/>
                  </a:ext>
                </a:extLst>
              </a:tr>
            </a:tbl>
          </a:graphicData>
        </a:graphic>
      </p:graphicFrame>
    </p:spTree>
    <p:extLst>
      <p:ext uri="{BB962C8B-B14F-4D97-AF65-F5344CB8AC3E}">
        <p14:creationId xmlns:p14="http://schemas.microsoft.com/office/powerpoint/2010/main" val="1791828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B190EF-E41F-ACE2-B215-8BD7DD654261}"/>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26DFDBC1-C2E0-F155-9D3A-AAA63080D8B0}"/>
              </a:ext>
            </a:extLst>
          </p:cNvPr>
          <p:cNvGraphicFramePr>
            <a:graphicFrameLocks noGrp="1"/>
          </p:cNvGraphicFramePr>
          <p:nvPr>
            <p:ph sz="quarter" idx="13"/>
            <p:extLst>
              <p:ext uri="{D42A27DB-BD31-4B8C-83A1-F6EECF244321}">
                <p14:modId xmlns:p14="http://schemas.microsoft.com/office/powerpoint/2010/main" val="3012024566"/>
              </p:ext>
            </p:extLst>
          </p:nvPr>
        </p:nvGraphicFramePr>
        <p:xfrm>
          <a:off x="684862" y="1268361"/>
          <a:ext cx="7997022" cy="4857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313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D71651E-396E-7BF1-D848-25A0E6117D7D}"/>
              </a:ext>
            </a:extLst>
          </p:cNvPr>
          <p:cNvSpPr>
            <a:spLocks noGrp="1"/>
          </p:cNvSpPr>
          <p:nvPr>
            <p:ph sz="quarter" idx="13"/>
          </p:nvPr>
        </p:nvSpPr>
        <p:spPr>
          <a:xfrm>
            <a:off x="872143" y="1716946"/>
            <a:ext cx="7772870" cy="3424107"/>
          </a:xfrm>
        </p:spPr>
        <p:txBody>
          <a:bodyPr>
            <a:normAutofit/>
          </a:bodyPr>
          <a:lstStyle/>
          <a:p>
            <a:pPr algn="just"/>
            <a:r>
              <a:rPr lang="tr-TR" sz="2400" dirty="0"/>
              <a:t>E</a:t>
            </a:r>
            <a:r>
              <a:rPr lang="tr-TR" sz="2400" cap="none" dirty="0"/>
              <a:t>ko-turizm aktivitelerinin yapıldığı alanlar bugün dünyada ve günümüz Türkiye’sini de korumuş alanlar statüsünde olan (milli parklar, tabiat parkları, tabiatı koruma alanları, doğal sitler, uluslararası anlaşmalarla korunan alanlar, </a:t>
            </a:r>
            <a:r>
              <a:rPr lang="tr-TR" sz="2400" cap="none" dirty="0" err="1"/>
              <a:t>Ramsar</a:t>
            </a:r>
            <a:r>
              <a:rPr lang="tr-TR" sz="2400" cap="none" dirty="0"/>
              <a:t> sitleri gibi) alanlarda gerçekleşmektedir. Bu nedenle diğer bütün türlerden daha yüksek düzeyde sürdürülebilir gelişme beklenilmektedir.</a:t>
            </a:r>
            <a:endParaRPr lang="tr-TR" sz="2400" dirty="0"/>
          </a:p>
        </p:txBody>
      </p:sp>
    </p:spTree>
    <p:extLst>
      <p:ext uri="{BB962C8B-B14F-4D97-AF65-F5344CB8AC3E}">
        <p14:creationId xmlns:p14="http://schemas.microsoft.com/office/powerpoint/2010/main" val="2322035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0CFA185-ED71-A3E0-18A3-62D42C882B5E}"/>
              </a:ext>
            </a:extLst>
          </p:cNvPr>
          <p:cNvSpPr>
            <a:spLocks noGrp="1"/>
          </p:cNvSpPr>
          <p:nvPr>
            <p:ph sz="quarter" idx="13"/>
          </p:nvPr>
        </p:nvSpPr>
        <p:spPr>
          <a:xfrm>
            <a:off x="685565" y="1716946"/>
            <a:ext cx="7772870" cy="3424107"/>
          </a:xfrm>
        </p:spPr>
        <p:txBody>
          <a:bodyPr/>
          <a:lstStyle/>
          <a:p>
            <a:pPr algn="just"/>
            <a:r>
              <a:rPr lang="tr-TR" sz="2400" dirty="0"/>
              <a:t>A</a:t>
            </a:r>
            <a:r>
              <a:rPr lang="tr-TR" sz="2400" cap="none" dirty="0"/>
              <a:t>ncak bu çalışmaların en büyük handikabını ülkemizde henüz bir “Doğal Kaynak </a:t>
            </a:r>
            <a:r>
              <a:rPr lang="tr-TR" sz="2400" cap="none" dirty="0" err="1"/>
              <a:t>Envanteri”nin</a:t>
            </a:r>
            <a:r>
              <a:rPr lang="tr-TR" sz="2400" cap="none" dirty="0"/>
              <a:t> gerçekleşmemiş olması oluşturmaktadır. </a:t>
            </a:r>
            <a:r>
              <a:rPr lang="tr-TR" sz="2400" dirty="0"/>
              <a:t>E</a:t>
            </a:r>
            <a:r>
              <a:rPr lang="tr-TR" sz="2400" cap="none" dirty="0"/>
              <a:t>kolojik taşıma kapasiteleri sayısal olarak belirlenmelidir. Bununla beraber çalışmaları sürdürülen envanterin tamamlanması halinde, ekolojik verimliliğe ilişkin çalışmalar daha sağlıklı yürüyebilecektir.</a:t>
            </a:r>
          </a:p>
          <a:p>
            <a:endParaRPr lang="tr-TR" dirty="0"/>
          </a:p>
        </p:txBody>
      </p:sp>
    </p:spTree>
    <p:extLst>
      <p:ext uri="{BB962C8B-B14F-4D97-AF65-F5344CB8AC3E}">
        <p14:creationId xmlns:p14="http://schemas.microsoft.com/office/powerpoint/2010/main" val="121052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D3D670-4276-A4A4-5D6C-5C37A4DD24AD}"/>
              </a:ext>
            </a:extLst>
          </p:cNvPr>
          <p:cNvSpPr>
            <a:spLocks noGrp="1"/>
          </p:cNvSpPr>
          <p:nvPr>
            <p:ph type="title"/>
          </p:nvPr>
        </p:nvSpPr>
        <p:spPr/>
        <p:txBody>
          <a:bodyPr/>
          <a:lstStyle/>
          <a:p>
            <a:pPr algn="l"/>
            <a:r>
              <a:rPr lang="tr-TR" dirty="0"/>
              <a:t>KAYNAKLAR</a:t>
            </a:r>
          </a:p>
        </p:txBody>
      </p:sp>
      <p:sp>
        <p:nvSpPr>
          <p:cNvPr id="3" name="İçerik Yer Tutucusu 2">
            <a:extLst>
              <a:ext uri="{FF2B5EF4-FFF2-40B4-BE49-F238E27FC236}">
                <a16:creationId xmlns:a16="http://schemas.microsoft.com/office/drawing/2014/main" id="{BF9C3F2D-C0F7-9FAE-1420-937BFD521B71}"/>
              </a:ext>
            </a:extLst>
          </p:cNvPr>
          <p:cNvSpPr>
            <a:spLocks noGrp="1"/>
          </p:cNvSpPr>
          <p:nvPr>
            <p:ph sz="quarter" idx="13"/>
          </p:nvPr>
        </p:nvSpPr>
        <p:spPr>
          <a:xfrm>
            <a:off x="685330" y="1897627"/>
            <a:ext cx="7772870" cy="3893574"/>
          </a:xfrm>
        </p:spPr>
        <p:txBody>
          <a:bodyPr>
            <a:normAutofit fontScale="62500" lnSpcReduction="20000"/>
          </a:bodyPr>
          <a:lstStyle/>
          <a:p>
            <a:r>
              <a:rPr lang="en-US" sz="1400" dirty="0">
                <a:latin typeface="Times New Roman" panose="02020603050405020304" pitchFamily="18" charset="0"/>
                <a:cs typeface="Times New Roman" panose="02020603050405020304" pitchFamily="18" charset="0"/>
              </a:rPr>
              <a:t>Çavuş, A. &amp; Zere, S. (2021). Local people's perception of ecotourism: the case of Giresun province. </a:t>
            </a:r>
            <a:r>
              <a:rPr lang="en-US" sz="1400" i="1" dirty="0">
                <a:latin typeface="Times New Roman" panose="02020603050405020304" pitchFamily="18" charset="0"/>
                <a:cs typeface="Times New Roman" panose="02020603050405020304" pitchFamily="18" charset="0"/>
              </a:rPr>
              <a:t>International Journal of Geography and Geography Education (IGGE), </a:t>
            </a:r>
            <a:r>
              <a:rPr lang="en-US" sz="1400" dirty="0">
                <a:latin typeface="Times New Roman" panose="02020603050405020304" pitchFamily="18" charset="0"/>
                <a:cs typeface="Times New Roman" panose="02020603050405020304" pitchFamily="18" charset="0"/>
              </a:rPr>
              <a:t>43, 173-192. </a:t>
            </a:r>
            <a:endParaRPr lang="tr-TR"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Scheyvens</a:t>
            </a:r>
            <a:r>
              <a:rPr lang="en-US" sz="1400" dirty="0">
                <a:latin typeface="Times New Roman" panose="02020603050405020304" pitchFamily="18" charset="0"/>
                <a:cs typeface="Times New Roman" panose="02020603050405020304" pitchFamily="18" charset="0"/>
              </a:rPr>
              <a:t>, R. (1999). Ecotourism and the empowerment of local communities. </a:t>
            </a:r>
            <a:r>
              <a:rPr lang="en-US" sz="1400" i="1" dirty="0">
                <a:latin typeface="Times New Roman" panose="02020603050405020304" pitchFamily="18" charset="0"/>
                <a:cs typeface="Times New Roman" panose="02020603050405020304" pitchFamily="18" charset="0"/>
              </a:rPr>
              <a:t>Tourism management</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20</a:t>
            </a:r>
            <a:r>
              <a:rPr lang="en-US" sz="1400" dirty="0">
                <a:latin typeface="Times New Roman" panose="02020603050405020304" pitchFamily="18" charset="0"/>
                <a:cs typeface="Times New Roman" panose="02020603050405020304" pitchFamily="18" charset="0"/>
              </a:rPr>
              <a:t>(2), 245-249.</a:t>
            </a:r>
            <a:endParaRPr lang="tr-TR" sz="1400" dirty="0">
              <a:latin typeface="Times New Roman" panose="02020603050405020304" pitchFamily="18" charset="0"/>
              <a:cs typeface="Times New Roman" panose="02020603050405020304" pitchFamily="18" charset="0"/>
            </a:endParaRPr>
          </a:p>
          <a:p>
            <a:r>
              <a:rPr lang="tr-TR" sz="1400" dirty="0" err="1">
                <a:latin typeface="Times New Roman" panose="02020603050405020304" pitchFamily="18" charset="0"/>
                <a:cs typeface="Times New Roman" panose="02020603050405020304" pitchFamily="18" charset="0"/>
              </a:rPr>
              <a:t>Kasalak</a:t>
            </a:r>
            <a:r>
              <a:rPr lang="tr-TR" sz="1400" dirty="0">
                <a:latin typeface="Times New Roman" panose="02020603050405020304" pitchFamily="18" charset="0"/>
                <a:cs typeface="Times New Roman" panose="02020603050405020304" pitchFamily="18" charset="0"/>
              </a:rPr>
              <a:t>, MA. &amp; AKINCI, Z. (2015). </a:t>
            </a:r>
            <a:r>
              <a:rPr lang="en-US" sz="1400" dirty="0">
                <a:latin typeface="Times New Roman" panose="02020603050405020304" pitchFamily="18" charset="0"/>
                <a:cs typeface="Times New Roman" panose="02020603050405020304" pitchFamily="18" charset="0"/>
              </a:rPr>
              <a:t>Evaluation of the Impact of Ecotourism on the Local Community</a:t>
            </a:r>
            <a:r>
              <a:rPr lang="tr-TR"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International Journal of Social Sciences and Education Research, 1 (1), 230-239.</a:t>
            </a:r>
            <a:endParaRPr lang="tr-TR" sz="1400" dirty="0">
              <a:latin typeface="Times New Roman" panose="02020603050405020304" pitchFamily="18" charset="0"/>
              <a:cs typeface="Times New Roman" panose="02020603050405020304" pitchFamily="18" charset="0"/>
            </a:endParaRPr>
          </a:p>
          <a:p>
            <a:r>
              <a:rPr lang="tr-TR" sz="1400" dirty="0">
                <a:latin typeface="Times New Roman" panose="02020603050405020304" pitchFamily="18" charset="0"/>
                <a:cs typeface="Times New Roman" panose="02020603050405020304" pitchFamily="18" charset="0"/>
              </a:rPr>
              <a:t>ISAYEVA, </a:t>
            </a:r>
            <a:r>
              <a:rPr lang="tr-TR" sz="1400" dirty="0" err="1">
                <a:latin typeface="Times New Roman" panose="02020603050405020304" pitchFamily="18" charset="0"/>
                <a:cs typeface="Times New Roman" panose="02020603050405020304" pitchFamily="18" charset="0"/>
              </a:rPr>
              <a:t>Kasalak</a:t>
            </a:r>
            <a:r>
              <a:rPr lang="tr-TR" sz="1400" dirty="0">
                <a:latin typeface="Times New Roman" panose="02020603050405020304" pitchFamily="18" charset="0"/>
                <a:cs typeface="Times New Roman" panose="02020603050405020304" pitchFamily="18" charset="0"/>
              </a:rPr>
              <a:t>, MA. (2016). </a:t>
            </a:r>
            <a:r>
              <a:rPr lang="en-US" sz="1400" dirty="0">
                <a:latin typeface="Times New Roman" panose="02020603050405020304" pitchFamily="18" charset="0"/>
                <a:cs typeface="Times New Roman" panose="02020603050405020304" pitchFamily="18" charset="0"/>
              </a:rPr>
              <a:t>The Example Ecotourism Practices Content of The Sustainable </a:t>
            </a:r>
            <a:r>
              <a:rPr lang="en-US" sz="1400" dirty="0" err="1">
                <a:latin typeface="Times New Roman" panose="02020603050405020304" pitchFamily="18" charset="0"/>
                <a:cs typeface="Times New Roman" panose="02020603050405020304" pitchFamily="18" charset="0"/>
              </a:rPr>
              <a:t>TourismManagement</a:t>
            </a:r>
            <a:r>
              <a:rPr lang="tr-TR"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International Journal of Tourism and Social Research</a:t>
            </a:r>
            <a:r>
              <a:rPr lang="tr-TR" sz="1400" dirty="0">
                <a:latin typeface="Times New Roman" panose="02020603050405020304" pitchFamily="18" charset="0"/>
                <a:cs typeface="Times New Roman" panose="02020603050405020304" pitchFamily="18" charset="0"/>
              </a:rPr>
              <a:t>, 1:183-200.</a:t>
            </a:r>
          </a:p>
          <a:p>
            <a:r>
              <a:rPr lang="en-US" dirty="0"/>
              <a:t>Cheng, L. </a:t>
            </a:r>
            <a:r>
              <a:rPr lang="en-US" dirty="0" err="1"/>
              <a:t>ve</a:t>
            </a:r>
            <a:r>
              <a:rPr lang="en-US" dirty="0"/>
              <a:t> Wang, T. (2010). Analysis On The Future Policy Tendency Of Ecotourism</a:t>
            </a:r>
            <a:r>
              <a:rPr lang="tr-TR" dirty="0"/>
              <a:t> </a:t>
            </a:r>
            <a:r>
              <a:rPr lang="tr-TR" dirty="0" err="1"/>
              <a:t>ManagemenT</a:t>
            </a:r>
            <a:r>
              <a:rPr lang="tr-TR" dirty="0"/>
              <a:t> </a:t>
            </a:r>
            <a:r>
              <a:rPr lang="en-US" dirty="0"/>
              <a:t>Society And Natural Resources, 23, 128-145.</a:t>
            </a:r>
            <a:endParaRPr lang="tr-TR" sz="1400" dirty="0">
              <a:latin typeface="Times New Roman" panose="02020603050405020304" pitchFamily="18" charset="0"/>
              <a:cs typeface="Times New Roman" panose="02020603050405020304" pitchFamily="18" charset="0"/>
            </a:endParaRPr>
          </a:p>
          <a:p>
            <a:r>
              <a:rPr lang="tr-TR" sz="1400" cap="none" dirty="0">
                <a:latin typeface="Times New Roman" panose="02020603050405020304" pitchFamily="18" charset="0"/>
                <a:cs typeface="Times New Roman" panose="02020603050405020304" pitchFamily="18" charset="0"/>
                <a:hlinkClick r:id="rId2"/>
              </a:rPr>
              <a:t>https://www.tursab.org.tr/dosya/1023/02nieko_1023_1889046.pdf</a:t>
            </a:r>
            <a:endParaRPr lang="tr-TR" sz="1400" cap="none" dirty="0">
              <a:latin typeface="Times New Roman" panose="02020603050405020304" pitchFamily="18" charset="0"/>
              <a:cs typeface="Times New Roman" panose="02020603050405020304" pitchFamily="18" charset="0"/>
            </a:endParaRPr>
          </a:p>
          <a:p>
            <a:r>
              <a:rPr lang="tr-TR" sz="1400" cap="none" dirty="0">
                <a:latin typeface="Times New Roman" panose="02020603050405020304" pitchFamily="18" charset="0"/>
                <a:cs typeface="Times New Roman" panose="02020603050405020304" pitchFamily="18" charset="0"/>
                <a:hlinkClick r:id="rId3"/>
              </a:rPr>
              <a:t>https://www.doka.org.tr/dosyalar/page_705/attachment/zubeyde-hanim-altun-ipek-olmasi-gereken-eko-turizm.pdf</a:t>
            </a:r>
            <a:r>
              <a:rPr lang="tr-TR" sz="1400" cap="none" dirty="0">
                <a:latin typeface="Times New Roman" panose="02020603050405020304" pitchFamily="18" charset="0"/>
                <a:cs typeface="Times New Roman" panose="02020603050405020304" pitchFamily="18" charset="0"/>
              </a:rPr>
              <a:t> </a:t>
            </a:r>
          </a:p>
          <a:p>
            <a:r>
              <a:rPr lang="tr-TR" dirty="0"/>
              <a:t>Birleşmiş Milletler Çevre Programı Teknoloji, Sanayi ve Ekonomi Bölümü Üretim ve Tüketim Birimi (UNEP), (2024, Ocak). </a:t>
            </a:r>
            <a:r>
              <a:rPr lang="tr-TR" i="1" dirty="0"/>
              <a:t>Ekoturizm: Sürdürülebilirliğe Yönelik İlkeler, Uygulamalar ve Politikalar, </a:t>
            </a:r>
            <a:r>
              <a:rPr lang="tr-TR" cap="none" dirty="0">
                <a:hlinkClick r:id="rId4"/>
              </a:rPr>
              <a:t>https://wedocs.unep.org/bitstream/handle/20.500.11822/9045/-ecotourism_principles,practicesandpoliciesforsustainability-2002518.pdf?sequence=2#:~:text=principles%20of%20ecotourism,-</a:t>
            </a:r>
            <a:r>
              <a:rPr lang="tr-TR" cap="none" dirty="0"/>
              <a:t> </a:t>
            </a:r>
            <a:endParaRPr lang="tr-TR" sz="1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18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CB5E19-75F3-30DD-8607-9635BA2AF916}"/>
              </a:ext>
            </a:extLst>
          </p:cNvPr>
          <p:cNvSpPr>
            <a:spLocks noGrp="1"/>
          </p:cNvSpPr>
          <p:nvPr>
            <p:ph sz="quarter" idx="13"/>
          </p:nvPr>
        </p:nvSpPr>
        <p:spPr>
          <a:xfrm>
            <a:off x="685330" y="2367093"/>
            <a:ext cx="7772870" cy="2431049"/>
          </a:xfrm>
          <a:gradFill>
            <a:gsLst>
              <a:gs pos="0">
                <a:schemeClr val="accent2">
                  <a:lumMod val="60000"/>
                  <a:lumOff val="40000"/>
                </a:schemeClr>
              </a:gs>
              <a:gs pos="100000">
                <a:srgbClr val="002060"/>
              </a:gs>
            </a:gsLst>
            <a:lin ang="5400000" scaled="0"/>
          </a:gradFill>
        </p:spPr>
        <p:txBody>
          <a:bodyPr/>
          <a:lstStyle/>
          <a:p>
            <a:pPr algn="just"/>
            <a:r>
              <a:rPr lang="tr-TR" sz="2800" dirty="0"/>
              <a:t>D</a:t>
            </a:r>
            <a:r>
              <a:rPr lang="tr-TR" sz="2800" cap="none" dirty="0"/>
              <a:t>iğer bir ekoturizm tanımı; yerel halkın bütünlüğüne saygı duyarken ekosistemin korunmasına ve geliştirilmesine katkıda bulunan aydınlatıcı, bilgilendirici doğa seyahatleridir.</a:t>
            </a:r>
          </a:p>
        </p:txBody>
      </p:sp>
    </p:spTree>
    <p:extLst>
      <p:ext uri="{BB962C8B-B14F-4D97-AF65-F5344CB8AC3E}">
        <p14:creationId xmlns:p14="http://schemas.microsoft.com/office/powerpoint/2010/main" val="109894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Ekoturizm Nedir? | Tarfin">
            <a:extLst>
              <a:ext uri="{FF2B5EF4-FFF2-40B4-BE49-F238E27FC236}">
                <a16:creationId xmlns:a16="http://schemas.microsoft.com/office/drawing/2014/main" id="{03433F93-A580-7FD2-4A92-976CFE30D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057" r="16275" b="-1"/>
          <a:stretch>
            <a:fill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3078">
            <a:extLst>
              <a:ext uri="{FF2B5EF4-FFF2-40B4-BE49-F238E27FC236}">
                <a16:creationId xmlns:a16="http://schemas.microsoft.com/office/drawing/2014/main" id="{21CB8282-44AF-40D0-A7E2-03734788DC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81" name="Rounded Rectangle 8">
            <a:extLst>
              <a:ext uri="{FF2B5EF4-FFF2-40B4-BE49-F238E27FC236}">
                <a16:creationId xmlns:a16="http://schemas.microsoft.com/office/drawing/2014/main" id="{D77CF7D5-36A3-4ED3-AE46-77E42D2AA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78669" y="819150"/>
            <a:ext cx="7528204"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5F3B796-813F-3882-2083-ECC1892C09FE}"/>
              </a:ext>
            </a:extLst>
          </p:cNvPr>
          <p:cNvSpPr>
            <a:spLocks noGrp="1"/>
          </p:cNvSpPr>
          <p:nvPr>
            <p:ph sz="quarter" idx="13"/>
          </p:nvPr>
        </p:nvSpPr>
        <p:spPr>
          <a:xfrm>
            <a:off x="1037761" y="2140951"/>
            <a:ext cx="7010019" cy="3090732"/>
          </a:xfrm>
        </p:spPr>
        <p:txBody>
          <a:bodyPr>
            <a:normAutofit/>
          </a:bodyPr>
          <a:lstStyle/>
          <a:p>
            <a:pPr algn="just"/>
            <a:r>
              <a:rPr lang="tr-TR" dirty="0"/>
              <a:t>H</a:t>
            </a:r>
            <a:r>
              <a:rPr lang="tr-TR" cap="none" dirty="0"/>
              <a:t>ızla büyüyen turizm faaliyetleri ekolojik çevreye olan baskıları artırmakta ve özellikle doğal alanları olumsuz etkilemektedir (Üzülmez vd., 2023). </a:t>
            </a:r>
          </a:p>
          <a:p>
            <a:pPr algn="just"/>
            <a:r>
              <a:rPr lang="tr-TR" dirty="0"/>
              <a:t>B</a:t>
            </a:r>
            <a:r>
              <a:rPr lang="tr-TR" cap="none" dirty="0"/>
              <a:t>u sebeple destinasyonların sürdürebilir gelişimi için çevre odaklılığı ve ekoturizm bilgisi yüksek, sorumlu ziyaretçilerin olması önem arz etmektedir (</a:t>
            </a:r>
            <a:r>
              <a:rPr lang="tr-TR" cap="none" dirty="0" err="1"/>
              <a:t>Bagri</a:t>
            </a:r>
            <a:r>
              <a:rPr lang="tr-TR" cap="none" dirty="0"/>
              <a:t> vd., 2009). </a:t>
            </a:r>
            <a:endParaRPr lang="tr-TR" dirty="0"/>
          </a:p>
        </p:txBody>
      </p:sp>
    </p:spTree>
    <p:extLst>
      <p:ext uri="{BB962C8B-B14F-4D97-AF65-F5344CB8AC3E}">
        <p14:creationId xmlns:p14="http://schemas.microsoft.com/office/powerpoint/2010/main" val="52343471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Karbon Ayak İzi Nedir? Nasıl Azaltılır? | TÜRKKEP Blog">
            <a:extLst>
              <a:ext uri="{FF2B5EF4-FFF2-40B4-BE49-F238E27FC236}">
                <a16:creationId xmlns:a16="http://schemas.microsoft.com/office/drawing/2014/main" id="{D67F4111-E23F-7820-0203-631C80FA1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2" r="11646" b="-1"/>
          <a:stretch>
            <a:fill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2056">
            <a:extLst>
              <a:ext uri="{FF2B5EF4-FFF2-40B4-BE49-F238E27FC236}">
                <a16:creationId xmlns:a16="http://schemas.microsoft.com/office/drawing/2014/main" id="{21CB8282-44AF-40D0-A7E2-03734788DC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9" name="Rounded Rectangle 8">
            <a:extLst>
              <a:ext uri="{FF2B5EF4-FFF2-40B4-BE49-F238E27FC236}">
                <a16:creationId xmlns:a16="http://schemas.microsoft.com/office/drawing/2014/main" id="{D77CF7D5-36A3-4ED3-AE46-77E42D2AA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78669" y="819150"/>
            <a:ext cx="7528204"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5C486EC-13D8-8846-6389-743DD7F76466}"/>
              </a:ext>
            </a:extLst>
          </p:cNvPr>
          <p:cNvSpPr>
            <a:spLocks noGrp="1"/>
          </p:cNvSpPr>
          <p:nvPr>
            <p:ph sz="quarter" idx="13"/>
          </p:nvPr>
        </p:nvSpPr>
        <p:spPr>
          <a:xfrm>
            <a:off x="1037761" y="2367093"/>
            <a:ext cx="7010019" cy="3090732"/>
          </a:xfrm>
        </p:spPr>
        <p:txBody>
          <a:bodyPr>
            <a:normAutofit/>
          </a:bodyPr>
          <a:lstStyle/>
          <a:p>
            <a:pPr>
              <a:lnSpc>
                <a:spcPct val="110000"/>
              </a:lnSpc>
            </a:pPr>
            <a:r>
              <a:rPr lang="tr-TR" dirty="0"/>
              <a:t>D</a:t>
            </a:r>
            <a:r>
              <a:rPr lang="tr-TR" cap="none" dirty="0"/>
              <a:t>oğal kaynakların korunmasının yanı sıra yerel halkın geçimini sağlayarak yaşam koşullarının iyileştiren ekoturizm faaliyetleriyle karbon ayak izinin azaltılması da mümkün olmaktadır. </a:t>
            </a:r>
          </a:p>
          <a:p>
            <a:pPr algn="just">
              <a:lnSpc>
                <a:spcPct val="110000"/>
              </a:lnSpc>
            </a:pPr>
            <a:r>
              <a:rPr lang="tr-TR" dirty="0"/>
              <a:t>Sü</a:t>
            </a:r>
            <a:r>
              <a:rPr lang="tr-TR" cap="none" dirty="0"/>
              <a:t>rdürülebilir kalkınma unsuru olarak da görülen ekoturizm faaliyetlerinde </a:t>
            </a:r>
            <a:r>
              <a:rPr lang="tr-TR" cap="none" dirty="0" err="1"/>
              <a:t>ekoturistik</a:t>
            </a:r>
            <a:r>
              <a:rPr lang="tr-TR" cap="none" dirty="0"/>
              <a:t> alanların korunması ile ekonomik büyüme arasında dengeli bir yaklaşım sağlanarak toplum, turizm endüstrisi, hükümet ve turistler için karlı büyüme sağlanması söz konusu olmaktadır.</a:t>
            </a:r>
            <a:endParaRPr lang="tr-TR" dirty="0"/>
          </a:p>
        </p:txBody>
      </p:sp>
    </p:spTree>
    <p:extLst>
      <p:ext uri="{BB962C8B-B14F-4D97-AF65-F5344CB8AC3E}">
        <p14:creationId xmlns:p14="http://schemas.microsoft.com/office/powerpoint/2010/main" val="369198492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2E244A-9E1D-0150-8B93-617D74B2B659}"/>
              </a:ext>
            </a:extLst>
          </p:cNvPr>
          <p:cNvSpPr>
            <a:spLocks noGrp="1"/>
          </p:cNvSpPr>
          <p:nvPr>
            <p:ph type="title"/>
          </p:nvPr>
        </p:nvSpPr>
        <p:spPr/>
        <p:txBody>
          <a:bodyPr/>
          <a:lstStyle/>
          <a:p>
            <a:r>
              <a:rPr lang="tr-TR" b="1" dirty="0"/>
              <a:t>Ekoturizmin Ortak </a:t>
            </a:r>
            <a:r>
              <a:rPr lang="tr-TR" b="1" dirty="0" err="1"/>
              <a:t>ÖĞeleri</a:t>
            </a:r>
            <a:r>
              <a:rPr lang="tr-TR" b="1" dirty="0"/>
              <a:t> :</a:t>
            </a:r>
            <a:br>
              <a:rPr lang="tr-TR" dirty="0"/>
            </a:br>
            <a:endParaRPr lang="tr-TR" dirty="0"/>
          </a:p>
        </p:txBody>
      </p:sp>
      <p:graphicFrame>
        <p:nvGraphicFramePr>
          <p:cNvPr id="4" name="İçerik Yer Tutucusu 3">
            <a:extLst>
              <a:ext uri="{FF2B5EF4-FFF2-40B4-BE49-F238E27FC236}">
                <a16:creationId xmlns:a16="http://schemas.microsoft.com/office/drawing/2014/main" id="{191315B3-B27B-BB1E-D04D-3BF6F381DD8F}"/>
              </a:ext>
            </a:extLst>
          </p:cNvPr>
          <p:cNvGraphicFramePr>
            <a:graphicFrameLocks noGrp="1"/>
          </p:cNvGraphicFramePr>
          <p:nvPr>
            <p:ph sz="quarter" idx="13"/>
            <p:extLst>
              <p:ext uri="{D42A27DB-BD31-4B8C-83A1-F6EECF244321}">
                <p14:modId xmlns:p14="http://schemas.microsoft.com/office/powerpoint/2010/main" val="336925449"/>
              </p:ext>
            </p:extLst>
          </p:nvPr>
        </p:nvGraphicFramePr>
        <p:xfrm>
          <a:off x="685800" y="1740311"/>
          <a:ext cx="7772400" cy="4050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8279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86C424-CCD4-6DCD-8A7A-570EFC347890}"/>
              </a:ext>
            </a:extLst>
          </p:cNvPr>
          <p:cNvSpPr>
            <a:spLocks noGrp="1"/>
          </p:cNvSpPr>
          <p:nvPr>
            <p:ph type="title"/>
          </p:nvPr>
        </p:nvSpPr>
        <p:spPr>
          <a:xfrm>
            <a:off x="921306" y="239519"/>
            <a:ext cx="7445945" cy="757998"/>
          </a:xfrm>
        </p:spPr>
        <p:txBody>
          <a:bodyPr>
            <a:normAutofit fontScale="90000"/>
          </a:bodyPr>
          <a:lstStyle/>
          <a:p>
            <a:r>
              <a:rPr lang="tr-TR" cap="none" dirty="0"/>
              <a:t>Ekoturizm endüstrisinin büyüyebilmesi için; </a:t>
            </a:r>
          </a:p>
        </p:txBody>
      </p:sp>
      <p:graphicFrame>
        <p:nvGraphicFramePr>
          <p:cNvPr id="4" name="İçerik Yer Tutucusu 3">
            <a:extLst>
              <a:ext uri="{FF2B5EF4-FFF2-40B4-BE49-F238E27FC236}">
                <a16:creationId xmlns:a16="http://schemas.microsoft.com/office/drawing/2014/main" id="{FAE55BE5-BABC-E5D3-C3AF-1C5275C9CCAB}"/>
              </a:ext>
            </a:extLst>
          </p:cNvPr>
          <p:cNvGraphicFramePr>
            <a:graphicFrameLocks noGrp="1"/>
          </p:cNvGraphicFramePr>
          <p:nvPr>
            <p:ph sz="quarter" idx="13"/>
            <p:extLst>
              <p:ext uri="{D42A27DB-BD31-4B8C-83A1-F6EECF244321}">
                <p14:modId xmlns:p14="http://schemas.microsoft.com/office/powerpoint/2010/main" val="3699674897"/>
              </p:ext>
            </p:extLst>
          </p:nvPr>
        </p:nvGraphicFramePr>
        <p:xfrm>
          <a:off x="685800" y="688258"/>
          <a:ext cx="7772400" cy="5551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528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D05E4F98-59B2-763C-1BD2-C82A41A86065}"/>
              </a:ext>
            </a:extLst>
          </p:cNvPr>
          <p:cNvSpPr>
            <a:spLocks noGrp="1"/>
          </p:cNvSpPr>
          <p:nvPr>
            <p:ph type="ctrTitle"/>
          </p:nvPr>
        </p:nvSpPr>
        <p:spPr>
          <a:solidFill>
            <a:schemeClr val="accent1">
              <a:lumMod val="50000"/>
            </a:schemeClr>
          </a:solidFill>
        </p:spPr>
        <p:txBody>
          <a:bodyPr/>
          <a:lstStyle/>
          <a:p>
            <a:r>
              <a:rPr lang="tr-TR" b="1" dirty="0">
                <a:solidFill>
                  <a:schemeClr val="bg1"/>
                </a:solidFill>
              </a:rPr>
              <a:t>Neden Ekoturizm?</a:t>
            </a:r>
            <a:br>
              <a:rPr lang="tr-TR" dirty="0"/>
            </a:br>
            <a:endParaRPr lang="tr-TR" dirty="0"/>
          </a:p>
        </p:txBody>
      </p:sp>
      <p:sp>
        <p:nvSpPr>
          <p:cNvPr id="5" name="Alt Başlık 4">
            <a:extLst>
              <a:ext uri="{FF2B5EF4-FFF2-40B4-BE49-F238E27FC236}">
                <a16:creationId xmlns:a16="http://schemas.microsoft.com/office/drawing/2014/main" id="{B6797F3A-B127-73D5-70F0-BB728D257ED4}"/>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3294742853"/>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TM04033925[[fn=Damla]]</Template>
  <TotalTime>122</TotalTime>
  <Words>1716</Words>
  <Application>Microsoft Office PowerPoint</Application>
  <PresentationFormat>Ekran Gösterisi (4:3)</PresentationFormat>
  <Paragraphs>137</Paragraphs>
  <Slides>34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Arial</vt:lpstr>
      <vt:lpstr>Symbol</vt:lpstr>
      <vt:lpstr>Times New Roman</vt:lpstr>
      <vt:lpstr>Tw Cen MT</vt:lpstr>
      <vt:lpstr>Damla</vt:lpstr>
      <vt:lpstr>EKOTURİZM NEDİR? 1. HAFTA</vt:lpstr>
      <vt:lpstr>PowerPoint Sunusu</vt:lpstr>
      <vt:lpstr>Dünya Turizm Örgütü Ekoturizmi;</vt:lpstr>
      <vt:lpstr>PowerPoint Sunusu</vt:lpstr>
      <vt:lpstr>PowerPoint Sunusu</vt:lpstr>
      <vt:lpstr>PowerPoint Sunusu</vt:lpstr>
      <vt:lpstr>Ekoturizmin Ortak ÖĞeleri : </vt:lpstr>
      <vt:lpstr>Ekoturizm endüstrisinin büyüyebilmesi için; </vt:lpstr>
      <vt:lpstr>Neden Ekoturizm? </vt:lpstr>
      <vt:lpstr> Sürdürülebilir turizmin alt bileşenlerinden birisi olan ekoturizmin faydaları aşağıdaki gibi tanımlanmaktadır. </vt:lpstr>
      <vt:lpstr> Sürdürülebilir turizmin alt bileşenlerinden birisi olan ekoturizmin faydaları aşağıdaki gibi tanımlanmaktadır. </vt:lpstr>
      <vt:lpstr>PowerPoint Sunusu</vt:lpstr>
      <vt:lpstr>PowerPoint Sunusu</vt:lpstr>
      <vt:lpstr>Ekoturizm Uygulama Prensipleri: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HİMALAYA ÖRNEĞİ</vt:lpstr>
      <vt:lpstr>PowerPoint Sunusu</vt:lpstr>
      <vt:lpstr>PowerPoint Sunusu</vt:lpstr>
      <vt:lpstr>PowerPoint Sunusu</vt:lpstr>
      <vt:lpstr>PowerPoint Sunusu</vt:lpstr>
      <vt:lpstr>EKOTURİZM ÇEŞİTLERİ VE tÜRKİYE</vt:lpstr>
      <vt:lpstr>PowerPoint Sunusu</vt:lpstr>
      <vt:lpstr>PowerPoint Sunusu</vt:lpstr>
      <vt:lpstr>PowerPoint Sunusu</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REVIEWER</dc:creator>
  <cp:lastModifiedBy>REVIEWER</cp:lastModifiedBy>
  <cp:revision>3</cp:revision>
  <dcterms:created xsi:type="dcterms:W3CDTF">2025-09-30T18:35:27Z</dcterms:created>
  <dcterms:modified xsi:type="dcterms:W3CDTF">2025-10-30T11:09:09Z</dcterms:modified>
</cp:coreProperties>
</file>