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126"/>
  </p:notesMasterIdLst>
  <p:sldIdLst>
    <p:sldId id="256" r:id="rId2"/>
    <p:sldId id="257" r:id="rId3"/>
    <p:sldId id="261" r:id="rId4"/>
    <p:sldId id="268" r:id="rId5"/>
    <p:sldId id="269" r:id="rId6"/>
    <p:sldId id="270" r:id="rId7"/>
    <p:sldId id="353" r:id="rId8"/>
    <p:sldId id="271" r:id="rId9"/>
    <p:sldId id="260" r:id="rId10"/>
    <p:sldId id="259" r:id="rId11"/>
    <p:sldId id="258" r:id="rId12"/>
    <p:sldId id="262" r:id="rId13"/>
    <p:sldId id="298" r:id="rId14"/>
    <p:sldId id="264" r:id="rId15"/>
    <p:sldId id="363" r:id="rId16"/>
    <p:sldId id="267" r:id="rId17"/>
    <p:sldId id="266" r:id="rId18"/>
    <p:sldId id="295" r:id="rId19"/>
    <p:sldId id="296" r:id="rId20"/>
    <p:sldId id="273" r:id="rId21"/>
    <p:sldId id="275" r:id="rId22"/>
    <p:sldId id="274" r:id="rId23"/>
    <p:sldId id="352" r:id="rId24"/>
    <p:sldId id="297" r:id="rId25"/>
    <p:sldId id="278" r:id="rId26"/>
    <p:sldId id="279" r:id="rId27"/>
    <p:sldId id="277" r:id="rId28"/>
    <p:sldId id="276" r:id="rId29"/>
    <p:sldId id="299" r:id="rId30"/>
    <p:sldId id="280" r:id="rId31"/>
    <p:sldId id="300" r:id="rId32"/>
    <p:sldId id="301" r:id="rId33"/>
    <p:sldId id="263" r:id="rId34"/>
    <p:sldId id="265" r:id="rId35"/>
    <p:sldId id="294" r:id="rId36"/>
    <p:sldId id="293" r:id="rId37"/>
    <p:sldId id="292" r:id="rId38"/>
    <p:sldId id="291" r:id="rId39"/>
    <p:sldId id="290" r:id="rId40"/>
    <p:sldId id="289" r:id="rId41"/>
    <p:sldId id="351" r:id="rId42"/>
    <p:sldId id="356" r:id="rId43"/>
    <p:sldId id="358" r:id="rId44"/>
    <p:sldId id="360" r:id="rId45"/>
    <p:sldId id="355" r:id="rId46"/>
    <p:sldId id="359" r:id="rId47"/>
    <p:sldId id="283" r:id="rId48"/>
    <p:sldId id="282" r:id="rId49"/>
    <p:sldId id="303" r:id="rId50"/>
    <p:sldId id="281" r:id="rId51"/>
    <p:sldId id="302" r:id="rId52"/>
    <p:sldId id="357" r:id="rId53"/>
    <p:sldId id="288" r:id="rId54"/>
    <p:sldId id="367" r:id="rId55"/>
    <p:sldId id="368" r:id="rId56"/>
    <p:sldId id="369" r:id="rId57"/>
    <p:sldId id="370" r:id="rId58"/>
    <p:sldId id="371" r:id="rId59"/>
    <p:sldId id="396" r:id="rId60"/>
    <p:sldId id="397" r:id="rId61"/>
    <p:sldId id="398" r:id="rId62"/>
    <p:sldId id="393" r:id="rId63"/>
    <p:sldId id="399" r:id="rId64"/>
    <p:sldId id="400" r:id="rId65"/>
    <p:sldId id="401" r:id="rId66"/>
    <p:sldId id="402" r:id="rId67"/>
    <p:sldId id="403" r:id="rId68"/>
    <p:sldId id="404" r:id="rId69"/>
    <p:sldId id="405" r:id="rId70"/>
    <p:sldId id="307" r:id="rId71"/>
    <p:sldId id="406" r:id="rId72"/>
    <p:sldId id="407" r:id="rId73"/>
    <p:sldId id="408" r:id="rId74"/>
    <p:sldId id="361" r:id="rId75"/>
    <p:sldId id="409" r:id="rId76"/>
    <p:sldId id="391" r:id="rId77"/>
    <p:sldId id="410" r:id="rId78"/>
    <p:sldId id="411" r:id="rId79"/>
    <p:sldId id="412" r:id="rId80"/>
    <p:sldId id="413" r:id="rId81"/>
    <p:sldId id="362" r:id="rId82"/>
    <p:sldId id="415" r:id="rId83"/>
    <p:sldId id="394" r:id="rId84"/>
    <p:sldId id="395" r:id="rId85"/>
    <p:sldId id="364" r:id="rId86"/>
    <p:sldId id="365" r:id="rId87"/>
    <p:sldId id="366" r:id="rId88"/>
    <p:sldId id="311" r:id="rId89"/>
    <p:sldId id="314" r:id="rId90"/>
    <p:sldId id="315" r:id="rId91"/>
    <p:sldId id="316" r:id="rId92"/>
    <p:sldId id="317" r:id="rId93"/>
    <p:sldId id="318" r:id="rId94"/>
    <p:sldId id="320" r:id="rId95"/>
    <p:sldId id="321" r:id="rId96"/>
    <p:sldId id="322" r:id="rId97"/>
    <p:sldId id="323" r:id="rId98"/>
    <p:sldId id="324" r:id="rId99"/>
    <p:sldId id="325" r:id="rId100"/>
    <p:sldId id="326" r:id="rId101"/>
    <p:sldId id="327" r:id="rId102"/>
    <p:sldId id="328" r:id="rId103"/>
    <p:sldId id="329" r:id="rId104"/>
    <p:sldId id="330" r:id="rId105"/>
    <p:sldId id="331" r:id="rId106"/>
    <p:sldId id="332" r:id="rId107"/>
    <p:sldId id="333" r:id="rId108"/>
    <p:sldId id="334" r:id="rId109"/>
    <p:sldId id="335" r:id="rId110"/>
    <p:sldId id="336" r:id="rId111"/>
    <p:sldId id="337" r:id="rId112"/>
    <p:sldId id="338" r:id="rId113"/>
    <p:sldId id="339" r:id="rId114"/>
    <p:sldId id="340" r:id="rId115"/>
    <p:sldId id="341" r:id="rId116"/>
    <p:sldId id="342" r:id="rId117"/>
    <p:sldId id="343" r:id="rId118"/>
    <p:sldId id="344" r:id="rId119"/>
    <p:sldId id="345" r:id="rId120"/>
    <p:sldId id="346" r:id="rId121"/>
    <p:sldId id="347" r:id="rId122"/>
    <p:sldId id="348" r:id="rId123"/>
    <p:sldId id="349" r:id="rId124"/>
    <p:sldId id="354" r:id="rId1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263B"/>
    <a:srgbClr val="003399"/>
    <a:srgbClr val="003760"/>
    <a:srgbClr val="271050"/>
    <a:srgbClr val="006666"/>
    <a:srgbClr val="0B5355"/>
    <a:srgbClr val="000066"/>
    <a:srgbClr val="031717"/>
    <a:srgbClr val="D60093"/>
    <a:srgbClr val="5423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606" autoAdjust="0"/>
  </p:normalViewPr>
  <p:slideViewPr>
    <p:cSldViewPr>
      <p:cViewPr varScale="1">
        <p:scale>
          <a:sx n="77" d="100"/>
          <a:sy n="77" d="100"/>
        </p:scale>
        <p:origin x="730"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CCF8D1-E177-4807-9DA0-2956AB50FBAE}" type="doc">
      <dgm:prSet loTypeId="urn:microsoft.com/office/officeart/2005/8/layout/hProcess9" loCatId="process" qsTypeId="urn:microsoft.com/office/officeart/2005/8/quickstyle/simple1" qsCatId="simple" csTypeId="urn:microsoft.com/office/officeart/2005/8/colors/accent1_2" csCatId="accent1" phldr="1"/>
      <dgm:spPr/>
    </dgm:pt>
    <dgm:pt modelId="{9D8DD56E-C95B-4B49-BBF3-CDD40FC43C7E}">
      <dgm:prSet phldrT="[Metin]"/>
      <dgm:spPr>
        <a:solidFill>
          <a:srgbClr val="7030A0"/>
        </a:solidFill>
      </dgm:spPr>
      <dgm:t>
        <a:bodyPr/>
        <a:lstStyle/>
        <a:p>
          <a:r>
            <a:rPr lang="tr-TR" dirty="0"/>
            <a:t>GENETİK ÇEŞİTLİLİK</a:t>
          </a:r>
        </a:p>
      </dgm:t>
    </dgm:pt>
    <dgm:pt modelId="{B95268A8-3F4F-46F4-835A-2E9991C808C7}" type="parTrans" cxnId="{6208775E-A78E-4603-A7BB-5E55B001CCBC}">
      <dgm:prSet/>
      <dgm:spPr/>
      <dgm:t>
        <a:bodyPr/>
        <a:lstStyle/>
        <a:p>
          <a:endParaRPr lang="tr-TR"/>
        </a:p>
      </dgm:t>
    </dgm:pt>
    <dgm:pt modelId="{B4AB77B2-1320-415D-8A67-6AF1485DD290}" type="sibTrans" cxnId="{6208775E-A78E-4603-A7BB-5E55B001CCBC}">
      <dgm:prSet/>
      <dgm:spPr/>
      <dgm:t>
        <a:bodyPr/>
        <a:lstStyle/>
        <a:p>
          <a:endParaRPr lang="tr-TR"/>
        </a:p>
      </dgm:t>
    </dgm:pt>
    <dgm:pt modelId="{7D37FD4F-75DB-4C0A-93DF-43CCD103512A}">
      <dgm:prSet phldrT="[Metin]"/>
      <dgm:spPr>
        <a:solidFill>
          <a:srgbClr val="00B0F0"/>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dirty="0">
              <a:solidFill>
                <a:schemeClr val="bg1"/>
              </a:solidFill>
            </a:rPr>
            <a:t>EKOSİSTEM ÇEŞİTLİLİĞİ</a:t>
          </a:r>
        </a:p>
        <a:p>
          <a:pPr defTabSz="711200">
            <a:lnSpc>
              <a:spcPct val="90000"/>
            </a:lnSpc>
            <a:spcBef>
              <a:spcPct val="0"/>
            </a:spcBef>
            <a:spcAft>
              <a:spcPct val="35000"/>
            </a:spcAft>
          </a:pPr>
          <a:endParaRPr lang="tr-TR" dirty="0">
            <a:solidFill>
              <a:srgbClr val="FFC000"/>
            </a:solidFill>
          </a:endParaRPr>
        </a:p>
      </dgm:t>
    </dgm:pt>
    <dgm:pt modelId="{856E8D18-A9FF-480E-A2C5-9F9E79532608}" type="parTrans" cxnId="{773DD534-BC6D-4B94-B83D-0C06A8D8CCDF}">
      <dgm:prSet/>
      <dgm:spPr/>
      <dgm:t>
        <a:bodyPr/>
        <a:lstStyle/>
        <a:p>
          <a:endParaRPr lang="tr-TR"/>
        </a:p>
      </dgm:t>
    </dgm:pt>
    <dgm:pt modelId="{A7C6564D-A835-4FFA-B679-1EF1C7BB1F4E}" type="sibTrans" cxnId="{773DD534-BC6D-4B94-B83D-0C06A8D8CCDF}">
      <dgm:prSet/>
      <dgm:spPr/>
      <dgm:t>
        <a:bodyPr/>
        <a:lstStyle/>
        <a:p>
          <a:endParaRPr lang="tr-TR"/>
        </a:p>
      </dgm:t>
    </dgm:pt>
    <dgm:pt modelId="{8BE27B1D-B6E3-4EBC-9FB8-79B30BBAF287}">
      <dgm:prSet phldrT="[Metin]"/>
      <dgm:spPr>
        <a:solidFill>
          <a:srgbClr val="0B5512"/>
        </a:solidFill>
      </dgm:spPr>
      <dgm:t>
        <a:bodyPr/>
        <a:lstStyle/>
        <a:p>
          <a:r>
            <a:rPr lang="tr-TR" dirty="0"/>
            <a:t>EKOLOJİK OLAYLAR ÇEŞİTLİLİĞİ</a:t>
          </a:r>
        </a:p>
      </dgm:t>
    </dgm:pt>
    <dgm:pt modelId="{85072AC8-3342-41A3-9BBB-D7EAA84C9355}" type="parTrans" cxnId="{64066FE5-090F-4B7B-B0B8-512724482983}">
      <dgm:prSet/>
      <dgm:spPr/>
      <dgm:t>
        <a:bodyPr/>
        <a:lstStyle/>
        <a:p>
          <a:endParaRPr lang="tr-TR"/>
        </a:p>
      </dgm:t>
    </dgm:pt>
    <dgm:pt modelId="{C089D035-90CB-4A8B-B244-038F3C0DCE14}" type="sibTrans" cxnId="{64066FE5-090F-4B7B-B0B8-512724482983}">
      <dgm:prSet/>
      <dgm:spPr/>
      <dgm:t>
        <a:bodyPr/>
        <a:lstStyle/>
        <a:p>
          <a:endParaRPr lang="tr-TR"/>
        </a:p>
      </dgm:t>
    </dgm:pt>
    <dgm:pt modelId="{A63834EF-A01C-4FB8-B587-464651990214}">
      <dgm:prSet phldrT="[Metin]"/>
      <dgm:spPr>
        <a:solidFill>
          <a:srgbClr val="C93181"/>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dirty="0"/>
            <a:t>TÜR ÇEŞİTLİLİĞİ</a:t>
          </a:r>
        </a:p>
        <a:p>
          <a:pPr defTabSz="711200">
            <a:lnSpc>
              <a:spcPct val="90000"/>
            </a:lnSpc>
            <a:spcBef>
              <a:spcPct val="0"/>
            </a:spcBef>
            <a:spcAft>
              <a:spcPct val="35000"/>
            </a:spcAft>
          </a:pPr>
          <a:endParaRPr lang="tr-TR" dirty="0"/>
        </a:p>
      </dgm:t>
    </dgm:pt>
    <dgm:pt modelId="{15B7F934-D9C7-4CDC-89BC-91DBA2687239}" type="parTrans" cxnId="{1CF8EF1C-B9C5-4C43-9CA8-E033087ED76C}">
      <dgm:prSet/>
      <dgm:spPr/>
      <dgm:t>
        <a:bodyPr/>
        <a:lstStyle/>
        <a:p>
          <a:endParaRPr lang="tr-TR"/>
        </a:p>
      </dgm:t>
    </dgm:pt>
    <dgm:pt modelId="{A204D0F2-5638-4B03-A425-848FEB5D073C}" type="sibTrans" cxnId="{1CF8EF1C-B9C5-4C43-9CA8-E033087ED76C}">
      <dgm:prSet/>
      <dgm:spPr/>
      <dgm:t>
        <a:bodyPr/>
        <a:lstStyle/>
        <a:p>
          <a:endParaRPr lang="tr-TR"/>
        </a:p>
      </dgm:t>
    </dgm:pt>
    <dgm:pt modelId="{2F65021E-1ABC-477F-BF00-269695972BCA}" type="pres">
      <dgm:prSet presAssocID="{B8CCF8D1-E177-4807-9DA0-2956AB50FBAE}" presName="CompostProcess" presStyleCnt="0">
        <dgm:presLayoutVars>
          <dgm:dir/>
          <dgm:resizeHandles val="exact"/>
        </dgm:presLayoutVars>
      </dgm:prSet>
      <dgm:spPr/>
    </dgm:pt>
    <dgm:pt modelId="{2CFCFBE3-F2FB-4974-8E81-F117AEE125E4}" type="pres">
      <dgm:prSet presAssocID="{B8CCF8D1-E177-4807-9DA0-2956AB50FBAE}" presName="arrow" presStyleLbl="bgShp" presStyleIdx="0" presStyleCnt="1" custScaleX="109428"/>
      <dgm:spPr>
        <a:solidFill>
          <a:srgbClr val="002060"/>
        </a:solidFill>
      </dgm:spPr>
    </dgm:pt>
    <dgm:pt modelId="{54F9CBD7-30E1-488B-A304-61DBE27A19BC}" type="pres">
      <dgm:prSet presAssocID="{B8CCF8D1-E177-4807-9DA0-2956AB50FBAE}" presName="linearProcess" presStyleCnt="0"/>
      <dgm:spPr/>
    </dgm:pt>
    <dgm:pt modelId="{553766F7-E2B8-425D-832E-0B8696667857}" type="pres">
      <dgm:prSet presAssocID="{9D8DD56E-C95B-4B49-BBF3-CDD40FC43C7E}" presName="textNode" presStyleLbl="node1" presStyleIdx="0" presStyleCnt="4">
        <dgm:presLayoutVars>
          <dgm:bulletEnabled val="1"/>
        </dgm:presLayoutVars>
      </dgm:prSet>
      <dgm:spPr/>
    </dgm:pt>
    <dgm:pt modelId="{408625CA-8DA9-49DB-BD45-97DFF96C91B7}" type="pres">
      <dgm:prSet presAssocID="{B4AB77B2-1320-415D-8A67-6AF1485DD290}" presName="sibTrans" presStyleCnt="0"/>
      <dgm:spPr/>
    </dgm:pt>
    <dgm:pt modelId="{00C7103A-179D-487E-87BE-781944EEC9D4}" type="pres">
      <dgm:prSet presAssocID="{A63834EF-A01C-4FB8-B587-464651990214}" presName="textNode" presStyleLbl="node1" presStyleIdx="1" presStyleCnt="4">
        <dgm:presLayoutVars>
          <dgm:bulletEnabled val="1"/>
        </dgm:presLayoutVars>
      </dgm:prSet>
      <dgm:spPr/>
    </dgm:pt>
    <dgm:pt modelId="{FA0C2124-5EED-4CAB-9607-A07FE21BAA34}" type="pres">
      <dgm:prSet presAssocID="{A204D0F2-5638-4B03-A425-848FEB5D073C}" presName="sibTrans" presStyleCnt="0"/>
      <dgm:spPr/>
    </dgm:pt>
    <dgm:pt modelId="{B70E0C4F-917D-424C-9151-920AC000CB80}" type="pres">
      <dgm:prSet presAssocID="{7D37FD4F-75DB-4C0A-93DF-43CCD103512A}" presName="textNode" presStyleLbl="node1" presStyleIdx="2" presStyleCnt="4">
        <dgm:presLayoutVars>
          <dgm:bulletEnabled val="1"/>
        </dgm:presLayoutVars>
      </dgm:prSet>
      <dgm:spPr/>
    </dgm:pt>
    <dgm:pt modelId="{B170BCCF-6699-46C4-A9A0-5FA78045D7C2}" type="pres">
      <dgm:prSet presAssocID="{A7C6564D-A835-4FFA-B679-1EF1C7BB1F4E}" presName="sibTrans" presStyleCnt="0"/>
      <dgm:spPr/>
    </dgm:pt>
    <dgm:pt modelId="{D6CC9D45-607F-4402-B80F-1C9233A4F5E2}" type="pres">
      <dgm:prSet presAssocID="{8BE27B1D-B6E3-4EBC-9FB8-79B30BBAF287}" presName="textNode" presStyleLbl="node1" presStyleIdx="3" presStyleCnt="4">
        <dgm:presLayoutVars>
          <dgm:bulletEnabled val="1"/>
        </dgm:presLayoutVars>
      </dgm:prSet>
      <dgm:spPr/>
    </dgm:pt>
  </dgm:ptLst>
  <dgm:cxnLst>
    <dgm:cxn modelId="{1CF8EF1C-B9C5-4C43-9CA8-E033087ED76C}" srcId="{B8CCF8D1-E177-4807-9DA0-2956AB50FBAE}" destId="{A63834EF-A01C-4FB8-B587-464651990214}" srcOrd="1" destOrd="0" parTransId="{15B7F934-D9C7-4CDC-89BC-91DBA2687239}" sibTransId="{A204D0F2-5638-4B03-A425-848FEB5D073C}"/>
    <dgm:cxn modelId="{BDC4112D-9F91-4057-ACB7-D1A16DB45DD8}" type="presOf" srcId="{7D37FD4F-75DB-4C0A-93DF-43CCD103512A}" destId="{B70E0C4F-917D-424C-9151-920AC000CB80}" srcOrd="0" destOrd="0" presId="urn:microsoft.com/office/officeart/2005/8/layout/hProcess9"/>
    <dgm:cxn modelId="{773DD534-BC6D-4B94-B83D-0C06A8D8CCDF}" srcId="{B8CCF8D1-E177-4807-9DA0-2956AB50FBAE}" destId="{7D37FD4F-75DB-4C0A-93DF-43CCD103512A}" srcOrd="2" destOrd="0" parTransId="{856E8D18-A9FF-480E-A2C5-9F9E79532608}" sibTransId="{A7C6564D-A835-4FFA-B679-1EF1C7BB1F4E}"/>
    <dgm:cxn modelId="{6208775E-A78E-4603-A7BB-5E55B001CCBC}" srcId="{B8CCF8D1-E177-4807-9DA0-2956AB50FBAE}" destId="{9D8DD56E-C95B-4B49-BBF3-CDD40FC43C7E}" srcOrd="0" destOrd="0" parTransId="{B95268A8-3F4F-46F4-835A-2E9991C808C7}" sibTransId="{B4AB77B2-1320-415D-8A67-6AF1485DD290}"/>
    <dgm:cxn modelId="{FD790D91-3B7A-4743-B6F3-252AF916BC01}" type="presOf" srcId="{B8CCF8D1-E177-4807-9DA0-2956AB50FBAE}" destId="{2F65021E-1ABC-477F-BF00-269695972BCA}" srcOrd="0" destOrd="0" presId="urn:microsoft.com/office/officeart/2005/8/layout/hProcess9"/>
    <dgm:cxn modelId="{3E114BB5-B9BF-4002-B19E-7D7DFA0E7C8C}" type="presOf" srcId="{8BE27B1D-B6E3-4EBC-9FB8-79B30BBAF287}" destId="{D6CC9D45-607F-4402-B80F-1C9233A4F5E2}" srcOrd="0" destOrd="0" presId="urn:microsoft.com/office/officeart/2005/8/layout/hProcess9"/>
    <dgm:cxn modelId="{4215DEC0-E454-4A45-A56B-1C491EFCC880}" type="presOf" srcId="{9D8DD56E-C95B-4B49-BBF3-CDD40FC43C7E}" destId="{553766F7-E2B8-425D-832E-0B8696667857}" srcOrd="0" destOrd="0" presId="urn:microsoft.com/office/officeart/2005/8/layout/hProcess9"/>
    <dgm:cxn modelId="{64066FE5-090F-4B7B-B0B8-512724482983}" srcId="{B8CCF8D1-E177-4807-9DA0-2956AB50FBAE}" destId="{8BE27B1D-B6E3-4EBC-9FB8-79B30BBAF287}" srcOrd="3" destOrd="0" parTransId="{85072AC8-3342-41A3-9BBB-D7EAA84C9355}" sibTransId="{C089D035-90CB-4A8B-B244-038F3C0DCE14}"/>
    <dgm:cxn modelId="{39D224FD-1277-459C-859C-55CB4DAE0CC7}" type="presOf" srcId="{A63834EF-A01C-4FB8-B587-464651990214}" destId="{00C7103A-179D-487E-87BE-781944EEC9D4}" srcOrd="0" destOrd="0" presId="urn:microsoft.com/office/officeart/2005/8/layout/hProcess9"/>
    <dgm:cxn modelId="{C387A80E-0AB8-4B8D-8846-97E4A32B3CD4}" type="presParOf" srcId="{2F65021E-1ABC-477F-BF00-269695972BCA}" destId="{2CFCFBE3-F2FB-4974-8E81-F117AEE125E4}" srcOrd="0" destOrd="0" presId="urn:microsoft.com/office/officeart/2005/8/layout/hProcess9"/>
    <dgm:cxn modelId="{14F37F6A-619F-4A9F-9CE9-A3650152348E}" type="presParOf" srcId="{2F65021E-1ABC-477F-BF00-269695972BCA}" destId="{54F9CBD7-30E1-488B-A304-61DBE27A19BC}" srcOrd="1" destOrd="0" presId="urn:microsoft.com/office/officeart/2005/8/layout/hProcess9"/>
    <dgm:cxn modelId="{410BB584-298F-496D-A0C6-B10F2CB17948}" type="presParOf" srcId="{54F9CBD7-30E1-488B-A304-61DBE27A19BC}" destId="{553766F7-E2B8-425D-832E-0B8696667857}" srcOrd="0" destOrd="0" presId="urn:microsoft.com/office/officeart/2005/8/layout/hProcess9"/>
    <dgm:cxn modelId="{45C4DDBE-42DC-4107-BE30-EFD546EFB5EB}" type="presParOf" srcId="{54F9CBD7-30E1-488B-A304-61DBE27A19BC}" destId="{408625CA-8DA9-49DB-BD45-97DFF96C91B7}" srcOrd="1" destOrd="0" presId="urn:microsoft.com/office/officeart/2005/8/layout/hProcess9"/>
    <dgm:cxn modelId="{9F1A213A-A1E4-4ECD-A1AE-CC123F3B72BE}" type="presParOf" srcId="{54F9CBD7-30E1-488B-A304-61DBE27A19BC}" destId="{00C7103A-179D-487E-87BE-781944EEC9D4}" srcOrd="2" destOrd="0" presId="urn:microsoft.com/office/officeart/2005/8/layout/hProcess9"/>
    <dgm:cxn modelId="{4A456CC5-47D5-4D59-8A8A-8E8B56FD4187}" type="presParOf" srcId="{54F9CBD7-30E1-488B-A304-61DBE27A19BC}" destId="{FA0C2124-5EED-4CAB-9607-A07FE21BAA34}" srcOrd="3" destOrd="0" presId="urn:microsoft.com/office/officeart/2005/8/layout/hProcess9"/>
    <dgm:cxn modelId="{3F29FDAC-3733-492D-AC6A-EC86B936DAED}" type="presParOf" srcId="{54F9CBD7-30E1-488B-A304-61DBE27A19BC}" destId="{B70E0C4F-917D-424C-9151-920AC000CB80}" srcOrd="4" destOrd="0" presId="urn:microsoft.com/office/officeart/2005/8/layout/hProcess9"/>
    <dgm:cxn modelId="{BC184105-B00C-463C-8217-34D250E51415}" type="presParOf" srcId="{54F9CBD7-30E1-488B-A304-61DBE27A19BC}" destId="{B170BCCF-6699-46C4-A9A0-5FA78045D7C2}" srcOrd="5" destOrd="0" presId="urn:microsoft.com/office/officeart/2005/8/layout/hProcess9"/>
    <dgm:cxn modelId="{8F4F6521-0DA8-41CD-9E14-3A0ED0594259}" type="presParOf" srcId="{54F9CBD7-30E1-488B-A304-61DBE27A19BC}" destId="{D6CC9D45-607F-4402-B80F-1C9233A4F5E2}"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15CD06-3714-4BCD-B58B-2FCE631100EE}"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tr-TR"/>
        </a:p>
      </dgm:t>
    </dgm:pt>
    <dgm:pt modelId="{4EFBFB9A-B61A-4512-818B-132E64AD986B}">
      <dgm:prSet phldrT="[Metin]"/>
      <dgm:spPr>
        <a:solidFill>
          <a:srgbClr val="002060"/>
        </a:solidFill>
      </dgm:spPr>
      <dgm:t>
        <a:bodyPr/>
        <a:lstStyle/>
        <a:p>
          <a:r>
            <a:rPr lang="tr-TR" b="1" dirty="0"/>
            <a:t>100 bin BÖCEK</a:t>
          </a:r>
        </a:p>
      </dgm:t>
    </dgm:pt>
    <dgm:pt modelId="{A978638C-1B22-42E4-BE1D-171B22379EBA}" type="parTrans" cxnId="{5CB7C65C-2F9C-42B3-9A23-3DF3943A4230}">
      <dgm:prSet/>
      <dgm:spPr/>
      <dgm:t>
        <a:bodyPr/>
        <a:lstStyle/>
        <a:p>
          <a:endParaRPr lang="tr-TR"/>
        </a:p>
      </dgm:t>
    </dgm:pt>
    <dgm:pt modelId="{F35F47C4-1F6F-4F03-8F81-209063E723E5}" type="sibTrans" cxnId="{5CB7C65C-2F9C-42B3-9A23-3DF3943A4230}">
      <dgm:prSet/>
      <dgm:spPr>
        <a:solidFill>
          <a:schemeClr val="accent2"/>
        </a:solidFill>
      </dgm:spPr>
      <dgm:t>
        <a:bodyPr/>
        <a:lstStyle/>
        <a:p>
          <a:endParaRPr lang="tr-TR"/>
        </a:p>
      </dgm:t>
    </dgm:pt>
    <dgm:pt modelId="{0473A8CB-9285-4487-AEDA-5D8F7D6D4C93}">
      <dgm:prSet phldrT="[Metin]"/>
      <dgm:spPr>
        <a:solidFill>
          <a:srgbClr val="002060"/>
        </a:solidFill>
      </dgm:spPr>
      <dgm:t>
        <a:bodyPr/>
        <a:lstStyle/>
        <a:p>
          <a:r>
            <a:rPr lang="tr-TR" b="1" dirty="0"/>
            <a:t>56 ENDEMİK BALIK</a:t>
          </a:r>
        </a:p>
      </dgm:t>
    </dgm:pt>
    <dgm:pt modelId="{AE82BD99-2439-426C-AE52-D4FF679C9982}" type="parTrans" cxnId="{9889E5EA-EC8D-44B5-B739-209EE8898834}">
      <dgm:prSet/>
      <dgm:spPr/>
      <dgm:t>
        <a:bodyPr/>
        <a:lstStyle/>
        <a:p>
          <a:endParaRPr lang="tr-TR"/>
        </a:p>
      </dgm:t>
    </dgm:pt>
    <dgm:pt modelId="{0787414D-8C5A-47B9-B9F8-CA8668DD7E0C}" type="sibTrans" cxnId="{9889E5EA-EC8D-44B5-B739-209EE8898834}">
      <dgm:prSet/>
      <dgm:spPr>
        <a:solidFill>
          <a:schemeClr val="accent2"/>
        </a:solidFill>
      </dgm:spPr>
      <dgm:t>
        <a:bodyPr/>
        <a:lstStyle/>
        <a:p>
          <a:endParaRPr lang="tr-TR"/>
        </a:p>
      </dgm:t>
    </dgm:pt>
    <dgm:pt modelId="{2F5FF0F7-2A45-4F1A-B5F7-7093D6FF981F}">
      <dgm:prSet phldrT="[Metin]"/>
      <dgm:spPr>
        <a:solidFill>
          <a:srgbClr val="002060"/>
        </a:solidFill>
      </dgm:spPr>
      <dgm:t>
        <a:bodyPr/>
        <a:lstStyle/>
        <a:p>
          <a:r>
            <a:rPr lang="tr-TR" b="1" dirty="0"/>
            <a:t>882 BALIK</a:t>
          </a:r>
        </a:p>
      </dgm:t>
    </dgm:pt>
    <dgm:pt modelId="{DA7A0D63-B17D-4C41-AC22-BE408C6CF054}" type="parTrans" cxnId="{C01CEFA1-A60A-45BA-B484-EA1F920591C8}">
      <dgm:prSet/>
      <dgm:spPr/>
      <dgm:t>
        <a:bodyPr/>
        <a:lstStyle/>
        <a:p>
          <a:endParaRPr lang="tr-TR"/>
        </a:p>
      </dgm:t>
    </dgm:pt>
    <dgm:pt modelId="{FBEBC69A-C37F-49A3-AF2A-C47AABFAF7E0}" type="sibTrans" cxnId="{C01CEFA1-A60A-45BA-B484-EA1F920591C8}">
      <dgm:prSet/>
      <dgm:spPr>
        <a:solidFill>
          <a:schemeClr val="accent2"/>
        </a:solidFill>
      </dgm:spPr>
      <dgm:t>
        <a:bodyPr/>
        <a:lstStyle/>
        <a:p>
          <a:endParaRPr lang="tr-TR"/>
        </a:p>
      </dgm:t>
    </dgm:pt>
    <dgm:pt modelId="{9D10A0AA-4D3E-47A6-8F32-2A55F9B0F52C}">
      <dgm:prSet phldrT="[Metin]"/>
      <dgm:spPr>
        <a:solidFill>
          <a:srgbClr val="002060"/>
        </a:solidFill>
      </dgm:spPr>
      <dgm:t>
        <a:bodyPr/>
        <a:lstStyle/>
        <a:p>
          <a:r>
            <a:rPr lang="tr-TR" b="1" dirty="0"/>
            <a:t>12.800 BİTKİ</a:t>
          </a:r>
        </a:p>
      </dgm:t>
    </dgm:pt>
    <dgm:pt modelId="{5D4EF00A-8E2C-4F70-BF34-DFA3146FF915}" type="parTrans" cxnId="{24379C0E-624F-45AF-A5A9-580016A7F1D8}">
      <dgm:prSet/>
      <dgm:spPr/>
      <dgm:t>
        <a:bodyPr/>
        <a:lstStyle/>
        <a:p>
          <a:endParaRPr lang="tr-TR"/>
        </a:p>
      </dgm:t>
    </dgm:pt>
    <dgm:pt modelId="{8DBAB90F-970C-459F-B038-7C4D583EEE22}" type="sibTrans" cxnId="{24379C0E-624F-45AF-A5A9-580016A7F1D8}">
      <dgm:prSet/>
      <dgm:spPr>
        <a:solidFill>
          <a:schemeClr val="accent2"/>
        </a:solidFill>
      </dgm:spPr>
      <dgm:t>
        <a:bodyPr/>
        <a:lstStyle/>
        <a:p>
          <a:endParaRPr lang="tr-TR"/>
        </a:p>
      </dgm:t>
    </dgm:pt>
    <dgm:pt modelId="{AD6FC354-6356-464B-97FE-F9442925D8C7}">
      <dgm:prSet phldrT="[Metin]"/>
      <dgm:spPr>
        <a:solidFill>
          <a:srgbClr val="002060"/>
        </a:solidFill>
      </dgm:spPr>
      <dgm:t>
        <a:bodyPr/>
        <a:lstStyle/>
        <a:p>
          <a:r>
            <a:rPr lang="tr-TR" dirty="0"/>
            <a:t>4.800 </a:t>
          </a:r>
          <a:r>
            <a:rPr lang="tr-TR" b="1" dirty="0"/>
            <a:t>ENDEMİK</a:t>
          </a:r>
        </a:p>
        <a:p>
          <a:r>
            <a:rPr lang="tr-TR" b="1" dirty="0"/>
            <a:t>BİTKİ</a:t>
          </a:r>
        </a:p>
      </dgm:t>
    </dgm:pt>
    <dgm:pt modelId="{DB081F65-DF3B-4F9A-909F-2D7BA0EAD44D}" type="parTrans" cxnId="{5C8E78DB-7A73-44B3-8492-F110245DB5D1}">
      <dgm:prSet/>
      <dgm:spPr/>
      <dgm:t>
        <a:bodyPr/>
        <a:lstStyle/>
        <a:p>
          <a:endParaRPr lang="tr-TR"/>
        </a:p>
      </dgm:t>
    </dgm:pt>
    <dgm:pt modelId="{0467E052-CAC2-41ED-AF4C-5328CAF9E90C}" type="sibTrans" cxnId="{5C8E78DB-7A73-44B3-8492-F110245DB5D1}">
      <dgm:prSet/>
      <dgm:spPr>
        <a:solidFill>
          <a:schemeClr val="accent2"/>
        </a:solidFill>
      </dgm:spPr>
      <dgm:t>
        <a:bodyPr/>
        <a:lstStyle/>
        <a:p>
          <a:endParaRPr lang="tr-TR"/>
        </a:p>
      </dgm:t>
    </dgm:pt>
    <dgm:pt modelId="{4552543C-206D-4108-8F68-441A3D3DA930}">
      <dgm:prSet phldrT="[Metin]"/>
      <dgm:spPr>
        <a:solidFill>
          <a:srgbClr val="002060"/>
        </a:solidFill>
      </dgm:spPr>
      <dgm:t>
        <a:bodyPr/>
        <a:lstStyle/>
        <a:p>
          <a:r>
            <a:rPr lang="tr-TR" b="1" dirty="0"/>
            <a:t>120 SÜRÜNGEN</a:t>
          </a:r>
        </a:p>
      </dgm:t>
    </dgm:pt>
    <dgm:pt modelId="{316E0A25-8052-414C-96E7-505A4FB47FD1}" type="parTrans" cxnId="{A1CA9A2C-780A-4E7F-A7EA-D8AEA1935A66}">
      <dgm:prSet/>
      <dgm:spPr/>
      <dgm:t>
        <a:bodyPr/>
        <a:lstStyle/>
        <a:p>
          <a:endParaRPr lang="tr-TR"/>
        </a:p>
      </dgm:t>
    </dgm:pt>
    <dgm:pt modelId="{AE94E678-F394-4140-B1F1-C9D0034ADE6E}" type="sibTrans" cxnId="{A1CA9A2C-780A-4E7F-A7EA-D8AEA1935A66}">
      <dgm:prSet/>
      <dgm:spPr>
        <a:solidFill>
          <a:schemeClr val="accent2"/>
        </a:solidFill>
      </dgm:spPr>
      <dgm:t>
        <a:bodyPr/>
        <a:lstStyle/>
        <a:p>
          <a:endParaRPr lang="tr-TR"/>
        </a:p>
      </dgm:t>
    </dgm:pt>
    <dgm:pt modelId="{4E4196FD-1A66-46FC-8347-42421751A4F9}">
      <dgm:prSet phldrT="[Metin]"/>
      <dgm:spPr>
        <a:solidFill>
          <a:srgbClr val="002060"/>
        </a:solidFill>
      </dgm:spPr>
      <dgm:t>
        <a:bodyPr/>
        <a:lstStyle/>
        <a:p>
          <a:r>
            <a:rPr lang="tr-TR" b="1" dirty="0"/>
            <a:t>530 KUŞ</a:t>
          </a:r>
        </a:p>
      </dgm:t>
    </dgm:pt>
    <dgm:pt modelId="{1B9CD9BA-228F-4837-A5E9-B116EE2F94B5}" type="parTrans" cxnId="{F31EEC59-F8A2-4449-B4AC-DCEBA1D5B78E}">
      <dgm:prSet/>
      <dgm:spPr/>
      <dgm:t>
        <a:bodyPr/>
        <a:lstStyle/>
        <a:p>
          <a:endParaRPr lang="tr-TR"/>
        </a:p>
      </dgm:t>
    </dgm:pt>
    <dgm:pt modelId="{D03B2F66-B46F-4F9A-B7E0-55C91B9DABF3}" type="sibTrans" cxnId="{F31EEC59-F8A2-4449-B4AC-DCEBA1D5B78E}">
      <dgm:prSet/>
      <dgm:spPr>
        <a:solidFill>
          <a:schemeClr val="accent2"/>
        </a:solidFill>
      </dgm:spPr>
      <dgm:t>
        <a:bodyPr/>
        <a:lstStyle/>
        <a:p>
          <a:endParaRPr lang="tr-TR"/>
        </a:p>
      </dgm:t>
    </dgm:pt>
    <dgm:pt modelId="{014421CE-EA3B-40CD-ACA3-2D789E773128}" type="pres">
      <dgm:prSet presAssocID="{A815CD06-3714-4BCD-B58B-2FCE631100EE}" presName="cycle" presStyleCnt="0">
        <dgm:presLayoutVars>
          <dgm:dir/>
          <dgm:resizeHandles val="exact"/>
        </dgm:presLayoutVars>
      </dgm:prSet>
      <dgm:spPr/>
    </dgm:pt>
    <dgm:pt modelId="{7089FC6A-3B04-4DCF-8EA2-375FCD52AFB9}" type="pres">
      <dgm:prSet presAssocID="{4EFBFB9A-B61A-4512-818B-132E64AD986B}" presName="node" presStyleLbl="node1" presStyleIdx="0" presStyleCnt="7">
        <dgm:presLayoutVars>
          <dgm:bulletEnabled val="1"/>
        </dgm:presLayoutVars>
      </dgm:prSet>
      <dgm:spPr/>
    </dgm:pt>
    <dgm:pt modelId="{50AA677B-8C18-42F5-8884-D42E03EE779C}" type="pres">
      <dgm:prSet presAssocID="{F35F47C4-1F6F-4F03-8F81-209063E723E5}" presName="sibTrans" presStyleLbl="sibTrans2D1" presStyleIdx="0" presStyleCnt="7"/>
      <dgm:spPr/>
    </dgm:pt>
    <dgm:pt modelId="{4AA9F3DA-4E2B-4195-8CC1-016684E450E6}" type="pres">
      <dgm:prSet presAssocID="{F35F47C4-1F6F-4F03-8F81-209063E723E5}" presName="connectorText" presStyleLbl="sibTrans2D1" presStyleIdx="0" presStyleCnt="7"/>
      <dgm:spPr/>
    </dgm:pt>
    <dgm:pt modelId="{C081B078-1149-4273-9463-F7E29A488A67}" type="pres">
      <dgm:prSet presAssocID="{0473A8CB-9285-4487-AEDA-5D8F7D6D4C93}" presName="node" presStyleLbl="node1" presStyleIdx="1" presStyleCnt="7" custRadScaleRad="97777" custRadScaleInc="-1785">
        <dgm:presLayoutVars>
          <dgm:bulletEnabled val="1"/>
        </dgm:presLayoutVars>
      </dgm:prSet>
      <dgm:spPr/>
    </dgm:pt>
    <dgm:pt modelId="{A6E6F10D-1A0C-4F0B-9A0D-F34382B6C809}" type="pres">
      <dgm:prSet presAssocID="{0787414D-8C5A-47B9-B9F8-CA8668DD7E0C}" presName="sibTrans" presStyleLbl="sibTrans2D1" presStyleIdx="1" presStyleCnt="7"/>
      <dgm:spPr/>
    </dgm:pt>
    <dgm:pt modelId="{1AF14BFC-A512-4E7E-A6BD-2A8C69E3B03A}" type="pres">
      <dgm:prSet presAssocID="{0787414D-8C5A-47B9-B9F8-CA8668DD7E0C}" presName="connectorText" presStyleLbl="sibTrans2D1" presStyleIdx="1" presStyleCnt="7"/>
      <dgm:spPr/>
    </dgm:pt>
    <dgm:pt modelId="{C43930B8-965C-4EE9-8690-AF52B09D56FB}" type="pres">
      <dgm:prSet presAssocID="{2F5FF0F7-2A45-4F1A-B5F7-7093D6FF981F}" presName="node" presStyleLbl="node1" presStyleIdx="2" presStyleCnt="7">
        <dgm:presLayoutVars>
          <dgm:bulletEnabled val="1"/>
        </dgm:presLayoutVars>
      </dgm:prSet>
      <dgm:spPr/>
    </dgm:pt>
    <dgm:pt modelId="{6A976C92-F9ED-4311-B85A-BE0908D54987}" type="pres">
      <dgm:prSet presAssocID="{FBEBC69A-C37F-49A3-AF2A-C47AABFAF7E0}" presName="sibTrans" presStyleLbl="sibTrans2D1" presStyleIdx="2" presStyleCnt="7"/>
      <dgm:spPr/>
    </dgm:pt>
    <dgm:pt modelId="{8A95395F-ADE5-4494-9A82-6DECF31792D6}" type="pres">
      <dgm:prSet presAssocID="{FBEBC69A-C37F-49A3-AF2A-C47AABFAF7E0}" presName="connectorText" presStyleLbl="sibTrans2D1" presStyleIdx="2" presStyleCnt="7"/>
      <dgm:spPr/>
    </dgm:pt>
    <dgm:pt modelId="{F08022FF-19BB-49A2-A398-D1A94DA99DE0}" type="pres">
      <dgm:prSet presAssocID="{9D10A0AA-4D3E-47A6-8F32-2A55F9B0F52C}" presName="node" presStyleLbl="node1" presStyleIdx="3" presStyleCnt="7">
        <dgm:presLayoutVars>
          <dgm:bulletEnabled val="1"/>
        </dgm:presLayoutVars>
      </dgm:prSet>
      <dgm:spPr/>
    </dgm:pt>
    <dgm:pt modelId="{9AEBD623-24BE-43BA-B1D0-0ECCEAB38637}" type="pres">
      <dgm:prSet presAssocID="{8DBAB90F-970C-459F-B038-7C4D583EEE22}" presName="sibTrans" presStyleLbl="sibTrans2D1" presStyleIdx="3" presStyleCnt="7"/>
      <dgm:spPr/>
    </dgm:pt>
    <dgm:pt modelId="{8FB0F2D6-F061-41F0-8992-020FA271440A}" type="pres">
      <dgm:prSet presAssocID="{8DBAB90F-970C-459F-B038-7C4D583EEE22}" presName="connectorText" presStyleLbl="sibTrans2D1" presStyleIdx="3" presStyleCnt="7"/>
      <dgm:spPr/>
    </dgm:pt>
    <dgm:pt modelId="{585E7C18-7492-4168-B416-7551EA71C4B6}" type="pres">
      <dgm:prSet presAssocID="{AD6FC354-6356-464B-97FE-F9442925D8C7}" presName="node" presStyleLbl="node1" presStyleIdx="4" presStyleCnt="7">
        <dgm:presLayoutVars>
          <dgm:bulletEnabled val="1"/>
        </dgm:presLayoutVars>
      </dgm:prSet>
      <dgm:spPr/>
    </dgm:pt>
    <dgm:pt modelId="{1576E6CD-A8EF-4761-B3EE-045D908FFB21}" type="pres">
      <dgm:prSet presAssocID="{0467E052-CAC2-41ED-AF4C-5328CAF9E90C}" presName="sibTrans" presStyleLbl="sibTrans2D1" presStyleIdx="4" presStyleCnt="7"/>
      <dgm:spPr/>
    </dgm:pt>
    <dgm:pt modelId="{8912FE46-CE6E-43B7-80FA-00D0E39ABD6F}" type="pres">
      <dgm:prSet presAssocID="{0467E052-CAC2-41ED-AF4C-5328CAF9E90C}" presName="connectorText" presStyleLbl="sibTrans2D1" presStyleIdx="4" presStyleCnt="7"/>
      <dgm:spPr/>
    </dgm:pt>
    <dgm:pt modelId="{16FC9F46-CEA4-4785-BEA1-3BCEBA6FE926}" type="pres">
      <dgm:prSet presAssocID="{4552543C-206D-4108-8F68-441A3D3DA930}" presName="node" presStyleLbl="node1" presStyleIdx="5" presStyleCnt="7">
        <dgm:presLayoutVars>
          <dgm:bulletEnabled val="1"/>
        </dgm:presLayoutVars>
      </dgm:prSet>
      <dgm:spPr/>
    </dgm:pt>
    <dgm:pt modelId="{E93B23BE-50F2-4A6B-8C81-46367E54EF84}" type="pres">
      <dgm:prSet presAssocID="{AE94E678-F394-4140-B1F1-C9D0034ADE6E}" presName="sibTrans" presStyleLbl="sibTrans2D1" presStyleIdx="5" presStyleCnt="7"/>
      <dgm:spPr/>
    </dgm:pt>
    <dgm:pt modelId="{97606D5D-51C6-4C51-A977-63775EA1D317}" type="pres">
      <dgm:prSet presAssocID="{AE94E678-F394-4140-B1F1-C9D0034ADE6E}" presName="connectorText" presStyleLbl="sibTrans2D1" presStyleIdx="5" presStyleCnt="7"/>
      <dgm:spPr/>
    </dgm:pt>
    <dgm:pt modelId="{CE51F05A-F0BA-424A-A715-002E284AD4D6}" type="pres">
      <dgm:prSet presAssocID="{4E4196FD-1A66-46FC-8347-42421751A4F9}" presName="node" presStyleLbl="node1" presStyleIdx="6" presStyleCnt="7">
        <dgm:presLayoutVars>
          <dgm:bulletEnabled val="1"/>
        </dgm:presLayoutVars>
      </dgm:prSet>
      <dgm:spPr/>
    </dgm:pt>
    <dgm:pt modelId="{B8F4790F-4EAE-4A53-9C28-0866C9E7AADE}" type="pres">
      <dgm:prSet presAssocID="{D03B2F66-B46F-4F9A-B7E0-55C91B9DABF3}" presName="sibTrans" presStyleLbl="sibTrans2D1" presStyleIdx="6" presStyleCnt="7"/>
      <dgm:spPr/>
    </dgm:pt>
    <dgm:pt modelId="{10DB9B77-21ED-481C-B756-605B21A7D445}" type="pres">
      <dgm:prSet presAssocID="{D03B2F66-B46F-4F9A-B7E0-55C91B9DABF3}" presName="connectorText" presStyleLbl="sibTrans2D1" presStyleIdx="6" presStyleCnt="7"/>
      <dgm:spPr/>
    </dgm:pt>
  </dgm:ptLst>
  <dgm:cxnLst>
    <dgm:cxn modelId="{118B7600-5E55-411A-B95F-8A8147C98759}" type="presOf" srcId="{8DBAB90F-970C-459F-B038-7C4D583EEE22}" destId="{8FB0F2D6-F061-41F0-8992-020FA271440A}" srcOrd="1" destOrd="0" presId="urn:microsoft.com/office/officeart/2005/8/layout/cycle2"/>
    <dgm:cxn modelId="{24379C0E-624F-45AF-A5A9-580016A7F1D8}" srcId="{A815CD06-3714-4BCD-B58B-2FCE631100EE}" destId="{9D10A0AA-4D3E-47A6-8F32-2A55F9B0F52C}" srcOrd="3" destOrd="0" parTransId="{5D4EF00A-8E2C-4F70-BF34-DFA3146FF915}" sibTransId="{8DBAB90F-970C-459F-B038-7C4D583EEE22}"/>
    <dgm:cxn modelId="{A9CC9F14-11D0-4F36-8ED5-83656109BD93}" type="presOf" srcId="{0467E052-CAC2-41ED-AF4C-5328CAF9E90C}" destId="{8912FE46-CE6E-43B7-80FA-00D0E39ABD6F}" srcOrd="1" destOrd="0" presId="urn:microsoft.com/office/officeart/2005/8/layout/cycle2"/>
    <dgm:cxn modelId="{20638E23-913C-4646-9D8B-CF9A53393F46}" type="presOf" srcId="{0787414D-8C5A-47B9-B9F8-CA8668DD7E0C}" destId="{A6E6F10D-1A0C-4F0B-9A0D-F34382B6C809}" srcOrd="0" destOrd="0" presId="urn:microsoft.com/office/officeart/2005/8/layout/cycle2"/>
    <dgm:cxn modelId="{1708B72B-8E0B-4030-A3C4-4A8F41550F88}" type="presOf" srcId="{F35F47C4-1F6F-4F03-8F81-209063E723E5}" destId="{50AA677B-8C18-42F5-8884-D42E03EE779C}" srcOrd="0" destOrd="0" presId="urn:microsoft.com/office/officeart/2005/8/layout/cycle2"/>
    <dgm:cxn modelId="{A1CA9A2C-780A-4E7F-A7EA-D8AEA1935A66}" srcId="{A815CD06-3714-4BCD-B58B-2FCE631100EE}" destId="{4552543C-206D-4108-8F68-441A3D3DA930}" srcOrd="5" destOrd="0" parTransId="{316E0A25-8052-414C-96E7-505A4FB47FD1}" sibTransId="{AE94E678-F394-4140-B1F1-C9D0034ADE6E}"/>
    <dgm:cxn modelId="{36776533-7277-4F59-9E8D-EFCA3BB88BD9}" type="presOf" srcId="{FBEBC69A-C37F-49A3-AF2A-C47AABFAF7E0}" destId="{8A95395F-ADE5-4494-9A82-6DECF31792D6}" srcOrd="1" destOrd="0" presId="urn:microsoft.com/office/officeart/2005/8/layout/cycle2"/>
    <dgm:cxn modelId="{AD24705B-6E9A-46F4-A2BF-C6785ECDA208}" type="presOf" srcId="{AD6FC354-6356-464B-97FE-F9442925D8C7}" destId="{585E7C18-7492-4168-B416-7551EA71C4B6}" srcOrd="0" destOrd="0" presId="urn:microsoft.com/office/officeart/2005/8/layout/cycle2"/>
    <dgm:cxn modelId="{5CB7C65C-2F9C-42B3-9A23-3DF3943A4230}" srcId="{A815CD06-3714-4BCD-B58B-2FCE631100EE}" destId="{4EFBFB9A-B61A-4512-818B-132E64AD986B}" srcOrd="0" destOrd="0" parTransId="{A978638C-1B22-42E4-BE1D-171B22379EBA}" sibTransId="{F35F47C4-1F6F-4F03-8F81-209063E723E5}"/>
    <dgm:cxn modelId="{AD8F765F-5B5D-4F38-8092-004CD08C379B}" type="presOf" srcId="{4552543C-206D-4108-8F68-441A3D3DA930}" destId="{16FC9F46-CEA4-4785-BEA1-3BCEBA6FE926}" srcOrd="0" destOrd="0" presId="urn:microsoft.com/office/officeart/2005/8/layout/cycle2"/>
    <dgm:cxn modelId="{8FFCDD44-8594-4D71-B38D-28F1A2D1B3E5}" type="presOf" srcId="{F35F47C4-1F6F-4F03-8F81-209063E723E5}" destId="{4AA9F3DA-4E2B-4195-8CC1-016684E450E6}" srcOrd="1" destOrd="0" presId="urn:microsoft.com/office/officeart/2005/8/layout/cycle2"/>
    <dgm:cxn modelId="{692CD545-AD06-4B70-ABBF-690D3B20790B}" type="presOf" srcId="{FBEBC69A-C37F-49A3-AF2A-C47AABFAF7E0}" destId="{6A976C92-F9ED-4311-B85A-BE0908D54987}" srcOrd="0" destOrd="0" presId="urn:microsoft.com/office/officeart/2005/8/layout/cycle2"/>
    <dgm:cxn modelId="{9982EB45-BFA7-4D28-A0ED-A7A203E87242}" type="presOf" srcId="{0787414D-8C5A-47B9-B9F8-CA8668DD7E0C}" destId="{1AF14BFC-A512-4E7E-A6BD-2A8C69E3B03A}" srcOrd="1" destOrd="0" presId="urn:microsoft.com/office/officeart/2005/8/layout/cycle2"/>
    <dgm:cxn modelId="{D39F0767-3861-44AB-A1DA-BE53E211DEDF}" type="presOf" srcId="{9D10A0AA-4D3E-47A6-8F32-2A55F9B0F52C}" destId="{F08022FF-19BB-49A2-A398-D1A94DA99DE0}" srcOrd="0" destOrd="0" presId="urn:microsoft.com/office/officeart/2005/8/layout/cycle2"/>
    <dgm:cxn modelId="{4D28124B-E302-414C-96CE-FA05B750D85A}" type="presOf" srcId="{4EFBFB9A-B61A-4512-818B-132E64AD986B}" destId="{7089FC6A-3B04-4DCF-8EA2-375FCD52AFB9}" srcOrd="0" destOrd="0" presId="urn:microsoft.com/office/officeart/2005/8/layout/cycle2"/>
    <dgm:cxn modelId="{F31EEC59-F8A2-4449-B4AC-DCEBA1D5B78E}" srcId="{A815CD06-3714-4BCD-B58B-2FCE631100EE}" destId="{4E4196FD-1A66-46FC-8347-42421751A4F9}" srcOrd="6" destOrd="0" parTransId="{1B9CD9BA-228F-4837-A5E9-B116EE2F94B5}" sibTransId="{D03B2F66-B46F-4F9A-B7E0-55C91B9DABF3}"/>
    <dgm:cxn modelId="{0C752C81-1C60-4D22-ABDC-BB14524F2A10}" type="presOf" srcId="{D03B2F66-B46F-4F9A-B7E0-55C91B9DABF3}" destId="{B8F4790F-4EAE-4A53-9C28-0866C9E7AADE}" srcOrd="0" destOrd="0" presId="urn:microsoft.com/office/officeart/2005/8/layout/cycle2"/>
    <dgm:cxn modelId="{A2D4B382-C280-4026-A907-048112665BF9}" type="presOf" srcId="{A815CD06-3714-4BCD-B58B-2FCE631100EE}" destId="{014421CE-EA3B-40CD-ACA3-2D789E773128}" srcOrd="0" destOrd="0" presId="urn:microsoft.com/office/officeart/2005/8/layout/cycle2"/>
    <dgm:cxn modelId="{C4558697-C865-4AC4-9FF6-0834687D6300}" type="presOf" srcId="{AE94E678-F394-4140-B1F1-C9D0034ADE6E}" destId="{E93B23BE-50F2-4A6B-8C81-46367E54EF84}" srcOrd="0" destOrd="0" presId="urn:microsoft.com/office/officeart/2005/8/layout/cycle2"/>
    <dgm:cxn modelId="{8AC87EA1-E6D9-4BB0-AE1C-1605E09CB27E}" type="presOf" srcId="{AE94E678-F394-4140-B1F1-C9D0034ADE6E}" destId="{97606D5D-51C6-4C51-A977-63775EA1D317}" srcOrd="1" destOrd="0" presId="urn:microsoft.com/office/officeart/2005/8/layout/cycle2"/>
    <dgm:cxn modelId="{C01CEFA1-A60A-45BA-B484-EA1F920591C8}" srcId="{A815CD06-3714-4BCD-B58B-2FCE631100EE}" destId="{2F5FF0F7-2A45-4F1A-B5F7-7093D6FF981F}" srcOrd="2" destOrd="0" parTransId="{DA7A0D63-B17D-4C41-AC22-BE408C6CF054}" sibTransId="{FBEBC69A-C37F-49A3-AF2A-C47AABFAF7E0}"/>
    <dgm:cxn modelId="{A28741C9-5D9E-4D22-842F-4996E35A5DC8}" type="presOf" srcId="{D03B2F66-B46F-4F9A-B7E0-55C91B9DABF3}" destId="{10DB9B77-21ED-481C-B756-605B21A7D445}" srcOrd="1" destOrd="0" presId="urn:microsoft.com/office/officeart/2005/8/layout/cycle2"/>
    <dgm:cxn modelId="{AA826FD6-E71B-4007-B8E2-43D32221D127}" type="presOf" srcId="{0467E052-CAC2-41ED-AF4C-5328CAF9E90C}" destId="{1576E6CD-A8EF-4761-B3EE-045D908FFB21}" srcOrd="0" destOrd="0" presId="urn:microsoft.com/office/officeart/2005/8/layout/cycle2"/>
    <dgm:cxn modelId="{5C8E78DB-7A73-44B3-8492-F110245DB5D1}" srcId="{A815CD06-3714-4BCD-B58B-2FCE631100EE}" destId="{AD6FC354-6356-464B-97FE-F9442925D8C7}" srcOrd="4" destOrd="0" parTransId="{DB081F65-DF3B-4F9A-909F-2D7BA0EAD44D}" sibTransId="{0467E052-CAC2-41ED-AF4C-5328CAF9E90C}"/>
    <dgm:cxn modelId="{36883DE9-7EC2-4FD5-BA54-1CF09254EEE4}" type="presOf" srcId="{0473A8CB-9285-4487-AEDA-5D8F7D6D4C93}" destId="{C081B078-1149-4273-9463-F7E29A488A67}" srcOrd="0" destOrd="0" presId="urn:microsoft.com/office/officeart/2005/8/layout/cycle2"/>
    <dgm:cxn modelId="{1C8945EA-CB45-4B79-9DA8-2FC52C1F8163}" type="presOf" srcId="{2F5FF0F7-2A45-4F1A-B5F7-7093D6FF981F}" destId="{C43930B8-965C-4EE9-8690-AF52B09D56FB}" srcOrd="0" destOrd="0" presId="urn:microsoft.com/office/officeart/2005/8/layout/cycle2"/>
    <dgm:cxn modelId="{9889E5EA-EC8D-44B5-B739-209EE8898834}" srcId="{A815CD06-3714-4BCD-B58B-2FCE631100EE}" destId="{0473A8CB-9285-4487-AEDA-5D8F7D6D4C93}" srcOrd="1" destOrd="0" parTransId="{AE82BD99-2439-426C-AE52-D4FF679C9982}" sibTransId="{0787414D-8C5A-47B9-B9F8-CA8668DD7E0C}"/>
    <dgm:cxn modelId="{11469DF0-9EE7-4C89-A1BA-B80F9912A3A4}" type="presOf" srcId="{4E4196FD-1A66-46FC-8347-42421751A4F9}" destId="{CE51F05A-F0BA-424A-A715-002E284AD4D6}" srcOrd="0" destOrd="0" presId="urn:microsoft.com/office/officeart/2005/8/layout/cycle2"/>
    <dgm:cxn modelId="{E67B9BFE-B5C7-40ED-B29C-90C12CAA1CF5}" type="presOf" srcId="{8DBAB90F-970C-459F-B038-7C4D583EEE22}" destId="{9AEBD623-24BE-43BA-B1D0-0ECCEAB38637}" srcOrd="0" destOrd="0" presId="urn:microsoft.com/office/officeart/2005/8/layout/cycle2"/>
    <dgm:cxn modelId="{FDC85FD1-2F34-44AB-8C82-24B5DF378629}" type="presParOf" srcId="{014421CE-EA3B-40CD-ACA3-2D789E773128}" destId="{7089FC6A-3B04-4DCF-8EA2-375FCD52AFB9}" srcOrd="0" destOrd="0" presId="urn:microsoft.com/office/officeart/2005/8/layout/cycle2"/>
    <dgm:cxn modelId="{183CE65C-912D-46C3-9DCD-9083C90FB449}" type="presParOf" srcId="{014421CE-EA3B-40CD-ACA3-2D789E773128}" destId="{50AA677B-8C18-42F5-8884-D42E03EE779C}" srcOrd="1" destOrd="0" presId="urn:microsoft.com/office/officeart/2005/8/layout/cycle2"/>
    <dgm:cxn modelId="{E7BE6CF9-528B-4012-B1A4-597D13F7351D}" type="presParOf" srcId="{50AA677B-8C18-42F5-8884-D42E03EE779C}" destId="{4AA9F3DA-4E2B-4195-8CC1-016684E450E6}" srcOrd="0" destOrd="0" presId="urn:microsoft.com/office/officeart/2005/8/layout/cycle2"/>
    <dgm:cxn modelId="{EA361CE9-E90E-4015-BA52-8D8C70FAD4CE}" type="presParOf" srcId="{014421CE-EA3B-40CD-ACA3-2D789E773128}" destId="{C081B078-1149-4273-9463-F7E29A488A67}" srcOrd="2" destOrd="0" presId="urn:microsoft.com/office/officeart/2005/8/layout/cycle2"/>
    <dgm:cxn modelId="{E1B15400-1612-4E1C-A102-30403409D10E}" type="presParOf" srcId="{014421CE-EA3B-40CD-ACA3-2D789E773128}" destId="{A6E6F10D-1A0C-4F0B-9A0D-F34382B6C809}" srcOrd="3" destOrd="0" presId="urn:microsoft.com/office/officeart/2005/8/layout/cycle2"/>
    <dgm:cxn modelId="{5A245CBD-FF08-4BB4-AAB4-1CCA533F92AA}" type="presParOf" srcId="{A6E6F10D-1A0C-4F0B-9A0D-F34382B6C809}" destId="{1AF14BFC-A512-4E7E-A6BD-2A8C69E3B03A}" srcOrd="0" destOrd="0" presId="urn:microsoft.com/office/officeart/2005/8/layout/cycle2"/>
    <dgm:cxn modelId="{97406F47-BBE6-46BA-A341-4E1839105748}" type="presParOf" srcId="{014421CE-EA3B-40CD-ACA3-2D789E773128}" destId="{C43930B8-965C-4EE9-8690-AF52B09D56FB}" srcOrd="4" destOrd="0" presId="urn:microsoft.com/office/officeart/2005/8/layout/cycle2"/>
    <dgm:cxn modelId="{E26EAA49-FD9E-4200-A5FC-027D49D6A665}" type="presParOf" srcId="{014421CE-EA3B-40CD-ACA3-2D789E773128}" destId="{6A976C92-F9ED-4311-B85A-BE0908D54987}" srcOrd="5" destOrd="0" presId="urn:microsoft.com/office/officeart/2005/8/layout/cycle2"/>
    <dgm:cxn modelId="{9FB540B8-8BCD-44EC-BDCC-6486ECA7F4BD}" type="presParOf" srcId="{6A976C92-F9ED-4311-B85A-BE0908D54987}" destId="{8A95395F-ADE5-4494-9A82-6DECF31792D6}" srcOrd="0" destOrd="0" presId="urn:microsoft.com/office/officeart/2005/8/layout/cycle2"/>
    <dgm:cxn modelId="{4C5172A1-293C-4268-ABC0-F23A97835F66}" type="presParOf" srcId="{014421CE-EA3B-40CD-ACA3-2D789E773128}" destId="{F08022FF-19BB-49A2-A398-D1A94DA99DE0}" srcOrd="6" destOrd="0" presId="urn:microsoft.com/office/officeart/2005/8/layout/cycle2"/>
    <dgm:cxn modelId="{B6E37CA1-624B-4935-887C-2736A5C280B5}" type="presParOf" srcId="{014421CE-EA3B-40CD-ACA3-2D789E773128}" destId="{9AEBD623-24BE-43BA-B1D0-0ECCEAB38637}" srcOrd="7" destOrd="0" presId="urn:microsoft.com/office/officeart/2005/8/layout/cycle2"/>
    <dgm:cxn modelId="{5CE6A4EA-1902-4D61-BF9C-F50576D058A1}" type="presParOf" srcId="{9AEBD623-24BE-43BA-B1D0-0ECCEAB38637}" destId="{8FB0F2D6-F061-41F0-8992-020FA271440A}" srcOrd="0" destOrd="0" presId="urn:microsoft.com/office/officeart/2005/8/layout/cycle2"/>
    <dgm:cxn modelId="{8B37AA18-6607-4432-ABF5-D096012C9BE3}" type="presParOf" srcId="{014421CE-EA3B-40CD-ACA3-2D789E773128}" destId="{585E7C18-7492-4168-B416-7551EA71C4B6}" srcOrd="8" destOrd="0" presId="urn:microsoft.com/office/officeart/2005/8/layout/cycle2"/>
    <dgm:cxn modelId="{ECF78EEC-2C14-47B0-B56F-46ACA9EE6A81}" type="presParOf" srcId="{014421CE-EA3B-40CD-ACA3-2D789E773128}" destId="{1576E6CD-A8EF-4761-B3EE-045D908FFB21}" srcOrd="9" destOrd="0" presId="urn:microsoft.com/office/officeart/2005/8/layout/cycle2"/>
    <dgm:cxn modelId="{DFF264F3-1EAB-475B-985C-B3BBEF6584F7}" type="presParOf" srcId="{1576E6CD-A8EF-4761-B3EE-045D908FFB21}" destId="{8912FE46-CE6E-43B7-80FA-00D0E39ABD6F}" srcOrd="0" destOrd="0" presId="urn:microsoft.com/office/officeart/2005/8/layout/cycle2"/>
    <dgm:cxn modelId="{DC0AFDC1-7819-495E-8ED3-B2FB2E15B224}" type="presParOf" srcId="{014421CE-EA3B-40CD-ACA3-2D789E773128}" destId="{16FC9F46-CEA4-4785-BEA1-3BCEBA6FE926}" srcOrd="10" destOrd="0" presId="urn:microsoft.com/office/officeart/2005/8/layout/cycle2"/>
    <dgm:cxn modelId="{FFF55B6C-0A24-4A1B-871D-CFCBCD15CDEB}" type="presParOf" srcId="{014421CE-EA3B-40CD-ACA3-2D789E773128}" destId="{E93B23BE-50F2-4A6B-8C81-46367E54EF84}" srcOrd="11" destOrd="0" presId="urn:microsoft.com/office/officeart/2005/8/layout/cycle2"/>
    <dgm:cxn modelId="{284847EA-FE24-439F-869F-03E5ADCD2034}" type="presParOf" srcId="{E93B23BE-50F2-4A6B-8C81-46367E54EF84}" destId="{97606D5D-51C6-4C51-A977-63775EA1D317}" srcOrd="0" destOrd="0" presId="urn:microsoft.com/office/officeart/2005/8/layout/cycle2"/>
    <dgm:cxn modelId="{9F60D3CC-7997-4D85-8791-E96854D2E1DA}" type="presParOf" srcId="{014421CE-EA3B-40CD-ACA3-2D789E773128}" destId="{CE51F05A-F0BA-424A-A715-002E284AD4D6}" srcOrd="12" destOrd="0" presId="urn:microsoft.com/office/officeart/2005/8/layout/cycle2"/>
    <dgm:cxn modelId="{286CF144-530C-497F-856B-2CD8BB903FF9}" type="presParOf" srcId="{014421CE-EA3B-40CD-ACA3-2D789E773128}" destId="{B8F4790F-4EAE-4A53-9C28-0866C9E7AADE}" srcOrd="13" destOrd="0" presId="urn:microsoft.com/office/officeart/2005/8/layout/cycle2"/>
    <dgm:cxn modelId="{BBFECC2B-5726-4F15-AB30-FFD81A50C1B1}" type="presParOf" srcId="{B8F4790F-4EAE-4A53-9C28-0866C9E7AADE}" destId="{10DB9B77-21ED-481C-B756-605B21A7D445}" srcOrd="0" destOrd="0" presId="urn:microsoft.com/office/officeart/2005/8/layout/cycle2"/>
  </dgm:cxnLst>
  <dgm:bg>
    <a:gradFill>
      <a:gsLst>
        <a:gs pos="45000">
          <a:schemeClr val="bg1"/>
        </a:gs>
        <a:gs pos="0">
          <a:srgbClr val="0070C0"/>
        </a:gs>
        <a:gs pos="75000">
          <a:srgbClr val="002060"/>
        </a:gs>
        <a:gs pos="100000">
          <a:schemeClr val="accent1">
            <a:tint val="23500"/>
            <a:satMod val="160000"/>
          </a:schemeClr>
        </a:gs>
      </a:gsLst>
      <a:lin ang="5400000" scaled="0"/>
    </a:gra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7499BB2-DEC3-4CD5-8B5F-21F98614B0CC}"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tr-TR"/>
        </a:p>
      </dgm:t>
    </dgm:pt>
    <dgm:pt modelId="{2897E9E1-0C89-4349-A3A6-AF525089BB8D}">
      <dgm:prSet phldrT="[Metin]"/>
      <dgm:spPr>
        <a:solidFill>
          <a:srgbClr val="000066"/>
        </a:solidFill>
      </dgm:spPr>
      <dgm:t>
        <a:bodyPr/>
        <a:lstStyle/>
        <a:p>
          <a:endParaRPr lang="tr-TR" dirty="0"/>
        </a:p>
        <a:p>
          <a:r>
            <a:rPr lang="tr-TR" dirty="0"/>
            <a:t>36.100</a:t>
          </a:r>
        </a:p>
      </dgm:t>
    </dgm:pt>
    <dgm:pt modelId="{CF82FBAC-AE07-49ED-8EB4-F8866D7935EA}" type="parTrans" cxnId="{43B5117F-CD58-4DC6-B6E4-26E9762904BA}">
      <dgm:prSet/>
      <dgm:spPr/>
      <dgm:t>
        <a:bodyPr/>
        <a:lstStyle/>
        <a:p>
          <a:endParaRPr lang="tr-TR"/>
        </a:p>
      </dgm:t>
    </dgm:pt>
    <dgm:pt modelId="{70228DF4-9D9C-42CB-90FD-6BA0FB65BB5A}" type="sibTrans" cxnId="{43B5117F-CD58-4DC6-B6E4-26E9762904BA}">
      <dgm:prSet/>
      <dgm:spPr/>
      <dgm:t>
        <a:bodyPr/>
        <a:lstStyle/>
        <a:p>
          <a:endParaRPr lang="tr-TR"/>
        </a:p>
      </dgm:t>
    </dgm:pt>
    <dgm:pt modelId="{FD0CB915-06BB-4364-9174-3EFD7E4C1971}">
      <dgm:prSet phldrT="[Metin]"/>
      <dgm:spPr>
        <a:solidFill>
          <a:srgbClr val="000066"/>
        </a:solidFill>
      </dgm:spPr>
      <dgm:t>
        <a:bodyPr/>
        <a:lstStyle/>
        <a:p>
          <a:r>
            <a:rPr lang="tr-TR" dirty="0"/>
            <a:t>BALIK</a:t>
          </a:r>
        </a:p>
      </dgm:t>
    </dgm:pt>
    <dgm:pt modelId="{9D8737DD-B541-463C-AAA6-E72D76C09687}" type="parTrans" cxnId="{E45BD385-9E79-466F-965C-C58828153417}">
      <dgm:prSet/>
      <dgm:spPr/>
      <dgm:t>
        <a:bodyPr/>
        <a:lstStyle/>
        <a:p>
          <a:endParaRPr lang="tr-TR"/>
        </a:p>
      </dgm:t>
    </dgm:pt>
    <dgm:pt modelId="{51FCD159-EA1F-4656-9B5B-2A6C05159364}" type="sibTrans" cxnId="{E45BD385-9E79-466F-965C-C58828153417}">
      <dgm:prSet/>
      <dgm:spPr/>
      <dgm:t>
        <a:bodyPr/>
        <a:lstStyle/>
        <a:p>
          <a:endParaRPr lang="tr-TR"/>
        </a:p>
      </dgm:t>
    </dgm:pt>
    <dgm:pt modelId="{5B1E651A-8464-4338-BE6D-16A8C984A345}">
      <dgm:prSet phldrT="[Metin]"/>
      <dgm:spPr>
        <a:solidFill>
          <a:srgbClr val="000066"/>
        </a:solidFill>
      </dgm:spPr>
      <dgm:t>
        <a:bodyPr/>
        <a:lstStyle/>
        <a:p>
          <a:endParaRPr lang="tr-TR" dirty="0"/>
        </a:p>
        <a:p>
          <a:r>
            <a:rPr lang="tr-TR" dirty="0"/>
            <a:t>TÜRKİYE</a:t>
          </a:r>
        </a:p>
      </dgm:t>
    </dgm:pt>
    <dgm:pt modelId="{8533D41A-B272-4A4D-9596-CA82A52B1381}" type="parTrans" cxnId="{1805AAF0-D7D4-41FB-A7D8-2F74A89CE525}">
      <dgm:prSet/>
      <dgm:spPr/>
      <dgm:t>
        <a:bodyPr/>
        <a:lstStyle/>
        <a:p>
          <a:endParaRPr lang="tr-TR"/>
        </a:p>
      </dgm:t>
    </dgm:pt>
    <dgm:pt modelId="{560DFF63-8D80-46B2-9AD1-203EE36C7E27}" type="sibTrans" cxnId="{1805AAF0-D7D4-41FB-A7D8-2F74A89CE525}">
      <dgm:prSet/>
      <dgm:spPr/>
      <dgm:t>
        <a:bodyPr/>
        <a:lstStyle/>
        <a:p>
          <a:endParaRPr lang="tr-TR"/>
        </a:p>
      </dgm:t>
    </dgm:pt>
    <dgm:pt modelId="{030A83F9-E619-452A-87BB-698E347B468C}">
      <dgm:prSet phldrT="[Metin]"/>
      <dgm:spPr>
        <a:solidFill>
          <a:srgbClr val="000066"/>
        </a:solidFill>
      </dgm:spPr>
      <dgm:t>
        <a:bodyPr/>
        <a:lstStyle/>
        <a:p>
          <a:endParaRPr lang="tr-TR" dirty="0"/>
        </a:p>
      </dgm:t>
    </dgm:pt>
    <dgm:pt modelId="{18B75D91-C72D-4B8A-ACB5-0B706CF5AF83}" type="parTrans" cxnId="{C2300B75-2E0E-40FE-B94A-05F72BF7D548}">
      <dgm:prSet/>
      <dgm:spPr/>
      <dgm:t>
        <a:bodyPr/>
        <a:lstStyle/>
        <a:p>
          <a:endParaRPr lang="tr-TR"/>
        </a:p>
      </dgm:t>
    </dgm:pt>
    <dgm:pt modelId="{6E5036C0-096A-4F16-ABAA-674C18C873AB}" type="sibTrans" cxnId="{C2300B75-2E0E-40FE-B94A-05F72BF7D548}">
      <dgm:prSet/>
      <dgm:spPr/>
      <dgm:t>
        <a:bodyPr/>
        <a:lstStyle/>
        <a:p>
          <a:endParaRPr lang="tr-TR"/>
        </a:p>
      </dgm:t>
    </dgm:pt>
    <dgm:pt modelId="{10234ED0-84B8-497C-A101-FDEB0848E1E8}">
      <dgm:prSet phldrT="[Metin]"/>
      <dgm:spPr>
        <a:solidFill>
          <a:srgbClr val="000066"/>
        </a:solidFill>
      </dgm:spPr>
      <dgm:t>
        <a:bodyPr/>
        <a:lstStyle/>
        <a:p>
          <a:endParaRPr lang="tr-TR" dirty="0"/>
        </a:p>
      </dgm:t>
    </dgm:pt>
    <dgm:pt modelId="{4B03EBCD-20D1-4746-BBF2-5213336EB908}" type="parTrans" cxnId="{273394A4-933F-4EE0-A0E0-74A9F9549F83}">
      <dgm:prSet/>
      <dgm:spPr/>
      <dgm:t>
        <a:bodyPr/>
        <a:lstStyle/>
        <a:p>
          <a:endParaRPr lang="tr-TR"/>
        </a:p>
      </dgm:t>
    </dgm:pt>
    <dgm:pt modelId="{C1AE0021-286A-48D9-85DA-3C59663A46E9}" type="sibTrans" cxnId="{273394A4-933F-4EE0-A0E0-74A9F9549F83}">
      <dgm:prSet/>
      <dgm:spPr/>
      <dgm:t>
        <a:bodyPr/>
        <a:lstStyle/>
        <a:p>
          <a:endParaRPr lang="tr-TR"/>
        </a:p>
      </dgm:t>
    </dgm:pt>
    <dgm:pt modelId="{C0687BD3-F1C7-4B6C-AEF5-1BE282CB5879}">
      <dgm:prSet phldrT="[Metin]"/>
      <dgm:spPr>
        <a:solidFill>
          <a:srgbClr val="000066"/>
        </a:solidFill>
      </dgm:spPr>
      <dgm:t>
        <a:bodyPr/>
        <a:lstStyle/>
        <a:p>
          <a:r>
            <a:rPr lang="tr-TR" dirty="0"/>
            <a:t>427 TATLISU</a:t>
          </a:r>
        </a:p>
      </dgm:t>
    </dgm:pt>
    <dgm:pt modelId="{E38798A5-7181-48D4-9C1F-830409A5EC15}" type="parTrans" cxnId="{51E3492C-E3C6-4A78-BBD1-9EB001EB6A5F}">
      <dgm:prSet/>
      <dgm:spPr/>
      <dgm:t>
        <a:bodyPr/>
        <a:lstStyle/>
        <a:p>
          <a:endParaRPr lang="tr-TR"/>
        </a:p>
      </dgm:t>
    </dgm:pt>
    <dgm:pt modelId="{31E91609-2498-4BFF-AA7E-8E02BB20654F}" type="sibTrans" cxnId="{51E3492C-E3C6-4A78-BBD1-9EB001EB6A5F}">
      <dgm:prSet/>
      <dgm:spPr/>
      <dgm:t>
        <a:bodyPr/>
        <a:lstStyle/>
        <a:p>
          <a:endParaRPr lang="tr-TR"/>
        </a:p>
      </dgm:t>
    </dgm:pt>
    <dgm:pt modelId="{FD4B36E8-6002-40EE-9A96-796F5CBF8971}">
      <dgm:prSet phldrT="[Metin]"/>
      <dgm:spPr>
        <a:solidFill>
          <a:srgbClr val="000066"/>
        </a:solidFill>
      </dgm:spPr>
      <dgm:t>
        <a:bodyPr/>
        <a:lstStyle/>
        <a:p>
          <a:r>
            <a:rPr lang="tr-TR" dirty="0"/>
            <a:t>556</a:t>
          </a:r>
        </a:p>
      </dgm:t>
    </dgm:pt>
    <dgm:pt modelId="{E3B0CB8A-E045-4AC5-AFCB-3C6738502410}" type="parTrans" cxnId="{84ECDB7F-A0CC-4483-B58A-73A3BB2DD36A}">
      <dgm:prSet/>
      <dgm:spPr/>
      <dgm:t>
        <a:bodyPr/>
        <a:lstStyle/>
        <a:p>
          <a:endParaRPr lang="tr-TR"/>
        </a:p>
      </dgm:t>
    </dgm:pt>
    <dgm:pt modelId="{79624AC0-8F24-4F39-9881-DA06FFF4859E}" type="sibTrans" cxnId="{84ECDB7F-A0CC-4483-B58A-73A3BB2DD36A}">
      <dgm:prSet/>
      <dgm:spPr/>
      <dgm:t>
        <a:bodyPr/>
        <a:lstStyle/>
        <a:p>
          <a:endParaRPr lang="tr-TR"/>
        </a:p>
      </dgm:t>
    </dgm:pt>
    <dgm:pt modelId="{D0DBC475-BFBD-415D-A441-A1FBB734B82F}">
      <dgm:prSet phldrT="[Metin]"/>
      <dgm:spPr>
        <a:solidFill>
          <a:srgbClr val="000066"/>
        </a:solidFill>
      </dgm:spPr>
      <dgm:t>
        <a:bodyPr/>
        <a:lstStyle/>
        <a:p>
          <a:r>
            <a:rPr lang="tr-TR" dirty="0"/>
            <a:t>DENİZ</a:t>
          </a:r>
        </a:p>
      </dgm:t>
    </dgm:pt>
    <dgm:pt modelId="{22545797-B1AA-4060-8332-5D3C86F1E279}" type="parTrans" cxnId="{AB8C3004-1610-410E-BE68-0499ED98C33E}">
      <dgm:prSet/>
      <dgm:spPr/>
      <dgm:t>
        <a:bodyPr/>
        <a:lstStyle/>
        <a:p>
          <a:endParaRPr lang="tr-TR"/>
        </a:p>
      </dgm:t>
    </dgm:pt>
    <dgm:pt modelId="{9DB8235D-78F6-49E9-A83A-1EC596C967AD}" type="sibTrans" cxnId="{AB8C3004-1610-410E-BE68-0499ED98C33E}">
      <dgm:prSet/>
      <dgm:spPr/>
      <dgm:t>
        <a:bodyPr/>
        <a:lstStyle/>
        <a:p>
          <a:endParaRPr lang="tr-TR"/>
        </a:p>
      </dgm:t>
    </dgm:pt>
    <dgm:pt modelId="{D5AFC3EB-B06B-47B7-90F6-BDB1C566839F}" type="pres">
      <dgm:prSet presAssocID="{37499BB2-DEC3-4CD5-8B5F-21F98614B0CC}" presName="Name0" presStyleCnt="0">
        <dgm:presLayoutVars>
          <dgm:dir/>
          <dgm:resizeHandles val="exact"/>
        </dgm:presLayoutVars>
      </dgm:prSet>
      <dgm:spPr/>
    </dgm:pt>
    <dgm:pt modelId="{FEE622F3-E232-4FAD-A34F-28AEC51498F5}" type="pres">
      <dgm:prSet presAssocID="{2897E9E1-0C89-4349-A3A6-AF525089BB8D}" presName="node" presStyleLbl="node1" presStyleIdx="0" presStyleCnt="4" custLinFactNeighborX="-97702" custLinFactNeighborY="1716">
        <dgm:presLayoutVars>
          <dgm:bulletEnabled val="1"/>
        </dgm:presLayoutVars>
      </dgm:prSet>
      <dgm:spPr/>
    </dgm:pt>
    <dgm:pt modelId="{A91A037A-C2D8-451D-BC39-D3EE07CFE346}" type="pres">
      <dgm:prSet presAssocID="{70228DF4-9D9C-42CB-90FD-6BA0FB65BB5A}" presName="sibTrans" presStyleCnt="0"/>
      <dgm:spPr/>
    </dgm:pt>
    <dgm:pt modelId="{4BDA4933-45E5-4EBF-A5B3-C61436D8EFA0}" type="pres">
      <dgm:prSet presAssocID="{5B1E651A-8464-4338-BE6D-16A8C984A345}" presName="node" presStyleLbl="node1" presStyleIdx="1" presStyleCnt="4">
        <dgm:presLayoutVars>
          <dgm:bulletEnabled val="1"/>
        </dgm:presLayoutVars>
      </dgm:prSet>
      <dgm:spPr/>
    </dgm:pt>
    <dgm:pt modelId="{FD8A51F3-E5A8-477B-9879-1668FB362F64}" type="pres">
      <dgm:prSet presAssocID="{560DFF63-8D80-46B2-9AD1-203EE36C7E27}" presName="sibTrans" presStyleCnt="0"/>
      <dgm:spPr/>
    </dgm:pt>
    <dgm:pt modelId="{5731E7A4-5583-41D5-8650-CA069B84DDAB}" type="pres">
      <dgm:prSet presAssocID="{10234ED0-84B8-497C-A101-FDEB0848E1E8}" presName="node" presStyleLbl="node1" presStyleIdx="2" presStyleCnt="4">
        <dgm:presLayoutVars>
          <dgm:bulletEnabled val="1"/>
        </dgm:presLayoutVars>
      </dgm:prSet>
      <dgm:spPr/>
    </dgm:pt>
    <dgm:pt modelId="{CA768438-B810-49DB-B370-24E93E4848B0}" type="pres">
      <dgm:prSet presAssocID="{C1AE0021-286A-48D9-85DA-3C59663A46E9}" presName="sibTrans" presStyleCnt="0"/>
      <dgm:spPr/>
    </dgm:pt>
    <dgm:pt modelId="{73BF3D7C-9B2F-44F5-BFCF-E9A6EA3ED316}" type="pres">
      <dgm:prSet presAssocID="{030A83F9-E619-452A-87BB-698E347B468C}" presName="node" presStyleLbl="node1" presStyleIdx="3" presStyleCnt="4">
        <dgm:presLayoutVars>
          <dgm:bulletEnabled val="1"/>
        </dgm:presLayoutVars>
      </dgm:prSet>
      <dgm:spPr/>
    </dgm:pt>
  </dgm:ptLst>
  <dgm:cxnLst>
    <dgm:cxn modelId="{AB8C3004-1610-410E-BE68-0499ED98C33E}" srcId="{030A83F9-E619-452A-87BB-698E347B468C}" destId="{D0DBC475-BFBD-415D-A441-A1FBB734B82F}" srcOrd="1" destOrd="0" parTransId="{22545797-B1AA-4060-8332-5D3C86F1E279}" sibTransId="{9DB8235D-78F6-49E9-A83A-1EC596C967AD}"/>
    <dgm:cxn modelId="{51E3492C-E3C6-4A78-BBD1-9EB001EB6A5F}" srcId="{10234ED0-84B8-497C-A101-FDEB0848E1E8}" destId="{C0687BD3-F1C7-4B6C-AEF5-1BE282CB5879}" srcOrd="0" destOrd="0" parTransId="{E38798A5-7181-48D4-9C1F-830409A5EC15}" sibTransId="{31E91609-2498-4BFF-AA7E-8E02BB20654F}"/>
    <dgm:cxn modelId="{25BC3C62-2CC0-4279-88A5-2ECA917AC286}" type="presOf" srcId="{5B1E651A-8464-4338-BE6D-16A8C984A345}" destId="{4BDA4933-45E5-4EBF-A5B3-C61436D8EFA0}" srcOrd="0" destOrd="0" presId="urn:microsoft.com/office/officeart/2005/8/layout/hList6"/>
    <dgm:cxn modelId="{BF94A844-31FC-4680-A93A-ECEEF45F035D}" type="presOf" srcId="{030A83F9-E619-452A-87BB-698E347B468C}" destId="{73BF3D7C-9B2F-44F5-BFCF-E9A6EA3ED316}" srcOrd="0" destOrd="0" presId="urn:microsoft.com/office/officeart/2005/8/layout/hList6"/>
    <dgm:cxn modelId="{C2300B75-2E0E-40FE-B94A-05F72BF7D548}" srcId="{37499BB2-DEC3-4CD5-8B5F-21F98614B0CC}" destId="{030A83F9-E619-452A-87BB-698E347B468C}" srcOrd="3" destOrd="0" parTransId="{18B75D91-C72D-4B8A-ACB5-0B706CF5AF83}" sibTransId="{6E5036C0-096A-4F16-ABAA-674C18C873AB}"/>
    <dgm:cxn modelId="{BE205559-195D-4EEC-AB89-97A082875768}" type="presOf" srcId="{2897E9E1-0C89-4349-A3A6-AF525089BB8D}" destId="{FEE622F3-E232-4FAD-A34F-28AEC51498F5}" srcOrd="0" destOrd="0" presId="urn:microsoft.com/office/officeart/2005/8/layout/hList6"/>
    <dgm:cxn modelId="{E30A275A-5D1F-418A-A345-988A2CECA76E}" type="presOf" srcId="{FD4B36E8-6002-40EE-9A96-796F5CBF8971}" destId="{73BF3D7C-9B2F-44F5-BFCF-E9A6EA3ED316}" srcOrd="0" destOrd="1" presId="urn:microsoft.com/office/officeart/2005/8/layout/hList6"/>
    <dgm:cxn modelId="{43B5117F-CD58-4DC6-B6E4-26E9762904BA}" srcId="{37499BB2-DEC3-4CD5-8B5F-21F98614B0CC}" destId="{2897E9E1-0C89-4349-A3A6-AF525089BB8D}" srcOrd="0" destOrd="0" parTransId="{CF82FBAC-AE07-49ED-8EB4-F8866D7935EA}" sibTransId="{70228DF4-9D9C-42CB-90FD-6BA0FB65BB5A}"/>
    <dgm:cxn modelId="{EC9E6D7F-B728-4EF6-BED3-1A144221921B}" type="presOf" srcId="{37499BB2-DEC3-4CD5-8B5F-21F98614B0CC}" destId="{D5AFC3EB-B06B-47B7-90F6-BDB1C566839F}" srcOrd="0" destOrd="0" presId="urn:microsoft.com/office/officeart/2005/8/layout/hList6"/>
    <dgm:cxn modelId="{84ECDB7F-A0CC-4483-B58A-73A3BB2DD36A}" srcId="{030A83F9-E619-452A-87BB-698E347B468C}" destId="{FD4B36E8-6002-40EE-9A96-796F5CBF8971}" srcOrd="0" destOrd="0" parTransId="{E3B0CB8A-E045-4AC5-AFCB-3C6738502410}" sibTransId="{79624AC0-8F24-4F39-9881-DA06FFF4859E}"/>
    <dgm:cxn modelId="{E45BD385-9E79-466F-965C-C58828153417}" srcId="{2897E9E1-0C89-4349-A3A6-AF525089BB8D}" destId="{FD0CB915-06BB-4364-9174-3EFD7E4C1971}" srcOrd="0" destOrd="0" parTransId="{9D8737DD-B541-463C-AAA6-E72D76C09687}" sibTransId="{51FCD159-EA1F-4656-9B5B-2A6C05159364}"/>
    <dgm:cxn modelId="{F95F439A-0621-4304-99FC-658CEF1112BA}" type="presOf" srcId="{FD0CB915-06BB-4364-9174-3EFD7E4C1971}" destId="{FEE622F3-E232-4FAD-A34F-28AEC51498F5}" srcOrd="0" destOrd="1" presId="urn:microsoft.com/office/officeart/2005/8/layout/hList6"/>
    <dgm:cxn modelId="{273394A4-933F-4EE0-A0E0-74A9F9549F83}" srcId="{37499BB2-DEC3-4CD5-8B5F-21F98614B0CC}" destId="{10234ED0-84B8-497C-A101-FDEB0848E1E8}" srcOrd="2" destOrd="0" parTransId="{4B03EBCD-20D1-4746-BBF2-5213336EB908}" sibTransId="{C1AE0021-286A-48D9-85DA-3C59663A46E9}"/>
    <dgm:cxn modelId="{6A617CD9-959B-4335-871D-76962176A119}" type="presOf" srcId="{D0DBC475-BFBD-415D-A441-A1FBB734B82F}" destId="{73BF3D7C-9B2F-44F5-BFCF-E9A6EA3ED316}" srcOrd="0" destOrd="2" presId="urn:microsoft.com/office/officeart/2005/8/layout/hList6"/>
    <dgm:cxn modelId="{6EDE88DD-6FF8-43E8-9937-47283954B25E}" type="presOf" srcId="{C0687BD3-F1C7-4B6C-AEF5-1BE282CB5879}" destId="{5731E7A4-5583-41D5-8650-CA069B84DDAB}" srcOrd="0" destOrd="1" presId="urn:microsoft.com/office/officeart/2005/8/layout/hList6"/>
    <dgm:cxn modelId="{1805AAF0-D7D4-41FB-A7D8-2F74A89CE525}" srcId="{37499BB2-DEC3-4CD5-8B5F-21F98614B0CC}" destId="{5B1E651A-8464-4338-BE6D-16A8C984A345}" srcOrd="1" destOrd="0" parTransId="{8533D41A-B272-4A4D-9596-CA82A52B1381}" sibTransId="{560DFF63-8D80-46B2-9AD1-203EE36C7E27}"/>
    <dgm:cxn modelId="{908C0AF1-91DD-411E-83A3-F8D2B5672F6B}" type="presOf" srcId="{10234ED0-84B8-497C-A101-FDEB0848E1E8}" destId="{5731E7A4-5583-41D5-8650-CA069B84DDAB}" srcOrd="0" destOrd="0" presId="urn:microsoft.com/office/officeart/2005/8/layout/hList6"/>
    <dgm:cxn modelId="{4AFEF6B6-947F-4A6E-BC88-E8B6442710FD}" type="presParOf" srcId="{D5AFC3EB-B06B-47B7-90F6-BDB1C566839F}" destId="{FEE622F3-E232-4FAD-A34F-28AEC51498F5}" srcOrd="0" destOrd="0" presId="urn:microsoft.com/office/officeart/2005/8/layout/hList6"/>
    <dgm:cxn modelId="{BED12833-6B01-4EC4-9BC6-6EDE29CE81FF}" type="presParOf" srcId="{D5AFC3EB-B06B-47B7-90F6-BDB1C566839F}" destId="{A91A037A-C2D8-451D-BC39-D3EE07CFE346}" srcOrd="1" destOrd="0" presId="urn:microsoft.com/office/officeart/2005/8/layout/hList6"/>
    <dgm:cxn modelId="{5CA6610B-D248-4127-A740-45C1EEABCD60}" type="presParOf" srcId="{D5AFC3EB-B06B-47B7-90F6-BDB1C566839F}" destId="{4BDA4933-45E5-4EBF-A5B3-C61436D8EFA0}" srcOrd="2" destOrd="0" presId="urn:microsoft.com/office/officeart/2005/8/layout/hList6"/>
    <dgm:cxn modelId="{27846F3A-1A0D-4A8A-A3DD-5B2A091A1B1E}" type="presParOf" srcId="{D5AFC3EB-B06B-47B7-90F6-BDB1C566839F}" destId="{FD8A51F3-E5A8-477B-9879-1668FB362F64}" srcOrd="3" destOrd="0" presId="urn:microsoft.com/office/officeart/2005/8/layout/hList6"/>
    <dgm:cxn modelId="{FF6DDEF8-3D96-4A12-B9AE-555F85E98B6E}" type="presParOf" srcId="{D5AFC3EB-B06B-47B7-90F6-BDB1C566839F}" destId="{5731E7A4-5583-41D5-8650-CA069B84DDAB}" srcOrd="4" destOrd="0" presId="urn:microsoft.com/office/officeart/2005/8/layout/hList6"/>
    <dgm:cxn modelId="{102DB94C-A17A-4584-B0B4-C94BBC8BFAF7}" type="presParOf" srcId="{D5AFC3EB-B06B-47B7-90F6-BDB1C566839F}" destId="{CA768438-B810-49DB-B370-24E93E4848B0}" srcOrd="5" destOrd="0" presId="urn:microsoft.com/office/officeart/2005/8/layout/hList6"/>
    <dgm:cxn modelId="{42869701-4E97-49DF-9B49-1D0D93268C8A}" type="presParOf" srcId="{D5AFC3EB-B06B-47B7-90F6-BDB1C566839F}" destId="{73BF3D7C-9B2F-44F5-BFCF-E9A6EA3ED316}" srcOrd="6"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04878F-2AC2-41A2-8EB8-4912A8714057}" type="doc">
      <dgm:prSet loTypeId="urn:microsoft.com/office/officeart/2005/8/layout/hProcess9" loCatId="process" qsTypeId="urn:microsoft.com/office/officeart/2005/8/quickstyle/simple1" qsCatId="simple" csTypeId="urn:microsoft.com/office/officeart/2005/8/colors/accent1_2" csCatId="accent1" phldr="1"/>
      <dgm:spPr/>
    </dgm:pt>
    <dgm:pt modelId="{A360E5F9-F392-44E8-8715-FB4770AFB0FE}">
      <dgm:prSet phldrT="[Metin]"/>
      <dgm:spPr>
        <a:solidFill>
          <a:schemeClr val="accent5">
            <a:lumMod val="60000"/>
            <a:lumOff val="40000"/>
          </a:schemeClr>
        </a:solidFill>
      </dgm:spPr>
      <dgm:t>
        <a:bodyPr/>
        <a:lstStyle/>
        <a:p>
          <a:r>
            <a:rPr lang="tr-TR" dirty="0"/>
            <a:t>MİKROORGANİZMA</a:t>
          </a:r>
        </a:p>
      </dgm:t>
    </dgm:pt>
    <dgm:pt modelId="{F056E3B2-CC66-4F7A-B175-78D27672CE58}" type="parTrans" cxnId="{F155C3F6-8FB5-44BB-98B9-41EB65331A63}">
      <dgm:prSet/>
      <dgm:spPr/>
      <dgm:t>
        <a:bodyPr/>
        <a:lstStyle/>
        <a:p>
          <a:endParaRPr lang="tr-TR"/>
        </a:p>
      </dgm:t>
    </dgm:pt>
    <dgm:pt modelId="{84DFF094-0112-46B4-9A0A-1B4F683C15FB}" type="sibTrans" cxnId="{F155C3F6-8FB5-44BB-98B9-41EB65331A63}">
      <dgm:prSet/>
      <dgm:spPr/>
      <dgm:t>
        <a:bodyPr/>
        <a:lstStyle/>
        <a:p>
          <a:endParaRPr lang="tr-TR"/>
        </a:p>
      </dgm:t>
    </dgm:pt>
    <dgm:pt modelId="{A43C152B-05DD-4714-8962-48FAEB5B2586}">
      <dgm:prSet phldrT="[Metin]"/>
      <dgm:spPr>
        <a:solidFill>
          <a:srgbClr val="7030A0"/>
        </a:solidFill>
      </dgm:spPr>
      <dgm:t>
        <a:bodyPr/>
        <a:lstStyle/>
        <a:p>
          <a:r>
            <a:rPr lang="tr-TR" dirty="0"/>
            <a:t>BİTKİLER</a:t>
          </a:r>
        </a:p>
      </dgm:t>
    </dgm:pt>
    <dgm:pt modelId="{E3764B48-5EC6-4AC8-921A-E9C3B98F1CE2}" type="parTrans" cxnId="{637EB7F2-0938-4147-A973-C2C5FF7C2BB0}">
      <dgm:prSet/>
      <dgm:spPr/>
      <dgm:t>
        <a:bodyPr/>
        <a:lstStyle/>
        <a:p>
          <a:endParaRPr lang="tr-TR"/>
        </a:p>
      </dgm:t>
    </dgm:pt>
    <dgm:pt modelId="{56D6D1CA-E5B9-44CA-B128-493ED12112D2}" type="sibTrans" cxnId="{637EB7F2-0938-4147-A973-C2C5FF7C2BB0}">
      <dgm:prSet/>
      <dgm:spPr/>
      <dgm:t>
        <a:bodyPr/>
        <a:lstStyle/>
        <a:p>
          <a:endParaRPr lang="tr-TR"/>
        </a:p>
      </dgm:t>
    </dgm:pt>
    <dgm:pt modelId="{08E0F5B2-3C09-48D0-BC42-08E6A682A3EF}">
      <dgm:prSet phldrT="[Metin]"/>
      <dgm:spPr>
        <a:solidFill>
          <a:schemeClr val="accent6">
            <a:lumMod val="40000"/>
            <a:lumOff val="60000"/>
          </a:schemeClr>
        </a:solidFill>
      </dgm:spPr>
      <dgm:t>
        <a:bodyPr/>
        <a:lstStyle/>
        <a:p>
          <a:r>
            <a:rPr lang="tr-TR" dirty="0"/>
            <a:t>HAYVANLAR</a:t>
          </a:r>
        </a:p>
      </dgm:t>
    </dgm:pt>
    <dgm:pt modelId="{4071DCAE-392C-4746-AD4E-8BE3D5954A51}" type="parTrans" cxnId="{45E1ED86-6611-40B4-8DE8-29F23BA0115D}">
      <dgm:prSet/>
      <dgm:spPr/>
      <dgm:t>
        <a:bodyPr/>
        <a:lstStyle/>
        <a:p>
          <a:endParaRPr lang="tr-TR"/>
        </a:p>
      </dgm:t>
    </dgm:pt>
    <dgm:pt modelId="{71A9DD4B-E9EC-4949-88AA-8981DF6D96D7}" type="sibTrans" cxnId="{45E1ED86-6611-40B4-8DE8-29F23BA0115D}">
      <dgm:prSet/>
      <dgm:spPr/>
      <dgm:t>
        <a:bodyPr/>
        <a:lstStyle/>
        <a:p>
          <a:endParaRPr lang="tr-TR"/>
        </a:p>
      </dgm:t>
    </dgm:pt>
    <dgm:pt modelId="{AD3BAA6C-86E0-44A5-B174-3578538FB41B}" type="pres">
      <dgm:prSet presAssocID="{7004878F-2AC2-41A2-8EB8-4912A8714057}" presName="CompostProcess" presStyleCnt="0">
        <dgm:presLayoutVars>
          <dgm:dir/>
          <dgm:resizeHandles val="exact"/>
        </dgm:presLayoutVars>
      </dgm:prSet>
      <dgm:spPr/>
    </dgm:pt>
    <dgm:pt modelId="{C36CB068-B47C-40E5-8BE3-7E3667E32058}" type="pres">
      <dgm:prSet presAssocID="{7004878F-2AC2-41A2-8EB8-4912A8714057}" presName="arrow" presStyleLbl="bgShp" presStyleIdx="0" presStyleCnt="1" custScaleX="117647" custLinFactNeighborX="-4770" custLinFactNeighborY="-5316"/>
      <dgm:spPr>
        <a:solidFill>
          <a:srgbClr val="002060"/>
        </a:solidFill>
      </dgm:spPr>
    </dgm:pt>
    <dgm:pt modelId="{EF268537-6D92-4B4F-AF01-A80A13E81DD4}" type="pres">
      <dgm:prSet presAssocID="{7004878F-2AC2-41A2-8EB8-4912A8714057}" presName="linearProcess" presStyleCnt="0"/>
      <dgm:spPr/>
    </dgm:pt>
    <dgm:pt modelId="{818BD576-9BA1-4CB5-BC90-AFC24501331E}" type="pres">
      <dgm:prSet presAssocID="{A360E5F9-F392-44E8-8715-FB4770AFB0FE}" presName="textNode" presStyleLbl="node1" presStyleIdx="0" presStyleCnt="3">
        <dgm:presLayoutVars>
          <dgm:bulletEnabled val="1"/>
        </dgm:presLayoutVars>
      </dgm:prSet>
      <dgm:spPr/>
    </dgm:pt>
    <dgm:pt modelId="{35BC0608-3BDD-4BCE-9A0F-D7E5D9B102C2}" type="pres">
      <dgm:prSet presAssocID="{84DFF094-0112-46B4-9A0A-1B4F683C15FB}" presName="sibTrans" presStyleCnt="0"/>
      <dgm:spPr/>
    </dgm:pt>
    <dgm:pt modelId="{D5EC08EA-9375-43B2-BA88-3BCFC712E71C}" type="pres">
      <dgm:prSet presAssocID="{A43C152B-05DD-4714-8962-48FAEB5B2586}" presName="textNode" presStyleLbl="node1" presStyleIdx="1" presStyleCnt="3">
        <dgm:presLayoutVars>
          <dgm:bulletEnabled val="1"/>
        </dgm:presLayoutVars>
      </dgm:prSet>
      <dgm:spPr/>
    </dgm:pt>
    <dgm:pt modelId="{CA38A5AF-21EF-4273-AF06-A470FE750D30}" type="pres">
      <dgm:prSet presAssocID="{56D6D1CA-E5B9-44CA-B128-493ED12112D2}" presName="sibTrans" presStyleCnt="0"/>
      <dgm:spPr/>
    </dgm:pt>
    <dgm:pt modelId="{4AA03FCD-D9B7-4066-B506-56A5DFC569FC}" type="pres">
      <dgm:prSet presAssocID="{08E0F5B2-3C09-48D0-BC42-08E6A682A3EF}" presName="textNode" presStyleLbl="node1" presStyleIdx="2" presStyleCnt="3">
        <dgm:presLayoutVars>
          <dgm:bulletEnabled val="1"/>
        </dgm:presLayoutVars>
      </dgm:prSet>
      <dgm:spPr/>
    </dgm:pt>
  </dgm:ptLst>
  <dgm:cxnLst>
    <dgm:cxn modelId="{D8A32905-BE25-4FAB-8A77-FBE4E6676215}" type="presOf" srcId="{A360E5F9-F392-44E8-8715-FB4770AFB0FE}" destId="{818BD576-9BA1-4CB5-BC90-AFC24501331E}" srcOrd="0" destOrd="0" presId="urn:microsoft.com/office/officeart/2005/8/layout/hProcess9"/>
    <dgm:cxn modelId="{F5786710-6B4C-4BD7-A81D-F01B0D539CD2}" type="presOf" srcId="{7004878F-2AC2-41A2-8EB8-4912A8714057}" destId="{AD3BAA6C-86E0-44A5-B174-3578538FB41B}" srcOrd="0" destOrd="0" presId="urn:microsoft.com/office/officeart/2005/8/layout/hProcess9"/>
    <dgm:cxn modelId="{50E20A14-FF75-44F3-9DA6-FEE653ED9642}" type="presOf" srcId="{A43C152B-05DD-4714-8962-48FAEB5B2586}" destId="{D5EC08EA-9375-43B2-BA88-3BCFC712E71C}" srcOrd="0" destOrd="0" presId="urn:microsoft.com/office/officeart/2005/8/layout/hProcess9"/>
    <dgm:cxn modelId="{430F5575-0451-458A-902A-8E25EDEA4984}" type="presOf" srcId="{08E0F5B2-3C09-48D0-BC42-08E6A682A3EF}" destId="{4AA03FCD-D9B7-4066-B506-56A5DFC569FC}" srcOrd="0" destOrd="0" presId="urn:microsoft.com/office/officeart/2005/8/layout/hProcess9"/>
    <dgm:cxn modelId="{45E1ED86-6611-40B4-8DE8-29F23BA0115D}" srcId="{7004878F-2AC2-41A2-8EB8-4912A8714057}" destId="{08E0F5B2-3C09-48D0-BC42-08E6A682A3EF}" srcOrd="2" destOrd="0" parTransId="{4071DCAE-392C-4746-AD4E-8BE3D5954A51}" sibTransId="{71A9DD4B-E9EC-4949-88AA-8981DF6D96D7}"/>
    <dgm:cxn modelId="{637EB7F2-0938-4147-A973-C2C5FF7C2BB0}" srcId="{7004878F-2AC2-41A2-8EB8-4912A8714057}" destId="{A43C152B-05DD-4714-8962-48FAEB5B2586}" srcOrd="1" destOrd="0" parTransId="{E3764B48-5EC6-4AC8-921A-E9C3B98F1CE2}" sibTransId="{56D6D1CA-E5B9-44CA-B128-493ED12112D2}"/>
    <dgm:cxn modelId="{F155C3F6-8FB5-44BB-98B9-41EB65331A63}" srcId="{7004878F-2AC2-41A2-8EB8-4912A8714057}" destId="{A360E5F9-F392-44E8-8715-FB4770AFB0FE}" srcOrd="0" destOrd="0" parTransId="{F056E3B2-CC66-4F7A-B175-78D27672CE58}" sibTransId="{84DFF094-0112-46B4-9A0A-1B4F683C15FB}"/>
    <dgm:cxn modelId="{733B2651-2241-453D-93E4-ADA0476410B6}" type="presParOf" srcId="{AD3BAA6C-86E0-44A5-B174-3578538FB41B}" destId="{C36CB068-B47C-40E5-8BE3-7E3667E32058}" srcOrd="0" destOrd="0" presId="urn:microsoft.com/office/officeart/2005/8/layout/hProcess9"/>
    <dgm:cxn modelId="{9B23E583-20D7-4DA3-A06B-35AD7F34CFF3}" type="presParOf" srcId="{AD3BAA6C-86E0-44A5-B174-3578538FB41B}" destId="{EF268537-6D92-4B4F-AF01-A80A13E81DD4}" srcOrd="1" destOrd="0" presId="urn:microsoft.com/office/officeart/2005/8/layout/hProcess9"/>
    <dgm:cxn modelId="{7037D2ED-D6DD-4FBA-BB33-7EF7C74E3F52}" type="presParOf" srcId="{EF268537-6D92-4B4F-AF01-A80A13E81DD4}" destId="{818BD576-9BA1-4CB5-BC90-AFC24501331E}" srcOrd="0" destOrd="0" presId="urn:microsoft.com/office/officeart/2005/8/layout/hProcess9"/>
    <dgm:cxn modelId="{90B30EE2-6C2A-48DF-BC66-807945E6985B}" type="presParOf" srcId="{EF268537-6D92-4B4F-AF01-A80A13E81DD4}" destId="{35BC0608-3BDD-4BCE-9A0F-D7E5D9B102C2}" srcOrd="1" destOrd="0" presId="urn:microsoft.com/office/officeart/2005/8/layout/hProcess9"/>
    <dgm:cxn modelId="{7E469BD4-8D67-4576-946C-48D6AB472238}" type="presParOf" srcId="{EF268537-6D92-4B4F-AF01-A80A13E81DD4}" destId="{D5EC08EA-9375-43B2-BA88-3BCFC712E71C}" srcOrd="2" destOrd="0" presId="urn:microsoft.com/office/officeart/2005/8/layout/hProcess9"/>
    <dgm:cxn modelId="{D96C3E4C-11ED-41E0-8B7A-88750676FC2C}" type="presParOf" srcId="{EF268537-6D92-4B4F-AF01-A80A13E81DD4}" destId="{CA38A5AF-21EF-4273-AF06-A470FE750D30}" srcOrd="3" destOrd="0" presId="urn:microsoft.com/office/officeart/2005/8/layout/hProcess9"/>
    <dgm:cxn modelId="{B6987C07-89D5-40BF-AF90-606EC2DFFA5B}" type="presParOf" srcId="{EF268537-6D92-4B4F-AF01-A80A13E81DD4}" destId="{4AA03FCD-D9B7-4066-B506-56A5DFC569FC}"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22297B1-DACA-4917-8A16-D9B3BE301CC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tr-TR"/>
        </a:p>
      </dgm:t>
    </dgm:pt>
    <dgm:pt modelId="{0CAF02F3-386A-44D6-93D2-92EC7C4D4957}">
      <dgm:prSet phldrT="[Metin]"/>
      <dgm:spPr>
        <a:solidFill>
          <a:schemeClr val="accent3"/>
        </a:solidFill>
      </dgm:spPr>
      <dgm:t>
        <a:bodyPr/>
        <a:lstStyle/>
        <a:p>
          <a:r>
            <a:rPr lang="tr-TR" dirty="0"/>
            <a:t>Küresel iklim değişikliği</a:t>
          </a:r>
        </a:p>
      </dgm:t>
    </dgm:pt>
    <dgm:pt modelId="{1054AB9B-4A43-4F5F-94A3-50AA7B97252D}" type="parTrans" cxnId="{986DF03B-33FD-4673-843B-C78C48C72953}">
      <dgm:prSet/>
      <dgm:spPr/>
      <dgm:t>
        <a:bodyPr/>
        <a:lstStyle/>
        <a:p>
          <a:endParaRPr lang="tr-TR"/>
        </a:p>
      </dgm:t>
    </dgm:pt>
    <dgm:pt modelId="{F8BF48C5-DC62-4965-B7D5-955F69C8C87D}" type="sibTrans" cxnId="{986DF03B-33FD-4673-843B-C78C48C72953}">
      <dgm:prSet/>
      <dgm:spPr/>
      <dgm:t>
        <a:bodyPr/>
        <a:lstStyle/>
        <a:p>
          <a:endParaRPr lang="tr-TR"/>
        </a:p>
      </dgm:t>
    </dgm:pt>
    <dgm:pt modelId="{0B893E9D-461C-4215-8132-4FBB462B3D39}">
      <dgm:prSet phldrT="[Metin]"/>
      <dgm:spPr>
        <a:solidFill>
          <a:schemeClr val="accent2">
            <a:lumMod val="75000"/>
          </a:schemeClr>
        </a:solidFill>
      </dgm:spPr>
      <dgm:t>
        <a:bodyPr/>
        <a:lstStyle/>
        <a:p>
          <a:r>
            <a:rPr lang="tr-TR" dirty="0"/>
            <a:t>Bölgesel sıcaklık artışları</a:t>
          </a:r>
        </a:p>
      </dgm:t>
    </dgm:pt>
    <dgm:pt modelId="{4B562C52-4E8C-4E95-9144-A36E88305DA6}" type="parTrans" cxnId="{B82901C0-D540-4948-A49F-EE73F155AEC1}">
      <dgm:prSet/>
      <dgm:spPr/>
      <dgm:t>
        <a:bodyPr/>
        <a:lstStyle/>
        <a:p>
          <a:endParaRPr lang="tr-TR"/>
        </a:p>
      </dgm:t>
    </dgm:pt>
    <dgm:pt modelId="{E3092A07-AB31-49BC-870C-405F64F1C809}" type="sibTrans" cxnId="{B82901C0-D540-4948-A49F-EE73F155AEC1}">
      <dgm:prSet/>
      <dgm:spPr/>
      <dgm:t>
        <a:bodyPr/>
        <a:lstStyle/>
        <a:p>
          <a:endParaRPr lang="tr-TR"/>
        </a:p>
      </dgm:t>
    </dgm:pt>
    <dgm:pt modelId="{CA3C43CC-AD90-490F-B96F-9B734050EA6D}">
      <dgm:prSet phldrT="[Metin]"/>
      <dgm:spPr>
        <a:solidFill>
          <a:schemeClr val="accent4">
            <a:lumMod val="75000"/>
          </a:schemeClr>
        </a:solidFill>
      </dgm:spPr>
      <dgm:t>
        <a:bodyPr/>
        <a:lstStyle/>
        <a:p>
          <a:r>
            <a:rPr lang="tr-TR" dirty="0"/>
            <a:t>Buzulların erimesi</a:t>
          </a:r>
        </a:p>
      </dgm:t>
    </dgm:pt>
    <dgm:pt modelId="{87B3FBD7-46A3-47C2-A626-B06CC29D349C}" type="parTrans" cxnId="{91291BB0-235E-49A8-9129-65D479725592}">
      <dgm:prSet/>
      <dgm:spPr/>
      <dgm:t>
        <a:bodyPr/>
        <a:lstStyle/>
        <a:p>
          <a:endParaRPr lang="tr-TR"/>
        </a:p>
      </dgm:t>
    </dgm:pt>
    <dgm:pt modelId="{2706A752-A906-4627-AFF5-964FF75D36C0}" type="sibTrans" cxnId="{91291BB0-235E-49A8-9129-65D479725592}">
      <dgm:prSet/>
      <dgm:spPr/>
      <dgm:t>
        <a:bodyPr/>
        <a:lstStyle/>
        <a:p>
          <a:endParaRPr lang="tr-TR"/>
        </a:p>
      </dgm:t>
    </dgm:pt>
    <dgm:pt modelId="{7A8043AE-2C74-4B9D-9FBF-8AE2A1E2EA9C}" type="pres">
      <dgm:prSet presAssocID="{F22297B1-DACA-4917-8A16-D9B3BE301CCE}" presName="linear" presStyleCnt="0">
        <dgm:presLayoutVars>
          <dgm:dir/>
          <dgm:animLvl val="lvl"/>
          <dgm:resizeHandles val="exact"/>
        </dgm:presLayoutVars>
      </dgm:prSet>
      <dgm:spPr/>
    </dgm:pt>
    <dgm:pt modelId="{0224177D-6AC3-4E06-A073-8353E7AAFEE9}" type="pres">
      <dgm:prSet presAssocID="{0CAF02F3-386A-44D6-93D2-92EC7C4D4957}" presName="parentLin" presStyleCnt="0"/>
      <dgm:spPr/>
    </dgm:pt>
    <dgm:pt modelId="{EC2ED5C0-2BF0-4D47-B9AD-B5B9E708BF55}" type="pres">
      <dgm:prSet presAssocID="{0CAF02F3-386A-44D6-93D2-92EC7C4D4957}" presName="parentLeftMargin" presStyleLbl="node1" presStyleIdx="0" presStyleCnt="3"/>
      <dgm:spPr/>
    </dgm:pt>
    <dgm:pt modelId="{A3F5AE14-3F8D-4159-BE7B-8B569874CCDB}" type="pres">
      <dgm:prSet presAssocID="{0CAF02F3-386A-44D6-93D2-92EC7C4D4957}" presName="parentText" presStyleLbl="node1" presStyleIdx="0" presStyleCnt="3">
        <dgm:presLayoutVars>
          <dgm:chMax val="0"/>
          <dgm:bulletEnabled val="1"/>
        </dgm:presLayoutVars>
      </dgm:prSet>
      <dgm:spPr/>
    </dgm:pt>
    <dgm:pt modelId="{7A365D33-108F-4D63-A488-E004904EA65E}" type="pres">
      <dgm:prSet presAssocID="{0CAF02F3-386A-44D6-93D2-92EC7C4D4957}" presName="negativeSpace" presStyleCnt="0"/>
      <dgm:spPr/>
    </dgm:pt>
    <dgm:pt modelId="{92B79A00-0A53-4DA8-ABC2-DEC9E5445C27}" type="pres">
      <dgm:prSet presAssocID="{0CAF02F3-386A-44D6-93D2-92EC7C4D4957}" presName="childText" presStyleLbl="conFgAcc1" presStyleIdx="0" presStyleCnt="3" custLinFactNeighborY="-52690">
        <dgm:presLayoutVars>
          <dgm:bulletEnabled val="1"/>
        </dgm:presLayoutVars>
      </dgm:prSet>
      <dgm:spPr/>
    </dgm:pt>
    <dgm:pt modelId="{1DDC7C5A-7562-4309-9DAF-BF477CBAE056}" type="pres">
      <dgm:prSet presAssocID="{F8BF48C5-DC62-4965-B7D5-955F69C8C87D}" presName="spaceBetweenRectangles" presStyleCnt="0"/>
      <dgm:spPr/>
    </dgm:pt>
    <dgm:pt modelId="{BD18D095-C0E1-4A42-A282-58420B8E9424}" type="pres">
      <dgm:prSet presAssocID="{0B893E9D-461C-4215-8132-4FBB462B3D39}" presName="parentLin" presStyleCnt="0"/>
      <dgm:spPr/>
    </dgm:pt>
    <dgm:pt modelId="{088C5862-211F-403D-8B2F-B9C37AA0425C}" type="pres">
      <dgm:prSet presAssocID="{0B893E9D-461C-4215-8132-4FBB462B3D39}" presName="parentLeftMargin" presStyleLbl="node1" presStyleIdx="0" presStyleCnt="3"/>
      <dgm:spPr/>
    </dgm:pt>
    <dgm:pt modelId="{5CAF3CDB-19BC-4118-9F7E-493FAF93D340}" type="pres">
      <dgm:prSet presAssocID="{0B893E9D-461C-4215-8132-4FBB462B3D39}" presName="parentText" presStyleLbl="node1" presStyleIdx="1" presStyleCnt="3">
        <dgm:presLayoutVars>
          <dgm:chMax val="0"/>
          <dgm:bulletEnabled val="1"/>
        </dgm:presLayoutVars>
      </dgm:prSet>
      <dgm:spPr/>
    </dgm:pt>
    <dgm:pt modelId="{1A25796C-E986-4882-B8D1-3E454247D3BB}" type="pres">
      <dgm:prSet presAssocID="{0B893E9D-461C-4215-8132-4FBB462B3D39}" presName="negativeSpace" presStyleCnt="0"/>
      <dgm:spPr/>
    </dgm:pt>
    <dgm:pt modelId="{A3192E7C-4EA9-4BE0-8CD4-6A7A91EEA758}" type="pres">
      <dgm:prSet presAssocID="{0B893E9D-461C-4215-8132-4FBB462B3D39}" presName="childText" presStyleLbl="conFgAcc1" presStyleIdx="1" presStyleCnt="3">
        <dgm:presLayoutVars>
          <dgm:bulletEnabled val="1"/>
        </dgm:presLayoutVars>
      </dgm:prSet>
      <dgm:spPr/>
    </dgm:pt>
    <dgm:pt modelId="{954B2D45-B51D-422F-9774-BACD77CB12DA}" type="pres">
      <dgm:prSet presAssocID="{E3092A07-AB31-49BC-870C-405F64F1C809}" presName="spaceBetweenRectangles" presStyleCnt="0"/>
      <dgm:spPr/>
    </dgm:pt>
    <dgm:pt modelId="{98FB5A33-A548-46B8-A1AE-9B6F16DE53C9}" type="pres">
      <dgm:prSet presAssocID="{CA3C43CC-AD90-490F-B96F-9B734050EA6D}" presName="parentLin" presStyleCnt="0"/>
      <dgm:spPr/>
    </dgm:pt>
    <dgm:pt modelId="{A1DFE20D-F0B5-49C3-B5B9-2B0F55F5CE4C}" type="pres">
      <dgm:prSet presAssocID="{CA3C43CC-AD90-490F-B96F-9B734050EA6D}" presName="parentLeftMargin" presStyleLbl="node1" presStyleIdx="1" presStyleCnt="3"/>
      <dgm:spPr/>
    </dgm:pt>
    <dgm:pt modelId="{A794546A-36B1-411E-9EA6-B6BE7B1833F1}" type="pres">
      <dgm:prSet presAssocID="{CA3C43CC-AD90-490F-B96F-9B734050EA6D}" presName="parentText" presStyleLbl="node1" presStyleIdx="2" presStyleCnt="3">
        <dgm:presLayoutVars>
          <dgm:chMax val="0"/>
          <dgm:bulletEnabled val="1"/>
        </dgm:presLayoutVars>
      </dgm:prSet>
      <dgm:spPr/>
    </dgm:pt>
    <dgm:pt modelId="{725BD4E8-4087-465C-941D-4609EF1E2A28}" type="pres">
      <dgm:prSet presAssocID="{CA3C43CC-AD90-490F-B96F-9B734050EA6D}" presName="negativeSpace" presStyleCnt="0"/>
      <dgm:spPr/>
    </dgm:pt>
    <dgm:pt modelId="{BD238A7F-404F-4BCB-951A-E184B755444F}" type="pres">
      <dgm:prSet presAssocID="{CA3C43CC-AD90-490F-B96F-9B734050EA6D}" presName="childText" presStyleLbl="conFgAcc1" presStyleIdx="2" presStyleCnt="3" custLinFactNeighborX="-880" custLinFactNeighborY="-8618">
        <dgm:presLayoutVars>
          <dgm:bulletEnabled val="1"/>
        </dgm:presLayoutVars>
      </dgm:prSet>
      <dgm:spPr/>
    </dgm:pt>
  </dgm:ptLst>
  <dgm:cxnLst>
    <dgm:cxn modelId="{C3AD2529-CF20-41AC-9B6D-11C067892381}" type="presOf" srcId="{CA3C43CC-AD90-490F-B96F-9B734050EA6D}" destId="{A794546A-36B1-411E-9EA6-B6BE7B1833F1}" srcOrd="1" destOrd="0" presId="urn:microsoft.com/office/officeart/2005/8/layout/list1"/>
    <dgm:cxn modelId="{1E80F72C-518F-4AB4-8B9B-E9577D34F8DD}" type="presOf" srcId="{0B893E9D-461C-4215-8132-4FBB462B3D39}" destId="{5CAF3CDB-19BC-4118-9F7E-493FAF93D340}" srcOrd="1" destOrd="0" presId="urn:microsoft.com/office/officeart/2005/8/layout/list1"/>
    <dgm:cxn modelId="{986DF03B-33FD-4673-843B-C78C48C72953}" srcId="{F22297B1-DACA-4917-8A16-D9B3BE301CCE}" destId="{0CAF02F3-386A-44D6-93D2-92EC7C4D4957}" srcOrd="0" destOrd="0" parTransId="{1054AB9B-4A43-4F5F-94A3-50AA7B97252D}" sibTransId="{F8BF48C5-DC62-4965-B7D5-955F69C8C87D}"/>
    <dgm:cxn modelId="{6560444C-D8D2-4CB4-A298-422FC225205B}" type="presOf" srcId="{0CAF02F3-386A-44D6-93D2-92EC7C4D4957}" destId="{EC2ED5C0-2BF0-4D47-B9AD-B5B9E708BF55}" srcOrd="0" destOrd="0" presId="urn:microsoft.com/office/officeart/2005/8/layout/list1"/>
    <dgm:cxn modelId="{91291BB0-235E-49A8-9129-65D479725592}" srcId="{F22297B1-DACA-4917-8A16-D9B3BE301CCE}" destId="{CA3C43CC-AD90-490F-B96F-9B734050EA6D}" srcOrd="2" destOrd="0" parTransId="{87B3FBD7-46A3-47C2-A626-B06CC29D349C}" sibTransId="{2706A752-A906-4627-AFF5-964FF75D36C0}"/>
    <dgm:cxn modelId="{B82901C0-D540-4948-A49F-EE73F155AEC1}" srcId="{F22297B1-DACA-4917-8A16-D9B3BE301CCE}" destId="{0B893E9D-461C-4215-8132-4FBB462B3D39}" srcOrd="1" destOrd="0" parTransId="{4B562C52-4E8C-4E95-9144-A36E88305DA6}" sibTransId="{E3092A07-AB31-49BC-870C-405F64F1C809}"/>
    <dgm:cxn modelId="{3068E9C0-D660-43F5-96DD-57A99B435C87}" type="presOf" srcId="{0CAF02F3-386A-44D6-93D2-92EC7C4D4957}" destId="{A3F5AE14-3F8D-4159-BE7B-8B569874CCDB}" srcOrd="1" destOrd="0" presId="urn:microsoft.com/office/officeart/2005/8/layout/list1"/>
    <dgm:cxn modelId="{A7C01FC7-5845-4B1D-BF13-103576E9ABC6}" type="presOf" srcId="{0B893E9D-461C-4215-8132-4FBB462B3D39}" destId="{088C5862-211F-403D-8B2F-B9C37AA0425C}" srcOrd="0" destOrd="0" presId="urn:microsoft.com/office/officeart/2005/8/layout/list1"/>
    <dgm:cxn modelId="{63BE4EC9-FC38-4030-899C-76B93C78A91B}" type="presOf" srcId="{CA3C43CC-AD90-490F-B96F-9B734050EA6D}" destId="{A1DFE20D-F0B5-49C3-B5B9-2B0F55F5CE4C}" srcOrd="0" destOrd="0" presId="urn:microsoft.com/office/officeart/2005/8/layout/list1"/>
    <dgm:cxn modelId="{98D5F0F4-FDAF-43B9-8B71-F828C9CE5451}" type="presOf" srcId="{F22297B1-DACA-4917-8A16-D9B3BE301CCE}" destId="{7A8043AE-2C74-4B9D-9FBF-8AE2A1E2EA9C}" srcOrd="0" destOrd="0" presId="urn:microsoft.com/office/officeart/2005/8/layout/list1"/>
    <dgm:cxn modelId="{81C596ED-385B-43E0-B8E0-201FF5E53E0B}" type="presParOf" srcId="{7A8043AE-2C74-4B9D-9FBF-8AE2A1E2EA9C}" destId="{0224177D-6AC3-4E06-A073-8353E7AAFEE9}" srcOrd="0" destOrd="0" presId="urn:microsoft.com/office/officeart/2005/8/layout/list1"/>
    <dgm:cxn modelId="{21F28784-3A2C-4F47-B8B7-B4EFED619FFE}" type="presParOf" srcId="{0224177D-6AC3-4E06-A073-8353E7AAFEE9}" destId="{EC2ED5C0-2BF0-4D47-B9AD-B5B9E708BF55}" srcOrd="0" destOrd="0" presId="urn:microsoft.com/office/officeart/2005/8/layout/list1"/>
    <dgm:cxn modelId="{94EEAFFC-3C12-4652-B56A-732E18AAA430}" type="presParOf" srcId="{0224177D-6AC3-4E06-A073-8353E7AAFEE9}" destId="{A3F5AE14-3F8D-4159-BE7B-8B569874CCDB}" srcOrd="1" destOrd="0" presId="urn:microsoft.com/office/officeart/2005/8/layout/list1"/>
    <dgm:cxn modelId="{35C73743-8018-4CF3-9B05-2C2FDC12DC9C}" type="presParOf" srcId="{7A8043AE-2C74-4B9D-9FBF-8AE2A1E2EA9C}" destId="{7A365D33-108F-4D63-A488-E004904EA65E}" srcOrd="1" destOrd="0" presId="urn:microsoft.com/office/officeart/2005/8/layout/list1"/>
    <dgm:cxn modelId="{6F4E80F9-C106-44CD-A155-6D2CC4053F6E}" type="presParOf" srcId="{7A8043AE-2C74-4B9D-9FBF-8AE2A1E2EA9C}" destId="{92B79A00-0A53-4DA8-ABC2-DEC9E5445C27}" srcOrd="2" destOrd="0" presId="urn:microsoft.com/office/officeart/2005/8/layout/list1"/>
    <dgm:cxn modelId="{F8362916-A4B2-4DFA-9ED9-26641204D8A4}" type="presParOf" srcId="{7A8043AE-2C74-4B9D-9FBF-8AE2A1E2EA9C}" destId="{1DDC7C5A-7562-4309-9DAF-BF477CBAE056}" srcOrd="3" destOrd="0" presId="urn:microsoft.com/office/officeart/2005/8/layout/list1"/>
    <dgm:cxn modelId="{12A7283C-D991-47CF-B9D5-0D793EA4BA90}" type="presParOf" srcId="{7A8043AE-2C74-4B9D-9FBF-8AE2A1E2EA9C}" destId="{BD18D095-C0E1-4A42-A282-58420B8E9424}" srcOrd="4" destOrd="0" presId="urn:microsoft.com/office/officeart/2005/8/layout/list1"/>
    <dgm:cxn modelId="{EC574CFA-752E-4112-B92C-44237BA2ED62}" type="presParOf" srcId="{BD18D095-C0E1-4A42-A282-58420B8E9424}" destId="{088C5862-211F-403D-8B2F-B9C37AA0425C}" srcOrd="0" destOrd="0" presId="urn:microsoft.com/office/officeart/2005/8/layout/list1"/>
    <dgm:cxn modelId="{823465E2-0CA5-4513-86C2-AFF7DF4A0DBA}" type="presParOf" srcId="{BD18D095-C0E1-4A42-A282-58420B8E9424}" destId="{5CAF3CDB-19BC-4118-9F7E-493FAF93D340}" srcOrd="1" destOrd="0" presId="urn:microsoft.com/office/officeart/2005/8/layout/list1"/>
    <dgm:cxn modelId="{2799697E-5093-4578-AAEA-0344DBB9A171}" type="presParOf" srcId="{7A8043AE-2C74-4B9D-9FBF-8AE2A1E2EA9C}" destId="{1A25796C-E986-4882-B8D1-3E454247D3BB}" srcOrd="5" destOrd="0" presId="urn:microsoft.com/office/officeart/2005/8/layout/list1"/>
    <dgm:cxn modelId="{288ABE0B-F67A-4B15-BBD4-F6D35F73CC18}" type="presParOf" srcId="{7A8043AE-2C74-4B9D-9FBF-8AE2A1E2EA9C}" destId="{A3192E7C-4EA9-4BE0-8CD4-6A7A91EEA758}" srcOrd="6" destOrd="0" presId="urn:microsoft.com/office/officeart/2005/8/layout/list1"/>
    <dgm:cxn modelId="{66279204-10C7-4D83-A04F-1E087736ACC5}" type="presParOf" srcId="{7A8043AE-2C74-4B9D-9FBF-8AE2A1E2EA9C}" destId="{954B2D45-B51D-422F-9774-BACD77CB12DA}" srcOrd="7" destOrd="0" presId="urn:microsoft.com/office/officeart/2005/8/layout/list1"/>
    <dgm:cxn modelId="{69ED3027-7E7B-44E2-AFE9-7C2AEEB44C74}" type="presParOf" srcId="{7A8043AE-2C74-4B9D-9FBF-8AE2A1E2EA9C}" destId="{98FB5A33-A548-46B8-A1AE-9B6F16DE53C9}" srcOrd="8" destOrd="0" presId="urn:microsoft.com/office/officeart/2005/8/layout/list1"/>
    <dgm:cxn modelId="{AA116D2C-C2A4-4B93-98FB-4C2F64C12459}" type="presParOf" srcId="{98FB5A33-A548-46B8-A1AE-9B6F16DE53C9}" destId="{A1DFE20D-F0B5-49C3-B5B9-2B0F55F5CE4C}" srcOrd="0" destOrd="0" presId="urn:microsoft.com/office/officeart/2005/8/layout/list1"/>
    <dgm:cxn modelId="{0302D283-6BB0-4C9F-920B-2DF823B2F820}" type="presParOf" srcId="{98FB5A33-A548-46B8-A1AE-9B6F16DE53C9}" destId="{A794546A-36B1-411E-9EA6-B6BE7B1833F1}" srcOrd="1" destOrd="0" presId="urn:microsoft.com/office/officeart/2005/8/layout/list1"/>
    <dgm:cxn modelId="{46F29194-2BD9-4A5D-9ABB-643551951ABC}" type="presParOf" srcId="{7A8043AE-2C74-4B9D-9FBF-8AE2A1E2EA9C}" destId="{725BD4E8-4087-465C-941D-4609EF1E2A28}" srcOrd="9" destOrd="0" presId="urn:microsoft.com/office/officeart/2005/8/layout/list1"/>
    <dgm:cxn modelId="{2DB80AB1-105B-45FC-BA2B-FB8F43488622}" type="presParOf" srcId="{7A8043AE-2C74-4B9D-9FBF-8AE2A1E2EA9C}" destId="{BD238A7F-404F-4BCB-951A-E184B755444F}"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D706423-B938-45C1-B301-27BEE0968EDC}"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tr-TR"/>
        </a:p>
      </dgm:t>
    </dgm:pt>
    <dgm:pt modelId="{19652F2C-0D49-41BB-9968-4F9814133243}">
      <dgm:prSet phldrT="[Metin]"/>
      <dgm:spPr>
        <a:solidFill>
          <a:srgbClr val="7030A0"/>
        </a:solidFill>
      </dgm:spPr>
      <dgm:t>
        <a:bodyPr/>
        <a:lstStyle/>
        <a:p>
          <a:r>
            <a:rPr lang="tr-TR" b="1" dirty="0"/>
            <a:t>İSTİLACI</a:t>
          </a:r>
        </a:p>
      </dgm:t>
    </dgm:pt>
    <dgm:pt modelId="{10BA3E79-6C0F-4BE8-A5CD-6DE035130EE1}" type="parTrans" cxnId="{2CD821CC-35E4-4B99-A5F6-5668ED94B8C8}">
      <dgm:prSet/>
      <dgm:spPr/>
      <dgm:t>
        <a:bodyPr/>
        <a:lstStyle/>
        <a:p>
          <a:endParaRPr lang="tr-TR"/>
        </a:p>
      </dgm:t>
    </dgm:pt>
    <dgm:pt modelId="{F23CCFFD-8D29-4DEF-8C9A-8831271E38CA}" type="sibTrans" cxnId="{2CD821CC-35E4-4B99-A5F6-5668ED94B8C8}">
      <dgm:prSet/>
      <dgm:spPr/>
      <dgm:t>
        <a:bodyPr/>
        <a:lstStyle/>
        <a:p>
          <a:endParaRPr lang="tr-TR"/>
        </a:p>
      </dgm:t>
    </dgm:pt>
    <dgm:pt modelId="{17EA9114-CBB0-44E1-A4EE-3A531E6CF3B3}">
      <dgm:prSet phldrT="[Metin]"/>
      <dgm:spPr>
        <a:solidFill>
          <a:srgbClr val="002060"/>
        </a:solidFill>
      </dgm:spPr>
      <dgm:t>
        <a:bodyPr/>
        <a:lstStyle/>
        <a:p>
          <a:r>
            <a:rPr lang="tr-TR" b="1" dirty="0"/>
            <a:t>EGZOTİK</a:t>
          </a:r>
        </a:p>
      </dgm:t>
    </dgm:pt>
    <dgm:pt modelId="{09762262-D614-4C17-B540-EBC72BD06F2F}" type="parTrans" cxnId="{9EE41796-D62C-4D81-B064-2761F770C972}">
      <dgm:prSet/>
      <dgm:spPr/>
      <dgm:t>
        <a:bodyPr/>
        <a:lstStyle/>
        <a:p>
          <a:endParaRPr lang="tr-TR"/>
        </a:p>
      </dgm:t>
    </dgm:pt>
    <dgm:pt modelId="{79E89EA8-5CF4-40F7-B302-E067B00FBC06}" type="sibTrans" cxnId="{9EE41796-D62C-4D81-B064-2761F770C972}">
      <dgm:prSet/>
      <dgm:spPr/>
      <dgm:t>
        <a:bodyPr/>
        <a:lstStyle/>
        <a:p>
          <a:endParaRPr lang="tr-TR"/>
        </a:p>
      </dgm:t>
    </dgm:pt>
    <dgm:pt modelId="{B7C63402-C73C-424D-8491-CD57804692B9}">
      <dgm:prSet phldrT="[Metin]"/>
      <dgm:spPr>
        <a:solidFill>
          <a:srgbClr val="002060"/>
        </a:solidFill>
      </dgm:spPr>
      <dgm:t>
        <a:bodyPr/>
        <a:lstStyle/>
        <a:p>
          <a:r>
            <a:rPr lang="tr-TR" b="1" dirty="0"/>
            <a:t>TAŞINAN</a:t>
          </a:r>
        </a:p>
      </dgm:t>
    </dgm:pt>
    <dgm:pt modelId="{D05192C0-0A23-4B65-925A-B59FC65E9804}" type="parTrans" cxnId="{FCA34680-BA67-4836-B7B9-B068F1F627BC}">
      <dgm:prSet/>
      <dgm:spPr/>
      <dgm:t>
        <a:bodyPr/>
        <a:lstStyle/>
        <a:p>
          <a:endParaRPr lang="tr-TR"/>
        </a:p>
      </dgm:t>
    </dgm:pt>
    <dgm:pt modelId="{25DABBDC-938B-4D0F-B8B9-DBD7F74F6221}" type="sibTrans" cxnId="{FCA34680-BA67-4836-B7B9-B068F1F627BC}">
      <dgm:prSet/>
      <dgm:spPr/>
      <dgm:t>
        <a:bodyPr/>
        <a:lstStyle/>
        <a:p>
          <a:endParaRPr lang="tr-TR"/>
        </a:p>
      </dgm:t>
    </dgm:pt>
    <dgm:pt modelId="{CEDB7739-D21F-4FF0-B513-4509D90F91C5}">
      <dgm:prSet phldrT="[Metin]"/>
      <dgm:spPr>
        <a:solidFill>
          <a:srgbClr val="002060"/>
        </a:solidFill>
      </dgm:spPr>
      <dgm:t>
        <a:bodyPr/>
        <a:lstStyle/>
        <a:p>
          <a:r>
            <a:rPr lang="tr-TR" b="1" dirty="0"/>
            <a:t>YERLEŞEN</a:t>
          </a:r>
        </a:p>
      </dgm:t>
    </dgm:pt>
    <dgm:pt modelId="{69B7FA46-517C-46A4-B076-D35512F56C09}" type="parTrans" cxnId="{924F2DAE-A4CF-4D78-8D48-F9BFFB141794}">
      <dgm:prSet/>
      <dgm:spPr/>
      <dgm:t>
        <a:bodyPr/>
        <a:lstStyle/>
        <a:p>
          <a:endParaRPr lang="tr-TR"/>
        </a:p>
      </dgm:t>
    </dgm:pt>
    <dgm:pt modelId="{CADB1BFC-DC53-4368-914E-11087A42CB89}" type="sibTrans" cxnId="{924F2DAE-A4CF-4D78-8D48-F9BFFB141794}">
      <dgm:prSet/>
      <dgm:spPr/>
      <dgm:t>
        <a:bodyPr/>
        <a:lstStyle/>
        <a:p>
          <a:endParaRPr lang="tr-TR"/>
        </a:p>
      </dgm:t>
    </dgm:pt>
    <dgm:pt modelId="{04980CE8-BDCA-49D8-8775-3020BBBDEE7E}">
      <dgm:prSet phldrT="[Metin]"/>
      <dgm:spPr>
        <a:solidFill>
          <a:srgbClr val="002060"/>
        </a:solidFill>
      </dgm:spPr>
      <dgm:t>
        <a:bodyPr/>
        <a:lstStyle/>
        <a:p>
          <a:r>
            <a:rPr lang="tr-TR" b="1" dirty="0"/>
            <a:t>İŞGALCİ</a:t>
          </a:r>
        </a:p>
      </dgm:t>
    </dgm:pt>
    <dgm:pt modelId="{B851B48B-0918-430F-B50C-FC80D7E14FC4}" type="parTrans" cxnId="{CE049E62-A7DA-4A7B-A3AE-720182EC5229}">
      <dgm:prSet/>
      <dgm:spPr/>
      <dgm:t>
        <a:bodyPr/>
        <a:lstStyle/>
        <a:p>
          <a:endParaRPr lang="tr-TR"/>
        </a:p>
      </dgm:t>
    </dgm:pt>
    <dgm:pt modelId="{0994CA32-CA31-4F9F-93D0-84CD9D591080}" type="sibTrans" cxnId="{CE049E62-A7DA-4A7B-A3AE-720182EC5229}">
      <dgm:prSet/>
      <dgm:spPr/>
      <dgm:t>
        <a:bodyPr/>
        <a:lstStyle/>
        <a:p>
          <a:endParaRPr lang="tr-TR"/>
        </a:p>
      </dgm:t>
    </dgm:pt>
    <dgm:pt modelId="{CAC8D74C-BD9C-4685-987D-E6A7618A2704}" type="pres">
      <dgm:prSet presAssocID="{AD706423-B938-45C1-B301-27BEE0968EDC}" presName="Name0" presStyleCnt="0">
        <dgm:presLayoutVars>
          <dgm:chMax val="1"/>
          <dgm:dir/>
          <dgm:animLvl val="ctr"/>
          <dgm:resizeHandles val="exact"/>
        </dgm:presLayoutVars>
      </dgm:prSet>
      <dgm:spPr/>
    </dgm:pt>
    <dgm:pt modelId="{FE6DB8DC-E889-4A3E-9B6E-3A80331791BF}" type="pres">
      <dgm:prSet presAssocID="{19652F2C-0D49-41BB-9968-4F9814133243}" presName="centerShape" presStyleLbl="node0" presStyleIdx="0" presStyleCnt="1"/>
      <dgm:spPr/>
    </dgm:pt>
    <dgm:pt modelId="{39FBDA8F-5D68-4EAC-B87E-171545398DF2}" type="pres">
      <dgm:prSet presAssocID="{17EA9114-CBB0-44E1-A4EE-3A531E6CF3B3}" presName="node" presStyleLbl="node1" presStyleIdx="0" presStyleCnt="4">
        <dgm:presLayoutVars>
          <dgm:bulletEnabled val="1"/>
        </dgm:presLayoutVars>
      </dgm:prSet>
      <dgm:spPr/>
    </dgm:pt>
    <dgm:pt modelId="{590D968E-E25F-4943-B267-4EF0AAA09E8F}" type="pres">
      <dgm:prSet presAssocID="{17EA9114-CBB0-44E1-A4EE-3A531E6CF3B3}" presName="dummy" presStyleCnt="0"/>
      <dgm:spPr/>
    </dgm:pt>
    <dgm:pt modelId="{0F3B3F77-DA5A-419A-B773-89E120CD8A27}" type="pres">
      <dgm:prSet presAssocID="{79E89EA8-5CF4-40F7-B302-E067B00FBC06}" presName="sibTrans" presStyleLbl="sibTrans2D1" presStyleIdx="0" presStyleCnt="4" custLinFactNeighborX="-3748" custLinFactNeighborY="1113"/>
      <dgm:spPr/>
    </dgm:pt>
    <dgm:pt modelId="{1490513D-CEA0-4901-9F4D-DEC76F19BE57}" type="pres">
      <dgm:prSet presAssocID="{B7C63402-C73C-424D-8491-CD57804692B9}" presName="node" presStyleLbl="node1" presStyleIdx="1" presStyleCnt="4">
        <dgm:presLayoutVars>
          <dgm:bulletEnabled val="1"/>
        </dgm:presLayoutVars>
      </dgm:prSet>
      <dgm:spPr/>
    </dgm:pt>
    <dgm:pt modelId="{624B0C69-5156-4F1A-ADDF-3285EEBE4A14}" type="pres">
      <dgm:prSet presAssocID="{B7C63402-C73C-424D-8491-CD57804692B9}" presName="dummy" presStyleCnt="0"/>
      <dgm:spPr/>
    </dgm:pt>
    <dgm:pt modelId="{6E31ACC7-7D55-47DE-8178-09E92ED6DD42}" type="pres">
      <dgm:prSet presAssocID="{25DABBDC-938B-4D0F-B8B9-DBD7F74F6221}" presName="sibTrans" presStyleLbl="sibTrans2D1" presStyleIdx="1" presStyleCnt="4"/>
      <dgm:spPr/>
    </dgm:pt>
    <dgm:pt modelId="{FD3A6795-A4E6-4897-8E73-EC4158D184F3}" type="pres">
      <dgm:prSet presAssocID="{CEDB7739-D21F-4FF0-B513-4509D90F91C5}" presName="node" presStyleLbl="node1" presStyleIdx="2" presStyleCnt="4">
        <dgm:presLayoutVars>
          <dgm:bulletEnabled val="1"/>
        </dgm:presLayoutVars>
      </dgm:prSet>
      <dgm:spPr/>
    </dgm:pt>
    <dgm:pt modelId="{5EE36122-EC70-45A2-A8AC-5FD14F90DAFA}" type="pres">
      <dgm:prSet presAssocID="{CEDB7739-D21F-4FF0-B513-4509D90F91C5}" presName="dummy" presStyleCnt="0"/>
      <dgm:spPr/>
    </dgm:pt>
    <dgm:pt modelId="{183692A8-E0D6-41C4-8756-B8AB90A6A4AF}" type="pres">
      <dgm:prSet presAssocID="{CADB1BFC-DC53-4368-914E-11087A42CB89}" presName="sibTrans" presStyleLbl="sibTrans2D1" presStyleIdx="2" presStyleCnt="4"/>
      <dgm:spPr/>
    </dgm:pt>
    <dgm:pt modelId="{109F4044-6D7E-452E-A0C1-544516B60524}" type="pres">
      <dgm:prSet presAssocID="{04980CE8-BDCA-49D8-8775-3020BBBDEE7E}" presName="node" presStyleLbl="node1" presStyleIdx="3" presStyleCnt="4">
        <dgm:presLayoutVars>
          <dgm:bulletEnabled val="1"/>
        </dgm:presLayoutVars>
      </dgm:prSet>
      <dgm:spPr/>
    </dgm:pt>
    <dgm:pt modelId="{B50DC570-7C02-4CA4-932A-E934E394289E}" type="pres">
      <dgm:prSet presAssocID="{04980CE8-BDCA-49D8-8775-3020BBBDEE7E}" presName="dummy" presStyleCnt="0"/>
      <dgm:spPr/>
    </dgm:pt>
    <dgm:pt modelId="{FCB7F678-B5DD-4A33-BB98-2C5D37A671B7}" type="pres">
      <dgm:prSet presAssocID="{0994CA32-CA31-4F9F-93D0-84CD9D591080}" presName="sibTrans" presStyleLbl="sibTrans2D1" presStyleIdx="3" presStyleCnt="4"/>
      <dgm:spPr/>
    </dgm:pt>
  </dgm:ptLst>
  <dgm:cxnLst>
    <dgm:cxn modelId="{8D109707-4DC9-44E7-86E3-A323B419B778}" type="presOf" srcId="{B7C63402-C73C-424D-8491-CD57804692B9}" destId="{1490513D-CEA0-4901-9F4D-DEC76F19BE57}" srcOrd="0" destOrd="0" presId="urn:microsoft.com/office/officeart/2005/8/layout/radial6"/>
    <dgm:cxn modelId="{DF96800B-C303-49E4-8742-981D727B8540}" type="presOf" srcId="{CEDB7739-D21F-4FF0-B513-4509D90F91C5}" destId="{FD3A6795-A4E6-4897-8E73-EC4158D184F3}" srcOrd="0" destOrd="0" presId="urn:microsoft.com/office/officeart/2005/8/layout/radial6"/>
    <dgm:cxn modelId="{EF206D22-DB08-4ABE-B054-1426455992D0}" type="presOf" srcId="{19652F2C-0D49-41BB-9968-4F9814133243}" destId="{FE6DB8DC-E889-4A3E-9B6E-3A80331791BF}" srcOrd="0" destOrd="0" presId="urn:microsoft.com/office/officeart/2005/8/layout/radial6"/>
    <dgm:cxn modelId="{A278395C-8B75-43D3-A658-5DC5A620FD68}" type="presOf" srcId="{04980CE8-BDCA-49D8-8775-3020BBBDEE7E}" destId="{109F4044-6D7E-452E-A0C1-544516B60524}" srcOrd="0" destOrd="0" presId="urn:microsoft.com/office/officeart/2005/8/layout/radial6"/>
    <dgm:cxn modelId="{20373441-3DD7-43A0-A146-7EAF730AD590}" type="presOf" srcId="{25DABBDC-938B-4D0F-B8B9-DBD7F74F6221}" destId="{6E31ACC7-7D55-47DE-8178-09E92ED6DD42}" srcOrd="0" destOrd="0" presId="urn:microsoft.com/office/officeart/2005/8/layout/radial6"/>
    <dgm:cxn modelId="{CE049E62-A7DA-4A7B-A3AE-720182EC5229}" srcId="{19652F2C-0D49-41BB-9968-4F9814133243}" destId="{04980CE8-BDCA-49D8-8775-3020BBBDEE7E}" srcOrd="3" destOrd="0" parTransId="{B851B48B-0918-430F-B50C-FC80D7E14FC4}" sibTransId="{0994CA32-CA31-4F9F-93D0-84CD9D591080}"/>
    <dgm:cxn modelId="{91612A66-F6C7-47D2-949D-E8820DC19AB0}" type="presOf" srcId="{AD706423-B938-45C1-B301-27BEE0968EDC}" destId="{CAC8D74C-BD9C-4685-987D-E6A7618A2704}" srcOrd="0" destOrd="0" presId="urn:microsoft.com/office/officeart/2005/8/layout/radial6"/>
    <dgm:cxn modelId="{C925A267-FF4B-4CF3-AC02-2729F5AFB906}" type="presOf" srcId="{17EA9114-CBB0-44E1-A4EE-3A531E6CF3B3}" destId="{39FBDA8F-5D68-4EAC-B87E-171545398DF2}" srcOrd="0" destOrd="0" presId="urn:microsoft.com/office/officeart/2005/8/layout/radial6"/>
    <dgm:cxn modelId="{19DBEB47-73CD-4BAD-8D1A-55A4F17CF375}" type="presOf" srcId="{CADB1BFC-DC53-4368-914E-11087A42CB89}" destId="{183692A8-E0D6-41C4-8756-B8AB90A6A4AF}" srcOrd="0" destOrd="0" presId="urn:microsoft.com/office/officeart/2005/8/layout/radial6"/>
    <dgm:cxn modelId="{DC49034C-F33F-4033-B0A4-3C3BD72B4F9B}" type="presOf" srcId="{0994CA32-CA31-4F9F-93D0-84CD9D591080}" destId="{FCB7F678-B5DD-4A33-BB98-2C5D37A671B7}" srcOrd="0" destOrd="0" presId="urn:microsoft.com/office/officeart/2005/8/layout/radial6"/>
    <dgm:cxn modelId="{7AAFE57B-521A-4D81-B5B8-9FF5A4BA67B8}" type="presOf" srcId="{79E89EA8-5CF4-40F7-B302-E067B00FBC06}" destId="{0F3B3F77-DA5A-419A-B773-89E120CD8A27}" srcOrd="0" destOrd="0" presId="urn:microsoft.com/office/officeart/2005/8/layout/radial6"/>
    <dgm:cxn modelId="{FCA34680-BA67-4836-B7B9-B068F1F627BC}" srcId="{19652F2C-0D49-41BB-9968-4F9814133243}" destId="{B7C63402-C73C-424D-8491-CD57804692B9}" srcOrd="1" destOrd="0" parTransId="{D05192C0-0A23-4B65-925A-B59FC65E9804}" sibTransId="{25DABBDC-938B-4D0F-B8B9-DBD7F74F6221}"/>
    <dgm:cxn modelId="{9EE41796-D62C-4D81-B064-2761F770C972}" srcId="{19652F2C-0D49-41BB-9968-4F9814133243}" destId="{17EA9114-CBB0-44E1-A4EE-3A531E6CF3B3}" srcOrd="0" destOrd="0" parTransId="{09762262-D614-4C17-B540-EBC72BD06F2F}" sibTransId="{79E89EA8-5CF4-40F7-B302-E067B00FBC06}"/>
    <dgm:cxn modelId="{924F2DAE-A4CF-4D78-8D48-F9BFFB141794}" srcId="{19652F2C-0D49-41BB-9968-4F9814133243}" destId="{CEDB7739-D21F-4FF0-B513-4509D90F91C5}" srcOrd="2" destOrd="0" parTransId="{69B7FA46-517C-46A4-B076-D35512F56C09}" sibTransId="{CADB1BFC-DC53-4368-914E-11087A42CB89}"/>
    <dgm:cxn modelId="{2CD821CC-35E4-4B99-A5F6-5668ED94B8C8}" srcId="{AD706423-B938-45C1-B301-27BEE0968EDC}" destId="{19652F2C-0D49-41BB-9968-4F9814133243}" srcOrd="0" destOrd="0" parTransId="{10BA3E79-6C0F-4BE8-A5CD-6DE035130EE1}" sibTransId="{F23CCFFD-8D29-4DEF-8C9A-8831271E38CA}"/>
    <dgm:cxn modelId="{AF7EF38C-9DCD-4A57-B8AC-D4A08B901F0D}" type="presParOf" srcId="{CAC8D74C-BD9C-4685-987D-E6A7618A2704}" destId="{FE6DB8DC-E889-4A3E-9B6E-3A80331791BF}" srcOrd="0" destOrd="0" presId="urn:microsoft.com/office/officeart/2005/8/layout/radial6"/>
    <dgm:cxn modelId="{4A746735-A98D-493E-B830-6E3EF0E4A594}" type="presParOf" srcId="{CAC8D74C-BD9C-4685-987D-E6A7618A2704}" destId="{39FBDA8F-5D68-4EAC-B87E-171545398DF2}" srcOrd="1" destOrd="0" presId="urn:microsoft.com/office/officeart/2005/8/layout/radial6"/>
    <dgm:cxn modelId="{BF3A66F0-59BE-48CC-B6CF-6F86C6508528}" type="presParOf" srcId="{CAC8D74C-BD9C-4685-987D-E6A7618A2704}" destId="{590D968E-E25F-4943-B267-4EF0AAA09E8F}" srcOrd="2" destOrd="0" presId="urn:microsoft.com/office/officeart/2005/8/layout/radial6"/>
    <dgm:cxn modelId="{CDBFD24B-E9F4-494E-88DA-8D3A294ABB38}" type="presParOf" srcId="{CAC8D74C-BD9C-4685-987D-E6A7618A2704}" destId="{0F3B3F77-DA5A-419A-B773-89E120CD8A27}" srcOrd="3" destOrd="0" presId="urn:microsoft.com/office/officeart/2005/8/layout/radial6"/>
    <dgm:cxn modelId="{1FBFB8EC-44E0-47BF-891C-23DDB05565BE}" type="presParOf" srcId="{CAC8D74C-BD9C-4685-987D-E6A7618A2704}" destId="{1490513D-CEA0-4901-9F4D-DEC76F19BE57}" srcOrd="4" destOrd="0" presId="urn:microsoft.com/office/officeart/2005/8/layout/radial6"/>
    <dgm:cxn modelId="{677C3F1C-3795-4AA0-9B56-402F471C3B8C}" type="presParOf" srcId="{CAC8D74C-BD9C-4685-987D-E6A7618A2704}" destId="{624B0C69-5156-4F1A-ADDF-3285EEBE4A14}" srcOrd="5" destOrd="0" presId="urn:microsoft.com/office/officeart/2005/8/layout/radial6"/>
    <dgm:cxn modelId="{F988FB6B-709B-4832-83DD-85BE97802222}" type="presParOf" srcId="{CAC8D74C-BD9C-4685-987D-E6A7618A2704}" destId="{6E31ACC7-7D55-47DE-8178-09E92ED6DD42}" srcOrd="6" destOrd="0" presId="urn:microsoft.com/office/officeart/2005/8/layout/radial6"/>
    <dgm:cxn modelId="{A4A9215F-44EA-40E2-9D23-CEC7001048C5}" type="presParOf" srcId="{CAC8D74C-BD9C-4685-987D-E6A7618A2704}" destId="{FD3A6795-A4E6-4897-8E73-EC4158D184F3}" srcOrd="7" destOrd="0" presId="urn:microsoft.com/office/officeart/2005/8/layout/radial6"/>
    <dgm:cxn modelId="{81DC80B9-8C36-4561-A8B7-8953E962FA0D}" type="presParOf" srcId="{CAC8D74C-BD9C-4685-987D-E6A7618A2704}" destId="{5EE36122-EC70-45A2-A8AC-5FD14F90DAFA}" srcOrd="8" destOrd="0" presId="urn:microsoft.com/office/officeart/2005/8/layout/radial6"/>
    <dgm:cxn modelId="{A42DEDE2-D705-4897-9108-751913542E5D}" type="presParOf" srcId="{CAC8D74C-BD9C-4685-987D-E6A7618A2704}" destId="{183692A8-E0D6-41C4-8756-B8AB90A6A4AF}" srcOrd="9" destOrd="0" presId="urn:microsoft.com/office/officeart/2005/8/layout/radial6"/>
    <dgm:cxn modelId="{EF10AAFA-1CC9-4BC2-AF89-5DB9F8FFDA1D}" type="presParOf" srcId="{CAC8D74C-BD9C-4685-987D-E6A7618A2704}" destId="{109F4044-6D7E-452E-A0C1-544516B60524}" srcOrd="10" destOrd="0" presId="urn:microsoft.com/office/officeart/2005/8/layout/radial6"/>
    <dgm:cxn modelId="{71E9CA5D-03F6-43F4-807E-6A6F6495006F}" type="presParOf" srcId="{CAC8D74C-BD9C-4685-987D-E6A7618A2704}" destId="{B50DC570-7C02-4CA4-932A-E934E394289E}" srcOrd="11" destOrd="0" presId="urn:microsoft.com/office/officeart/2005/8/layout/radial6"/>
    <dgm:cxn modelId="{0A1440C1-015F-4B6E-9E87-A79EF4C4017F}" type="presParOf" srcId="{CAC8D74C-BD9C-4685-987D-E6A7618A2704}" destId="{FCB7F678-B5DD-4A33-BB98-2C5D37A671B7}"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FCFBE3-F2FB-4974-8E81-F117AEE125E4}">
      <dsp:nvSpPr>
        <dsp:cNvPr id="0" name=""/>
        <dsp:cNvSpPr/>
      </dsp:nvSpPr>
      <dsp:spPr>
        <a:xfrm>
          <a:off x="313138" y="0"/>
          <a:ext cx="8338210" cy="4608512"/>
        </a:xfrm>
        <a:prstGeom prst="rightArrow">
          <a:avLst/>
        </a:prstGeom>
        <a:solidFill>
          <a:srgbClr val="002060"/>
        </a:solidFill>
        <a:ln>
          <a:noFill/>
        </a:ln>
        <a:effectLst/>
      </dsp:spPr>
      <dsp:style>
        <a:lnRef idx="0">
          <a:scrgbClr r="0" g="0" b="0"/>
        </a:lnRef>
        <a:fillRef idx="1">
          <a:scrgbClr r="0" g="0" b="0"/>
        </a:fillRef>
        <a:effectRef idx="0">
          <a:scrgbClr r="0" g="0" b="0"/>
        </a:effectRef>
        <a:fontRef idx="minor"/>
      </dsp:style>
    </dsp:sp>
    <dsp:sp modelId="{553766F7-E2B8-425D-832E-0B8696667857}">
      <dsp:nvSpPr>
        <dsp:cNvPr id="0" name=""/>
        <dsp:cNvSpPr/>
      </dsp:nvSpPr>
      <dsp:spPr>
        <a:xfrm>
          <a:off x="5279" y="1382553"/>
          <a:ext cx="2148038" cy="1843404"/>
        </a:xfrm>
        <a:prstGeom prst="roundRect">
          <a:avLst/>
        </a:prstGeom>
        <a:solidFill>
          <a:srgbClr val="7030A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tr-TR" sz="2700" kern="1200" dirty="0"/>
            <a:t>GENETİK ÇEŞİTLİLİK</a:t>
          </a:r>
        </a:p>
      </dsp:txBody>
      <dsp:txXfrm>
        <a:off x="95267" y="1472541"/>
        <a:ext cx="1968062" cy="1663428"/>
      </dsp:txXfrm>
    </dsp:sp>
    <dsp:sp modelId="{00C7103A-179D-487E-87BE-781944EEC9D4}">
      <dsp:nvSpPr>
        <dsp:cNvPr id="0" name=""/>
        <dsp:cNvSpPr/>
      </dsp:nvSpPr>
      <dsp:spPr>
        <a:xfrm>
          <a:off x="2273909" y="1382553"/>
          <a:ext cx="2148038" cy="1843404"/>
        </a:xfrm>
        <a:prstGeom prst="roundRect">
          <a:avLst/>
        </a:prstGeom>
        <a:solidFill>
          <a:srgbClr val="C9318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tr-TR" sz="2700" kern="1200" dirty="0"/>
            <a:t>TÜR ÇEŞİTLİLİĞİ</a:t>
          </a:r>
        </a:p>
        <a:p>
          <a:pPr lvl="0" algn="ctr" defTabSz="711200">
            <a:lnSpc>
              <a:spcPct val="90000"/>
            </a:lnSpc>
            <a:spcBef>
              <a:spcPct val="0"/>
            </a:spcBef>
            <a:spcAft>
              <a:spcPct val="35000"/>
            </a:spcAft>
            <a:buNone/>
          </a:pPr>
          <a:endParaRPr lang="tr-TR" sz="2700" kern="1200" dirty="0"/>
        </a:p>
      </dsp:txBody>
      <dsp:txXfrm>
        <a:off x="2363897" y="1472541"/>
        <a:ext cx="1968062" cy="1663428"/>
      </dsp:txXfrm>
    </dsp:sp>
    <dsp:sp modelId="{B70E0C4F-917D-424C-9151-920AC000CB80}">
      <dsp:nvSpPr>
        <dsp:cNvPr id="0" name=""/>
        <dsp:cNvSpPr/>
      </dsp:nvSpPr>
      <dsp:spPr>
        <a:xfrm>
          <a:off x="4542539" y="1382553"/>
          <a:ext cx="2148038" cy="1843404"/>
        </a:xfrm>
        <a:prstGeom prst="roundRect">
          <a:avLst/>
        </a:prstGeom>
        <a:solidFill>
          <a:srgbClr val="00B0F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tr-TR" sz="2700" kern="1200" dirty="0">
              <a:solidFill>
                <a:schemeClr val="bg1"/>
              </a:solidFill>
            </a:rPr>
            <a:t>EKOSİSTEM ÇEŞİTLİLİĞİ</a:t>
          </a:r>
        </a:p>
        <a:p>
          <a:pPr lvl="0" algn="ctr" defTabSz="711200">
            <a:lnSpc>
              <a:spcPct val="90000"/>
            </a:lnSpc>
            <a:spcBef>
              <a:spcPct val="0"/>
            </a:spcBef>
            <a:spcAft>
              <a:spcPct val="35000"/>
            </a:spcAft>
            <a:buNone/>
          </a:pPr>
          <a:endParaRPr lang="tr-TR" sz="2700" kern="1200" dirty="0">
            <a:solidFill>
              <a:srgbClr val="FFC000"/>
            </a:solidFill>
          </a:endParaRPr>
        </a:p>
      </dsp:txBody>
      <dsp:txXfrm>
        <a:off x="4632527" y="1472541"/>
        <a:ext cx="1968062" cy="1663428"/>
      </dsp:txXfrm>
    </dsp:sp>
    <dsp:sp modelId="{D6CC9D45-607F-4402-B80F-1C9233A4F5E2}">
      <dsp:nvSpPr>
        <dsp:cNvPr id="0" name=""/>
        <dsp:cNvSpPr/>
      </dsp:nvSpPr>
      <dsp:spPr>
        <a:xfrm>
          <a:off x="6811168" y="1382553"/>
          <a:ext cx="2148038" cy="1843404"/>
        </a:xfrm>
        <a:prstGeom prst="roundRect">
          <a:avLst/>
        </a:prstGeom>
        <a:solidFill>
          <a:srgbClr val="0B5512"/>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tr-TR" sz="2700" kern="1200" dirty="0"/>
            <a:t>EKOLOJİK OLAYLAR ÇEŞİTLİLİĞİ</a:t>
          </a:r>
        </a:p>
      </dsp:txBody>
      <dsp:txXfrm>
        <a:off x="6901156" y="1472541"/>
        <a:ext cx="1968062" cy="16634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89FC6A-3B04-4DCF-8EA2-375FCD52AFB9}">
      <dsp:nvSpPr>
        <dsp:cNvPr id="0" name=""/>
        <dsp:cNvSpPr/>
      </dsp:nvSpPr>
      <dsp:spPr>
        <a:xfrm>
          <a:off x="3761144" y="816"/>
          <a:ext cx="1598875" cy="1598875"/>
        </a:xfrm>
        <a:prstGeom prst="ellipse">
          <a:avLst/>
        </a:prstGeom>
        <a:solidFill>
          <a:srgbClr val="00206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tr-TR" sz="1600" b="1" kern="1200" dirty="0"/>
            <a:t>100 bin BÖCEK</a:t>
          </a:r>
        </a:p>
      </dsp:txBody>
      <dsp:txXfrm>
        <a:off x="3995294" y="234966"/>
        <a:ext cx="1130575" cy="1130575"/>
      </dsp:txXfrm>
    </dsp:sp>
    <dsp:sp modelId="{50AA677B-8C18-42F5-8884-D42E03EE779C}">
      <dsp:nvSpPr>
        <dsp:cNvPr id="0" name=""/>
        <dsp:cNvSpPr/>
      </dsp:nvSpPr>
      <dsp:spPr>
        <a:xfrm rot="1610138">
          <a:off x="5400643" y="1056709"/>
          <a:ext cx="400319" cy="539620"/>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tr-TR" sz="1300" kern="1200"/>
        </a:p>
      </dsp:txBody>
      <dsp:txXfrm>
        <a:off x="5407110" y="1137525"/>
        <a:ext cx="280223" cy="323772"/>
      </dsp:txXfrm>
    </dsp:sp>
    <dsp:sp modelId="{C081B078-1149-4273-9463-F7E29A488A67}">
      <dsp:nvSpPr>
        <dsp:cNvPr id="0" name=""/>
        <dsp:cNvSpPr/>
      </dsp:nvSpPr>
      <dsp:spPr>
        <a:xfrm>
          <a:off x="5861804" y="1063577"/>
          <a:ext cx="1598875" cy="1598875"/>
        </a:xfrm>
        <a:prstGeom prst="ellipse">
          <a:avLst/>
        </a:prstGeom>
        <a:solidFill>
          <a:srgbClr val="00206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tr-TR" sz="1600" b="1" kern="1200" dirty="0"/>
            <a:t>56 ENDEMİK BALIK</a:t>
          </a:r>
        </a:p>
      </dsp:txBody>
      <dsp:txXfrm>
        <a:off x="6095954" y="1297727"/>
        <a:ext cx="1130575" cy="1130575"/>
      </dsp:txXfrm>
    </dsp:sp>
    <dsp:sp modelId="{A6E6F10D-1A0C-4F0B-9A0D-F34382B6C809}">
      <dsp:nvSpPr>
        <dsp:cNvPr id="0" name=""/>
        <dsp:cNvSpPr/>
      </dsp:nvSpPr>
      <dsp:spPr>
        <a:xfrm rot="4535394">
          <a:off x="6745502" y="2740834"/>
          <a:ext cx="421235" cy="539620"/>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tr-TR" sz="1300" kern="1200"/>
        </a:p>
      </dsp:txBody>
      <dsp:txXfrm>
        <a:off x="6792963" y="2787561"/>
        <a:ext cx="294865" cy="323772"/>
      </dsp:txXfrm>
    </dsp:sp>
    <dsp:sp modelId="{C43930B8-965C-4EE9-8690-AF52B09D56FB}">
      <dsp:nvSpPr>
        <dsp:cNvPr id="0" name=""/>
        <dsp:cNvSpPr/>
      </dsp:nvSpPr>
      <dsp:spPr>
        <a:xfrm>
          <a:off x="6457492" y="3381930"/>
          <a:ext cx="1598875" cy="1598875"/>
        </a:xfrm>
        <a:prstGeom prst="ellipse">
          <a:avLst/>
        </a:prstGeom>
        <a:solidFill>
          <a:srgbClr val="00206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tr-TR" sz="1600" b="1" kern="1200" dirty="0"/>
            <a:t>882 BALIK</a:t>
          </a:r>
        </a:p>
      </dsp:txBody>
      <dsp:txXfrm>
        <a:off x="6691642" y="3616080"/>
        <a:ext cx="1130575" cy="1130575"/>
      </dsp:txXfrm>
    </dsp:sp>
    <dsp:sp modelId="{6A976C92-F9ED-4311-B85A-BE0908D54987}">
      <dsp:nvSpPr>
        <dsp:cNvPr id="0" name=""/>
        <dsp:cNvSpPr/>
      </dsp:nvSpPr>
      <dsp:spPr>
        <a:xfrm rot="7714286">
          <a:off x="6303950" y="4840351"/>
          <a:ext cx="424583" cy="539620"/>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tr-TR" sz="1300" kern="1200"/>
        </a:p>
      </dsp:txBody>
      <dsp:txXfrm rot="10800000">
        <a:off x="6407346" y="4898482"/>
        <a:ext cx="297208" cy="323772"/>
      </dsp:txXfrm>
    </dsp:sp>
    <dsp:sp modelId="{F08022FF-19BB-49A2-A398-D1A94DA99DE0}">
      <dsp:nvSpPr>
        <dsp:cNvPr id="0" name=""/>
        <dsp:cNvSpPr/>
      </dsp:nvSpPr>
      <dsp:spPr>
        <a:xfrm>
          <a:off x="4961132" y="5258307"/>
          <a:ext cx="1598875" cy="1598875"/>
        </a:xfrm>
        <a:prstGeom prst="ellipse">
          <a:avLst/>
        </a:prstGeom>
        <a:solidFill>
          <a:srgbClr val="00206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tr-TR" sz="1600" b="1" kern="1200" dirty="0"/>
            <a:t>12.800 BİTKİ</a:t>
          </a:r>
        </a:p>
      </dsp:txBody>
      <dsp:txXfrm>
        <a:off x="5195282" y="5492457"/>
        <a:ext cx="1130575" cy="1130575"/>
      </dsp:txXfrm>
    </dsp:sp>
    <dsp:sp modelId="{9AEBD623-24BE-43BA-B1D0-0ECCEAB38637}">
      <dsp:nvSpPr>
        <dsp:cNvPr id="0" name=""/>
        <dsp:cNvSpPr/>
      </dsp:nvSpPr>
      <dsp:spPr>
        <a:xfrm rot="10800000">
          <a:off x="4360306" y="5787935"/>
          <a:ext cx="424583" cy="539620"/>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tr-TR" sz="1300" kern="1200"/>
        </a:p>
      </dsp:txBody>
      <dsp:txXfrm rot="10800000">
        <a:off x="4487681" y="5895859"/>
        <a:ext cx="297208" cy="323772"/>
      </dsp:txXfrm>
    </dsp:sp>
    <dsp:sp modelId="{585E7C18-7492-4168-B416-7551EA71C4B6}">
      <dsp:nvSpPr>
        <dsp:cNvPr id="0" name=""/>
        <dsp:cNvSpPr/>
      </dsp:nvSpPr>
      <dsp:spPr>
        <a:xfrm>
          <a:off x="2561156" y="5258307"/>
          <a:ext cx="1598875" cy="1598875"/>
        </a:xfrm>
        <a:prstGeom prst="ellipse">
          <a:avLst/>
        </a:prstGeom>
        <a:solidFill>
          <a:srgbClr val="00206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tr-TR" sz="1600" kern="1200" dirty="0"/>
            <a:t>4.800 </a:t>
          </a:r>
          <a:r>
            <a:rPr lang="tr-TR" sz="1600" b="1" kern="1200" dirty="0"/>
            <a:t>ENDEMİK</a:t>
          </a:r>
        </a:p>
        <a:p>
          <a:pPr marL="0" lvl="0" indent="0" algn="ctr" defTabSz="711200">
            <a:lnSpc>
              <a:spcPct val="90000"/>
            </a:lnSpc>
            <a:spcBef>
              <a:spcPct val="0"/>
            </a:spcBef>
            <a:spcAft>
              <a:spcPct val="35000"/>
            </a:spcAft>
            <a:buNone/>
          </a:pPr>
          <a:r>
            <a:rPr lang="tr-TR" sz="1600" b="1" kern="1200" dirty="0"/>
            <a:t>BİTKİ</a:t>
          </a:r>
        </a:p>
      </dsp:txBody>
      <dsp:txXfrm>
        <a:off x="2795306" y="5492457"/>
        <a:ext cx="1130575" cy="1130575"/>
      </dsp:txXfrm>
    </dsp:sp>
    <dsp:sp modelId="{1576E6CD-A8EF-4761-B3EE-045D908FFB21}">
      <dsp:nvSpPr>
        <dsp:cNvPr id="0" name=""/>
        <dsp:cNvSpPr/>
      </dsp:nvSpPr>
      <dsp:spPr>
        <a:xfrm rot="13885714">
          <a:off x="2407614" y="4859141"/>
          <a:ext cx="424583" cy="539620"/>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tr-TR" sz="1300" kern="1200"/>
        </a:p>
      </dsp:txBody>
      <dsp:txXfrm rot="10800000">
        <a:off x="2511010" y="5016858"/>
        <a:ext cx="297208" cy="323772"/>
      </dsp:txXfrm>
    </dsp:sp>
    <dsp:sp modelId="{16FC9F46-CEA4-4785-BEA1-3BCEBA6FE926}">
      <dsp:nvSpPr>
        <dsp:cNvPr id="0" name=""/>
        <dsp:cNvSpPr/>
      </dsp:nvSpPr>
      <dsp:spPr>
        <a:xfrm>
          <a:off x="1064795" y="3381930"/>
          <a:ext cx="1598875" cy="1598875"/>
        </a:xfrm>
        <a:prstGeom prst="ellipse">
          <a:avLst/>
        </a:prstGeom>
        <a:solidFill>
          <a:srgbClr val="00206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tr-TR" sz="1600" b="1" kern="1200" dirty="0"/>
            <a:t>120 SÜRÜNGEN</a:t>
          </a:r>
        </a:p>
      </dsp:txBody>
      <dsp:txXfrm>
        <a:off x="1298945" y="3616080"/>
        <a:ext cx="1130575" cy="1130575"/>
      </dsp:txXfrm>
    </dsp:sp>
    <dsp:sp modelId="{E93B23BE-50F2-4A6B-8C81-46367E54EF84}">
      <dsp:nvSpPr>
        <dsp:cNvPr id="0" name=""/>
        <dsp:cNvSpPr/>
      </dsp:nvSpPr>
      <dsp:spPr>
        <a:xfrm rot="16971429">
          <a:off x="1916290" y="2753371"/>
          <a:ext cx="424583" cy="539620"/>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tr-TR" sz="1300" kern="1200"/>
        </a:p>
      </dsp:txBody>
      <dsp:txXfrm>
        <a:off x="1965806" y="2923386"/>
        <a:ext cx="297208" cy="323772"/>
      </dsp:txXfrm>
    </dsp:sp>
    <dsp:sp modelId="{CE51F05A-F0BA-424A-A715-002E284AD4D6}">
      <dsp:nvSpPr>
        <dsp:cNvPr id="0" name=""/>
        <dsp:cNvSpPr/>
      </dsp:nvSpPr>
      <dsp:spPr>
        <a:xfrm>
          <a:off x="1598840" y="1042127"/>
          <a:ext cx="1598875" cy="1598875"/>
        </a:xfrm>
        <a:prstGeom prst="ellipse">
          <a:avLst/>
        </a:prstGeom>
        <a:solidFill>
          <a:srgbClr val="00206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tr-TR" sz="1600" b="1" kern="1200" dirty="0"/>
            <a:t>530 KUŞ</a:t>
          </a:r>
        </a:p>
      </dsp:txBody>
      <dsp:txXfrm>
        <a:off x="1832990" y="1276277"/>
        <a:ext cx="1130575" cy="1130575"/>
      </dsp:txXfrm>
    </dsp:sp>
    <dsp:sp modelId="{B8F4790F-4EAE-4A53-9C28-0866C9E7AADE}">
      <dsp:nvSpPr>
        <dsp:cNvPr id="0" name=""/>
        <dsp:cNvSpPr/>
      </dsp:nvSpPr>
      <dsp:spPr>
        <a:xfrm rot="20057143">
          <a:off x="3256312" y="1056313"/>
          <a:ext cx="424583" cy="539620"/>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tr-TR" sz="1300" kern="1200"/>
        </a:p>
      </dsp:txBody>
      <dsp:txXfrm>
        <a:off x="3262619" y="1191870"/>
        <a:ext cx="297208" cy="3237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E622F3-E232-4FAD-A34F-28AEC51498F5}">
      <dsp:nvSpPr>
        <dsp:cNvPr id="0" name=""/>
        <dsp:cNvSpPr/>
      </dsp:nvSpPr>
      <dsp:spPr>
        <a:xfrm rot="16200000">
          <a:off x="-572206" y="572206"/>
          <a:ext cx="3137520" cy="1993106"/>
        </a:xfrm>
        <a:prstGeom prst="flowChartManualOperation">
          <a:avLst/>
        </a:prstGeom>
        <a:solidFill>
          <a:srgbClr val="000066"/>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0" rIns="208855" bIns="0" numCol="1" spcCol="1270" anchor="t" anchorCtr="0">
          <a:noAutofit/>
        </a:bodyPr>
        <a:lstStyle/>
        <a:p>
          <a:pPr marL="0" lvl="0" indent="0" algn="l" defTabSz="1466850">
            <a:lnSpc>
              <a:spcPct val="90000"/>
            </a:lnSpc>
            <a:spcBef>
              <a:spcPct val="0"/>
            </a:spcBef>
            <a:spcAft>
              <a:spcPct val="35000"/>
            </a:spcAft>
            <a:buNone/>
          </a:pPr>
          <a:endParaRPr lang="tr-TR" sz="3300" kern="1200" dirty="0"/>
        </a:p>
        <a:p>
          <a:pPr marL="0" lvl="0" indent="0" algn="l" defTabSz="1466850">
            <a:lnSpc>
              <a:spcPct val="90000"/>
            </a:lnSpc>
            <a:spcBef>
              <a:spcPct val="0"/>
            </a:spcBef>
            <a:spcAft>
              <a:spcPct val="35000"/>
            </a:spcAft>
            <a:buNone/>
          </a:pPr>
          <a:r>
            <a:rPr lang="tr-TR" sz="3300" kern="1200" dirty="0"/>
            <a:t>36.100</a:t>
          </a:r>
        </a:p>
        <a:p>
          <a:pPr marL="228600" lvl="1" indent="-228600" algn="l" defTabSz="1155700">
            <a:lnSpc>
              <a:spcPct val="90000"/>
            </a:lnSpc>
            <a:spcBef>
              <a:spcPct val="0"/>
            </a:spcBef>
            <a:spcAft>
              <a:spcPct val="15000"/>
            </a:spcAft>
            <a:buChar char="•"/>
          </a:pPr>
          <a:r>
            <a:rPr lang="tr-TR" sz="2600" kern="1200" dirty="0"/>
            <a:t>BALIK</a:t>
          </a:r>
        </a:p>
      </dsp:txBody>
      <dsp:txXfrm rot="5400000">
        <a:off x="1" y="627503"/>
        <a:ext cx="1993106" cy="1882512"/>
      </dsp:txXfrm>
    </dsp:sp>
    <dsp:sp modelId="{4BDA4933-45E5-4EBF-A5B3-C61436D8EFA0}">
      <dsp:nvSpPr>
        <dsp:cNvPr id="0" name=""/>
        <dsp:cNvSpPr/>
      </dsp:nvSpPr>
      <dsp:spPr>
        <a:xfrm rot="16200000">
          <a:off x="1572413" y="572206"/>
          <a:ext cx="3137520" cy="1993106"/>
        </a:xfrm>
        <a:prstGeom prst="flowChartManualOperation">
          <a:avLst/>
        </a:prstGeom>
        <a:solidFill>
          <a:srgbClr val="000066"/>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0" rIns="208855" bIns="0" numCol="1" spcCol="1270" anchor="ctr" anchorCtr="0">
          <a:noAutofit/>
        </a:bodyPr>
        <a:lstStyle/>
        <a:p>
          <a:pPr marL="0" lvl="0" indent="0" algn="ctr" defTabSz="1466850">
            <a:lnSpc>
              <a:spcPct val="90000"/>
            </a:lnSpc>
            <a:spcBef>
              <a:spcPct val="0"/>
            </a:spcBef>
            <a:spcAft>
              <a:spcPct val="35000"/>
            </a:spcAft>
            <a:buNone/>
          </a:pPr>
          <a:endParaRPr lang="tr-TR" sz="3300" kern="1200" dirty="0"/>
        </a:p>
        <a:p>
          <a:pPr marL="0" lvl="0" indent="0" algn="ctr" defTabSz="1466850">
            <a:lnSpc>
              <a:spcPct val="90000"/>
            </a:lnSpc>
            <a:spcBef>
              <a:spcPct val="0"/>
            </a:spcBef>
            <a:spcAft>
              <a:spcPct val="35000"/>
            </a:spcAft>
            <a:buNone/>
          </a:pPr>
          <a:r>
            <a:rPr lang="tr-TR" sz="3300" kern="1200" dirty="0"/>
            <a:t>TÜRKİYE</a:t>
          </a:r>
        </a:p>
      </dsp:txBody>
      <dsp:txXfrm rot="5400000">
        <a:off x="2144620" y="627503"/>
        <a:ext cx="1993106" cy="1882512"/>
      </dsp:txXfrm>
    </dsp:sp>
    <dsp:sp modelId="{5731E7A4-5583-41D5-8650-CA069B84DDAB}">
      <dsp:nvSpPr>
        <dsp:cNvPr id="0" name=""/>
        <dsp:cNvSpPr/>
      </dsp:nvSpPr>
      <dsp:spPr>
        <a:xfrm rot="16200000">
          <a:off x="3715002" y="572206"/>
          <a:ext cx="3137520" cy="1993106"/>
        </a:xfrm>
        <a:prstGeom prst="flowChartManualOperation">
          <a:avLst/>
        </a:prstGeom>
        <a:solidFill>
          <a:srgbClr val="000066"/>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0" rIns="208855" bIns="0" numCol="1" spcCol="1270" anchor="t" anchorCtr="0">
          <a:noAutofit/>
        </a:bodyPr>
        <a:lstStyle/>
        <a:p>
          <a:pPr marL="0" lvl="0" indent="0" algn="l" defTabSz="1466850">
            <a:lnSpc>
              <a:spcPct val="90000"/>
            </a:lnSpc>
            <a:spcBef>
              <a:spcPct val="0"/>
            </a:spcBef>
            <a:spcAft>
              <a:spcPct val="35000"/>
            </a:spcAft>
            <a:buNone/>
          </a:pPr>
          <a:endParaRPr lang="tr-TR" sz="3300" kern="1200" dirty="0"/>
        </a:p>
        <a:p>
          <a:pPr marL="228600" lvl="1" indent="-228600" algn="l" defTabSz="1155700">
            <a:lnSpc>
              <a:spcPct val="90000"/>
            </a:lnSpc>
            <a:spcBef>
              <a:spcPct val="0"/>
            </a:spcBef>
            <a:spcAft>
              <a:spcPct val="15000"/>
            </a:spcAft>
            <a:buChar char="•"/>
          </a:pPr>
          <a:r>
            <a:rPr lang="tr-TR" sz="2600" kern="1200" dirty="0"/>
            <a:t>427 TATLISU</a:t>
          </a:r>
        </a:p>
      </dsp:txBody>
      <dsp:txXfrm rot="5400000">
        <a:off x="4287209" y="627503"/>
        <a:ext cx="1993106" cy="1882512"/>
      </dsp:txXfrm>
    </dsp:sp>
    <dsp:sp modelId="{73BF3D7C-9B2F-44F5-BFCF-E9A6EA3ED316}">
      <dsp:nvSpPr>
        <dsp:cNvPr id="0" name=""/>
        <dsp:cNvSpPr/>
      </dsp:nvSpPr>
      <dsp:spPr>
        <a:xfrm rot="16200000">
          <a:off x="5857591" y="572206"/>
          <a:ext cx="3137520" cy="1993106"/>
        </a:xfrm>
        <a:prstGeom prst="flowChartManualOperation">
          <a:avLst/>
        </a:prstGeom>
        <a:solidFill>
          <a:srgbClr val="000066"/>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0" rIns="208855" bIns="0" numCol="1" spcCol="1270" anchor="t" anchorCtr="0">
          <a:noAutofit/>
        </a:bodyPr>
        <a:lstStyle/>
        <a:p>
          <a:pPr marL="0" lvl="0" indent="0" algn="l" defTabSz="1466850">
            <a:lnSpc>
              <a:spcPct val="90000"/>
            </a:lnSpc>
            <a:spcBef>
              <a:spcPct val="0"/>
            </a:spcBef>
            <a:spcAft>
              <a:spcPct val="35000"/>
            </a:spcAft>
            <a:buNone/>
          </a:pPr>
          <a:endParaRPr lang="tr-TR" sz="3300" kern="1200" dirty="0"/>
        </a:p>
        <a:p>
          <a:pPr marL="228600" lvl="1" indent="-228600" algn="l" defTabSz="1155700">
            <a:lnSpc>
              <a:spcPct val="90000"/>
            </a:lnSpc>
            <a:spcBef>
              <a:spcPct val="0"/>
            </a:spcBef>
            <a:spcAft>
              <a:spcPct val="15000"/>
            </a:spcAft>
            <a:buChar char="•"/>
          </a:pPr>
          <a:r>
            <a:rPr lang="tr-TR" sz="2600" kern="1200" dirty="0"/>
            <a:t>556</a:t>
          </a:r>
        </a:p>
        <a:p>
          <a:pPr marL="228600" lvl="1" indent="-228600" algn="l" defTabSz="1155700">
            <a:lnSpc>
              <a:spcPct val="90000"/>
            </a:lnSpc>
            <a:spcBef>
              <a:spcPct val="0"/>
            </a:spcBef>
            <a:spcAft>
              <a:spcPct val="15000"/>
            </a:spcAft>
            <a:buChar char="•"/>
          </a:pPr>
          <a:r>
            <a:rPr lang="tr-TR" sz="2600" kern="1200" dirty="0"/>
            <a:t>DENİZ</a:t>
          </a:r>
        </a:p>
      </dsp:txBody>
      <dsp:txXfrm rot="5400000">
        <a:off x="6429798" y="627503"/>
        <a:ext cx="1993106" cy="18825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6CB068-B47C-40E5-8BE3-7E3667E32058}">
      <dsp:nvSpPr>
        <dsp:cNvPr id="0" name=""/>
        <dsp:cNvSpPr/>
      </dsp:nvSpPr>
      <dsp:spPr>
        <a:xfrm>
          <a:off x="0" y="0"/>
          <a:ext cx="6092639" cy="3048000"/>
        </a:xfrm>
        <a:prstGeom prst="rightArrow">
          <a:avLst/>
        </a:prstGeom>
        <a:solidFill>
          <a:srgbClr val="002060"/>
        </a:solidFill>
        <a:ln>
          <a:noFill/>
        </a:ln>
        <a:effectLst/>
      </dsp:spPr>
      <dsp:style>
        <a:lnRef idx="0">
          <a:scrgbClr r="0" g="0" b="0"/>
        </a:lnRef>
        <a:fillRef idx="1">
          <a:scrgbClr r="0" g="0" b="0"/>
        </a:fillRef>
        <a:effectRef idx="0">
          <a:scrgbClr r="0" g="0" b="0"/>
        </a:effectRef>
        <a:fontRef idx="minor"/>
      </dsp:style>
    </dsp:sp>
    <dsp:sp modelId="{818BD576-9BA1-4CB5-BC90-AFC24501331E}">
      <dsp:nvSpPr>
        <dsp:cNvPr id="0" name=""/>
        <dsp:cNvSpPr/>
      </dsp:nvSpPr>
      <dsp:spPr>
        <a:xfrm>
          <a:off x="6544" y="914400"/>
          <a:ext cx="1961069" cy="1219200"/>
        </a:xfrm>
        <a:prstGeom prst="roundRect">
          <a:avLst/>
        </a:prstGeom>
        <a:solidFill>
          <a:schemeClr val="accent5">
            <a:lumMod val="60000"/>
            <a:lumOff val="4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kern="1200" dirty="0"/>
            <a:t>MİKROORGANİZMA</a:t>
          </a:r>
        </a:p>
      </dsp:txBody>
      <dsp:txXfrm>
        <a:off x="66060" y="973916"/>
        <a:ext cx="1842037" cy="1100168"/>
      </dsp:txXfrm>
    </dsp:sp>
    <dsp:sp modelId="{D5EC08EA-9375-43B2-BA88-3BCFC712E71C}">
      <dsp:nvSpPr>
        <dsp:cNvPr id="0" name=""/>
        <dsp:cNvSpPr/>
      </dsp:nvSpPr>
      <dsp:spPr>
        <a:xfrm>
          <a:off x="2065786" y="914400"/>
          <a:ext cx="1961069" cy="1219200"/>
        </a:xfrm>
        <a:prstGeom prst="roundRect">
          <a:avLst/>
        </a:prstGeom>
        <a:solidFill>
          <a:srgbClr val="7030A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kern="1200" dirty="0"/>
            <a:t>BİTKİLER</a:t>
          </a:r>
        </a:p>
      </dsp:txBody>
      <dsp:txXfrm>
        <a:off x="2125302" y="973916"/>
        <a:ext cx="1842037" cy="1100168"/>
      </dsp:txXfrm>
    </dsp:sp>
    <dsp:sp modelId="{4AA03FCD-D9B7-4066-B506-56A5DFC569FC}">
      <dsp:nvSpPr>
        <dsp:cNvPr id="0" name=""/>
        <dsp:cNvSpPr/>
      </dsp:nvSpPr>
      <dsp:spPr>
        <a:xfrm>
          <a:off x="4125028" y="914400"/>
          <a:ext cx="1961069" cy="1219200"/>
        </a:xfrm>
        <a:prstGeom prst="roundRect">
          <a:avLst/>
        </a:prstGeom>
        <a:solidFill>
          <a:schemeClr val="accent6">
            <a:lumMod val="40000"/>
            <a:lumOff val="6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kern="1200" dirty="0"/>
            <a:t>HAYVANLAR</a:t>
          </a:r>
        </a:p>
      </dsp:txBody>
      <dsp:txXfrm>
        <a:off x="4184544" y="973916"/>
        <a:ext cx="1842037" cy="11001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B79A00-0A53-4DA8-ABC2-DEC9E5445C27}">
      <dsp:nvSpPr>
        <dsp:cNvPr id="0" name=""/>
        <dsp:cNvSpPr/>
      </dsp:nvSpPr>
      <dsp:spPr>
        <a:xfrm>
          <a:off x="0" y="762182"/>
          <a:ext cx="5859524" cy="6552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5AE14-3F8D-4159-BE7B-8B569874CCDB}">
      <dsp:nvSpPr>
        <dsp:cNvPr id="0" name=""/>
        <dsp:cNvSpPr/>
      </dsp:nvSpPr>
      <dsp:spPr>
        <a:xfrm>
          <a:off x="292976" y="452398"/>
          <a:ext cx="4101666" cy="767520"/>
        </a:xfrm>
        <a:prstGeom prst="roundRect">
          <a:avLst/>
        </a:prstGeom>
        <a:solidFill>
          <a:schemeClr val="accent3"/>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5033" tIns="0" rIns="155033" bIns="0" numCol="1" spcCol="1270" anchor="ctr" anchorCtr="0">
          <a:noAutofit/>
        </a:bodyPr>
        <a:lstStyle/>
        <a:p>
          <a:pPr marL="0" lvl="0" indent="0" algn="l" defTabSz="1155700">
            <a:lnSpc>
              <a:spcPct val="90000"/>
            </a:lnSpc>
            <a:spcBef>
              <a:spcPct val="0"/>
            </a:spcBef>
            <a:spcAft>
              <a:spcPct val="35000"/>
            </a:spcAft>
            <a:buNone/>
          </a:pPr>
          <a:r>
            <a:rPr lang="tr-TR" sz="2600" kern="1200" dirty="0"/>
            <a:t>Küresel iklim değişikliği</a:t>
          </a:r>
        </a:p>
      </dsp:txBody>
      <dsp:txXfrm>
        <a:off x="330443" y="489865"/>
        <a:ext cx="4026732" cy="692586"/>
      </dsp:txXfrm>
    </dsp:sp>
    <dsp:sp modelId="{A3192E7C-4EA9-4BE0-8CD4-6A7A91EEA758}">
      <dsp:nvSpPr>
        <dsp:cNvPr id="0" name=""/>
        <dsp:cNvSpPr/>
      </dsp:nvSpPr>
      <dsp:spPr>
        <a:xfrm>
          <a:off x="0" y="2015518"/>
          <a:ext cx="5859524" cy="6552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AF3CDB-19BC-4118-9F7E-493FAF93D340}">
      <dsp:nvSpPr>
        <dsp:cNvPr id="0" name=""/>
        <dsp:cNvSpPr/>
      </dsp:nvSpPr>
      <dsp:spPr>
        <a:xfrm>
          <a:off x="292976" y="1631759"/>
          <a:ext cx="4101666" cy="767520"/>
        </a:xfrm>
        <a:prstGeom prst="roundRect">
          <a:avLst/>
        </a:prstGeom>
        <a:solidFill>
          <a:schemeClr val="accent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5033" tIns="0" rIns="155033" bIns="0" numCol="1" spcCol="1270" anchor="ctr" anchorCtr="0">
          <a:noAutofit/>
        </a:bodyPr>
        <a:lstStyle/>
        <a:p>
          <a:pPr marL="0" lvl="0" indent="0" algn="l" defTabSz="1155700">
            <a:lnSpc>
              <a:spcPct val="90000"/>
            </a:lnSpc>
            <a:spcBef>
              <a:spcPct val="0"/>
            </a:spcBef>
            <a:spcAft>
              <a:spcPct val="35000"/>
            </a:spcAft>
            <a:buNone/>
          </a:pPr>
          <a:r>
            <a:rPr lang="tr-TR" sz="2600" kern="1200" dirty="0"/>
            <a:t>Bölgesel sıcaklık artışları</a:t>
          </a:r>
        </a:p>
      </dsp:txBody>
      <dsp:txXfrm>
        <a:off x="330443" y="1669226"/>
        <a:ext cx="4026732" cy="692586"/>
      </dsp:txXfrm>
    </dsp:sp>
    <dsp:sp modelId="{BD238A7F-404F-4BCB-951A-E184B755444F}">
      <dsp:nvSpPr>
        <dsp:cNvPr id="0" name=""/>
        <dsp:cNvSpPr/>
      </dsp:nvSpPr>
      <dsp:spPr>
        <a:xfrm>
          <a:off x="0" y="3161806"/>
          <a:ext cx="5859524" cy="6552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94546A-36B1-411E-9EA6-B6BE7B1833F1}">
      <dsp:nvSpPr>
        <dsp:cNvPr id="0" name=""/>
        <dsp:cNvSpPr/>
      </dsp:nvSpPr>
      <dsp:spPr>
        <a:xfrm>
          <a:off x="292976" y="2811119"/>
          <a:ext cx="4101666" cy="767520"/>
        </a:xfrm>
        <a:prstGeom prst="roundRect">
          <a:avLst/>
        </a:prstGeom>
        <a:solidFill>
          <a:schemeClr val="accent4">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5033" tIns="0" rIns="155033" bIns="0" numCol="1" spcCol="1270" anchor="ctr" anchorCtr="0">
          <a:noAutofit/>
        </a:bodyPr>
        <a:lstStyle/>
        <a:p>
          <a:pPr marL="0" lvl="0" indent="0" algn="l" defTabSz="1155700">
            <a:lnSpc>
              <a:spcPct val="90000"/>
            </a:lnSpc>
            <a:spcBef>
              <a:spcPct val="0"/>
            </a:spcBef>
            <a:spcAft>
              <a:spcPct val="35000"/>
            </a:spcAft>
            <a:buNone/>
          </a:pPr>
          <a:r>
            <a:rPr lang="tr-TR" sz="2600" kern="1200" dirty="0"/>
            <a:t>Buzulların erimesi</a:t>
          </a:r>
        </a:p>
      </dsp:txBody>
      <dsp:txXfrm>
        <a:off x="330443" y="2848586"/>
        <a:ext cx="4026732" cy="69258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B7F678-B5DD-4A33-BB98-2C5D37A671B7}">
      <dsp:nvSpPr>
        <dsp:cNvPr id="0" name=""/>
        <dsp:cNvSpPr/>
      </dsp:nvSpPr>
      <dsp:spPr>
        <a:xfrm>
          <a:off x="2456132" y="622053"/>
          <a:ext cx="4147048" cy="4147048"/>
        </a:xfrm>
        <a:prstGeom prst="blockArc">
          <a:avLst>
            <a:gd name="adj1" fmla="val 10800000"/>
            <a:gd name="adj2" fmla="val 16200000"/>
            <a:gd name="adj3" fmla="val 463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83692A8-E0D6-41C4-8756-B8AB90A6A4AF}">
      <dsp:nvSpPr>
        <dsp:cNvPr id="0" name=""/>
        <dsp:cNvSpPr/>
      </dsp:nvSpPr>
      <dsp:spPr>
        <a:xfrm>
          <a:off x="2456132" y="622053"/>
          <a:ext cx="4147048" cy="4147048"/>
        </a:xfrm>
        <a:prstGeom prst="blockArc">
          <a:avLst>
            <a:gd name="adj1" fmla="val 5400000"/>
            <a:gd name="adj2" fmla="val 10800000"/>
            <a:gd name="adj3" fmla="val 463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E31ACC7-7D55-47DE-8178-09E92ED6DD42}">
      <dsp:nvSpPr>
        <dsp:cNvPr id="0" name=""/>
        <dsp:cNvSpPr/>
      </dsp:nvSpPr>
      <dsp:spPr>
        <a:xfrm>
          <a:off x="2456132" y="622053"/>
          <a:ext cx="4147048" cy="4147048"/>
        </a:xfrm>
        <a:prstGeom prst="blockArc">
          <a:avLst>
            <a:gd name="adj1" fmla="val 0"/>
            <a:gd name="adj2" fmla="val 5400000"/>
            <a:gd name="adj3" fmla="val 463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F3B3F77-DA5A-419A-B773-89E120CD8A27}">
      <dsp:nvSpPr>
        <dsp:cNvPr id="0" name=""/>
        <dsp:cNvSpPr/>
      </dsp:nvSpPr>
      <dsp:spPr>
        <a:xfrm>
          <a:off x="2300701" y="668210"/>
          <a:ext cx="4147048" cy="4147048"/>
        </a:xfrm>
        <a:prstGeom prst="blockArc">
          <a:avLst>
            <a:gd name="adj1" fmla="val 16200000"/>
            <a:gd name="adj2" fmla="val 0"/>
            <a:gd name="adj3" fmla="val 463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6DB8DC-E889-4A3E-9B6E-3A80331791BF}">
      <dsp:nvSpPr>
        <dsp:cNvPr id="0" name=""/>
        <dsp:cNvSpPr/>
      </dsp:nvSpPr>
      <dsp:spPr>
        <a:xfrm>
          <a:off x="3575288" y="1741209"/>
          <a:ext cx="1908737" cy="1908737"/>
        </a:xfrm>
        <a:prstGeom prst="ellipse">
          <a:avLst/>
        </a:prstGeom>
        <a:solidFill>
          <a:srgbClr val="7030A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tr-TR" sz="2600" b="1" kern="1200" dirty="0"/>
            <a:t>İSTİLACI</a:t>
          </a:r>
        </a:p>
      </dsp:txBody>
      <dsp:txXfrm>
        <a:off x="3854816" y="2020737"/>
        <a:ext cx="1349681" cy="1349681"/>
      </dsp:txXfrm>
    </dsp:sp>
    <dsp:sp modelId="{39FBDA8F-5D68-4EAC-B87E-171545398DF2}">
      <dsp:nvSpPr>
        <dsp:cNvPr id="0" name=""/>
        <dsp:cNvSpPr/>
      </dsp:nvSpPr>
      <dsp:spPr>
        <a:xfrm>
          <a:off x="3861598" y="2096"/>
          <a:ext cx="1336116" cy="1336116"/>
        </a:xfrm>
        <a:prstGeom prst="ellipse">
          <a:avLst/>
        </a:prstGeom>
        <a:solidFill>
          <a:srgbClr val="00206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tr-TR" sz="1500" b="1" kern="1200" dirty="0"/>
            <a:t>EGZOTİK</a:t>
          </a:r>
        </a:p>
      </dsp:txBody>
      <dsp:txXfrm>
        <a:off x="4057268" y="197766"/>
        <a:ext cx="944776" cy="944776"/>
      </dsp:txXfrm>
    </dsp:sp>
    <dsp:sp modelId="{1490513D-CEA0-4901-9F4D-DEC76F19BE57}">
      <dsp:nvSpPr>
        <dsp:cNvPr id="0" name=""/>
        <dsp:cNvSpPr/>
      </dsp:nvSpPr>
      <dsp:spPr>
        <a:xfrm>
          <a:off x="5887022" y="2027519"/>
          <a:ext cx="1336116" cy="1336116"/>
        </a:xfrm>
        <a:prstGeom prst="ellipse">
          <a:avLst/>
        </a:prstGeom>
        <a:solidFill>
          <a:srgbClr val="00206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tr-TR" sz="1500" b="1" kern="1200" dirty="0"/>
            <a:t>TAŞINAN</a:t>
          </a:r>
        </a:p>
      </dsp:txBody>
      <dsp:txXfrm>
        <a:off x="6082692" y="2223189"/>
        <a:ext cx="944776" cy="944776"/>
      </dsp:txXfrm>
    </dsp:sp>
    <dsp:sp modelId="{FD3A6795-A4E6-4897-8E73-EC4158D184F3}">
      <dsp:nvSpPr>
        <dsp:cNvPr id="0" name=""/>
        <dsp:cNvSpPr/>
      </dsp:nvSpPr>
      <dsp:spPr>
        <a:xfrm>
          <a:off x="3861598" y="4052943"/>
          <a:ext cx="1336116" cy="1336116"/>
        </a:xfrm>
        <a:prstGeom prst="ellipse">
          <a:avLst/>
        </a:prstGeom>
        <a:solidFill>
          <a:srgbClr val="00206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tr-TR" sz="1500" b="1" kern="1200" dirty="0"/>
            <a:t>YERLEŞEN</a:t>
          </a:r>
        </a:p>
      </dsp:txBody>
      <dsp:txXfrm>
        <a:off x="4057268" y="4248613"/>
        <a:ext cx="944776" cy="944776"/>
      </dsp:txXfrm>
    </dsp:sp>
    <dsp:sp modelId="{109F4044-6D7E-452E-A0C1-544516B60524}">
      <dsp:nvSpPr>
        <dsp:cNvPr id="0" name=""/>
        <dsp:cNvSpPr/>
      </dsp:nvSpPr>
      <dsp:spPr>
        <a:xfrm>
          <a:off x="1836175" y="2027519"/>
          <a:ext cx="1336116" cy="1336116"/>
        </a:xfrm>
        <a:prstGeom prst="ellipse">
          <a:avLst/>
        </a:prstGeom>
        <a:solidFill>
          <a:srgbClr val="00206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tr-TR" sz="1500" b="1" kern="1200" dirty="0"/>
            <a:t>İŞGALCİ</a:t>
          </a:r>
        </a:p>
      </dsp:txBody>
      <dsp:txXfrm>
        <a:off x="2031845" y="2223189"/>
        <a:ext cx="944776" cy="94477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F73617-6978-44E3-91F9-AD4D97A7EE4B}" type="datetimeFigureOut">
              <a:rPr lang="tr-TR" smtClean="0"/>
              <a:t>15.10.2025</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0A62F0-8A80-4C0D-95BE-C187144A4B9F}" type="slidenum">
              <a:rPr lang="tr-TR" smtClean="0"/>
              <a:t>‹#›</a:t>
            </a:fld>
            <a:endParaRPr lang="tr-TR"/>
          </a:p>
        </p:txBody>
      </p:sp>
    </p:spTree>
    <p:extLst>
      <p:ext uri="{BB962C8B-B14F-4D97-AF65-F5344CB8AC3E}">
        <p14:creationId xmlns:p14="http://schemas.microsoft.com/office/powerpoint/2010/main" val="2860213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F08C3F1-1552-4145-BB4C-17A8ACC00C8E}" type="slidenum">
              <a:rPr lang="tr-TR" smtClean="0"/>
              <a:t>79</a:t>
            </a:fld>
            <a:endParaRPr lang="tr-TR"/>
          </a:p>
        </p:txBody>
      </p:sp>
    </p:spTree>
    <p:extLst>
      <p:ext uri="{BB962C8B-B14F-4D97-AF65-F5344CB8AC3E}">
        <p14:creationId xmlns:p14="http://schemas.microsoft.com/office/powerpoint/2010/main" val="4067321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tr-TR"/>
              <a:t>Asıl başlık stilini düzenlemek için tıklayın</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4D0C458F-5499-4094-A6AC-5D2B7544FA1C}" type="datetime1">
              <a:rPr lang="tr-TR" smtClean="0"/>
              <a:t>15.10.2025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2725891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8F533978-A7A9-429E-8096-12C57E476AC7}" type="datetime1">
              <a:rPr lang="tr-TR" smtClean="0"/>
              <a:t>15.10.2025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4040988044"/>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tr-TR"/>
              <a:t>Asıl başlık stilini düzenlemek için tıklayın</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8F533978-A7A9-429E-8096-12C57E476AC7}" type="datetime1">
              <a:rPr lang="tr-TR" smtClean="0"/>
              <a:t>15.10.2025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246841561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tr-TR"/>
              <a:t>Asıl başlık stilini düzenlemek için tıklayın</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tr-TR"/>
              <a:t>Asıl metin stillerini düzenlemek için tıklayın</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8F533978-A7A9-429E-8096-12C57E476AC7}" type="datetime1">
              <a:rPr lang="tr-TR" smtClean="0"/>
              <a:t>15.10.2025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2439786536"/>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8F533978-A7A9-429E-8096-12C57E476AC7}" type="datetime1">
              <a:rPr lang="tr-TR" smtClean="0"/>
              <a:t>15.10.2025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29207010"/>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F533978-A7A9-429E-8096-12C57E476AC7}" type="datetime1">
              <a:rPr lang="tr-TR" smtClean="0"/>
              <a:t>15.10.2025</a:t>
            </a:fld>
            <a:endParaRPr lang="tr-TR"/>
          </a:p>
        </p:txBody>
      </p:sp>
      <p:sp>
        <p:nvSpPr>
          <p:cNvPr id="4"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325876128"/>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F533978-A7A9-429E-8096-12C57E476AC7}" type="datetime1">
              <a:rPr lang="tr-TR" smtClean="0"/>
              <a:t>15.10.2025</a:t>
            </a:fld>
            <a:endParaRPr lang="tr-TR"/>
          </a:p>
        </p:txBody>
      </p:sp>
      <p:sp>
        <p:nvSpPr>
          <p:cNvPr id="4"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2094282119"/>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nchor="t" anchorCtr="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8F533978-A7A9-429E-8096-12C57E476AC7}" type="datetime1">
              <a:rPr lang="tr-TR" smtClean="0"/>
              <a:t>15.10.2025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603877424"/>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9DE9D517-BBA3-49DB-A576-BD553AC763EE}" type="datetime1">
              <a:rPr lang="tr-TR" smtClean="0"/>
              <a:t>15.10.2025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778904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1_İki İçerik">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1371600" y="2438400"/>
            <a:ext cx="3124200" cy="31242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2" name="Title 1"/>
          <p:cNvSpPr>
            <a:spLocks noGrp="1"/>
          </p:cNvSpPr>
          <p:nvPr>
            <p:ph type="title"/>
          </p:nvPr>
        </p:nvSpPr>
        <p:spPr/>
        <p:txBody>
          <a:bodyPr/>
          <a:lstStyle/>
          <a:p>
            <a:r>
              <a:rPr lang="tr-TR"/>
              <a:t>Asıl başlık stili için tıklatın</a:t>
            </a:r>
            <a:endParaRPr lang="en-US"/>
          </a:p>
        </p:txBody>
      </p:sp>
      <p:sp>
        <p:nvSpPr>
          <p:cNvPr id="5" name="Date Placeholder 4"/>
          <p:cNvSpPr>
            <a:spLocks noGrp="1"/>
          </p:cNvSpPr>
          <p:nvPr>
            <p:ph type="dt" sz="half" idx="10"/>
          </p:nvPr>
        </p:nvSpPr>
        <p:spPr/>
        <p:txBody>
          <a:bodyPr/>
          <a:lstStyle/>
          <a:p>
            <a:fld id="{F3ECE1DD-E9AE-4E14-8EE9-23ADC9C72D03}" type="datetime1">
              <a:rPr lang="tr-TR" smtClean="0"/>
              <a:t>15.10.2025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t>‹#›</a:t>
            </a:fld>
            <a:endParaRPr lang="tr-TR"/>
          </a:p>
        </p:txBody>
      </p:sp>
      <p:sp>
        <p:nvSpPr>
          <p:cNvPr id="12" name="Content Placeholder 11"/>
          <p:cNvSpPr>
            <a:spLocks noGrp="1"/>
          </p:cNvSpPr>
          <p:nvPr>
            <p:ph sz="quarter" idx="14"/>
          </p:nvPr>
        </p:nvSpPr>
        <p:spPr>
          <a:xfrm>
            <a:off x="4648200" y="2438400"/>
            <a:ext cx="3124200" cy="31242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Tree>
    <p:extLst>
      <p:ext uri="{BB962C8B-B14F-4D97-AF65-F5344CB8AC3E}">
        <p14:creationId xmlns:p14="http://schemas.microsoft.com/office/powerpoint/2010/main" val="2222352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3"/>
          <p:cNvSpPr>
            <a:spLocks noGrp="1"/>
          </p:cNvSpPr>
          <p:nvPr>
            <p:ph type="dt" sz="half" idx="10"/>
          </p:nvPr>
        </p:nvSpPr>
        <p:spPr/>
        <p:txBody>
          <a:bodyPr/>
          <a:lstStyle/>
          <a:p>
            <a:fld id="{D4227EF5-2179-48AC-9F42-5CFB49283C44}" type="datetime1">
              <a:rPr lang="tr-TR" smtClean="0"/>
              <a:t>15.10.2025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065056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8F533978-A7A9-429E-8096-12C57E476AC7}" type="datetime1">
              <a:rPr lang="tr-TR" smtClean="0"/>
              <a:t>15.10.2025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403106946"/>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8F533978-A7A9-429E-8096-12C57E476AC7}" type="datetime1">
              <a:rPr lang="tr-TR" smtClean="0"/>
              <a:t>15.10.2025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429024792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8F533978-A7A9-429E-8096-12C57E476AC7}" type="datetime1">
              <a:rPr lang="tr-TR" smtClean="0"/>
              <a:t>15.10.2025</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61734754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7" name="Date Placeholder 2"/>
          <p:cNvSpPr>
            <a:spLocks noGrp="1"/>
          </p:cNvSpPr>
          <p:nvPr>
            <p:ph type="dt" sz="half" idx="10"/>
          </p:nvPr>
        </p:nvSpPr>
        <p:spPr/>
        <p:txBody>
          <a:bodyPr/>
          <a:lstStyle/>
          <a:p>
            <a:fld id="{A9C63B40-FCE2-4DB9-8ED5-5CB12FC50D07}" type="datetime1">
              <a:rPr lang="tr-TR" smtClean="0"/>
              <a:t>15.10.2025</a:t>
            </a:fld>
            <a:endParaRPr lang="tr-TR"/>
          </a:p>
        </p:txBody>
      </p:sp>
      <p:sp>
        <p:nvSpPr>
          <p:cNvPr id="5" name="Footer Placeholder 3"/>
          <p:cNvSpPr>
            <a:spLocks noGrp="1"/>
          </p:cNvSpPr>
          <p:nvPr>
            <p:ph type="ftr" sz="quarter" idx="11"/>
          </p:nvPr>
        </p:nvSpPr>
        <p:spPr/>
        <p:txBody>
          <a:bodyPr/>
          <a:lstStyle/>
          <a:p>
            <a:endParaRPr lang="tr-TR"/>
          </a:p>
        </p:txBody>
      </p:sp>
      <p:sp>
        <p:nvSpPr>
          <p:cNvPr id="6" name="Slide Number Placeholder 4"/>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809004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F1E55530-7250-4311-A8DC-422499B05646}" type="datetime1">
              <a:rPr lang="tr-TR" smtClean="0"/>
              <a:t>15.10.2025</a:t>
            </a:fld>
            <a:endParaRPr lang="tr-TR"/>
          </a:p>
        </p:txBody>
      </p:sp>
      <p:sp>
        <p:nvSpPr>
          <p:cNvPr id="5" name="Footer Placeholder 2"/>
          <p:cNvSpPr>
            <a:spLocks noGrp="1"/>
          </p:cNvSpPr>
          <p:nvPr>
            <p:ph type="ftr" sz="quarter" idx="11"/>
          </p:nvPr>
        </p:nvSpPr>
        <p:spPr/>
        <p:txBody>
          <a:bodyPr/>
          <a:lstStyle/>
          <a:p>
            <a:endParaRPr lang="tr-TR"/>
          </a:p>
        </p:txBody>
      </p:sp>
      <p:sp>
        <p:nvSpPr>
          <p:cNvPr id="6" name="Slide Number Placeholder 3"/>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4213738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tr-TR"/>
              <a:t>Asıl başlık stilini düzenlemek için tıklayın</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7" name="Date Placeholder 4"/>
          <p:cNvSpPr>
            <a:spLocks noGrp="1"/>
          </p:cNvSpPr>
          <p:nvPr>
            <p:ph type="dt" sz="half" idx="10"/>
          </p:nvPr>
        </p:nvSpPr>
        <p:spPr/>
        <p:txBody>
          <a:bodyPr/>
          <a:lstStyle/>
          <a:p>
            <a:fld id="{8F533978-A7A9-429E-8096-12C57E476AC7}" type="datetime1">
              <a:rPr lang="tr-TR" smtClean="0"/>
              <a:t>15.10.2025</a:t>
            </a:fld>
            <a:endParaRPr lang="tr-TR"/>
          </a:p>
        </p:txBody>
      </p:sp>
      <p:sp>
        <p:nvSpPr>
          <p:cNvPr id="5" name="Footer Placeholder 5"/>
          <p:cNvSpPr>
            <a:spLocks noGrp="1"/>
          </p:cNvSpPr>
          <p:nvPr>
            <p:ph type="ftr" sz="quarter" idx="11"/>
          </p:nvPr>
        </p:nvSpPr>
        <p:spPr/>
        <p:txBody>
          <a:bodyPr/>
          <a:lstStyle/>
          <a:p>
            <a:endParaRPr lang="tr-TR"/>
          </a:p>
        </p:txBody>
      </p:sp>
      <p:sp>
        <p:nvSpPr>
          <p:cNvPr id="6" name="Slide Number Placeholder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91386501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DA79A688-0CE2-49D7-A093-D2267779394D}" type="datetime1">
              <a:rPr lang="tr-TR" smtClean="0"/>
              <a:t>15.10.2025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2830392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8F533978-A7A9-429E-8096-12C57E476AC7}" type="datetime1">
              <a:rPr lang="tr-TR" smtClean="0"/>
              <a:t>15.10.2025</a:t>
            </a:fld>
            <a:endParaRPr lang="tr-TR"/>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tr-TR"/>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F302176B-0E47-46AC-8F43-DAB4B8A37D06}" type="slidenum">
              <a:rPr lang="tr-TR" smtClean="0"/>
              <a:t>‹#›</a:t>
            </a:fld>
            <a:endParaRPr lang="tr-TR"/>
          </a:p>
        </p:txBody>
      </p:sp>
    </p:spTree>
    <p:extLst>
      <p:ext uri="{BB962C8B-B14F-4D97-AF65-F5344CB8AC3E}">
        <p14:creationId xmlns:p14="http://schemas.microsoft.com/office/powerpoint/2010/main" val="1023628650"/>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Lst>
  <p:hf hdr="0" ftr="0" dt="0"/>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jpg"/><Relationship Id="rId1" Type="http://schemas.openxmlformats.org/officeDocument/2006/relationships/slideLayout" Target="../slideLayouts/slideLayout2.xml"/><Relationship Id="rId4" Type="http://schemas.microsoft.com/office/2007/relationships/hdphoto" Target="../media/hdphoto6.wdp"/></Relationships>
</file>

<file path=ppt/slides/_rels/slide56.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58.jpeg"/><Relationship Id="rId4" Type="http://schemas.openxmlformats.org/officeDocument/2006/relationships/diagramLayout" Target="../diagrams/layout4.xml"/><Relationship Id="rId9" Type="http://schemas.openxmlformats.org/officeDocument/2006/relationships/image" Target="../media/image57.png"/></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3.jp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jpeg"/></Relationships>
</file>

<file path=ppt/slides/_rels/slide5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6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http://2.bp.blogspot.com/_OTbPdfpMAUo/SQ0KzpQMZDI/AAAAAAAAAIQ/qpOyylc6vpk/s400/upeneus_molluccensis.jpg" TargetMode="External"/><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7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52000">
              <a:srgbClr val="002060"/>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Başlık 1"/>
          <p:cNvSpPr>
            <a:spLocks noGrp="1"/>
          </p:cNvSpPr>
          <p:nvPr>
            <p:ph type="ctrTitle"/>
          </p:nvPr>
        </p:nvSpPr>
        <p:spPr>
          <a:xfrm>
            <a:off x="827584" y="1196752"/>
            <a:ext cx="7776864" cy="2088232"/>
          </a:xfrm>
          <a:solidFill>
            <a:schemeClr val="tx1"/>
          </a:solidFill>
        </p:spPr>
        <p:txBody>
          <a:bodyPr>
            <a:normAutofit fontScale="90000"/>
          </a:bodyPr>
          <a:lstStyle/>
          <a:p>
            <a:pPr algn="ctr">
              <a:lnSpc>
                <a:spcPct val="150000"/>
              </a:lnSpc>
            </a:pPr>
            <a:r>
              <a:rPr lang="tr-TR" sz="3100" b="1" dirty="0">
                <a:solidFill>
                  <a:srgbClr val="002060"/>
                </a:solidFill>
              </a:rPr>
              <a:t>EKOTURİZMDE BİYOÇEŞİTLİLİK, BİYOKAÇAKCILIK VE İSTİLACI TÜR YAKLAŞIMLARI</a:t>
            </a:r>
            <a:endParaRPr lang="tr-TR" sz="2700" b="1" dirty="0">
              <a:solidFill>
                <a:srgbClr val="002060"/>
              </a:solidFill>
            </a:endParaRPr>
          </a:p>
        </p:txBody>
      </p:sp>
      <p:sp>
        <p:nvSpPr>
          <p:cNvPr id="5" name="Metin kutusu 4">
            <a:extLst>
              <a:ext uri="{FF2B5EF4-FFF2-40B4-BE49-F238E27FC236}">
                <a16:creationId xmlns:a16="http://schemas.microsoft.com/office/drawing/2014/main" id="{56BC2EA2-4227-251A-4D7B-D40069CEF3F3}"/>
              </a:ext>
            </a:extLst>
          </p:cNvPr>
          <p:cNvSpPr txBox="1"/>
          <p:nvPr/>
        </p:nvSpPr>
        <p:spPr>
          <a:xfrm>
            <a:off x="1169036" y="4581128"/>
            <a:ext cx="7093959" cy="1417824"/>
          </a:xfrm>
          <a:prstGeom prst="rect">
            <a:avLst/>
          </a:prstGeom>
          <a:noFill/>
        </p:spPr>
        <p:txBody>
          <a:bodyPr wrap="square">
            <a:spAutoFit/>
          </a:bodyPr>
          <a:lstStyle/>
          <a:p>
            <a:pPr algn="ctr">
              <a:lnSpc>
                <a:spcPct val="150000"/>
              </a:lnSpc>
            </a:pPr>
            <a:r>
              <a:rPr lang="tr-TR" sz="2000" b="1" dirty="0"/>
              <a:t>Doç. Dr. Melek ÖZPİÇAK</a:t>
            </a:r>
          </a:p>
          <a:p>
            <a:pPr algn="ctr">
              <a:lnSpc>
                <a:spcPct val="150000"/>
              </a:lnSpc>
            </a:pPr>
            <a:r>
              <a:rPr lang="tr-TR" sz="2000" b="1" dirty="0" err="1"/>
              <a:t>Ondokuz</a:t>
            </a:r>
            <a:r>
              <a:rPr lang="tr-TR" sz="2000" b="1" dirty="0"/>
              <a:t> Mayıs Üniversitesi, Fen Fakültesi, Biyoloji Bölümü</a:t>
            </a:r>
          </a:p>
        </p:txBody>
      </p:sp>
    </p:spTree>
    <p:extLst>
      <p:ext uri="{BB962C8B-B14F-4D97-AF65-F5344CB8AC3E}">
        <p14:creationId xmlns:p14="http://schemas.microsoft.com/office/powerpoint/2010/main" val="4101850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yumaksepeti.com/wp-content/uploads/2010/08/Nehir_Akarsu_rmak__Resimleri.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9000" contrast="-38000"/>
                    </a14:imgEffect>
                  </a14:imgLayer>
                </a14:imgProps>
              </a:ext>
              <a:ext uri="{28A0092B-C50C-407E-A947-70E740481C1C}">
                <a14:useLocalDpi xmlns:a14="http://schemas.microsoft.com/office/drawing/2010/main" val="0"/>
              </a:ext>
            </a:extLst>
          </a:blip>
          <a:srcRect/>
          <a:stretch>
            <a:fillRect/>
          </a:stretch>
        </p:blipFill>
        <p:spPr bwMode="auto">
          <a:xfrm>
            <a:off x="19502" y="-92552"/>
            <a:ext cx="9124497" cy="6950552"/>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p:cNvSpPr>
            <a:spLocks noGrp="1"/>
          </p:cNvSpPr>
          <p:nvPr>
            <p:ph type="title"/>
          </p:nvPr>
        </p:nvSpPr>
        <p:spPr>
          <a:xfrm>
            <a:off x="467544" y="116632"/>
            <a:ext cx="8424936" cy="1648544"/>
          </a:xfrm>
        </p:spPr>
        <p:txBody>
          <a:bodyPr>
            <a:normAutofit/>
          </a:bodyPr>
          <a:lstStyle/>
          <a:p>
            <a:pPr algn="ctr"/>
            <a:r>
              <a:rPr lang="tr-TR" dirty="0"/>
              <a:t> </a:t>
            </a:r>
            <a:r>
              <a:rPr lang="tr-TR" b="1" dirty="0">
                <a:solidFill>
                  <a:srgbClr val="FFC000"/>
                </a:solidFill>
                <a:effectLst>
                  <a:reflection blurRad="6350" stA="60000" endA="900" endPos="58000" dir="5400000" sy="-100000" algn="bl" rotWithShape="0"/>
                </a:effectLst>
              </a:rPr>
              <a:t>BİYOLOJİK ÇEŞİTLİLİĞE YÖNELİK TEHDİTLER </a:t>
            </a:r>
          </a:p>
        </p:txBody>
      </p:sp>
      <p:sp>
        <p:nvSpPr>
          <p:cNvPr id="3" name="İçerik Yer Tutucusu 2"/>
          <p:cNvSpPr>
            <a:spLocks noGrp="1"/>
          </p:cNvSpPr>
          <p:nvPr>
            <p:ph idx="1"/>
          </p:nvPr>
        </p:nvSpPr>
        <p:spPr>
          <a:xfrm>
            <a:off x="225266" y="2276872"/>
            <a:ext cx="8712968" cy="4320480"/>
          </a:xfrm>
        </p:spPr>
        <p:txBody>
          <a:bodyPr>
            <a:normAutofit lnSpcReduction="10000"/>
          </a:bodyPr>
          <a:lstStyle/>
          <a:p>
            <a:pPr algn="just">
              <a:lnSpc>
                <a:spcPct val="150000"/>
              </a:lnSpc>
            </a:pPr>
            <a:r>
              <a:rPr lang="tr-TR" dirty="0">
                <a:solidFill>
                  <a:schemeClr val="bg1"/>
                </a:solidFill>
              </a:rPr>
              <a:t> </a:t>
            </a:r>
            <a:r>
              <a:rPr lang="tr-TR" sz="2200" b="1" dirty="0">
                <a:latin typeface="Corbel" panose="020B0503020204020204" pitchFamily="34" charset="0"/>
              </a:rPr>
              <a:t>Arazi kazanmak üzere orman açma, aşırı otlatma ile meraların tahribi ve bitkilerin aşırı toplanması,</a:t>
            </a:r>
          </a:p>
          <a:p>
            <a:pPr algn="just">
              <a:lnSpc>
                <a:spcPct val="150000"/>
              </a:lnSpc>
            </a:pPr>
            <a:r>
              <a:rPr lang="tr-TR" sz="2200" b="1" dirty="0">
                <a:latin typeface="Corbel" panose="020B0503020204020204" pitchFamily="34" charset="0"/>
              </a:rPr>
              <a:t>Verimli toprak elde etmek için meraların tahrip edilmesi </a:t>
            </a:r>
          </a:p>
          <a:p>
            <a:pPr algn="just">
              <a:lnSpc>
                <a:spcPct val="150000"/>
              </a:lnSpc>
            </a:pPr>
            <a:r>
              <a:rPr lang="tr-TR" sz="2200" b="1" dirty="0">
                <a:latin typeface="Corbel" panose="020B0503020204020204" pitchFamily="34" charset="0"/>
              </a:rPr>
              <a:t>Özellikle Ege ve Akdeniz bölgesinde olmak üzere, kıyı alanlarındaki arazi spekülasyonları,</a:t>
            </a:r>
          </a:p>
          <a:p>
            <a:pPr algn="just">
              <a:lnSpc>
                <a:spcPct val="150000"/>
              </a:lnSpc>
            </a:pPr>
            <a:r>
              <a:rPr lang="tr-TR" sz="2200" b="1" dirty="0">
                <a:latin typeface="Corbel" panose="020B0503020204020204" pitchFamily="34" charset="0"/>
              </a:rPr>
              <a:t>Aşırı balıkçılık, yaban hayvanları ve kuşların toplanması ve avcılık, kontrolsüz tıbbi bitki ve otların/soğanların toplanması/sökülmesi süreçlerindeki yetersiz kontrol ve takipsizlik</a:t>
            </a:r>
          </a:p>
        </p:txBody>
      </p:sp>
    </p:spTree>
    <p:extLst>
      <p:ext uri="{BB962C8B-B14F-4D97-AF65-F5344CB8AC3E}">
        <p14:creationId xmlns:p14="http://schemas.microsoft.com/office/powerpoint/2010/main" val="178279359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blog.tomtomella.com/wp-content/uploads/ters-lale.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1000"/>
                    </a14:imgEffect>
                  </a14:imgLayer>
                </a14:imgProps>
              </a:ext>
              <a:ext uri="{28A0092B-C50C-407E-A947-70E740481C1C}">
                <a14:useLocalDpi xmlns:a14="http://schemas.microsoft.com/office/drawing/2010/main" val="0"/>
              </a:ext>
            </a:extLst>
          </a:blip>
          <a:srcRect/>
          <a:stretch>
            <a:fillRect/>
          </a:stretch>
        </p:blipFill>
        <p:spPr bwMode="auto">
          <a:xfrm>
            <a:off x="0" y="-15188"/>
            <a:ext cx="9144000" cy="6873188"/>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p:cNvSpPr>
            <a:spLocks noGrp="1"/>
          </p:cNvSpPr>
          <p:nvPr>
            <p:ph idx="1"/>
          </p:nvPr>
        </p:nvSpPr>
        <p:spPr>
          <a:xfrm>
            <a:off x="899592" y="649098"/>
            <a:ext cx="7772400" cy="5544616"/>
          </a:xfrm>
        </p:spPr>
        <p:txBody>
          <a:bodyPr>
            <a:noAutofit/>
          </a:bodyPr>
          <a:lstStyle/>
          <a:p>
            <a:pPr marL="68580" indent="0" algn="just">
              <a:lnSpc>
                <a:spcPct val="160000"/>
              </a:lnSpc>
              <a:buNone/>
            </a:pPr>
            <a:r>
              <a:rPr lang="tr-TR" sz="2400" b="1" dirty="0">
                <a:solidFill>
                  <a:srgbClr val="FFC000"/>
                </a:solidFill>
                <a:latin typeface="Corbel" panose="020B0503020204020204" pitchFamily="34" charset="0"/>
              </a:rPr>
              <a:t>Hollandalılar 17. yüzyılın başlarında lale çılgını olmuşlar, bu yüzden intiharlar ve iflaslar yaşanmıştır.</a:t>
            </a:r>
            <a:br>
              <a:rPr lang="tr-TR" sz="2400" b="1" dirty="0">
                <a:solidFill>
                  <a:srgbClr val="FFC000"/>
                </a:solidFill>
                <a:latin typeface="Corbel" panose="020B0503020204020204" pitchFamily="34" charset="0"/>
              </a:rPr>
            </a:br>
            <a:br>
              <a:rPr lang="tr-TR" sz="2400" b="1" dirty="0">
                <a:solidFill>
                  <a:srgbClr val="FFC000"/>
                </a:solidFill>
                <a:latin typeface="Corbel" panose="020B0503020204020204" pitchFamily="34" charset="0"/>
              </a:rPr>
            </a:br>
            <a:r>
              <a:rPr lang="tr-TR" sz="2400" b="1" dirty="0">
                <a:solidFill>
                  <a:srgbClr val="FFC000"/>
                </a:solidFill>
                <a:latin typeface="Corbel" panose="020B0503020204020204" pitchFamily="34" charset="0"/>
              </a:rPr>
              <a:t>Sadece Erzurum Karayazı'da yetişen bir tür ters lale olan çiçeğin son kalan 57 adet soğanını sökerek yurtdışına götürmeye çalışan 2 Hollandalı sınırda yakalanmıştır. İşin ilginç tarafı bugün dünyanın en büyük lale üreticisi olan Hollanda'ya lale 16. yüzyılda İstanbul'dan gitmiştir(2011).</a:t>
            </a:r>
            <a:br>
              <a:rPr lang="tr-TR" sz="2400" b="1" dirty="0">
                <a:solidFill>
                  <a:srgbClr val="FFC000"/>
                </a:solidFill>
                <a:latin typeface="Corbel" panose="020B0503020204020204" pitchFamily="34" charset="0"/>
              </a:rPr>
            </a:br>
            <a:endParaRPr lang="tr-TR" sz="2400" b="1" dirty="0">
              <a:solidFill>
                <a:srgbClr val="FFC000"/>
              </a:solidFill>
              <a:latin typeface="Corbel" panose="020B0503020204020204" pitchFamily="34" charset="0"/>
            </a:endParaRPr>
          </a:p>
        </p:txBody>
      </p:sp>
      <p:sp>
        <p:nvSpPr>
          <p:cNvPr id="2" name="Slayt Numarası Yer Tutucusu 1"/>
          <p:cNvSpPr>
            <a:spLocks noGrp="1"/>
          </p:cNvSpPr>
          <p:nvPr>
            <p:ph type="sldNum" sz="quarter" idx="12"/>
          </p:nvPr>
        </p:nvSpPr>
        <p:spPr/>
        <p:txBody>
          <a:bodyPr/>
          <a:lstStyle/>
          <a:p>
            <a:fld id="{F302176B-0E47-46AC-8F43-DAB4B8A37D06}" type="slidenum">
              <a:rPr lang="tr-TR" smtClean="0"/>
              <a:t>100</a:t>
            </a:fld>
            <a:endParaRPr lang="tr-TR"/>
          </a:p>
        </p:txBody>
      </p:sp>
    </p:spTree>
    <p:extLst>
      <p:ext uri="{BB962C8B-B14F-4D97-AF65-F5344CB8AC3E}">
        <p14:creationId xmlns:p14="http://schemas.microsoft.com/office/powerpoint/2010/main" val="81179799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Gümrük’te bitki kaçakçılığı operasyon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02"/>
            <a:ext cx="9106493" cy="6861902"/>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5076056" y="6250306"/>
            <a:ext cx="3182090" cy="461665"/>
          </a:xfrm>
          <a:prstGeom prst="rect">
            <a:avLst/>
          </a:prstGeom>
          <a:noFill/>
        </p:spPr>
        <p:txBody>
          <a:bodyPr wrap="none" rtlCol="0">
            <a:spAutoFit/>
          </a:bodyPr>
          <a:lstStyle/>
          <a:p>
            <a:r>
              <a:rPr lang="tr-TR" sz="2400" b="1" dirty="0"/>
              <a:t>İSRAİL VE HOLLANDA</a:t>
            </a:r>
          </a:p>
        </p:txBody>
      </p:sp>
      <p:sp>
        <p:nvSpPr>
          <p:cNvPr id="2" name="Slayt Numarası Yer Tutucusu 1"/>
          <p:cNvSpPr>
            <a:spLocks noGrp="1"/>
          </p:cNvSpPr>
          <p:nvPr>
            <p:ph type="sldNum" sz="quarter" idx="12"/>
          </p:nvPr>
        </p:nvSpPr>
        <p:spPr/>
        <p:txBody>
          <a:bodyPr/>
          <a:lstStyle/>
          <a:p>
            <a:fld id="{F302176B-0E47-46AC-8F43-DAB4B8A37D06}" type="slidenum">
              <a:rPr lang="tr-TR" smtClean="0"/>
              <a:t>101</a:t>
            </a:fld>
            <a:endParaRPr lang="tr-TR"/>
          </a:p>
        </p:txBody>
      </p:sp>
    </p:spTree>
    <p:extLst>
      <p:ext uri="{BB962C8B-B14F-4D97-AF65-F5344CB8AC3E}">
        <p14:creationId xmlns:p14="http://schemas.microsoft.com/office/powerpoint/2010/main" val="236146420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0066"/>
            </a:gs>
            <a:gs pos="50000">
              <a:schemeClr val="accent2">
                <a:lumMod val="7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1331640" y="332656"/>
            <a:ext cx="6400800" cy="685800"/>
          </a:xfrm>
        </p:spPr>
        <p:txBody>
          <a:bodyPr>
            <a:normAutofit fontScale="90000"/>
          </a:bodyPr>
          <a:lstStyle/>
          <a:p>
            <a:r>
              <a:rPr lang="tr-TR" b="1" i="1" cap="none" dirty="0" err="1"/>
              <a:t>Hirudo</a:t>
            </a:r>
            <a:r>
              <a:rPr lang="tr-TR" b="1" i="1" cap="none" dirty="0"/>
              <a:t> </a:t>
            </a:r>
            <a:r>
              <a:rPr lang="tr-TR" b="1" i="1" cap="none" dirty="0" err="1"/>
              <a:t>medicinalis</a:t>
            </a:r>
            <a:endParaRPr lang="tr-TR" i="1" cap="none" dirty="0"/>
          </a:p>
        </p:txBody>
      </p:sp>
      <p:sp>
        <p:nvSpPr>
          <p:cNvPr id="3" name="Slayt Numarası Yer Tutucusu 2"/>
          <p:cNvSpPr>
            <a:spLocks noGrp="1"/>
          </p:cNvSpPr>
          <p:nvPr>
            <p:ph type="sldNum" sz="quarter" idx="12"/>
          </p:nvPr>
        </p:nvSpPr>
        <p:spPr/>
        <p:txBody>
          <a:bodyPr/>
          <a:lstStyle/>
          <a:p>
            <a:fld id="{F302176B-0E47-46AC-8F43-DAB4B8A37D06}" type="slidenum">
              <a:rPr lang="tr-TR" smtClean="0"/>
              <a:t>102</a:t>
            </a:fld>
            <a:endParaRPr lang="tr-TR"/>
          </a:p>
        </p:txBody>
      </p:sp>
      <p:pic>
        <p:nvPicPr>
          <p:cNvPr id="16386" name="Picture 2" descr="http://media1.ntvmsnbc.com/j/NTVMSNBC/Components/ArtAndPhoto-Fronts/Sections-StoryLevel/Sa%C4%9Fl%C4%B1k/GENEL/suluk-tizruk-duzurik.hmedi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340768"/>
            <a:ext cx="3755132" cy="2816349"/>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www.hacamatvesuluk.com/wp-content/themes/hacamatvesuluk/timthumb.php?src=http://www.hacamatvesuluk.com/wp-content/uploads/2014/04/8-1024x768.jpg&amp;h=200&amp;w=300&amp;z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3645024"/>
            <a:ext cx="4579665" cy="3053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39248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4" name="Picture 6" descr="http://www.risalehaber.com/d/news/144984.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3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p:cNvSpPr>
            <a:spLocks noGrp="1"/>
          </p:cNvSpPr>
          <p:nvPr>
            <p:ph type="title"/>
          </p:nvPr>
        </p:nvSpPr>
        <p:spPr>
          <a:xfrm>
            <a:off x="1259632" y="188640"/>
            <a:ext cx="6400800" cy="685800"/>
          </a:xfrm>
        </p:spPr>
        <p:txBody>
          <a:bodyPr/>
          <a:lstStyle/>
          <a:p>
            <a:r>
              <a:rPr lang="tr-TR" dirty="0">
                <a:solidFill>
                  <a:srgbClr val="C00000"/>
                </a:solidFill>
              </a:rPr>
              <a:t>Sülük…</a:t>
            </a:r>
          </a:p>
        </p:txBody>
      </p:sp>
      <p:sp>
        <p:nvSpPr>
          <p:cNvPr id="3" name="İçerik Yer Tutucusu 2"/>
          <p:cNvSpPr>
            <a:spLocks noGrp="1"/>
          </p:cNvSpPr>
          <p:nvPr>
            <p:ph idx="1"/>
          </p:nvPr>
        </p:nvSpPr>
        <p:spPr>
          <a:xfrm>
            <a:off x="914400" y="1268760"/>
            <a:ext cx="7772400" cy="5086800"/>
          </a:xfrm>
        </p:spPr>
        <p:txBody>
          <a:bodyPr>
            <a:normAutofit lnSpcReduction="10000"/>
          </a:bodyPr>
          <a:lstStyle/>
          <a:p>
            <a:pPr algn="just">
              <a:lnSpc>
                <a:spcPct val="170000"/>
              </a:lnSpc>
            </a:pPr>
            <a:r>
              <a:rPr lang="tr-TR" b="1" dirty="0">
                <a:solidFill>
                  <a:srgbClr val="FFC000"/>
                </a:solidFill>
              </a:rPr>
              <a:t>Atardamar ve toplardamar tıkanıklıkları başta olmak üzere birçok dolaşım sistemi hastalığı, varis, iltihaplı ve iltihapsız eklem romatizmaları, iktidarsızlık, üreme organı rahatsızlıkları ve kısırlık, yumuşak doku romatizmaları, felç, kısmi felç, sedef ve egzama gibi cilt hastalıkları, hemoroit, göz tansiyonu (glokom), migren ve her türlü baş ağrısı, yüksek tansiyon, </a:t>
            </a:r>
            <a:r>
              <a:rPr lang="tr-TR" b="1" dirty="0" err="1">
                <a:solidFill>
                  <a:srgbClr val="FFC000"/>
                </a:solidFill>
              </a:rPr>
              <a:t>hormonel</a:t>
            </a:r>
            <a:r>
              <a:rPr lang="tr-TR" b="1" dirty="0">
                <a:solidFill>
                  <a:srgbClr val="FFC000"/>
                </a:solidFill>
              </a:rPr>
              <a:t> bozukluklar ve buna bağlı şişmanlık, sivilce, irin, astım ve </a:t>
            </a:r>
            <a:r>
              <a:rPr lang="tr-TR" b="1" dirty="0" err="1">
                <a:solidFill>
                  <a:srgbClr val="FFC000"/>
                </a:solidFill>
              </a:rPr>
              <a:t>bronşial</a:t>
            </a:r>
            <a:r>
              <a:rPr lang="tr-TR" b="1" dirty="0">
                <a:solidFill>
                  <a:srgbClr val="FFC000"/>
                </a:solidFill>
              </a:rPr>
              <a:t> hastalıklar, yanık vakaları, iyileşmeyen yaralar ve ameliyat izleri, kangren ve bazı işitme kayıplarında başarıyla kullanılmaktadır</a:t>
            </a:r>
            <a:r>
              <a:rPr lang="tr-TR" dirty="0">
                <a:solidFill>
                  <a:srgbClr val="FFC000"/>
                </a:solidFill>
              </a:rPr>
              <a:t>.</a:t>
            </a:r>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t>103</a:t>
            </a:fld>
            <a:endParaRPr lang="tr-TR"/>
          </a:p>
        </p:txBody>
      </p:sp>
    </p:spTree>
    <p:extLst>
      <p:ext uri="{BB962C8B-B14F-4D97-AF65-F5344CB8AC3E}">
        <p14:creationId xmlns:p14="http://schemas.microsoft.com/office/powerpoint/2010/main" val="52112772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bg>
      <p:bgPr>
        <a:gradFill>
          <a:gsLst>
            <a:gs pos="44000">
              <a:srgbClr val="000066"/>
            </a:gs>
            <a:gs pos="87000">
              <a:srgbClr val="7030A0"/>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18436" name="Picture 4" descr="http://kutuphane.omu.edu.tr/1220101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721"/>
            <a:ext cx="5415465" cy="4274111"/>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http://images.ticiz.com/502219_w640_h640_010220110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605" y="3028550"/>
            <a:ext cx="5076395" cy="3807296"/>
          </a:xfrm>
          <a:prstGeom prst="rect">
            <a:avLst/>
          </a:prstGeom>
          <a:noFill/>
          <a:extLst>
            <a:ext uri="{909E8E84-426E-40DD-AFC4-6F175D3DCCD1}">
              <a14:hiddenFill xmlns:a14="http://schemas.microsoft.com/office/drawing/2010/main">
                <a:solidFill>
                  <a:srgbClr val="FFFFFF"/>
                </a:solidFill>
              </a14:hiddenFill>
            </a:ext>
          </a:extLst>
        </p:spPr>
      </p:pic>
      <p:sp>
        <p:nvSpPr>
          <p:cNvPr id="2" name="Slayt Numarası Yer Tutucusu 1"/>
          <p:cNvSpPr>
            <a:spLocks noGrp="1"/>
          </p:cNvSpPr>
          <p:nvPr>
            <p:ph type="sldNum" sz="quarter" idx="12"/>
          </p:nvPr>
        </p:nvSpPr>
        <p:spPr/>
        <p:txBody>
          <a:bodyPr/>
          <a:lstStyle/>
          <a:p>
            <a:fld id="{F302176B-0E47-46AC-8F43-DAB4B8A37D06}" type="slidenum">
              <a:rPr lang="tr-TR" smtClean="0"/>
              <a:t>104</a:t>
            </a:fld>
            <a:endParaRPr lang="tr-TR"/>
          </a:p>
        </p:txBody>
      </p:sp>
    </p:spTree>
    <p:extLst>
      <p:ext uri="{BB962C8B-B14F-4D97-AF65-F5344CB8AC3E}">
        <p14:creationId xmlns:p14="http://schemas.microsoft.com/office/powerpoint/2010/main" val="325966056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bg>
      <p:bgPr>
        <a:gradFill>
          <a:gsLst>
            <a:gs pos="24000">
              <a:srgbClr val="000066"/>
            </a:gs>
            <a:gs pos="59000">
              <a:srgbClr val="000066"/>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95536" y="512064"/>
            <a:ext cx="8748464" cy="914400"/>
          </a:xfrm>
        </p:spPr>
        <p:txBody>
          <a:bodyPr>
            <a:normAutofit fontScale="90000"/>
          </a:bodyPr>
          <a:lstStyle/>
          <a:p>
            <a:r>
              <a:rPr lang="tr-TR" b="1" dirty="0">
                <a:solidFill>
                  <a:srgbClr val="FFC000"/>
                </a:solidFill>
              </a:rPr>
              <a:t>Her </a:t>
            </a:r>
            <a:r>
              <a:rPr lang="tr-TR" b="1" dirty="0" err="1">
                <a:solidFill>
                  <a:srgbClr val="FFC000"/>
                </a:solidFill>
              </a:rPr>
              <a:t>canlI</a:t>
            </a:r>
            <a:r>
              <a:rPr lang="tr-TR" b="1" dirty="0">
                <a:solidFill>
                  <a:srgbClr val="FFC000"/>
                </a:solidFill>
              </a:rPr>
              <a:t> türü </a:t>
            </a:r>
            <a:r>
              <a:rPr lang="tr-TR" b="1" dirty="0" err="1">
                <a:solidFill>
                  <a:srgbClr val="FFC000"/>
                </a:solidFill>
              </a:rPr>
              <a:t>ülkemİzden</a:t>
            </a:r>
            <a:r>
              <a:rPr lang="tr-TR" b="1" dirty="0">
                <a:solidFill>
                  <a:srgbClr val="FFC000"/>
                </a:solidFill>
              </a:rPr>
              <a:t> </a:t>
            </a:r>
            <a:r>
              <a:rPr lang="tr-TR" b="1" dirty="0" err="1">
                <a:solidFill>
                  <a:srgbClr val="FFC000"/>
                </a:solidFill>
              </a:rPr>
              <a:t>kaçIrIlIyor</a:t>
            </a:r>
            <a:r>
              <a:rPr lang="tr-TR" b="1" dirty="0">
                <a:solidFill>
                  <a:srgbClr val="FFC000"/>
                </a:solidFill>
              </a:rPr>
              <a:t>….</a:t>
            </a:r>
          </a:p>
        </p:txBody>
      </p:sp>
      <p:sp>
        <p:nvSpPr>
          <p:cNvPr id="3" name="Slayt Numarası Yer Tutucusu 2"/>
          <p:cNvSpPr>
            <a:spLocks noGrp="1"/>
          </p:cNvSpPr>
          <p:nvPr>
            <p:ph type="sldNum" sz="quarter" idx="12"/>
          </p:nvPr>
        </p:nvSpPr>
        <p:spPr/>
        <p:txBody>
          <a:bodyPr/>
          <a:lstStyle/>
          <a:p>
            <a:fld id="{F302176B-0E47-46AC-8F43-DAB4B8A37D06}" type="slidenum">
              <a:rPr lang="tr-TR" smtClean="0"/>
              <a:t>105</a:t>
            </a:fld>
            <a:endParaRPr lang="tr-TR"/>
          </a:p>
        </p:txBody>
      </p:sp>
      <p:pic>
        <p:nvPicPr>
          <p:cNvPr id="36866" name="Picture 2" descr="http://img1.blogcu.com/images/g/u/m/gumruk/hayvan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768980"/>
            <a:ext cx="3554736" cy="3168352"/>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http://img1.blogcu.com/images/g/u/m/gumruk/hayvan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6948" y="2708920"/>
            <a:ext cx="4371975" cy="3762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29535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bg>
      <p:bgPr>
        <a:gradFill>
          <a:gsLst>
            <a:gs pos="24000">
              <a:srgbClr val="000066"/>
            </a:gs>
            <a:gs pos="52000">
              <a:srgbClr val="000066"/>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37890" name="Picture 2" descr="http://img1.blogcu.com/images/g/u/m/gumruk/hayvan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04664"/>
            <a:ext cx="4862020" cy="4608512"/>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2823590" y="5682351"/>
            <a:ext cx="5155963" cy="461665"/>
          </a:xfrm>
          <a:prstGeom prst="rect">
            <a:avLst/>
          </a:prstGeom>
          <a:noFill/>
        </p:spPr>
        <p:txBody>
          <a:bodyPr wrap="none" rtlCol="0">
            <a:spAutoFit/>
          </a:bodyPr>
          <a:lstStyle/>
          <a:p>
            <a:r>
              <a:rPr lang="tr-TR" sz="2400" dirty="0"/>
              <a:t>Biblo içerisinde yılan balığı </a:t>
            </a:r>
            <a:r>
              <a:rPr lang="tr-TR" sz="2400" dirty="0" err="1"/>
              <a:t>kaçakcılığı</a:t>
            </a:r>
            <a:r>
              <a:rPr lang="tr-TR" sz="2400" dirty="0"/>
              <a:t>…</a:t>
            </a:r>
          </a:p>
        </p:txBody>
      </p:sp>
      <p:sp>
        <p:nvSpPr>
          <p:cNvPr id="2" name="Slayt Numarası Yer Tutucusu 1"/>
          <p:cNvSpPr>
            <a:spLocks noGrp="1"/>
          </p:cNvSpPr>
          <p:nvPr>
            <p:ph type="sldNum" sz="quarter" idx="12"/>
          </p:nvPr>
        </p:nvSpPr>
        <p:spPr/>
        <p:txBody>
          <a:bodyPr/>
          <a:lstStyle/>
          <a:p>
            <a:fld id="{F302176B-0E47-46AC-8F43-DAB4B8A37D06}" type="slidenum">
              <a:rPr lang="tr-TR" smtClean="0"/>
              <a:t>106</a:t>
            </a:fld>
            <a:endParaRPr lang="tr-TR"/>
          </a:p>
        </p:txBody>
      </p:sp>
    </p:spTree>
    <p:extLst>
      <p:ext uri="{BB962C8B-B14F-4D97-AF65-F5344CB8AC3E}">
        <p14:creationId xmlns:p14="http://schemas.microsoft.com/office/powerpoint/2010/main" val="110321089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www.2012rok.sk/wp/wp-content/uploads/subory/2012/11/garra-rufa-fish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175"/>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p:cNvSpPr>
            <a:spLocks noGrp="1"/>
          </p:cNvSpPr>
          <p:nvPr>
            <p:ph type="title"/>
          </p:nvPr>
        </p:nvSpPr>
        <p:spPr>
          <a:xfrm>
            <a:off x="4788024" y="5589240"/>
            <a:ext cx="4096544" cy="685800"/>
          </a:xfrm>
        </p:spPr>
        <p:txBody>
          <a:bodyPr/>
          <a:lstStyle/>
          <a:p>
            <a:r>
              <a:rPr lang="tr-TR" i="1" cap="none" dirty="0" err="1"/>
              <a:t>Garra</a:t>
            </a:r>
            <a:r>
              <a:rPr lang="tr-TR" i="1" cap="none" dirty="0"/>
              <a:t> rufa</a:t>
            </a:r>
          </a:p>
        </p:txBody>
      </p:sp>
      <p:sp>
        <p:nvSpPr>
          <p:cNvPr id="3" name="Slayt Numarası Yer Tutucusu 2"/>
          <p:cNvSpPr>
            <a:spLocks noGrp="1"/>
          </p:cNvSpPr>
          <p:nvPr>
            <p:ph type="sldNum" sz="quarter" idx="12"/>
          </p:nvPr>
        </p:nvSpPr>
        <p:spPr/>
        <p:txBody>
          <a:bodyPr/>
          <a:lstStyle/>
          <a:p>
            <a:fld id="{F302176B-0E47-46AC-8F43-DAB4B8A37D06}" type="slidenum">
              <a:rPr lang="tr-TR" smtClean="0"/>
              <a:t>107</a:t>
            </a:fld>
            <a:endParaRPr lang="tr-TR"/>
          </a:p>
        </p:txBody>
      </p:sp>
    </p:spTree>
    <p:extLst>
      <p:ext uri="{BB962C8B-B14F-4D97-AF65-F5344CB8AC3E}">
        <p14:creationId xmlns:p14="http://schemas.microsoft.com/office/powerpoint/2010/main" val="220900802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upload.wikimedia.org/wikipedia/commons/4/4c/Garra_Rufa.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9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p:cNvSpPr>
            <a:spLocks noGrp="1"/>
          </p:cNvSpPr>
          <p:nvPr>
            <p:ph idx="1"/>
          </p:nvPr>
        </p:nvSpPr>
        <p:spPr>
          <a:xfrm>
            <a:off x="827584" y="1772816"/>
            <a:ext cx="7772400" cy="3923928"/>
          </a:xfrm>
        </p:spPr>
        <p:txBody>
          <a:bodyPr>
            <a:normAutofit/>
          </a:bodyPr>
          <a:lstStyle/>
          <a:p>
            <a:pPr algn="just">
              <a:lnSpc>
                <a:spcPct val="150000"/>
              </a:lnSpc>
            </a:pPr>
            <a:r>
              <a:rPr lang="tr-TR" dirty="0"/>
              <a:t> </a:t>
            </a:r>
            <a:r>
              <a:rPr lang="tr-TR" b="1" dirty="0"/>
              <a:t>Bu tür protein  yetersizliği sebebi ile insanlara yaklaşır. Cilt ve ten üzerindeki ölü deri parçalayarak ve bir çeşit genetik cilt hastalığı  olan  </a:t>
            </a:r>
            <a:r>
              <a:rPr lang="tr-TR" b="1" dirty="0" err="1">
                <a:solidFill>
                  <a:srgbClr val="FFC000"/>
                </a:solidFill>
              </a:rPr>
              <a:t>Atopik</a:t>
            </a:r>
            <a:r>
              <a:rPr lang="tr-TR" b="1" dirty="0">
                <a:solidFill>
                  <a:srgbClr val="FFC000"/>
                </a:solidFill>
              </a:rPr>
              <a:t> Dermatiti </a:t>
            </a:r>
            <a:r>
              <a:rPr lang="tr-TR" b="1" dirty="0"/>
              <a:t>kemirir. Bir çeşit tuz salyasından kemirme sırasında deri altına karışmakta ve bunun </a:t>
            </a:r>
            <a:r>
              <a:rPr lang="tr-TR" b="1" dirty="0" err="1">
                <a:solidFill>
                  <a:srgbClr val="C00000"/>
                </a:solidFill>
              </a:rPr>
              <a:t>Psoriasis</a:t>
            </a:r>
            <a:r>
              <a:rPr lang="tr-TR" b="1" dirty="0">
                <a:solidFill>
                  <a:srgbClr val="C00000"/>
                </a:solidFill>
              </a:rPr>
              <a:t> (SEDEF) </a:t>
            </a:r>
            <a:r>
              <a:rPr lang="tr-TR" b="1" dirty="0"/>
              <a:t>cilt hastalığını iyileştirdiğine inanılmaktadır.</a:t>
            </a:r>
          </a:p>
        </p:txBody>
      </p:sp>
      <p:sp>
        <p:nvSpPr>
          <p:cNvPr id="2" name="Slayt Numarası Yer Tutucusu 1"/>
          <p:cNvSpPr>
            <a:spLocks noGrp="1"/>
          </p:cNvSpPr>
          <p:nvPr>
            <p:ph type="sldNum" sz="quarter" idx="12"/>
          </p:nvPr>
        </p:nvSpPr>
        <p:spPr/>
        <p:txBody>
          <a:bodyPr/>
          <a:lstStyle/>
          <a:p>
            <a:fld id="{F302176B-0E47-46AC-8F43-DAB4B8A37D06}" type="slidenum">
              <a:rPr lang="tr-TR" smtClean="0"/>
              <a:t>108</a:t>
            </a:fld>
            <a:endParaRPr lang="tr-TR"/>
          </a:p>
        </p:txBody>
      </p:sp>
    </p:spTree>
    <p:extLst>
      <p:ext uri="{BB962C8B-B14F-4D97-AF65-F5344CB8AC3E}">
        <p14:creationId xmlns:p14="http://schemas.microsoft.com/office/powerpoint/2010/main" val="201327969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mapleshairandbeauty.co.uk/assets/images/garra-rufa-fish-pedicure.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2056" y="0"/>
            <a:ext cx="9156056"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p:cNvSpPr>
            <a:spLocks noGrp="1"/>
          </p:cNvSpPr>
          <p:nvPr>
            <p:ph idx="1"/>
          </p:nvPr>
        </p:nvSpPr>
        <p:spPr>
          <a:xfrm>
            <a:off x="391740" y="4913783"/>
            <a:ext cx="8644756" cy="1944216"/>
          </a:xfrm>
          <a:solidFill>
            <a:srgbClr val="0B5355"/>
          </a:solidFill>
        </p:spPr>
        <p:txBody>
          <a:bodyPr/>
          <a:lstStyle/>
          <a:p>
            <a:pPr algn="just">
              <a:lnSpc>
                <a:spcPct val="150000"/>
              </a:lnSpc>
            </a:pPr>
            <a:r>
              <a:rPr lang="tr-TR" b="1" i="1" dirty="0" err="1"/>
              <a:t>Garra</a:t>
            </a:r>
            <a:r>
              <a:rPr lang="tr-TR" b="1" i="1" dirty="0"/>
              <a:t> rufa </a:t>
            </a:r>
            <a:r>
              <a:rPr lang="tr-TR" b="1" dirty="0"/>
              <a:t>(Doktor balık) Sivas’ta bulunan bir balık türüdür. Türün tam olarak ülkemizden ne zaman çıkarıldığı bilinmemektedir. Bu balık türünü </a:t>
            </a:r>
            <a:r>
              <a:rPr lang="tr-TR" b="1" dirty="0">
                <a:solidFill>
                  <a:srgbClr val="C00000"/>
                </a:solidFill>
              </a:rPr>
              <a:t>Almanlar </a:t>
            </a:r>
            <a:r>
              <a:rPr lang="tr-TR" b="1" dirty="0"/>
              <a:t>ülkemizden kaçırmışlardır. Tür </a:t>
            </a:r>
            <a:r>
              <a:rPr lang="tr-TR" b="1" dirty="0">
                <a:solidFill>
                  <a:srgbClr val="C00000"/>
                </a:solidFill>
              </a:rPr>
              <a:t>Tayland</a:t>
            </a:r>
            <a:r>
              <a:rPr lang="tr-TR" b="1" dirty="0"/>
              <a:t>’a satılmıştır.</a:t>
            </a:r>
          </a:p>
        </p:txBody>
      </p:sp>
      <p:sp>
        <p:nvSpPr>
          <p:cNvPr id="2" name="Slayt Numarası Yer Tutucusu 1"/>
          <p:cNvSpPr>
            <a:spLocks noGrp="1"/>
          </p:cNvSpPr>
          <p:nvPr>
            <p:ph type="sldNum" sz="quarter" idx="12"/>
          </p:nvPr>
        </p:nvSpPr>
        <p:spPr/>
        <p:txBody>
          <a:bodyPr/>
          <a:lstStyle/>
          <a:p>
            <a:fld id="{F302176B-0E47-46AC-8F43-DAB4B8A37D06}" type="slidenum">
              <a:rPr lang="tr-TR" smtClean="0"/>
              <a:t>109</a:t>
            </a:fld>
            <a:endParaRPr lang="tr-TR"/>
          </a:p>
        </p:txBody>
      </p:sp>
    </p:spTree>
    <p:extLst>
      <p:ext uri="{BB962C8B-B14F-4D97-AF65-F5344CB8AC3E}">
        <p14:creationId xmlns:p14="http://schemas.microsoft.com/office/powerpoint/2010/main" val="2504029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img.internethaber.com/gallery/16012/1.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4000" contrast="-20000"/>
                    </a14:imgEffect>
                  </a14:imgLayer>
                </a14:imgProps>
              </a:ext>
              <a:ext uri="{28A0092B-C50C-407E-A947-70E740481C1C}">
                <a14:useLocalDpi xmlns:a14="http://schemas.microsoft.com/office/drawing/2010/main" val="0"/>
              </a:ext>
            </a:extLst>
          </a:blip>
          <a:srcRect/>
          <a:stretch>
            <a:fillRect/>
          </a:stretch>
        </p:blipFill>
        <p:spPr bwMode="auto">
          <a:xfrm>
            <a:off x="0" y="-13311"/>
            <a:ext cx="9144000" cy="6859191"/>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p:cNvSpPr>
            <a:spLocks noGrp="1"/>
          </p:cNvSpPr>
          <p:nvPr>
            <p:ph idx="1"/>
          </p:nvPr>
        </p:nvSpPr>
        <p:spPr>
          <a:xfrm>
            <a:off x="395536" y="692696"/>
            <a:ext cx="8568952" cy="4824536"/>
          </a:xfrm>
        </p:spPr>
        <p:txBody>
          <a:bodyPr>
            <a:noAutofit/>
          </a:bodyPr>
          <a:lstStyle/>
          <a:p>
            <a:pPr algn="just"/>
            <a:r>
              <a:rPr lang="tr-TR" sz="2400" b="1" dirty="0">
                <a:latin typeface="Corbel" panose="020B0503020204020204" pitchFamily="34" charset="0"/>
              </a:rPr>
              <a:t>Verimli olmayan sulama nedeniyle, tarım alanlarının tuzlanması,</a:t>
            </a:r>
          </a:p>
          <a:p>
            <a:pPr algn="just"/>
            <a:r>
              <a:rPr lang="tr-TR" sz="2400" b="1" dirty="0">
                <a:latin typeface="Corbel" panose="020B0503020204020204" pitchFamily="34" charset="0"/>
              </a:rPr>
              <a:t>Endüstriyel ve tarımsal kirlilikle, evsel atıklar,</a:t>
            </a:r>
          </a:p>
          <a:p>
            <a:pPr algn="just"/>
            <a:r>
              <a:rPr lang="tr-TR" sz="2400" b="1" dirty="0">
                <a:latin typeface="Corbel" panose="020B0503020204020204" pitchFamily="34" charset="0"/>
              </a:rPr>
              <a:t>Turizm amaçlı olarak kıyı habitatları, kumullar, lagünler, kıyı ormanları ve verimli tarım alanlarının geri dönüşümsüz olarak tahrip olması,</a:t>
            </a:r>
          </a:p>
          <a:p>
            <a:pPr algn="just"/>
            <a:r>
              <a:rPr lang="tr-TR" sz="2400" b="1" dirty="0">
                <a:latin typeface="Corbel" panose="020B0503020204020204" pitchFamily="34" charset="0"/>
              </a:rPr>
              <a:t>Çevre koruma programlarında uzman ve teknik eleman azlığı olarak sıralanabilir.</a:t>
            </a:r>
          </a:p>
        </p:txBody>
      </p:sp>
      <p:sp>
        <p:nvSpPr>
          <p:cNvPr id="2" name="Slayt Numarası Yer Tutucusu 1"/>
          <p:cNvSpPr>
            <a:spLocks noGrp="1"/>
          </p:cNvSpPr>
          <p:nvPr>
            <p:ph type="sldNum" sz="quarter" idx="12"/>
          </p:nvPr>
        </p:nvSpPr>
        <p:spPr/>
        <p:txBody>
          <a:bodyPr/>
          <a:lstStyle/>
          <a:p>
            <a:fld id="{F302176B-0E47-46AC-8F43-DAB4B8A37D06}" type="slidenum">
              <a:rPr lang="tr-TR" smtClean="0"/>
              <a:t>11</a:t>
            </a:fld>
            <a:endParaRPr lang="tr-TR"/>
          </a:p>
        </p:txBody>
      </p:sp>
    </p:spTree>
    <p:extLst>
      <p:ext uri="{BB962C8B-B14F-4D97-AF65-F5344CB8AC3E}">
        <p14:creationId xmlns:p14="http://schemas.microsoft.com/office/powerpoint/2010/main" val="24431800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bg>
      <p:bgPr>
        <a:gradFill>
          <a:gsLst>
            <a:gs pos="53000">
              <a:srgbClr val="003760"/>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İçerik Yer Tutucusu 2"/>
          <p:cNvSpPr>
            <a:spLocks noGrp="1"/>
          </p:cNvSpPr>
          <p:nvPr>
            <p:ph idx="1"/>
          </p:nvPr>
        </p:nvSpPr>
        <p:spPr>
          <a:xfrm>
            <a:off x="467544" y="836712"/>
            <a:ext cx="7772400" cy="2509536"/>
          </a:xfrm>
        </p:spPr>
        <p:txBody>
          <a:bodyPr>
            <a:normAutofit/>
          </a:bodyPr>
          <a:lstStyle/>
          <a:p>
            <a:pPr algn="just">
              <a:lnSpc>
                <a:spcPct val="150000"/>
              </a:lnSpc>
            </a:pPr>
            <a:r>
              <a:rPr lang="tr-TR" sz="2000" b="1" dirty="0">
                <a:solidFill>
                  <a:srgbClr val="FFC000"/>
                </a:solidFill>
              </a:rPr>
              <a:t>Bugün ülkemizde olduğu gibi tüm dünyada da tedavi amaçlı kullanılan ve ihraç edilen türün oldukça büyük bir kısmını </a:t>
            </a:r>
            <a:r>
              <a:rPr lang="tr-TR" sz="2000" b="1" dirty="0">
                <a:solidFill>
                  <a:srgbClr val="C00000"/>
                </a:solidFill>
              </a:rPr>
              <a:t>Tayland</a:t>
            </a:r>
            <a:r>
              <a:rPr lang="tr-TR" sz="2000" b="1" dirty="0"/>
              <a:t> </a:t>
            </a:r>
            <a:r>
              <a:rPr lang="tr-TR" sz="2000" b="1" dirty="0">
                <a:solidFill>
                  <a:srgbClr val="FFC000"/>
                </a:solidFill>
              </a:rPr>
              <a:t>karşılamaktadır.</a:t>
            </a:r>
          </a:p>
        </p:txBody>
      </p:sp>
      <p:sp>
        <p:nvSpPr>
          <p:cNvPr id="2" name="Slayt Numarası Yer Tutucusu 1"/>
          <p:cNvSpPr>
            <a:spLocks noGrp="1"/>
          </p:cNvSpPr>
          <p:nvPr>
            <p:ph type="sldNum" sz="quarter" idx="12"/>
          </p:nvPr>
        </p:nvSpPr>
        <p:spPr/>
        <p:txBody>
          <a:bodyPr/>
          <a:lstStyle/>
          <a:p>
            <a:fld id="{F302176B-0E47-46AC-8F43-DAB4B8A37D06}" type="slidenum">
              <a:rPr lang="tr-TR" smtClean="0"/>
              <a:t>110</a:t>
            </a:fld>
            <a:endParaRPr lang="tr-TR"/>
          </a:p>
        </p:txBody>
      </p:sp>
      <p:pic>
        <p:nvPicPr>
          <p:cNvPr id="21506" name="Picture 2" descr="http://garrarufa-world.com/images/garra-ruf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3140968"/>
            <a:ext cx="4569135" cy="3046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21679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bg>
      <p:bgPr>
        <a:gradFill>
          <a:gsLst>
            <a:gs pos="53000">
              <a:srgbClr val="003760"/>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38914" name="Picture 2" descr="http://static.akradyo.net/admin/NewsImages/8c6f570e-cfcd-44e4-8e72-71c3a2e366b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718" y="116632"/>
            <a:ext cx="4666760" cy="3485728"/>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http://1.bp.blogspot.com/-RLxqEp5VqXw/T368hVIvTgI/AAAAAAAAAN8/235sTDC5nkE/s1600/kacboce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3140968"/>
            <a:ext cx="4762500" cy="3581400"/>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5364088" y="1465626"/>
            <a:ext cx="3057247" cy="461665"/>
          </a:xfrm>
          <a:prstGeom prst="rect">
            <a:avLst/>
          </a:prstGeom>
          <a:noFill/>
        </p:spPr>
        <p:txBody>
          <a:bodyPr wrap="none" rtlCol="0">
            <a:spAutoFit/>
          </a:bodyPr>
          <a:lstStyle/>
          <a:p>
            <a:r>
              <a:rPr lang="tr-TR" sz="2400" dirty="0">
                <a:solidFill>
                  <a:schemeClr val="bg1"/>
                </a:solidFill>
              </a:rPr>
              <a:t>Böcek </a:t>
            </a:r>
            <a:r>
              <a:rPr lang="tr-TR" sz="2400" dirty="0" err="1">
                <a:solidFill>
                  <a:schemeClr val="bg1"/>
                </a:solidFill>
              </a:rPr>
              <a:t>kaçakcılığı</a:t>
            </a:r>
            <a:r>
              <a:rPr lang="tr-TR" sz="2400" dirty="0">
                <a:solidFill>
                  <a:schemeClr val="bg1"/>
                </a:solidFill>
              </a:rPr>
              <a:t>…</a:t>
            </a:r>
          </a:p>
        </p:txBody>
      </p:sp>
      <p:sp>
        <p:nvSpPr>
          <p:cNvPr id="3" name="Metin kutusu 2"/>
          <p:cNvSpPr txBox="1"/>
          <p:nvPr/>
        </p:nvSpPr>
        <p:spPr>
          <a:xfrm>
            <a:off x="1187624" y="5373216"/>
            <a:ext cx="1789272" cy="461665"/>
          </a:xfrm>
          <a:prstGeom prst="rect">
            <a:avLst/>
          </a:prstGeom>
          <a:noFill/>
        </p:spPr>
        <p:txBody>
          <a:bodyPr wrap="none" rtlCol="0">
            <a:spAutoFit/>
          </a:bodyPr>
          <a:lstStyle/>
          <a:p>
            <a:r>
              <a:rPr lang="tr-TR" sz="2400" b="1" dirty="0">
                <a:solidFill>
                  <a:schemeClr val="bg1"/>
                </a:solidFill>
              </a:rPr>
              <a:t>RUSLAR..</a:t>
            </a:r>
          </a:p>
        </p:txBody>
      </p:sp>
      <p:sp>
        <p:nvSpPr>
          <p:cNvPr id="4" name="Slayt Numarası Yer Tutucusu 3"/>
          <p:cNvSpPr>
            <a:spLocks noGrp="1"/>
          </p:cNvSpPr>
          <p:nvPr>
            <p:ph type="sldNum" sz="quarter" idx="12"/>
          </p:nvPr>
        </p:nvSpPr>
        <p:spPr/>
        <p:txBody>
          <a:bodyPr/>
          <a:lstStyle/>
          <a:p>
            <a:fld id="{F302176B-0E47-46AC-8F43-DAB4B8A37D06}" type="slidenum">
              <a:rPr lang="tr-TR" smtClean="0"/>
              <a:t>111</a:t>
            </a:fld>
            <a:endParaRPr lang="tr-TR"/>
          </a:p>
        </p:txBody>
      </p:sp>
    </p:spTree>
    <p:extLst>
      <p:ext uri="{BB962C8B-B14F-4D97-AF65-F5344CB8AC3E}">
        <p14:creationId xmlns:p14="http://schemas.microsoft.com/office/powerpoint/2010/main" val="225061002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bg>
      <p:bgPr>
        <a:gradFill>
          <a:gsLst>
            <a:gs pos="53000">
              <a:srgbClr val="003760"/>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İçerik Yer Tutucusu 2"/>
          <p:cNvSpPr>
            <a:spLocks noGrp="1"/>
          </p:cNvSpPr>
          <p:nvPr>
            <p:ph idx="1"/>
          </p:nvPr>
        </p:nvSpPr>
        <p:spPr>
          <a:xfrm>
            <a:off x="539552" y="1844824"/>
            <a:ext cx="8280920" cy="4572000"/>
          </a:xfrm>
        </p:spPr>
        <p:txBody>
          <a:bodyPr>
            <a:normAutofit/>
          </a:bodyPr>
          <a:lstStyle/>
          <a:p>
            <a:pPr algn="just">
              <a:lnSpc>
                <a:spcPct val="150000"/>
              </a:lnSpc>
            </a:pPr>
            <a:r>
              <a:rPr lang="tr-TR" sz="2400" b="1" dirty="0">
                <a:solidFill>
                  <a:srgbClr val="FFC000"/>
                </a:solidFill>
              </a:rPr>
              <a:t>Böcekler  genel olarak Doğu Bloğu ülkeleri tarafından yeni nesil antibiyotiklerde kullanılmak için ülkemizden kaçırılmaktadır.</a:t>
            </a:r>
          </a:p>
        </p:txBody>
      </p:sp>
      <p:sp>
        <p:nvSpPr>
          <p:cNvPr id="2" name="Slayt Numarası Yer Tutucusu 1"/>
          <p:cNvSpPr>
            <a:spLocks noGrp="1"/>
          </p:cNvSpPr>
          <p:nvPr>
            <p:ph type="sldNum" sz="quarter" idx="12"/>
          </p:nvPr>
        </p:nvSpPr>
        <p:spPr/>
        <p:txBody>
          <a:bodyPr/>
          <a:lstStyle/>
          <a:p>
            <a:fld id="{F302176B-0E47-46AC-8F43-DAB4B8A37D06}" type="slidenum">
              <a:rPr lang="tr-TR" smtClean="0"/>
              <a:t>112</a:t>
            </a:fld>
            <a:endParaRPr lang="tr-TR"/>
          </a:p>
        </p:txBody>
      </p:sp>
    </p:spTree>
    <p:extLst>
      <p:ext uri="{BB962C8B-B14F-4D97-AF65-F5344CB8AC3E}">
        <p14:creationId xmlns:p14="http://schemas.microsoft.com/office/powerpoint/2010/main" val="228020436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bg>
      <p:bgPr>
        <a:gradFill>
          <a:gsLst>
            <a:gs pos="53000">
              <a:srgbClr val="003760"/>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5" name="İçerik Yer Tutucusu 4"/>
          <p:cNvSpPr>
            <a:spLocks noGrp="1"/>
          </p:cNvSpPr>
          <p:nvPr>
            <p:ph sz="quarter" idx="13"/>
          </p:nvPr>
        </p:nvSpPr>
        <p:spPr>
          <a:xfrm>
            <a:off x="4860032" y="1556792"/>
            <a:ext cx="4038600" cy="4525963"/>
          </a:xfrm>
          <a:prstGeom prst="rect">
            <a:avLst/>
          </a:prstGeom>
        </p:spPr>
        <p:txBody>
          <a:bodyPr>
            <a:normAutofit/>
          </a:bodyPr>
          <a:lstStyle/>
          <a:p>
            <a:pPr algn="just">
              <a:lnSpc>
                <a:spcPct val="150000"/>
              </a:lnSpc>
            </a:pPr>
            <a:r>
              <a:rPr lang="tr-TR" sz="2000" dirty="0">
                <a:solidFill>
                  <a:schemeClr val="bg1"/>
                </a:solidFill>
              </a:rPr>
              <a:t>Artvin’de 2013 yılında gerçekleştirilen  operasyonla yöreye özgü 682 kelebek türünü kaçırmaya çalışan </a:t>
            </a:r>
            <a:r>
              <a:rPr lang="tr-TR" sz="2000" dirty="0">
                <a:solidFill>
                  <a:srgbClr val="C00000"/>
                </a:solidFill>
              </a:rPr>
              <a:t>İtalyan </a:t>
            </a:r>
            <a:r>
              <a:rPr lang="tr-TR" sz="2000" dirty="0">
                <a:solidFill>
                  <a:schemeClr val="bg1"/>
                </a:solidFill>
              </a:rPr>
              <a:t>uyruklu kişiler yakalanmıştır.</a:t>
            </a:r>
          </a:p>
        </p:txBody>
      </p:sp>
      <p:sp>
        <p:nvSpPr>
          <p:cNvPr id="2" name="Başlık 1"/>
          <p:cNvSpPr>
            <a:spLocks noGrp="1"/>
          </p:cNvSpPr>
          <p:nvPr>
            <p:ph type="title"/>
          </p:nvPr>
        </p:nvSpPr>
        <p:spPr>
          <a:xfrm>
            <a:off x="4499992" y="4864033"/>
            <a:ext cx="4939649" cy="864096"/>
          </a:xfrm>
        </p:spPr>
        <p:txBody>
          <a:bodyPr>
            <a:normAutofit fontScale="90000"/>
          </a:bodyPr>
          <a:lstStyle/>
          <a:p>
            <a:r>
              <a:rPr lang="tr-TR" dirty="0"/>
              <a:t>Kelebek Kaçakcılığı</a:t>
            </a:r>
          </a:p>
        </p:txBody>
      </p:sp>
      <p:sp>
        <p:nvSpPr>
          <p:cNvPr id="3" name="Slayt Numarası Yer Tutucusu 2"/>
          <p:cNvSpPr>
            <a:spLocks noGrp="1"/>
          </p:cNvSpPr>
          <p:nvPr>
            <p:ph type="sldNum" sz="quarter" idx="12"/>
          </p:nvPr>
        </p:nvSpPr>
        <p:spPr/>
        <p:txBody>
          <a:bodyPr/>
          <a:lstStyle/>
          <a:p>
            <a:fld id="{F302176B-0E47-46AC-8F43-DAB4B8A37D06}" type="slidenum">
              <a:rPr lang="tr-TR" smtClean="0"/>
              <a:t>113</a:t>
            </a:fld>
            <a:endParaRPr lang="tr-TR"/>
          </a:p>
        </p:txBody>
      </p:sp>
      <p:pic>
        <p:nvPicPr>
          <p:cNvPr id="24578" name="Picture 2" descr="http://artvin.ormansu.gov.tr/Artvin/Libraries/ResimliHaber/1.sflb.ash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48680"/>
            <a:ext cx="3938086" cy="3043503"/>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http://media2.ntvmsnbc.com/j/NTVMSNBC/Components/ArtAndPhoto-Fronts/Sections-StoryLevel/Ye%C5%9Fil%20Haber/Hayvanlar%20Alemi/b%C3%B6cekler/apollinusbellargus-f1.300a%5b1%5d.h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961" y="3612252"/>
            <a:ext cx="3932390" cy="2502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61822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gradFill>
          <a:gsLst>
            <a:gs pos="53000">
              <a:srgbClr val="003760"/>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40962" name="Picture 2" descr="http://bolge15.ormansu.gov.tr/15bolge/Libraries/resimli_haber/DSC09719.sflb.ash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57" y="0"/>
            <a:ext cx="9160055"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Başlık 3"/>
          <p:cNvSpPr>
            <a:spLocks noGrp="1"/>
          </p:cNvSpPr>
          <p:nvPr>
            <p:ph type="title"/>
          </p:nvPr>
        </p:nvSpPr>
        <p:spPr>
          <a:xfrm>
            <a:off x="827584" y="548680"/>
            <a:ext cx="7772400" cy="914400"/>
          </a:xfrm>
        </p:spPr>
        <p:txBody>
          <a:bodyPr>
            <a:normAutofit/>
          </a:bodyPr>
          <a:lstStyle/>
          <a:p>
            <a:r>
              <a:rPr lang="tr-TR" b="1" dirty="0">
                <a:solidFill>
                  <a:srgbClr val="FFC000"/>
                </a:solidFill>
              </a:rPr>
              <a:t>Yıl 2012…Yer Gaziantep</a:t>
            </a:r>
          </a:p>
        </p:txBody>
      </p:sp>
      <p:sp>
        <p:nvSpPr>
          <p:cNvPr id="2" name="Slayt Numarası Yer Tutucusu 1"/>
          <p:cNvSpPr>
            <a:spLocks noGrp="1"/>
          </p:cNvSpPr>
          <p:nvPr>
            <p:ph type="sldNum" sz="quarter" idx="12"/>
          </p:nvPr>
        </p:nvSpPr>
        <p:spPr/>
        <p:txBody>
          <a:bodyPr/>
          <a:lstStyle/>
          <a:p>
            <a:fld id="{F302176B-0E47-46AC-8F43-DAB4B8A37D06}" type="slidenum">
              <a:rPr lang="tr-TR" smtClean="0"/>
              <a:t>114</a:t>
            </a:fld>
            <a:endParaRPr lang="tr-TR"/>
          </a:p>
        </p:txBody>
      </p:sp>
      <p:sp>
        <p:nvSpPr>
          <p:cNvPr id="6" name="Metin kutusu 5"/>
          <p:cNvSpPr txBox="1"/>
          <p:nvPr/>
        </p:nvSpPr>
        <p:spPr>
          <a:xfrm>
            <a:off x="467544" y="5986030"/>
            <a:ext cx="2340705" cy="461665"/>
          </a:xfrm>
          <a:prstGeom prst="rect">
            <a:avLst/>
          </a:prstGeom>
          <a:noFill/>
        </p:spPr>
        <p:txBody>
          <a:bodyPr wrap="none" rtlCol="0">
            <a:spAutoFit/>
          </a:bodyPr>
          <a:lstStyle/>
          <a:p>
            <a:r>
              <a:rPr lang="tr-TR" sz="2400" b="1" dirty="0">
                <a:solidFill>
                  <a:srgbClr val="FFC000"/>
                </a:solidFill>
              </a:rPr>
              <a:t>JAPONLAR…</a:t>
            </a:r>
          </a:p>
        </p:txBody>
      </p:sp>
    </p:spTree>
    <p:extLst>
      <p:ext uri="{BB962C8B-B14F-4D97-AF65-F5344CB8AC3E}">
        <p14:creationId xmlns:p14="http://schemas.microsoft.com/office/powerpoint/2010/main" val="90691265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MAYIS 2014 ANTALYA</a:t>
            </a:r>
          </a:p>
        </p:txBody>
      </p:sp>
      <p:sp>
        <p:nvSpPr>
          <p:cNvPr id="3" name="Slayt Numarası Yer Tutucusu 2"/>
          <p:cNvSpPr>
            <a:spLocks noGrp="1"/>
          </p:cNvSpPr>
          <p:nvPr>
            <p:ph type="sldNum" sz="quarter" idx="12"/>
          </p:nvPr>
        </p:nvSpPr>
        <p:spPr/>
        <p:txBody>
          <a:bodyPr/>
          <a:lstStyle/>
          <a:p>
            <a:fld id="{F302176B-0E47-46AC-8F43-DAB4B8A37D06}" type="slidenum">
              <a:rPr lang="tr-TR" smtClean="0"/>
              <a:t>115</a:t>
            </a:fld>
            <a:endParaRPr lang="tr-TR"/>
          </a:p>
        </p:txBody>
      </p:sp>
      <p:pic>
        <p:nvPicPr>
          <p:cNvPr id="41986" name="Picture 2" descr="endemik_bitki_kacakciligi_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395536" y="6045213"/>
            <a:ext cx="2577950" cy="461665"/>
          </a:xfrm>
          <a:prstGeom prst="rect">
            <a:avLst/>
          </a:prstGeom>
          <a:noFill/>
        </p:spPr>
        <p:txBody>
          <a:bodyPr wrap="none" rtlCol="0">
            <a:spAutoFit/>
          </a:bodyPr>
          <a:lstStyle/>
          <a:p>
            <a:r>
              <a:rPr lang="tr-TR" sz="2400" b="1" dirty="0">
                <a:solidFill>
                  <a:srgbClr val="C00000"/>
                </a:solidFill>
              </a:rPr>
              <a:t>İNGİLİZLER…</a:t>
            </a:r>
          </a:p>
        </p:txBody>
      </p:sp>
    </p:spTree>
    <p:extLst>
      <p:ext uri="{BB962C8B-B14F-4D97-AF65-F5344CB8AC3E}">
        <p14:creationId xmlns:p14="http://schemas.microsoft.com/office/powerpoint/2010/main" val="11958646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Resmi gerçek boyutunda görmek için tıklayın.&#10;&#10;Resmin ismi:  hopa kafkas engereği.jpg&#10;Görüntüleme: 2139&#10;Büyüklüğü:  104.5 KB (Kiloby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05" y="0"/>
            <a:ext cx="9189205" cy="6871289"/>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p:cNvSpPr>
            <a:spLocks noGrp="1"/>
          </p:cNvSpPr>
          <p:nvPr>
            <p:ph type="title"/>
          </p:nvPr>
        </p:nvSpPr>
        <p:spPr>
          <a:xfrm>
            <a:off x="1671539" y="116632"/>
            <a:ext cx="6400800" cy="685800"/>
          </a:xfrm>
        </p:spPr>
        <p:txBody>
          <a:bodyPr/>
          <a:lstStyle/>
          <a:p>
            <a:r>
              <a:rPr lang="tr-TR" b="1" i="1" dirty="0" err="1">
                <a:solidFill>
                  <a:schemeClr val="bg1"/>
                </a:solidFill>
              </a:rPr>
              <a:t>V</a:t>
            </a:r>
            <a:r>
              <a:rPr lang="tr-TR" b="1" i="1" cap="none" dirty="0" err="1">
                <a:solidFill>
                  <a:schemeClr val="bg1"/>
                </a:solidFill>
              </a:rPr>
              <a:t>ipera</a:t>
            </a:r>
            <a:r>
              <a:rPr lang="tr-TR" b="1" i="1" cap="none" dirty="0">
                <a:solidFill>
                  <a:schemeClr val="bg1"/>
                </a:solidFill>
              </a:rPr>
              <a:t> </a:t>
            </a:r>
            <a:r>
              <a:rPr lang="tr-TR" b="1" i="1" cap="none" dirty="0" err="1">
                <a:solidFill>
                  <a:schemeClr val="bg1"/>
                </a:solidFill>
              </a:rPr>
              <a:t>kaznakovi</a:t>
            </a:r>
            <a:endParaRPr lang="tr-TR" cap="none" dirty="0">
              <a:solidFill>
                <a:schemeClr val="bg1"/>
              </a:solidFill>
            </a:endParaRPr>
          </a:p>
        </p:txBody>
      </p:sp>
      <p:sp>
        <p:nvSpPr>
          <p:cNvPr id="3" name="Slayt Numarası Yer Tutucusu 2"/>
          <p:cNvSpPr>
            <a:spLocks noGrp="1"/>
          </p:cNvSpPr>
          <p:nvPr>
            <p:ph type="sldNum" sz="quarter" idx="12"/>
          </p:nvPr>
        </p:nvSpPr>
        <p:spPr/>
        <p:txBody>
          <a:bodyPr/>
          <a:lstStyle/>
          <a:p>
            <a:fld id="{F302176B-0E47-46AC-8F43-DAB4B8A37D06}" type="slidenum">
              <a:rPr lang="tr-TR" smtClean="0"/>
              <a:t>116</a:t>
            </a:fld>
            <a:endParaRPr lang="tr-TR"/>
          </a:p>
        </p:txBody>
      </p:sp>
      <p:sp>
        <p:nvSpPr>
          <p:cNvPr id="4" name="Metin kutusu 3"/>
          <p:cNvSpPr txBox="1"/>
          <p:nvPr/>
        </p:nvSpPr>
        <p:spPr>
          <a:xfrm>
            <a:off x="6012160" y="6054077"/>
            <a:ext cx="2658100" cy="461665"/>
          </a:xfrm>
          <a:prstGeom prst="rect">
            <a:avLst/>
          </a:prstGeom>
          <a:noFill/>
        </p:spPr>
        <p:txBody>
          <a:bodyPr wrap="none" rtlCol="0">
            <a:spAutoFit/>
          </a:bodyPr>
          <a:lstStyle/>
          <a:p>
            <a:r>
              <a:rPr lang="tr-TR" sz="2400" b="1" dirty="0">
                <a:solidFill>
                  <a:srgbClr val="C00000"/>
                </a:solidFill>
              </a:rPr>
              <a:t>İSVİÇRELİLER</a:t>
            </a:r>
          </a:p>
        </p:txBody>
      </p:sp>
    </p:spTree>
    <p:extLst>
      <p:ext uri="{BB962C8B-B14F-4D97-AF65-F5344CB8AC3E}">
        <p14:creationId xmlns:p14="http://schemas.microsoft.com/office/powerpoint/2010/main" val="39689714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bg>
      <p:bgPr>
        <a:gradFill>
          <a:gsLst>
            <a:gs pos="53000">
              <a:srgbClr val="003760"/>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5" name="İçerik Yer Tutucusu 4"/>
          <p:cNvSpPr>
            <a:spLocks noGrp="1"/>
          </p:cNvSpPr>
          <p:nvPr>
            <p:ph sz="quarter" idx="13"/>
          </p:nvPr>
        </p:nvSpPr>
        <p:spPr>
          <a:xfrm>
            <a:off x="4788024" y="1556792"/>
            <a:ext cx="4038600" cy="4525963"/>
          </a:xfrm>
          <a:prstGeom prst="rect">
            <a:avLst/>
          </a:prstGeom>
          <a:gradFill>
            <a:gsLst>
              <a:gs pos="72900">
                <a:srgbClr val="7030A0"/>
              </a:gs>
              <a:gs pos="26000">
                <a:srgbClr val="002060"/>
              </a:gs>
              <a:gs pos="100000">
                <a:schemeClr val="accent1">
                  <a:tint val="23500"/>
                  <a:satMod val="160000"/>
                </a:schemeClr>
              </a:gs>
            </a:gsLst>
            <a:lin ang="5400000" scaled="0"/>
          </a:gradFill>
        </p:spPr>
        <p:txBody>
          <a:bodyPr/>
          <a:lstStyle/>
          <a:p>
            <a:pPr>
              <a:lnSpc>
                <a:spcPct val="150000"/>
              </a:lnSpc>
            </a:pPr>
            <a:r>
              <a:rPr lang="tr-TR" b="1" dirty="0">
                <a:solidFill>
                  <a:srgbClr val="FFC000"/>
                </a:solidFill>
              </a:rPr>
              <a:t>Bilimsel araştırmalarda kullanılmak için</a:t>
            </a:r>
          </a:p>
          <a:p>
            <a:pPr>
              <a:lnSpc>
                <a:spcPct val="150000"/>
              </a:lnSpc>
            </a:pPr>
            <a:endParaRPr lang="tr-TR" b="1" dirty="0">
              <a:solidFill>
                <a:srgbClr val="FFC000"/>
              </a:solidFill>
            </a:endParaRPr>
          </a:p>
          <a:p>
            <a:pPr>
              <a:lnSpc>
                <a:spcPct val="150000"/>
              </a:lnSpc>
            </a:pPr>
            <a:r>
              <a:rPr lang="tr-TR" b="1" dirty="0">
                <a:solidFill>
                  <a:srgbClr val="FFC000"/>
                </a:solidFill>
              </a:rPr>
              <a:t>Besin  amaçlı</a:t>
            </a:r>
          </a:p>
          <a:p>
            <a:pPr>
              <a:lnSpc>
                <a:spcPct val="150000"/>
              </a:lnSpc>
            </a:pPr>
            <a:endParaRPr lang="tr-TR" b="1" dirty="0">
              <a:solidFill>
                <a:srgbClr val="FFC000"/>
              </a:solidFill>
            </a:endParaRPr>
          </a:p>
          <a:p>
            <a:pPr>
              <a:lnSpc>
                <a:spcPct val="150000"/>
              </a:lnSpc>
            </a:pPr>
            <a:r>
              <a:rPr lang="tr-TR" b="1" dirty="0">
                <a:solidFill>
                  <a:srgbClr val="FFC000"/>
                </a:solidFill>
              </a:rPr>
              <a:t>Antibiyotik üretimi</a:t>
            </a:r>
          </a:p>
        </p:txBody>
      </p:sp>
      <p:sp>
        <p:nvSpPr>
          <p:cNvPr id="2" name="Başlık 1"/>
          <p:cNvSpPr>
            <a:spLocks noGrp="1"/>
          </p:cNvSpPr>
          <p:nvPr>
            <p:ph type="title"/>
          </p:nvPr>
        </p:nvSpPr>
        <p:spPr>
          <a:xfrm>
            <a:off x="1403648" y="404664"/>
            <a:ext cx="6400800" cy="685800"/>
          </a:xfrm>
        </p:spPr>
        <p:txBody>
          <a:bodyPr/>
          <a:lstStyle/>
          <a:p>
            <a:r>
              <a:rPr lang="tr-TR" b="1" dirty="0" err="1">
                <a:solidFill>
                  <a:srgbClr val="C00000"/>
                </a:solidFill>
              </a:rPr>
              <a:t>Hamamböceğİ</a:t>
            </a:r>
            <a:r>
              <a:rPr lang="tr-TR" b="1" dirty="0">
                <a:solidFill>
                  <a:srgbClr val="C00000"/>
                </a:solidFill>
              </a:rPr>
              <a:t>…</a:t>
            </a:r>
          </a:p>
        </p:txBody>
      </p:sp>
      <p:sp>
        <p:nvSpPr>
          <p:cNvPr id="3" name="Slayt Numarası Yer Tutucusu 2"/>
          <p:cNvSpPr>
            <a:spLocks noGrp="1"/>
          </p:cNvSpPr>
          <p:nvPr>
            <p:ph type="sldNum" sz="quarter" idx="12"/>
          </p:nvPr>
        </p:nvSpPr>
        <p:spPr/>
        <p:txBody>
          <a:bodyPr/>
          <a:lstStyle/>
          <a:p>
            <a:fld id="{F302176B-0E47-46AC-8F43-DAB4B8A37D06}" type="slidenum">
              <a:rPr lang="tr-TR" smtClean="0"/>
              <a:t>117</a:t>
            </a:fld>
            <a:endParaRPr lang="tr-TR"/>
          </a:p>
        </p:txBody>
      </p:sp>
      <p:pic>
        <p:nvPicPr>
          <p:cNvPr id="26626" name="Picture 2" descr="http://acarilaclama.com/wp-content/uploads/2014/02/hamam-bocegi-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131043"/>
            <a:ext cx="4095750" cy="2857500"/>
          </a:xfrm>
          <a:prstGeom prst="rect">
            <a:avLst/>
          </a:prstGeom>
          <a:noFill/>
          <a:extLst>
            <a:ext uri="{909E8E84-426E-40DD-AFC4-6F175D3DCCD1}">
              <a14:hiddenFill xmlns:a14="http://schemas.microsoft.com/office/drawing/2010/main">
                <a:solidFill>
                  <a:srgbClr val="FFFFFF"/>
                </a:solidFill>
              </a14:hiddenFill>
            </a:ext>
          </a:extLst>
        </p:spPr>
      </p:pic>
      <p:sp>
        <p:nvSpPr>
          <p:cNvPr id="6" name="Metin kutusu 5"/>
          <p:cNvSpPr txBox="1"/>
          <p:nvPr/>
        </p:nvSpPr>
        <p:spPr>
          <a:xfrm>
            <a:off x="1043608" y="5633620"/>
            <a:ext cx="3671198" cy="461665"/>
          </a:xfrm>
          <a:prstGeom prst="rect">
            <a:avLst/>
          </a:prstGeom>
          <a:noFill/>
        </p:spPr>
        <p:txBody>
          <a:bodyPr wrap="none" rtlCol="0">
            <a:spAutoFit/>
          </a:bodyPr>
          <a:lstStyle/>
          <a:p>
            <a:r>
              <a:rPr lang="tr-TR" sz="2400" b="1" dirty="0" err="1">
                <a:solidFill>
                  <a:srgbClr val="FFC000"/>
                </a:solidFill>
              </a:rPr>
              <a:t>Japonlar,İngilizler</a:t>
            </a:r>
            <a:r>
              <a:rPr lang="tr-TR" sz="2400" b="1" dirty="0">
                <a:solidFill>
                  <a:srgbClr val="FFC000"/>
                </a:solidFill>
              </a:rPr>
              <a:t>…</a:t>
            </a:r>
          </a:p>
        </p:txBody>
      </p:sp>
    </p:spTree>
    <p:extLst>
      <p:ext uri="{BB962C8B-B14F-4D97-AF65-F5344CB8AC3E}">
        <p14:creationId xmlns:p14="http://schemas.microsoft.com/office/powerpoint/2010/main" val="70939471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gezerilaclama.com/wp-content/uploads/2013/12/hamam-bocegi.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6000"/>
                    </a14:imgEffect>
                  </a14:imgLayer>
                </a14:imgProps>
              </a:ext>
              <a:ext uri="{28A0092B-C50C-407E-A947-70E740481C1C}">
                <a14:useLocalDpi xmlns:a14="http://schemas.microsoft.com/office/drawing/2010/main" val="0"/>
              </a:ext>
            </a:extLst>
          </a:blip>
          <a:srcRect/>
          <a:stretch>
            <a:fillRect/>
          </a:stretch>
        </p:blipFill>
        <p:spPr bwMode="auto">
          <a:xfrm>
            <a:off x="0" y="0"/>
            <a:ext cx="913534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İçerik Yer Tutucusu 5"/>
          <p:cNvSpPr>
            <a:spLocks noGrp="1"/>
          </p:cNvSpPr>
          <p:nvPr>
            <p:ph idx="1"/>
          </p:nvPr>
        </p:nvSpPr>
        <p:spPr>
          <a:xfrm>
            <a:off x="323528" y="692696"/>
            <a:ext cx="8640960" cy="5148064"/>
          </a:xfrm>
        </p:spPr>
        <p:txBody>
          <a:bodyPr>
            <a:normAutofit/>
          </a:bodyPr>
          <a:lstStyle/>
          <a:p>
            <a:pPr algn="just">
              <a:lnSpc>
                <a:spcPct val="150000"/>
              </a:lnSpc>
            </a:pPr>
            <a:r>
              <a:rPr lang="tr-TR" b="1" dirty="0">
                <a:solidFill>
                  <a:srgbClr val="FFC000"/>
                </a:solidFill>
              </a:rPr>
              <a:t>Hamam böcekleri ve çekirge gibi belirli böceklerden elde edilen beyin dokularının güçlü antibiyotik kalitesinde olduğu  " Hastane mikrobu " olarak bilinen</a:t>
            </a:r>
            <a:r>
              <a:rPr lang="tr-TR" b="1" dirty="0"/>
              <a:t> </a:t>
            </a:r>
            <a:r>
              <a:rPr lang="tr-TR" b="1" dirty="0">
                <a:solidFill>
                  <a:srgbClr val="C00000"/>
                </a:solidFill>
              </a:rPr>
              <a:t>MRSA </a:t>
            </a:r>
            <a:r>
              <a:rPr lang="tr-TR" b="1" dirty="0">
                <a:solidFill>
                  <a:srgbClr val="FFC000"/>
                </a:solidFill>
              </a:rPr>
              <a:t>isimli virüsü insan hücrelerine zarar vermeksizin yüzde 90'dan fazlasını öldürdüğü bilinmektedir.</a:t>
            </a:r>
          </a:p>
        </p:txBody>
      </p:sp>
      <p:sp>
        <p:nvSpPr>
          <p:cNvPr id="2" name="Slayt Numarası Yer Tutucusu 1"/>
          <p:cNvSpPr>
            <a:spLocks noGrp="1"/>
          </p:cNvSpPr>
          <p:nvPr>
            <p:ph type="sldNum" sz="quarter" idx="12"/>
          </p:nvPr>
        </p:nvSpPr>
        <p:spPr/>
        <p:txBody>
          <a:bodyPr/>
          <a:lstStyle/>
          <a:p>
            <a:fld id="{F302176B-0E47-46AC-8F43-DAB4B8A37D06}" type="slidenum">
              <a:rPr lang="tr-TR" smtClean="0"/>
              <a:t>118</a:t>
            </a:fld>
            <a:endParaRPr lang="tr-TR"/>
          </a:p>
        </p:txBody>
      </p:sp>
    </p:spTree>
    <p:extLst>
      <p:ext uri="{BB962C8B-B14F-4D97-AF65-F5344CB8AC3E}">
        <p14:creationId xmlns:p14="http://schemas.microsoft.com/office/powerpoint/2010/main" val="210381188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bg>
      <p:bgPr>
        <a:gradFill>
          <a:gsLst>
            <a:gs pos="72900">
              <a:srgbClr val="7030A0"/>
            </a:gs>
            <a:gs pos="26000">
              <a:srgbClr val="002060"/>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467544" y="332656"/>
            <a:ext cx="8182691" cy="685800"/>
          </a:xfrm>
        </p:spPr>
        <p:txBody>
          <a:bodyPr>
            <a:normAutofit fontScale="90000"/>
          </a:bodyPr>
          <a:lstStyle/>
          <a:p>
            <a:r>
              <a:rPr lang="tr-TR" b="1" dirty="0">
                <a:solidFill>
                  <a:srgbClr val="C00000"/>
                </a:solidFill>
              </a:rPr>
              <a:t>Saka, </a:t>
            </a:r>
            <a:r>
              <a:rPr lang="tr-TR" b="1" dirty="0" err="1">
                <a:solidFill>
                  <a:srgbClr val="C00000"/>
                </a:solidFill>
              </a:rPr>
              <a:t>Güvercİn</a:t>
            </a:r>
            <a:r>
              <a:rPr lang="tr-TR" b="1" dirty="0">
                <a:solidFill>
                  <a:srgbClr val="C00000"/>
                </a:solidFill>
              </a:rPr>
              <a:t>, Atmaca…</a:t>
            </a:r>
          </a:p>
        </p:txBody>
      </p:sp>
      <p:sp>
        <p:nvSpPr>
          <p:cNvPr id="3" name="Slayt Numarası Yer Tutucusu 2"/>
          <p:cNvSpPr>
            <a:spLocks noGrp="1"/>
          </p:cNvSpPr>
          <p:nvPr>
            <p:ph type="sldNum" sz="quarter" idx="12"/>
          </p:nvPr>
        </p:nvSpPr>
        <p:spPr/>
        <p:txBody>
          <a:bodyPr/>
          <a:lstStyle/>
          <a:p>
            <a:fld id="{F302176B-0E47-46AC-8F43-DAB4B8A37D06}" type="slidenum">
              <a:rPr lang="tr-TR" smtClean="0"/>
              <a:t>119</a:t>
            </a:fld>
            <a:endParaRPr lang="tr-TR"/>
          </a:p>
        </p:txBody>
      </p:sp>
      <p:pic>
        <p:nvPicPr>
          <p:cNvPr id="28674" name="Picture 2" descr="http://www.hayvanca.net/wp-content/gallery/saka_kusu/saka_kusu-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749" y="1213867"/>
            <a:ext cx="373380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http://www.hayvanresimleri.org/wp-content/uploads/2013/04/g%C3%BCzel-miski-g%C3%BCvercin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3356992"/>
            <a:ext cx="5166807" cy="3168352"/>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5796136" y="2539008"/>
            <a:ext cx="2839239" cy="461665"/>
          </a:xfrm>
          <a:prstGeom prst="rect">
            <a:avLst/>
          </a:prstGeom>
          <a:noFill/>
        </p:spPr>
        <p:txBody>
          <a:bodyPr wrap="none" rtlCol="0">
            <a:spAutoFit/>
          </a:bodyPr>
          <a:lstStyle/>
          <a:p>
            <a:r>
              <a:rPr lang="tr-TR" sz="2400" b="1" dirty="0">
                <a:solidFill>
                  <a:schemeClr val="bg1"/>
                </a:solidFill>
              </a:rPr>
              <a:t>SURİYELİLER...</a:t>
            </a:r>
          </a:p>
        </p:txBody>
      </p:sp>
    </p:spTree>
    <p:extLst>
      <p:ext uri="{BB962C8B-B14F-4D97-AF65-F5344CB8AC3E}">
        <p14:creationId xmlns:p14="http://schemas.microsoft.com/office/powerpoint/2010/main" val="4184753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Başlık 3"/>
          <p:cNvSpPr>
            <a:spLocks noGrp="1"/>
          </p:cNvSpPr>
          <p:nvPr>
            <p:ph type="ctrTitle"/>
          </p:nvPr>
        </p:nvSpPr>
        <p:spPr>
          <a:xfrm>
            <a:off x="611560" y="2420888"/>
            <a:ext cx="7488832" cy="2145784"/>
          </a:xfrm>
          <a:solidFill>
            <a:srgbClr val="002060"/>
          </a:solidFill>
        </p:spPr>
        <p:txBody>
          <a:bodyPr>
            <a:noAutofit/>
          </a:bodyPr>
          <a:lstStyle/>
          <a:p>
            <a:pPr algn="ctr"/>
            <a:r>
              <a:rPr lang="tr-TR" sz="4400" b="1" dirty="0">
                <a:ln>
                  <a:solidFill>
                    <a:schemeClr val="tx1"/>
                  </a:solidFill>
                </a:ln>
                <a:solidFill>
                  <a:srgbClr val="FFC000"/>
                </a:solidFill>
                <a:effectLst>
                  <a:reflection blurRad="6350" stA="55000" endA="300" endPos="45500" dir="5400000" sy="-100000" algn="bl" rotWithShape="0"/>
                </a:effectLst>
              </a:rPr>
              <a:t>TÜRKİYE VE BİYOÇEŞİTLİLİK</a:t>
            </a:r>
            <a:br>
              <a:rPr lang="tr-TR" sz="4400" dirty="0">
                <a:ln>
                  <a:solidFill>
                    <a:schemeClr val="tx1"/>
                  </a:solidFill>
                </a:ln>
              </a:rPr>
            </a:br>
            <a:endParaRPr lang="tr-TR" sz="4400" dirty="0">
              <a:ln>
                <a:solidFill>
                  <a:schemeClr val="tx1"/>
                </a:solidFill>
              </a:ln>
            </a:endParaRPr>
          </a:p>
        </p:txBody>
      </p:sp>
      <p:sp>
        <p:nvSpPr>
          <p:cNvPr id="2" name="Slayt Numarası Yer Tutucusu 1"/>
          <p:cNvSpPr>
            <a:spLocks noGrp="1"/>
          </p:cNvSpPr>
          <p:nvPr>
            <p:ph type="sldNum" sz="quarter" idx="12"/>
          </p:nvPr>
        </p:nvSpPr>
        <p:spPr/>
        <p:txBody>
          <a:bodyPr/>
          <a:lstStyle/>
          <a:p>
            <a:endParaRPr lang="tr-TR" dirty="0"/>
          </a:p>
        </p:txBody>
      </p:sp>
    </p:spTree>
    <p:extLst>
      <p:ext uri="{BB962C8B-B14F-4D97-AF65-F5344CB8AC3E}">
        <p14:creationId xmlns:p14="http://schemas.microsoft.com/office/powerpoint/2010/main" val="334569430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kus.gen.tr/wp-content/uploads/2014/08/atmaca-2.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481"/>
            <a:ext cx="9144000" cy="6841519"/>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p:cNvSpPr>
            <a:spLocks noGrp="1"/>
          </p:cNvSpPr>
          <p:nvPr>
            <p:ph idx="1"/>
          </p:nvPr>
        </p:nvSpPr>
        <p:spPr>
          <a:xfrm>
            <a:off x="755576" y="1412776"/>
            <a:ext cx="7772400" cy="4572000"/>
          </a:xfrm>
        </p:spPr>
        <p:txBody>
          <a:bodyPr/>
          <a:lstStyle/>
          <a:p>
            <a:pPr algn="just">
              <a:lnSpc>
                <a:spcPct val="150000"/>
              </a:lnSpc>
            </a:pPr>
            <a:r>
              <a:rPr lang="tr-TR" sz="3200" b="1" dirty="0">
                <a:solidFill>
                  <a:schemeClr val="tx2">
                    <a:lumMod val="10000"/>
                  </a:schemeClr>
                </a:solidFill>
                <a:latin typeface="Corbel" panose="020B0503020204020204" pitchFamily="34" charset="0"/>
              </a:rPr>
              <a:t>Güneydoğu ve İç Anadolu bölgelerinin yanı sıra özellikle Hatay’da yüzlerce saka Suriye vatandaşları tarafından yakalanıp, yırtıcı kuşlara yem olarak kullanılmaktadır.</a:t>
            </a:r>
            <a:endParaRPr lang="tr-TR" b="1" dirty="0">
              <a:solidFill>
                <a:schemeClr val="tx2">
                  <a:lumMod val="10000"/>
                </a:schemeClr>
              </a:solidFill>
              <a:latin typeface="Corbel" panose="020B0503020204020204" pitchFamily="34" charset="0"/>
            </a:endParaRPr>
          </a:p>
        </p:txBody>
      </p:sp>
      <p:sp>
        <p:nvSpPr>
          <p:cNvPr id="2" name="Slayt Numarası Yer Tutucusu 1"/>
          <p:cNvSpPr>
            <a:spLocks noGrp="1"/>
          </p:cNvSpPr>
          <p:nvPr>
            <p:ph type="sldNum" sz="quarter" idx="12"/>
          </p:nvPr>
        </p:nvSpPr>
        <p:spPr/>
        <p:txBody>
          <a:bodyPr/>
          <a:lstStyle/>
          <a:p>
            <a:fld id="{F302176B-0E47-46AC-8F43-DAB4B8A37D06}" type="slidenum">
              <a:rPr lang="tr-TR" smtClean="0"/>
              <a:t>120</a:t>
            </a:fld>
            <a:endParaRPr lang="tr-TR"/>
          </a:p>
        </p:txBody>
      </p:sp>
    </p:spTree>
    <p:extLst>
      <p:ext uri="{BB962C8B-B14F-4D97-AF65-F5344CB8AC3E}">
        <p14:creationId xmlns:p14="http://schemas.microsoft.com/office/powerpoint/2010/main" val="328696675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descr="http://awsassets.wwftr.panda.org/img/original/biyolojik_cesitlilik_sohbetler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p:cNvSpPr>
            <a:spLocks noGrp="1"/>
          </p:cNvSpPr>
          <p:nvPr>
            <p:ph idx="1"/>
          </p:nvPr>
        </p:nvSpPr>
        <p:spPr>
          <a:xfrm>
            <a:off x="827584" y="2240868"/>
            <a:ext cx="7772400" cy="2376264"/>
          </a:xfrm>
          <a:gradFill>
            <a:gsLst>
              <a:gs pos="45000">
                <a:srgbClr val="002060"/>
              </a:gs>
              <a:gs pos="15000">
                <a:srgbClr val="7030A0"/>
              </a:gs>
            </a:gsLst>
            <a:path path="shape">
              <a:fillToRect l="50000" t="50000" r="50000" b="50000"/>
            </a:path>
          </a:gradFill>
        </p:spPr>
        <p:txBody>
          <a:bodyPr>
            <a:normAutofit fontScale="85000" lnSpcReduction="10000"/>
          </a:bodyPr>
          <a:lstStyle/>
          <a:p>
            <a:pPr algn="just">
              <a:lnSpc>
                <a:spcPct val="170000"/>
              </a:lnSpc>
            </a:pPr>
            <a:r>
              <a:rPr lang="tr-TR" sz="2400" dirty="0">
                <a:solidFill>
                  <a:schemeClr val="bg1"/>
                </a:solidFill>
              </a:rPr>
              <a:t>Ülkemiz oldukça zengin bir biyolojik çeşitliliğe sahiptir. Bu sebeple yabancı ülkeler çeşitli araştırmalar yapmak için hem endemik türlerimiz hem de diğer türlerimizi yasadışı yollar kullanarak kaçırmaya çalışmaktadırlar.</a:t>
            </a:r>
          </a:p>
        </p:txBody>
      </p:sp>
      <p:sp>
        <p:nvSpPr>
          <p:cNvPr id="2" name="Slayt Numarası Yer Tutucusu 1"/>
          <p:cNvSpPr>
            <a:spLocks noGrp="1"/>
          </p:cNvSpPr>
          <p:nvPr>
            <p:ph type="sldNum" sz="quarter" idx="12"/>
          </p:nvPr>
        </p:nvSpPr>
        <p:spPr/>
        <p:txBody>
          <a:bodyPr/>
          <a:lstStyle/>
          <a:p>
            <a:fld id="{F302176B-0E47-46AC-8F43-DAB4B8A37D06}" type="slidenum">
              <a:rPr lang="tr-TR" smtClean="0"/>
              <a:t>121</a:t>
            </a:fld>
            <a:endParaRPr lang="tr-TR"/>
          </a:p>
        </p:txBody>
      </p:sp>
    </p:spTree>
    <p:extLst>
      <p:ext uri="{BB962C8B-B14F-4D97-AF65-F5344CB8AC3E}">
        <p14:creationId xmlns:p14="http://schemas.microsoft.com/office/powerpoint/2010/main" val="88753672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cdn1.tipeez.com/Cms/News/7/0/5207/251129_129515840667985710312_Original.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6000"/>
                    </a14:imgEffect>
                  </a14:imgLayer>
                </a14:imgProps>
              </a:ext>
              <a:ext uri="{28A0092B-C50C-407E-A947-70E740481C1C}">
                <a14:useLocalDpi xmlns:a14="http://schemas.microsoft.com/office/drawing/2010/main" val="0"/>
              </a:ext>
            </a:extLst>
          </a:blip>
          <a:srcRect/>
          <a:stretch>
            <a:fillRect/>
          </a:stretch>
        </p:blipFill>
        <p:spPr bwMode="auto">
          <a:xfrm>
            <a:off x="0" y="0"/>
            <a:ext cx="9144000" cy="6878960"/>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p:cNvSpPr>
            <a:spLocks noGrp="1"/>
          </p:cNvSpPr>
          <p:nvPr>
            <p:ph idx="1"/>
          </p:nvPr>
        </p:nvSpPr>
        <p:spPr>
          <a:xfrm>
            <a:off x="755576" y="2438400"/>
            <a:ext cx="7560840" cy="3048001"/>
          </a:xfrm>
        </p:spPr>
        <p:txBody>
          <a:bodyPr>
            <a:noAutofit/>
          </a:bodyPr>
          <a:lstStyle/>
          <a:p>
            <a:pPr algn="just">
              <a:lnSpc>
                <a:spcPct val="150000"/>
              </a:lnSpc>
            </a:pPr>
            <a:r>
              <a:rPr lang="tr-TR" sz="2400" b="1" dirty="0" err="1">
                <a:solidFill>
                  <a:srgbClr val="FFC000"/>
                </a:solidFill>
                <a:latin typeface="Corbel" panose="020B0503020204020204" pitchFamily="34" charset="0"/>
              </a:rPr>
              <a:t>Biyokaçakcıların</a:t>
            </a:r>
            <a:r>
              <a:rPr lang="tr-TR" sz="2400" b="1" dirty="0">
                <a:solidFill>
                  <a:srgbClr val="FFC000"/>
                </a:solidFill>
                <a:latin typeface="Corbel" panose="020B0503020204020204" pitchFamily="34" charset="0"/>
              </a:rPr>
              <a:t> ülkemizi tercih etmelerinin en önemi sebeplerinden bir tanesi ülkemizde bulunan birçok türün henüz literatüre kazandırılmamış olmasıdır.</a:t>
            </a:r>
          </a:p>
        </p:txBody>
      </p:sp>
      <p:sp>
        <p:nvSpPr>
          <p:cNvPr id="2" name="Slayt Numarası Yer Tutucusu 1"/>
          <p:cNvSpPr>
            <a:spLocks noGrp="1"/>
          </p:cNvSpPr>
          <p:nvPr>
            <p:ph type="sldNum" sz="quarter" idx="12"/>
          </p:nvPr>
        </p:nvSpPr>
        <p:spPr/>
        <p:txBody>
          <a:bodyPr/>
          <a:lstStyle/>
          <a:p>
            <a:fld id="{F302176B-0E47-46AC-8F43-DAB4B8A37D06}" type="slidenum">
              <a:rPr lang="tr-TR" smtClean="0"/>
              <a:t>122</a:t>
            </a:fld>
            <a:endParaRPr lang="tr-TR"/>
          </a:p>
        </p:txBody>
      </p:sp>
    </p:spTree>
    <p:extLst>
      <p:ext uri="{BB962C8B-B14F-4D97-AF65-F5344CB8AC3E}">
        <p14:creationId xmlns:p14="http://schemas.microsoft.com/office/powerpoint/2010/main" val="315710610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006666"/>
        </a:solidFill>
        <a:effectLst/>
      </p:bgPr>
    </p:bg>
    <p:spTree>
      <p:nvGrpSpPr>
        <p:cNvPr id="1" name=""/>
        <p:cNvGrpSpPr/>
        <p:nvPr/>
      </p:nvGrpSpPr>
      <p:grpSpPr>
        <a:xfrm>
          <a:off x="0" y="0"/>
          <a:ext cx="0" cy="0"/>
          <a:chOff x="0" y="0"/>
          <a:chExt cx="0" cy="0"/>
        </a:xfrm>
      </p:grpSpPr>
      <p:pic>
        <p:nvPicPr>
          <p:cNvPr id="6" name="Picture 4" descr="http://4.bp.blogspot.com/-p7gWGFBF6Jo/T-IH4wcmKzI/AAAAAAAAAPE/umPkmGa_dBM/s1600/wallpaper-nehir-masaustu-duvar-kagidi-1854-originalsize-I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p:cNvSpPr>
            <a:spLocks noGrp="1"/>
          </p:cNvSpPr>
          <p:nvPr>
            <p:ph idx="1"/>
          </p:nvPr>
        </p:nvSpPr>
        <p:spPr>
          <a:xfrm>
            <a:off x="827584" y="1385456"/>
            <a:ext cx="7772400" cy="4238112"/>
          </a:xfrm>
        </p:spPr>
        <p:txBody>
          <a:bodyPr/>
          <a:lstStyle/>
          <a:p>
            <a:pPr marL="68580" indent="0" algn="just">
              <a:lnSpc>
                <a:spcPct val="150000"/>
              </a:lnSpc>
              <a:buNone/>
            </a:pPr>
            <a:r>
              <a:rPr lang="tr-TR" dirty="0"/>
              <a:t>    </a:t>
            </a:r>
            <a:r>
              <a:rPr lang="tr-TR" sz="2400" b="1" dirty="0">
                <a:solidFill>
                  <a:srgbClr val="FFC000"/>
                </a:solidFill>
              </a:rPr>
              <a:t>Bu sebeple sistematik tabanlı çalışmalara hız verilmelidir.</a:t>
            </a:r>
          </a:p>
          <a:p>
            <a:pPr marL="68580" indent="0" algn="just">
              <a:lnSpc>
                <a:spcPct val="150000"/>
              </a:lnSpc>
              <a:buNone/>
            </a:pPr>
            <a:endParaRPr lang="tr-TR" sz="2400" b="1" dirty="0">
              <a:solidFill>
                <a:srgbClr val="FFC000"/>
              </a:solidFill>
            </a:endParaRPr>
          </a:p>
          <a:p>
            <a:pPr marL="68580" indent="0" algn="just">
              <a:lnSpc>
                <a:spcPct val="150000"/>
              </a:lnSpc>
              <a:buNone/>
            </a:pPr>
            <a:r>
              <a:rPr lang="tr-TR" sz="2400" b="1" dirty="0">
                <a:solidFill>
                  <a:srgbClr val="FFC000"/>
                </a:solidFill>
              </a:rPr>
              <a:t>   Vatandaşlarımız </a:t>
            </a:r>
            <a:r>
              <a:rPr lang="tr-TR" sz="2400" b="1" dirty="0" err="1">
                <a:solidFill>
                  <a:srgbClr val="FFC000"/>
                </a:solidFill>
              </a:rPr>
              <a:t>biyokaçakcılık</a:t>
            </a:r>
            <a:r>
              <a:rPr lang="tr-TR" sz="2400" b="1" dirty="0">
                <a:solidFill>
                  <a:srgbClr val="FFC000"/>
                </a:solidFill>
              </a:rPr>
              <a:t> hakkında bilgilendirilmeli ve doğal mirasımıza sahip çıkma bilinci aşılanmalıdır…</a:t>
            </a:r>
          </a:p>
        </p:txBody>
      </p:sp>
      <p:sp>
        <p:nvSpPr>
          <p:cNvPr id="2" name="Slayt Numarası Yer Tutucusu 1"/>
          <p:cNvSpPr>
            <a:spLocks noGrp="1"/>
          </p:cNvSpPr>
          <p:nvPr>
            <p:ph type="sldNum" sz="quarter" idx="12"/>
          </p:nvPr>
        </p:nvSpPr>
        <p:spPr/>
        <p:txBody>
          <a:bodyPr/>
          <a:lstStyle/>
          <a:p>
            <a:fld id="{F302176B-0E47-46AC-8F43-DAB4B8A37D06}" type="slidenum">
              <a:rPr lang="tr-TR" smtClean="0"/>
              <a:t>123</a:t>
            </a:fld>
            <a:endParaRPr lang="tr-TR"/>
          </a:p>
        </p:txBody>
      </p:sp>
      <p:sp>
        <p:nvSpPr>
          <p:cNvPr id="4" name="Sağ Ok 3"/>
          <p:cNvSpPr/>
          <p:nvPr/>
        </p:nvSpPr>
        <p:spPr>
          <a:xfrm>
            <a:off x="151206" y="1399773"/>
            <a:ext cx="978408" cy="484632"/>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Sağ Ok 4"/>
          <p:cNvSpPr/>
          <p:nvPr/>
        </p:nvSpPr>
        <p:spPr>
          <a:xfrm>
            <a:off x="251520" y="3186684"/>
            <a:ext cx="978408" cy="484632"/>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74110555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sp>
        <p:nvSpPr>
          <p:cNvPr id="5" name="Slayt Numarası Yer Tutucusu 4"/>
          <p:cNvSpPr>
            <a:spLocks noGrp="1"/>
          </p:cNvSpPr>
          <p:nvPr>
            <p:ph type="sldNum" sz="quarter" idx="12"/>
          </p:nvPr>
        </p:nvSpPr>
        <p:spPr/>
        <p:txBody>
          <a:bodyPr/>
          <a:lstStyle/>
          <a:p>
            <a:fld id="{F302176B-0E47-46AC-8F43-DAB4B8A37D06}" type="slidenum">
              <a:rPr lang="tr-TR" smtClean="0"/>
              <a:t>124</a:t>
            </a:fld>
            <a:endParaRPr lang="tr-TR"/>
          </a:p>
        </p:txBody>
      </p:sp>
      <p:pic>
        <p:nvPicPr>
          <p:cNvPr id="37890" name="Picture 2" descr="http://31.media.tumblr.com/9fc076915d5ee14529de62e660548b56/tumblr_mlx9fvehz21s69f7go1_12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3563888" y="5229200"/>
            <a:ext cx="5460149" cy="630942"/>
          </a:xfrm>
          <a:prstGeom prst="rect">
            <a:avLst/>
          </a:prstGeom>
        </p:spPr>
        <p:txBody>
          <a:bodyPr wrap="none">
            <a:spAutoFit/>
          </a:bodyPr>
          <a:lstStyle/>
          <a:p>
            <a:r>
              <a:rPr lang="tr-TR" sz="3500" b="1" dirty="0">
                <a:solidFill>
                  <a:srgbClr val="FFC000"/>
                </a:solidFill>
              </a:rPr>
              <a:t>TEŞEKKÜR EDERİM…</a:t>
            </a:r>
          </a:p>
        </p:txBody>
      </p:sp>
      <p:pic>
        <p:nvPicPr>
          <p:cNvPr id="6" name="Picture 2" descr="http://mimesis-dergi.org/wp-content/uploads/rainbow_fish-150x1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38081"/>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mimesis-dergi.org/wp-content/uploads/rainbow_fish-150x1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2320" y="154954"/>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044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A3256"/>
        </a:solidFill>
        <a:effectLst/>
      </p:bgPr>
    </p:bg>
    <p:spTree>
      <p:nvGrpSpPr>
        <p:cNvPr id="1" name=""/>
        <p:cNvGrpSpPr/>
        <p:nvPr/>
      </p:nvGrpSpPr>
      <p:grpSpPr>
        <a:xfrm>
          <a:off x="0" y="0"/>
          <a:ext cx="0" cy="0"/>
          <a:chOff x="0" y="0"/>
          <a:chExt cx="0" cy="0"/>
        </a:xfrm>
      </p:grpSpPr>
      <p:sp>
        <p:nvSpPr>
          <p:cNvPr id="5" name="Metin Yer Tutucusu 2"/>
          <p:cNvSpPr>
            <a:spLocks noGrp="1"/>
          </p:cNvSpPr>
          <p:nvPr/>
        </p:nvSpPr>
        <p:spPr>
          <a:xfrm>
            <a:off x="1161875" y="476672"/>
            <a:ext cx="7514581" cy="5832648"/>
          </a:xfrm>
          <a:prstGeom prst="rect">
            <a:avLst/>
          </a:prstGeom>
          <a:ln w="12700">
            <a:miter lim="400000"/>
          </a:ln>
          <a:extLst>
            <a:ext uri="{C572A759-6A51-4108-AA02-DFA0A04FC94B}">
              <ma14:wrappingTextBoxFlag xmlns:lc="http://schemas.openxmlformats.org/drawingml/2006/lockedCanvas" xmlns:ma14="http://schemas.microsoft.com/office/mac/drawingml/2011/main" xmlns="" val="1"/>
            </a:ext>
          </a:extLst>
        </p:spPr>
        <p:txBody>
          <a:bodyPr lIns="45719" rIns="45719"/>
          <a:lstStyle>
            <a:lvl1pPr>
              <a:lnSpc>
                <a:spcPct val="110000"/>
              </a:lnSpc>
              <a:spcBef>
                <a:spcPts val="500"/>
              </a:spcBef>
              <a:defRPr sz="2000">
                <a:latin typeface="+mn-lt"/>
                <a:ea typeface="+mn-ea"/>
                <a:cs typeface="+mn-cs"/>
                <a:sym typeface="Helvetica"/>
              </a:defRPr>
            </a:lvl1pPr>
            <a:lvl2pPr marL="965200" indent="-508000">
              <a:lnSpc>
                <a:spcPct val="110000"/>
              </a:lnSpc>
              <a:spcBef>
                <a:spcPts val="500"/>
              </a:spcBef>
              <a:buClr>
                <a:srgbClr val="3092C2"/>
              </a:buClr>
              <a:buSzPct val="100000"/>
              <a:buFont typeface="Helvetica"/>
              <a:buBlip>
                <a:blip r:embed="rId2"/>
              </a:buBlip>
              <a:defRPr sz="2000">
                <a:latin typeface="+mn-lt"/>
                <a:ea typeface="+mn-ea"/>
                <a:cs typeface="+mn-cs"/>
                <a:sym typeface="Helvetica"/>
              </a:defRPr>
            </a:lvl2pPr>
            <a:lvl3pPr marL="1349375" indent="-206375">
              <a:lnSpc>
                <a:spcPct val="110000"/>
              </a:lnSpc>
              <a:spcBef>
                <a:spcPts val="500"/>
              </a:spcBef>
              <a:buSzPct val="100000"/>
              <a:buFont typeface="Times Roman"/>
              <a:buChar char="•"/>
              <a:defRPr sz="2000">
                <a:latin typeface="+mn-lt"/>
                <a:ea typeface="+mn-ea"/>
                <a:cs typeface="+mn-cs"/>
                <a:sym typeface="Helvetica"/>
              </a:defRPr>
            </a:lvl3pPr>
            <a:lvl4pPr marL="1610430" indent="-213430">
              <a:lnSpc>
                <a:spcPct val="110000"/>
              </a:lnSpc>
              <a:spcBef>
                <a:spcPts val="500"/>
              </a:spcBef>
              <a:buSzPct val="100000"/>
              <a:buFont typeface="Times Roman"/>
              <a:buChar char="•"/>
              <a:defRPr sz="2000">
                <a:latin typeface="+mn-lt"/>
                <a:ea typeface="+mn-ea"/>
                <a:cs typeface="+mn-cs"/>
                <a:sym typeface="Helvetica"/>
              </a:defRPr>
            </a:lvl4pPr>
            <a:lvl5pPr marL="1864430" indent="-213430">
              <a:lnSpc>
                <a:spcPct val="110000"/>
              </a:lnSpc>
              <a:spcBef>
                <a:spcPts val="500"/>
              </a:spcBef>
              <a:buSzPct val="100000"/>
              <a:buFont typeface="Times Roman"/>
              <a:buChar char="•"/>
              <a:defRPr sz="2000">
                <a:latin typeface="+mn-lt"/>
                <a:ea typeface="+mn-ea"/>
                <a:cs typeface="+mn-cs"/>
                <a:sym typeface="Helvetica"/>
              </a:defRPr>
            </a:lvl5pPr>
            <a:lvl6pPr indent="1143000">
              <a:lnSpc>
                <a:spcPct val="110000"/>
              </a:lnSpc>
              <a:spcBef>
                <a:spcPts val="500"/>
              </a:spcBef>
              <a:defRPr sz="2000">
                <a:latin typeface="+mn-lt"/>
                <a:ea typeface="+mn-ea"/>
                <a:cs typeface="+mn-cs"/>
                <a:sym typeface="Helvetica"/>
              </a:defRPr>
            </a:lvl6pPr>
            <a:lvl7pPr indent="1371600">
              <a:lnSpc>
                <a:spcPct val="110000"/>
              </a:lnSpc>
              <a:spcBef>
                <a:spcPts val="500"/>
              </a:spcBef>
              <a:defRPr sz="2000">
                <a:latin typeface="+mn-lt"/>
                <a:ea typeface="+mn-ea"/>
                <a:cs typeface="+mn-cs"/>
                <a:sym typeface="Helvetica"/>
              </a:defRPr>
            </a:lvl7pPr>
            <a:lvl8pPr indent="1600200">
              <a:lnSpc>
                <a:spcPct val="110000"/>
              </a:lnSpc>
              <a:spcBef>
                <a:spcPts val="500"/>
              </a:spcBef>
              <a:defRPr sz="2000">
                <a:latin typeface="+mn-lt"/>
                <a:ea typeface="+mn-ea"/>
                <a:cs typeface="+mn-cs"/>
                <a:sym typeface="Helvetica"/>
              </a:defRPr>
            </a:lvl8pPr>
            <a:lvl9pPr indent="1828800">
              <a:lnSpc>
                <a:spcPct val="110000"/>
              </a:lnSpc>
              <a:spcBef>
                <a:spcPts val="500"/>
              </a:spcBef>
              <a:defRPr sz="2000">
                <a:latin typeface="+mn-lt"/>
                <a:ea typeface="+mn-ea"/>
                <a:cs typeface="+mn-cs"/>
                <a:sym typeface="Helvetica"/>
              </a:defRPr>
            </a:lvl9pPr>
          </a:lstStyle>
          <a:p>
            <a:pPr algn="ctr"/>
            <a:endParaRPr lang="tr-TR" b="1" dirty="0">
              <a:solidFill>
                <a:srgbClr val="FF0000"/>
              </a:solidFill>
              <a:latin typeface="Times New Roman" panose="02020603050405020304" pitchFamily="18" charset="0"/>
              <a:cs typeface="Times New Roman" panose="02020603050405020304" pitchFamily="18" charset="0"/>
            </a:endParaRPr>
          </a:p>
          <a:p>
            <a:pPr algn="just">
              <a:lnSpc>
                <a:spcPct val="150000"/>
              </a:lnSpc>
            </a:pPr>
            <a:r>
              <a:rPr lang="tr-TR" b="1" dirty="0">
                <a:solidFill>
                  <a:srgbClr val="FFC000"/>
                </a:solidFill>
                <a:latin typeface="Times New Roman" panose="02020603050405020304" pitchFamily="18" charset="0"/>
                <a:cs typeface="Times New Roman" panose="02020603050405020304" pitchFamily="18" charset="0"/>
              </a:rPr>
              <a:t>Dünya üzerinde 8.7 milyon türün bulunduğu varsayılmaktadır. Fakat sahip olduğumuz biyolojik çeşitliliğin tür düzeyinde büyük bir bölümü henüz tanımlanmamıştır. </a:t>
            </a:r>
          </a:p>
          <a:p>
            <a:pPr algn="just">
              <a:lnSpc>
                <a:spcPct val="150000"/>
              </a:lnSpc>
            </a:pPr>
            <a:r>
              <a:rPr lang="tr-TR" b="1" dirty="0">
                <a:solidFill>
                  <a:srgbClr val="FFC000"/>
                </a:solidFill>
                <a:latin typeface="Times New Roman" panose="02020603050405020304" pitchFamily="18" charset="0"/>
                <a:cs typeface="Times New Roman" panose="02020603050405020304" pitchFamily="18" charset="0"/>
              </a:rPr>
              <a:t>1970-2006 yılları arasında dünyada omurgalı türlerinin sayısı yaklaşık üçte bir oranında düşüş kaydetmiş olup tropiklerde bu azalma %59, tatlı su ekosistemlerinde ise % 41 oranındadır.  Küresel Canlı </a:t>
            </a:r>
            <a:r>
              <a:rPr lang="tr-TR" b="1" dirty="0" err="1">
                <a:solidFill>
                  <a:srgbClr val="FFC000"/>
                </a:solidFill>
                <a:latin typeface="Times New Roman" panose="02020603050405020304" pitchFamily="18" charset="0"/>
                <a:cs typeface="Times New Roman" panose="02020603050405020304" pitchFamily="18" charset="0"/>
              </a:rPr>
              <a:t>İndeksi’ne</a:t>
            </a:r>
            <a:r>
              <a:rPr lang="tr-TR" b="1" dirty="0">
                <a:solidFill>
                  <a:srgbClr val="FFC000"/>
                </a:solidFill>
                <a:latin typeface="Times New Roman" panose="02020603050405020304" pitchFamily="18" charset="0"/>
                <a:cs typeface="Times New Roman" panose="02020603050405020304" pitchFamily="18" charset="0"/>
              </a:rPr>
              <a:t> (LPI) göre tür sayılarındaki değişim ılıman ve tropik kuşaklar arasında ve tür çeşidi bakımında büyük farklılık göstermektedir. Dünya genelinde tür bolluğunun azalması, tropiklerde devam eden ve ciddi boyutlara ulaşan </a:t>
            </a:r>
            <a:r>
              <a:rPr lang="tr-TR" b="1" dirty="0" err="1">
                <a:solidFill>
                  <a:srgbClr val="FFC000"/>
                </a:solidFill>
                <a:latin typeface="Times New Roman" panose="02020603050405020304" pitchFamily="18" charset="0"/>
                <a:cs typeface="Times New Roman" panose="02020603050405020304" pitchFamily="18" charset="0"/>
              </a:rPr>
              <a:t>biyoçeşitlilik</a:t>
            </a:r>
            <a:r>
              <a:rPr lang="tr-TR" b="1" dirty="0">
                <a:solidFill>
                  <a:srgbClr val="FFC000"/>
                </a:solidFill>
                <a:latin typeface="Times New Roman" panose="02020603050405020304" pitchFamily="18" charset="0"/>
                <a:cs typeface="Times New Roman" panose="02020603050405020304" pitchFamily="18" charset="0"/>
              </a:rPr>
              <a:t> kaybını göstermektedir.</a:t>
            </a:r>
          </a:p>
          <a:p>
            <a:pPr algn="l"/>
            <a:endParaRPr lang="tr-TR" dirty="0">
              <a:solidFill>
                <a:srgbClr val="FF0000"/>
              </a:solidFill>
              <a:latin typeface="Times New Roman" panose="02020603050405020304" pitchFamily="18" charset="0"/>
              <a:cs typeface="Times New Roman" panose="02020603050405020304" pitchFamily="18" charset="0"/>
            </a:endParaRPr>
          </a:p>
        </p:txBody>
      </p:sp>
      <p:sp>
        <p:nvSpPr>
          <p:cNvPr id="7" name="Sağ Ok 6"/>
          <p:cNvSpPr/>
          <p:nvPr/>
        </p:nvSpPr>
        <p:spPr>
          <a:xfrm>
            <a:off x="251520" y="994194"/>
            <a:ext cx="864096" cy="490589"/>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Sağ Ok 7"/>
          <p:cNvSpPr/>
          <p:nvPr/>
        </p:nvSpPr>
        <p:spPr>
          <a:xfrm>
            <a:off x="297779" y="2348880"/>
            <a:ext cx="864096" cy="490589"/>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Slayt Numarası Yer Tutucusu 1"/>
          <p:cNvSpPr>
            <a:spLocks noGrp="1"/>
          </p:cNvSpPr>
          <p:nvPr>
            <p:ph type="sldNum" sz="quarter" idx="12"/>
          </p:nvPr>
        </p:nvSpPr>
        <p:spPr/>
        <p:txBody>
          <a:bodyPr/>
          <a:lstStyle/>
          <a:p>
            <a:fld id="{F302176B-0E47-46AC-8F43-DAB4B8A37D06}" type="slidenum">
              <a:rPr lang="tr-TR" smtClean="0"/>
              <a:t>13</a:t>
            </a:fld>
            <a:endParaRPr lang="tr-TR"/>
          </a:p>
        </p:txBody>
      </p:sp>
    </p:spTree>
    <p:extLst>
      <p:ext uri="{BB962C8B-B14F-4D97-AF65-F5344CB8AC3E}">
        <p14:creationId xmlns:p14="http://schemas.microsoft.com/office/powerpoint/2010/main" val="6143721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pic>
        <p:nvPicPr>
          <p:cNvPr id="4098" name="Picture 2" descr="http://media2.ntvmsnbc.com/j/NTVMSNBC/Sections/Ya%C5%9Fam/_ColorBoxes/091110-biyoces-thumb.300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p:cNvSpPr>
            <a:spLocks noGrp="1"/>
          </p:cNvSpPr>
          <p:nvPr>
            <p:ph idx="1"/>
          </p:nvPr>
        </p:nvSpPr>
        <p:spPr>
          <a:xfrm>
            <a:off x="421124" y="2708920"/>
            <a:ext cx="8352928" cy="2088232"/>
          </a:xfrm>
          <a:solidFill>
            <a:srgbClr val="0A3256"/>
          </a:solidFill>
        </p:spPr>
        <p:txBody>
          <a:bodyPr/>
          <a:lstStyle/>
          <a:p>
            <a:pPr algn="just"/>
            <a:r>
              <a:rPr lang="tr-TR" altLang="tr-TR" dirty="0">
                <a:solidFill>
                  <a:srgbClr val="FFFF00"/>
                </a:solidFill>
              </a:rPr>
              <a:t>Türkiye Avrupa ve Orta Doğunun en zengin biyolojik çeşitliliğe sahip ülkesi olup, Avrupa kıtasında biyolojik çeşitlilik açısından dokuzuncu sıradadır. Ülkenin 7 coğrafi bölgesinin her biri ayrı iklim, flora ve fauna özellikleri gösterir.</a:t>
            </a:r>
            <a:endParaRPr lang="tr-TR" dirty="0"/>
          </a:p>
        </p:txBody>
      </p:sp>
      <p:sp>
        <p:nvSpPr>
          <p:cNvPr id="2" name="Slayt Numarası Yer Tutucusu 1"/>
          <p:cNvSpPr>
            <a:spLocks noGrp="1"/>
          </p:cNvSpPr>
          <p:nvPr>
            <p:ph type="sldNum" sz="quarter" idx="12"/>
          </p:nvPr>
        </p:nvSpPr>
        <p:spPr/>
        <p:txBody>
          <a:bodyPr/>
          <a:lstStyle/>
          <a:p>
            <a:fld id="{F302176B-0E47-46AC-8F43-DAB4B8A37D06}" type="slidenum">
              <a:rPr lang="tr-TR" smtClean="0"/>
              <a:t>14</a:t>
            </a:fld>
            <a:endParaRPr lang="tr-TR"/>
          </a:p>
        </p:txBody>
      </p:sp>
    </p:spTree>
    <p:extLst>
      <p:ext uri="{BB962C8B-B14F-4D97-AF65-F5344CB8AC3E}">
        <p14:creationId xmlns:p14="http://schemas.microsoft.com/office/powerpoint/2010/main" val="882113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a:gsLst>
            <a:gs pos="12000">
              <a:srgbClr val="002060"/>
            </a:gs>
            <a:gs pos="50000">
              <a:schemeClr val="accent4">
                <a:lumMod val="75000"/>
              </a:schemeClr>
            </a:gs>
            <a:gs pos="100000">
              <a:srgbClr val="002060"/>
            </a:gs>
          </a:gsLst>
          <a:lin ang="5400000" scaled="0"/>
        </a:gradFill>
        <a:effectLst/>
      </p:bgPr>
    </p:bg>
    <p:spTree>
      <p:nvGrpSpPr>
        <p:cNvPr id="1" name=""/>
        <p:cNvGrpSpPr/>
        <p:nvPr/>
      </p:nvGrpSpPr>
      <p:grpSpPr>
        <a:xfrm>
          <a:off x="0" y="0"/>
          <a:ext cx="0" cy="0"/>
          <a:chOff x="0" y="0"/>
          <a:chExt cx="0" cy="0"/>
        </a:xfrm>
      </p:grpSpPr>
      <p:pic>
        <p:nvPicPr>
          <p:cNvPr id="1026" name="Picture 2" descr="http://www.kultursitesi.com/wp-content/uploads/2014/05/d%C3%BCnya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66"/>
            <a:ext cx="9144000" cy="6840760"/>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p:cNvSpPr>
            <a:spLocks noGrp="1"/>
          </p:cNvSpPr>
          <p:nvPr>
            <p:ph idx="1"/>
          </p:nvPr>
        </p:nvSpPr>
        <p:spPr>
          <a:xfrm>
            <a:off x="755576" y="1628801"/>
            <a:ext cx="8136904" cy="3744416"/>
          </a:xfrm>
        </p:spPr>
        <p:txBody>
          <a:bodyPr>
            <a:normAutofit/>
          </a:bodyPr>
          <a:lstStyle/>
          <a:p>
            <a:pPr algn="just"/>
            <a:r>
              <a:rPr lang="tr-TR" sz="2400" b="1" dirty="0">
                <a:solidFill>
                  <a:srgbClr val="FFC000"/>
                </a:solidFill>
                <a:latin typeface="Corbel" panose="020B0503020204020204" pitchFamily="34" charset="0"/>
              </a:rPr>
              <a:t>Anadolu jeolojik tarihi ve ekolojik özellikleri bakımından dünya üzerindeki ender yerlerden biridir. Jeolojik devirler boyunca birçok türün sığınma yeri olduğu gibi birçok türün de gen merkezidir. Üç kıtanın birleştiği bir coğrafyada yer alması nedeniyle </a:t>
            </a:r>
            <a:r>
              <a:rPr lang="tr-TR" sz="2400" b="1" dirty="0" err="1">
                <a:solidFill>
                  <a:srgbClr val="FFC000"/>
                </a:solidFill>
                <a:latin typeface="Corbel" panose="020B0503020204020204" pitchFamily="34" charset="0"/>
              </a:rPr>
              <a:t>biyoçeşitlilik</a:t>
            </a:r>
            <a:r>
              <a:rPr lang="tr-TR" sz="2400" b="1" dirty="0">
                <a:solidFill>
                  <a:srgbClr val="FFC000"/>
                </a:solidFill>
                <a:latin typeface="Corbel" panose="020B0503020204020204" pitchFamily="34" charset="0"/>
              </a:rPr>
              <a:t> zenginliği bakımından ayrıcalıklı bir konuma sahiptir.</a:t>
            </a:r>
          </a:p>
        </p:txBody>
      </p:sp>
      <p:sp>
        <p:nvSpPr>
          <p:cNvPr id="4" name="Slayt Numarası Yer Tutucusu 3"/>
          <p:cNvSpPr>
            <a:spLocks noGrp="1"/>
          </p:cNvSpPr>
          <p:nvPr>
            <p:ph type="sldNum" sz="quarter" idx="12"/>
          </p:nvPr>
        </p:nvSpPr>
        <p:spPr/>
        <p:txBody>
          <a:bodyPr/>
          <a:lstStyle/>
          <a:p>
            <a:fld id="{F302176B-0E47-46AC-8F43-DAB4B8A37D06}" type="slidenum">
              <a:rPr lang="tr-TR" smtClean="0"/>
              <a:t>15</a:t>
            </a:fld>
            <a:endParaRPr lang="tr-TR"/>
          </a:p>
        </p:txBody>
      </p:sp>
    </p:spTree>
    <p:extLst>
      <p:ext uri="{BB962C8B-B14F-4D97-AF65-F5344CB8AC3E}">
        <p14:creationId xmlns:p14="http://schemas.microsoft.com/office/powerpoint/2010/main" val="1722881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70C0"/>
            </a:gs>
            <a:gs pos="50000">
              <a:srgbClr val="002060"/>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İçerik Yer Tutucusu 2"/>
          <p:cNvSpPr>
            <a:spLocks noGrp="1"/>
          </p:cNvSpPr>
          <p:nvPr>
            <p:ph idx="1"/>
          </p:nvPr>
        </p:nvSpPr>
        <p:spPr>
          <a:xfrm>
            <a:off x="467544" y="1772816"/>
            <a:ext cx="8136904" cy="2520280"/>
          </a:xfrm>
          <a:blipFill>
            <a:blip r:embed="rId2"/>
            <a:tile tx="0" ty="0" sx="100000" sy="100000" flip="none" algn="tl"/>
          </a:blipFill>
        </p:spPr>
        <p:txBody>
          <a:bodyPr>
            <a:noAutofit/>
          </a:bodyPr>
          <a:lstStyle/>
          <a:p>
            <a:pPr algn="just"/>
            <a:r>
              <a:rPr lang="tr-TR" sz="2000" dirty="0">
                <a:solidFill>
                  <a:srgbClr val="FFC000"/>
                </a:solidFill>
              </a:rPr>
              <a:t>Türkiye’nin coğrafi yapısının farklılığı yüksek </a:t>
            </a:r>
            <a:r>
              <a:rPr lang="tr-TR" sz="2000" dirty="0" err="1">
                <a:solidFill>
                  <a:srgbClr val="FFC000"/>
                </a:solidFill>
              </a:rPr>
              <a:t>endemizm</a:t>
            </a:r>
            <a:r>
              <a:rPr lang="tr-TR" sz="2000" dirty="0">
                <a:solidFill>
                  <a:srgbClr val="FFC000"/>
                </a:solidFill>
              </a:rPr>
              <a:t> ve genetik çeşitliliği sağlar. </a:t>
            </a:r>
          </a:p>
          <a:p>
            <a:pPr algn="just"/>
            <a:r>
              <a:rPr lang="tr-TR" sz="2000" dirty="0">
                <a:solidFill>
                  <a:srgbClr val="FFC000"/>
                </a:solidFill>
              </a:rPr>
              <a:t>Türkiye, iki önemli </a:t>
            </a:r>
            <a:r>
              <a:rPr lang="tr-TR" sz="2000" dirty="0" err="1">
                <a:solidFill>
                  <a:srgbClr val="FFC000"/>
                </a:solidFill>
              </a:rPr>
              <a:t>Vavilovyan</a:t>
            </a:r>
            <a:r>
              <a:rPr lang="tr-TR" sz="2000" dirty="0">
                <a:solidFill>
                  <a:srgbClr val="FFC000"/>
                </a:solidFill>
              </a:rPr>
              <a:t> gen merkezinin kesiştiği noktada yer almaktadır: Akdeniz ve Yakın Doğu.</a:t>
            </a:r>
          </a:p>
        </p:txBody>
      </p:sp>
      <p:sp>
        <p:nvSpPr>
          <p:cNvPr id="2" name="Slayt Numarası Yer Tutucusu 1"/>
          <p:cNvSpPr>
            <a:spLocks noGrp="1"/>
          </p:cNvSpPr>
          <p:nvPr>
            <p:ph type="sldNum" sz="quarter" idx="12"/>
          </p:nvPr>
        </p:nvSpPr>
        <p:spPr/>
        <p:txBody>
          <a:bodyPr/>
          <a:lstStyle/>
          <a:p>
            <a:fld id="{F302176B-0E47-46AC-8F43-DAB4B8A37D06}" type="slidenum">
              <a:rPr lang="tr-TR" smtClean="0"/>
              <a:t>16</a:t>
            </a:fld>
            <a:endParaRPr lang="tr-TR"/>
          </a:p>
        </p:txBody>
      </p:sp>
    </p:spTree>
    <p:extLst>
      <p:ext uri="{BB962C8B-B14F-4D97-AF65-F5344CB8AC3E}">
        <p14:creationId xmlns:p14="http://schemas.microsoft.com/office/powerpoint/2010/main" val="2718018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Diyagram 3"/>
          <p:cNvGraphicFramePr/>
          <p:nvPr>
            <p:extLst>
              <p:ext uri="{D42A27DB-BD31-4B8C-83A1-F6EECF244321}">
                <p14:modId xmlns:p14="http://schemas.microsoft.com/office/powerpoint/2010/main" val="1608054634"/>
              </p:ext>
            </p:extLst>
          </p:nvPr>
        </p:nvGraphicFramePr>
        <p:xfrm>
          <a:off x="22836" y="0"/>
          <a:ext cx="9121164"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Metin kutusu 4"/>
          <p:cNvSpPr txBox="1"/>
          <p:nvPr/>
        </p:nvSpPr>
        <p:spPr>
          <a:xfrm>
            <a:off x="2771800" y="2998679"/>
            <a:ext cx="3732112" cy="630942"/>
          </a:xfrm>
          <a:prstGeom prst="rect">
            <a:avLst/>
          </a:prstGeom>
          <a:noFill/>
        </p:spPr>
        <p:txBody>
          <a:bodyPr wrap="none" rtlCol="0">
            <a:spAutoFit/>
          </a:bodyPr>
          <a:lstStyle/>
          <a:p>
            <a:r>
              <a:rPr lang="tr-TR" sz="3500" b="1" dirty="0">
                <a:solidFill>
                  <a:srgbClr val="FFC000"/>
                </a:solidFill>
              </a:rPr>
              <a:t>TÜRKİYE’DE…</a:t>
            </a:r>
          </a:p>
        </p:txBody>
      </p:sp>
      <p:sp>
        <p:nvSpPr>
          <p:cNvPr id="2" name="Slayt Numarası Yer Tutucusu 1"/>
          <p:cNvSpPr>
            <a:spLocks noGrp="1"/>
          </p:cNvSpPr>
          <p:nvPr>
            <p:ph type="sldNum" sz="quarter" idx="12"/>
          </p:nvPr>
        </p:nvSpPr>
        <p:spPr/>
        <p:txBody>
          <a:bodyPr/>
          <a:lstStyle/>
          <a:p>
            <a:fld id="{F302176B-0E47-46AC-8F43-DAB4B8A37D06}" type="slidenum">
              <a:rPr lang="tr-TR" smtClean="0"/>
              <a:t>17</a:t>
            </a:fld>
            <a:endParaRPr lang="tr-TR"/>
          </a:p>
        </p:txBody>
      </p:sp>
    </p:spTree>
    <p:extLst>
      <p:ext uri="{BB962C8B-B14F-4D97-AF65-F5344CB8AC3E}">
        <p14:creationId xmlns:p14="http://schemas.microsoft.com/office/powerpoint/2010/main" val="3366081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img01.imgfotokritik.com/fk_new/big/3/2/3/323412/2366630-yali-capkin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5093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646450" y="169462"/>
            <a:ext cx="7848872" cy="1698285"/>
          </a:xfrm>
          <a:prstGeom prst="rect">
            <a:avLst/>
          </a:prstGeom>
          <a:solidFill>
            <a:srgbClr val="002060"/>
          </a:solidFill>
        </p:spPr>
        <p:txBody>
          <a:bodyPr wrap="square">
            <a:spAutoFit/>
          </a:bodyPr>
          <a:lstStyle/>
          <a:p>
            <a:pPr algn="just">
              <a:lnSpc>
                <a:spcPct val="150000"/>
              </a:lnSpc>
              <a:buFontTx/>
              <a:buNone/>
            </a:pPr>
            <a:r>
              <a:rPr lang="tr-TR" altLang="tr-TR" b="1" dirty="0">
                <a:solidFill>
                  <a:srgbClr val="FFC000"/>
                </a:solidFill>
              </a:rPr>
              <a:t>Kuş göç yolları üzerinde bulunması sebebiyle, Türkiye pek çok kuş türü için anahtar ülke konumundadır. Ülkemizde yaklaşık 530 kuş türü olduğu bilinmektedir. Bunlardan bir kısmı global olarak tehdit altında olan türlerdir.</a:t>
            </a:r>
          </a:p>
        </p:txBody>
      </p:sp>
      <p:sp>
        <p:nvSpPr>
          <p:cNvPr id="2" name="Slayt Numarası Yer Tutucusu 1"/>
          <p:cNvSpPr>
            <a:spLocks noGrp="1"/>
          </p:cNvSpPr>
          <p:nvPr>
            <p:ph type="sldNum" sz="quarter" idx="12"/>
          </p:nvPr>
        </p:nvSpPr>
        <p:spPr/>
        <p:txBody>
          <a:bodyPr/>
          <a:lstStyle/>
          <a:p>
            <a:fld id="{F302176B-0E47-46AC-8F43-DAB4B8A37D06}" type="slidenum">
              <a:rPr lang="tr-TR" smtClean="0"/>
              <a:t>18</a:t>
            </a:fld>
            <a:endParaRPr lang="tr-TR"/>
          </a:p>
        </p:txBody>
      </p:sp>
    </p:spTree>
    <p:extLst>
      <p:ext uri="{BB962C8B-B14F-4D97-AF65-F5344CB8AC3E}">
        <p14:creationId xmlns:p14="http://schemas.microsoft.com/office/powerpoint/2010/main" val="3311731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pixabay.com/static/uploads/photo/2012/08/30/16/23/plant-55306_6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p:cNvSpPr>
            <a:spLocks noGrp="1"/>
          </p:cNvSpPr>
          <p:nvPr>
            <p:ph idx="1"/>
          </p:nvPr>
        </p:nvSpPr>
        <p:spPr>
          <a:xfrm>
            <a:off x="683568" y="3284984"/>
            <a:ext cx="8064896" cy="2201417"/>
          </a:xfrm>
        </p:spPr>
        <p:txBody>
          <a:bodyPr>
            <a:noAutofit/>
          </a:bodyPr>
          <a:lstStyle/>
          <a:p>
            <a:pPr algn="just"/>
            <a:r>
              <a:rPr lang="tr-TR" sz="2100" b="1" dirty="0">
                <a:solidFill>
                  <a:srgbClr val="FFC000"/>
                </a:solidFill>
              </a:rPr>
              <a:t>Ülkemizde bulunan hem endemik olan hem de diğer bitki türlerimiz </a:t>
            </a:r>
            <a:r>
              <a:rPr lang="tr-TR" sz="2100" b="1" dirty="0" err="1">
                <a:solidFill>
                  <a:srgbClr val="FFC000"/>
                </a:solidFill>
              </a:rPr>
              <a:t>biyoçeşitliliğimizde</a:t>
            </a:r>
            <a:r>
              <a:rPr lang="tr-TR" sz="2100" b="1" dirty="0">
                <a:solidFill>
                  <a:srgbClr val="FFC000"/>
                </a:solidFill>
              </a:rPr>
              <a:t> oldukça önemli bir role sahiptirler.</a:t>
            </a:r>
          </a:p>
        </p:txBody>
      </p:sp>
      <p:sp>
        <p:nvSpPr>
          <p:cNvPr id="2" name="Slayt Numarası Yer Tutucusu 1"/>
          <p:cNvSpPr>
            <a:spLocks noGrp="1"/>
          </p:cNvSpPr>
          <p:nvPr>
            <p:ph type="sldNum" sz="quarter" idx="12"/>
          </p:nvPr>
        </p:nvSpPr>
        <p:spPr/>
        <p:txBody>
          <a:bodyPr/>
          <a:lstStyle/>
          <a:p>
            <a:fld id="{F302176B-0E47-46AC-8F43-DAB4B8A37D06}" type="slidenum">
              <a:rPr lang="tr-TR" smtClean="0"/>
              <a:t>19</a:t>
            </a:fld>
            <a:endParaRPr lang="tr-TR"/>
          </a:p>
        </p:txBody>
      </p:sp>
    </p:spTree>
    <p:extLst>
      <p:ext uri="{BB962C8B-B14F-4D97-AF65-F5344CB8AC3E}">
        <p14:creationId xmlns:p14="http://schemas.microsoft.com/office/powerpoint/2010/main" val="1045750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13000">
              <a:srgbClr val="7030A0"/>
            </a:gs>
            <a:gs pos="82000">
              <a:schemeClr val="bg2">
                <a:shade val="40000"/>
                <a:satMod val="180000"/>
              </a:schemeClr>
            </a:gs>
          </a:gsLst>
          <a:lin ang="5400000" scaled="0"/>
        </a:gradFill>
        <a:effectLst/>
      </p:bgPr>
    </p:bg>
    <p:spTree>
      <p:nvGrpSpPr>
        <p:cNvPr id="1" name=""/>
        <p:cNvGrpSpPr/>
        <p:nvPr/>
      </p:nvGrpSpPr>
      <p:grpSpPr>
        <a:xfrm>
          <a:off x="0" y="0"/>
          <a:ext cx="0" cy="0"/>
          <a:chOff x="0" y="0"/>
          <a:chExt cx="0" cy="0"/>
        </a:xfrm>
      </p:grpSpPr>
      <p:pic>
        <p:nvPicPr>
          <p:cNvPr id="1026" name="Picture 2" descr="http://www.turizmaktuel.com/image-upload/news/otel-5(10).gif"/>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1000" contrast="-24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İçerik Yer Tutucusu 7"/>
          <p:cNvSpPr>
            <a:spLocks noGrp="1"/>
          </p:cNvSpPr>
          <p:nvPr>
            <p:ph idx="1"/>
          </p:nvPr>
        </p:nvSpPr>
        <p:spPr>
          <a:xfrm>
            <a:off x="467544" y="764704"/>
            <a:ext cx="8136904" cy="4896544"/>
          </a:xfrm>
        </p:spPr>
        <p:txBody>
          <a:bodyPr>
            <a:normAutofit/>
          </a:bodyPr>
          <a:lstStyle/>
          <a:p>
            <a:pPr algn="just"/>
            <a:r>
              <a:rPr lang="tr-TR" sz="2400" b="1" dirty="0" err="1">
                <a:latin typeface="Times New Roman" panose="02020603050405020304" pitchFamily="18" charset="0"/>
                <a:cs typeface="Times New Roman" panose="02020603050405020304" pitchFamily="18" charset="0"/>
              </a:rPr>
              <a:t>Biyoçesitlilik</a:t>
            </a:r>
            <a:r>
              <a:rPr lang="tr-TR" sz="2400" b="1" dirty="0">
                <a:latin typeface="Times New Roman" panose="02020603050405020304" pitchFamily="18" charset="0"/>
                <a:cs typeface="Times New Roman" panose="02020603050405020304" pitchFamily="18" charset="0"/>
              </a:rPr>
              <a:t>, bir bölgedeki genlerin, türlerin, ekosistemlerin ve ekolojik olayların oluşturduğu bir bütündür.</a:t>
            </a:r>
          </a:p>
          <a:p>
            <a:pPr algn="just"/>
            <a:endParaRPr lang="tr-TR" sz="2400" b="1" dirty="0">
              <a:latin typeface="Times New Roman" panose="02020603050405020304" pitchFamily="18" charset="0"/>
              <a:cs typeface="Times New Roman" panose="02020603050405020304" pitchFamily="18" charset="0"/>
            </a:endParaRPr>
          </a:p>
          <a:p>
            <a:pPr algn="just"/>
            <a:r>
              <a:rPr lang="tr-TR" sz="2400" b="1" dirty="0">
                <a:latin typeface="Times New Roman" panose="02020603050405020304" pitchFamily="18" charset="0"/>
                <a:cs typeface="Times New Roman" panose="02020603050405020304" pitchFamily="18" charset="0"/>
              </a:rPr>
              <a:t>Başka bir deyişle </a:t>
            </a:r>
            <a:r>
              <a:rPr lang="tr-TR" sz="2400" b="1" dirty="0" err="1">
                <a:latin typeface="Times New Roman" panose="02020603050405020304" pitchFamily="18" charset="0"/>
                <a:cs typeface="Times New Roman" panose="02020603050405020304" pitchFamily="18" charset="0"/>
              </a:rPr>
              <a:t>biyoçeşitlilik</a:t>
            </a:r>
            <a:r>
              <a:rPr lang="tr-TR" sz="2400" b="1" dirty="0">
                <a:latin typeface="Times New Roman" panose="02020603050405020304" pitchFamily="18" charset="0"/>
                <a:cs typeface="Times New Roman" panose="02020603050405020304" pitchFamily="18" charset="0"/>
              </a:rPr>
              <a:t>, bir bölgedeki genlerin, bu genleri taşıyan türlerin, bu türleri barındıran ekosistemlerin ve bunları birbirine bağlayan olayların tamamını kapsar.</a:t>
            </a:r>
          </a:p>
        </p:txBody>
      </p:sp>
    </p:spTree>
    <p:extLst>
      <p:ext uri="{BB962C8B-B14F-4D97-AF65-F5344CB8AC3E}">
        <p14:creationId xmlns:p14="http://schemas.microsoft.com/office/powerpoint/2010/main" val="438527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pic>
        <p:nvPicPr>
          <p:cNvPr id="10242" name="Picture 2" descr="http://img.webme.com/pic/s/salibahtiyar/l1l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491880" cy="3491883"/>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3851920" y="1216242"/>
            <a:ext cx="4572000" cy="646331"/>
          </a:xfrm>
          <a:prstGeom prst="rect">
            <a:avLst/>
          </a:prstGeom>
        </p:spPr>
        <p:txBody>
          <a:bodyPr>
            <a:spAutoFit/>
          </a:bodyPr>
          <a:lstStyle/>
          <a:p>
            <a:pPr algn="ctr"/>
            <a:r>
              <a:rPr lang="tr-TR" b="1" dirty="0"/>
              <a:t>Civanperçemi</a:t>
            </a:r>
            <a:br>
              <a:rPr lang="tr-TR" b="1" dirty="0"/>
            </a:br>
            <a:r>
              <a:rPr lang="tr-TR" b="1" dirty="0"/>
              <a:t>(</a:t>
            </a:r>
            <a:r>
              <a:rPr lang="tr-TR" b="1" i="1" dirty="0" err="1"/>
              <a:t>Cirsium</a:t>
            </a:r>
            <a:r>
              <a:rPr lang="tr-TR" b="1" i="1" dirty="0"/>
              <a:t> </a:t>
            </a:r>
            <a:r>
              <a:rPr lang="tr-TR" b="1" i="1" dirty="0" err="1"/>
              <a:t>hypoleucum</a:t>
            </a:r>
            <a:r>
              <a:rPr lang="tr-TR" b="1" dirty="0"/>
              <a:t>)</a:t>
            </a:r>
            <a:endParaRPr lang="tr-TR" dirty="0"/>
          </a:p>
        </p:txBody>
      </p:sp>
      <p:pic>
        <p:nvPicPr>
          <p:cNvPr id="10246" name="Picture 6" descr="http://www.srgc.org.uk/bulblog/log2004/250304/Crocus%20chrysanthus%20grou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3524250"/>
            <a:ext cx="5591175" cy="3333750"/>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0" y="5224030"/>
            <a:ext cx="3851920" cy="646331"/>
          </a:xfrm>
          <a:prstGeom prst="rect">
            <a:avLst/>
          </a:prstGeom>
        </p:spPr>
        <p:txBody>
          <a:bodyPr wrap="square">
            <a:spAutoFit/>
          </a:bodyPr>
          <a:lstStyle/>
          <a:p>
            <a:pPr algn="ctr"/>
            <a:r>
              <a:rPr lang="tr-TR" b="1" dirty="0"/>
              <a:t>Safran </a:t>
            </a:r>
            <a:br>
              <a:rPr lang="tr-TR" b="1" dirty="0"/>
            </a:br>
            <a:r>
              <a:rPr lang="tr-TR" b="1" dirty="0"/>
              <a:t>(</a:t>
            </a:r>
            <a:r>
              <a:rPr lang="tr-TR" b="1" i="1" dirty="0" err="1"/>
              <a:t>Crocus</a:t>
            </a:r>
            <a:r>
              <a:rPr lang="tr-TR" b="1" i="1" dirty="0"/>
              <a:t> </a:t>
            </a:r>
            <a:r>
              <a:rPr lang="tr-TR" b="1" i="1" dirty="0" err="1"/>
              <a:t>chrysanthus</a:t>
            </a:r>
            <a:r>
              <a:rPr lang="tr-TR" b="1" dirty="0"/>
              <a:t>)</a:t>
            </a:r>
            <a:endParaRPr lang="tr-TR" dirty="0"/>
          </a:p>
        </p:txBody>
      </p:sp>
    </p:spTree>
    <p:extLst>
      <p:ext uri="{BB962C8B-B14F-4D97-AF65-F5344CB8AC3E}">
        <p14:creationId xmlns:p14="http://schemas.microsoft.com/office/powerpoint/2010/main" val="284151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pic>
        <p:nvPicPr>
          <p:cNvPr id="12290" name="Picture 2" descr="https://simonsblogpark.com/legalhigh/wp-content/uploads/2014/02/amanita_muscaria_fly_agar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5220072" y="260648"/>
            <a:ext cx="2776722" cy="646331"/>
          </a:xfrm>
          <a:prstGeom prst="rect">
            <a:avLst/>
          </a:prstGeom>
        </p:spPr>
        <p:txBody>
          <a:bodyPr wrap="none">
            <a:spAutoFit/>
          </a:bodyPr>
          <a:lstStyle/>
          <a:p>
            <a:pPr algn="ctr"/>
            <a:r>
              <a:rPr lang="tr-TR" b="1" dirty="0">
                <a:solidFill>
                  <a:schemeClr val="bg1"/>
                </a:solidFill>
              </a:rPr>
              <a:t>Sinek Mantarı</a:t>
            </a:r>
          </a:p>
          <a:p>
            <a:r>
              <a:rPr lang="tr-TR" b="1" dirty="0">
                <a:solidFill>
                  <a:schemeClr val="bg1"/>
                </a:solidFill>
              </a:rPr>
              <a:t>(</a:t>
            </a:r>
            <a:r>
              <a:rPr lang="tr-TR" b="1" i="1" dirty="0" err="1">
                <a:solidFill>
                  <a:schemeClr val="bg1"/>
                </a:solidFill>
              </a:rPr>
              <a:t>Amanita</a:t>
            </a:r>
            <a:r>
              <a:rPr lang="tr-TR" b="1" i="1" dirty="0">
                <a:solidFill>
                  <a:schemeClr val="bg1"/>
                </a:solidFill>
              </a:rPr>
              <a:t> </a:t>
            </a:r>
            <a:r>
              <a:rPr lang="tr-TR" b="1" i="1" dirty="0" err="1">
                <a:solidFill>
                  <a:schemeClr val="bg1"/>
                </a:solidFill>
              </a:rPr>
              <a:t>muscaria</a:t>
            </a:r>
            <a:r>
              <a:rPr lang="tr-TR" b="1" dirty="0">
                <a:solidFill>
                  <a:schemeClr val="bg1"/>
                </a:solidFill>
              </a:rPr>
              <a:t>)</a:t>
            </a:r>
            <a:endParaRPr lang="tr-TR" dirty="0">
              <a:solidFill>
                <a:schemeClr val="bg1"/>
              </a:solidFill>
            </a:endParaRPr>
          </a:p>
        </p:txBody>
      </p:sp>
    </p:spTree>
    <p:extLst>
      <p:ext uri="{BB962C8B-B14F-4D97-AF65-F5344CB8AC3E}">
        <p14:creationId xmlns:p14="http://schemas.microsoft.com/office/powerpoint/2010/main" val="42059471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10A0A0"/>
        </a:solidFill>
        <a:effectLst/>
      </p:bgPr>
    </p:bg>
    <p:spTree>
      <p:nvGrpSpPr>
        <p:cNvPr id="1" name=""/>
        <p:cNvGrpSpPr/>
        <p:nvPr/>
      </p:nvGrpSpPr>
      <p:grpSpPr>
        <a:xfrm>
          <a:off x="0" y="0"/>
          <a:ext cx="0" cy="0"/>
          <a:chOff x="0" y="0"/>
          <a:chExt cx="0" cy="0"/>
        </a:xfrm>
      </p:grpSpPr>
      <p:pic>
        <p:nvPicPr>
          <p:cNvPr id="13314" name="Picture 2" descr="http://m8.i.pbase.com/o6/82/474982/1/73225858.C49WapI4.TrifoliumPurpureumLois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305" y="260648"/>
            <a:ext cx="40386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4211960" y="836712"/>
            <a:ext cx="4572000" cy="646331"/>
          </a:xfrm>
          <a:prstGeom prst="rect">
            <a:avLst/>
          </a:prstGeom>
        </p:spPr>
        <p:txBody>
          <a:bodyPr>
            <a:spAutoFit/>
          </a:bodyPr>
          <a:lstStyle/>
          <a:p>
            <a:pPr algn="ctr"/>
            <a:r>
              <a:rPr lang="tr-TR" b="1" dirty="0">
                <a:solidFill>
                  <a:schemeClr val="bg1"/>
                </a:solidFill>
              </a:rPr>
              <a:t>Üçgül </a:t>
            </a:r>
            <a:br>
              <a:rPr lang="tr-TR" b="1" dirty="0">
                <a:solidFill>
                  <a:schemeClr val="bg1"/>
                </a:solidFill>
              </a:rPr>
            </a:br>
            <a:r>
              <a:rPr lang="tr-TR" b="1" dirty="0">
                <a:solidFill>
                  <a:schemeClr val="bg1"/>
                </a:solidFill>
              </a:rPr>
              <a:t>(</a:t>
            </a:r>
            <a:r>
              <a:rPr lang="tr-TR" b="1" i="1" dirty="0" err="1">
                <a:solidFill>
                  <a:schemeClr val="bg1"/>
                </a:solidFill>
              </a:rPr>
              <a:t>Trifolium</a:t>
            </a:r>
            <a:r>
              <a:rPr lang="tr-TR" b="1" i="1" dirty="0">
                <a:solidFill>
                  <a:schemeClr val="bg1"/>
                </a:solidFill>
              </a:rPr>
              <a:t> </a:t>
            </a:r>
            <a:r>
              <a:rPr lang="tr-TR" b="1" i="1" dirty="0" err="1">
                <a:solidFill>
                  <a:schemeClr val="bg1"/>
                </a:solidFill>
              </a:rPr>
              <a:t>purpureum</a:t>
            </a:r>
            <a:r>
              <a:rPr lang="tr-TR" b="1" dirty="0">
                <a:solidFill>
                  <a:schemeClr val="bg1"/>
                </a:solidFill>
              </a:rPr>
              <a:t>)</a:t>
            </a:r>
            <a:endParaRPr lang="tr-TR" dirty="0">
              <a:solidFill>
                <a:schemeClr val="bg1"/>
              </a:solidFill>
            </a:endParaRPr>
          </a:p>
        </p:txBody>
      </p:sp>
      <p:pic>
        <p:nvPicPr>
          <p:cNvPr id="13316" name="Picture 4" descr="http://www.alpinegardensociety.net/image_files/onlineshow/sizedDianthus-erinaceus476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5348" y="2924944"/>
            <a:ext cx="5618651" cy="3933056"/>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14807" y="5949280"/>
            <a:ext cx="3650704" cy="646331"/>
          </a:xfrm>
          <a:prstGeom prst="rect">
            <a:avLst/>
          </a:prstGeom>
        </p:spPr>
        <p:txBody>
          <a:bodyPr wrap="square">
            <a:spAutoFit/>
          </a:bodyPr>
          <a:lstStyle/>
          <a:p>
            <a:pPr algn="ctr"/>
            <a:r>
              <a:rPr lang="tr-TR" b="1" dirty="0">
                <a:solidFill>
                  <a:schemeClr val="bg1"/>
                </a:solidFill>
              </a:rPr>
              <a:t>Yabani Karanfil/ Endemik </a:t>
            </a:r>
            <a:br>
              <a:rPr lang="tr-TR" b="1" dirty="0">
                <a:solidFill>
                  <a:schemeClr val="bg1"/>
                </a:solidFill>
              </a:rPr>
            </a:br>
            <a:r>
              <a:rPr lang="tr-TR" b="1" dirty="0">
                <a:solidFill>
                  <a:schemeClr val="bg1"/>
                </a:solidFill>
              </a:rPr>
              <a:t>(</a:t>
            </a:r>
            <a:r>
              <a:rPr lang="tr-TR" b="1" i="1" dirty="0" err="1">
                <a:solidFill>
                  <a:schemeClr val="bg1"/>
                </a:solidFill>
              </a:rPr>
              <a:t>Dianthus</a:t>
            </a:r>
            <a:r>
              <a:rPr lang="tr-TR" b="1" i="1" dirty="0">
                <a:solidFill>
                  <a:schemeClr val="bg1"/>
                </a:solidFill>
              </a:rPr>
              <a:t> </a:t>
            </a:r>
            <a:r>
              <a:rPr lang="tr-TR" b="1" i="1" dirty="0" err="1">
                <a:solidFill>
                  <a:schemeClr val="bg1"/>
                </a:solidFill>
              </a:rPr>
              <a:t>erinaceus</a:t>
            </a:r>
            <a:r>
              <a:rPr lang="tr-TR" b="1" dirty="0">
                <a:solidFill>
                  <a:schemeClr val="bg1"/>
                </a:solidFill>
              </a:rPr>
              <a:t>)</a:t>
            </a:r>
            <a:endParaRPr lang="tr-TR" dirty="0">
              <a:solidFill>
                <a:schemeClr val="bg1"/>
              </a:solidFill>
            </a:endParaRPr>
          </a:p>
        </p:txBody>
      </p:sp>
      <p:sp>
        <p:nvSpPr>
          <p:cNvPr id="2" name="Slayt Numarası Yer Tutucusu 1"/>
          <p:cNvSpPr>
            <a:spLocks noGrp="1"/>
          </p:cNvSpPr>
          <p:nvPr>
            <p:ph type="sldNum" sz="quarter" idx="12"/>
          </p:nvPr>
        </p:nvSpPr>
        <p:spPr/>
        <p:txBody>
          <a:bodyPr/>
          <a:lstStyle/>
          <a:p>
            <a:fld id="{F302176B-0E47-46AC-8F43-DAB4B8A37D06}" type="slidenum">
              <a:rPr lang="tr-TR" smtClean="0"/>
              <a:t>22</a:t>
            </a:fld>
            <a:endParaRPr lang="tr-TR"/>
          </a:p>
        </p:txBody>
      </p:sp>
    </p:spTree>
    <p:extLst>
      <p:ext uri="{BB962C8B-B14F-4D97-AF65-F5344CB8AC3E}">
        <p14:creationId xmlns:p14="http://schemas.microsoft.com/office/powerpoint/2010/main" val="1677324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gradFill>
          <a:gsLst>
            <a:gs pos="67000">
              <a:srgbClr val="7030A0"/>
            </a:gs>
            <a:gs pos="26000">
              <a:srgbClr val="002060"/>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İçerik Yer Tutucusu 2"/>
          <p:cNvSpPr>
            <a:spLocks noGrp="1"/>
          </p:cNvSpPr>
          <p:nvPr>
            <p:ph idx="1"/>
          </p:nvPr>
        </p:nvSpPr>
        <p:spPr>
          <a:xfrm>
            <a:off x="683568" y="1772816"/>
            <a:ext cx="7776864" cy="3528392"/>
          </a:xfrm>
        </p:spPr>
        <p:txBody>
          <a:bodyPr>
            <a:normAutofit/>
          </a:bodyPr>
          <a:lstStyle/>
          <a:p>
            <a:pPr algn="just">
              <a:lnSpc>
                <a:spcPct val="150000"/>
              </a:lnSpc>
            </a:pPr>
            <a:r>
              <a:rPr lang="tr-TR" sz="2400" b="1" dirty="0">
                <a:solidFill>
                  <a:srgbClr val="FFC000"/>
                </a:solidFill>
              </a:rPr>
              <a:t>Türkiye Omurgasız Hayvan faunası, omurgalılar kadar iyi bilinmemekle birlikte tanımlanan 30.000, tahmin edilen tür sayısının da 60.000-80.000 civarında olduğu bilinmektedir. Omurgasız hayvan gruplarında </a:t>
            </a:r>
            <a:r>
              <a:rPr lang="tr-TR" sz="2400" b="1" dirty="0" err="1">
                <a:solidFill>
                  <a:srgbClr val="FFC000"/>
                </a:solidFill>
              </a:rPr>
              <a:t>endemizm</a:t>
            </a:r>
            <a:r>
              <a:rPr lang="tr-TR" sz="2400" b="1" dirty="0">
                <a:solidFill>
                  <a:srgbClr val="FFC000"/>
                </a:solidFill>
              </a:rPr>
              <a:t> oranı da çok yüksektir. </a:t>
            </a:r>
          </a:p>
          <a:p>
            <a:pPr indent="0">
              <a:buNone/>
            </a:pPr>
            <a:endParaRPr lang="tr-TR" dirty="0"/>
          </a:p>
        </p:txBody>
      </p:sp>
    </p:spTree>
    <p:extLst>
      <p:ext uri="{BB962C8B-B14F-4D97-AF65-F5344CB8AC3E}">
        <p14:creationId xmlns:p14="http://schemas.microsoft.com/office/powerpoint/2010/main" val="4435420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71600" y="2204864"/>
            <a:ext cx="7128792" cy="3048001"/>
          </a:xfrm>
          <a:gradFill flip="none" rotWithShape="1">
            <a:gsLst>
              <a:gs pos="0">
                <a:srgbClr val="0B5355"/>
              </a:gs>
              <a:gs pos="50000">
                <a:srgbClr val="10A0A0"/>
              </a:gs>
              <a:gs pos="100000">
                <a:schemeClr val="accent1">
                  <a:tint val="23500"/>
                  <a:satMod val="160000"/>
                </a:schemeClr>
              </a:gs>
            </a:gsLst>
            <a:path path="circle">
              <a:fillToRect l="50000" t="50000" r="50000" b="50000"/>
            </a:path>
            <a:tileRect/>
          </a:gradFill>
          <a:ln>
            <a:solidFill>
              <a:srgbClr val="0B5355"/>
            </a:solidFill>
          </a:ln>
        </p:spPr>
        <p:txBody>
          <a:bodyPr/>
          <a:lstStyle/>
          <a:p>
            <a:pPr algn="just"/>
            <a:endParaRPr lang="tr-TR" dirty="0">
              <a:solidFill>
                <a:schemeClr val="tx1">
                  <a:lumMod val="95000"/>
                  <a:lumOff val="5000"/>
                </a:schemeClr>
              </a:solidFill>
            </a:endParaRPr>
          </a:p>
          <a:p>
            <a:pPr algn="just"/>
            <a:r>
              <a:rPr lang="tr-TR" sz="2400" b="1" dirty="0">
                <a:solidFill>
                  <a:srgbClr val="FFC000"/>
                </a:solidFill>
              </a:rPr>
              <a:t>Ülkemizde bir çok böcek türü yaşamaktadır ve halen bu türlerin birçoğunun sistematik yeri belirlenmemiştir.</a:t>
            </a:r>
          </a:p>
        </p:txBody>
      </p:sp>
      <p:sp>
        <p:nvSpPr>
          <p:cNvPr id="2" name="Slayt Numarası Yer Tutucusu 1"/>
          <p:cNvSpPr>
            <a:spLocks noGrp="1"/>
          </p:cNvSpPr>
          <p:nvPr>
            <p:ph type="sldNum" sz="quarter" idx="12"/>
          </p:nvPr>
        </p:nvSpPr>
        <p:spPr/>
        <p:txBody>
          <a:bodyPr/>
          <a:lstStyle/>
          <a:p>
            <a:endParaRPr lang="tr-TR" dirty="0"/>
          </a:p>
        </p:txBody>
      </p:sp>
    </p:spTree>
    <p:extLst>
      <p:ext uri="{BB962C8B-B14F-4D97-AF65-F5344CB8AC3E}">
        <p14:creationId xmlns:p14="http://schemas.microsoft.com/office/powerpoint/2010/main" val="1650129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gradFill>
          <a:gsLst>
            <a:gs pos="56000">
              <a:srgbClr val="7030A0"/>
            </a:gs>
            <a:gs pos="0">
              <a:srgbClr val="7030A0"/>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14340" name="Picture 4" descr="http://upload.wikimedia.org/wikipedia/commons/d/d1/Inachis_io_beentree_brok_20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2812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http://img.webme.com/pic/s/salibahtiyar/centerl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58" y="18761"/>
            <a:ext cx="4083068" cy="1970080"/>
          </a:xfrm>
          <a:prstGeom prst="rect">
            <a:avLst/>
          </a:prstGeom>
          <a:solidFill>
            <a:srgbClr val="271050"/>
          </a:solidFill>
        </p:spPr>
      </p:pic>
      <p:sp>
        <p:nvSpPr>
          <p:cNvPr id="4" name="Dikdörtgen 3"/>
          <p:cNvSpPr/>
          <p:nvPr/>
        </p:nvSpPr>
        <p:spPr>
          <a:xfrm>
            <a:off x="4644008" y="476672"/>
            <a:ext cx="3752950" cy="369332"/>
          </a:xfrm>
          <a:prstGeom prst="rect">
            <a:avLst/>
          </a:prstGeom>
        </p:spPr>
        <p:txBody>
          <a:bodyPr wrap="none">
            <a:spAutoFit/>
          </a:bodyPr>
          <a:lstStyle/>
          <a:p>
            <a:r>
              <a:rPr lang="tr-TR" b="1" dirty="0">
                <a:solidFill>
                  <a:schemeClr val="bg1"/>
                </a:solidFill>
              </a:rPr>
              <a:t>Tavus Kelebeği (</a:t>
            </a:r>
            <a:r>
              <a:rPr lang="tr-TR" b="1" i="1" dirty="0" err="1">
                <a:solidFill>
                  <a:schemeClr val="bg1"/>
                </a:solidFill>
              </a:rPr>
              <a:t>Inachis</a:t>
            </a:r>
            <a:r>
              <a:rPr lang="tr-TR" b="1" i="1" dirty="0">
                <a:solidFill>
                  <a:schemeClr val="bg1"/>
                </a:solidFill>
              </a:rPr>
              <a:t> </a:t>
            </a:r>
            <a:r>
              <a:rPr lang="tr-TR" b="1" i="1" dirty="0" err="1">
                <a:solidFill>
                  <a:schemeClr val="bg1"/>
                </a:solidFill>
              </a:rPr>
              <a:t>io</a:t>
            </a:r>
            <a:r>
              <a:rPr lang="tr-TR" b="1" dirty="0">
                <a:solidFill>
                  <a:schemeClr val="bg1"/>
                </a:solidFill>
              </a:rPr>
              <a:t>)</a:t>
            </a:r>
            <a:endParaRPr lang="tr-TR" dirty="0">
              <a:solidFill>
                <a:schemeClr val="bg1"/>
              </a:solidFill>
            </a:endParaRPr>
          </a:p>
        </p:txBody>
      </p:sp>
      <p:sp>
        <p:nvSpPr>
          <p:cNvPr id="2" name="Slayt Numarası Yer Tutucusu 1"/>
          <p:cNvSpPr>
            <a:spLocks noGrp="1"/>
          </p:cNvSpPr>
          <p:nvPr>
            <p:ph type="sldNum" sz="quarter" idx="12"/>
          </p:nvPr>
        </p:nvSpPr>
        <p:spPr/>
        <p:txBody>
          <a:bodyPr/>
          <a:lstStyle/>
          <a:p>
            <a:fld id="{F302176B-0E47-46AC-8F43-DAB4B8A37D06}" type="slidenum">
              <a:rPr lang="tr-TR" smtClean="0"/>
              <a:t>25</a:t>
            </a:fld>
            <a:endParaRPr lang="tr-TR"/>
          </a:p>
        </p:txBody>
      </p:sp>
    </p:spTree>
    <p:extLst>
      <p:ext uri="{BB962C8B-B14F-4D97-AF65-F5344CB8AC3E}">
        <p14:creationId xmlns:p14="http://schemas.microsoft.com/office/powerpoint/2010/main" val="1840237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upload.wikimedia.org/wikipedia/commons/9/99/Trithemis_annula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6012160" y="332656"/>
            <a:ext cx="2638864" cy="646331"/>
          </a:xfrm>
          <a:prstGeom prst="rect">
            <a:avLst/>
          </a:prstGeom>
          <a:noFill/>
        </p:spPr>
        <p:txBody>
          <a:bodyPr wrap="none" rtlCol="0">
            <a:spAutoFit/>
          </a:bodyPr>
          <a:lstStyle/>
          <a:p>
            <a:pPr algn="ctr"/>
            <a:r>
              <a:rPr lang="tr-TR" b="1" dirty="0">
                <a:solidFill>
                  <a:schemeClr val="bg1"/>
                </a:solidFill>
              </a:rPr>
              <a:t>(Kız böceği)</a:t>
            </a:r>
          </a:p>
          <a:p>
            <a:pPr algn="ctr"/>
            <a:r>
              <a:rPr lang="tr-TR" b="1" i="1" dirty="0" err="1">
                <a:solidFill>
                  <a:schemeClr val="bg1"/>
                </a:solidFill>
              </a:rPr>
              <a:t>Trithemis</a:t>
            </a:r>
            <a:r>
              <a:rPr lang="tr-TR" b="1" i="1" dirty="0">
                <a:solidFill>
                  <a:schemeClr val="bg1"/>
                </a:solidFill>
              </a:rPr>
              <a:t> </a:t>
            </a:r>
            <a:r>
              <a:rPr lang="tr-TR" b="1" i="1" dirty="0" err="1">
                <a:solidFill>
                  <a:schemeClr val="bg1"/>
                </a:solidFill>
              </a:rPr>
              <a:t>annulata</a:t>
            </a:r>
            <a:endParaRPr lang="tr-TR" b="1" i="1" dirty="0">
              <a:solidFill>
                <a:schemeClr val="bg1"/>
              </a:solidFill>
            </a:endParaRPr>
          </a:p>
        </p:txBody>
      </p:sp>
      <p:sp>
        <p:nvSpPr>
          <p:cNvPr id="2" name="Slayt Numarası Yer Tutucusu 1"/>
          <p:cNvSpPr>
            <a:spLocks noGrp="1"/>
          </p:cNvSpPr>
          <p:nvPr>
            <p:ph type="sldNum" sz="quarter" idx="12"/>
          </p:nvPr>
        </p:nvSpPr>
        <p:spPr/>
        <p:txBody>
          <a:bodyPr/>
          <a:lstStyle/>
          <a:p>
            <a:fld id="{F302176B-0E47-46AC-8F43-DAB4B8A37D06}" type="slidenum">
              <a:rPr lang="tr-TR" smtClean="0"/>
              <a:t>26</a:t>
            </a:fld>
            <a:endParaRPr lang="tr-TR"/>
          </a:p>
        </p:txBody>
      </p:sp>
    </p:spTree>
    <p:extLst>
      <p:ext uri="{BB962C8B-B14F-4D97-AF65-F5344CB8AC3E}">
        <p14:creationId xmlns:p14="http://schemas.microsoft.com/office/powerpoint/2010/main" val="2974682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pic>
        <p:nvPicPr>
          <p:cNvPr id="15362" name="Picture 2" descr="http://www.ossermare.net/galerien/porifera/slides/Rosafarbener%20Zylinderschwamm%20(Haliclona%20mediterranea)%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2"/>
            <a:ext cx="5905500" cy="4000501"/>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p:cNvSpPr txBox="1"/>
          <p:nvPr/>
        </p:nvSpPr>
        <p:spPr>
          <a:xfrm>
            <a:off x="5928055" y="1484784"/>
            <a:ext cx="2837636" cy="369332"/>
          </a:xfrm>
          <a:prstGeom prst="rect">
            <a:avLst/>
          </a:prstGeom>
          <a:noFill/>
        </p:spPr>
        <p:txBody>
          <a:bodyPr wrap="none" rtlCol="0">
            <a:spAutoFit/>
          </a:bodyPr>
          <a:lstStyle/>
          <a:p>
            <a:r>
              <a:rPr lang="tr-TR" b="1" i="1" dirty="0" err="1"/>
              <a:t>Haliclona</a:t>
            </a:r>
            <a:r>
              <a:rPr lang="tr-TR" b="1" i="1" dirty="0"/>
              <a:t> </a:t>
            </a:r>
            <a:r>
              <a:rPr lang="tr-TR" b="1" i="1" dirty="0" err="1"/>
              <a:t>mediterranea</a:t>
            </a:r>
            <a:endParaRPr lang="tr-TR" b="1" i="1" dirty="0"/>
          </a:p>
        </p:txBody>
      </p:sp>
      <p:pic>
        <p:nvPicPr>
          <p:cNvPr id="15364" name="Picture 4" descr="http://www.turkherptil.org/contents/icerik/416_509_836498_150920110005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3429000"/>
            <a:ext cx="5305996"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861629" y="5466665"/>
            <a:ext cx="2544286" cy="646331"/>
          </a:xfrm>
          <a:prstGeom prst="rect">
            <a:avLst/>
          </a:prstGeom>
        </p:spPr>
        <p:txBody>
          <a:bodyPr wrap="none">
            <a:spAutoFit/>
          </a:bodyPr>
          <a:lstStyle/>
          <a:p>
            <a:pPr algn="ctr"/>
            <a:r>
              <a:rPr lang="tr-TR" b="1" dirty="0"/>
              <a:t>Fırat Kaplumbağası</a:t>
            </a:r>
          </a:p>
          <a:p>
            <a:pPr algn="ctr"/>
            <a:r>
              <a:rPr lang="tr-TR" b="1" dirty="0"/>
              <a:t>(</a:t>
            </a:r>
            <a:r>
              <a:rPr lang="tr-TR" b="1" i="1" dirty="0" err="1"/>
              <a:t>Rafetus</a:t>
            </a:r>
            <a:r>
              <a:rPr lang="tr-TR" b="1" i="1" dirty="0"/>
              <a:t> </a:t>
            </a:r>
            <a:r>
              <a:rPr lang="tr-TR" b="1" i="1" dirty="0" err="1"/>
              <a:t>euphraticus</a:t>
            </a:r>
            <a:r>
              <a:rPr lang="tr-TR" b="1" dirty="0"/>
              <a:t>)</a:t>
            </a:r>
          </a:p>
        </p:txBody>
      </p:sp>
      <p:sp>
        <p:nvSpPr>
          <p:cNvPr id="2" name="Slayt Numarası Yer Tutucusu 1"/>
          <p:cNvSpPr>
            <a:spLocks noGrp="1"/>
          </p:cNvSpPr>
          <p:nvPr>
            <p:ph type="sldNum" sz="quarter" idx="12"/>
          </p:nvPr>
        </p:nvSpPr>
        <p:spPr/>
        <p:txBody>
          <a:bodyPr/>
          <a:lstStyle/>
          <a:p>
            <a:fld id="{F302176B-0E47-46AC-8F43-DAB4B8A37D06}" type="slidenum">
              <a:rPr lang="tr-TR" smtClean="0"/>
              <a:t>27</a:t>
            </a:fld>
            <a:endParaRPr lang="tr-TR"/>
          </a:p>
        </p:txBody>
      </p:sp>
    </p:spTree>
    <p:extLst>
      <p:ext uri="{BB962C8B-B14F-4D97-AF65-F5344CB8AC3E}">
        <p14:creationId xmlns:p14="http://schemas.microsoft.com/office/powerpoint/2010/main" val="15092666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pic>
        <p:nvPicPr>
          <p:cNvPr id="16386" name="Picture 2" descr="http://3.bp.blogspot.com/-jD_tCQnqr_k/TV5hNPN31BI/AAAAAAAAAwg/RXa1fgliJT4/s1600/chamele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304" y="260648"/>
            <a:ext cx="4292688" cy="3116822"/>
          </a:xfrm>
          <a:prstGeom prst="rect">
            <a:avLst/>
          </a:prstGeom>
          <a:noFill/>
        </p:spPr>
      </p:pic>
      <p:sp>
        <p:nvSpPr>
          <p:cNvPr id="4" name="Dikdörtgen 3"/>
          <p:cNvSpPr/>
          <p:nvPr/>
        </p:nvSpPr>
        <p:spPr>
          <a:xfrm>
            <a:off x="4644008" y="1495495"/>
            <a:ext cx="3744417" cy="646331"/>
          </a:xfrm>
          <a:prstGeom prst="rect">
            <a:avLst/>
          </a:prstGeom>
        </p:spPr>
        <p:txBody>
          <a:bodyPr wrap="square">
            <a:spAutoFit/>
          </a:bodyPr>
          <a:lstStyle/>
          <a:p>
            <a:pPr algn="ctr"/>
            <a:r>
              <a:rPr lang="tr-TR" b="1" dirty="0">
                <a:solidFill>
                  <a:schemeClr val="bg1"/>
                </a:solidFill>
              </a:rPr>
              <a:t>Bukalemun </a:t>
            </a:r>
          </a:p>
          <a:p>
            <a:pPr algn="ctr"/>
            <a:r>
              <a:rPr lang="tr-TR" b="1" dirty="0">
                <a:solidFill>
                  <a:schemeClr val="bg1"/>
                </a:solidFill>
              </a:rPr>
              <a:t>(</a:t>
            </a:r>
            <a:r>
              <a:rPr lang="tr-TR" b="1" i="1" dirty="0" err="1">
                <a:solidFill>
                  <a:schemeClr val="bg1"/>
                </a:solidFill>
              </a:rPr>
              <a:t>Chamaeleo</a:t>
            </a:r>
            <a:r>
              <a:rPr lang="tr-TR" b="1" i="1" dirty="0">
                <a:solidFill>
                  <a:schemeClr val="bg1"/>
                </a:solidFill>
              </a:rPr>
              <a:t> </a:t>
            </a:r>
            <a:r>
              <a:rPr lang="tr-TR" b="1" i="1" dirty="0" err="1">
                <a:solidFill>
                  <a:schemeClr val="bg1"/>
                </a:solidFill>
              </a:rPr>
              <a:t>chamaeleon</a:t>
            </a:r>
            <a:r>
              <a:rPr lang="tr-TR" dirty="0">
                <a:solidFill>
                  <a:schemeClr val="bg1"/>
                </a:solidFill>
              </a:rPr>
              <a:t>)</a:t>
            </a:r>
          </a:p>
        </p:txBody>
      </p:sp>
      <p:pic>
        <p:nvPicPr>
          <p:cNvPr id="16388" name="Picture 4" descr="http://farm1.static.flickr.com/25/66766912_163be2f9d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3400453"/>
            <a:ext cx="4105189" cy="3275942"/>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p:cNvSpPr txBox="1"/>
          <p:nvPr/>
        </p:nvSpPr>
        <p:spPr>
          <a:xfrm>
            <a:off x="899592" y="5157192"/>
            <a:ext cx="2517036" cy="646331"/>
          </a:xfrm>
          <a:prstGeom prst="rect">
            <a:avLst/>
          </a:prstGeom>
          <a:noFill/>
        </p:spPr>
        <p:txBody>
          <a:bodyPr wrap="none" rtlCol="0">
            <a:spAutoFit/>
          </a:bodyPr>
          <a:lstStyle/>
          <a:p>
            <a:pPr algn="ctr"/>
            <a:r>
              <a:rPr lang="tr-TR" b="1" dirty="0">
                <a:solidFill>
                  <a:schemeClr val="bg1"/>
                </a:solidFill>
              </a:rPr>
              <a:t>Arıkuşu</a:t>
            </a:r>
          </a:p>
          <a:p>
            <a:pPr algn="ctr"/>
            <a:r>
              <a:rPr lang="tr-TR" b="1" dirty="0">
                <a:solidFill>
                  <a:schemeClr val="bg1"/>
                </a:solidFill>
              </a:rPr>
              <a:t>(</a:t>
            </a:r>
            <a:r>
              <a:rPr lang="tr-TR" b="1" i="1" dirty="0" err="1">
                <a:solidFill>
                  <a:schemeClr val="bg1"/>
                </a:solidFill>
              </a:rPr>
              <a:t>Merops</a:t>
            </a:r>
            <a:r>
              <a:rPr lang="tr-TR" b="1" i="1" dirty="0">
                <a:solidFill>
                  <a:schemeClr val="bg1"/>
                </a:solidFill>
              </a:rPr>
              <a:t> </a:t>
            </a:r>
            <a:r>
              <a:rPr lang="tr-TR" b="1" i="1" dirty="0" err="1">
                <a:solidFill>
                  <a:schemeClr val="bg1"/>
                </a:solidFill>
              </a:rPr>
              <a:t>apiaster</a:t>
            </a:r>
            <a:r>
              <a:rPr lang="tr-TR" b="1" dirty="0">
                <a:solidFill>
                  <a:schemeClr val="bg1"/>
                </a:solidFill>
              </a:rPr>
              <a:t>)</a:t>
            </a:r>
          </a:p>
        </p:txBody>
      </p:sp>
      <p:sp>
        <p:nvSpPr>
          <p:cNvPr id="2" name="Slayt Numarası Yer Tutucusu 1"/>
          <p:cNvSpPr>
            <a:spLocks noGrp="1"/>
          </p:cNvSpPr>
          <p:nvPr>
            <p:ph type="sldNum" sz="quarter" idx="12"/>
          </p:nvPr>
        </p:nvSpPr>
        <p:spPr/>
        <p:txBody>
          <a:bodyPr/>
          <a:lstStyle/>
          <a:p>
            <a:fld id="{F302176B-0E47-46AC-8F43-DAB4B8A37D06}" type="slidenum">
              <a:rPr lang="tr-TR" smtClean="0"/>
              <a:t>28</a:t>
            </a:fld>
            <a:endParaRPr lang="tr-TR"/>
          </a:p>
        </p:txBody>
      </p:sp>
    </p:spTree>
    <p:extLst>
      <p:ext uri="{BB962C8B-B14F-4D97-AF65-F5344CB8AC3E}">
        <p14:creationId xmlns:p14="http://schemas.microsoft.com/office/powerpoint/2010/main" val="28663241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İçerik Yer Tutucusu 2"/>
          <p:cNvSpPr>
            <a:spLocks noGrp="1"/>
          </p:cNvSpPr>
          <p:nvPr>
            <p:ph idx="1"/>
          </p:nvPr>
        </p:nvSpPr>
        <p:spPr>
          <a:xfrm>
            <a:off x="971600" y="1628800"/>
            <a:ext cx="7128792" cy="3857601"/>
          </a:xfrm>
          <a:solidFill>
            <a:srgbClr val="002060"/>
          </a:solidFill>
        </p:spPr>
        <p:txBody>
          <a:bodyPr/>
          <a:lstStyle/>
          <a:p>
            <a:pPr algn="just">
              <a:lnSpc>
                <a:spcPct val="150000"/>
              </a:lnSpc>
            </a:pPr>
            <a:r>
              <a:rPr lang="tr-TR" b="1" dirty="0"/>
              <a:t>Anadolu, tarihinde daima geçiş noktası ve sığınak olmuş olması nedeniyle çok sayıda türü barındırır. Türkiye'nin Avrupa ülkeleri ile karşılaştırıldığında, çoğu diğerlerinden daha fazla memeli türleri barındırdığı göze çarpar.</a:t>
            </a:r>
          </a:p>
        </p:txBody>
      </p:sp>
    </p:spTree>
    <p:extLst>
      <p:ext uri="{BB962C8B-B14F-4D97-AF65-F5344CB8AC3E}">
        <p14:creationId xmlns:p14="http://schemas.microsoft.com/office/powerpoint/2010/main" val="1591106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klim.cob.gov.tr/iklim/Libraries/Kategori_1/biyo%C3%A7e%C5%9Fitlilik_3.sflb.ash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1" y="0"/>
            <a:ext cx="9144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İçerik Yer Tutucusu 3"/>
          <p:cNvGraphicFramePr>
            <a:graphicFrameLocks noGrp="1"/>
          </p:cNvGraphicFramePr>
          <p:nvPr>
            <p:ph idx="1"/>
            <p:extLst>
              <p:ext uri="{D42A27DB-BD31-4B8C-83A1-F6EECF244321}">
                <p14:modId xmlns:p14="http://schemas.microsoft.com/office/powerpoint/2010/main" val="1945804393"/>
              </p:ext>
            </p:extLst>
          </p:nvPr>
        </p:nvGraphicFramePr>
        <p:xfrm>
          <a:off x="1" y="980728"/>
          <a:ext cx="8964487" cy="4608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ayt Numarası Yer Tutucusu 1"/>
          <p:cNvSpPr>
            <a:spLocks noGrp="1"/>
          </p:cNvSpPr>
          <p:nvPr>
            <p:ph type="sldNum" sz="quarter" idx="12"/>
          </p:nvPr>
        </p:nvSpPr>
        <p:spPr/>
        <p:txBody>
          <a:bodyPr/>
          <a:lstStyle/>
          <a:p>
            <a:fld id="{F302176B-0E47-46AC-8F43-DAB4B8A37D06}" type="slidenum">
              <a:rPr lang="tr-TR" smtClean="0"/>
              <a:t>3</a:t>
            </a:fld>
            <a:endParaRPr lang="tr-TR"/>
          </a:p>
        </p:txBody>
      </p:sp>
      <p:sp>
        <p:nvSpPr>
          <p:cNvPr id="5" name="Metin kutusu 4"/>
          <p:cNvSpPr txBox="1"/>
          <p:nvPr/>
        </p:nvSpPr>
        <p:spPr>
          <a:xfrm>
            <a:off x="477312" y="332656"/>
            <a:ext cx="8174033" cy="630942"/>
          </a:xfrm>
          <a:prstGeom prst="rect">
            <a:avLst/>
          </a:prstGeom>
          <a:noFill/>
        </p:spPr>
        <p:txBody>
          <a:bodyPr wrap="none" rtlCol="0">
            <a:spAutoFit/>
          </a:bodyPr>
          <a:lstStyle/>
          <a:p>
            <a:r>
              <a:rPr lang="tr-TR" sz="3500" b="1" dirty="0">
                <a:solidFill>
                  <a:srgbClr val="C00000"/>
                </a:solidFill>
              </a:rPr>
              <a:t>BİYOÇEŞİTLİLİĞİN BÖLÜMLERİ</a:t>
            </a:r>
          </a:p>
        </p:txBody>
      </p:sp>
    </p:spTree>
    <p:extLst>
      <p:ext uri="{BB962C8B-B14F-4D97-AF65-F5344CB8AC3E}">
        <p14:creationId xmlns:p14="http://schemas.microsoft.com/office/powerpoint/2010/main" val="982270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0F0620"/>
        </a:solidFill>
        <a:effectLst/>
      </p:bgPr>
    </p:bg>
    <p:spTree>
      <p:nvGrpSpPr>
        <p:cNvPr id="1" name=""/>
        <p:cNvGrpSpPr/>
        <p:nvPr/>
      </p:nvGrpSpPr>
      <p:grpSpPr>
        <a:xfrm>
          <a:off x="0" y="0"/>
          <a:ext cx="0" cy="0"/>
          <a:chOff x="0" y="0"/>
          <a:chExt cx="0" cy="0"/>
        </a:xfrm>
      </p:grpSpPr>
      <p:sp>
        <p:nvSpPr>
          <p:cNvPr id="4" name="AutoShape 2" descr="data:image/jpeg;base64,/9j/4AAQSkZJRgABAQAAAQABAAD/2wCEAAkGBxQTEhUUExQWFhUXGBwaFxgYGRsaHBwdHBocHB8cHRgeHyggGBolHBwYIjEhJSosLi4uGB8zODMsNygtLisBCgoKDg0OGxAQGywkICQsNCwsLC8sLCwsNC8sLCwsLCwsLCwsLCwsLCwsLCwsLCwsLCwsLCwsLCwsLCwsLCwsLP/AABEIAREAuQMBIgACEQEDEQH/xAAcAAACAgMBAQAAAAAAAAAAAAAEBQMGAAIHAQj/xABLEAACAQIEAwUEBwMKBAQHAAABAhEAAwQSITEFQVEGEyJhcTKBkaEUQlKxwdHwFSPhBzM0U2Jyc5Ky8RaiwtJUdIKzFyQ1Y5OUxP/EABkBAAMBAQEAAAAAAAAAAAAAAAECAwQABf/EAC4RAAICAgIBAgUDAwUAAAAAAAABAhEDIRIxQSJhEzJRcYEEQvAzwdEjYpGhsf/aAAwDAQACEQMRAD8A5ocdkOWKFxBQt4ufKieMWsrAgTNKWnNJFZIxsbirtDK6oUeVTcNxvSgAxuKRzrzBKVMGl4632JLcWhliTmnzqv38wJFP6Dxls7qKOKVMhhnvixdh8MxOulMEVpiJFSl2yhoitLePhTprRlKUjXWw0YJSJ0qHE3BbFKb+Nc84FTFptA7xXfDaqxH3sExdxmOtRoorbEXy1TYTAs5EbGr3xjvQ2kG8Mwrb9aLt4d1ubSK9v3O7IWfWiRjgBqeVZJSb39Q6a2LsZg7juT8qLwvD2GWYEGh0xhLGDRMseZrpOVUDjroJ4jw6WBDDalzYK5MiPjRnEreUA5jqOtLrF5h9c0IXxFg4jGwGRZZalXGCJqfB3y65dDXhsggyNqm+L7NMZpdA4xYgkaGgTZmWO5r3EqCdJqW1h2JA5VRaGlODBcIxkqdq3+i1OuAKvmGtE92KMpJdGWeTi9G1/HKpEpNQ4rH22B8AFa4tlyzImkJuFjAo442rCopBuHxC5tBFTYywZDChksHSjfpABCmmf1QWvKGPAVRriqwmdB61eH7EWHB7u4Rc5AgZCeh5j1+VVTstbh2uxpbHh/vHQfDerZ2YvM19AswH8QPoT94p8OFSTkzK9OkULiVt0ZrTrldCQw8/y86VqoYFYg107+VPgLXGTE2RL+zcA5gAkE/CPeK5zhsUGPs69aRpx6NkPUrFFxCARFS8PXMjqaaLh2JMjQ15guH5WJJiaLyaYkkILeHJMVZuH2u7tEncVrawiBpJ2qSQxYCYIpMs+aOlGxBi7+YyKM4Xhxc3NA22UEip8GpVpHOrSWqCG4tUQwP40Xg0LqYrW/wp9HIkUVw5YO2lZsjpAk20LOL5oAInpUK2BlHWnXFX1mNKW3BHOTRxyuIIL06Brb3AdK2wt+7mI67zWy3xtpNCN3kmKolZytPYbZuFW1gzRuHvlbkdRSjBrBhpmnsK4WNxS5FRRu40RpnVjJ0NS6eda46AASaD+lUkdqwY6lG2A3sCxOhMVO2HGWCIIqz28uTNl9KrfEO9ZiFUn0FGGVz0NaRJYdcmm9CYjISJ3qLD4Rw3iBX1o3F4a2sGZNPxUZdiUi6dm8Cfo6AfXZmn001HMadKuPZzh4Rix0K6SOk7fGNqRdlsJmwNoxOjH/nbbpVi4fihlBBkH4+Xz0rQ5ccaIxhykxziH+HOuPdq8EuHxTpbUZTDLHINy9xmunX+IKqaieQHP9aVXuO4G3ebMxAaN9TAn+PzrO3ZpWPWzm2MxxUdKDs4sNz1qz8c4GjyQY5KesfdpVMxmBa0ZEx1+VOopoWSosuJ4Q5VSvOocLYuJdCHeKO4Pjrj2kkbbfdT7A8Du3r6vlyrGrNp8udZ1dUwqK6KqnAe8L5hEHej8L2UuSuVHZRzA0+J0q3cV7vCEW7K/SMS2oUwVSdmZZ1PSf8AdI1vFvczXmuZpggxA20ABgD125GtEMUpdslKVGuIS5hlOa1cK7TBIH/q2oCxjEY6CJq48PNxAPEx98g9eUA9TpvSzivBELC9bUrr+9WPCJ2KnaDzHpG9dmwNRsmsiqhNjMGrrLbCqlxcBW8FX+8FCEnaqVxnEKz+EaGs+B1ReD9Ile0dCTrR2FZsyivSmoETR1nDSdOlWnPWwyScWCYm8CxPOswV85geU0LjcDcUk1vhGNGlx0IriqH3ElBA01jSlHdtTLG3dVH9mo++H6ioY7SFhOkGti2diq6BdDQ93G3EM24J9K34whBm2dG3qHh+DuEbbUIpVyRTJFxdC+/inuE5zBoC+sbtTz9gXXfMRArS72afWANNz860xlEOi/8A8nONW5gO6zeO2zAid1YllPnuR7qdW2LLFsQo59Z5gelUHseRblbbLcd/D4TOQTqxiun4PDZQANgPjzn13pckm9FMcFHf1FV/CmR6fdt86W4/h5E5TqTz/W1WjE4ZiZnl93Ool4YWcSfhy/KkTSKdlUxHCLjrII8gJHLXWld7gl1mAKgjc8gTM+7TSul4fBx5E/dy+6o8ZggRqPd+NH4tC8UxHwDg9pRm3I5ny2gcufyo69iggLGcqidunu0FbuMpHQchtPr+HlSbtBjAqEEwI1I6c/vFQeRuRVY9A+HdouXWE96xLNJOUHYZTuo8oPyrzh/EHz5QQVDFeo5kQRyImD5EeYFGJkNYdsxyzaeNSsSVnfT3mgeBvDskyQTHLoZgbge+IOlenjZjywo6ThcOpX2QJ8hPPnQfGsOEsXnMZchnY/3QD6xRnBryuAToQNogaeexqqfylcZUA4e0V0M3TvJGyz5b+sdK7LNRjsywhbKzieLLkKxoRSTDXLR0jSvbFl3B5UKqZD4hFefHVpGjb0G3Lyq0LBFHWoiaWph1EuPnR+CbOjDaOdTzJ1Z1NAeLdTo5gV5Z7gQRr86Dv4YnQ7VLgeHBSPFudqpxSjtluPnwT4s57mVQdqj/AGc9MzZKJdundRC1VP2rd+1RxJyXpMzUm9FpweGOIU2lOV+XMfmPnWuPwn0YonfMX+tyHpVqNxbFotatg3zHeCJgc4qncVR2JulZB5Dl6iuVrRd7RucZdnMSSvSTvQ+PxF57RQAw5GnUfloKP4FgXvkBEOntAnl+VdA4T2VRGlzmK7CNNYg+oIPxrlp2x4QVbBewvZUYdBccTcYa+Wuw8tquq2aMwuHCqBHKtnWCKeVvbOXsLHXLtE/dQn0oJmJiNyT011nzo7FjWOv6/XrVA/lJLmw6WyAoQM+sEqpGg11JmY6A1GEeUqK/tHX/ABnhi5AuoTsBmGpPSdD8ac28WLg84n3fhXzjeyhUIfMxnOmUjLBga7NI102rq/Y7EO+HstOYeyZJJ0MHfaqZsXBWjsbUtF3ayMmwA5fj8arPHuH5l1EwDpE6R9/KraX8OwHX/elvFCY8Pv1j58vdUlDdhU2tFFczbQAZXtxE76Go7VojFF1mJA9f14jsfSj7/BCrB4kEkmNInp6/hRgZba+C2LlxhpmUhfWDqwn0/LepxSuyE+UnxSGHEOPW8DYDvPevItjqeblfsjTlua5m2IS4xfvNSZOw1Op20ortPwLFPmv3fEeZn4ADQADpVasYB4mNOv63pJVkVifAcXplx4atlgJvAH1FWVOD4C4gDMC3MyJrm44fkht+lG4sOHQ2mGu46Gs3wadpjSUkqLtc4RgFMT6CT+FKreESHCCAdutDhL0guIIGs7RRwdUGeZP2fOllFvsVS1sHPBVuWZmG86jPZ7uwDmDHlQONxLFszddhR3Z+53rwW9kzBNBuUkcpeU9EXGkJsm37JY6zVV/Yn9sVbP5RFCsgmJE1UMi/aquFSjGgR+p0vgPDsRbvZ7rAqwhj61Bfwwt3XtMjEToQeROlbcF4i91Sj/u2X2PPy60zt32v2g+qsrZXzNER1AMe4mqVYXKmPuzHA1t25C6kzrvTG9cyMJ3pjwszbXnpv1qsdo8VkuPmgbZd53GgAHQ7+R8qaUC36aPxJUx3c4kTsa8OKJ1J/wB/1NV7C4hnOVVIA3Zo19ADqPOndtDtGtRknZpnijAxr0eZP6nypRxLhttwQ4zg76Tv7j+j76fnBacvzoPGJm0Ke+fwFJOLSsjCSujluL/k2l5tswQ8iNvKZFXLhnDPo9pbaIQo8wSTzO/M09hZ5gjr+tPlXrWJ5zPp9/IUHkctMZJLo8t3SQARB+XyrcAE7zH62qVcGY2j0oS+wUnTN5Rt6GmSYjafRvctKSTMecx8KBuWN/3rHyLAipi0CSdeQ6fCq9xbHgToWPPX8P8Aai7DBbBe1dv9yQoLe/l6a1UMOJULAnk38N6c4uWt+1API/mNKHweEzJmIgrpKxEfjTw0h3Vg+V2AGhnTkf1rUB4aykMvIyRTbgtpmkDwwdNJ/Cm9zCHLJMt6Dfy0++gpU6DJJoS8Y4o16wQoIZN4pVct3VCsqkkCT5UyNsqS0gdR+fWhsFiQpJkmd+dGVJGPLHiDpYN0Fjoa27J4Zhi8pJ2J+dEWr62XDEyjcqsfZu8LtzP3QQAQG6ipwb2hFbWhT/KTw93a26iVywaov0Afa+Vdi7SY+3bsuT4iFIArkX09vsrWiEn4GgtHQMEFIK2/bOoBmZ841HoNTzjaj+H3hJLHM3sOPqAjouxIOhjT+9S/6WFvmyFUOvtldIH2R/6d/Ix1qA410C/u8o3Yk7AzAP3+81BPi6Ej2X3hXHu7bu322PkeQ/W1H8bvWLiAs6RpuRqP4iaoOFxC7rrmA8R5g9T8Pf8ACrH+w7OKtBypLAz05ZdPcB8K1wfJWGPpktli4fw1U225Uzt245Cqhwh8RYISRctAwAdHUTyPMATpVkwnEEcAzBPI6Hpt7jRopkck9uw1lmgMUmuokUyBEaVDctzvUskbQsXQsTDjlJ/XTlReDwwknUfd+VTpYA/X6kVtduAbb9KlDFTtjzyWqNMY+UeXXf5VV8ffUak6zsPymjeJYkjWCffH+9J8Tad/FuOQj8d6MnbGgqVsFxuILjTUc4/X3UpuWwxknrMkkfD8KeJwsuNF/XkaLw/ZvnB85OvxFOo6OeRIp+NwjsFQQ4Gs5Ijy086Gt4c27ZE6z8PQc6vFzgioNp15/nVf4tgip2IJjYj7uVB60UjK+hb2bvhbh8J+MzVgNxmJgCPPQfLSkuCsMrQTPUnf4UwwpymCZ121+8UvuMyPiGCQpM68+XumqtjcDlGYGJ99X5MKX9oEjeluLwS6iJHxiuT8AkuSoqbYQCz+81B28qm4NxO4hyzKDY1veslHCEAg6L0oDF2mtPBGnlUrauL/AAZa4BXFcS7qxKyCaSfQfIVdOH3bJs6gmetQfuP7NThmaQObC8fwy17dz2rihc6ncjmT1IHyoC5BDS0KYHmdKPXurQ0YPbeMoOoHmOhoO6tsE93vmGaZMdKbLbkgxSTHPZDhYiXVgZMSx+MbUbxjGHDOChgc/v5bbVJhMQtu3qwnpM7+Y39JpHxu+75iVJXlrufmY9K1KbiqQyxqT2yz8M7Y2yFN0QW26x1PlNPbOLs3FzLHl6x/GuOYDBu90KBsNZEACeQ33Jn1866fwvs/ktoM7aa9N4/KqwbYmWCgO1zAqc2kRHvP4EfCvGx3xqEWVEbsdNz5z18qnw6L0jn1ptEbZsGY+VSrbMfjWy3BW2bWKAyRA+HB3FaHCA8h8KJivRbJ5n5UtIOyO1hwPKpO7FelSOfyofE4kKNSKLYVEE4ncgaEfECqhjbrE8zGx1gfxp1jr+bYT6RPyoXD4fwkqCT61nlK2asa4oU4O4Qc3Lnp1561NjrYV1uBZ11IgaHy3o2zYykho91F3sOCkRIjSKWx7Ac8bLIPPSpHw2cdD5dK1Vmy6geXX31JZJIBHL4/HpSchmis8fwBjfVdv9+VJ8Nx5JysmYxFXnF2M6nXXpz/ANq53j8GA7KRB3X/AH50ZxUo7IZY2rJTjDdBGUIOQpP+y36/Og8el4GdQB0NA/SLv2mo48LS9LRAuOHzNaa5C5QcuXz/ADrc411zEqo9mfOfOmeD4dObvmGU+MBNZ029CaF7TWl7qdJYrAXUQP7W1Re2HHHYx4XcLXkTKqyQCInSJkt+AE+ddKw2BVQNBPkK5X2fCd9hiWMo3j9F1Ek8tq6omPGUeh59DEGtmGVx2HjsF4twoOhyiH0II30O3pR2GvqySIPX8qExXGbYVsx0ykGOsbetVbs3iyg+jrqW9nnvqSzbHXp+dWR2RD2/xNUYyefL9a0fh8TmH56fKtU7MWsozZi8e0GI33jp/AVBieCtbg2dTtqeX6++pNSu0FRi1Q1tt7qlUc6QNjSvtb+fWpE4gT76nLPXYVgY7u4kLQd/iMEZedLGxOtZbI9/41F52+iqxJdhVzijfr8qBuXZ1bWay8Qek86Ee5G50PKkWWV7KfDVaCGtae/9eo9K8a00gDT01+FY12BlB+P6+dFWidNJ92tXqyTdHuEsmf1+NFYqzIiOVe4S3BNE4uAhnp0/CqqGiLnspfdMDvsfXSicPeyHQfH8aguJuw5H4/IVlgmCSJjb09azPTN3aCrzLqTp7q5v2uuBbk7DkR+tqvZvnMQNomqT24UMsgzG46edNjfqoScfSyttxRmEaQKE+lVDYuHaJnl1ph9Af+rHxFauKj4MVF5xuNCi5lgqNIX05+UUJdvrcsMigrlEqPX9ChrOIYOyGwtpNwIYlhOrF21Y+dP0wqNbdljvTsN/CR5V501TNKSS0c9xOLKlgTyEDzp3wS1fuDPcuMlqSWOY6zyH2mJ11oi72bsKO+xBYR9VTo0ctVmPOam4sjPZRwQiAkBR7II5abGtTkq0Sk3fGIBd4uLt4JaU92mgJ1JOmpO5NdD7PLDBphgoAHPXUn4VyJC1h0ZmBUyQVYEHrtqInn5V0HgnH/At+DB2G3lPmAB86slSFqmkdUs41C2QHxRMeVFZhzIrmGK7aoqnLOYxtp7v11qs3O0uJxDZO8IDEaDlEnf9bUeSHcaWjsOMe0+m/mOXvpRi8KVBjUdaA4CL9sKrLmGmY8/M+elM7fEI0YaHX9e+jPEpLZnWVxegazh2YDpI/Cio0gjUb+lb23UwVMeXv/KiV8xUV+noq/1FgJwRknkR86CxVnly9KsiqIiKixGG351zwLwGOd+RPw61KgAzTW3ZgbVmHw8N5Ufk0qsYUTlNyA7M0PxjEEW4iSaaMsa0i4tvJ/Xupcs+KGwwuWxNZClTIE6TG3w1olreVd/jvUdq1E6b/jWYhvCJ5fGsKleze0IcbMyJJ3/XnVO7QKYMnT5xV24myltT+EetVHtKvgPLzPOtEErQk5OinG8QRkBHSict/wC03xphgwvdzpoYmtcifb+dX+J4oxtnUeLcMvMVE2Q2jeNyYA0idomtsG5tEoEttddcqhD4d5LE/VUdaqGEwlm0ctsd/fJks092rRus+1Tbg0Ji7Ku5N118UMdSQx1I+qBEctKzyq9C3KX2Ae1/DL4UXCe8APjC7Dpp9kUVbwhbhl9suXKBdA8iCCflTfA2pxGfOcl1ChWJXMOf3zTTH4UpbZVj94FXyyqOm0SQPfQjOMkpBWlRw/B4YMxEGF1inF3ijIBOgjRRsBIgfD76ecK4Fctd++MItgt7bazrJIA5a7UD2lw2GbDm7Yd2CsqksuUHfVR0kVZyfL2LRScRM3FFI86M4VxFA6tyWPex1A9BH/L51Vbiwa9W4dB0/GrfDQjl4PprgGJW5bU9RTW7g1b6orkH8nvamGyO2wAUchqB+Zrr9vGADX099N2QpJ0wRuFqDIohLcb1ML81kzQ2Cl4PFSvGSpK2UTXDUaJbqaK1LVgOtAZaMZJpdxLDZopmTUN3apzjaHTplfuWo/Ol2MYQQdxEfr40z4i+/nSTFXh9bciR5/x8qxuNaNcXeyu8WvMT5bHyqpdpbjBcoMyauWLAylgN6ofaa77Iir4u0DJ0CcLxTWyQ9vPbb2gfvmmmTCf1R/zUkt4K69vMhlS0ZZ8RI8ule/sLEfYarNJvujJyiuy53rD27gMZWaGCc0Ec6fcHFn6QrHKcqK1ydyotgKZ5jbT1pBj8js+a4wDyzuJZjygD7h0piMSgwd0osO6rZTN7YVSQW2mMmXXzrKu9DJtqxl2edYIQZQj5112kyd9ufxpzi7pzZQAdANfZB1YnyGgqodjwbfeFtpWNZkTlb5EH3VJ21xjhUs5iFeZA3bKYAnpBE1JJKbj9d/5De7Je1GMIQNYfvXDgO7gFQSsjIkeyQRBpDi+M3ReGHuXFbOuXVFyhyNNI2nT31HhsURbGHJyXC0W9PCNZCnyLaA8ifM1Y+z6rcV7WRTiMmdiTIBGhBB1VgdIrQ15HU4qJSF4JcxKPktBb9lvGgESpO4HUGl1rgl/XwMCFzQRByiZOvIRXVbvEhZw7Yi4iW7oGVnEZrjfVQdZ0JnakvEktm4r52uW79sAOwEyRDJy1BnlVPitRRKXsc+wdxrdxWUag6V0jhPay5cdCY0MEcjJgn4RUDdhcPEq10wJ3H30jfCLh7krmgbZj0+U61VvVpnOFqztmCx6ELrv+vxoxMUuuogb/AK+Nce4dxsnXNqAJ6eg8tvhV67MqbiZnJ8WsdOs+vSnTsztOJaRigdq3W6xrazaAG1TxQCkzS2lSLFeBq1Y0GOtGXGgUFfxgBIrLt8fGkmNJnTr+X51Gc66KQhyZHxHEHUjXf5CY+H3UixgJg69Z/hTS6hOaY/XP50FduZV9N/10rM9muOkJseItGNiJ9/6/CufYyXuTBIUgE8hyE1a+O4o6wQVMx5dfuqvd2Wsqi6PeuFj6IPz1q2PRPJKh3w6/YtZCdpOu0SP1rVk+n4X+st/5qquBtWSO7ciQkoTtI119aV/tFfsp8qSCvZDhGW6Hdy0pUXcwUbQWAJPMAHp8elMsJZVf3qsbltSCoJ8QaDmDHmDA0oLD4iwrHO7YZWIZAym4kMNniGXXUHTQ0UOA4hc2IF+zftNqz22Gk6AZYGm3mK6Sai2Tdxjo8wtnvblxxcVbYLALnIMEwRI0BBE0djrit3JKLdYAgqd9PrL56THOgMUU1zkoHm25EZWBGgfSEJEENz615wPhuTwuDIGknSDpoRuIO9JNJVP6f3HuibE8Jwt7xqr2m08aSyqeWdD7InmPfFM34P3GNxGKYgWmZmLCYCMAzDTVmYnRR60k4dw9sNfJs3XZH8OUmCnNmJOhUKJ85E0J2q45dbE20BPc20skAn281tCS0bnl00rUNRPxy5cOJt3HAWydbCuIXKdGkfaJPPkRR3BcqM2GdYw95oTMZNm99UE8lOwPpVo7U8NXF2SIBa2QV1jQgaTykH7qo2Pv90HNzMHIWVI5A9R5DcVHJaaApO68DK72nu4cth1srmt+E5iS0jc/29NR5RVZxeLuYpmKkZZ1aAAgI5gSQJqw8SvLfw9vHFQ+TKl2PaI2DltCrDYxFLn4hYd2Jsk2hAW8k27q5tMrNtcEzoaeLtBcmnRV7+Gv2GBcGJkMNVPmGGlda7B8US5bUCZAG+lUZuCuQ4F/92BmZBqZ5aaD/ep+F99g7gaZRj4m5D3cqrjyxkRyNSO5YeiJpTwrEgoCGkQKZzNUYIPR6TQmLLRpRJJrzelasayv3UbrUNwRqNwBTfiFv/ekOLv5PHr/ALa1mlCmaISsgx1wAE7MRpP3etVTi2ODIYkRvHuMdIo7ifEO9OUbb9YP4fwNJL+HYbajYg0KRZCvFNmidhoY+U+oovhuGVGGJc7Tbw69TsXI6amK9x9pUQFhy1jc+nnQlnGq7MLgkQMgWAVyahVOwMcqDb7RPIrTPMD2f764Xe9kUDQASzHYADp60T/wvh/tXP8AKP8AuphwfBrcuC7ZbONCEPhYH+0vMDy0pr9DHQfL865zkvJKNNbK5xDDrreVluq7Sbi+JX0EgqScrRy8pFQ2coM21a2oYBlDnYxuh+r6aVrdvXLUK4R7d2fEqqsH+1lEE+dRYdgt1izZdAoMAzroCDoZ9R5UZW7oTqbj9RqMYmZ0fKtwCAd1e3vluLvAM+ICRoeRonhmPjKnJG0EgkI0bnmFJ5aEMp5UA/DFu3pBi6ACsEZtOg3PzHpQ+PwUjPZLd4nhuWcpESfaUbrbiSV5EaaGhBKUK9hoxTjY/wCNYfKSQpZnhWKrOWyCGfTnJgehpf2wwUOLaoFa2BbtuIIYhZayR9VlnwzuAasfAsQLgtYgnKtkMbpP2VU5gY6sFoHiOCTFXLossLeJXW5aOqvOodZ9pTIOmoJ5HdsLuNPwcutjTs7xWTYVyA1yyrZT9YoMjgHaYAMVXO1nAxhrpKm41i9JGXUWlA5TuAx9n7NQgu9pVIS1ftswDGSwPhdmVRrIMH3zVp4ZiV4jhHtlgLoENl1CPBh1/wDtv+Yp070BlA7O32w157N7K+Gvqe8K+zlOguDp+ula4zhjHGJhACLVsgjc5lOveTtJHwoO8bgNzC3UCd2LhI6FVJ0/smNvMGrV2Vxgu20L/wA5aXITO66Eeu3uIPWuyXH1fz7nSkuABx20VOUFQBBY7HfSJrfi3DXe3b7m6vdXgpHWToQddswjT30n4txPv8SxYAIzZVnaAYB/XWiHxLDBuLbQ+EvnUQfBcJE/5wD76XHjcaskoOtDrsRx27bxBw97NM/WO0bAdBH3muwYO6GFfMIxbZ+8bMzzJJ5+vlXV/wCTTtabg7q88uOZ0k7kAeQMe41s8HNVs6mdqifSte8kVBiLulLRzZpi74Ak1z/j+OzDwkxP4/eKYdouPDN3Y679KqmHxA7zXfTQ9dxUcm3RfF6VbG1rh5tgEn2/kY1rW5lkqYDEegJ/A15dx5j7weXkfzoRMaiXrNw6gOuYH7Mx74mpSSRSMmze5wQhhdxDrZsgyM/tk8sibnWKRqE78dxbiwz+F3UZz1noJn41p24wzpiLveXDcbvCLdrVjkmcxM+EbAe+l3AMDdTEW80xmJCAkkmDEKPx6V04f6b+wLuQ04Vfi+VSEy+xlJMN/aY7FulWP9tYjqfgv5UufC4XCJkxRzXnbMLSsQZJkd46+wPKhv8Aidelj/8AK9QlCUto5Y0/Yh4rjMQlpmvBScxSSshhAIOYQCCNR5TQGBXvspUDYqyk8gJjU6nTQE0BjMcO6OEK3GyE92xYSraggADW2R9XcHbpWcGxEMEJjMNDtEbeumtbPhpK0Zsj6f0LGmGW4LZK5lFsONCegEjTMIOx/Oss4y4M73CLipnZSNCAttjDbMDJAytprpUt7igw6Fntl8p7sjaNAQ3pEH31pw3iBxSubYAchgQ4AUbQ0wZULqc07Gs2HlTtaLQ06GfZq/ZGFuG0TlvPlyHdQoU3APIsy/OosfxVLJttatZnQAKDGbKo1Ofc5enQzQDcQttiUVJtBVKC0yZJltHHmzR8QNgBU93hQuXkvKYysZyyG8nHXLzHSd9apVS2c1s1xfHVxSlGhbqtmV1jMrDQHTRx6GiOzisrNftwmISC6H+bup9YeQO87qfKq/2itIl494ndvJAvWRoSNw9rafTca1mF4oh0zjMPrbA+h3HoaZxaVxJNyj7oufbbhtu/YbH2AcwtPbuJzgiDI+2s79NddKR4DBrhrF5gTElpOpgKP41NwjtDdw85croVylGHhjltz3E9KRdpOIX+7Ayd3ZvM3jg5TB1UNHKPlXbnSFbU1SIuI8AEJdQ5UJC3RuLb5ZDD+w41B8yK17HkG42HfbE2nSOjRmWfOR86L4Bi2txmAu2WHd3RJ8VtuRESGTVl8swoDHWPo+LturZ7aOptuqxKIQNhGsCDVE/2su67QkS05MBSdYy89KbdlgRjbIAOtweEfrbmfIGju0HB4xt5UzA95nUjmrwwygakya6L2B7EtaY4nEa3WEKDyB5+RIj9GqKVi+xeMKZA9KQdruLLYtNzbKSB10mPlVivAW7bMdABXAe0WNvXr7P3oCd4e7mTtsAACBtzo8knsRwFWK4rcutOYAknUkDnprTXhgYHO9yzIH9YusVtwvs4bqEC5ZVpACvprvAnaQeXTaouKdmcVbZVa0hG/hcMPhuB7qlzTH8Fl4bcVyJuW2kahXzER1gR75oi0cIou3CO97uCM4gMw1CoDEnSSY2FVE4e7cujCWMqlmykLIE/WO3srB18pqxcaS1btWjeZjhbfhtINLmKdfauT9S1OmbmNtxKSTfQ6Y3BXErbxRtIDcUB3uN4VKnJl8MSZGg3Nb8OxuHF0rh0XOAQ95VmByJAk92Wj2Ty1NJbGNtYqy7soyYbxhFlVVDbbKAvXMup1JneknZN8U7r3IIuWhKXNMqLElLvI2WHXbSgoN7DaoYcS7I4pM5Fg4h7hYm4rSokztoQfI9aq3/C2L/8Lc+FdSvcZyd9ew903cRaQd9hBcPdD7TW86ZnUbwpHlVS/wDiriP6uz/zfnVo34Jsq2Nx903WY20Vgd8qkj38/UUVw7idzMtoJY8WhYW1kDc+KJBAB26V63EAlvu7dskAnR2BXTX2d94nWDA03rfAcWgXGNmwpVCZFvWWKprqdIY7DUA0G210Mkn2N/pzFbxJUlSh2EZXQDURvH3U04Rh1VER7KpdxNtiFCkDIF0DnkbkaCJygz7WibgRVs5ZS6m2pYDTNlJGUHlI0qXgpu4nGd6XJYOLhWCFULAIzbDw6BROgGulZo0nL8f+Bxx8G957RdbGUiTmt3WmEPKFJ08UA6CNZ2pz+9MGzM6N4Y0kwRJBAOafgKH4vjbYxL4YZlYExdAIAMZgrAauuXL5zG+1LrWKv2rV5bp7tRDrcEMjL/YgwZOSOmY0XGXaKSSrXZYcQiXg1xlABKG8ugUlQVVmUjVGEDSCCkHY1XcTwdCxVcP3dozruSCfbW5JXMDEKxGkjWmnC8QhxNyxcB7q7a7zUkMA+UtmgjXOSwiIKn7RpBhr12xduAju8pIzZz7QOrZZhwTOp113NPdIRyS2wzhi3bJAvuAloxbYWw2rQQ0jxZDOhBO50o39pW7Vi9hrhGJsXCblrMSGtXC2bePEpJJ0136mo8Ldu45rYZ4tyR3oQMAfswCDJ5AkDpNMDwhMOc6FrumVyMr6bkmyyhkMR4Rmkco1oOT+wnql0VbF2riXO7de6cjMA4yTOugMAVd+D9mbLoM6K9oEXFZt5IgqWHtDQfKmVjBHE2RZxH0e46qGtXFgkqdlhjnU9GkgjmazDMgVEc5LaNlFoaDwjWesT0iuSSaDCCssWBwVgkXAiBgAsgCYGgE7wOlOLeIBE8hVc4Vfd5OQJaGiToT5kfVX75qBeLG9dNpUuIg1S5pluDqGE8+W9aOSoo8WzTt1xHOBZRyqto5GhOo0B9JFU08Ht5rjBc6ooKZGhpA5CBBncwan7Xi+b5VVAt297sQTO4AnWDzilN3it22pS2V8QhixkKOR0B5ztvWKfLn2Z5JvQmxpQOVX2pDFdRqBObU6kGaNw2KYuXKFjbXPoSATrlB5atl9wNB4TgeLuk5HzgCRmdcs+WfTz0FWpP8A5VFLZO907u3vnuk5c5jVkU6KPrEMRprVHFarYVF2b9n8KlkO18ZLrWs+KYHW1ZOoTNv3148hsNtQJofartC+MvF4yWxC27Y0CINl6bfOrrxrh73Lf0Q4i2GDC5jLx1z3SNF0jwqIgc9+VLh2WSxli+hujUOyeG2N5CkxnJ2JJ8oirQlFDytkPZLhJyYgX8yrcs/zSkd64DBlOXZAQCATvOgNScYxlw20GFJtWgFC2FGkxDNdYibrEaCflW3A8O9i7cd3DhzabvZzBgrkmT5iQab4TF3Ld7EvctBcNhScq5NXeYtqp+tmbXnGlBu5aDWhBicF9Hv2YuhcbbVXMCZYgnu4mNBA1PMjpTX/AIztf+Aw/wDl/hVbucOxmIfvGt5cxLFmAUyddSfFvt0Fb93jftfdXP3Z32RNxjh9q1dBZWsvoAoGe242lWGx23941mtrvDETBXC5hnxCgEDxMipOVRsZZtzpp5QbPc7NtiLVq1cMXLek6kBgOk/rSgrlgNdVPrKSQN/Hz0HkP1uMUf1F1v7/AIDFO+vYW8PDWbiYcgKHBzKDJBNvMqluZAJ95NIsJjryrcS2PbY2i3TWAPfJE+Zq1fs1bd9M+IVzmFzNIbM7Zhl00nUmg8Qli2biqjFyxzbDUlZgkzHiGo86aOWLm6V3/ljxjx23QF2surdurcll/c27jMJ3a1biekkAT60dh7yNaQMGNl0LXLbFiDcDhfDOq6BjpG4nalnGXV3DsfCUVSgB3UsAIHICKO4JhRiFYMrBTmgiRoN/fJ++tDl6VRN5OW0EPZN0s9rSLbKAzSSpYvlMDQSYBjQCpbnAg1i2zoS7Kcy5iCLiH6saFSD8lOoJIjv2suHdEVS62lCzGrPcVFgneVW6Y55xTHspj81h0xAuW2sk3AXklcoEkDKCBBfwnNoG3GlBRa9QVFeeyjYbGth3LW83mrIJ9dzDA67cpq54ftA1y3auMiENbh4QF1IuMq3VHNSymV0gzB1mpuI9nlxi9/ZFq60+NbLxmH2htB6gjSd+qLiNq5aWwLdsq1kPCMCc6OwZkI+soYt/mqjcWDlTLBaulGK3BYcp4rFw2yAh0YrlY5lI9vQ7Zo2AorE4u61o3b2HtXHtn94EAJKf1ltiskA7wwKmCaomOsZQt6yzqpOYoxIe0w6z7S6QG5jTcGrHgOJ3VKNZICuge1MZG3VsOerhgwEaxodxSSi1sdOx9g+Oi6gW1cuwhzEFCSVESrtEEbiak/bSp4QEyMJRAMn/ADSQD6KKR37ZAGMwSnu5i7bGjWGBhgeeWOY5ek02VkxtlDYPctJIMCNNGXorDNttsRodJvkcpM9xN52RnsJbuDU3M4Z2DD+yTBHuFc74pxC6r5gLalxsLdsT0IVR8iTrV3XhF1GNzDXGzowFwtCzET3h9kwDM9BArLd3B3cVCKi3yNXHhDwuvdsT4STA0g7nSjCVPexaT6EfAuHuP3uLuknTJZLSwMgjMn1dY8Gk8+lGqL9q6MQ6BWZmyF9RIAWSJMBZBHppTrgvDbYYG0uQkt4TJymdWLkyWIjTkBQPaF+9bvMzZUGWym+a3MPdIjYtrM7KOtdN8tnNenQmxeBuJuuZNWGWGW6/1Scp8WuvuNeHC3pzDFX7TNHs+z6FQ4A9ADTDhNh2gWbzIZJfYjMftZlYBRl0MSZNT4jAYtQYw2GxGVmJyCGWYMgZhLHmVHpNGP8AtOdumB28I4bL33eMwkl0kFo0GQaLqDq2/XSrJx/iZt4izbK2dFF057jIGuFcsghSDADATzPlSZ3ZGXMAgZkXLbEF7rDNc8U+wiwSee01Lx/hN25Ywz2nhrZuWnbWcuYuk66wpYedFPyxmMMVx9Blm0M2YAhHF3TmQI19KK/bGC6P/wDrv/21z63w5ziAHYLmzdzdKgDMPZBjUBj4QTOpFC5sV/Vt/kajTe07EbR2Cx/SW/xP+iuQ8f8AZ/8AU33V7WVh/R9/kPl/ci4N/NW//MJ94p7xT+kn+83+msrKvP8Aq/8AP9hf2sV3v5m3/ef76edk/wCZT1P/ALr1lZVZfJ+Tl8sTXtrviv8AGw/+lqaj+cb/AAP/AOW9WVlM/wCf9FWU3+Tf/wCp2f7xroHbP+cf/Ftf61rKyqZOyaIO22+E/wAO/wD6KrfGP6PY/wAX/qSsrKjHx/PqULB2G/pXEv7y/wCp6g/k99q5/jj/AENWVlc/P4FfYVxj+g8Q/wAV65am9j+/+K1lZT4ehJ9I69w/2H/wrv8AprTAexif/L2//aFZWVCHyF12Kuyu7/3W+9asPDP+r/trKymXyojj+Uq3bX28J63Pup5j/wCh4j/FT/Saysrp/wBMaXkqd/8Ao7f3B970bWVlDD8v5ER//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 name="AutoShape 4" descr="data:image/jpeg;base64,/9j/4AAQSkZJRgABAQAAAQABAAD/2wCEAAkGBxQTEhUUExQWFhUXGBwaFxgYGRsaHBwdHBocHB8cHRgeHyggGBolHBwYIjEhJSosLi4uGB8zODMsNygtLisBCgoKDg0OGxAQGywkICQsNCwsLC8sLCwsNC8sLCwsLCwsLCwsLCwsLCwsLCwsLCwsLCwsLCwsLCwsLCwsLCwsLP/AABEIAREAuQMBIgACEQEDEQH/xAAcAAACAgMBAQAAAAAAAAAAAAAEBQMGAAIHAQj/xABLEAACAQIEAwUEBwMKBAQHAAABAhEAAwQSITEFQVEGEyJhcTKBkaEUQlKxwdHwFSPhBzM0U2Jyc5Ky8RaiwtJUdIKzFyQ1Y5OUxP/EABkBAAMBAQEAAAAAAAAAAAAAAAECAwQABf/EAC4RAAICAgIBAgUDAwUAAAAAAAABAhEDIRIxQSJhEzJRcYEEQvAzwdEjYpGhsf/aAAwDAQACEQMRAD8A5ocdkOWKFxBQt4ufKieMWsrAgTNKWnNJFZIxsbirtDK6oUeVTcNxvSgAxuKRzrzBKVMGl4632JLcWhliTmnzqv38wJFP6Dxls7qKOKVMhhnvixdh8MxOulMEVpiJFSl2yhoitLePhTprRlKUjXWw0YJSJ0qHE3BbFKb+Nc84FTFptA7xXfDaqxH3sExdxmOtRoorbEXy1TYTAs5EbGr3xjvQ2kG8Mwrb9aLt4d1ubSK9v3O7IWfWiRjgBqeVZJSb39Q6a2LsZg7juT8qLwvD2GWYEGh0xhLGDRMseZrpOVUDjroJ4jw6WBDDalzYK5MiPjRnEreUA5jqOtLrF5h9c0IXxFg4jGwGRZZalXGCJqfB3y65dDXhsggyNqm+L7NMZpdA4xYgkaGgTZmWO5r3EqCdJqW1h2JA5VRaGlODBcIxkqdq3+i1OuAKvmGtE92KMpJdGWeTi9G1/HKpEpNQ4rH22B8AFa4tlyzImkJuFjAo442rCopBuHxC5tBFTYywZDChksHSjfpABCmmf1QWvKGPAVRriqwmdB61eH7EWHB7u4Rc5AgZCeh5j1+VVTstbh2uxpbHh/vHQfDerZ2YvM19AswH8QPoT94p8OFSTkzK9OkULiVt0ZrTrldCQw8/y86VqoYFYg107+VPgLXGTE2RL+zcA5gAkE/CPeK5zhsUGPs69aRpx6NkPUrFFxCARFS8PXMjqaaLh2JMjQ15guH5WJJiaLyaYkkILeHJMVZuH2u7tEncVrawiBpJ2qSQxYCYIpMs+aOlGxBi7+YyKM4Xhxc3NA22UEip8GpVpHOrSWqCG4tUQwP40Xg0LqYrW/wp9HIkUVw5YO2lZsjpAk20LOL5oAInpUK2BlHWnXFX1mNKW3BHOTRxyuIIL06Brb3AdK2wt+7mI67zWy3xtpNCN3kmKolZytPYbZuFW1gzRuHvlbkdRSjBrBhpmnsK4WNxS5FRRu40RpnVjJ0NS6eda46AASaD+lUkdqwY6lG2A3sCxOhMVO2HGWCIIqz28uTNl9KrfEO9ZiFUn0FGGVz0NaRJYdcmm9CYjISJ3qLD4Rw3iBX1o3F4a2sGZNPxUZdiUi6dm8Cfo6AfXZmn001HMadKuPZzh4Rix0K6SOk7fGNqRdlsJmwNoxOjH/nbbpVi4fihlBBkH4+Xz0rQ5ccaIxhykxziH+HOuPdq8EuHxTpbUZTDLHINy9xmunX+IKqaieQHP9aVXuO4G3ebMxAaN9TAn+PzrO3ZpWPWzm2MxxUdKDs4sNz1qz8c4GjyQY5KesfdpVMxmBa0ZEx1+VOopoWSosuJ4Q5VSvOocLYuJdCHeKO4Pjrj2kkbbfdT7A8Du3r6vlyrGrNp8udZ1dUwqK6KqnAe8L5hEHej8L2UuSuVHZRzA0+J0q3cV7vCEW7K/SMS2oUwVSdmZZ1PSf8AdI1vFvczXmuZpggxA20ABgD125GtEMUpdslKVGuIS5hlOa1cK7TBIH/q2oCxjEY6CJq48PNxAPEx98g9eUA9TpvSzivBELC9bUrr+9WPCJ2KnaDzHpG9dmwNRsmsiqhNjMGrrLbCqlxcBW8FX+8FCEnaqVxnEKz+EaGs+B1ReD9Ile0dCTrR2FZsyivSmoETR1nDSdOlWnPWwyScWCYm8CxPOswV85geU0LjcDcUk1vhGNGlx0IriqH3ElBA01jSlHdtTLG3dVH9mo++H6ioY7SFhOkGti2diq6BdDQ93G3EM24J9K34whBm2dG3qHh+DuEbbUIpVyRTJFxdC+/inuE5zBoC+sbtTz9gXXfMRArS72afWANNz860xlEOi/8A8nONW5gO6zeO2zAid1YllPnuR7qdW2LLFsQo59Z5gelUHseRblbbLcd/D4TOQTqxiun4PDZQANgPjzn13pckm9FMcFHf1FV/CmR6fdt86W4/h5E5TqTz/W1WjE4ZiZnl93Ool4YWcSfhy/KkTSKdlUxHCLjrII8gJHLXWld7gl1mAKgjc8gTM+7TSul4fBx5E/dy+6o8ZggRqPd+NH4tC8UxHwDg9pRm3I5ny2gcufyo69iggLGcqidunu0FbuMpHQchtPr+HlSbtBjAqEEwI1I6c/vFQeRuRVY9A+HdouXWE96xLNJOUHYZTuo8oPyrzh/EHz5QQVDFeo5kQRyImD5EeYFGJkNYdsxyzaeNSsSVnfT3mgeBvDskyQTHLoZgbge+IOlenjZjywo6ThcOpX2QJ8hPPnQfGsOEsXnMZchnY/3QD6xRnBryuAToQNogaeexqqfylcZUA4e0V0M3TvJGyz5b+sdK7LNRjsywhbKzieLLkKxoRSTDXLR0jSvbFl3B5UKqZD4hFefHVpGjb0G3Lyq0LBFHWoiaWph1EuPnR+CbOjDaOdTzJ1Z1NAeLdTo5gV5Z7gQRr86Dv4YnQ7VLgeHBSPFudqpxSjtluPnwT4s57mVQdqj/AGc9MzZKJdundRC1VP2rd+1RxJyXpMzUm9FpweGOIU2lOV+XMfmPnWuPwn0YonfMX+tyHpVqNxbFotatg3zHeCJgc4qncVR2JulZB5Dl6iuVrRd7RucZdnMSSvSTvQ+PxF57RQAw5GnUfloKP4FgXvkBEOntAnl+VdA4T2VRGlzmK7CNNYg+oIPxrlp2x4QVbBewvZUYdBccTcYa+Wuw8tquq2aMwuHCqBHKtnWCKeVvbOXsLHXLtE/dQn0oJmJiNyT011nzo7FjWOv6/XrVA/lJLmw6WyAoQM+sEqpGg11JmY6A1GEeUqK/tHX/ABnhi5AuoTsBmGpPSdD8ac28WLg84n3fhXzjeyhUIfMxnOmUjLBga7NI102rq/Y7EO+HstOYeyZJJ0MHfaqZsXBWjsbUtF3ayMmwA5fj8arPHuH5l1EwDpE6R9/KraX8OwHX/elvFCY8Pv1j58vdUlDdhU2tFFczbQAZXtxE76Go7VojFF1mJA9f14jsfSj7/BCrB4kEkmNInp6/hRgZba+C2LlxhpmUhfWDqwn0/LepxSuyE+UnxSGHEOPW8DYDvPevItjqeblfsjTlua5m2IS4xfvNSZOw1Op20ortPwLFPmv3fEeZn4ADQADpVasYB4mNOv63pJVkVifAcXplx4atlgJvAH1FWVOD4C4gDMC3MyJrm44fkht+lG4sOHQ2mGu46Gs3wadpjSUkqLtc4RgFMT6CT+FKreESHCCAdutDhL0guIIGs7RRwdUGeZP2fOllFvsVS1sHPBVuWZmG86jPZ7uwDmDHlQONxLFszddhR3Z+53rwW9kzBNBuUkcpeU9EXGkJsm37JY6zVV/Yn9sVbP5RFCsgmJE1UMi/aquFSjGgR+p0vgPDsRbvZ7rAqwhj61Bfwwt3XtMjEToQeROlbcF4i91Sj/u2X2PPy60zt32v2g+qsrZXzNER1AMe4mqVYXKmPuzHA1t25C6kzrvTG9cyMJ3pjwszbXnpv1qsdo8VkuPmgbZd53GgAHQ7+R8qaUC36aPxJUx3c4kTsa8OKJ1J/wB/1NV7C4hnOVVIA3Zo19ADqPOndtDtGtRknZpnijAxr0eZP6nypRxLhttwQ4zg76Tv7j+j76fnBacvzoPGJm0Ke+fwFJOLSsjCSujluL/k2l5tswQ8iNvKZFXLhnDPo9pbaIQo8wSTzO/M09hZ5gjr+tPlXrWJ5zPp9/IUHkctMZJLo8t3SQARB+XyrcAE7zH62qVcGY2j0oS+wUnTN5Rt6GmSYjafRvctKSTMecx8KBuWN/3rHyLAipi0CSdeQ6fCq9xbHgToWPPX8P8Aai7DBbBe1dv9yQoLe/l6a1UMOJULAnk38N6c4uWt+1API/mNKHweEzJmIgrpKxEfjTw0h3Vg+V2AGhnTkf1rUB4aykMvIyRTbgtpmkDwwdNJ/Cm9zCHLJMt6Dfy0++gpU6DJJoS8Y4o16wQoIZN4pVct3VCsqkkCT5UyNsqS0gdR+fWhsFiQpJkmd+dGVJGPLHiDpYN0Fjoa27J4Zhi8pJ2J+dEWr62XDEyjcqsfZu8LtzP3QQAQG6ipwb2hFbWhT/KTw93a26iVywaov0Afa+Vdi7SY+3bsuT4iFIArkX09vsrWiEn4GgtHQMEFIK2/bOoBmZ841HoNTzjaj+H3hJLHM3sOPqAjouxIOhjT+9S/6WFvmyFUOvtldIH2R/6d/Ix1qA410C/u8o3Yk7AzAP3+81BPi6Ej2X3hXHu7bu322PkeQ/W1H8bvWLiAs6RpuRqP4iaoOFxC7rrmA8R5g9T8Pf8ACrH+w7OKtBypLAz05ZdPcB8K1wfJWGPpktli4fw1U225Uzt245Cqhwh8RYISRctAwAdHUTyPMATpVkwnEEcAzBPI6Hpt7jRopkck9uw1lmgMUmuokUyBEaVDctzvUskbQsXQsTDjlJ/XTlReDwwknUfd+VTpYA/X6kVtduAbb9KlDFTtjzyWqNMY+UeXXf5VV8ffUak6zsPymjeJYkjWCffH+9J8Tad/FuOQj8d6MnbGgqVsFxuILjTUc4/X3UpuWwxknrMkkfD8KeJwsuNF/XkaLw/ZvnB85OvxFOo6OeRIp+NwjsFQQ4Gs5Ijy086Gt4c27ZE6z8PQc6vFzgioNp15/nVf4tgip2IJjYj7uVB60UjK+hb2bvhbh8J+MzVgNxmJgCPPQfLSkuCsMrQTPUnf4UwwpymCZ121+8UvuMyPiGCQpM68+XumqtjcDlGYGJ99X5MKX9oEjeluLwS6iJHxiuT8AkuSoqbYQCz+81B28qm4NxO4hyzKDY1veslHCEAg6L0oDF2mtPBGnlUrauL/AAZa4BXFcS7qxKyCaSfQfIVdOH3bJs6gmetQfuP7NThmaQObC8fwy17dz2rihc6ncjmT1IHyoC5BDS0KYHmdKPXurQ0YPbeMoOoHmOhoO6tsE93vmGaZMdKbLbkgxSTHPZDhYiXVgZMSx+MbUbxjGHDOChgc/v5bbVJhMQtu3qwnpM7+Y39JpHxu+75iVJXlrufmY9K1KbiqQyxqT2yz8M7Y2yFN0QW26x1PlNPbOLs3FzLHl6x/GuOYDBu90KBsNZEACeQ33Jn1866fwvs/ktoM7aa9N4/KqwbYmWCgO1zAqc2kRHvP4EfCvGx3xqEWVEbsdNz5z18qnw6L0jn1ptEbZsGY+VSrbMfjWy3BW2bWKAyRA+HB3FaHCA8h8KJivRbJ5n5UtIOyO1hwPKpO7FelSOfyofE4kKNSKLYVEE4ncgaEfECqhjbrE8zGx1gfxp1jr+bYT6RPyoXD4fwkqCT61nlK2asa4oU4O4Qc3Lnp1561NjrYV1uBZ11IgaHy3o2zYykho91F3sOCkRIjSKWx7Ac8bLIPPSpHw2cdD5dK1Vmy6geXX31JZJIBHL4/HpSchmis8fwBjfVdv9+VJ8Nx5JysmYxFXnF2M6nXXpz/ANq53j8GA7KRB3X/AH50ZxUo7IZY2rJTjDdBGUIOQpP+y36/Og8el4GdQB0NA/SLv2mo48LS9LRAuOHzNaa5C5QcuXz/ADrc411zEqo9mfOfOmeD4dObvmGU+MBNZ029CaF7TWl7qdJYrAXUQP7W1Re2HHHYx4XcLXkTKqyQCInSJkt+AE+ddKw2BVQNBPkK5X2fCd9hiWMo3j9F1Ek8tq6omPGUeh59DEGtmGVx2HjsF4twoOhyiH0II30O3pR2GvqySIPX8qExXGbYVsx0ykGOsbetVbs3iyg+jrqW9nnvqSzbHXp+dWR2RD2/xNUYyefL9a0fh8TmH56fKtU7MWsozZi8e0GI33jp/AVBieCtbg2dTtqeX6++pNSu0FRi1Q1tt7qlUc6QNjSvtb+fWpE4gT76nLPXYVgY7u4kLQd/iMEZedLGxOtZbI9/41F52+iqxJdhVzijfr8qBuXZ1bWay8Qek86Ee5G50PKkWWV7KfDVaCGtae/9eo9K8a00gDT01+FY12BlB+P6+dFWidNJ92tXqyTdHuEsmf1+NFYqzIiOVe4S3BNE4uAhnp0/CqqGiLnspfdMDvsfXSicPeyHQfH8aguJuw5H4/IVlgmCSJjb09azPTN3aCrzLqTp7q5v2uuBbk7DkR+tqvZvnMQNomqT24UMsgzG46edNjfqoScfSyttxRmEaQKE+lVDYuHaJnl1ph9Af+rHxFauKj4MVF5xuNCi5lgqNIX05+UUJdvrcsMigrlEqPX9ChrOIYOyGwtpNwIYlhOrF21Y+dP0wqNbdljvTsN/CR5V501TNKSS0c9xOLKlgTyEDzp3wS1fuDPcuMlqSWOY6zyH2mJ11oi72bsKO+xBYR9VTo0ctVmPOam4sjPZRwQiAkBR7II5abGtTkq0Sk3fGIBd4uLt4JaU92mgJ1JOmpO5NdD7PLDBphgoAHPXUn4VyJC1h0ZmBUyQVYEHrtqInn5V0HgnH/At+DB2G3lPmAB86slSFqmkdUs41C2QHxRMeVFZhzIrmGK7aoqnLOYxtp7v11qs3O0uJxDZO8IDEaDlEnf9bUeSHcaWjsOMe0+m/mOXvpRi8KVBjUdaA4CL9sKrLmGmY8/M+elM7fEI0YaHX9e+jPEpLZnWVxegazh2YDpI/Cio0gjUb+lb23UwVMeXv/KiV8xUV+noq/1FgJwRknkR86CxVnly9KsiqIiKixGG351zwLwGOd+RPw61KgAzTW3ZgbVmHw8N5Ufk0qsYUTlNyA7M0PxjEEW4iSaaMsa0i4tvJ/Xupcs+KGwwuWxNZClTIE6TG3w1olreVd/jvUdq1E6b/jWYhvCJ5fGsKleze0IcbMyJJ3/XnVO7QKYMnT5xV24myltT+EetVHtKvgPLzPOtEErQk5OinG8QRkBHSict/wC03xphgwvdzpoYmtcifb+dX+J4oxtnUeLcMvMVE2Q2jeNyYA0idomtsG5tEoEttddcqhD4d5LE/VUdaqGEwlm0ctsd/fJks092rRus+1Tbg0Ji7Ku5N118UMdSQx1I+qBEctKzyq9C3KX2Ae1/DL4UXCe8APjC7Dpp9kUVbwhbhl9suXKBdA8iCCflTfA2pxGfOcl1ChWJXMOf3zTTH4UpbZVj94FXyyqOm0SQPfQjOMkpBWlRw/B4YMxEGF1inF3ijIBOgjRRsBIgfD76ecK4Fctd++MItgt7bazrJIA5a7UD2lw2GbDm7Yd2CsqksuUHfVR0kVZyfL2LRScRM3FFI86M4VxFA6tyWPex1A9BH/L51Vbiwa9W4dB0/GrfDQjl4PprgGJW5bU9RTW7g1b6orkH8nvamGyO2wAUchqB+Zrr9vGADX099N2QpJ0wRuFqDIohLcb1ML81kzQ2Cl4PFSvGSpK2UTXDUaJbqaK1LVgOtAZaMZJpdxLDZopmTUN3apzjaHTplfuWo/Ol2MYQQdxEfr40z4i+/nSTFXh9bciR5/x8qxuNaNcXeyu8WvMT5bHyqpdpbjBcoMyauWLAylgN6ofaa77Iir4u0DJ0CcLxTWyQ9vPbb2gfvmmmTCf1R/zUkt4K69vMhlS0ZZ8RI8ule/sLEfYarNJvujJyiuy53rD27gMZWaGCc0Ec6fcHFn6QrHKcqK1ydyotgKZ5jbT1pBj8js+a4wDyzuJZjygD7h0piMSgwd0osO6rZTN7YVSQW2mMmXXzrKu9DJtqxl2edYIQZQj5112kyd9ufxpzi7pzZQAdANfZB1YnyGgqodjwbfeFtpWNZkTlb5EH3VJ21xjhUs5iFeZA3bKYAnpBE1JJKbj9d/5De7Je1GMIQNYfvXDgO7gFQSsjIkeyQRBpDi+M3ReGHuXFbOuXVFyhyNNI2nT31HhsURbGHJyXC0W9PCNZCnyLaA8ifM1Y+z6rcV7WRTiMmdiTIBGhBB1VgdIrQ15HU4qJSF4JcxKPktBb9lvGgESpO4HUGl1rgl/XwMCFzQRByiZOvIRXVbvEhZw7Yi4iW7oGVnEZrjfVQdZ0JnakvEktm4r52uW79sAOwEyRDJy1BnlVPitRRKXsc+wdxrdxWUag6V0jhPay5cdCY0MEcjJgn4RUDdhcPEq10wJ3H30jfCLh7krmgbZj0+U61VvVpnOFqztmCx6ELrv+vxoxMUuuogb/AK+Nce4dxsnXNqAJ6eg8tvhV67MqbiZnJ8WsdOs+vSnTsztOJaRigdq3W6xrazaAG1TxQCkzS2lSLFeBq1Y0GOtGXGgUFfxgBIrLt8fGkmNJnTr+X51Gc66KQhyZHxHEHUjXf5CY+H3UixgJg69Z/hTS6hOaY/XP50FduZV9N/10rM9muOkJseItGNiJ9/6/CufYyXuTBIUgE8hyE1a+O4o6wQVMx5dfuqvd2Wsqi6PeuFj6IPz1q2PRPJKh3w6/YtZCdpOu0SP1rVk+n4X+st/5qquBtWSO7ciQkoTtI119aV/tFfsp8qSCvZDhGW6Hdy0pUXcwUbQWAJPMAHp8elMsJZVf3qsbltSCoJ8QaDmDHmDA0oLD4iwrHO7YZWIZAym4kMNniGXXUHTQ0UOA4hc2IF+zftNqz22Gk6AZYGm3mK6Sai2Tdxjo8wtnvblxxcVbYLALnIMEwRI0BBE0djrit3JKLdYAgqd9PrL56THOgMUU1zkoHm25EZWBGgfSEJEENz615wPhuTwuDIGknSDpoRuIO9JNJVP6f3HuibE8Jwt7xqr2m08aSyqeWdD7InmPfFM34P3GNxGKYgWmZmLCYCMAzDTVmYnRR60k4dw9sNfJs3XZH8OUmCnNmJOhUKJ85E0J2q45dbE20BPc20skAn281tCS0bnl00rUNRPxy5cOJt3HAWydbCuIXKdGkfaJPPkRR3BcqM2GdYw95oTMZNm99UE8lOwPpVo7U8NXF2SIBa2QV1jQgaTykH7qo2Pv90HNzMHIWVI5A9R5DcVHJaaApO68DK72nu4cth1srmt+E5iS0jc/29NR5RVZxeLuYpmKkZZ1aAAgI5gSQJqw8SvLfw9vHFQ+TKl2PaI2DltCrDYxFLn4hYd2Jsk2hAW8k27q5tMrNtcEzoaeLtBcmnRV7+Gv2GBcGJkMNVPmGGlda7B8US5bUCZAG+lUZuCuQ4F/92BmZBqZ5aaD/ep+F99g7gaZRj4m5D3cqrjyxkRyNSO5YeiJpTwrEgoCGkQKZzNUYIPR6TQmLLRpRJJrzelasayv3UbrUNwRqNwBTfiFv/ekOLv5PHr/ALa1mlCmaISsgx1wAE7MRpP3etVTi2ODIYkRvHuMdIo7ifEO9OUbb9YP4fwNJL+HYbajYg0KRZCvFNmidhoY+U+oovhuGVGGJc7Tbw69TsXI6amK9x9pUQFhy1jc+nnQlnGq7MLgkQMgWAVyahVOwMcqDb7RPIrTPMD2f764Xe9kUDQASzHYADp60T/wvh/tXP8AKP8AuphwfBrcuC7ZbONCEPhYH+0vMDy0pr9DHQfL865zkvJKNNbK5xDDrreVluq7Sbi+JX0EgqScrRy8pFQ2coM21a2oYBlDnYxuh+r6aVrdvXLUK4R7d2fEqqsH+1lEE+dRYdgt1izZdAoMAzroCDoZ9R5UZW7oTqbj9RqMYmZ0fKtwCAd1e3vluLvAM+ICRoeRonhmPjKnJG0EgkI0bnmFJ5aEMp5UA/DFu3pBi6ACsEZtOg3PzHpQ+PwUjPZLd4nhuWcpESfaUbrbiSV5EaaGhBKUK9hoxTjY/wCNYfKSQpZnhWKrOWyCGfTnJgehpf2wwUOLaoFa2BbtuIIYhZayR9VlnwzuAasfAsQLgtYgnKtkMbpP2VU5gY6sFoHiOCTFXLossLeJXW5aOqvOodZ9pTIOmoJ5HdsLuNPwcutjTs7xWTYVyA1yyrZT9YoMjgHaYAMVXO1nAxhrpKm41i9JGXUWlA5TuAx9n7NQgu9pVIS1ftswDGSwPhdmVRrIMH3zVp4ZiV4jhHtlgLoENl1CPBh1/wDtv+Yp070BlA7O32w157N7K+Gvqe8K+zlOguDp+ula4zhjHGJhACLVsgjc5lOveTtJHwoO8bgNzC3UCd2LhI6FVJ0/smNvMGrV2Vxgu20L/wA5aXITO66Eeu3uIPWuyXH1fz7nSkuABx20VOUFQBBY7HfSJrfi3DXe3b7m6vdXgpHWToQddswjT30n4txPv8SxYAIzZVnaAYB/XWiHxLDBuLbQ+EvnUQfBcJE/5wD76XHjcaskoOtDrsRx27bxBw97NM/WO0bAdBH3muwYO6GFfMIxbZ+8bMzzJJ5+vlXV/wCTTtabg7q88uOZ0k7kAeQMe41s8HNVs6mdqifSte8kVBiLulLRzZpi74Ak1z/j+OzDwkxP4/eKYdouPDN3Y679KqmHxA7zXfTQ9dxUcm3RfF6VbG1rh5tgEn2/kY1rW5lkqYDEegJ/A15dx5j7weXkfzoRMaiXrNw6gOuYH7Mx74mpSSRSMmze5wQhhdxDrZsgyM/tk8sibnWKRqE78dxbiwz+F3UZz1noJn41p24wzpiLveXDcbvCLdrVjkmcxM+EbAe+l3AMDdTEW80xmJCAkkmDEKPx6V04f6b+wLuQ04Vfi+VSEy+xlJMN/aY7FulWP9tYjqfgv5UufC4XCJkxRzXnbMLSsQZJkd46+wPKhv8Aidelj/8AK9QlCUto5Y0/Yh4rjMQlpmvBScxSSshhAIOYQCCNR5TQGBXvspUDYqyk8gJjU6nTQE0BjMcO6OEK3GyE92xYSraggADW2R9XcHbpWcGxEMEJjMNDtEbeumtbPhpK0Zsj6f0LGmGW4LZK5lFsONCegEjTMIOx/Oss4y4M73CLipnZSNCAttjDbMDJAytprpUt7igw6Fntl8p7sjaNAQ3pEH31pw3iBxSubYAchgQ4AUbQ0wZULqc07Gs2HlTtaLQ06GfZq/ZGFuG0TlvPlyHdQoU3APIsy/OosfxVLJttatZnQAKDGbKo1Ofc5enQzQDcQttiUVJtBVKC0yZJltHHmzR8QNgBU93hQuXkvKYysZyyG8nHXLzHSd9apVS2c1s1xfHVxSlGhbqtmV1jMrDQHTRx6GiOzisrNftwmISC6H+bup9YeQO87qfKq/2itIl494ndvJAvWRoSNw9rafTca1mF4oh0zjMPrbA+h3HoaZxaVxJNyj7oufbbhtu/YbH2AcwtPbuJzgiDI+2s79NddKR4DBrhrF5gTElpOpgKP41NwjtDdw85croVylGHhjltz3E9KRdpOIX+7Ayd3ZvM3jg5TB1UNHKPlXbnSFbU1SIuI8AEJdQ5UJC3RuLb5ZDD+w41B8yK17HkG42HfbE2nSOjRmWfOR86L4Bi2txmAu2WHd3RJ8VtuRESGTVl8swoDHWPo+LturZ7aOptuqxKIQNhGsCDVE/2su67QkS05MBSdYy89KbdlgRjbIAOtweEfrbmfIGju0HB4xt5UzA95nUjmrwwygakya6L2B7EtaY4nEa3WEKDyB5+RIj9GqKVi+xeMKZA9KQdruLLYtNzbKSB10mPlVivAW7bMdABXAe0WNvXr7P3oCd4e7mTtsAACBtzo8knsRwFWK4rcutOYAknUkDnprTXhgYHO9yzIH9YusVtwvs4bqEC5ZVpACvprvAnaQeXTaouKdmcVbZVa0hG/hcMPhuB7qlzTH8Fl4bcVyJuW2kahXzER1gR75oi0cIou3CO97uCM4gMw1CoDEnSSY2FVE4e7cujCWMqlmykLIE/WO3srB18pqxcaS1btWjeZjhbfhtINLmKdfauT9S1OmbmNtxKSTfQ6Y3BXErbxRtIDcUB3uN4VKnJl8MSZGg3Nb8OxuHF0rh0XOAQ95VmByJAk92Wj2Ty1NJbGNtYqy7soyYbxhFlVVDbbKAvXMup1JneknZN8U7r3IIuWhKXNMqLElLvI2WHXbSgoN7DaoYcS7I4pM5Fg4h7hYm4rSokztoQfI9aq3/C2L/8Lc+FdSvcZyd9ew903cRaQd9hBcPdD7TW86ZnUbwpHlVS/wDiriP6uz/zfnVo34Jsq2Nx903WY20Vgd8qkj38/UUVw7idzMtoJY8WhYW1kDc+KJBAB26V63EAlvu7dskAnR2BXTX2d94nWDA03rfAcWgXGNmwpVCZFvWWKprqdIY7DUA0G210Mkn2N/pzFbxJUlSh2EZXQDURvH3U04Rh1VER7KpdxNtiFCkDIF0DnkbkaCJygz7WibgRVs5ZS6m2pYDTNlJGUHlI0qXgpu4nGd6XJYOLhWCFULAIzbDw6BROgGulZo0nL8f+Bxx8G957RdbGUiTmt3WmEPKFJ08UA6CNZ2pz+9MGzM6N4Y0kwRJBAOafgKH4vjbYxL4YZlYExdAIAMZgrAauuXL5zG+1LrWKv2rV5bp7tRDrcEMjL/YgwZOSOmY0XGXaKSSrXZYcQiXg1xlABKG8ugUlQVVmUjVGEDSCCkHY1XcTwdCxVcP3dozruSCfbW5JXMDEKxGkjWmnC8QhxNyxcB7q7a7zUkMA+UtmgjXOSwiIKn7RpBhr12xduAju8pIzZz7QOrZZhwTOp113NPdIRyS2wzhi3bJAvuAloxbYWw2rQQ0jxZDOhBO50o39pW7Vi9hrhGJsXCblrMSGtXC2bePEpJJ0136mo8Ldu45rYZ4tyR3oQMAfswCDJ5AkDpNMDwhMOc6FrumVyMr6bkmyyhkMR4Rmkco1oOT+wnql0VbF2riXO7de6cjMA4yTOugMAVd+D9mbLoM6K9oEXFZt5IgqWHtDQfKmVjBHE2RZxH0e46qGtXFgkqdlhjnU9GkgjmazDMgVEc5LaNlFoaDwjWesT0iuSSaDCCssWBwVgkXAiBgAsgCYGgE7wOlOLeIBE8hVc4Vfd5OQJaGiToT5kfVX75qBeLG9dNpUuIg1S5pluDqGE8+W9aOSoo8WzTt1xHOBZRyqto5GhOo0B9JFU08Ht5rjBc6ooKZGhpA5CBBncwan7Xi+b5VVAt297sQTO4AnWDzilN3it22pS2V8QhixkKOR0B5ztvWKfLn2Z5JvQmxpQOVX2pDFdRqBObU6kGaNw2KYuXKFjbXPoSATrlB5atl9wNB4TgeLuk5HzgCRmdcs+WfTz0FWpP8A5VFLZO907u3vnuk5c5jVkU6KPrEMRprVHFarYVF2b9n8KlkO18ZLrWs+KYHW1ZOoTNv3148hsNtQJofartC+MvF4yWxC27Y0CINl6bfOrrxrh73Lf0Q4i2GDC5jLx1z3SNF0jwqIgc9+VLh2WSxli+hujUOyeG2N5CkxnJ2JJ8oirQlFDytkPZLhJyYgX8yrcs/zSkd64DBlOXZAQCATvOgNScYxlw20GFJtWgFC2FGkxDNdYibrEaCflW3A8O9i7cd3DhzabvZzBgrkmT5iQab4TF3Ld7EvctBcNhScq5NXeYtqp+tmbXnGlBu5aDWhBicF9Hv2YuhcbbVXMCZYgnu4mNBA1PMjpTX/AIztf+Aw/wDl/hVbucOxmIfvGt5cxLFmAUyddSfFvt0Fb93jftfdXP3Z32RNxjh9q1dBZWsvoAoGe242lWGx23941mtrvDETBXC5hnxCgEDxMipOVRsZZtzpp5QbPc7NtiLVq1cMXLek6kBgOk/rSgrlgNdVPrKSQN/Hz0HkP1uMUf1F1v7/AIDFO+vYW8PDWbiYcgKHBzKDJBNvMqluZAJ95NIsJjryrcS2PbY2i3TWAPfJE+Zq1fs1bd9M+IVzmFzNIbM7Zhl00nUmg8Qli2biqjFyxzbDUlZgkzHiGo86aOWLm6V3/ljxjx23QF2surdurcll/c27jMJ3a1biekkAT60dh7yNaQMGNl0LXLbFiDcDhfDOq6BjpG4nalnGXV3DsfCUVSgB3UsAIHICKO4JhRiFYMrBTmgiRoN/fJ++tDl6VRN5OW0EPZN0s9rSLbKAzSSpYvlMDQSYBjQCpbnAg1i2zoS7Kcy5iCLiH6saFSD8lOoJIjv2suHdEVS62lCzGrPcVFgneVW6Y55xTHspj81h0xAuW2sk3AXklcoEkDKCBBfwnNoG3GlBRa9QVFeeyjYbGth3LW83mrIJ9dzDA67cpq54ftA1y3auMiENbh4QF1IuMq3VHNSymV0gzB1mpuI9nlxi9/ZFq60+NbLxmH2htB6gjSd+qLiNq5aWwLdsq1kPCMCc6OwZkI+soYt/mqjcWDlTLBaulGK3BYcp4rFw2yAh0YrlY5lI9vQ7Zo2AorE4u61o3b2HtXHtn94EAJKf1ltiskA7wwKmCaomOsZQt6yzqpOYoxIe0w6z7S6QG5jTcGrHgOJ3VKNZICuge1MZG3VsOerhgwEaxodxSSi1sdOx9g+Oi6gW1cuwhzEFCSVESrtEEbiak/bSp4QEyMJRAMn/ADSQD6KKR37ZAGMwSnu5i7bGjWGBhgeeWOY5ek02VkxtlDYPctJIMCNNGXorDNttsRodJvkcpM9xN52RnsJbuDU3M4Z2DD+yTBHuFc74pxC6r5gLalxsLdsT0IVR8iTrV3XhF1GNzDXGzowFwtCzET3h9kwDM9BArLd3B3cVCKi3yNXHhDwuvdsT4STA0g7nSjCVPexaT6EfAuHuP3uLuknTJZLSwMgjMn1dY8Gk8+lGqL9q6MQ6BWZmyF9RIAWSJMBZBHppTrgvDbYYG0uQkt4TJymdWLkyWIjTkBQPaF+9bvMzZUGWym+a3MPdIjYtrM7KOtdN8tnNenQmxeBuJuuZNWGWGW6/1Scp8WuvuNeHC3pzDFX7TNHs+z6FQ4A9ADTDhNh2gWbzIZJfYjMftZlYBRl0MSZNT4jAYtQYw2GxGVmJyCGWYMgZhLHmVHpNGP8AtOdumB28I4bL33eMwkl0kFo0GQaLqDq2/XSrJx/iZt4izbK2dFF057jIGuFcsghSDADATzPlSZ3ZGXMAgZkXLbEF7rDNc8U+wiwSee01Lx/hN25Ywz2nhrZuWnbWcuYuk66wpYedFPyxmMMVx9Blm0M2YAhHF3TmQI19KK/bGC6P/wDrv/21z63w5ziAHYLmzdzdKgDMPZBjUBj4QTOpFC5sV/Vt/kajTe07EbR2Cx/SW/xP+iuQ8f8AZ/8AU33V7WVh/R9/kPl/ci4N/NW//MJ94p7xT+kn+83+msrKvP8Aq/8AP9hf2sV3v5m3/ef76edk/wCZT1P/ALr1lZVZfJ+Tl8sTXtrviv8AGw/+lqaj+cb/AAP/AOW9WVlM/wCf9FWU3+Tf/wCp2f7xroHbP+cf/Ftf61rKyqZOyaIO22+E/wAO/wD6KrfGP6PY/wAX/qSsrKjHx/PqULB2G/pXEv7y/wCp6g/k99q5/jj/AENWVlc/P4FfYVxj+g8Q/wAV65am9j+/+K1lZT4ehJ9I69w/2H/wrv8AprTAexif/L2//aFZWVCHyF12Kuyu7/3W+9asPDP+r/trKymXyojj+Uq3bX28J63Pup5j/wCh4j/FT/Saysrp/wBMaXkqd/8Ao7f3B970bWVlDD8v5ER//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8438" name="Picture 6" descr="http://www.biolib.cz/IMG/GAL/104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91600"/>
            <a:ext cx="4191000" cy="6191250"/>
          </a:xfrm>
          <a:prstGeom prst="rect">
            <a:avLst/>
          </a:prstGeom>
          <a:noFill/>
          <a:extLst>
            <a:ext uri="{909E8E84-426E-40DD-AFC4-6F175D3DCCD1}">
              <a14:hiddenFill xmlns:a14="http://schemas.microsoft.com/office/drawing/2010/main">
                <a:solidFill>
                  <a:srgbClr val="FFFFFF"/>
                </a:solidFill>
              </a14:hiddenFill>
            </a:ext>
          </a:extLst>
        </p:spPr>
      </p:pic>
      <p:sp>
        <p:nvSpPr>
          <p:cNvPr id="7" name="Metin kutusu 6"/>
          <p:cNvSpPr txBox="1"/>
          <p:nvPr/>
        </p:nvSpPr>
        <p:spPr>
          <a:xfrm>
            <a:off x="5633570" y="5589240"/>
            <a:ext cx="2953053" cy="646331"/>
          </a:xfrm>
          <a:prstGeom prst="rect">
            <a:avLst/>
          </a:prstGeom>
          <a:noFill/>
        </p:spPr>
        <p:txBody>
          <a:bodyPr wrap="none" rtlCol="0">
            <a:spAutoFit/>
          </a:bodyPr>
          <a:lstStyle/>
          <a:p>
            <a:pPr algn="ctr"/>
            <a:r>
              <a:rPr lang="tr-TR" b="1" dirty="0">
                <a:solidFill>
                  <a:srgbClr val="FFC000"/>
                </a:solidFill>
              </a:rPr>
              <a:t>(Heybeli Sıçan)</a:t>
            </a:r>
          </a:p>
          <a:p>
            <a:pPr algn="ctr"/>
            <a:r>
              <a:rPr lang="tr-TR" b="1" i="1" dirty="0" err="1">
                <a:solidFill>
                  <a:srgbClr val="FFC000"/>
                </a:solidFill>
              </a:rPr>
              <a:t>Mesocricetus</a:t>
            </a:r>
            <a:r>
              <a:rPr lang="tr-TR" b="1" i="1" dirty="0">
                <a:solidFill>
                  <a:srgbClr val="FFC000"/>
                </a:solidFill>
              </a:rPr>
              <a:t> </a:t>
            </a:r>
            <a:r>
              <a:rPr lang="tr-TR" b="1" i="1" dirty="0" err="1">
                <a:solidFill>
                  <a:srgbClr val="FFC000"/>
                </a:solidFill>
              </a:rPr>
              <a:t>auratus</a:t>
            </a:r>
            <a:endParaRPr lang="tr-TR" b="1" i="1" dirty="0">
              <a:solidFill>
                <a:srgbClr val="FFC000"/>
              </a:solidFill>
            </a:endParaRPr>
          </a:p>
        </p:txBody>
      </p:sp>
      <p:sp>
        <p:nvSpPr>
          <p:cNvPr id="2" name="Slayt Numarası Yer Tutucusu 1"/>
          <p:cNvSpPr>
            <a:spLocks noGrp="1"/>
          </p:cNvSpPr>
          <p:nvPr>
            <p:ph type="sldNum" sz="quarter" idx="12"/>
          </p:nvPr>
        </p:nvSpPr>
        <p:spPr/>
        <p:txBody>
          <a:bodyPr/>
          <a:lstStyle/>
          <a:p>
            <a:fld id="{F302176B-0E47-46AC-8F43-DAB4B8A37D06}" type="slidenum">
              <a:rPr lang="tr-TR" smtClean="0"/>
              <a:t>30</a:t>
            </a:fld>
            <a:endParaRPr lang="tr-TR"/>
          </a:p>
        </p:txBody>
      </p:sp>
    </p:spTree>
    <p:extLst>
      <p:ext uri="{BB962C8B-B14F-4D97-AF65-F5344CB8AC3E}">
        <p14:creationId xmlns:p14="http://schemas.microsoft.com/office/powerpoint/2010/main" val="1640218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www.lukaszlukasik.pl/galeria/Nowosci/slides/Bobr%20europejski%20(Castor%20fiber)_00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11" y="0"/>
            <a:ext cx="914450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p:cNvSpPr>
            <a:spLocks noGrp="1"/>
          </p:cNvSpPr>
          <p:nvPr>
            <p:ph idx="1"/>
          </p:nvPr>
        </p:nvSpPr>
        <p:spPr>
          <a:xfrm>
            <a:off x="827584" y="620688"/>
            <a:ext cx="7088832" cy="3425553"/>
          </a:xfrm>
        </p:spPr>
        <p:txBody>
          <a:bodyPr/>
          <a:lstStyle/>
          <a:p>
            <a:pPr algn="just">
              <a:buFontTx/>
              <a:buNone/>
            </a:pPr>
            <a:r>
              <a:rPr lang="tr-TR" altLang="tr-TR" b="1" dirty="0">
                <a:solidFill>
                  <a:srgbClr val="FFFF00"/>
                </a:solidFill>
              </a:rPr>
              <a:t>Kunduz’un (</a:t>
            </a:r>
            <a:r>
              <a:rPr lang="tr-TR" altLang="tr-TR" b="1" dirty="0" err="1">
                <a:solidFill>
                  <a:srgbClr val="FFFF00"/>
                </a:solidFill>
              </a:rPr>
              <a:t>C</a:t>
            </a:r>
            <a:r>
              <a:rPr lang="tr-TR" altLang="tr-TR" b="1" i="1" dirty="0" err="1">
                <a:solidFill>
                  <a:srgbClr val="FFFF00"/>
                </a:solidFill>
              </a:rPr>
              <a:t>astor</a:t>
            </a:r>
            <a:r>
              <a:rPr lang="tr-TR" altLang="tr-TR" b="1" i="1" dirty="0">
                <a:solidFill>
                  <a:srgbClr val="FFFF00"/>
                </a:solidFill>
              </a:rPr>
              <a:t> fiber) </a:t>
            </a:r>
            <a:r>
              <a:rPr lang="tr-TR" altLang="tr-TR" b="1" dirty="0">
                <a:solidFill>
                  <a:srgbClr val="FFFF00"/>
                </a:solidFill>
              </a:rPr>
              <a:t>geçtiğimiz yüzyılın başlarında Türkiye'de nesli tükenmiştir. Amik Gölü'nün tarım amacıyla kurutulması sonucu Türkiye iç endemik bir tür olan </a:t>
            </a:r>
            <a:r>
              <a:rPr lang="tr-TR" altLang="tr-TR" b="1" dirty="0" err="1">
                <a:solidFill>
                  <a:srgbClr val="FFFF00"/>
                </a:solidFill>
              </a:rPr>
              <a:t>yılanboyun'un</a:t>
            </a:r>
            <a:r>
              <a:rPr lang="tr-TR" altLang="tr-TR" b="1" dirty="0">
                <a:solidFill>
                  <a:srgbClr val="FFFF00"/>
                </a:solidFill>
              </a:rPr>
              <a:t> </a:t>
            </a:r>
            <a:r>
              <a:rPr lang="tr-TR" altLang="tr-TR" b="1" i="1" dirty="0">
                <a:solidFill>
                  <a:srgbClr val="FFFF00"/>
                </a:solidFill>
              </a:rPr>
              <a:t>(</a:t>
            </a:r>
            <a:r>
              <a:rPr lang="tr-TR" altLang="tr-TR" b="1" i="1" dirty="0" err="1">
                <a:solidFill>
                  <a:srgbClr val="FFFF00"/>
                </a:solidFill>
              </a:rPr>
              <a:t>Anhinga</a:t>
            </a:r>
            <a:r>
              <a:rPr lang="tr-TR" altLang="tr-TR" b="1" i="1" dirty="0">
                <a:solidFill>
                  <a:srgbClr val="FFFF00"/>
                </a:solidFill>
              </a:rPr>
              <a:t> </a:t>
            </a:r>
            <a:r>
              <a:rPr lang="tr-TR" altLang="tr-TR" b="1" i="1" dirty="0" err="1">
                <a:solidFill>
                  <a:srgbClr val="FFFF00"/>
                </a:solidFill>
              </a:rPr>
              <a:t>melanogaster</a:t>
            </a:r>
            <a:r>
              <a:rPr lang="tr-TR" altLang="tr-TR" b="1" i="1" dirty="0">
                <a:solidFill>
                  <a:srgbClr val="FFFF00"/>
                </a:solidFill>
              </a:rPr>
              <a:t> rufa) </a:t>
            </a:r>
            <a:r>
              <a:rPr lang="tr-TR" altLang="tr-TR" b="1" dirty="0">
                <a:solidFill>
                  <a:srgbClr val="FFFF00"/>
                </a:solidFill>
              </a:rPr>
              <a:t>soyu tükenmiştir.</a:t>
            </a:r>
          </a:p>
        </p:txBody>
      </p:sp>
      <p:sp>
        <p:nvSpPr>
          <p:cNvPr id="2" name="Slayt Numarası Yer Tutucusu 1"/>
          <p:cNvSpPr>
            <a:spLocks noGrp="1"/>
          </p:cNvSpPr>
          <p:nvPr>
            <p:ph type="sldNum" sz="quarter" idx="12"/>
          </p:nvPr>
        </p:nvSpPr>
        <p:spPr/>
        <p:txBody>
          <a:bodyPr/>
          <a:lstStyle/>
          <a:p>
            <a:fld id="{F302176B-0E47-46AC-8F43-DAB4B8A37D06}" type="slidenum">
              <a:rPr lang="tr-TR" smtClean="0"/>
              <a:t>31</a:t>
            </a:fld>
            <a:endParaRPr lang="tr-TR"/>
          </a:p>
        </p:txBody>
      </p:sp>
      <p:pic>
        <p:nvPicPr>
          <p:cNvPr id="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4063687"/>
            <a:ext cx="3528392" cy="26466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Dikdörtgen 3"/>
          <p:cNvSpPr/>
          <p:nvPr/>
        </p:nvSpPr>
        <p:spPr>
          <a:xfrm>
            <a:off x="4028937" y="6165304"/>
            <a:ext cx="3974165" cy="369332"/>
          </a:xfrm>
          <a:prstGeom prst="rect">
            <a:avLst/>
          </a:prstGeom>
        </p:spPr>
        <p:txBody>
          <a:bodyPr wrap="none">
            <a:spAutoFit/>
          </a:bodyPr>
          <a:lstStyle/>
          <a:p>
            <a:r>
              <a:rPr lang="tr-TR" altLang="tr-TR" b="1" i="1" dirty="0">
                <a:solidFill>
                  <a:srgbClr val="FFFF00"/>
                </a:solidFill>
              </a:rPr>
              <a:t>(</a:t>
            </a:r>
            <a:r>
              <a:rPr lang="tr-TR" altLang="tr-TR" b="1" i="1" dirty="0" err="1">
                <a:solidFill>
                  <a:srgbClr val="FFFF00"/>
                </a:solidFill>
              </a:rPr>
              <a:t>Anhinga</a:t>
            </a:r>
            <a:r>
              <a:rPr lang="tr-TR" altLang="tr-TR" b="1" i="1" dirty="0">
                <a:solidFill>
                  <a:srgbClr val="FFFF00"/>
                </a:solidFill>
              </a:rPr>
              <a:t> </a:t>
            </a:r>
            <a:r>
              <a:rPr lang="tr-TR" altLang="tr-TR" b="1" i="1" dirty="0" err="1">
                <a:solidFill>
                  <a:srgbClr val="FFFF00"/>
                </a:solidFill>
              </a:rPr>
              <a:t>melanogaster</a:t>
            </a:r>
            <a:r>
              <a:rPr lang="tr-TR" altLang="tr-TR" b="1" i="1" dirty="0">
                <a:solidFill>
                  <a:srgbClr val="FFFF00"/>
                </a:solidFill>
              </a:rPr>
              <a:t> rufa)</a:t>
            </a:r>
            <a:endParaRPr lang="tr-TR" dirty="0"/>
          </a:p>
        </p:txBody>
      </p:sp>
    </p:spTree>
    <p:extLst>
      <p:ext uri="{BB962C8B-B14F-4D97-AF65-F5344CB8AC3E}">
        <p14:creationId xmlns:p14="http://schemas.microsoft.com/office/powerpoint/2010/main" val="32369363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safakaparthotel.com/images/icerik/caret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9432"/>
            <a:ext cx="9144000" cy="7317432"/>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p:cNvSpPr>
            <a:spLocks noGrp="1"/>
          </p:cNvSpPr>
          <p:nvPr>
            <p:ph idx="1"/>
          </p:nvPr>
        </p:nvSpPr>
        <p:spPr>
          <a:xfrm>
            <a:off x="611560" y="4221088"/>
            <a:ext cx="8064896" cy="2327921"/>
          </a:xfrm>
        </p:spPr>
        <p:txBody>
          <a:bodyPr>
            <a:normAutofit/>
          </a:bodyPr>
          <a:lstStyle/>
          <a:p>
            <a:pPr algn="just">
              <a:lnSpc>
                <a:spcPct val="130000"/>
              </a:lnSpc>
              <a:buFontTx/>
              <a:buNone/>
            </a:pPr>
            <a:r>
              <a:rPr lang="tr-TR" altLang="tr-TR" sz="2200" b="1" dirty="0">
                <a:solidFill>
                  <a:srgbClr val="FFFF00"/>
                </a:solidFill>
                <a:latin typeface="Corbel" panose="020B0503020204020204" pitchFamily="34" charset="0"/>
              </a:rPr>
              <a:t>Akdeniz ve Ege kıyıları, nesli tehlike altındaki, </a:t>
            </a:r>
            <a:r>
              <a:rPr lang="tr-TR" altLang="tr-TR" sz="2200" b="1" i="1" dirty="0" err="1">
                <a:solidFill>
                  <a:srgbClr val="FFFF00"/>
                </a:solidFill>
                <a:latin typeface="Corbel" panose="020B0503020204020204" pitchFamily="34" charset="0"/>
              </a:rPr>
              <a:t>Caretta</a:t>
            </a:r>
            <a:r>
              <a:rPr lang="tr-TR" altLang="tr-TR" sz="2200" b="1" i="1" dirty="0">
                <a:solidFill>
                  <a:srgbClr val="FFFF00"/>
                </a:solidFill>
                <a:latin typeface="Corbel" panose="020B0503020204020204" pitchFamily="34" charset="0"/>
              </a:rPr>
              <a:t> </a:t>
            </a:r>
            <a:r>
              <a:rPr lang="tr-TR" altLang="tr-TR" sz="2200" b="1" i="1" dirty="0" err="1">
                <a:solidFill>
                  <a:srgbClr val="FFFF00"/>
                </a:solidFill>
                <a:latin typeface="Corbel" panose="020B0503020204020204" pitchFamily="34" charset="0"/>
              </a:rPr>
              <a:t>caretta</a:t>
            </a:r>
            <a:r>
              <a:rPr lang="tr-TR" altLang="tr-TR" sz="2200" b="1" i="1" dirty="0">
                <a:solidFill>
                  <a:srgbClr val="FFFF00"/>
                </a:solidFill>
                <a:latin typeface="Corbel" panose="020B0503020204020204" pitchFamily="34" charset="0"/>
              </a:rPr>
              <a:t> </a:t>
            </a:r>
            <a:r>
              <a:rPr lang="tr-TR" altLang="tr-TR" sz="2200" b="1" dirty="0">
                <a:solidFill>
                  <a:srgbClr val="FFFF00"/>
                </a:solidFill>
                <a:latin typeface="Corbel" panose="020B0503020204020204" pitchFamily="34" charset="0"/>
              </a:rPr>
              <a:t>ve </a:t>
            </a:r>
            <a:r>
              <a:rPr lang="tr-TR" altLang="tr-TR" sz="2200" b="1" i="1" dirty="0" err="1">
                <a:solidFill>
                  <a:srgbClr val="FFFF00"/>
                </a:solidFill>
                <a:latin typeface="Corbel" panose="020B0503020204020204" pitchFamily="34" charset="0"/>
              </a:rPr>
              <a:t>Chelonia</a:t>
            </a:r>
            <a:r>
              <a:rPr lang="tr-TR" altLang="tr-TR" sz="2200" b="1" i="1" dirty="0">
                <a:solidFill>
                  <a:srgbClr val="FFFF00"/>
                </a:solidFill>
                <a:latin typeface="Corbel" panose="020B0503020204020204" pitchFamily="34" charset="0"/>
              </a:rPr>
              <a:t> </a:t>
            </a:r>
            <a:r>
              <a:rPr lang="tr-TR" altLang="tr-TR" sz="2200" b="1" i="1" dirty="0" err="1">
                <a:solidFill>
                  <a:srgbClr val="FFFF00"/>
                </a:solidFill>
                <a:latin typeface="Corbel" panose="020B0503020204020204" pitchFamily="34" charset="0"/>
              </a:rPr>
              <a:t>mydas</a:t>
            </a:r>
            <a:r>
              <a:rPr lang="tr-TR" altLang="tr-TR" sz="2200" b="1" i="1" dirty="0">
                <a:solidFill>
                  <a:srgbClr val="FFFF00"/>
                </a:solidFill>
                <a:latin typeface="Corbel" panose="020B0503020204020204" pitchFamily="34" charset="0"/>
              </a:rPr>
              <a:t> </a:t>
            </a:r>
            <a:r>
              <a:rPr lang="tr-TR" altLang="tr-TR" sz="2200" b="1" dirty="0">
                <a:solidFill>
                  <a:srgbClr val="FFFF00"/>
                </a:solidFill>
                <a:latin typeface="Corbel" panose="020B0503020204020204" pitchFamily="34" charset="0"/>
              </a:rPr>
              <a:t>türü denizkaplumbağaları ile Akdeniz Foku (</a:t>
            </a:r>
            <a:r>
              <a:rPr lang="tr-TR" altLang="tr-TR" sz="2200" b="1" i="1" dirty="0" err="1">
                <a:solidFill>
                  <a:srgbClr val="FFFF00"/>
                </a:solidFill>
                <a:latin typeface="Corbel" panose="020B0503020204020204" pitchFamily="34" charset="0"/>
              </a:rPr>
              <a:t>Monachus</a:t>
            </a:r>
            <a:r>
              <a:rPr lang="tr-TR" altLang="tr-TR" sz="2200" b="1" i="1" dirty="0">
                <a:solidFill>
                  <a:srgbClr val="FFFF00"/>
                </a:solidFill>
                <a:latin typeface="Corbel" panose="020B0503020204020204" pitchFamily="34" charset="0"/>
              </a:rPr>
              <a:t> </a:t>
            </a:r>
            <a:r>
              <a:rPr lang="tr-TR" altLang="tr-TR" sz="2200" b="1" i="1" dirty="0" err="1">
                <a:solidFill>
                  <a:srgbClr val="FFFF00"/>
                </a:solidFill>
                <a:latin typeface="Corbel" panose="020B0503020204020204" pitchFamily="34" charset="0"/>
              </a:rPr>
              <a:t>monachus</a:t>
            </a:r>
            <a:r>
              <a:rPr lang="tr-TR" altLang="tr-TR" sz="2200" b="1" i="1" dirty="0">
                <a:solidFill>
                  <a:srgbClr val="FFFF00"/>
                </a:solidFill>
                <a:latin typeface="Corbel" panose="020B0503020204020204" pitchFamily="34" charset="0"/>
              </a:rPr>
              <a:t>)’</a:t>
            </a:r>
            <a:r>
              <a:rPr lang="tr-TR" altLang="tr-TR" sz="2200" b="1" i="1" dirty="0" err="1">
                <a:solidFill>
                  <a:srgbClr val="FFFF00"/>
                </a:solidFill>
                <a:latin typeface="Corbel" panose="020B0503020204020204" pitchFamily="34" charset="0"/>
              </a:rPr>
              <a:t>nun</a:t>
            </a:r>
            <a:r>
              <a:rPr lang="tr-TR" altLang="tr-TR" sz="2200" b="1" i="1" dirty="0">
                <a:solidFill>
                  <a:srgbClr val="FFFF00"/>
                </a:solidFill>
                <a:latin typeface="Corbel" panose="020B0503020204020204" pitchFamily="34" charset="0"/>
              </a:rPr>
              <a:t> </a:t>
            </a:r>
            <a:r>
              <a:rPr lang="tr-TR" altLang="tr-TR" sz="2200" b="1" dirty="0">
                <a:solidFill>
                  <a:srgbClr val="FFFF00"/>
                </a:solidFill>
                <a:latin typeface="Corbel" panose="020B0503020204020204" pitchFamily="34" charset="0"/>
              </a:rPr>
              <a:t>yaşam alanıdır. Akdeniz Fokunun Ege, Akdeniz ve Karadeniz’deki populasyonu sabit olmayıp bu tür Karadeniz ve Marmara’da yok olmak üzeredir.</a:t>
            </a:r>
          </a:p>
        </p:txBody>
      </p:sp>
      <p:sp>
        <p:nvSpPr>
          <p:cNvPr id="2" name="Slayt Numarası Yer Tutucusu 1"/>
          <p:cNvSpPr>
            <a:spLocks noGrp="1"/>
          </p:cNvSpPr>
          <p:nvPr>
            <p:ph type="sldNum" sz="quarter" idx="12"/>
          </p:nvPr>
        </p:nvSpPr>
        <p:spPr/>
        <p:txBody>
          <a:bodyPr/>
          <a:lstStyle/>
          <a:p>
            <a:fld id="{F302176B-0E47-46AC-8F43-DAB4B8A37D06}" type="slidenum">
              <a:rPr lang="tr-TR" smtClean="0"/>
              <a:t>32</a:t>
            </a:fld>
            <a:endParaRPr lang="tr-TR"/>
          </a:p>
        </p:txBody>
      </p:sp>
    </p:spTree>
    <p:extLst>
      <p:ext uri="{BB962C8B-B14F-4D97-AF65-F5344CB8AC3E}">
        <p14:creationId xmlns:p14="http://schemas.microsoft.com/office/powerpoint/2010/main" val="3676080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descr="http://www.resimrehberi.com/files/file/cicek-balik-wallpap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1" y="-1"/>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Başlık 3"/>
          <p:cNvSpPr>
            <a:spLocks noGrp="1"/>
          </p:cNvSpPr>
          <p:nvPr>
            <p:ph type="ctrTitle"/>
          </p:nvPr>
        </p:nvSpPr>
        <p:spPr>
          <a:xfrm>
            <a:off x="967439" y="0"/>
            <a:ext cx="7200800" cy="2664296"/>
          </a:xfr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a:normAutofit/>
          </a:bodyPr>
          <a:lstStyle/>
          <a:p>
            <a:r>
              <a:rPr lang="tr-TR" sz="4200" b="1" dirty="0">
                <a:solidFill>
                  <a:srgbClr val="FFC000"/>
                </a:solidFill>
                <a:latin typeface="Corbel" panose="020B0503020204020204" pitchFamily="34" charset="0"/>
              </a:rPr>
              <a:t>BALIKLARIMIZIN BİYOÇEŞİTLİLİKTEKİ ROLLERİ</a:t>
            </a:r>
          </a:p>
        </p:txBody>
      </p:sp>
      <p:sp>
        <p:nvSpPr>
          <p:cNvPr id="2" name="Slayt Numarası Yer Tutucusu 1"/>
          <p:cNvSpPr>
            <a:spLocks noGrp="1"/>
          </p:cNvSpPr>
          <p:nvPr>
            <p:ph type="sldNum" sz="quarter" idx="12"/>
          </p:nvPr>
        </p:nvSpPr>
        <p:spPr/>
        <p:txBody>
          <a:bodyPr/>
          <a:lstStyle/>
          <a:p>
            <a:fld id="{F302176B-0E47-46AC-8F43-DAB4B8A37D06}" type="slidenum">
              <a:rPr lang="tr-TR" smtClean="0"/>
              <a:t>33</a:t>
            </a:fld>
            <a:endParaRPr lang="tr-TR"/>
          </a:p>
        </p:txBody>
      </p:sp>
      <p:pic>
        <p:nvPicPr>
          <p:cNvPr id="5130" name="Picture 10" descr="http://t0.gstatic.com/images?q=tbn:ANd9GcSLDKbUcfohE3e5cf8PM7Rv1OUIO1QXCpUg0udgN7WczHbGQoeEK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9222" y="5052221"/>
            <a:ext cx="1924819" cy="1494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7315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031717"/>
            </a:gs>
            <a:gs pos="50000">
              <a:srgbClr val="002060"/>
            </a:gs>
            <a:gs pos="100000">
              <a:schemeClr val="accent1">
                <a:tint val="23500"/>
                <a:satMod val="16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5" name="Başlık 4"/>
          <p:cNvSpPr>
            <a:spLocks noGrp="1"/>
          </p:cNvSpPr>
          <p:nvPr>
            <p:ph type="title"/>
          </p:nvPr>
        </p:nvSpPr>
        <p:spPr>
          <a:xfrm>
            <a:off x="323528" y="692696"/>
            <a:ext cx="8712968" cy="1288504"/>
          </a:xfrm>
        </p:spPr>
        <p:txBody>
          <a:bodyPr>
            <a:normAutofit/>
          </a:bodyPr>
          <a:lstStyle/>
          <a:p>
            <a:r>
              <a:rPr lang="tr-TR" b="1" dirty="0">
                <a:solidFill>
                  <a:srgbClr val="FFC000"/>
                </a:solidFill>
                <a:latin typeface="Corbel" panose="020B0503020204020204" pitchFamily="34" charset="0"/>
              </a:rPr>
              <a:t>Dünya </a:t>
            </a:r>
            <a:r>
              <a:rPr lang="tr-TR" b="1" dirty="0" err="1">
                <a:solidFill>
                  <a:srgbClr val="FFC000"/>
                </a:solidFill>
                <a:latin typeface="Corbel" panose="020B0503020204020204" pitchFamily="34" charset="0"/>
              </a:rPr>
              <a:t>çapInda</a:t>
            </a:r>
            <a:r>
              <a:rPr lang="tr-TR" b="1" dirty="0">
                <a:solidFill>
                  <a:srgbClr val="FFC000"/>
                </a:solidFill>
                <a:latin typeface="Corbel" panose="020B0503020204020204" pitchFamily="34" charset="0"/>
              </a:rPr>
              <a:t> </a:t>
            </a:r>
            <a:r>
              <a:rPr lang="tr-TR" b="1" dirty="0" err="1">
                <a:solidFill>
                  <a:srgbClr val="FFC000"/>
                </a:solidFill>
                <a:latin typeface="Corbel" panose="020B0503020204020204" pitchFamily="34" charset="0"/>
              </a:rPr>
              <a:t>tanImlanmIş</a:t>
            </a:r>
            <a:r>
              <a:rPr lang="tr-TR" b="1" dirty="0">
                <a:solidFill>
                  <a:srgbClr val="FFC000"/>
                </a:solidFill>
                <a:latin typeface="Corbel" panose="020B0503020204020204" pitchFamily="34" charset="0"/>
              </a:rPr>
              <a:t> olan…</a:t>
            </a:r>
          </a:p>
        </p:txBody>
      </p:sp>
      <p:graphicFrame>
        <p:nvGraphicFramePr>
          <p:cNvPr id="7" name="İçerik Yer Tutucusu 6"/>
          <p:cNvGraphicFramePr>
            <a:graphicFrameLocks noGrp="1"/>
          </p:cNvGraphicFramePr>
          <p:nvPr>
            <p:ph idx="1"/>
            <p:extLst>
              <p:ext uri="{D42A27DB-BD31-4B8C-83A1-F6EECF244321}">
                <p14:modId xmlns:p14="http://schemas.microsoft.com/office/powerpoint/2010/main" val="3976165382"/>
              </p:ext>
            </p:extLst>
          </p:nvPr>
        </p:nvGraphicFramePr>
        <p:xfrm>
          <a:off x="467544" y="2348880"/>
          <a:ext cx="8424936" cy="3137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ayt Numarası Yer Tutucusu 1"/>
          <p:cNvSpPr>
            <a:spLocks noGrp="1"/>
          </p:cNvSpPr>
          <p:nvPr>
            <p:ph type="sldNum" sz="quarter" idx="12"/>
          </p:nvPr>
        </p:nvSpPr>
        <p:spPr/>
        <p:txBody>
          <a:bodyPr/>
          <a:lstStyle/>
          <a:p>
            <a:fld id="{F302176B-0E47-46AC-8F43-DAB4B8A37D06}" type="slidenum">
              <a:rPr lang="tr-TR" smtClean="0"/>
              <a:t>34</a:t>
            </a:fld>
            <a:endParaRPr lang="tr-TR"/>
          </a:p>
        </p:txBody>
      </p:sp>
    </p:spTree>
    <p:extLst>
      <p:ext uri="{BB962C8B-B14F-4D97-AF65-F5344CB8AC3E}">
        <p14:creationId xmlns:p14="http://schemas.microsoft.com/office/powerpoint/2010/main" val="16492254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İçerik Yer Tutucusu 4"/>
          <p:cNvSpPr>
            <a:spLocks noGrp="1"/>
          </p:cNvSpPr>
          <p:nvPr>
            <p:ph idx="1"/>
          </p:nvPr>
        </p:nvSpPr>
        <p:spPr>
          <a:xfrm>
            <a:off x="971600" y="2132856"/>
            <a:ext cx="7056784" cy="3137521"/>
          </a:xfrm>
        </p:spPr>
        <p:txBody>
          <a:bodyPr>
            <a:noAutofit/>
          </a:bodyPr>
          <a:lstStyle/>
          <a:p>
            <a:pPr algn="just" fontAlgn="auto">
              <a:lnSpc>
                <a:spcPct val="160000"/>
              </a:lnSpc>
              <a:spcAft>
                <a:spcPts val="0"/>
              </a:spcAft>
              <a:buFont typeface="Arial" pitchFamily="34" charset="0"/>
              <a:buNone/>
              <a:defRPr/>
            </a:pPr>
            <a:r>
              <a:rPr lang="tr-TR" sz="2400" b="1" dirty="0">
                <a:solidFill>
                  <a:srgbClr val="031717"/>
                </a:solidFill>
                <a:latin typeface="Corbel" panose="020B0503020204020204" pitchFamily="34" charset="0"/>
              </a:rPr>
              <a:t>Jeomorfolojik yapısı itibariyle ülkemiz, gerek akarsu gerekse durgun su sistemi bakımından zengindir. İç su kaynaklarımızda mevcut olan balık türlerinin tespit edilmesi; elde edilen su ürünleri miktarının artırılması ve biyoçeşitliliğin ortaya çıkarılması açısından önem taşımaktadır.</a:t>
            </a:r>
          </a:p>
        </p:txBody>
      </p:sp>
      <p:sp>
        <p:nvSpPr>
          <p:cNvPr id="2" name="Slayt Numarası Yer Tutucusu 1"/>
          <p:cNvSpPr>
            <a:spLocks noGrp="1"/>
          </p:cNvSpPr>
          <p:nvPr>
            <p:ph type="sldNum" sz="quarter" idx="12"/>
          </p:nvPr>
        </p:nvSpPr>
        <p:spPr/>
        <p:txBody>
          <a:bodyPr/>
          <a:lstStyle/>
          <a:p>
            <a:fld id="{F302176B-0E47-46AC-8F43-DAB4B8A37D06}" type="slidenum">
              <a:rPr lang="tr-TR" smtClean="0"/>
              <a:t>35</a:t>
            </a:fld>
            <a:endParaRPr lang="tr-TR"/>
          </a:p>
        </p:txBody>
      </p:sp>
    </p:spTree>
    <p:extLst>
      <p:ext uri="{BB962C8B-B14F-4D97-AF65-F5344CB8AC3E}">
        <p14:creationId xmlns:p14="http://schemas.microsoft.com/office/powerpoint/2010/main" val="10115625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gradFill>
          <a:gsLst>
            <a:gs pos="0">
              <a:srgbClr val="031717"/>
            </a:gs>
            <a:gs pos="50000">
              <a:srgbClr val="002060"/>
            </a:gs>
            <a:gs pos="100000">
              <a:schemeClr val="accent1">
                <a:tint val="23500"/>
                <a:satMod val="16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3" name="İçerik Yer Tutucusu 2"/>
          <p:cNvSpPr>
            <a:spLocks noGrp="1"/>
          </p:cNvSpPr>
          <p:nvPr>
            <p:ph idx="1"/>
          </p:nvPr>
        </p:nvSpPr>
        <p:spPr>
          <a:xfrm>
            <a:off x="683568" y="1772816"/>
            <a:ext cx="7776864" cy="3497561"/>
          </a:xfrm>
        </p:spPr>
        <p:txBody>
          <a:bodyPr>
            <a:noAutofit/>
          </a:bodyPr>
          <a:lstStyle/>
          <a:p>
            <a:pPr algn="just"/>
            <a:r>
              <a:rPr lang="tr-TR" sz="2400" b="1" dirty="0">
                <a:solidFill>
                  <a:srgbClr val="FFC000"/>
                </a:solidFill>
                <a:latin typeface="Corbel" panose="020B0503020204020204" pitchFamily="34" charset="0"/>
              </a:rPr>
              <a:t>Türkiye yaklaşık 8.592 km’lik kıyı şeridine sahiptir. Sahip olduğumuz deniz balıklarının %50’sinin yerel olarak yok olma tehlikesi altında olduğu tahmin edilmektedir. Ekonomik açıdan önemli balık türleri arasında hamsi, istavrit, palamut, </a:t>
            </a:r>
            <a:r>
              <a:rPr lang="tr-TR" sz="2400" b="1" dirty="0" err="1">
                <a:solidFill>
                  <a:srgbClr val="FFC000"/>
                </a:solidFill>
                <a:latin typeface="Corbel" panose="020B0503020204020204" pitchFamily="34" charset="0"/>
              </a:rPr>
              <a:t>sardalya</a:t>
            </a:r>
            <a:r>
              <a:rPr lang="tr-TR" sz="2400" b="1" dirty="0">
                <a:solidFill>
                  <a:srgbClr val="FFC000"/>
                </a:solidFill>
                <a:latin typeface="Corbel" panose="020B0503020204020204" pitchFamily="34" charset="0"/>
              </a:rPr>
              <a:t>, lüfer, </a:t>
            </a:r>
            <a:r>
              <a:rPr lang="tr-TR" sz="2400" b="1" dirty="0" err="1">
                <a:solidFill>
                  <a:srgbClr val="FFC000"/>
                </a:solidFill>
                <a:latin typeface="Corbel" panose="020B0503020204020204" pitchFamily="34" charset="0"/>
              </a:rPr>
              <a:t>barbun</a:t>
            </a:r>
            <a:r>
              <a:rPr lang="tr-TR" sz="2400" b="1" dirty="0">
                <a:solidFill>
                  <a:srgbClr val="FFC000"/>
                </a:solidFill>
                <a:latin typeface="Corbel" panose="020B0503020204020204" pitchFamily="34" charset="0"/>
              </a:rPr>
              <a:t> ve kalkan yer almaktadır.</a:t>
            </a:r>
          </a:p>
        </p:txBody>
      </p:sp>
      <p:sp>
        <p:nvSpPr>
          <p:cNvPr id="2" name="Slayt Numarası Yer Tutucusu 1"/>
          <p:cNvSpPr>
            <a:spLocks noGrp="1"/>
          </p:cNvSpPr>
          <p:nvPr>
            <p:ph type="sldNum" sz="quarter" idx="12"/>
          </p:nvPr>
        </p:nvSpPr>
        <p:spPr/>
        <p:txBody>
          <a:bodyPr/>
          <a:lstStyle/>
          <a:p>
            <a:fld id="{F302176B-0E47-46AC-8F43-DAB4B8A37D06}" type="slidenum">
              <a:rPr lang="tr-TR" smtClean="0"/>
              <a:t>36</a:t>
            </a:fld>
            <a:endParaRPr lang="tr-TR"/>
          </a:p>
        </p:txBody>
      </p:sp>
    </p:spTree>
    <p:extLst>
      <p:ext uri="{BB962C8B-B14F-4D97-AF65-F5344CB8AC3E}">
        <p14:creationId xmlns:p14="http://schemas.microsoft.com/office/powerpoint/2010/main" val="4626525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sp>
        <p:nvSpPr>
          <p:cNvPr id="4" name="Slayt Numarası Yer Tutucusu 3"/>
          <p:cNvSpPr>
            <a:spLocks noGrp="1"/>
          </p:cNvSpPr>
          <p:nvPr>
            <p:ph type="sldNum" sz="quarter" idx="12"/>
          </p:nvPr>
        </p:nvSpPr>
        <p:spPr/>
        <p:txBody>
          <a:bodyPr/>
          <a:lstStyle/>
          <a:p>
            <a:fld id="{F302176B-0E47-46AC-8F43-DAB4B8A37D06}" type="slidenum">
              <a:rPr lang="tr-TR" smtClean="0"/>
              <a:t>37</a:t>
            </a:fld>
            <a:endParaRPr lang="tr-TR"/>
          </a:p>
        </p:txBody>
      </p:sp>
      <p:pic>
        <p:nvPicPr>
          <p:cNvPr id="21508" name="Picture 4" descr="http://i28.photobucket.com/albums/c233/Meteacikgoz/Balik/SP_A00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2"/>
            <a:ext cx="9144000" cy="6839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64609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pic>
        <p:nvPicPr>
          <p:cNvPr id="22532" name="Picture 4" descr="http://3.bp.blogspot.com/-pfgEoannp3A/TsFww5JZ2OI/AAAAAAAAABA/m-W321YR__U/s1600/BARBUN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5326" y="3052580"/>
            <a:ext cx="5988674" cy="3805420"/>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http://www.sanalmutfakmert.com/wp-content/uploads/Butun-Sardaly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391" y="168229"/>
            <a:ext cx="5884556" cy="3115744"/>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323528" y="5772294"/>
            <a:ext cx="2327742" cy="369332"/>
          </a:xfrm>
          <a:prstGeom prst="rect">
            <a:avLst/>
          </a:prstGeom>
          <a:noFill/>
        </p:spPr>
        <p:txBody>
          <a:bodyPr wrap="square" rtlCol="0">
            <a:spAutoFit/>
          </a:bodyPr>
          <a:lstStyle/>
          <a:p>
            <a:r>
              <a:rPr lang="tr-TR" b="1" i="1" dirty="0" err="1"/>
              <a:t>Mullus</a:t>
            </a:r>
            <a:r>
              <a:rPr lang="tr-TR" b="1" i="1" dirty="0"/>
              <a:t> </a:t>
            </a:r>
            <a:r>
              <a:rPr lang="tr-TR" b="1" i="1" dirty="0" err="1"/>
              <a:t>barbatus</a:t>
            </a:r>
            <a:endParaRPr lang="tr-TR" b="1" i="1" dirty="0"/>
          </a:p>
        </p:txBody>
      </p:sp>
      <p:sp>
        <p:nvSpPr>
          <p:cNvPr id="5" name="Metin kutusu 4"/>
          <p:cNvSpPr txBox="1"/>
          <p:nvPr/>
        </p:nvSpPr>
        <p:spPr>
          <a:xfrm>
            <a:off x="6300192" y="1575537"/>
            <a:ext cx="2260555" cy="369332"/>
          </a:xfrm>
          <a:prstGeom prst="rect">
            <a:avLst/>
          </a:prstGeom>
          <a:noFill/>
        </p:spPr>
        <p:txBody>
          <a:bodyPr wrap="none" rtlCol="0">
            <a:spAutoFit/>
          </a:bodyPr>
          <a:lstStyle/>
          <a:p>
            <a:r>
              <a:rPr lang="tr-TR" b="1" i="1" dirty="0" err="1"/>
              <a:t>Sardina</a:t>
            </a:r>
            <a:r>
              <a:rPr lang="tr-TR" b="1" i="1" dirty="0"/>
              <a:t> </a:t>
            </a:r>
            <a:r>
              <a:rPr lang="tr-TR" b="1" i="1" dirty="0" err="1"/>
              <a:t>pilchardus</a:t>
            </a:r>
            <a:endParaRPr lang="tr-TR" b="1" i="1" dirty="0"/>
          </a:p>
        </p:txBody>
      </p:sp>
      <p:sp>
        <p:nvSpPr>
          <p:cNvPr id="2" name="Slayt Numarası Yer Tutucusu 1"/>
          <p:cNvSpPr>
            <a:spLocks noGrp="1"/>
          </p:cNvSpPr>
          <p:nvPr>
            <p:ph type="sldNum" sz="quarter" idx="12"/>
          </p:nvPr>
        </p:nvSpPr>
        <p:spPr/>
        <p:txBody>
          <a:bodyPr/>
          <a:lstStyle/>
          <a:p>
            <a:fld id="{F302176B-0E47-46AC-8F43-DAB4B8A37D06}" type="slidenum">
              <a:rPr lang="tr-TR" smtClean="0"/>
              <a:t>38</a:t>
            </a:fld>
            <a:endParaRPr lang="tr-TR"/>
          </a:p>
        </p:txBody>
      </p:sp>
    </p:spTree>
    <p:extLst>
      <p:ext uri="{BB962C8B-B14F-4D97-AF65-F5344CB8AC3E}">
        <p14:creationId xmlns:p14="http://schemas.microsoft.com/office/powerpoint/2010/main" val="34130232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sp>
        <p:nvSpPr>
          <p:cNvPr id="5" name="Slayt Numarası Yer Tutucusu 4"/>
          <p:cNvSpPr>
            <a:spLocks noGrp="1"/>
          </p:cNvSpPr>
          <p:nvPr>
            <p:ph type="sldNum" sz="quarter" idx="12"/>
          </p:nvPr>
        </p:nvSpPr>
        <p:spPr/>
        <p:txBody>
          <a:bodyPr/>
          <a:lstStyle/>
          <a:p>
            <a:fld id="{F302176B-0E47-46AC-8F43-DAB4B8A37D06}" type="slidenum">
              <a:rPr lang="tr-TR" smtClean="0"/>
              <a:t>39</a:t>
            </a:fld>
            <a:endParaRPr lang="tr-TR"/>
          </a:p>
        </p:txBody>
      </p:sp>
      <p:pic>
        <p:nvPicPr>
          <p:cNvPr id="23554" name="Picture 2" descr="http://www.rizevizyon.com/Images/hamsi%20riz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5868144" y="6318612"/>
            <a:ext cx="3089307" cy="369332"/>
          </a:xfrm>
          <a:prstGeom prst="rect">
            <a:avLst/>
          </a:prstGeom>
          <a:noFill/>
        </p:spPr>
        <p:txBody>
          <a:bodyPr wrap="none" rtlCol="0">
            <a:spAutoFit/>
          </a:bodyPr>
          <a:lstStyle/>
          <a:p>
            <a:r>
              <a:rPr lang="tr-TR" b="1" i="1" dirty="0" err="1">
                <a:solidFill>
                  <a:srgbClr val="FFC000"/>
                </a:solidFill>
              </a:rPr>
              <a:t>Engraulis</a:t>
            </a:r>
            <a:r>
              <a:rPr lang="tr-TR" b="1" i="1" dirty="0">
                <a:solidFill>
                  <a:srgbClr val="FFC000"/>
                </a:solidFill>
              </a:rPr>
              <a:t> </a:t>
            </a:r>
            <a:r>
              <a:rPr lang="tr-TR" b="1" i="1" dirty="0" err="1">
                <a:solidFill>
                  <a:srgbClr val="FFC000"/>
                </a:solidFill>
              </a:rPr>
              <a:t>encrasicolus</a:t>
            </a:r>
            <a:endParaRPr lang="tr-TR" b="1" i="1" dirty="0">
              <a:solidFill>
                <a:srgbClr val="FFC000"/>
              </a:solidFill>
            </a:endParaRPr>
          </a:p>
        </p:txBody>
      </p:sp>
    </p:spTree>
    <p:extLst>
      <p:ext uri="{BB962C8B-B14F-4D97-AF65-F5344CB8AC3E}">
        <p14:creationId xmlns:p14="http://schemas.microsoft.com/office/powerpoint/2010/main" val="1842552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nist.gov/oles/forensics/images/DNA-Stra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18"/>
            <a:ext cx="9144000" cy="6877018"/>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p:cNvSpPr>
            <a:spLocks noGrp="1"/>
          </p:cNvSpPr>
          <p:nvPr>
            <p:ph type="title"/>
          </p:nvPr>
        </p:nvSpPr>
        <p:spPr>
          <a:xfrm>
            <a:off x="1371600" y="692696"/>
            <a:ext cx="6400800" cy="685800"/>
          </a:xfrm>
          <a:effectLst>
            <a:glow rad="228600">
              <a:schemeClr val="accent5">
                <a:satMod val="175000"/>
                <a:alpha val="40000"/>
              </a:schemeClr>
            </a:glow>
            <a:reflection blurRad="6350" stA="50000" endA="300" endPos="55000" dir="5400000" sy="-100000" algn="bl" rotWithShape="0"/>
          </a:effectLst>
        </p:spPr>
        <p:txBody>
          <a:bodyPr/>
          <a:lstStyle/>
          <a:p>
            <a:r>
              <a:rPr lang="tr-TR" b="1" dirty="0">
                <a:solidFill>
                  <a:srgbClr val="FFC000"/>
                </a:solidFill>
              </a:rPr>
              <a:t>GENETİK ÇEŞİTLİLİK</a:t>
            </a:r>
          </a:p>
        </p:txBody>
      </p:sp>
      <p:sp>
        <p:nvSpPr>
          <p:cNvPr id="3" name="İçerik Yer Tutucusu 2"/>
          <p:cNvSpPr>
            <a:spLocks noGrp="1"/>
          </p:cNvSpPr>
          <p:nvPr>
            <p:ph idx="1"/>
          </p:nvPr>
        </p:nvSpPr>
        <p:spPr>
          <a:xfrm>
            <a:off x="683568" y="2348880"/>
            <a:ext cx="8208912" cy="3528392"/>
          </a:xfrm>
        </p:spPr>
        <p:txBody>
          <a:bodyPr>
            <a:noAutofit/>
          </a:bodyPr>
          <a:lstStyle/>
          <a:p>
            <a:pPr algn="just"/>
            <a:r>
              <a:rPr lang="tr-TR" sz="2000" b="1" dirty="0">
                <a:latin typeface="Corbel" panose="020B0503020204020204" pitchFamily="34" charset="0"/>
              </a:rPr>
              <a:t>Kalıtsal olarak geçen ve varoluşun fiziki ve biyokimyasal karakteristiklerini belirleyen biyokimyasal paketler olarak tanımlanabilir. Genetik çeşitlilik belli bir tür, populasyon, varyete, alt-tür ya da ırk içindeki gen farklılığıyla ölçülür. Bu tür farklılıklar; örneğin, evcil hayvanlar ve tarımsal ürünlerin üretilmesini ve yaban hayatında değişen koşullara uyum sağlamasını sağlar.</a:t>
            </a:r>
          </a:p>
        </p:txBody>
      </p:sp>
      <p:sp>
        <p:nvSpPr>
          <p:cNvPr id="4" name="Slayt Numarası Yer Tutucusu 3"/>
          <p:cNvSpPr>
            <a:spLocks noGrp="1"/>
          </p:cNvSpPr>
          <p:nvPr>
            <p:ph type="sldNum" sz="quarter" idx="12"/>
          </p:nvPr>
        </p:nvSpPr>
        <p:spPr/>
        <p:txBody>
          <a:bodyPr/>
          <a:lstStyle/>
          <a:p>
            <a:fld id="{F302176B-0E47-46AC-8F43-DAB4B8A37D06}" type="slidenum">
              <a:rPr lang="tr-TR" smtClean="0"/>
              <a:t>4</a:t>
            </a:fld>
            <a:endParaRPr lang="tr-TR"/>
          </a:p>
        </p:txBody>
      </p:sp>
    </p:spTree>
    <p:extLst>
      <p:ext uri="{BB962C8B-B14F-4D97-AF65-F5344CB8AC3E}">
        <p14:creationId xmlns:p14="http://schemas.microsoft.com/office/powerpoint/2010/main" val="41887278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 name="İçerik Yer Tutucusu 2"/>
          <p:cNvSpPr>
            <a:spLocks noGrp="1"/>
          </p:cNvSpPr>
          <p:nvPr>
            <p:ph idx="1"/>
          </p:nvPr>
        </p:nvSpPr>
        <p:spPr>
          <a:xfrm>
            <a:off x="1043608" y="2348880"/>
            <a:ext cx="6728792" cy="3137521"/>
          </a:xfrm>
        </p:spPr>
        <p:txBody>
          <a:bodyPr>
            <a:normAutofit/>
          </a:bodyPr>
          <a:lstStyle/>
          <a:p>
            <a:pPr algn="just">
              <a:lnSpc>
                <a:spcPct val="200000"/>
              </a:lnSpc>
            </a:pPr>
            <a:r>
              <a:rPr lang="tr-TR" b="1" dirty="0"/>
              <a:t>Tüm bu türler yoğun avcılık baskısıyla karşı karşıya olan türlerdir.</a:t>
            </a:r>
          </a:p>
          <a:p>
            <a:pPr algn="just">
              <a:lnSpc>
                <a:spcPct val="200000"/>
              </a:lnSpc>
            </a:pPr>
            <a:r>
              <a:rPr lang="tr-TR" b="1" dirty="0"/>
              <a:t>Bunların dışında denizlerimizde mevcut birçok balık türü vardır.</a:t>
            </a:r>
          </a:p>
        </p:txBody>
      </p:sp>
      <p:sp>
        <p:nvSpPr>
          <p:cNvPr id="2" name="Slayt Numarası Yer Tutucusu 1"/>
          <p:cNvSpPr>
            <a:spLocks noGrp="1"/>
          </p:cNvSpPr>
          <p:nvPr>
            <p:ph type="sldNum" sz="quarter" idx="12"/>
          </p:nvPr>
        </p:nvSpPr>
        <p:spPr/>
        <p:txBody>
          <a:bodyPr/>
          <a:lstStyle/>
          <a:p>
            <a:fld id="{F302176B-0E47-46AC-8F43-DAB4B8A37D06}" type="slidenum">
              <a:rPr lang="tr-TR" smtClean="0"/>
              <a:t>40</a:t>
            </a:fld>
            <a:endParaRPr lang="tr-TR"/>
          </a:p>
        </p:txBody>
      </p:sp>
    </p:spTree>
    <p:extLst>
      <p:ext uri="{BB962C8B-B14F-4D97-AF65-F5344CB8AC3E}">
        <p14:creationId xmlns:p14="http://schemas.microsoft.com/office/powerpoint/2010/main" val="31242302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flyingsharks.eu/portal/images/com_fwgallery/files/62/xldasyatis-pastinac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5718062" y="6272671"/>
            <a:ext cx="3425938" cy="461665"/>
          </a:xfrm>
          <a:prstGeom prst="rect">
            <a:avLst/>
          </a:prstGeom>
          <a:noFill/>
        </p:spPr>
        <p:txBody>
          <a:bodyPr wrap="none" rtlCol="0">
            <a:spAutoFit/>
          </a:bodyPr>
          <a:lstStyle/>
          <a:p>
            <a:r>
              <a:rPr lang="tr-TR" sz="2400" b="1" i="1" dirty="0" err="1">
                <a:solidFill>
                  <a:srgbClr val="FFC000"/>
                </a:solidFill>
              </a:rPr>
              <a:t>Dasyatis</a:t>
            </a:r>
            <a:r>
              <a:rPr lang="tr-TR" sz="2400" b="1" i="1" dirty="0">
                <a:solidFill>
                  <a:srgbClr val="FFC000"/>
                </a:solidFill>
              </a:rPr>
              <a:t> </a:t>
            </a:r>
            <a:r>
              <a:rPr lang="tr-TR" sz="2400" b="1" i="1" dirty="0" err="1">
                <a:solidFill>
                  <a:srgbClr val="FFC000"/>
                </a:solidFill>
              </a:rPr>
              <a:t>pastinaca</a:t>
            </a:r>
            <a:endParaRPr lang="tr-TR" sz="2400" b="1" i="1" dirty="0">
              <a:solidFill>
                <a:srgbClr val="FFC000"/>
              </a:solidFill>
            </a:endParaRPr>
          </a:p>
        </p:txBody>
      </p:sp>
      <p:sp>
        <p:nvSpPr>
          <p:cNvPr id="2" name="Slayt Numarası Yer Tutucusu 1"/>
          <p:cNvSpPr>
            <a:spLocks noGrp="1"/>
          </p:cNvSpPr>
          <p:nvPr>
            <p:ph type="sldNum" sz="quarter" idx="12"/>
          </p:nvPr>
        </p:nvSpPr>
        <p:spPr/>
        <p:txBody>
          <a:bodyPr/>
          <a:lstStyle/>
          <a:p>
            <a:fld id="{F302176B-0E47-46AC-8F43-DAB4B8A37D06}" type="slidenum">
              <a:rPr lang="tr-TR" smtClean="0"/>
              <a:t>41</a:t>
            </a:fld>
            <a:endParaRPr lang="tr-TR"/>
          </a:p>
        </p:txBody>
      </p:sp>
    </p:spTree>
    <p:extLst>
      <p:ext uri="{BB962C8B-B14F-4D97-AF65-F5344CB8AC3E}">
        <p14:creationId xmlns:p14="http://schemas.microsoft.com/office/powerpoint/2010/main" val="18639608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gradFill>
          <a:gsLst>
            <a:gs pos="67000">
              <a:srgbClr val="002060"/>
            </a:gs>
            <a:gs pos="26000">
              <a:srgbClr val="002060"/>
            </a:gs>
            <a:gs pos="100000">
              <a:schemeClr val="accent1">
                <a:tint val="23500"/>
                <a:satMod val="16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sp>
        <p:nvSpPr>
          <p:cNvPr id="5" name="Slayt Numarası Yer Tutucusu 4"/>
          <p:cNvSpPr>
            <a:spLocks noGrp="1"/>
          </p:cNvSpPr>
          <p:nvPr>
            <p:ph type="sldNum" sz="quarter" idx="12"/>
          </p:nvPr>
        </p:nvSpPr>
        <p:spPr/>
        <p:txBody>
          <a:bodyPr/>
          <a:lstStyle/>
          <a:p>
            <a:fld id="{F302176B-0E47-46AC-8F43-DAB4B8A37D06}" type="slidenum">
              <a:rPr lang="tr-TR" smtClean="0"/>
              <a:t>42</a:t>
            </a:fld>
            <a:endParaRPr lang="tr-TR"/>
          </a:p>
        </p:txBody>
      </p:sp>
      <p:pic>
        <p:nvPicPr>
          <p:cNvPr id="41986" name="Picture 2" descr="http://yekmek.blob.core.windows.net/yekmek/2013/05/denizati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3241" y="692696"/>
            <a:ext cx="6624736" cy="4985114"/>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3779912" y="6052646"/>
            <a:ext cx="4410182" cy="461665"/>
          </a:xfrm>
          <a:prstGeom prst="rect">
            <a:avLst/>
          </a:prstGeom>
          <a:noFill/>
        </p:spPr>
        <p:txBody>
          <a:bodyPr wrap="none" rtlCol="0">
            <a:spAutoFit/>
          </a:bodyPr>
          <a:lstStyle/>
          <a:p>
            <a:r>
              <a:rPr lang="tr-TR" sz="2400" b="1" i="1" dirty="0" err="1">
                <a:solidFill>
                  <a:srgbClr val="FFC000"/>
                </a:solidFill>
              </a:rPr>
              <a:t>Hippocampus</a:t>
            </a:r>
            <a:r>
              <a:rPr lang="tr-TR" sz="2400" b="1" i="1" dirty="0">
                <a:solidFill>
                  <a:srgbClr val="FFC000"/>
                </a:solidFill>
              </a:rPr>
              <a:t> </a:t>
            </a:r>
            <a:r>
              <a:rPr lang="tr-TR" sz="2400" b="1" i="1" dirty="0" err="1">
                <a:solidFill>
                  <a:srgbClr val="FFC000"/>
                </a:solidFill>
              </a:rPr>
              <a:t>guttulatus</a:t>
            </a:r>
            <a:endParaRPr lang="tr-TR" sz="2400" b="1" i="1" dirty="0">
              <a:solidFill>
                <a:srgbClr val="FFC000"/>
              </a:solidFill>
            </a:endParaRPr>
          </a:p>
        </p:txBody>
      </p:sp>
    </p:spTree>
    <p:extLst>
      <p:ext uri="{BB962C8B-B14F-4D97-AF65-F5344CB8AC3E}">
        <p14:creationId xmlns:p14="http://schemas.microsoft.com/office/powerpoint/2010/main" val="10320123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gradFill>
          <a:gsLst>
            <a:gs pos="67000">
              <a:srgbClr val="002060"/>
            </a:gs>
            <a:gs pos="26000">
              <a:srgbClr val="002060"/>
            </a:gs>
            <a:gs pos="100000">
              <a:schemeClr val="accent1">
                <a:tint val="23500"/>
                <a:satMod val="160000"/>
              </a:schemeClr>
            </a:gs>
          </a:gsLst>
          <a:path path="shape">
            <a:fillToRect l="50000" t="50000" r="50000" b="50000"/>
          </a:path>
        </a:gradFill>
        <a:effectLst/>
      </p:bgPr>
    </p:bg>
    <p:spTree>
      <p:nvGrpSpPr>
        <p:cNvPr id="1" name=""/>
        <p:cNvGrpSpPr/>
        <p:nvPr/>
      </p:nvGrpSpPr>
      <p:grpSpPr>
        <a:xfrm>
          <a:off x="0" y="0"/>
          <a:ext cx="0" cy="0"/>
          <a:chOff x="0" y="0"/>
          <a:chExt cx="0" cy="0"/>
        </a:xfrm>
      </p:grpSpPr>
      <p:pic>
        <p:nvPicPr>
          <p:cNvPr id="44034" name="Picture 2" descr="http://www.acquarioargentario.org/wp-content/uploads/2008/10/apogon-imberb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513" y="1340768"/>
            <a:ext cx="5976664" cy="4153783"/>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3203848" y="5949280"/>
            <a:ext cx="3108543" cy="461665"/>
          </a:xfrm>
          <a:prstGeom prst="rect">
            <a:avLst/>
          </a:prstGeom>
          <a:noFill/>
        </p:spPr>
        <p:txBody>
          <a:bodyPr wrap="none" rtlCol="0">
            <a:spAutoFit/>
          </a:bodyPr>
          <a:lstStyle/>
          <a:p>
            <a:r>
              <a:rPr lang="tr-TR" sz="2400" b="1" i="1" dirty="0" err="1">
                <a:solidFill>
                  <a:srgbClr val="FFC000"/>
                </a:solidFill>
              </a:rPr>
              <a:t>Apogon</a:t>
            </a:r>
            <a:r>
              <a:rPr lang="tr-TR" sz="2400" b="1" i="1" dirty="0">
                <a:solidFill>
                  <a:srgbClr val="FFC000"/>
                </a:solidFill>
              </a:rPr>
              <a:t> </a:t>
            </a:r>
            <a:r>
              <a:rPr lang="tr-TR" sz="2400" b="1" i="1" dirty="0" err="1">
                <a:solidFill>
                  <a:srgbClr val="FFC000"/>
                </a:solidFill>
              </a:rPr>
              <a:t>imberbis</a:t>
            </a:r>
            <a:endParaRPr lang="tr-TR" sz="2400" b="1" i="1" dirty="0">
              <a:solidFill>
                <a:srgbClr val="FFC000"/>
              </a:solidFill>
            </a:endParaRPr>
          </a:p>
        </p:txBody>
      </p:sp>
      <p:sp>
        <p:nvSpPr>
          <p:cNvPr id="2" name="Slayt Numarası Yer Tutucusu 1"/>
          <p:cNvSpPr>
            <a:spLocks noGrp="1"/>
          </p:cNvSpPr>
          <p:nvPr>
            <p:ph type="sldNum" sz="quarter" idx="12"/>
          </p:nvPr>
        </p:nvSpPr>
        <p:spPr/>
        <p:txBody>
          <a:bodyPr/>
          <a:lstStyle/>
          <a:p>
            <a:fld id="{F302176B-0E47-46AC-8F43-DAB4B8A37D06}" type="slidenum">
              <a:rPr lang="tr-TR" smtClean="0"/>
              <a:t>43</a:t>
            </a:fld>
            <a:endParaRPr lang="tr-TR"/>
          </a:p>
        </p:txBody>
      </p:sp>
    </p:spTree>
    <p:extLst>
      <p:ext uri="{BB962C8B-B14F-4D97-AF65-F5344CB8AC3E}">
        <p14:creationId xmlns:p14="http://schemas.microsoft.com/office/powerpoint/2010/main" val="30753477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gradFill>
          <a:gsLst>
            <a:gs pos="67000">
              <a:srgbClr val="002060"/>
            </a:gs>
            <a:gs pos="26000">
              <a:srgbClr val="002060"/>
            </a:gs>
            <a:gs pos="100000">
              <a:schemeClr val="accent1">
                <a:tint val="23500"/>
                <a:satMod val="160000"/>
              </a:schemeClr>
            </a:gs>
          </a:gsLst>
          <a:path path="shape">
            <a:fillToRect l="50000" t="50000" r="50000" b="50000"/>
          </a:path>
        </a:gradFill>
        <a:effectLst/>
      </p:bgPr>
    </p:bg>
    <p:spTree>
      <p:nvGrpSpPr>
        <p:cNvPr id="1" name=""/>
        <p:cNvGrpSpPr/>
        <p:nvPr/>
      </p:nvGrpSpPr>
      <p:grpSpPr>
        <a:xfrm>
          <a:off x="0" y="0"/>
          <a:ext cx="0" cy="0"/>
          <a:chOff x="0" y="0"/>
          <a:chExt cx="0" cy="0"/>
        </a:xfrm>
      </p:grpSpPr>
      <p:pic>
        <p:nvPicPr>
          <p:cNvPr id="45060" name="Picture 4" descr="http://www.natuurlijkmooi.net/images/urasca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2978295"/>
            <a:ext cx="5210944" cy="3908208"/>
          </a:xfrm>
          <a:prstGeom prst="rect">
            <a:avLst/>
          </a:prstGeom>
          <a:noFill/>
          <a:extLst>
            <a:ext uri="{909E8E84-426E-40DD-AFC4-6F175D3DCCD1}">
              <a14:hiddenFill xmlns:a14="http://schemas.microsoft.com/office/drawing/2010/main">
                <a:solidFill>
                  <a:srgbClr val="FFFFFF"/>
                </a:solidFill>
              </a14:hiddenFill>
            </a:ext>
          </a:extLst>
        </p:spPr>
      </p:pic>
      <p:pic>
        <p:nvPicPr>
          <p:cNvPr id="45058" name="Picture 2" descr="https://c2.staticflickr.com/6/5295/5429331566_465f5cded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36095" cy="4005064"/>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5724128" y="1281141"/>
            <a:ext cx="2262158" cy="369332"/>
          </a:xfrm>
          <a:prstGeom prst="rect">
            <a:avLst/>
          </a:prstGeom>
          <a:noFill/>
        </p:spPr>
        <p:txBody>
          <a:bodyPr wrap="none" rtlCol="0">
            <a:spAutoFit/>
          </a:bodyPr>
          <a:lstStyle/>
          <a:p>
            <a:r>
              <a:rPr lang="tr-TR" b="1" i="1" dirty="0" err="1">
                <a:solidFill>
                  <a:srgbClr val="FFC000"/>
                </a:solidFill>
              </a:rPr>
              <a:t>Trachinus</a:t>
            </a:r>
            <a:r>
              <a:rPr lang="tr-TR" b="1" i="1" dirty="0">
                <a:solidFill>
                  <a:srgbClr val="FFC000"/>
                </a:solidFill>
              </a:rPr>
              <a:t> </a:t>
            </a:r>
            <a:r>
              <a:rPr lang="tr-TR" b="1" i="1" dirty="0" err="1">
                <a:solidFill>
                  <a:srgbClr val="FFC000"/>
                </a:solidFill>
              </a:rPr>
              <a:t>draco</a:t>
            </a:r>
            <a:endParaRPr lang="tr-TR" b="1" i="1" dirty="0">
              <a:solidFill>
                <a:srgbClr val="FFC000"/>
              </a:solidFill>
            </a:endParaRPr>
          </a:p>
        </p:txBody>
      </p:sp>
      <p:sp>
        <p:nvSpPr>
          <p:cNvPr id="5" name="Metin kutusu 4"/>
          <p:cNvSpPr txBox="1"/>
          <p:nvPr/>
        </p:nvSpPr>
        <p:spPr>
          <a:xfrm>
            <a:off x="971600" y="6093296"/>
            <a:ext cx="2795958" cy="369332"/>
          </a:xfrm>
          <a:prstGeom prst="rect">
            <a:avLst/>
          </a:prstGeom>
          <a:noFill/>
        </p:spPr>
        <p:txBody>
          <a:bodyPr wrap="none" rtlCol="0">
            <a:spAutoFit/>
          </a:bodyPr>
          <a:lstStyle/>
          <a:p>
            <a:r>
              <a:rPr lang="tr-TR" b="1" i="1" dirty="0" err="1">
                <a:solidFill>
                  <a:srgbClr val="FFC000"/>
                </a:solidFill>
              </a:rPr>
              <a:t>Uranoscopus</a:t>
            </a:r>
            <a:r>
              <a:rPr lang="tr-TR" b="1" i="1" dirty="0">
                <a:solidFill>
                  <a:srgbClr val="FFC000"/>
                </a:solidFill>
              </a:rPr>
              <a:t> </a:t>
            </a:r>
            <a:r>
              <a:rPr lang="tr-TR" b="1" i="1" dirty="0" err="1">
                <a:solidFill>
                  <a:srgbClr val="FFC000"/>
                </a:solidFill>
              </a:rPr>
              <a:t>scaber</a:t>
            </a:r>
            <a:endParaRPr lang="tr-TR" b="1" i="1" dirty="0">
              <a:solidFill>
                <a:srgbClr val="FFC000"/>
              </a:solidFill>
            </a:endParaRPr>
          </a:p>
        </p:txBody>
      </p:sp>
      <p:sp>
        <p:nvSpPr>
          <p:cNvPr id="2" name="Slayt Numarası Yer Tutucusu 1"/>
          <p:cNvSpPr>
            <a:spLocks noGrp="1"/>
          </p:cNvSpPr>
          <p:nvPr>
            <p:ph type="sldNum" sz="quarter" idx="12"/>
          </p:nvPr>
        </p:nvSpPr>
        <p:spPr/>
        <p:txBody>
          <a:bodyPr/>
          <a:lstStyle/>
          <a:p>
            <a:fld id="{F302176B-0E47-46AC-8F43-DAB4B8A37D06}" type="slidenum">
              <a:rPr lang="tr-TR" smtClean="0"/>
              <a:t>44</a:t>
            </a:fld>
            <a:endParaRPr lang="tr-TR"/>
          </a:p>
        </p:txBody>
      </p:sp>
    </p:spTree>
    <p:extLst>
      <p:ext uri="{BB962C8B-B14F-4D97-AF65-F5344CB8AC3E}">
        <p14:creationId xmlns:p14="http://schemas.microsoft.com/office/powerpoint/2010/main" val="23695224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sp>
        <p:nvSpPr>
          <p:cNvPr id="5" name="Slayt Numarası Yer Tutucusu 4"/>
          <p:cNvSpPr>
            <a:spLocks noGrp="1"/>
          </p:cNvSpPr>
          <p:nvPr>
            <p:ph type="sldNum" sz="quarter" idx="12"/>
          </p:nvPr>
        </p:nvSpPr>
        <p:spPr/>
        <p:txBody>
          <a:bodyPr/>
          <a:lstStyle/>
          <a:p>
            <a:fld id="{F302176B-0E47-46AC-8F43-DAB4B8A37D06}" type="slidenum">
              <a:rPr lang="tr-TR" smtClean="0"/>
              <a:t>45</a:t>
            </a:fld>
            <a:endParaRPr lang="tr-TR"/>
          </a:p>
        </p:txBody>
      </p:sp>
      <p:pic>
        <p:nvPicPr>
          <p:cNvPr id="40962" name="Picture 2" descr="http://upload.wikimedia.org/wikipedia/commons/3/32/Rhodeus_sericeus_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41023"/>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539552" y="5805264"/>
            <a:ext cx="3219151" cy="461665"/>
          </a:xfrm>
          <a:prstGeom prst="rect">
            <a:avLst/>
          </a:prstGeom>
          <a:noFill/>
        </p:spPr>
        <p:txBody>
          <a:bodyPr wrap="none" rtlCol="0">
            <a:spAutoFit/>
          </a:bodyPr>
          <a:lstStyle/>
          <a:p>
            <a:r>
              <a:rPr lang="tr-TR" sz="2400" b="1" i="1" dirty="0" err="1">
                <a:solidFill>
                  <a:srgbClr val="FFC000"/>
                </a:solidFill>
              </a:rPr>
              <a:t>Rhodeus</a:t>
            </a:r>
            <a:r>
              <a:rPr lang="tr-TR" sz="2400" b="1" i="1" dirty="0">
                <a:solidFill>
                  <a:srgbClr val="FFC000"/>
                </a:solidFill>
              </a:rPr>
              <a:t> </a:t>
            </a:r>
            <a:r>
              <a:rPr lang="tr-TR" sz="2400" b="1" i="1" dirty="0" err="1">
                <a:solidFill>
                  <a:srgbClr val="FFC000"/>
                </a:solidFill>
              </a:rPr>
              <a:t>sericeus</a:t>
            </a:r>
            <a:endParaRPr lang="tr-TR" sz="2400" b="1" i="1" dirty="0">
              <a:solidFill>
                <a:srgbClr val="FFC000"/>
              </a:solidFill>
            </a:endParaRPr>
          </a:p>
        </p:txBody>
      </p:sp>
    </p:spTree>
    <p:extLst>
      <p:ext uri="{BB962C8B-B14F-4D97-AF65-F5344CB8AC3E}">
        <p14:creationId xmlns:p14="http://schemas.microsoft.com/office/powerpoint/2010/main" val="16673673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gradFill>
          <a:gsLst>
            <a:gs pos="67000">
              <a:srgbClr val="002060"/>
            </a:gs>
            <a:gs pos="26000">
              <a:srgbClr val="002060"/>
            </a:gs>
            <a:gs pos="100000">
              <a:schemeClr val="accent1">
                <a:tint val="23500"/>
                <a:satMod val="160000"/>
              </a:schemeClr>
            </a:gs>
          </a:gsLst>
          <a:path path="shape">
            <a:fillToRect l="50000" t="50000" r="50000" b="50000"/>
          </a:path>
        </a:gradFill>
        <a:effectLst/>
      </p:bgPr>
    </p:bg>
    <p:spTree>
      <p:nvGrpSpPr>
        <p:cNvPr id="1" name=""/>
        <p:cNvGrpSpPr/>
        <p:nvPr/>
      </p:nvGrpSpPr>
      <p:grpSpPr>
        <a:xfrm>
          <a:off x="0" y="0"/>
          <a:ext cx="0" cy="0"/>
          <a:chOff x="0" y="0"/>
          <a:chExt cx="0" cy="0"/>
        </a:xfrm>
      </p:grpSpPr>
      <p:pic>
        <p:nvPicPr>
          <p:cNvPr id="43010" name="Picture 2" descr="http://www.seriouslyfish.com/wp-content/uploads/2012/03/Aphanius-danfordii-Soysalli-male-288x1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76672"/>
            <a:ext cx="3312368" cy="2107308"/>
          </a:xfrm>
          <a:prstGeom prst="rect">
            <a:avLst/>
          </a:prstGeom>
          <a:noFill/>
          <a:extLst>
            <a:ext uri="{909E8E84-426E-40DD-AFC4-6F175D3DCCD1}">
              <a14:hiddenFill xmlns:a14="http://schemas.microsoft.com/office/drawing/2010/main">
                <a:solidFill>
                  <a:srgbClr val="FFFFFF"/>
                </a:solidFill>
              </a14:hiddenFill>
            </a:ext>
          </a:extLst>
        </p:spPr>
      </p:pic>
      <p:pic>
        <p:nvPicPr>
          <p:cNvPr id="43012" name="Picture 4" descr="http://www.elaziz.net/elazig/resim/hazar-golu-hazarbab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3068960"/>
            <a:ext cx="4762500" cy="3171826"/>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1331640" y="5589240"/>
            <a:ext cx="2409634" cy="461665"/>
          </a:xfrm>
          <a:prstGeom prst="rect">
            <a:avLst/>
          </a:prstGeom>
          <a:noFill/>
        </p:spPr>
        <p:txBody>
          <a:bodyPr wrap="none" rtlCol="0">
            <a:spAutoFit/>
          </a:bodyPr>
          <a:lstStyle/>
          <a:p>
            <a:r>
              <a:rPr lang="tr-TR" sz="2400" b="1" dirty="0">
                <a:solidFill>
                  <a:srgbClr val="FFC000"/>
                </a:solidFill>
              </a:rPr>
              <a:t>HAZAR</a:t>
            </a:r>
            <a:r>
              <a:rPr lang="tr-TR" b="1" dirty="0">
                <a:solidFill>
                  <a:srgbClr val="FFC000"/>
                </a:solidFill>
              </a:rPr>
              <a:t> </a:t>
            </a:r>
            <a:r>
              <a:rPr lang="tr-TR" sz="2400" b="1" dirty="0">
                <a:solidFill>
                  <a:srgbClr val="FFC000"/>
                </a:solidFill>
              </a:rPr>
              <a:t>GÖLÜ</a:t>
            </a:r>
          </a:p>
        </p:txBody>
      </p:sp>
      <p:sp>
        <p:nvSpPr>
          <p:cNvPr id="5" name="Metin kutusu 4"/>
          <p:cNvSpPr txBox="1"/>
          <p:nvPr/>
        </p:nvSpPr>
        <p:spPr>
          <a:xfrm>
            <a:off x="4211960" y="1340768"/>
            <a:ext cx="3852337" cy="369332"/>
          </a:xfrm>
          <a:prstGeom prst="rect">
            <a:avLst/>
          </a:prstGeom>
          <a:noFill/>
        </p:spPr>
        <p:txBody>
          <a:bodyPr wrap="none" rtlCol="0">
            <a:spAutoFit/>
          </a:bodyPr>
          <a:lstStyle/>
          <a:p>
            <a:r>
              <a:rPr lang="tr-TR" b="1" i="1" dirty="0" err="1">
                <a:solidFill>
                  <a:srgbClr val="FFC000"/>
                </a:solidFill>
              </a:rPr>
              <a:t>Kosswigichthys</a:t>
            </a:r>
            <a:r>
              <a:rPr lang="tr-TR" b="1" i="1" dirty="0">
                <a:solidFill>
                  <a:srgbClr val="FFC000"/>
                </a:solidFill>
              </a:rPr>
              <a:t> </a:t>
            </a:r>
            <a:r>
              <a:rPr lang="tr-TR" b="1" i="1" dirty="0" err="1">
                <a:solidFill>
                  <a:srgbClr val="FFC000"/>
                </a:solidFill>
              </a:rPr>
              <a:t>asquamatus</a:t>
            </a:r>
            <a:endParaRPr lang="tr-TR" b="1" i="1" dirty="0">
              <a:solidFill>
                <a:srgbClr val="FFC000"/>
              </a:solidFill>
            </a:endParaRPr>
          </a:p>
        </p:txBody>
      </p:sp>
      <p:sp>
        <p:nvSpPr>
          <p:cNvPr id="2" name="Slayt Numarası Yer Tutucusu 1"/>
          <p:cNvSpPr>
            <a:spLocks noGrp="1"/>
          </p:cNvSpPr>
          <p:nvPr>
            <p:ph type="sldNum" sz="quarter" idx="12"/>
          </p:nvPr>
        </p:nvSpPr>
        <p:spPr/>
        <p:txBody>
          <a:bodyPr/>
          <a:lstStyle/>
          <a:p>
            <a:fld id="{F302176B-0E47-46AC-8F43-DAB4B8A37D06}" type="slidenum">
              <a:rPr lang="tr-TR" smtClean="0"/>
              <a:t>46</a:t>
            </a:fld>
            <a:endParaRPr lang="tr-TR"/>
          </a:p>
        </p:txBody>
      </p:sp>
    </p:spTree>
    <p:extLst>
      <p:ext uri="{BB962C8B-B14F-4D97-AF65-F5344CB8AC3E}">
        <p14:creationId xmlns:p14="http://schemas.microsoft.com/office/powerpoint/2010/main" val="29138136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bnccommerce.com/cms/wp-content/uploads/2013/04/eel-anguill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2929"/>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p:cNvSpPr txBox="1"/>
          <p:nvPr/>
        </p:nvSpPr>
        <p:spPr>
          <a:xfrm>
            <a:off x="6588224" y="6237312"/>
            <a:ext cx="2359941" cy="369332"/>
          </a:xfrm>
          <a:prstGeom prst="rect">
            <a:avLst/>
          </a:prstGeom>
          <a:noFill/>
        </p:spPr>
        <p:txBody>
          <a:bodyPr wrap="none" rtlCol="0">
            <a:spAutoFit/>
          </a:bodyPr>
          <a:lstStyle/>
          <a:p>
            <a:r>
              <a:rPr lang="tr-TR" b="1" i="1" dirty="0">
                <a:solidFill>
                  <a:srgbClr val="FFC000"/>
                </a:solidFill>
              </a:rPr>
              <a:t>Anguilla </a:t>
            </a:r>
            <a:r>
              <a:rPr lang="tr-TR" b="1" i="1" dirty="0" err="1">
                <a:solidFill>
                  <a:srgbClr val="FFC000"/>
                </a:solidFill>
              </a:rPr>
              <a:t>anguilla</a:t>
            </a:r>
            <a:endParaRPr lang="tr-TR" b="1" i="1" dirty="0">
              <a:solidFill>
                <a:srgbClr val="FFC000"/>
              </a:solidFill>
            </a:endParaRPr>
          </a:p>
        </p:txBody>
      </p:sp>
      <p:sp>
        <p:nvSpPr>
          <p:cNvPr id="6" name="Dikdörtgen 5"/>
          <p:cNvSpPr/>
          <p:nvPr/>
        </p:nvSpPr>
        <p:spPr>
          <a:xfrm>
            <a:off x="3079727" y="3068960"/>
            <a:ext cx="5834189" cy="1282787"/>
          </a:xfrm>
          <a:prstGeom prst="rect">
            <a:avLst/>
          </a:prstGeom>
        </p:spPr>
        <p:txBody>
          <a:bodyPr wrap="square">
            <a:spAutoFit/>
          </a:bodyPr>
          <a:lstStyle/>
          <a:p>
            <a:pPr algn="just">
              <a:lnSpc>
                <a:spcPct val="150000"/>
              </a:lnSpc>
            </a:pPr>
            <a:r>
              <a:rPr lang="tr-TR" altLang="tr-TR" b="1" dirty="0">
                <a:solidFill>
                  <a:srgbClr val="000066"/>
                </a:solidFill>
              </a:rPr>
              <a:t>Bu canlılar üremek için atalarının göç ettikleri yaşam alanlarına içgüdüsel olarak hareket etmektedirler.</a:t>
            </a:r>
            <a:endParaRPr lang="tr-TR" b="1" dirty="0">
              <a:solidFill>
                <a:srgbClr val="000066"/>
              </a:solidFill>
            </a:endParaRPr>
          </a:p>
        </p:txBody>
      </p:sp>
      <p:sp>
        <p:nvSpPr>
          <p:cNvPr id="2" name="Slayt Numarası Yer Tutucusu 1"/>
          <p:cNvSpPr>
            <a:spLocks noGrp="1"/>
          </p:cNvSpPr>
          <p:nvPr>
            <p:ph type="sldNum" sz="quarter" idx="12"/>
          </p:nvPr>
        </p:nvSpPr>
        <p:spPr/>
        <p:txBody>
          <a:bodyPr/>
          <a:lstStyle/>
          <a:p>
            <a:fld id="{F302176B-0E47-46AC-8F43-DAB4B8A37D06}" type="slidenum">
              <a:rPr lang="tr-TR" smtClean="0"/>
              <a:t>47</a:t>
            </a:fld>
            <a:endParaRPr lang="tr-TR"/>
          </a:p>
        </p:txBody>
      </p:sp>
    </p:spTree>
    <p:extLst>
      <p:ext uri="{BB962C8B-B14F-4D97-AF65-F5344CB8AC3E}">
        <p14:creationId xmlns:p14="http://schemas.microsoft.com/office/powerpoint/2010/main" val="15057358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pic>
        <p:nvPicPr>
          <p:cNvPr id="4" name="Picture 6" descr="alabalik%2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57187"/>
            <a:ext cx="5141913"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ikdörtgen 4"/>
          <p:cNvSpPr/>
          <p:nvPr/>
        </p:nvSpPr>
        <p:spPr>
          <a:xfrm>
            <a:off x="539552" y="3789040"/>
            <a:ext cx="8244408" cy="2169825"/>
          </a:xfrm>
          <a:prstGeom prst="rect">
            <a:avLst/>
          </a:prstGeom>
        </p:spPr>
        <p:txBody>
          <a:bodyPr wrap="square">
            <a:spAutoFit/>
          </a:bodyPr>
          <a:lstStyle/>
          <a:p>
            <a:pPr algn="just">
              <a:lnSpc>
                <a:spcPct val="150000"/>
              </a:lnSpc>
            </a:pPr>
            <a:r>
              <a:rPr lang="tr-TR" altLang="tr-TR" b="1" i="1" dirty="0" err="1">
                <a:solidFill>
                  <a:srgbClr val="FFC000"/>
                </a:solidFill>
              </a:rPr>
              <a:t>Onchorynchus</a:t>
            </a:r>
            <a:r>
              <a:rPr lang="tr-TR" altLang="tr-TR" b="1" i="1" dirty="0">
                <a:solidFill>
                  <a:srgbClr val="FFC000"/>
                </a:solidFill>
              </a:rPr>
              <a:t> </a:t>
            </a:r>
            <a:r>
              <a:rPr lang="tr-TR" altLang="tr-TR" b="1" dirty="0" err="1">
                <a:solidFill>
                  <a:srgbClr val="FFC000"/>
                </a:solidFill>
              </a:rPr>
              <a:t>ürlerinin</a:t>
            </a:r>
            <a:r>
              <a:rPr lang="tr-TR" altLang="tr-TR" b="1" dirty="0">
                <a:solidFill>
                  <a:srgbClr val="FFC000"/>
                </a:solidFill>
              </a:rPr>
              <a:t> yavruları nehirlerin aşağı kısımlarına doğru göçe başlarlar ve sonunda nehrin onları götürdüğü okyanusa (</a:t>
            </a:r>
            <a:r>
              <a:rPr lang="tr-TR" altLang="tr-TR" b="1" i="1" dirty="0" err="1">
                <a:solidFill>
                  <a:srgbClr val="FFC000"/>
                </a:solidFill>
              </a:rPr>
              <a:t>Salmo</a:t>
            </a:r>
            <a:r>
              <a:rPr lang="tr-TR" altLang="tr-TR" b="1" i="1" dirty="0">
                <a:solidFill>
                  <a:srgbClr val="FFC000"/>
                </a:solidFill>
              </a:rPr>
              <a:t> salar </a:t>
            </a:r>
            <a:r>
              <a:rPr lang="tr-TR" altLang="tr-TR" b="1" dirty="0" err="1">
                <a:solidFill>
                  <a:srgbClr val="FFC000"/>
                </a:solidFill>
              </a:rPr>
              <a:t>Atlantiğe</a:t>
            </a:r>
            <a:r>
              <a:rPr lang="tr-TR" altLang="tr-TR" b="1" dirty="0">
                <a:solidFill>
                  <a:srgbClr val="FFC000"/>
                </a:solidFill>
              </a:rPr>
              <a:t>; </a:t>
            </a:r>
            <a:r>
              <a:rPr lang="tr-TR" altLang="tr-TR" b="1" i="1" dirty="0" err="1">
                <a:solidFill>
                  <a:srgbClr val="FFC000"/>
                </a:solidFill>
              </a:rPr>
              <a:t>Onchorynchus</a:t>
            </a:r>
            <a:r>
              <a:rPr lang="tr-TR" altLang="tr-TR" b="1" i="1" dirty="0">
                <a:solidFill>
                  <a:srgbClr val="FFC000"/>
                </a:solidFill>
              </a:rPr>
              <a:t> </a:t>
            </a:r>
            <a:r>
              <a:rPr lang="tr-TR" altLang="tr-TR" b="1" dirty="0">
                <a:solidFill>
                  <a:srgbClr val="FFC000"/>
                </a:solidFill>
              </a:rPr>
              <a:t>Pasifiğe) ulaşırlar. Orada 4-5 yıl yaşadıktan sonra, tekrar doğdukları yere, </a:t>
            </a:r>
            <a:r>
              <a:rPr lang="tr-TR" altLang="tr-TR" b="1" dirty="0" err="1">
                <a:solidFill>
                  <a:srgbClr val="FFC000"/>
                </a:solidFill>
              </a:rPr>
              <a:t>tatlısulara</a:t>
            </a:r>
            <a:r>
              <a:rPr lang="tr-TR" altLang="tr-TR" b="1" dirty="0">
                <a:solidFill>
                  <a:srgbClr val="FFC000"/>
                </a:solidFill>
              </a:rPr>
              <a:t> dönmek üzere, uzun bir yolculuğa çıkarlar. </a:t>
            </a:r>
          </a:p>
        </p:txBody>
      </p:sp>
      <p:sp>
        <p:nvSpPr>
          <p:cNvPr id="2" name="Slayt Numarası Yer Tutucusu 1"/>
          <p:cNvSpPr>
            <a:spLocks noGrp="1"/>
          </p:cNvSpPr>
          <p:nvPr>
            <p:ph type="sldNum" sz="quarter" idx="12"/>
          </p:nvPr>
        </p:nvSpPr>
        <p:spPr/>
        <p:txBody>
          <a:bodyPr/>
          <a:lstStyle/>
          <a:p>
            <a:fld id="{F302176B-0E47-46AC-8F43-DAB4B8A37D06}" type="slidenum">
              <a:rPr lang="tr-TR" smtClean="0"/>
              <a:t>48</a:t>
            </a:fld>
            <a:endParaRPr lang="tr-TR"/>
          </a:p>
        </p:txBody>
      </p:sp>
    </p:spTree>
    <p:extLst>
      <p:ext uri="{BB962C8B-B14F-4D97-AF65-F5344CB8AC3E}">
        <p14:creationId xmlns:p14="http://schemas.microsoft.com/office/powerpoint/2010/main" val="25981658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g-aculeat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614" y="980728"/>
            <a:ext cx="4038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4732978" y="2204864"/>
            <a:ext cx="3854524" cy="461665"/>
          </a:xfrm>
          <a:prstGeom prst="rect">
            <a:avLst/>
          </a:prstGeom>
          <a:noFill/>
          <a:ln w="9525">
            <a:noFill/>
            <a:miter lim="800000"/>
            <a:headEnd/>
            <a:tailEnd/>
          </a:ln>
          <a:effectLst/>
        </p:spPr>
        <p:txBody>
          <a:bodyPr wrap="square">
            <a:spAutoFit/>
          </a:bodyPr>
          <a:lstStyle/>
          <a:p>
            <a:pPr>
              <a:spcBef>
                <a:spcPct val="50000"/>
              </a:spcBef>
              <a:buClr>
                <a:srgbClr val="FF3399"/>
              </a:buClr>
              <a:defRPr/>
            </a:pPr>
            <a:r>
              <a:rPr lang="tr-TR" sz="2400" i="1" dirty="0" err="1">
                <a:solidFill>
                  <a:srgbClr val="FFFF00"/>
                </a:solidFill>
                <a:effectLst>
                  <a:outerShdw blurRad="38100" dist="38100" dir="2700000" algn="tl">
                    <a:srgbClr val="000000"/>
                  </a:outerShdw>
                </a:effectLst>
              </a:rPr>
              <a:t>Gasterosteus</a:t>
            </a:r>
            <a:r>
              <a:rPr lang="tr-TR" sz="2400" i="1" dirty="0">
                <a:solidFill>
                  <a:srgbClr val="FFFF00"/>
                </a:solidFill>
                <a:effectLst>
                  <a:outerShdw blurRad="38100" dist="38100" dir="2700000" algn="tl">
                    <a:srgbClr val="000000"/>
                  </a:outerShdw>
                </a:effectLst>
              </a:rPr>
              <a:t> </a:t>
            </a:r>
            <a:r>
              <a:rPr lang="tr-TR" sz="2400" i="1" dirty="0" err="1">
                <a:solidFill>
                  <a:srgbClr val="FFFF00"/>
                </a:solidFill>
                <a:effectLst>
                  <a:outerShdw blurRad="38100" dist="38100" dir="2700000" algn="tl">
                    <a:srgbClr val="000000"/>
                  </a:outerShdw>
                </a:effectLst>
              </a:rPr>
              <a:t>aculeatus</a:t>
            </a:r>
            <a:endParaRPr lang="tr-TR" sz="2400" i="1" dirty="0">
              <a:solidFill>
                <a:srgbClr val="FFFF00"/>
              </a:solidFill>
              <a:effectLst>
                <a:outerShdw blurRad="38100" dist="38100" dir="2700000" algn="tl">
                  <a:srgbClr val="000000"/>
                </a:outerShdw>
              </a:effectLst>
            </a:endParaRPr>
          </a:p>
        </p:txBody>
      </p:sp>
      <p:sp>
        <p:nvSpPr>
          <p:cNvPr id="6" name="Dikdörtgen 5"/>
          <p:cNvSpPr/>
          <p:nvPr/>
        </p:nvSpPr>
        <p:spPr>
          <a:xfrm>
            <a:off x="971600" y="3645023"/>
            <a:ext cx="6768752" cy="1285288"/>
          </a:xfrm>
          <a:prstGeom prst="rect">
            <a:avLst/>
          </a:prstGeom>
        </p:spPr>
        <p:txBody>
          <a:bodyPr wrap="square">
            <a:spAutoFit/>
          </a:bodyPr>
          <a:lstStyle/>
          <a:p>
            <a:pPr algn="just">
              <a:lnSpc>
                <a:spcPct val="150000"/>
              </a:lnSpc>
            </a:pPr>
            <a:r>
              <a:rPr lang="tr-TR" altLang="tr-TR" b="1" dirty="0"/>
              <a:t>Ülkemizde Karadeniz havzasında tuzlu, tatlı ve acı sularda bulunurlar. Boyları 10 cm kadar olan bu tür</a:t>
            </a:r>
            <a:r>
              <a:rPr lang="tr-TR" altLang="tr-TR" b="1" dirty="0">
                <a:latin typeface="Arial" charset="0"/>
              </a:rPr>
              <a:t>ün </a:t>
            </a:r>
            <a:r>
              <a:rPr lang="tr-TR" altLang="tr-TR" b="1" dirty="0">
                <a:latin typeface="+mj-lt"/>
              </a:rPr>
              <a:t>erkek bireylerinde gerçek yuva ve kur yapma davranışı vardır.</a:t>
            </a:r>
            <a:endParaRPr lang="tr-TR" b="1" dirty="0">
              <a:latin typeface="+mj-lt"/>
            </a:endParaRPr>
          </a:p>
        </p:txBody>
      </p:sp>
      <p:sp>
        <p:nvSpPr>
          <p:cNvPr id="2" name="Slayt Numarası Yer Tutucusu 1"/>
          <p:cNvSpPr>
            <a:spLocks noGrp="1"/>
          </p:cNvSpPr>
          <p:nvPr>
            <p:ph type="sldNum" sz="quarter" idx="12"/>
          </p:nvPr>
        </p:nvSpPr>
        <p:spPr/>
        <p:txBody>
          <a:bodyPr/>
          <a:lstStyle/>
          <a:p>
            <a:fld id="{F302176B-0E47-46AC-8F43-DAB4B8A37D06}" type="slidenum">
              <a:rPr lang="tr-TR" smtClean="0"/>
              <a:t>49</a:t>
            </a:fld>
            <a:endParaRPr lang="tr-TR"/>
          </a:p>
        </p:txBody>
      </p:sp>
    </p:spTree>
    <p:extLst>
      <p:ext uri="{BB962C8B-B14F-4D97-AF65-F5344CB8AC3E}">
        <p14:creationId xmlns:p14="http://schemas.microsoft.com/office/powerpoint/2010/main" val="2647939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yalovagazetesi.com/images/haberler/yalovada_31_endemik_bitki_turu_koruma_altina_alindi_h12098.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8000" contrast="-30000"/>
                    </a14:imgEffect>
                  </a14:imgLayer>
                </a14:imgProps>
              </a:ext>
              <a:ext uri="{28A0092B-C50C-407E-A947-70E740481C1C}">
                <a14:useLocalDpi xmlns:a14="http://schemas.microsoft.com/office/drawing/2010/main" val="0"/>
              </a:ext>
            </a:extLst>
          </a:blip>
          <a:srcRect/>
          <a:stretch>
            <a:fillRect/>
          </a:stretch>
        </p:blipFill>
        <p:spPr bwMode="auto">
          <a:xfrm>
            <a:off x="-6718" y="6490"/>
            <a:ext cx="9144000" cy="6851510"/>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p:cNvSpPr>
            <a:spLocks noGrp="1"/>
          </p:cNvSpPr>
          <p:nvPr>
            <p:ph type="title"/>
          </p:nvPr>
        </p:nvSpPr>
        <p:spPr>
          <a:xfrm>
            <a:off x="1371601" y="404664"/>
            <a:ext cx="6400800" cy="685800"/>
          </a:xfrm>
          <a:effectLst>
            <a:reflection blurRad="6350" stA="50000" endA="300" endPos="90000" dir="5400000" sy="-100000" algn="bl" rotWithShape="0"/>
          </a:effectLst>
        </p:spPr>
        <p:txBody>
          <a:bodyPr>
            <a:noAutofit/>
          </a:bodyPr>
          <a:lstStyle/>
          <a:p>
            <a:r>
              <a:rPr lang="tr-TR" sz="4000" dirty="0">
                <a:solidFill>
                  <a:srgbClr val="FFC000"/>
                </a:solidFill>
                <a:latin typeface="Corbel" panose="020B0503020204020204" pitchFamily="34" charset="0"/>
              </a:rPr>
              <a:t>TÜR ÇEŞİTLİLİĞİ</a:t>
            </a:r>
          </a:p>
        </p:txBody>
      </p:sp>
      <p:sp>
        <p:nvSpPr>
          <p:cNvPr id="3" name="İçerik Yer Tutucusu 2"/>
          <p:cNvSpPr>
            <a:spLocks noGrp="1"/>
          </p:cNvSpPr>
          <p:nvPr>
            <p:ph idx="1"/>
          </p:nvPr>
        </p:nvSpPr>
        <p:spPr>
          <a:xfrm>
            <a:off x="352814" y="2492896"/>
            <a:ext cx="8424936" cy="3096344"/>
          </a:xfrm>
        </p:spPr>
        <p:txBody>
          <a:bodyPr/>
          <a:lstStyle/>
          <a:p>
            <a:pPr algn="just">
              <a:lnSpc>
                <a:spcPct val="200000"/>
              </a:lnSpc>
            </a:pPr>
            <a:r>
              <a:rPr lang="tr-TR" b="1" dirty="0"/>
              <a:t>Bir grup organizma genetik olarak benzerlikler gösterir ki karşılıklı ürer ve türler olarak adlandırılan üretken (</a:t>
            </a:r>
            <a:r>
              <a:rPr lang="tr-TR" b="1" dirty="0" err="1"/>
              <a:t>fertile</a:t>
            </a:r>
            <a:r>
              <a:rPr lang="tr-TR" b="1" dirty="0"/>
              <a:t>) canlıları oluşturur. Tür çeşitliliği, genellikle belli coğrafi sınırlar içindeki türlerin toplam sayısı kapsamında ölçülür. </a:t>
            </a:r>
          </a:p>
        </p:txBody>
      </p:sp>
    </p:spTree>
    <p:extLst>
      <p:ext uri="{BB962C8B-B14F-4D97-AF65-F5344CB8AC3E}">
        <p14:creationId xmlns:p14="http://schemas.microsoft.com/office/powerpoint/2010/main" val="34300237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upload.wikimedia.org/wikipedia/commons/f/ff/Acipenser_ruthenus_Prague_Vltava_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8" y="0"/>
            <a:ext cx="912336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p:cNvSpPr>
            <a:spLocks noGrp="1"/>
          </p:cNvSpPr>
          <p:nvPr>
            <p:ph type="title"/>
          </p:nvPr>
        </p:nvSpPr>
        <p:spPr>
          <a:xfrm>
            <a:off x="1381919" y="404664"/>
            <a:ext cx="6400800" cy="685800"/>
          </a:xfrm>
        </p:spPr>
        <p:txBody>
          <a:bodyPr>
            <a:normAutofit fontScale="90000"/>
          </a:bodyPr>
          <a:lstStyle/>
          <a:p>
            <a:r>
              <a:rPr lang="tr-TR" i="1" dirty="0" err="1">
                <a:solidFill>
                  <a:srgbClr val="FFC000"/>
                </a:solidFill>
              </a:rPr>
              <a:t>A</a:t>
            </a:r>
            <a:r>
              <a:rPr lang="tr-TR" i="1" cap="none" dirty="0" err="1">
                <a:solidFill>
                  <a:srgbClr val="FFC000"/>
                </a:solidFill>
              </a:rPr>
              <a:t>cipenser</a:t>
            </a:r>
            <a:r>
              <a:rPr lang="tr-TR" dirty="0">
                <a:solidFill>
                  <a:srgbClr val="FFC000"/>
                </a:solidFill>
              </a:rPr>
              <a:t> </a:t>
            </a:r>
            <a:r>
              <a:rPr lang="tr-TR" cap="none" dirty="0">
                <a:solidFill>
                  <a:srgbClr val="FFC000"/>
                </a:solidFill>
              </a:rPr>
              <a:t>sp.</a:t>
            </a:r>
            <a:endParaRPr lang="tr-TR" dirty="0">
              <a:solidFill>
                <a:srgbClr val="FFC000"/>
              </a:solidFill>
            </a:endParaRPr>
          </a:p>
        </p:txBody>
      </p:sp>
      <p:sp>
        <p:nvSpPr>
          <p:cNvPr id="3" name="İçerik Yer Tutucusu 2"/>
          <p:cNvSpPr>
            <a:spLocks noGrp="1"/>
          </p:cNvSpPr>
          <p:nvPr>
            <p:ph idx="1"/>
          </p:nvPr>
        </p:nvSpPr>
        <p:spPr>
          <a:xfrm>
            <a:off x="611559" y="1484784"/>
            <a:ext cx="7714675" cy="4001617"/>
          </a:xfrm>
        </p:spPr>
        <p:txBody>
          <a:bodyPr>
            <a:normAutofit/>
          </a:bodyPr>
          <a:lstStyle/>
          <a:p>
            <a:pPr algn="just"/>
            <a:r>
              <a:rPr lang="tr-TR" sz="2400" b="1" dirty="0">
                <a:solidFill>
                  <a:schemeClr val="bg1"/>
                </a:solidFill>
                <a:latin typeface="Corbel" panose="020B0503020204020204" pitchFamily="34" charset="0"/>
              </a:rPr>
              <a:t>Geçmişte ülkemizin Karadeniz kıyılarında bulunan ve üremek amacıyla Kızılırmak, Yeşilırmak, Sakarya ve Çoruh Nehirlerine giren 6 (7) tür olduğu bilinmektedir.</a:t>
            </a:r>
          </a:p>
          <a:p>
            <a:pPr algn="just"/>
            <a:r>
              <a:rPr lang="tr-TR" sz="2400" b="1" dirty="0">
                <a:solidFill>
                  <a:schemeClr val="bg1"/>
                </a:solidFill>
                <a:latin typeface="Corbel" panose="020B0503020204020204" pitchFamily="34" charset="0"/>
              </a:rPr>
              <a:t>Habitat tahribi, kirlilik ve aşırı avcılık gibi nedenlerle bu türlerin stokları hızla azalmış ve koruma – kontrol önlemleri alınmıştır.</a:t>
            </a:r>
          </a:p>
          <a:p>
            <a:endParaRPr lang="tr-TR" dirty="0"/>
          </a:p>
        </p:txBody>
      </p:sp>
      <p:sp>
        <p:nvSpPr>
          <p:cNvPr id="6" name="Slayt Numarası Yer Tutucusu 5"/>
          <p:cNvSpPr>
            <a:spLocks noGrp="1"/>
          </p:cNvSpPr>
          <p:nvPr>
            <p:ph type="sldNum" sz="quarter" idx="12"/>
          </p:nvPr>
        </p:nvSpPr>
        <p:spPr/>
        <p:txBody>
          <a:bodyPr/>
          <a:lstStyle/>
          <a:p>
            <a:fld id="{F302176B-0E47-46AC-8F43-DAB4B8A37D06}" type="slidenum">
              <a:rPr lang="tr-TR" smtClean="0"/>
              <a:t>50</a:t>
            </a:fld>
            <a:endParaRPr lang="tr-TR"/>
          </a:p>
        </p:txBody>
      </p:sp>
      <p:pic>
        <p:nvPicPr>
          <p:cNvPr id="4" name="Picture 2" descr="http://www.resimle.net/data/media/221/unlem-dikka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4877541"/>
            <a:ext cx="1954035" cy="1938444"/>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3203848" y="5892929"/>
            <a:ext cx="5328592" cy="591637"/>
          </a:xfrm>
          <a:prstGeom prst="rect">
            <a:avLst/>
          </a:prstGeom>
        </p:spPr>
        <p:txBody>
          <a:bodyPr wrap="square">
            <a:spAutoFit/>
          </a:bodyPr>
          <a:lstStyle/>
          <a:p>
            <a:pPr lvl="0" indent="-274320">
              <a:lnSpc>
                <a:spcPct val="150000"/>
              </a:lnSpc>
              <a:spcBef>
                <a:spcPct val="20000"/>
              </a:spcBef>
              <a:buFont typeface="Wingdings" pitchFamily="2" charset="2"/>
              <a:buChar char="v"/>
            </a:pPr>
            <a:r>
              <a:rPr lang="tr-TR" sz="2500" b="1" dirty="0">
                <a:solidFill>
                  <a:srgbClr val="C00000"/>
                </a:solidFill>
              </a:rPr>
              <a:t>NESLİ TEHLİKE ALTINDA</a:t>
            </a:r>
          </a:p>
        </p:txBody>
      </p:sp>
    </p:spTree>
    <p:extLst>
      <p:ext uri="{BB962C8B-B14F-4D97-AF65-F5344CB8AC3E}">
        <p14:creationId xmlns:p14="http://schemas.microsoft.com/office/powerpoint/2010/main" val="10830366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www.hlasek.com/foto/acipenser_ruthenus_hf59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p:cNvSpPr>
            <a:spLocks noGrp="1"/>
          </p:cNvSpPr>
          <p:nvPr>
            <p:ph idx="1"/>
          </p:nvPr>
        </p:nvSpPr>
        <p:spPr>
          <a:xfrm>
            <a:off x="971600" y="836712"/>
            <a:ext cx="7488832" cy="4649689"/>
          </a:xfrm>
        </p:spPr>
        <p:txBody>
          <a:bodyPr>
            <a:normAutofit/>
          </a:bodyPr>
          <a:lstStyle/>
          <a:p>
            <a:pPr algn="just"/>
            <a:r>
              <a:rPr lang="tr-TR" b="1" dirty="0"/>
              <a:t>Mersin balıklarının  yumurta bırakmak için girdiği Kızılırmak  üzerinde Altınkaya ve Derbent barajları ve </a:t>
            </a:r>
          </a:p>
          <a:p>
            <a:pPr algn="just"/>
            <a:r>
              <a:rPr lang="tr-TR" b="1" dirty="0"/>
              <a:t>Yeşilırmak üzerinde ise Hasan Uğurlu ve Suat Uğurlu barajları inşa edilmiştir. </a:t>
            </a:r>
          </a:p>
          <a:p>
            <a:pPr algn="just"/>
            <a:endParaRPr lang="tr-TR" b="1" dirty="0"/>
          </a:p>
          <a:p>
            <a:pPr algn="just"/>
            <a:r>
              <a:rPr lang="tr-TR" b="1" dirty="0"/>
              <a:t>Ülkemizde illegal avcılığın önlenmesi yanında yetiştiricilik üretimi </a:t>
            </a:r>
          </a:p>
          <a:p>
            <a:pPr indent="0" algn="just">
              <a:buNone/>
            </a:pPr>
            <a:r>
              <a:rPr lang="tr-TR" b="1" dirty="0"/>
              <a:t>ve balıklandırma çalışmaları ile stokların dışarıdan desteklenmesi bir çıkış olarak görülebilir.</a:t>
            </a:r>
          </a:p>
        </p:txBody>
      </p:sp>
      <p:sp>
        <p:nvSpPr>
          <p:cNvPr id="2" name="Slayt Numarası Yer Tutucusu 1"/>
          <p:cNvSpPr>
            <a:spLocks noGrp="1"/>
          </p:cNvSpPr>
          <p:nvPr>
            <p:ph type="sldNum" sz="quarter" idx="12"/>
          </p:nvPr>
        </p:nvSpPr>
        <p:spPr/>
        <p:txBody>
          <a:bodyPr/>
          <a:lstStyle/>
          <a:p>
            <a:fld id="{F302176B-0E47-46AC-8F43-DAB4B8A37D06}" type="slidenum">
              <a:rPr lang="tr-TR" smtClean="0"/>
              <a:t>51</a:t>
            </a:fld>
            <a:endParaRPr lang="tr-TR"/>
          </a:p>
        </p:txBody>
      </p:sp>
    </p:spTree>
    <p:extLst>
      <p:ext uri="{BB962C8B-B14F-4D97-AF65-F5344CB8AC3E}">
        <p14:creationId xmlns:p14="http://schemas.microsoft.com/office/powerpoint/2010/main" val="4573270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pPr algn="just">
              <a:lnSpc>
                <a:spcPct val="200000"/>
              </a:lnSpc>
            </a:pPr>
            <a:r>
              <a:rPr lang="tr-TR" b="1" dirty="0"/>
              <a:t>Bunların dışında ülkemiz sularında Kızıl Deniz göçmeni olan tür sayısında da son yıllarda artış söz konusudur.</a:t>
            </a:r>
          </a:p>
          <a:p>
            <a:pPr algn="just">
              <a:lnSpc>
                <a:spcPct val="200000"/>
              </a:lnSpc>
            </a:pPr>
            <a:r>
              <a:rPr lang="tr-TR" b="1" dirty="0"/>
              <a:t>Bu türler ciddi bir istila potansiyeline sahiptirler.</a:t>
            </a:r>
          </a:p>
          <a:p>
            <a:endParaRPr lang="tr-TR" dirty="0"/>
          </a:p>
        </p:txBody>
      </p:sp>
      <p:sp>
        <p:nvSpPr>
          <p:cNvPr id="2" name="Slayt Numarası Yer Tutucusu 1"/>
          <p:cNvSpPr>
            <a:spLocks noGrp="1"/>
          </p:cNvSpPr>
          <p:nvPr>
            <p:ph type="sldNum" sz="quarter" idx="12"/>
          </p:nvPr>
        </p:nvSpPr>
        <p:spPr/>
        <p:txBody>
          <a:bodyPr/>
          <a:lstStyle/>
          <a:p>
            <a:fld id="{F302176B-0E47-46AC-8F43-DAB4B8A37D06}" type="slidenum">
              <a:rPr lang="tr-TR" smtClean="0"/>
              <a:t>52</a:t>
            </a:fld>
            <a:endParaRPr lang="tr-TR"/>
          </a:p>
        </p:txBody>
      </p:sp>
    </p:spTree>
    <p:extLst>
      <p:ext uri="{BB962C8B-B14F-4D97-AF65-F5344CB8AC3E}">
        <p14:creationId xmlns:p14="http://schemas.microsoft.com/office/powerpoint/2010/main" val="33444674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a:t>Ülkemizin doğal denizel balık faunası </a:t>
            </a:r>
          </a:p>
        </p:txBody>
      </p:sp>
      <p:sp>
        <p:nvSpPr>
          <p:cNvPr id="5" name="Slayt Numarası Yer Tutucusu 4"/>
          <p:cNvSpPr>
            <a:spLocks noGrp="1"/>
          </p:cNvSpPr>
          <p:nvPr>
            <p:ph type="sldNum" sz="quarter" idx="12"/>
          </p:nvPr>
        </p:nvSpPr>
        <p:spPr/>
        <p:txBody>
          <a:bodyPr/>
          <a:lstStyle/>
          <a:p>
            <a:fld id="{F302176B-0E47-46AC-8F43-DAB4B8A37D06}" type="slidenum">
              <a:rPr lang="tr-TR" smtClean="0"/>
              <a:t>53</a:t>
            </a:fld>
            <a:endParaRPr lang="tr-TR"/>
          </a:p>
        </p:txBody>
      </p:sp>
      <p:pic>
        <p:nvPicPr>
          <p:cNvPr id="4" name="Picture 2" descr="C:\Users\user\Desktop\Adsız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908720"/>
            <a:ext cx="8928992"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1594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4A323-2B16-73D1-9EFB-DA97FF2452DE}"/>
            </a:ext>
          </a:extLst>
        </p:cNvPr>
        <p:cNvGrpSpPr/>
        <p:nvPr/>
      </p:nvGrpSpPr>
      <p:grpSpPr>
        <a:xfrm>
          <a:off x="0" y="0"/>
          <a:ext cx="0" cy="0"/>
          <a:chOff x="0" y="0"/>
          <a:chExt cx="0" cy="0"/>
        </a:xfrm>
      </p:grpSpPr>
      <p:pic>
        <p:nvPicPr>
          <p:cNvPr id="5" name="Resim 4">
            <a:extLst>
              <a:ext uri="{FF2B5EF4-FFF2-40B4-BE49-F238E27FC236}">
                <a16:creationId xmlns:a16="http://schemas.microsoft.com/office/drawing/2014/main" id="{1EBCC8F5-6662-225A-2F70-9256CB60A298}"/>
              </a:ext>
            </a:extLst>
          </p:cNvPr>
          <p:cNvPicPr>
            <a:picLocks noChangeAspect="1"/>
          </p:cNvPicPr>
          <p:nvPr/>
        </p:nvPicPr>
        <p:blipFill>
          <a:blip r:embed="rId2"/>
          <a:stretch>
            <a:fillRect/>
          </a:stretch>
        </p:blipFill>
        <p:spPr>
          <a:xfrm>
            <a:off x="-1" y="857250"/>
            <a:ext cx="9166819" cy="5143500"/>
          </a:xfrm>
          <a:prstGeom prst="rect">
            <a:avLst/>
          </a:prstGeom>
        </p:spPr>
      </p:pic>
      <p:sp>
        <p:nvSpPr>
          <p:cNvPr id="3" name="İçerik Yer Tutucusu 2">
            <a:extLst>
              <a:ext uri="{FF2B5EF4-FFF2-40B4-BE49-F238E27FC236}">
                <a16:creationId xmlns:a16="http://schemas.microsoft.com/office/drawing/2014/main" id="{DC83EF72-ECF2-4DBB-FFE0-76BE7F68D1B4}"/>
              </a:ext>
            </a:extLst>
          </p:cNvPr>
          <p:cNvSpPr>
            <a:spLocks noGrp="1"/>
          </p:cNvSpPr>
          <p:nvPr>
            <p:ph idx="1"/>
          </p:nvPr>
        </p:nvSpPr>
        <p:spPr/>
        <p:txBody>
          <a:bodyPr/>
          <a:lstStyle/>
          <a:p>
            <a:endParaRPr lang="tr-TR"/>
          </a:p>
        </p:txBody>
      </p:sp>
      <p:pic>
        <p:nvPicPr>
          <p:cNvPr id="2052" name="Picture 4" descr="Domino Falling GIF - Domino Falling Boglio - GIF'leri Keşfedin ve Paylaşın">
            <a:extLst>
              <a:ext uri="{FF2B5EF4-FFF2-40B4-BE49-F238E27FC236}">
                <a16:creationId xmlns:a16="http://schemas.microsoft.com/office/drawing/2014/main" id="{AD23937D-B1D9-1CC1-13F1-7B1B9C9609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507129"/>
            <a:ext cx="9110329" cy="5764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7093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98355CAE-469C-9BFF-21CC-CFAB4B799841}"/>
              </a:ext>
            </a:extLst>
          </p:cNvPr>
          <p:cNvSpPr txBox="1"/>
          <p:nvPr/>
        </p:nvSpPr>
        <p:spPr>
          <a:xfrm>
            <a:off x="9829800" y="1134835"/>
            <a:ext cx="184731" cy="300082"/>
          </a:xfrm>
          <a:prstGeom prst="rect">
            <a:avLst/>
          </a:prstGeom>
          <a:noFill/>
        </p:spPr>
        <p:txBody>
          <a:bodyPr wrap="none" rtlCol="0">
            <a:spAutoFit/>
          </a:bodyPr>
          <a:lstStyle/>
          <a:p>
            <a:endParaRPr lang="tr-TR" sz="1350" dirty="0"/>
          </a:p>
        </p:txBody>
      </p:sp>
      <p:pic>
        <p:nvPicPr>
          <p:cNvPr id="3" name="Resim 2">
            <a:extLst>
              <a:ext uri="{FF2B5EF4-FFF2-40B4-BE49-F238E27FC236}">
                <a16:creationId xmlns:a16="http://schemas.microsoft.com/office/drawing/2014/main" id="{105F20DF-42A3-D2CA-FDAB-21BCEC3E57F7}"/>
              </a:ext>
            </a:extLst>
          </p:cNvPr>
          <p:cNvPicPr>
            <a:picLocks noChangeAspect="1"/>
          </p:cNvPicPr>
          <p:nvPr/>
        </p:nvPicPr>
        <p:blipFill>
          <a:blip r:embed="rId2"/>
          <a:stretch>
            <a:fillRect/>
          </a:stretch>
        </p:blipFill>
        <p:spPr>
          <a:xfrm>
            <a:off x="-22819" y="857250"/>
            <a:ext cx="9166819" cy="5143500"/>
          </a:xfrm>
          <a:prstGeom prst="rect">
            <a:avLst/>
          </a:prstGeom>
        </p:spPr>
      </p:pic>
      <p:pic>
        <p:nvPicPr>
          <p:cNvPr id="2" name="Picture 2" descr="C:\Users\user\Desktop\Adsız.png">
            <a:extLst>
              <a:ext uri="{FF2B5EF4-FFF2-40B4-BE49-F238E27FC236}">
                <a16:creationId xmlns:a16="http://schemas.microsoft.com/office/drawing/2014/main" id="{8275C945-0FAF-E5F7-2432-7F68E12671A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1000"/>
                    </a14:imgEffect>
                  </a14:imgLayer>
                </a14:imgProps>
              </a:ext>
              <a:ext uri="{28A0092B-C50C-407E-A947-70E740481C1C}">
                <a14:useLocalDpi xmlns:a14="http://schemas.microsoft.com/office/drawing/2010/main" val="0"/>
              </a:ext>
            </a:extLst>
          </a:blip>
          <a:srcRect/>
          <a:stretch>
            <a:fillRect/>
          </a:stretch>
        </p:blipFill>
        <p:spPr bwMode="auto">
          <a:xfrm>
            <a:off x="78798" y="2046772"/>
            <a:ext cx="4391587" cy="3263507"/>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a:extLst>
              <a:ext uri="{FF2B5EF4-FFF2-40B4-BE49-F238E27FC236}">
                <a16:creationId xmlns:a16="http://schemas.microsoft.com/office/drawing/2014/main" id="{2F826333-62F4-B7AF-5D96-D044D3C54132}"/>
              </a:ext>
            </a:extLst>
          </p:cNvPr>
          <p:cNvSpPr txBox="1"/>
          <p:nvPr/>
        </p:nvSpPr>
        <p:spPr>
          <a:xfrm>
            <a:off x="4771103" y="1411835"/>
            <a:ext cx="4192484" cy="3778278"/>
          </a:xfrm>
          <a:prstGeom prst="rect">
            <a:avLst/>
          </a:prstGeom>
          <a:noFill/>
        </p:spPr>
        <p:txBody>
          <a:bodyPr wrap="square">
            <a:spAutoFit/>
          </a:bodyPr>
          <a:lstStyle/>
          <a:p>
            <a:pPr algn="just">
              <a:lnSpc>
                <a:spcPct val="150000"/>
              </a:lnSpc>
            </a:pPr>
            <a:r>
              <a:rPr lang="tr-TR" altLang="tr-TR" b="1" dirty="0">
                <a:solidFill>
                  <a:srgbClr val="FFC000"/>
                </a:solidFill>
              </a:rPr>
              <a:t>Belli bir ekosistemin yerlisi olmayıp, farklı yollarla bir bölgeye dışarıdan gelen yeni türlere </a:t>
            </a:r>
            <a:r>
              <a:rPr lang="tr-TR" altLang="tr-TR" b="1" dirty="0">
                <a:solidFill>
                  <a:schemeClr val="accent2">
                    <a:lumMod val="50000"/>
                  </a:schemeClr>
                </a:solidFill>
                <a:latin typeface="Times New Roman" panose="02020603050405020304" pitchFamily="18" charset="0"/>
                <a:cs typeface="Times New Roman" panose="02020603050405020304" pitchFamily="18" charset="0"/>
              </a:rPr>
              <a:t>İSTİLACI TÜRLER </a:t>
            </a:r>
            <a:r>
              <a:rPr lang="tr-TR" altLang="tr-TR" b="1" dirty="0">
                <a:solidFill>
                  <a:srgbClr val="FFC000"/>
                </a:solidFill>
              </a:rPr>
              <a:t>denilmektedir. Gelişen ulaşım teknolojisi ile çeşitli coğrafik bölgeler arasında yeni koridorlar kurulması, birçok canlının bir ekosistemden diğerine geçme hızını belirgin ölçüde artırmıştır.</a:t>
            </a:r>
            <a:endParaRPr lang="tr-TR" b="1" dirty="0">
              <a:solidFill>
                <a:srgbClr val="FFC000"/>
              </a:solidFill>
            </a:endParaRPr>
          </a:p>
        </p:txBody>
      </p:sp>
    </p:spTree>
    <p:extLst>
      <p:ext uri="{BB962C8B-B14F-4D97-AF65-F5344CB8AC3E}">
        <p14:creationId xmlns:p14="http://schemas.microsoft.com/office/powerpoint/2010/main" val="36084463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A20FD28F-91E7-F6C4-8CC9-38273C1380A6}"/>
              </a:ext>
            </a:extLst>
          </p:cNvPr>
          <p:cNvPicPr>
            <a:picLocks noChangeAspect="1"/>
          </p:cNvPicPr>
          <p:nvPr/>
        </p:nvPicPr>
        <p:blipFill>
          <a:blip r:embed="rId2"/>
          <a:stretch>
            <a:fillRect/>
          </a:stretch>
        </p:blipFill>
        <p:spPr>
          <a:xfrm>
            <a:off x="5119" y="857250"/>
            <a:ext cx="9166819" cy="5143500"/>
          </a:xfrm>
          <a:prstGeom prst="rect">
            <a:avLst/>
          </a:prstGeom>
        </p:spPr>
      </p:pic>
      <p:sp>
        <p:nvSpPr>
          <p:cNvPr id="2" name="Başlık 1"/>
          <p:cNvSpPr>
            <a:spLocks noGrp="1"/>
          </p:cNvSpPr>
          <p:nvPr>
            <p:ph type="title"/>
          </p:nvPr>
        </p:nvSpPr>
        <p:spPr>
          <a:xfrm>
            <a:off x="645178" y="1785157"/>
            <a:ext cx="7886700" cy="994172"/>
          </a:xfrm>
        </p:spPr>
        <p:txBody>
          <a:bodyPr>
            <a:normAutofit fontScale="90000"/>
          </a:bodyPr>
          <a:lstStyle/>
          <a:p>
            <a:r>
              <a:rPr lang="tr-TR" altLang="tr-TR" b="1" dirty="0">
                <a:solidFill>
                  <a:schemeClr val="bg1"/>
                </a:solidFill>
              </a:rPr>
              <a:t>İstilacı türler; </a:t>
            </a:r>
            <a:br>
              <a:rPr lang="tr-TR" altLang="tr-TR" b="1" dirty="0">
                <a:solidFill>
                  <a:schemeClr val="bg1"/>
                </a:solidFill>
              </a:rPr>
            </a:br>
            <a:endParaRPr lang="tr-TR" dirty="0">
              <a:solidFill>
                <a:schemeClr val="bg1"/>
              </a:solidFill>
            </a:endParaRPr>
          </a:p>
        </p:txBody>
      </p:sp>
      <p:sp>
        <p:nvSpPr>
          <p:cNvPr id="3" name="Slayt Numarası Yer Tutucusu 2"/>
          <p:cNvSpPr>
            <a:spLocks noGrp="1"/>
          </p:cNvSpPr>
          <p:nvPr>
            <p:ph type="sldNum" sz="quarter" idx="12"/>
          </p:nvPr>
        </p:nvSpPr>
        <p:spPr/>
        <p:txBody>
          <a:bodyPr/>
          <a:lstStyle/>
          <a:p>
            <a:fld id="{F302176B-0E47-46AC-8F43-DAB4B8A37D06}" type="slidenum">
              <a:rPr lang="tr-TR" smtClean="0"/>
              <a:t>56</a:t>
            </a:fld>
            <a:endParaRPr lang="tr-TR"/>
          </a:p>
        </p:txBody>
      </p:sp>
      <p:graphicFrame>
        <p:nvGraphicFramePr>
          <p:cNvPr id="4" name="Diyagram 3"/>
          <p:cNvGraphicFramePr/>
          <p:nvPr/>
        </p:nvGraphicFramePr>
        <p:xfrm>
          <a:off x="1089821" y="2024844"/>
          <a:ext cx="6092643"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Dikdörtgen 5"/>
          <p:cNvSpPr/>
          <p:nvPr/>
        </p:nvSpPr>
        <p:spPr>
          <a:xfrm>
            <a:off x="1252054" y="4546381"/>
            <a:ext cx="6321243" cy="985206"/>
          </a:xfrm>
          <a:prstGeom prst="rect">
            <a:avLst/>
          </a:prstGeom>
        </p:spPr>
        <p:txBody>
          <a:bodyPr wrap="square">
            <a:spAutoFit/>
          </a:bodyPr>
          <a:lstStyle/>
          <a:p>
            <a:pPr algn="just">
              <a:lnSpc>
                <a:spcPct val="150000"/>
              </a:lnSpc>
            </a:pPr>
            <a:r>
              <a:rPr lang="tr-TR" altLang="tr-TR" sz="1350" b="1" dirty="0">
                <a:solidFill>
                  <a:schemeClr val="bg1"/>
                </a:solidFill>
              </a:rPr>
              <a:t>Bir  türün istilacı olarak tanımlanabilmesi için farklı yollarla ulaştıkları yeni ekosistemlerde zararlara sebep olması gerekmektedir.</a:t>
            </a:r>
            <a:endParaRPr lang="tr-TR" sz="1350" b="1" dirty="0">
              <a:solidFill>
                <a:schemeClr val="bg1"/>
              </a:solidFill>
            </a:endParaRPr>
          </a:p>
        </p:txBody>
      </p:sp>
      <p:pic>
        <p:nvPicPr>
          <p:cNvPr id="7" name="Resim 6">
            <a:extLst>
              <a:ext uri="{FF2B5EF4-FFF2-40B4-BE49-F238E27FC236}">
                <a16:creationId xmlns:a16="http://schemas.microsoft.com/office/drawing/2014/main" id="{C455377C-A8BF-E957-344D-1C3678D5066B}"/>
              </a:ext>
            </a:extLst>
          </p:cNvPr>
          <p:cNvPicPr>
            <a:picLocks noChangeAspect="1"/>
          </p:cNvPicPr>
          <p:nvPr/>
        </p:nvPicPr>
        <p:blipFill>
          <a:blip r:embed="rId2"/>
          <a:stretch>
            <a:fillRect/>
          </a:stretch>
        </p:blipFill>
        <p:spPr>
          <a:xfrm>
            <a:off x="-22819" y="857250"/>
            <a:ext cx="9166819" cy="5143500"/>
          </a:xfrm>
          <a:prstGeom prst="rect">
            <a:avLst/>
          </a:prstGeom>
        </p:spPr>
      </p:pic>
      <p:pic>
        <p:nvPicPr>
          <p:cNvPr id="3076" name="Picture 4" descr="invasive species - latest news, breaking stories and comment - The  Independent">
            <a:extLst>
              <a:ext uri="{FF2B5EF4-FFF2-40B4-BE49-F238E27FC236}">
                <a16:creationId xmlns:a16="http://schemas.microsoft.com/office/drawing/2014/main" id="{E9220359-6D45-CCE2-85CA-B76E4D8515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121" y="1718311"/>
            <a:ext cx="2910839" cy="1942076"/>
          </a:xfrm>
          <a:prstGeom prst="rect">
            <a:avLst/>
          </a:prstGeom>
          <a:noFill/>
          <a:extLst>
            <a:ext uri="{909E8E84-426E-40DD-AFC4-6F175D3DCCD1}">
              <a14:hiddenFill xmlns:a14="http://schemas.microsoft.com/office/drawing/2010/main">
                <a:solidFill>
                  <a:srgbClr val="FFFFFF"/>
                </a:solidFill>
              </a14:hiddenFill>
            </a:ext>
          </a:extLst>
        </p:spPr>
      </p:pic>
      <p:pic>
        <p:nvPicPr>
          <p:cNvPr id="11" name="Resim 10">
            <a:extLst>
              <a:ext uri="{FF2B5EF4-FFF2-40B4-BE49-F238E27FC236}">
                <a16:creationId xmlns:a16="http://schemas.microsoft.com/office/drawing/2014/main" id="{332D683E-DE20-A507-671C-1CC234A122B2}"/>
              </a:ext>
            </a:extLst>
          </p:cNvPr>
          <p:cNvPicPr>
            <a:picLocks noChangeAspect="1"/>
          </p:cNvPicPr>
          <p:nvPr/>
        </p:nvPicPr>
        <p:blipFill>
          <a:blip r:embed="rId9"/>
          <a:stretch>
            <a:fillRect/>
          </a:stretch>
        </p:blipFill>
        <p:spPr>
          <a:xfrm>
            <a:off x="3553604" y="3136179"/>
            <a:ext cx="2400618" cy="2400618"/>
          </a:xfrm>
          <a:prstGeom prst="rect">
            <a:avLst/>
          </a:prstGeom>
        </p:spPr>
      </p:pic>
      <p:pic>
        <p:nvPicPr>
          <p:cNvPr id="12" name="Picture 6" descr="C:\Documents and Settings\Kübra\Desktop\solenopsis_invicta__02.jpg">
            <a:extLst>
              <a:ext uri="{FF2B5EF4-FFF2-40B4-BE49-F238E27FC236}">
                <a16:creationId xmlns:a16="http://schemas.microsoft.com/office/drawing/2014/main" id="{FDE82307-7545-0F24-CA40-8609F8C22AB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60632" y="1261038"/>
            <a:ext cx="2625329"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27237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39087A9-8A91-35F5-BA59-FE36B33DCD78}"/>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E5206567-D3F0-AD0E-9DBE-86B8C6B6FF1A}"/>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54679C1E-7BE7-CA32-FD37-F190E7613491}"/>
              </a:ext>
            </a:extLst>
          </p:cNvPr>
          <p:cNvPicPr>
            <a:picLocks noChangeAspect="1"/>
          </p:cNvPicPr>
          <p:nvPr/>
        </p:nvPicPr>
        <p:blipFill>
          <a:blip r:embed="rId2"/>
          <a:stretch>
            <a:fillRect/>
          </a:stretch>
        </p:blipFill>
        <p:spPr>
          <a:xfrm>
            <a:off x="-22819" y="857250"/>
            <a:ext cx="9166819" cy="5143500"/>
          </a:xfrm>
          <a:prstGeom prst="rect">
            <a:avLst/>
          </a:prstGeom>
        </p:spPr>
      </p:pic>
      <p:pic>
        <p:nvPicPr>
          <p:cNvPr id="5122" name="Picture 2" descr="Invasive species | OSU Extension Service">
            <a:extLst>
              <a:ext uri="{FF2B5EF4-FFF2-40B4-BE49-F238E27FC236}">
                <a16:creationId xmlns:a16="http://schemas.microsoft.com/office/drawing/2014/main" id="{B67B99B5-2EB2-6273-396F-0388EE6723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120"/>
            <a:ext cx="3948327" cy="310225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akım: Lepidoptera Familya: Pieridae Tür: Pieris brassicae L. (Lahana  kelebeği) Tanınması ▫ Lahana kelebeğinin vücut uz">
            <a:extLst>
              <a:ext uri="{FF2B5EF4-FFF2-40B4-BE49-F238E27FC236}">
                <a16:creationId xmlns:a16="http://schemas.microsoft.com/office/drawing/2014/main" id="{1B291610-5D4E-775E-164C-4AD8D0A268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104528"/>
            <a:ext cx="4661861" cy="310225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Balon Balığı Ege Denizi'nden Sonra Marmara'ya Yöneldi - #ekoIQ |  Sürdürülebilirlik Hakkında Her Şey">
            <a:extLst>
              <a:ext uri="{FF2B5EF4-FFF2-40B4-BE49-F238E27FC236}">
                <a16:creationId xmlns:a16="http://schemas.microsoft.com/office/drawing/2014/main" id="{E4E914D7-1923-F8BF-C90E-E016D3AABF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6480" y="3412570"/>
            <a:ext cx="5417978" cy="323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6513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C32CF-110B-5FC8-691F-606CA258714C}"/>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20ED99C-1C42-A2AB-1B17-198F431033F7}"/>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6C399C74-4ABF-6ECF-E382-101037C77C23}"/>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A63E995E-080D-7B73-4244-897E6A1050C4}"/>
              </a:ext>
            </a:extLst>
          </p:cNvPr>
          <p:cNvPicPr>
            <a:picLocks noChangeAspect="1"/>
          </p:cNvPicPr>
          <p:nvPr/>
        </p:nvPicPr>
        <p:blipFill>
          <a:blip r:embed="rId2"/>
          <a:stretch>
            <a:fillRect/>
          </a:stretch>
        </p:blipFill>
        <p:spPr>
          <a:xfrm>
            <a:off x="0" y="857250"/>
            <a:ext cx="9166819" cy="5143500"/>
          </a:xfrm>
          <a:prstGeom prst="rect">
            <a:avLst/>
          </a:prstGeom>
        </p:spPr>
      </p:pic>
      <p:pic>
        <p:nvPicPr>
          <p:cNvPr id="4098" name="Picture 2" descr="Field Dodder (Cuscuta campestris) · iNaturalist">
            <a:extLst>
              <a:ext uri="{FF2B5EF4-FFF2-40B4-BE49-F238E27FC236}">
                <a16:creationId xmlns:a16="http://schemas.microsoft.com/office/drawing/2014/main" id="{B049DD62-AD96-8A7E-B2C9-1F2B4ECCA3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45" y="1913811"/>
            <a:ext cx="3544094" cy="265807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leusine indica (L.) Gaertn. | Species">
            <a:extLst>
              <a:ext uri="{FF2B5EF4-FFF2-40B4-BE49-F238E27FC236}">
                <a16:creationId xmlns:a16="http://schemas.microsoft.com/office/drawing/2014/main" id="{581BE355-7AE7-8F5D-0195-B9BE824B25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1578" y="1565434"/>
            <a:ext cx="2378869" cy="3571875"/>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a:extLst>
              <a:ext uri="{FF2B5EF4-FFF2-40B4-BE49-F238E27FC236}">
                <a16:creationId xmlns:a16="http://schemas.microsoft.com/office/drawing/2014/main" id="{7EFC4829-E497-1722-446C-C24DFCECF0E4}"/>
              </a:ext>
            </a:extLst>
          </p:cNvPr>
          <p:cNvPicPr>
            <a:picLocks noChangeAspect="1"/>
          </p:cNvPicPr>
          <p:nvPr/>
        </p:nvPicPr>
        <p:blipFill>
          <a:blip r:embed="rId5"/>
          <a:stretch>
            <a:fillRect/>
          </a:stretch>
        </p:blipFill>
        <p:spPr>
          <a:xfrm>
            <a:off x="3542545" y="17027"/>
            <a:ext cx="2801157" cy="1896784"/>
          </a:xfrm>
          <a:prstGeom prst="rect">
            <a:avLst/>
          </a:prstGeom>
        </p:spPr>
      </p:pic>
      <p:pic>
        <p:nvPicPr>
          <p:cNvPr id="4102" name="Picture 6" descr="WoRMS - World Register of Marine Species - Diadema setosum (Leske, 1778)">
            <a:extLst>
              <a:ext uri="{FF2B5EF4-FFF2-40B4-BE49-F238E27FC236}">
                <a16:creationId xmlns:a16="http://schemas.microsoft.com/office/drawing/2014/main" id="{A40191AB-5956-CD49-59F4-25DEF20871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0675" y="3784344"/>
            <a:ext cx="2413412" cy="1806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1175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eiccraoleno2.jpg">
            <a:extLst>
              <a:ext uri="{FF2B5EF4-FFF2-40B4-BE49-F238E27FC236}">
                <a16:creationId xmlns:a16="http://schemas.microsoft.com/office/drawing/2014/main" id="{FE7BE02F-F1D5-4A71-8649-3D4AD33CF3E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5746"/>
          <a:stretch/>
        </p:blipFill>
        <p:spPr bwMode="auto">
          <a:xfrm>
            <a:off x="15" y="858211"/>
            <a:ext cx="9143985" cy="51425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2466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uygardergi.com/kavramlar/ecosystem.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8000" contrast="-7000"/>
                    </a14:imgEffect>
                  </a14:imgLayer>
                </a14:imgProps>
              </a:ext>
              <a:ext uri="{28A0092B-C50C-407E-A947-70E740481C1C}">
                <a14:useLocalDpi xmlns:a14="http://schemas.microsoft.com/office/drawing/2010/main" val="0"/>
              </a:ext>
            </a:extLst>
          </a:blip>
          <a:srcRect/>
          <a:stretch>
            <a:fillRect/>
          </a:stretch>
        </p:blipFill>
        <p:spPr bwMode="auto">
          <a:xfrm>
            <a:off x="1" y="-24826"/>
            <a:ext cx="9140032" cy="6865182"/>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p:cNvSpPr>
            <a:spLocks noGrp="1"/>
          </p:cNvSpPr>
          <p:nvPr>
            <p:ph type="title"/>
          </p:nvPr>
        </p:nvSpPr>
        <p:spPr>
          <a:xfrm>
            <a:off x="1369617" y="548680"/>
            <a:ext cx="6400800" cy="685800"/>
          </a:xfrm>
          <a:effectLst>
            <a:reflection blurRad="6350" stA="50000" endA="300" endPos="90000" dir="5400000" sy="-100000" algn="bl" rotWithShape="0"/>
          </a:effectLst>
        </p:spPr>
        <p:txBody>
          <a:bodyPr>
            <a:noAutofit/>
          </a:bodyPr>
          <a:lstStyle/>
          <a:p>
            <a:r>
              <a:rPr lang="tr-TR" sz="4000" b="1" dirty="0">
                <a:solidFill>
                  <a:srgbClr val="FFC000"/>
                </a:solidFill>
                <a:latin typeface="Corbel" panose="020B0503020204020204" pitchFamily="34" charset="0"/>
              </a:rPr>
              <a:t>EKOSİSTEM ÇEŞİTLİLİĞİ</a:t>
            </a:r>
          </a:p>
        </p:txBody>
      </p:sp>
      <p:sp>
        <p:nvSpPr>
          <p:cNvPr id="3" name="İçerik Yer Tutucusu 2"/>
          <p:cNvSpPr>
            <a:spLocks noGrp="1"/>
          </p:cNvSpPr>
          <p:nvPr>
            <p:ph idx="1"/>
          </p:nvPr>
        </p:nvSpPr>
        <p:spPr>
          <a:xfrm>
            <a:off x="611560" y="2132856"/>
            <a:ext cx="8136904" cy="3096344"/>
          </a:xfrm>
        </p:spPr>
        <p:txBody>
          <a:bodyPr>
            <a:noAutofit/>
          </a:bodyPr>
          <a:lstStyle/>
          <a:p>
            <a:pPr algn="just">
              <a:lnSpc>
                <a:spcPct val="150000"/>
              </a:lnSpc>
            </a:pPr>
            <a:r>
              <a:rPr lang="tr-TR" sz="2400" b="1" dirty="0">
                <a:latin typeface="Corbel" panose="020B0503020204020204" pitchFamily="34" charset="0"/>
              </a:rPr>
              <a:t>Bir ekosistem bitkiler ve hayvanlar ile toprak, su, hava, mineraller gibi cansız varlıklardan oluşur. Topluluklar ve çevreleri ile olan ilişkileri arasında ve içindeki fonksiyonel ilişkiler karmaşıktır ancak, bunlar su sirkülasyonu, toprak oluşumu, enerji akışı gibi ana ekolojik süreçlerin de mekanizmasını oluşturur. Bu süreçler canlı toplulukları için  gerekli olan </a:t>
            </a:r>
            <a:r>
              <a:rPr lang="tr-TR" sz="2400" b="1" dirty="0" err="1">
                <a:latin typeface="Corbel" panose="020B0503020204020204" pitchFamily="34" charset="0"/>
              </a:rPr>
              <a:t>gıda’yı</a:t>
            </a:r>
            <a:r>
              <a:rPr lang="tr-TR" sz="2400" b="1" dirty="0">
                <a:latin typeface="Corbel" panose="020B0503020204020204" pitchFamily="34" charset="0"/>
              </a:rPr>
              <a:t> sağlar ve böylece kritik bir karşılıklı bağımlılık oluşur (WWF, 1991).</a:t>
            </a:r>
          </a:p>
        </p:txBody>
      </p:sp>
      <p:sp>
        <p:nvSpPr>
          <p:cNvPr id="4" name="Slayt Numarası Yer Tutucusu 3"/>
          <p:cNvSpPr>
            <a:spLocks noGrp="1"/>
          </p:cNvSpPr>
          <p:nvPr>
            <p:ph type="sldNum" sz="quarter" idx="12"/>
          </p:nvPr>
        </p:nvSpPr>
        <p:spPr/>
        <p:txBody>
          <a:bodyPr/>
          <a:lstStyle/>
          <a:p>
            <a:fld id="{F302176B-0E47-46AC-8F43-DAB4B8A37D06}" type="slidenum">
              <a:rPr lang="tr-TR" smtClean="0"/>
              <a:t>6</a:t>
            </a:fld>
            <a:endParaRPr lang="tr-TR"/>
          </a:p>
        </p:txBody>
      </p:sp>
    </p:spTree>
    <p:extLst>
      <p:ext uri="{BB962C8B-B14F-4D97-AF65-F5344CB8AC3E}">
        <p14:creationId xmlns:p14="http://schemas.microsoft.com/office/powerpoint/2010/main" val="35313983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E0A58569-B401-97F3-97FA-646B32939FD2}"/>
              </a:ext>
            </a:extLst>
          </p:cNvPr>
          <p:cNvPicPr>
            <a:picLocks noChangeAspect="1"/>
          </p:cNvPicPr>
          <p:nvPr/>
        </p:nvPicPr>
        <p:blipFill>
          <a:blip r:embed="rId2"/>
          <a:stretch>
            <a:fillRect/>
          </a:stretch>
        </p:blipFill>
        <p:spPr>
          <a:xfrm>
            <a:off x="-1" y="857250"/>
            <a:ext cx="9166819" cy="5143500"/>
          </a:xfrm>
          <a:prstGeom prst="rect">
            <a:avLst/>
          </a:prstGeom>
        </p:spPr>
      </p:pic>
      <p:graphicFrame>
        <p:nvGraphicFramePr>
          <p:cNvPr id="2" name="Diyagram 1">
            <a:extLst>
              <a:ext uri="{FF2B5EF4-FFF2-40B4-BE49-F238E27FC236}">
                <a16:creationId xmlns:a16="http://schemas.microsoft.com/office/drawing/2014/main" id="{47DABCAA-282B-9C81-AD91-6A01CC4F64D0}"/>
              </a:ext>
            </a:extLst>
          </p:cNvPr>
          <p:cNvGraphicFramePr/>
          <p:nvPr>
            <p:extLst>
              <p:ext uri="{D42A27DB-BD31-4B8C-83A1-F6EECF244321}">
                <p14:modId xmlns:p14="http://schemas.microsoft.com/office/powerpoint/2010/main" val="604725999"/>
              </p:ext>
            </p:extLst>
          </p:nvPr>
        </p:nvGraphicFramePr>
        <p:xfrm>
          <a:off x="944724" y="2078850"/>
          <a:ext cx="5859524" cy="43024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Metin kutusu 4">
            <a:extLst>
              <a:ext uri="{FF2B5EF4-FFF2-40B4-BE49-F238E27FC236}">
                <a16:creationId xmlns:a16="http://schemas.microsoft.com/office/drawing/2014/main" id="{E4A0A19A-B287-C8E9-463A-B3FF9FFB299F}"/>
              </a:ext>
            </a:extLst>
          </p:cNvPr>
          <p:cNvSpPr txBox="1"/>
          <p:nvPr/>
        </p:nvSpPr>
        <p:spPr>
          <a:xfrm>
            <a:off x="1403648" y="844065"/>
            <a:ext cx="6170962" cy="755848"/>
          </a:xfrm>
          <a:prstGeom prst="rect">
            <a:avLst/>
          </a:prstGeom>
          <a:noFill/>
        </p:spPr>
        <p:txBody>
          <a:bodyPr wrap="square">
            <a:spAutoFit/>
          </a:bodyPr>
          <a:lstStyle/>
          <a:p>
            <a:pPr>
              <a:lnSpc>
                <a:spcPct val="150000"/>
              </a:lnSpc>
              <a:buNone/>
            </a:pPr>
            <a:r>
              <a:rPr lang="tr-TR" altLang="tr-TR" sz="3300" b="1" dirty="0">
                <a:solidFill>
                  <a:schemeClr val="accent3">
                    <a:lumMod val="40000"/>
                    <a:lumOff val="60000"/>
                  </a:schemeClr>
                </a:solidFill>
              </a:rPr>
              <a:t>Günümüzde gözlenen… </a:t>
            </a:r>
          </a:p>
        </p:txBody>
      </p:sp>
    </p:spTree>
    <p:extLst>
      <p:ext uri="{BB962C8B-B14F-4D97-AF65-F5344CB8AC3E}">
        <p14:creationId xmlns:p14="http://schemas.microsoft.com/office/powerpoint/2010/main" val="2203474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7F060EB-26E3-DC54-691D-337DA521395B}"/>
              </a:ext>
            </a:extLst>
          </p:cNvPr>
          <p:cNvSpPr>
            <a:spLocks noGrp="1"/>
          </p:cNvSpPr>
          <p:nvPr>
            <p:ph idx="1"/>
          </p:nvPr>
        </p:nvSpPr>
        <p:spPr/>
        <p:txBody>
          <a:bodyPr/>
          <a:lstStyle/>
          <a:p>
            <a:endParaRPr lang="tr-TR"/>
          </a:p>
        </p:txBody>
      </p:sp>
      <p:graphicFrame>
        <p:nvGraphicFramePr>
          <p:cNvPr id="5" name="Diyagram 4">
            <a:extLst>
              <a:ext uri="{FF2B5EF4-FFF2-40B4-BE49-F238E27FC236}">
                <a16:creationId xmlns:a16="http://schemas.microsoft.com/office/drawing/2014/main" id="{1F256971-80DA-447E-94D7-870B6123D00D}"/>
              </a:ext>
            </a:extLst>
          </p:cNvPr>
          <p:cNvGraphicFramePr/>
          <p:nvPr>
            <p:extLst>
              <p:ext uri="{D42A27DB-BD31-4B8C-83A1-F6EECF244321}">
                <p14:modId xmlns:p14="http://schemas.microsoft.com/office/powerpoint/2010/main" val="3367113382"/>
              </p:ext>
            </p:extLst>
          </p:nvPr>
        </p:nvGraphicFramePr>
        <p:xfrm>
          <a:off x="107504" y="857250"/>
          <a:ext cx="9059314" cy="53911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45514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2 İçerik Yer Tutucusu">
            <a:extLst>
              <a:ext uri="{FF2B5EF4-FFF2-40B4-BE49-F238E27FC236}">
                <a16:creationId xmlns:a16="http://schemas.microsoft.com/office/drawing/2014/main" id="{04618B62-19B1-97AC-0E5F-5EAFB94B49E6}"/>
              </a:ext>
            </a:extLst>
          </p:cNvPr>
          <p:cNvSpPr>
            <a:spLocks noGrp="1"/>
          </p:cNvSpPr>
          <p:nvPr>
            <p:ph idx="1"/>
          </p:nvPr>
        </p:nvSpPr>
        <p:spPr>
          <a:xfrm>
            <a:off x="1547664" y="1268760"/>
            <a:ext cx="6830516" cy="3952703"/>
          </a:xfrm>
        </p:spPr>
        <p:txBody>
          <a:bodyPr>
            <a:normAutofit/>
          </a:bodyPr>
          <a:lstStyle/>
          <a:p>
            <a:pPr>
              <a:buFont typeface="Wingdings 2" panose="05020102010507070707" pitchFamily="18" charset="2"/>
              <a:buNone/>
            </a:pPr>
            <a:r>
              <a:rPr lang="tr-TR" altLang="tr-TR" sz="2625" dirty="0"/>
              <a:t>    Dünya çapında; </a:t>
            </a:r>
          </a:p>
          <a:p>
            <a:endParaRPr lang="tr-TR" altLang="tr-TR" b="1" dirty="0"/>
          </a:p>
          <a:p>
            <a:r>
              <a:rPr lang="tr-TR" altLang="tr-TR" b="1" dirty="0"/>
              <a:t>Tatlı su ekosistemleri</a:t>
            </a:r>
            <a:r>
              <a:rPr lang="tr-TR" altLang="tr-TR" dirty="0"/>
              <a:t> </a:t>
            </a:r>
          </a:p>
          <a:p>
            <a:r>
              <a:rPr lang="tr-TR" altLang="tr-TR" b="1" dirty="0" err="1"/>
              <a:t>Estuarin</a:t>
            </a:r>
            <a:r>
              <a:rPr lang="tr-TR" altLang="tr-TR" b="1" dirty="0"/>
              <a:t> bölgeler</a:t>
            </a:r>
            <a:r>
              <a:rPr lang="tr-TR" altLang="tr-TR" dirty="0"/>
              <a:t>  ve</a:t>
            </a:r>
          </a:p>
          <a:p>
            <a:r>
              <a:rPr lang="tr-TR" altLang="tr-TR" b="1" dirty="0"/>
              <a:t>Akdeniz ikliminin</a:t>
            </a:r>
            <a:r>
              <a:rPr lang="tr-TR" altLang="tr-TR" dirty="0"/>
              <a:t> 						</a:t>
            </a:r>
          </a:p>
          <a:p>
            <a:pPr>
              <a:buFont typeface="Wingdings 2" panose="05020102010507070707" pitchFamily="18" charset="2"/>
              <a:buNone/>
            </a:pPr>
            <a:r>
              <a:rPr lang="tr-TR" altLang="tr-TR" dirty="0"/>
              <a:t>        </a:t>
            </a:r>
          </a:p>
          <a:p>
            <a:pPr>
              <a:buFont typeface="Wingdings 2" panose="05020102010507070707" pitchFamily="18" charset="2"/>
              <a:buNone/>
            </a:pPr>
            <a:r>
              <a:rPr lang="tr-TR" altLang="tr-TR" dirty="0"/>
              <a:t>    etkili olduğu alanlar en çok istilaya açık olan bölgeler olarak değerlendirilmiştir.</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0FCBE54-33FD-85A0-8694-3FA4A210AD6A}"/>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FED6F4A5-8B39-85F0-EB15-AB708DA381FC}"/>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FE54653A-7604-91DD-540F-9FAA0C20110C}"/>
              </a:ext>
            </a:extLst>
          </p:cNvPr>
          <p:cNvPicPr>
            <a:picLocks noChangeAspect="1"/>
          </p:cNvPicPr>
          <p:nvPr/>
        </p:nvPicPr>
        <p:blipFill>
          <a:blip r:embed="rId2"/>
          <a:stretch>
            <a:fillRect/>
          </a:stretch>
        </p:blipFill>
        <p:spPr>
          <a:xfrm>
            <a:off x="-1" y="857250"/>
            <a:ext cx="9166819" cy="5143500"/>
          </a:xfrm>
          <a:prstGeom prst="rect">
            <a:avLst/>
          </a:prstGeom>
        </p:spPr>
      </p:pic>
      <p:pic>
        <p:nvPicPr>
          <p:cNvPr id="5" name="Picture 2" descr="C:\Users\user\Desktop\Adsız3.jpg">
            <a:extLst>
              <a:ext uri="{FF2B5EF4-FFF2-40B4-BE49-F238E27FC236}">
                <a16:creationId xmlns:a16="http://schemas.microsoft.com/office/drawing/2014/main" id="{411D188E-C9E1-C222-F21A-DE50C255DC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93221"/>
            <a:ext cx="8784976" cy="6562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3487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a:extLst>
              <a:ext uri="{FF2B5EF4-FFF2-40B4-BE49-F238E27FC236}">
                <a16:creationId xmlns:a16="http://schemas.microsoft.com/office/drawing/2014/main" id="{E9AF750A-BA84-4919-64CC-8C5BADE7E70D}"/>
              </a:ext>
            </a:extLst>
          </p:cNvPr>
          <p:cNvSpPr>
            <a:spLocks noGrp="1"/>
          </p:cNvSpPr>
          <p:nvPr>
            <p:ph type="title"/>
          </p:nvPr>
        </p:nvSpPr>
        <p:spPr>
          <a:xfrm>
            <a:off x="827700" y="578762"/>
            <a:ext cx="6515100" cy="628650"/>
          </a:xfrm>
        </p:spPr>
        <p:txBody>
          <a:bodyPr>
            <a:noAutofit/>
          </a:bodyPr>
          <a:lstStyle/>
          <a:p>
            <a:pPr>
              <a:defRPr/>
            </a:pPr>
            <a:r>
              <a:rPr lang="tr-TR" sz="4500" b="1" dirty="0">
                <a:solidFill>
                  <a:schemeClr val="tx1"/>
                </a:solidFill>
                <a:latin typeface="Tahoma" panose="020B0604030504040204" pitchFamily="34" charset="0"/>
                <a:ea typeface="Tahoma" panose="020B0604030504040204" pitchFamily="34" charset="0"/>
                <a:cs typeface="Tahoma" panose="020B0604030504040204" pitchFamily="34" charset="0"/>
              </a:rPr>
              <a:t>ZARARLARI</a:t>
            </a:r>
          </a:p>
        </p:txBody>
      </p:sp>
      <p:sp>
        <p:nvSpPr>
          <p:cNvPr id="102403" name="2 İçerik Yer Tutucusu">
            <a:extLst>
              <a:ext uri="{FF2B5EF4-FFF2-40B4-BE49-F238E27FC236}">
                <a16:creationId xmlns:a16="http://schemas.microsoft.com/office/drawing/2014/main" id="{27137247-B039-1F98-51EE-B2027FD66699}"/>
              </a:ext>
            </a:extLst>
          </p:cNvPr>
          <p:cNvSpPr>
            <a:spLocks noGrp="1"/>
          </p:cNvSpPr>
          <p:nvPr>
            <p:ph idx="1"/>
          </p:nvPr>
        </p:nvSpPr>
        <p:spPr/>
        <p:txBody>
          <a:bodyPr/>
          <a:lstStyle/>
          <a:p>
            <a:pPr>
              <a:buFont typeface="Wingdings 2" panose="05020102010507070707" pitchFamily="18" charset="2"/>
              <a:buNone/>
            </a:pPr>
            <a:r>
              <a:rPr lang="tr-TR" altLang="tr-TR" dirty="0"/>
              <a:t>   İstilacı balık türlerinin neden oldukları zararları başlıklar halinde toplamak gerekirse:</a:t>
            </a:r>
          </a:p>
          <a:p>
            <a:pPr>
              <a:buFont typeface="Wingdings 2" panose="05020102010507070707" pitchFamily="18" charset="2"/>
              <a:buNone/>
            </a:pPr>
            <a:endParaRPr lang="tr-TR" altLang="tr-TR" dirty="0"/>
          </a:p>
          <a:p>
            <a:pPr>
              <a:buFont typeface="Wingdings 2" panose="05020102010507070707" pitchFamily="18" charset="2"/>
              <a:buNone/>
            </a:pPr>
            <a:r>
              <a:rPr lang="tr-TR" altLang="tr-TR" dirty="0"/>
              <a:t> </a:t>
            </a:r>
            <a:r>
              <a:rPr lang="tr-TR" altLang="tr-TR" b="1" dirty="0"/>
              <a:t>1.EKOLOJİK</a:t>
            </a:r>
          </a:p>
          <a:p>
            <a:pPr>
              <a:buFont typeface="Wingdings 2" panose="05020102010507070707" pitchFamily="18" charset="2"/>
              <a:buNone/>
            </a:pPr>
            <a:r>
              <a:rPr lang="tr-TR" altLang="tr-TR" b="1" dirty="0"/>
              <a:t> 2.EKONOMİK</a:t>
            </a:r>
          </a:p>
          <a:p>
            <a:pPr>
              <a:buFont typeface="Wingdings 2" panose="05020102010507070707" pitchFamily="18" charset="2"/>
              <a:buNone/>
            </a:pPr>
            <a:r>
              <a:rPr lang="tr-TR" altLang="tr-TR" b="1" dirty="0"/>
              <a:t> 3. SAĞLIK</a:t>
            </a:r>
          </a:p>
          <a:p>
            <a:endParaRPr lang="tr-TR" altLang="tr-TR" dirty="0">
              <a:solidFill>
                <a:schemeClr val="bg1"/>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F9119F94-7F15-DACA-DEAD-D3465670F15D}"/>
              </a:ext>
            </a:extLst>
          </p:cNvPr>
          <p:cNvPicPr>
            <a:picLocks noChangeAspect="1"/>
          </p:cNvPicPr>
          <p:nvPr/>
        </p:nvPicPr>
        <p:blipFill>
          <a:blip r:embed="rId2"/>
          <a:stretch>
            <a:fillRect/>
          </a:stretch>
        </p:blipFill>
        <p:spPr>
          <a:xfrm>
            <a:off x="0" y="78883"/>
            <a:ext cx="9144000" cy="6779117"/>
          </a:xfrm>
          <a:prstGeom prst="rect">
            <a:avLst/>
          </a:prstGeom>
        </p:spPr>
      </p:pic>
    </p:spTree>
    <p:extLst>
      <p:ext uri="{BB962C8B-B14F-4D97-AF65-F5344CB8AC3E}">
        <p14:creationId xmlns:p14="http://schemas.microsoft.com/office/powerpoint/2010/main" val="32579894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B69F396A-D451-BD7D-4511-4612C8101F86}"/>
              </a:ext>
            </a:extLst>
          </p:cNvPr>
          <p:cNvPicPr>
            <a:picLocks noChangeAspect="1"/>
          </p:cNvPicPr>
          <p:nvPr/>
        </p:nvPicPr>
        <p:blipFill>
          <a:blip r:embed="rId2"/>
          <a:stretch>
            <a:fillRect/>
          </a:stretch>
        </p:blipFill>
        <p:spPr>
          <a:xfrm>
            <a:off x="0" y="0"/>
            <a:ext cx="9143999" cy="6858000"/>
          </a:xfrm>
          <a:prstGeom prst="rect">
            <a:avLst/>
          </a:prstGeom>
        </p:spPr>
      </p:pic>
    </p:spTree>
    <p:extLst>
      <p:ext uri="{BB962C8B-B14F-4D97-AF65-F5344CB8AC3E}">
        <p14:creationId xmlns:p14="http://schemas.microsoft.com/office/powerpoint/2010/main" val="33304397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DAA86FE3-3F78-7F73-384C-A6190BC71A84}"/>
              </a:ext>
            </a:extLst>
          </p:cNvPr>
          <p:cNvPicPr>
            <a:picLocks noChangeAspect="1"/>
          </p:cNvPicPr>
          <p:nvPr/>
        </p:nvPicPr>
        <p:blipFill>
          <a:blip r:embed="rId2"/>
          <a:stretch>
            <a:fillRect/>
          </a:stretch>
        </p:blipFill>
        <p:spPr>
          <a:xfrm>
            <a:off x="2582188" y="2121511"/>
            <a:ext cx="3979624" cy="2614978"/>
          </a:xfrm>
          <a:prstGeom prst="rect">
            <a:avLst/>
          </a:prstGeom>
        </p:spPr>
      </p:pic>
      <p:pic>
        <p:nvPicPr>
          <p:cNvPr id="7" name="Resim 6">
            <a:extLst>
              <a:ext uri="{FF2B5EF4-FFF2-40B4-BE49-F238E27FC236}">
                <a16:creationId xmlns:a16="http://schemas.microsoft.com/office/drawing/2014/main" id="{9B814C9D-B24A-7665-FD77-2B22AFD9399A}"/>
              </a:ext>
            </a:extLst>
          </p:cNvPr>
          <p:cNvPicPr>
            <a:picLocks noChangeAspect="1"/>
          </p:cNvPicPr>
          <p:nvPr/>
        </p:nvPicPr>
        <p:blipFill>
          <a:blip r:embed="rId2"/>
          <a:stretch>
            <a:fillRect/>
          </a:stretch>
        </p:blipFill>
        <p:spPr>
          <a:xfrm>
            <a:off x="2582188" y="2121511"/>
            <a:ext cx="3979624" cy="2614978"/>
          </a:xfrm>
          <a:prstGeom prst="rect">
            <a:avLst/>
          </a:prstGeom>
        </p:spPr>
      </p:pic>
      <p:pic>
        <p:nvPicPr>
          <p:cNvPr id="9" name="Resim 8">
            <a:extLst>
              <a:ext uri="{FF2B5EF4-FFF2-40B4-BE49-F238E27FC236}">
                <a16:creationId xmlns:a16="http://schemas.microsoft.com/office/drawing/2014/main" id="{ED807C1E-B338-12CF-0102-40A8F1E39916}"/>
              </a:ext>
            </a:extLst>
          </p:cNvPr>
          <p:cNvPicPr>
            <a:picLocks noChangeAspect="1"/>
          </p:cNvPicPr>
          <p:nvPr/>
        </p:nvPicPr>
        <p:blipFill>
          <a:blip r:embed="rId2"/>
          <a:stretch>
            <a:fillRect/>
          </a:stretch>
        </p:blipFill>
        <p:spPr>
          <a:xfrm>
            <a:off x="-11156" y="438649"/>
            <a:ext cx="9101774" cy="5980701"/>
          </a:xfrm>
          <a:prstGeom prst="rect">
            <a:avLst/>
          </a:prstGeom>
        </p:spPr>
      </p:pic>
    </p:spTree>
    <p:extLst>
      <p:ext uri="{BB962C8B-B14F-4D97-AF65-F5344CB8AC3E}">
        <p14:creationId xmlns:p14="http://schemas.microsoft.com/office/powerpoint/2010/main" val="14044683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1F2DADB-9A91-F782-E66D-37860AB1D4CB}"/>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1CA56480-6A5C-10C7-6373-B32A1DB6CBF1}"/>
              </a:ext>
            </a:extLst>
          </p:cNvPr>
          <p:cNvSpPr>
            <a:spLocks noGrp="1"/>
          </p:cNvSpPr>
          <p:nvPr>
            <p:ph idx="1"/>
          </p:nvPr>
        </p:nvSpPr>
        <p:spPr/>
        <p:txBody>
          <a:bodyPr/>
          <a:lstStyle/>
          <a:p>
            <a:endParaRPr lang="tr-TR"/>
          </a:p>
        </p:txBody>
      </p:sp>
      <p:pic>
        <p:nvPicPr>
          <p:cNvPr id="6" name="Resim 5">
            <a:extLst>
              <a:ext uri="{FF2B5EF4-FFF2-40B4-BE49-F238E27FC236}">
                <a16:creationId xmlns:a16="http://schemas.microsoft.com/office/drawing/2014/main" id="{33DE60CE-E9BD-395B-C1F9-3A5FA23EC241}"/>
              </a:ext>
            </a:extLst>
          </p:cNvPr>
          <p:cNvPicPr>
            <a:picLocks noChangeAspect="1"/>
          </p:cNvPicPr>
          <p:nvPr/>
        </p:nvPicPr>
        <p:blipFill>
          <a:blip r:embed="rId2"/>
          <a:stretch>
            <a:fillRect/>
          </a:stretch>
        </p:blipFill>
        <p:spPr>
          <a:xfrm>
            <a:off x="172398" y="1628180"/>
            <a:ext cx="1579681" cy="1866151"/>
          </a:xfrm>
          <a:prstGeom prst="rect">
            <a:avLst/>
          </a:prstGeom>
        </p:spPr>
      </p:pic>
      <p:pic>
        <p:nvPicPr>
          <p:cNvPr id="6146" name="Picture 2" descr="Leidy's comb jellies (Mnemiopsis leidyi) – @finestgifs on Tumblr">
            <a:extLst>
              <a:ext uri="{FF2B5EF4-FFF2-40B4-BE49-F238E27FC236}">
                <a16:creationId xmlns:a16="http://schemas.microsoft.com/office/drawing/2014/main" id="{87D7D1EE-0120-45DD-9EB8-31FC17949B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9974" y="3426235"/>
            <a:ext cx="4169136" cy="233934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eroe ovata - Alchetron, The Free Social Encyclopedia">
            <a:extLst>
              <a:ext uri="{FF2B5EF4-FFF2-40B4-BE49-F238E27FC236}">
                <a16:creationId xmlns:a16="http://schemas.microsoft.com/office/drawing/2014/main" id="{A7A826A4-8A95-6D35-39F0-AAC0E0389A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6929" y="1131094"/>
            <a:ext cx="2416240" cy="362184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amsi Balığı Nedir? Nerelerde Bulunur? • Balıkçı Sitesi">
            <a:extLst>
              <a:ext uri="{FF2B5EF4-FFF2-40B4-BE49-F238E27FC236}">
                <a16:creationId xmlns:a16="http://schemas.microsoft.com/office/drawing/2014/main" id="{15394EF0-FF19-94E4-B004-3F08A6032D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0375" y="1402976"/>
            <a:ext cx="4622654" cy="1444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7276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48C3795-C626-B3A1-727D-D2DBA508D4A3}"/>
              </a:ext>
            </a:extLst>
          </p:cNvPr>
          <p:cNvSpPr>
            <a:spLocks noGrp="1"/>
          </p:cNvSpPr>
          <p:nvPr>
            <p:ph idx="1"/>
          </p:nvPr>
        </p:nvSpPr>
        <p:spPr/>
        <p:txBody>
          <a:bodyPr/>
          <a:lstStyle/>
          <a:p>
            <a:endParaRPr lang="tr-TR"/>
          </a:p>
        </p:txBody>
      </p:sp>
      <p:pic>
        <p:nvPicPr>
          <p:cNvPr id="5" name="Picture 2" descr="http://biodiversite.wallonie.be/servlet/Repository/carassius_gibelio_gsm-jpg.jpg?IDR=2749&amp;IDQ=20&amp;LANG=fr">
            <a:extLst>
              <a:ext uri="{FF2B5EF4-FFF2-40B4-BE49-F238E27FC236}">
                <a16:creationId xmlns:a16="http://schemas.microsoft.com/office/drawing/2014/main" id="{DE089B82-A747-A7AF-201D-79AF6677A3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351" y="1484784"/>
            <a:ext cx="6711654" cy="4496809"/>
          </a:xfrm>
          <a:prstGeom prst="rect">
            <a:avLst/>
          </a:prstGeom>
          <a:noFill/>
          <a:extLst>
            <a:ext uri="{909E8E84-426E-40DD-AFC4-6F175D3DCCD1}">
              <a14:hiddenFill xmlns:a14="http://schemas.microsoft.com/office/drawing/2010/main">
                <a:solidFill>
                  <a:srgbClr val="FFFFFF"/>
                </a:solidFill>
              </a14:hiddenFill>
            </a:ext>
          </a:extLst>
        </p:spPr>
      </p:pic>
      <p:sp>
        <p:nvSpPr>
          <p:cNvPr id="6" name="Metin kutusu 5">
            <a:extLst>
              <a:ext uri="{FF2B5EF4-FFF2-40B4-BE49-F238E27FC236}">
                <a16:creationId xmlns:a16="http://schemas.microsoft.com/office/drawing/2014/main" id="{3C5C6264-4EED-1EF6-9866-879FC795463A}"/>
              </a:ext>
            </a:extLst>
          </p:cNvPr>
          <p:cNvSpPr txBox="1"/>
          <p:nvPr/>
        </p:nvSpPr>
        <p:spPr>
          <a:xfrm>
            <a:off x="2123728" y="598640"/>
            <a:ext cx="5789370" cy="369332"/>
          </a:xfrm>
          <a:prstGeom prst="rect">
            <a:avLst/>
          </a:prstGeom>
          <a:noFill/>
        </p:spPr>
        <p:txBody>
          <a:bodyPr wrap="square" rtlCol="0">
            <a:spAutoFit/>
          </a:bodyPr>
          <a:lstStyle/>
          <a:p>
            <a:r>
              <a:rPr lang="tr-TR" b="1" dirty="0">
                <a:latin typeface="Tahoma" panose="020B0604030504040204" pitchFamily="34" charset="0"/>
                <a:ea typeface="Tahoma" panose="020B0604030504040204" pitchFamily="34" charset="0"/>
                <a:cs typeface="Tahoma" panose="020B0604030504040204" pitchFamily="34" charset="0"/>
              </a:rPr>
              <a:t>İsrail sazanı-</a:t>
            </a:r>
            <a:r>
              <a:rPr lang="tr-TR" b="1" i="1" dirty="0" err="1">
                <a:latin typeface="Tahoma" panose="020B0604030504040204" pitchFamily="34" charset="0"/>
                <a:ea typeface="Tahoma" panose="020B0604030504040204" pitchFamily="34" charset="0"/>
                <a:cs typeface="Tahoma" panose="020B0604030504040204" pitchFamily="34" charset="0"/>
              </a:rPr>
              <a:t>Carassius</a:t>
            </a:r>
            <a:r>
              <a:rPr lang="tr-TR" b="1" i="1" dirty="0">
                <a:latin typeface="Tahoma" panose="020B0604030504040204" pitchFamily="34" charset="0"/>
                <a:ea typeface="Tahoma" panose="020B0604030504040204" pitchFamily="34" charset="0"/>
                <a:cs typeface="Tahoma" panose="020B0604030504040204" pitchFamily="34" charset="0"/>
              </a:rPr>
              <a:t> </a:t>
            </a:r>
            <a:r>
              <a:rPr lang="tr-TR" b="1" i="1" dirty="0" err="1">
                <a:latin typeface="Tahoma" panose="020B0604030504040204" pitchFamily="34" charset="0"/>
                <a:ea typeface="Tahoma" panose="020B0604030504040204" pitchFamily="34" charset="0"/>
                <a:cs typeface="Tahoma" panose="020B0604030504040204" pitchFamily="34" charset="0"/>
              </a:rPr>
              <a:t>gibellio</a:t>
            </a:r>
            <a:endParaRPr lang="tr-TR" b="1" i="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61287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6666"/>
        </a:solidFill>
        <a:effectLst/>
      </p:bgPr>
    </p:bg>
    <p:spTree>
      <p:nvGrpSpPr>
        <p:cNvPr id="1" name=""/>
        <p:cNvGrpSpPr/>
        <p:nvPr/>
      </p:nvGrpSpPr>
      <p:grpSpPr>
        <a:xfrm>
          <a:off x="0" y="0"/>
          <a:ext cx="0" cy="0"/>
          <a:chOff x="0" y="0"/>
          <a:chExt cx="0" cy="0"/>
        </a:xfrm>
      </p:grpSpPr>
      <p:sp>
        <p:nvSpPr>
          <p:cNvPr id="3" name="İçerik Yer Tutucusu 2"/>
          <p:cNvSpPr>
            <a:spLocks noGrp="1"/>
          </p:cNvSpPr>
          <p:nvPr>
            <p:ph idx="1"/>
          </p:nvPr>
        </p:nvSpPr>
        <p:spPr>
          <a:xfrm>
            <a:off x="1259632" y="1700808"/>
            <a:ext cx="7016824" cy="3065513"/>
          </a:xfrm>
        </p:spPr>
        <p:txBody>
          <a:bodyPr/>
          <a:lstStyle/>
          <a:p>
            <a:pPr algn="just">
              <a:lnSpc>
                <a:spcPct val="150000"/>
              </a:lnSpc>
            </a:pPr>
            <a:r>
              <a:rPr lang="tr-TR" sz="2400" b="1" dirty="0">
                <a:latin typeface="Corbel" panose="020B0503020204020204" pitchFamily="34" charset="0"/>
              </a:rPr>
              <a:t>Ülkemiz ekosistem çeşitliliği açısından da farklı ekosistemlerin temsiliyetine sahiptir. Bunlar; tarımsal alan-step biyoçeşitliliği, iç su biyoçeşitliliği, orman ve dağ biyoçeşitliliği ve kıyı-deniz biyoçeşitliliğidir.</a:t>
            </a:r>
          </a:p>
          <a:p>
            <a:endParaRPr lang="tr-TR" dirty="0"/>
          </a:p>
        </p:txBody>
      </p:sp>
    </p:spTree>
    <p:extLst>
      <p:ext uri="{BB962C8B-B14F-4D97-AF65-F5344CB8AC3E}">
        <p14:creationId xmlns:p14="http://schemas.microsoft.com/office/powerpoint/2010/main" val="1152533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i.milliyet.com.tr/YeniAnaResim/2011/10/21/fft99_mf1711779.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 y="0"/>
            <a:ext cx="914340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475656" y="2708920"/>
            <a:ext cx="6552728" cy="2113784"/>
          </a:xfrm>
          <a:prstGeom prst="rect">
            <a:avLst/>
          </a:prstGeom>
        </p:spPr>
        <p:txBody>
          <a:bodyPr wrap="square">
            <a:spAutoFit/>
          </a:bodyPr>
          <a:lstStyle/>
          <a:p>
            <a:pPr algn="just">
              <a:lnSpc>
                <a:spcPct val="150000"/>
              </a:lnSpc>
            </a:pPr>
            <a:r>
              <a:rPr lang="tr-TR" b="1" dirty="0">
                <a:solidFill>
                  <a:srgbClr val="FFC000"/>
                </a:solidFill>
              </a:rPr>
              <a:t>Gümüşi havuz balığı 1988 de ilk olarak Trakya bölgesinde Gala Gölü’nden rapor edilen ve son yıllarda hemen hemen tüm tatlısu kaynaklarımızda karşımıza çıkan ciddi bir istilacı türdür.</a:t>
            </a:r>
          </a:p>
        </p:txBody>
      </p:sp>
      <p:sp>
        <p:nvSpPr>
          <p:cNvPr id="2" name="Slayt Numarası Yer Tutucusu 1"/>
          <p:cNvSpPr>
            <a:spLocks noGrp="1"/>
          </p:cNvSpPr>
          <p:nvPr>
            <p:ph type="sldNum" sz="quarter" idx="12"/>
          </p:nvPr>
        </p:nvSpPr>
        <p:spPr/>
        <p:txBody>
          <a:bodyPr/>
          <a:lstStyle/>
          <a:p>
            <a:fld id="{F302176B-0E47-46AC-8F43-DAB4B8A37D06}" type="slidenum">
              <a:rPr lang="tr-TR" smtClean="0"/>
              <a:t>70</a:t>
            </a:fld>
            <a:endParaRPr lang="tr-TR"/>
          </a:p>
        </p:txBody>
      </p:sp>
    </p:spTree>
    <p:extLst>
      <p:ext uri="{BB962C8B-B14F-4D97-AF65-F5344CB8AC3E}">
        <p14:creationId xmlns:p14="http://schemas.microsoft.com/office/powerpoint/2010/main" val="30495348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3D71672-A8FC-14CD-418A-FD9B972829F5}"/>
              </a:ext>
            </a:extLst>
          </p:cNvPr>
          <p:cNvSpPr>
            <a:spLocks noGrp="1"/>
          </p:cNvSpPr>
          <p:nvPr>
            <p:ph type="title"/>
          </p:nvPr>
        </p:nvSpPr>
        <p:spPr>
          <a:xfrm>
            <a:off x="520791" y="601074"/>
            <a:ext cx="7886700" cy="994172"/>
          </a:xfrm>
        </p:spPr>
        <p:txBody>
          <a:bodyPr>
            <a:normAutofit/>
          </a:bodyPr>
          <a:lstStyle/>
          <a:p>
            <a:r>
              <a:rPr lang="tr-TR" sz="2400" b="1" dirty="0">
                <a:solidFill>
                  <a:schemeClr val="tx1"/>
                </a:solidFill>
              </a:rPr>
              <a:t>Sivrisinek balığı-</a:t>
            </a:r>
            <a:r>
              <a:rPr lang="tr-TR" sz="2400" b="1" i="1" dirty="0" err="1">
                <a:solidFill>
                  <a:schemeClr val="tx1"/>
                </a:solidFill>
              </a:rPr>
              <a:t>Gambusia</a:t>
            </a:r>
            <a:r>
              <a:rPr lang="tr-TR" sz="2400" b="1" i="1" dirty="0">
                <a:solidFill>
                  <a:schemeClr val="tx1"/>
                </a:solidFill>
              </a:rPr>
              <a:t> </a:t>
            </a:r>
            <a:r>
              <a:rPr lang="tr-TR" sz="2400" b="1" i="1" dirty="0" err="1">
                <a:solidFill>
                  <a:schemeClr val="tx1"/>
                </a:solidFill>
              </a:rPr>
              <a:t>halbrooki</a:t>
            </a:r>
            <a:endParaRPr lang="tr-TR" sz="2400" b="1" i="1" dirty="0">
              <a:solidFill>
                <a:schemeClr val="tx1"/>
              </a:solidFill>
            </a:endParaRPr>
          </a:p>
        </p:txBody>
      </p:sp>
      <p:sp>
        <p:nvSpPr>
          <p:cNvPr id="3" name="İçerik Yer Tutucusu 2">
            <a:extLst>
              <a:ext uri="{FF2B5EF4-FFF2-40B4-BE49-F238E27FC236}">
                <a16:creationId xmlns:a16="http://schemas.microsoft.com/office/drawing/2014/main" id="{46DCEEF2-FFEF-294C-BB28-CD431E85651E}"/>
              </a:ext>
            </a:extLst>
          </p:cNvPr>
          <p:cNvSpPr>
            <a:spLocks noGrp="1"/>
          </p:cNvSpPr>
          <p:nvPr>
            <p:ph idx="1"/>
          </p:nvPr>
        </p:nvSpPr>
        <p:spPr/>
        <p:txBody>
          <a:bodyPr/>
          <a:lstStyle/>
          <a:p>
            <a:endParaRPr lang="tr-TR"/>
          </a:p>
        </p:txBody>
      </p:sp>
      <p:pic>
        <p:nvPicPr>
          <p:cNvPr id="4" name="Picture 4" descr="C:\Users\melek\Desktop\gambusia20sexradiata20mrx3.jpg">
            <a:extLst>
              <a:ext uri="{FF2B5EF4-FFF2-40B4-BE49-F238E27FC236}">
                <a16:creationId xmlns:a16="http://schemas.microsoft.com/office/drawing/2014/main" id="{8A49148C-0B0E-6EB6-409B-DFACD288DA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96694" y="2510219"/>
            <a:ext cx="3882693" cy="2628801"/>
          </a:xfrm>
          <a:prstGeom prst="rect">
            <a:avLst/>
          </a:prstGeom>
          <a:noFill/>
        </p:spPr>
      </p:pic>
      <p:pic>
        <p:nvPicPr>
          <p:cNvPr id="1026" name="Picture 2" descr="Mosquitofish - Wikipedia">
            <a:extLst>
              <a:ext uri="{FF2B5EF4-FFF2-40B4-BE49-F238E27FC236}">
                <a16:creationId xmlns:a16="http://schemas.microsoft.com/office/drawing/2014/main" id="{270B34A7-DFCE-437F-4007-7D4D881EC0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141" y="2510219"/>
            <a:ext cx="4543823" cy="2628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7067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45FEBB6-4BEC-3DB9-F667-B7D9D4647C25}"/>
              </a:ext>
            </a:extLst>
          </p:cNvPr>
          <p:cNvSpPr>
            <a:spLocks noGrp="1"/>
          </p:cNvSpPr>
          <p:nvPr>
            <p:ph type="title"/>
          </p:nvPr>
        </p:nvSpPr>
        <p:spPr>
          <a:xfrm>
            <a:off x="628650" y="1375402"/>
            <a:ext cx="7886700" cy="994172"/>
          </a:xfrm>
        </p:spPr>
        <p:txBody>
          <a:bodyPr/>
          <a:lstStyle/>
          <a:p>
            <a:r>
              <a:rPr lang="tr-TR" dirty="0">
                <a:solidFill>
                  <a:schemeClr val="tx1"/>
                </a:solidFill>
              </a:rPr>
              <a:t>Ot Sazanı</a:t>
            </a:r>
          </a:p>
        </p:txBody>
      </p:sp>
      <p:pic>
        <p:nvPicPr>
          <p:cNvPr id="3074" name="Picture 2" descr="Ctenopharyngodon idella - Wikimedia Commons">
            <a:extLst>
              <a:ext uri="{FF2B5EF4-FFF2-40B4-BE49-F238E27FC236}">
                <a16:creationId xmlns:a16="http://schemas.microsoft.com/office/drawing/2014/main" id="{081DD84B-8538-5A5B-9143-159B2C96F890}"/>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75958" y="2226469"/>
            <a:ext cx="5792085" cy="3263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5426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AF62550-81A1-91A6-A24F-2AAEC954DB6A}"/>
              </a:ext>
            </a:extLst>
          </p:cNvPr>
          <p:cNvSpPr>
            <a:spLocks noGrp="1"/>
          </p:cNvSpPr>
          <p:nvPr>
            <p:ph type="title"/>
          </p:nvPr>
        </p:nvSpPr>
        <p:spPr>
          <a:xfrm>
            <a:off x="1690534" y="1116346"/>
            <a:ext cx="7886700" cy="994172"/>
          </a:xfrm>
        </p:spPr>
        <p:txBody>
          <a:bodyPr/>
          <a:lstStyle/>
          <a:p>
            <a:r>
              <a:rPr lang="tr-TR" i="1" dirty="0" err="1">
                <a:solidFill>
                  <a:schemeClr val="tx1"/>
                </a:solidFill>
              </a:rPr>
              <a:t>Pseudorasbora</a:t>
            </a:r>
            <a:r>
              <a:rPr lang="tr-TR" i="1" dirty="0">
                <a:solidFill>
                  <a:schemeClr val="tx1"/>
                </a:solidFill>
              </a:rPr>
              <a:t> </a:t>
            </a:r>
            <a:r>
              <a:rPr lang="tr-TR" i="1" dirty="0" err="1">
                <a:solidFill>
                  <a:schemeClr val="tx1"/>
                </a:solidFill>
              </a:rPr>
              <a:t>parva</a:t>
            </a:r>
            <a:endParaRPr lang="tr-TR" i="1" dirty="0">
              <a:solidFill>
                <a:schemeClr val="tx1"/>
              </a:solidFill>
            </a:endParaRPr>
          </a:p>
        </p:txBody>
      </p:sp>
      <p:sp>
        <p:nvSpPr>
          <p:cNvPr id="3" name="İçerik Yer Tutucusu 2">
            <a:extLst>
              <a:ext uri="{FF2B5EF4-FFF2-40B4-BE49-F238E27FC236}">
                <a16:creationId xmlns:a16="http://schemas.microsoft.com/office/drawing/2014/main" id="{CFCCA297-D252-CB74-3F44-109F7E238A7F}"/>
              </a:ext>
            </a:extLst>
          </p:cNvPr>
          <p:cNvSpPr>
            <a:spLocks noGrp="1"/>
          </p:cNvSpPr>
          <p:nvPr>
            <p:ph idx="1"/>
          </p:nvPr>
        </p:nvSpPr>
        <p:spPr/>
        <p:txBody>
          <a:bodyPr/>
          <a:lstStyle/>
          <a:p>
            <a:endParaRPr lang="tr-TR"/>
          </a:p>
        </p:txBody>
      </p:sp>
      <p:pic>
        <p:nvPicPr>
          <p:cNvPr id="4" name="Picture 2" descr="http://www.hlasek.com/foto/pseudorasbora_parva_hc2457.jpg">
            <a:extLst>
              <a:ext uri="{FF2B5EF4-FFF2-40B4-BE49-F238E27FC236}">
                <a16:creationId xmlns:a16="http://schemas.microsoft.com/office/drawing/2014/main" id="{79B38285-BED0-9DEF-F89F-749062CF99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974650"/>
            <a:ext cx="6351103" cy="4273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650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bg>
      <p:bgPr>
        <a:gradFill>
          <a:gsLst>
            <a:gs pos="67000">
              <a:srgbClr val="002060"/>
            </a:gs>
            <a:gs pos="26000">
              <a:srgbClr val="002060"/>
            </a:gs>
            <a:gs pos="100000">
              <a:schemeClr val="accent1">
                <a:tint val="23500"/>
                <a:satMod val="160000"/>
              </a:schemeClr>
            </a:gs>
          </a:gsLst>
          <a:path path="shape">
            <a:fillToRect l="50000" t="50000" r="50000" b="50000"/>
          </a:path>
        </a:gradFill>
        <a:effectLst/>
      </p:bgPr>
    </p:bg>
    <p:spTree>
      <p:nvGrpSpPr>
        <p:cNvPr id="1" name=""/>
        <p:cNvGrpSpPr/>
        <p:nvPr/>
      </p:nvGrpSpPr>
      <p:grpSpPr>
        <a:xfrm>
          <a:off x="0" y="0"/>
          <a:ext cx="0" cy="0"/>
          <a:chOff x="0" y="0"/>
          <a:chExt cx="0" cy="0"/>
        </a:xfrm>
      </p:grpSpPr>
      <p:pic>
        <p:nvPicPr>
          <p:cNvPr id="46082" name="Picture 2" descr="http://www.fishwisepro.com/pics/JPG/031522F000446W000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284984"/>
            <a:ext cx="6858000" cy="357301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www.virahaber.com/d/news/163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141" y="1124744"/>
            <a:ext cx="4176464" cy="2896581"/>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2708870" y="346657"/>
            <a:ext cx="4431021" cy="461665"/>
          </a:xfrm>
          <a:prstGeom prst="rect">
            <a:avLst/>
          </a:prstGeom>
        </p:spPr>
        <p:txBody>
          <a:bodyPr wrap="none">
            <a:spAutoFit/>
          </a:bodyPr>
          <a:lstStyle/>
          <a:p>
            <a:r>
              <a:rPr lang="tr-TR" sz="2400" b="1" i="1" dirty="0" err="1">
                <a:solidFill>
                  <a:srgbClr val="FFC000"/>
                </a:solidFill>
              </a:rPr>
              <a:t>Logacephalus</a:t>
            </a:r>
            <a:r>
              <a:rPr lang="tr-TR" sz="2400" b="1" i="1" dirty="0">
                <a:solidFill>
                  <a:srgbClr val="FFC000"/>
                </a:solidFill>
              </a:rPr>
              <a:t> </a:t>
            </a:r>
            <a:r>
              <a:rPr lang="tr-TR" sz="2400" b="1" i="1" dirty="0" err="1">
                <a:solidFill>
                  <a:srgbClr val="FFC000"/>
                </a:solidFill>
              </a:rPr>
              <a:t>sceleratus</a:t>
            </a:r>
            <a:endParaRPr lang="tr-TR" sz="2400" b="1" dirty="0">
              <a:solidFill>
                <a:srgbClr val="FFC000"/>
              </a:solidFill>
            </a:endParaRPr>
          </a:p>
        </p:txBody>
      </p:sp>
      <p:sp>
        <p:nvSpPr>
          <p:cNvPr id="2" name="Slayt Numarası Yer Tutucusu 1"/>
          <p:cNvSpPr>
            <a:spLocks noGrp="1"/>
          </p:cNvSpPr>
          <p:nvPr>
            <p:ph type="sldNum" sz="quarter" idx="12"/>
          </p:nvPr>
        </p:nvSpPr>
        <p:spPr/>
        <p:txBody>
          <a:bodyPr/>
          <a:lstStyle/>
          <a:p>
            <a:fld id="{F302176B-0E47-46AC-8F43-DAB4B8A37D06}" type="slidenum">
              <a:rPr lang="tr-TR" smtClean="0"/>
              <a:t>74</a:t>
            </a:fld>
            <a:endParaRPr lang="tr-TR"/>
          </a:p>
        </p:txBody>
      </p:sp>
    </p:spTree>
    <p:extLst>
      <p:ext uri="{BB962C8B-B14F-4D97-AF65-F5344CB8AC3E}">
        <p14:creationId xmlns:p14="http://schemas.microsoft.com/office/powerpoint/2010/main" val="42568262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CC49A23-268D-EBD2-DC68-81BA5D0B66E3}"/>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FFD9A1A3-4532-D189-3032-9C467D610B70}"/>
              </a:ext>
            </a:extLst>
          </p:cNvPr>
          <p:cNvSpPr>
            <a:spLocks noGrp="1"/>
          </p:cNvSpPr>
          <p:nvPr>
            <p:ph idx="1"/>
          </p:nvPr>
        </p:nvSpPr>
        <p:spPr/>
        <p:txBody>
          <a:bodyPr/>
          <a:lstStyle/>
          <a:p>
            <a:endParaRPr lang="tr-TR"/>
          </a:p>
        </p:txBody>
      </p:sp>
      <p:pic>
        <p:nvPicPr>
          <p:cNvPr id="8194" name="Picture 2" descr="Balon Balığı Avcılığının Desteklenmesine İlişkin Tebliğ (No: 2024/8) -  Hukuki Haber">
            <a:extLst>
              <a:ext uri="{FF2B5EF4-FFF2-40B4-BE49-F238E27FC236}">
                <a16:creationId xmlns:a16="http://schemas.microsoft.com/office/drawing/2014/main" id="{382B617C-866D-C3ED-8D1B-83C4558C9B2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56" y="1628800"/>
            <a:ext cx="4369011" cy="245756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Kıyılarımızın Aslan balığı sınavı">
            <a:extLst>
              <a:ext uri="{FF2B5EF4-FFF2-40B4-BE49-F238E27FC236}">
                <a16:creationId xmlns:a16="http://schemas.microsoft.com/office/drawing/2014/main" id="{322D9586-231C-11DA-AEA8-4DC8DBF3C2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5022" y="2636912"/>
            <a:ext cx="4215822" cy="313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90090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a:extLst>
              <a:ext uri="{FF2B5EF4-FFF2-40B4-BE49-F238E27FC236}">
                <a16:creationId xmlns:a16="http://schemas.microsoft.com/office/drawing/2014/main" id="{EC8D72DE-FEEE-9058-0477-43A59FACAC11}"/>
              </a:ext>
            </a:extLst>
          </p:cNvPr>
          <p:cNvSpPr>
            <a:spLocks noGrp="1"/>
          </p:cNvSpPr>
          <p:nvPr>
            <p:ph type="title"/>
          </p:nvPr>
        </p:nvSpPr>
        <p:spPr>
          <a:xfrm>
            <a:off x="438228" y="342900"/>
            <a:ext cx="6824869" cy="628650"/>
          </a:xfrm>
        </p:spPr>
        <p:txBody>
          <a:bodyPr>
            <a:normAutofit fontScale="90000"/>
          </a:bodyPr>
          <a:lstStyle/>
          <a:p>
            <a:pPr algn="ctr">
              <a:defRPr/>
            </a:pPr>
            <a:r>
              <a:rPr lang="tr-TR" i="1" cap="none" dirty="0" err="1">
                <a:solidFill>
                  <a:schemeClr val="tx1"/>
                </a:solidFill>
              </a:rPr>
              <a:t>Ameiurus</a:t>
            </a:r>
            <a:r>
              <a:rPr lang="tr-TR" i="1" cap="none" dirty="0">
                <a:solidFill>
                  <a:schemeClr val="tx1"/>
                </a:solidFill>
              </a:rPr>
              <a:t> melas-Siyah Yayın Balığı</a:t>
            </a:r>
          </a:p>
        </p:txBody>
      </p:sp>
      <p:pic>
        <p:nvPicPr>
          <p:cNvPr id="88067" name="Picture 2" descr="C:\Users\melek\Desktop\Ameiurus_melas(2).jpg">
            <a:extLst>
              <a:ext uri="{FF2B5EF4-FFF2-40B4-BE49-F238E27FC236}">
                <a16:creationId xmlns:a16="http://schemas.microsoft.com/office/drawing/2014/main" id="{C4CC454F-5391-0DF2-4C0D-6D1475EB3DE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38228" y="2204864"/>
            <a:ext cx="4393406" cy="2196704"/>
          </a:xfrm>
          <a:noFill/>
        </p:spPr>
      </p:pic>
      <p:pic>
        <p:nvPicPr>
          <p:cNvPr id="88068" name="Picture 3" descr="C:\Users\melek\Desktop\Ameiurus%20melasAQLG.jpg">
            <a:extLst>
              <a:ext uri="{FF2B5EF4-FFF2-40B4-BE49-F238E27FC236}">
                <a16:creationId xmlns:a16="http://schemas.microsoft.com/office/drawing/2014/main" id="{9D16F7FE-2453-7A87-106C-A1E5489D7C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4293096"/>
            <a:ext cx="3964781" cy="2035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 İçerik Yer Tutucusu" descr="http://2.bp.blogspot.com/_OTbPdfpMAUo/SQ0KzpQMZDI/AAAAAAAAAIQ/qpOyylc6vpk/s400/upeneus_molluccensis.jpg">
            <a:extLst>
              <a:ext uri="{FF2B5EF4-FFF2-40B4-BE49-F238E27FC236}">
                <a16:creationId xmlns:a16="http://schemas.microsoft.com/office/drawing/2014/main" id="{ADF5B6C6-E2B4-607F-CE3B-67652F1D9C28}"/>
              </a:ext>
            </a:extLst>
          </p:cNvPr>
          <p:cNvPicPr>
            <a:picLocks/>
          </p:cNvPicPr>
          <p:nvPr/>
        </p:nvPicPr>
        <p:blipFill>
          <a:blip r:embed="rId2" r:link="rId3">
            <a:extLst>
              <a:ext uri="{28A0092B-C50C-407E-A947-70E740481C1C}">
                <a14:useLocalDpi xmlns:a14="http://schemas.microsoft.com/office/drawing/2010/main" val="0"/>
              </a:ext>
            </a:extLst>
          </a:blip>
          <a:srcRect/>
          <a:stretch>
            <a:fillRect/>
          </a:stretch>
        </p:blipFill>
        <p:spPr>
          <a:xfrm>
            <a:off x="484710" y="609594"/>
            <a:ext cx="5023394" cy="2682961"/>
          </a:xfrm>
          <a:prstGeom prst="rect">
            <a:avLst/>
          </a:prstGeom>
        </p:spPr>
      </p:pic>
      <p:pic>
        <p:nvPicPr>
          <p:cNvPr id="5" name="6 İçerik Yer Tutucusu" descr="Uppor_u0">
            <a:extLst>
              <a:ext uri="{FF2B5EF4-FFF2-40B4-BE49-F238E27FC236}">
                <a16:creationId xmlns:a16="http://schemas.microsoft.com/office/drawing/2014/main" id="{646F6961-0550-4969-35A2-1995BA0EE006}"/>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a:xfrm>
            <a:off x="3491880" y="3774059"/>
            <a:ext cx="5452938" cy="2383834"/>
          </a:xfrm>
          <a:prstGeom prst="rect">
            <a:avLst/>
          </a:prstGeom>
        </p:spPr>
      </p:pic>
    </p:spTree>
    <p:extLst>
      <p:ext uri="{BB962C8B-B14F-4D97-AF65-F5344CB8AC3E}">
        <p14:creationId xmlns:p14="http://schemas.microsoft.com/office/powerpoint/2010/main" val="16277805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05405D0-ACD5-0DD0-C879-3F206A42B3B0}"/>
              </a:ext>
            </a:extLst>
          </p:cNvPr>
          <p:cNvSpPr>
            <a:spLocks noGrp="1"/>
          </p:cNvSpPr>
          <p:nvPr>
            <p:ph type="title"/>
          </p:nvPr>
        </p:nvSpPr>
        <p:spPr/>
        <p:txBody>
          <a:bodyPr/>
          <a:lstStyle/>
          <a:p>
            <a:r>
              <a:rPr lang="tr-TR" b="1" dirty="0">
                <a:solidFill>
                  <a:schemeClr val="tx1"/>
                </a:solidFill>
              </a:rPr>
              <a:t>Gümüş Balığı</a:t>
            </a:r>
          </a:p>
        </p:txBody>
      </p:sp>
      <p:pic>
        <p:nvPicPr>
          <p:cNvPr id="4098" name="Picture 2">
            <a:extLst>
              <a:ext uri="{FF2B5EF4-FFF2-40B4-BE49-F238E27FC236}">
                <a16:creationId xmlns:a16="http://schemas.microsoft.com/office/drawing/2014/main" id="{43D67272-AF56-2010-D397-D546310546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5962" y="1877994"/>
            <a:ext cx="5724128" cy="4293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30120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817487B7-6923-9251-756F-E0206B7D3C8B}"/>
              </a:ext>
            </a:extLst>
          </p:cNvPr>
          <p:cNvPicPr>
            <a:picLocks noChangeAspect="1"/>
          </p:cNvPicPr>
          <p:nvPr/>
        </p:nvPicPr>
        <p:blipFill>
          <a:blip r:embed="rId3"/>
          <a:stretch>
            <a:fillRect/>
          </a:stretch>
        </p:blipFill>
        <p:spPr>
          <a:xfrm>
            <a:off x="702588" y="1715691"/>
            <a:ext cx="3801005" cy="2779307"/>
          </a:xfrm>
          <a:prstGeom prst="rect">
            <a:avLst/>
          </a:prstGeom>
        </p:spPr>
      </p:pic>
      <p:pic>
        <p:nvPicPr>
          <p:cNvPr id="8" name="Resim 7">
            <a:extLst>
              <a:ext uri="{FF2B5EF4-FFF2-40B4-BE49-F238E27FC236}">
                <a16:creationId xmlns:a16="http://schemas.microsoft.com/office/drawing/2014/main" id="{357E232D-B963-5A72-4110-881CFE585AF7}"/>
              </a:ext>
            </a:extLst>
          </p:cNvPr>
          <p:cNvPicPr>
            <a:picLocks noChangeAspect="1"/>
          </p:cNvPicPr>
          <p:nvPr/>
        </p:nvPicPr>
        <p:blipFill>
          <a:blip r:embed="rId4"/>
          <a:stretch>
            <a:fillRect/>
          </a:stretch>
        </p:blipFill>
        <p:spPr>
          <a:xfrm>
            <a:off x="5262116" y="2399110"/>
            <a:ext cx="2993649" cy="3072242"/>
          </a:xfrm>
          <a:prstGeom prst="rect">
            <a:avLst/>
          </a:prstGeom>
        </p:spPr>
      </p:pic>
    </p:spTree>
    <p:extLst>
      <p:ext uri="{BB962C8B-B14F-4D97-AF65-F5344CB8AC3E}">
        <p14:creationId xmlns:p14="http://schemas.microsoft.com/office/powerpoint/2010/main" val="2626332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748756" y="1029071"/>
            <a:ext cx="7783684" cy="1288504"/>
          </a:xfrm>
          <a:effectLst>
            <a:reflection blurRad="6350" stA="50000" endA="300" endPos="55000" dir="5400000" sy="-100000" algn="bl" rotWithShape="0"/>
          </a:effectLst>
        </p:spPr>
        <p:txBody>
          <a:bodyPr>
            <a:normAutofit fontScale="90000"/>
          </a:bodyPr>
          <a:lstStyle/>
          <a:p>
            <a:r>
              <a:rPr lang="tr-TR" b="1" dirty="0">
                <a:solidFill>
                  <a:schemeClr val="tx1"/>
                </a:solidFill>
              </a:rPr>
              <a:t>EKOLOJİK OLAYLAR ÇEŞİTLİLİĞİ</a:t>
            </a:r>
          </a:p>
        </p:txBody>
      </p:sp>
      <p:sp>
        <p:nvSpPr>
          <p:cNvPr id="3" name="İçerik Yer Tutucusu 2"/>
          <p:cNvSpPr>
            <a:spLocks noGrp="1"/>
          </p:cNvSpPr>
          <p:nvPr>
            <p:ph idx="1"/>
          </p:nvPr>
        </p:nvSpPr>
        <p:spPr>
          <a:xfrm>
            <a:off x="341784" y="2348880"/>
            <a:ext cx="8460432" cy="3480049"/>
          </a:xfrm>
        </p:spPr>
        <p:txBody>
          <a:bodyPr>
            <a:noAutofit/>
          </a:bodyPr>
          <a:lstStyle/>
          <a:p>
            <a:pPr algn="just">
              <a:lnSpc>
                <a:spcPct val="150000"/>
              </a:lnSpc>
            </a:pPr>
            <a:r>
              <a:rPr lang="tr-TR" sz="2000" b="1" dirty="0">
                <a:solidFill>
                  <a:srgbClr val="FFC000"/>
                </a:solidFill>
                <a:latin typeface="Corbel" panose="020B0503020204020204" pitchFamily="34" charset="0"/>
              </a:rPr>
              <a:t>Bir yaşam ortamında bir yandan canlı varlıkların kendi aralarında, öte yandan bunların fiziksel çevresiyle olan etkileşiminde çok karmaşık ilişkiler bulunmaktadır. </a:t>
            </a:r>
          </a:p>
          <a:p>
            <a:pPr algn="just">
              <a:lnSpc>
                <a:spcPct val="150000"/>
              </a:lnSpc>
            </a:pPr>
            <a:r>
              <a:rPr lang="tr-TR" sz="2000" b="1" dirty="0">
                <a:solidFill>
                  <a:srgbClr val="FFC000"/>
                </a:solidFill>
                <a:latin typeface="Corbel" panose="020B0503020204020204" pitchFamily="34" charset="0"/>
              </a:rPr>
              <a:t>Bu etkileşim ve ilişkilerden en çok bilinenler avcı-av, parazitlik, </a:t>
            </a:r>
            <a:r>
              <a:rPr lang="tr-TR" sz="2000" b="1" dirty="0" err="1">
                <a:solidFill>
                  <a:srgbClr val="FFC000"/>
                </a:solidFill>
                <a:latin typeface="Corbel" panose="020B0503020204020204" pitchFamily="34" charset="0"/>
              </a:rPr>
              <a:t>simbiyozluk</a:t>
            </a:r>
            <a:r>
              <a:rPr lang="tr-TR" sz="2000" b="1" dirty="0">
                <a:solidFill>
                  <a:srgbClr val="FFC000"/>
                </a:solidFill>
                <a:latin typeface="Corbel" panose="020B0503020204020204" pitchFamily="34" charset="0"/>
              </a:rPr>
              <a:t> şeklinde olan ilişkilerdir. Ayrıca yuva yeri seçimi, yuva materyali seçimi, üreme ortamı olarak kullanılmaları vb. bakımlardan canlılar ile cansız çevre arasında sayısız ilişkiler bulunmaktadır.</a:t>
            </a:r>
          </a:p>
        </p:txBody>
      </p:sp>
      <p:sp>
        <p:nvSpPr>
          <p:cNvPr id="4" name="Slayt Numarası Yer Tutucusu 3"/>
          <p:cNvSpPr>
            <a:spLocks noGrp="1"/>
          </p:cNvSpPr>
          <p:nvPr>
            <p:ph type="sldNum" sz="quarter" idx="12"/>
          </p:nvPr>
        </p:nvSpPr>
        <p:spPr/>
        <p:txBody>
          <a:bodyPr/>
          <a:lstStyle/>
          <a:p>
            <a:endParaRPr lang="tr-TR" dirty="0"/>
          </a:p>
        </p:txBody>
      </p:sp>
    </p:spTree>
    <p:extLst>
      <p:ext uri="{BB962C8B-B14F-4D97-AF65-F5344CB8AC3E}">
        <p14:creationId xmlns:p14="http://schemas.microsoft.com/office/powerpoint/2010/main" val="4836079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he first recorded Siganus rivulatus specimen caught from Malta in July...  | Download Scientific Diagram">
            <a:extLst>
              <a:ext uri="{FF2B5EF4-FFF2-40B4-BE49-F238E27FC236}">
                <a16:creationId xmlns:a16="http://schemas.microsoft.com/office/drawing/2014/main" id="{BDF8719E-C3FF-9330-4707-86B84678A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987" y="1865711"/>
            <a:ext cx="4781848" cy="216027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ynanceia verrucosa - Monaco Nature Encyclopedia">
            <a:extLst>
              <a:ext uri="{FF2B5EF4-FFF2-40B4-BE49-F238E27FC236}">
                <a16:creationId xmlns:a16="http://schemas.microsoft.com/office/drawing/2014/main" id="{2CFE1BAF-2638-3C2D-902A-93AAB08E76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0947" y="3761502"/>
            <a:ext cx="3695111" cy="2486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2861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bg>
      <p:bgPr>
        <a:gradFill>
          <a:gsLst>
            <a:gs pos="67000">
              <a:srgbClr val="002060"/>
            </a:gs>
            <a:gs pos="26000">
              <a:srgbClr val="002060"/>
            </a:gs>
            <a:gs pos="100000">
              <a:schemeClr val="accent1">
                <a:tint val="23500"/>
                <a:satMod val="160000"/>
              </a:schemeClr>
            </a:gs>
          </a:gsLst>
          <a:path path="shape">
            <a:fillToRect l="50000" t="50000" r="50000" b="50000"/>
          </a:path>
        </a:gradFill>
        <a:effectLst/>
      </p:bgPr>
    </p:bg>
    <p:spTree>
      <p:nvGrpSpPr>
        <p:cNvPr id="1" name=""/>
        <p:cNvGrpSpPr/>
        <p:nvPr/>
      </p:nvGrpSpPr>
      <p:grpSpPr>
        <a:xfrm>
          <a:off x="0" y="0"/>
          <a:ext cx="0" cy="0"/>
          <a:chOff x="0" y="0"/>
          <a:chExt cx="0" cy="0"/>
        </a:xfrm>
      </p:grpSpPr>
      <p:pic>
        <p:nvPicPr>
          <p:cNvPr id="4" name="Picture 3" descr="C:\Users\melek\Desktop\Pempheris%20vanicolensis%20R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323528" y="1124744"/>
            <a:ext cx="4929188" cy="3429000"/>
          </a:xfrm>
          <a:prstGeom prst="rect">
            <a:avLst/>
          </a:prstGeom>
          <a:noFill/>
        </p:spPr>
      </p:pic>
      <p:pic>
        <p:nvPicPr>
          <p:cNvPr id="5" name="Picture 2" descr="C:\Users\melek\Desktop\47%20SARGOCENTRON%20RUBR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3714750"/>
            <a:ext cx="4643437"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ikdörtgen 5"/>
          <p:cNvSpPr/>
          <p:nvPr/>
        </p:nvSpPr>
        <p:spPr>
          <a:xfrm>
            <a:off x="539552" y="296502"/>
            <a:ext cx="8352928" cy="461665"/>
          </a:xfrm>
          <a:prstGeom prst="rect">
            <a:avLst/>
          </a:prstGeom>
        </p:spPr>
        <p:txBody>
          <a:bodyPr wrap="square">
            <a:spAutoFit/>
          </a:bodyPr>
          <a:lstStyle/>
          <a:p>
            <a:r>
              <a:rPr lang="tr-TR" sz="2400" b="1" i="1" dirty="0" err="1">
                <a:solidFill>
                  <a:srgbClr val="FFC000"/>
                </a:solidFill>
              </a:rPr>
              <a:t>Pmpheris</a:t>
            </a:r>
            <a:r>
              <a:rPr lang="tr-TR" sz="2400" b="1" i="1" dirty="0">
                <a:solidFill>
                  <a:srgbClr val="FFC000"/>
                </a:solidFill>
              </a:rPr>
              <a:t> </a:t>
            </a:r>
            <a:r>
              <a:rPr lang="tr-TR" sz="2400" b="1" i="1" dirty="0" err="1">
                <a:solidFill>
                  <a:srgbClr val="FFC000"/>
                </a:solidFill>
              </a:rPr>
              <a:t>vonicolensis</a:t>
            </a:r>
            <a:r>
              <a:rPr lang="tr-TR" sz="2400" b="1" i="1" dirty="0">
                <a:solidFill>
                  <a:srgbClr val="FFC000"/>
                </a:solidFill>
              </a:rPr>
              <a:t> ve </a:t>
            </a:r>
            <a:r>
              <a:rPr lang="tr-TR" sz="2400" b="1" i="1" dirty="0" err="1">
                <a:solidFill>
                  <a:srgbClr val="FFC000"/>
                </a:solidFill>
              </a:rPr>
              <a:t>Sargocentron</a:t>
            </a:r>
            <a:r>
              <a:rPr lang="tr-TR" sz="2400" b="1" i="1" dirty="0">
                <a:solidFill>
                  <a:srgbClr val="FFC000"/>
                </a:solidFill>
              </a:rPr>
              <a:t> </a:t>
            </a:r>
            <a:r>
              <a:rPr lang="tr-TR" sz="2400" b="1" i="1" dirty="0" err="1">
                <a:solidFill>
                  <a:srgbClr val="FFC000"/>
                </a:solidFill>
              </a:rPr>
              <a:t>rubrum</a:t>
            </a:r>
            <a:endParaRPr lang="tr-TR" sz="2400" b="1" dirty="0">
              <a:solidFill>
                <a:srgbClr val="FFC000"/>
              </a:solidFill>
            </a:endParaRPr>
          </a:p>
        </p:txBody>
      </p:sp>
      <p:sp>
        <p:nvSpPr>
          <p:cNvPr id="2" name="Slayt Numarası Yer Tutucusu 1"/>
          <p:cNvSpPr>
            <a:spLocks noGrp="1"/>
          </p:cNvSpPr>
          <p:nvPr>
            <p:ph type="sldNum" sz="quarter" idx="12"/>
          </p:nvPr>
        </p:nvSpPr>
        <p:spPr/>
        <p:txBody>
          <a:bodyPr/>
          <a:lstStyle/>
          <a:p>
            <a:fld id="{F302176B-0E47-46AC-8F43-DAB4B8A37D06}" type="slidenum">
              <a:rPr lang="tr-TR" smtClean="0"/>
              <a:t>81</a:t>
            </a:fld>
            <a:endParaRPr lang="tr-TR"/>
          </a:p>
        </p:txBody>
      </p:sp>
    </p:spTree>
    <p:extLst>
      <p:ext uri="{BB962C8B-B14F-4D97-AF65-F5344CB8AC3E}">
        <p14:creationId xmlns:p14="http://schemas.microsoft.com/office/powerpoint/2010/main" val="11139602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a:extLst>
              <a:ext uri="{FF2B5EF4-FFF2-40B4-BE49-F238E27FC236}">
                <a16:creationId xmlns:a16="http://schemas.microsoft.com/office/drawing/2014/main" id="{3A7E3086-2C60-3EDE-DA9A-C041D4F250B5}"/>
              </a:ext>
            </a:extLst>
          </p:cNvPr>
          <p:cNvSpPr>
            <a:spLocks noGrp="1"/>
          </p:cNvSpPr>
          <p:nvPr>
            <p:ph type="title"/>
          </p:nvPr>
        </p:nvSpPr>
        <p:spPr>
          <a:xfrm>
            <a:off x="945188" y="1196752"/>
            <a:ext cx="7276442" cy="628650"/>
          </a:xfrm>
        </p:spPr>
        <p:txBody>
          <a:bodyPr>
            <a:normAutofit fontScale="90000"/>
          </a:bodyPr>
          <a:lstStyle/>
          <a:p>
            <a:pPr>
              <a:defRPr/>
            </a:pPr>
            <a:r>
              <a:rPr lang="tr-TR" dirty="0"/>
              <a:t> </a:t>
            </a:r>
            <a:r>
              <a:rPr lang="tr-TR" b="1" dirty="0">
                <a:solidFill>
                  <a:schemeClr val="tx1"/>
                </a:solidFill>
              </a:rPr>
              <a:t>İSTİLACILARIN YARARLARI…</a:t>
            </a:r>
          </a:p>
        </p:txBody>
      </p:sp>
      <p:sp>
        <p:nvSpPr>
          <p:cNvPr id="111619" name="2 İçerik Yer Tutucusu">
            <a:extLst>
              <a:ext uri="{FF2B5EF4-FFF2-40B4-BE49-F238E27FC236}">
                <a16:creationId xmlns:a16="http://schemas.microsoft.com/office/drawing/2014/main" id="{F40ED7E6-E7ED-FEEF-6404-5EC10AA00AB5}"/>
              </a:ext>
            </a:extLst>
          </p:cNvPr>
          <p:cNvSpPr>
            <a:spLocks noGrp="1"/>
          </p:cNvSpPr>
          <p:nvPr>
            <p:ph idx="1"/>
          </p:nvPr>
        </p:nvSpPr>
        <p:spPr>
          <a:xfrm>
            <a:off x="640059" y="2314959"/>
            <a:ext cx="7886700" cy="3263504"/>
          </a:xfrm>
        </p:spPr>
        <p:txBody>
          <a:bodyPr/>
          <a:lstStyle/>
          <a:p>
            <a:endParaRPr lang="tr-TR" altLang="tr-TR" dirty="0"/>
          </a:p>
          <a:p>
            <a:pPr algn="just">
              <a:lnSpc>
                <a:spcPct val="150000"/>
              </a:lnSpc>
            </a:pPr>
            <a:r>
              <a:rPr lang="tr-TR" altLang="tr-TR" dirty="0"/>
              <a:t>Her ne kadar yerleştikleri ekosistemler üzerinde oldukça önemli zararlara yol açsalar da bu türlerden bazıları biyolojik mücadelede kullanıldıkları için oldukça önemli ve faydalı etkilere de sahiptirler. Ayrıca bu türlerden spor amaçlı olarak da faydalanılmaktadır.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7BA2445-401B-D553-E775-D0D56F4606A3}"/>
              </a:ext>
            </a:extLst>
          </p:cNvPr>
          <p:cNvSpPr>
            <a:spLocks noGrp="1"/>
          </p:cNvSpPr>
          <p:nvPr>
            <p:ph type="title"/>
          </p:nvPr>
        </p:nvSpPr>
        <p:spPr>
          <a:xfrm>
            <a:off x="727710" y="1521801"/>
            <a:ext cx="7886700" cy="994172"/>
          </a:xfrm>
        </p:spPr>
        <p:txBody>
          <a:bodyPr>
            <a:normAutofit/>
          </a:bodyPr>
          <a:lstStyle/>
          <a:p>
            <a:r>
              <a:rPr lang="tr-TR" b="1" dirty="0">
                <a:solidFill>
                  <a:schemeClr val="tx1"/>
                </a:solidFill>
              </a:rPr>
              <a:t>İSTİLACILARIN KONTROLÜ</a:t>
            </a:r>
          </a:p>
        </p:txBody>
      </p:sp>
      <p:sp>
        <p:nvSpPr>
          <p:cNvPr id="3" name="İçerik Yer Tutucusu 2">
            <a:extLst>
              <a:ext uri="{FF2B5EF4-FFF2-40B4-BE49-F238E27FC236}">
                <a16:creationId xmlns:a16="http://schemas.microsoft.com/office/drawing/2014/main" id="{EFB76EA7-D9E2-8FD4-D60C-15F73E9202E7}"/>
              </a:ext>
            </a:extLst>
          </p:cNvPr>
          <p:cNvSpPr>
            <a:spLocks noGrp="1"/>
          </p:cNvSpPr>
          <p:nvPr>
            <p:ph idx="1"/>
          </p:nvPr>
        </p:nvSpPr>
        <p:spPr>
          <a:xfrm>
            <a:off x="430537" y="2581160"/>
            <a:ext cx="8084813" cy="2973414"/>
          </a:xfrm>
        </p:spPr>
        <p:txBody>
          <a:bodyPr/>
          <a:lstStyle/>
          <a:p>
            <a:pPr>
              <a:lnSpc>
                <a:spcPct val="150000"/>
              </a:lnSpc>
            </a:pPr>
            <a:r>
              <a:rPr lang="tr-TR" dirty="0"/>
              <a:t>İstilacı türlerin kontrolleri ve idareleri gelecek birkaç yüzyıl için biyologların karşılaşacakları en büyük sorunlardan bir tanesidir </a:t>
            </a:r>
          </a:p>
        </p:txBody>
      </p:sp>
      <p:pic>
        <p:nvPicPr>
          <p:cNvPr id="12292" name="Picture 4" descr="Exclamation mark Dijak Soru işareti School Interjection, ünlem işareti,  çeşitli, çocuk, diğerleri png | PNGWing">
            <a:extLst>
              <a:ext uri="{FF2B5EF4-FFF2-40B4-BE49-F238E27FC236}">
                <a16:creationId xmlns:a16="http://schemas.microsoft.com/office/drawing/2014/main" id="{8A990048-E85A-313C-A682-62F7183EA0B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43775" y="4554548"/>
            <a:ext cx="1288637" cy="1563301"/>
          </a:xfrm>
          <a:prstGeom prst="rect">
            <a:avLst/>
          </a:prstGeom>
          <a:noFill/>
        </p:spPr>
      </p:pic>
    </p:spTree>
    <p:extLst>
      <p:ext uri="{BB962C8B-B14F-4D97-AF65-F5344CB8AC3E}">
        <p14:creationId xmlns:p14="http://schemas.microsoft.com/office/powerpoint/2010/main" val="33482546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A4434FC-F363-1F8A-A4F9-8429DF1F5062}"/>
              </a:ext>
            </a:extLst>
          </p:cNvPr>
          <p:cNvSpPr>
            <a:spLocks noGrp="1"/>
          </p:cNvSpPr>
          <p:nvPr>
            <p:ph idx="1"/>
          </p:nvPr>
        </p:nvSpPr>
        <p:spPr>
          <a:xfrm>
            <a:off x="467544" y="1556793"/>
            <a:ext cx="7071810" cy="4691614"/>
          </a:xfrm>
        </p:spPr>
        <p:txBody>
          <a:bodyPr>
            <a:normAutofit/>
          </a:bodyPr>
          <a:lstStyle/>
          <a:p>
            <a:pPr algn="just">
              <a:lnSpc>
                <a:spcPct val="150000"/>
              </a:lnSpc>
            </a:pPr>
            <a:r>
              <a:rPr lang="tr-TR" altLang="tr-TR" sz="2100" dirty="0"/>
              <a:t>Pratikte istilacı türü ortamdaki yerli türleri koruyarak tamamen yok etmek imkânsızdır. Ancak çeşitli yollarla istilacı türleri baskı altına alarak yerli türleri rahatlatacak bir balıkçılık yönetimi geliştirilebilir. Ancak her ne şekilde olursa olsun istilacı türlerin zararlarını ortadan kaldırmanın tek başarılı yolu onların yeni ortamlara yayılmalarını durdurmaktır</a:t>
            </a:r>
            <a:r>
              <a:rPr lang="tr-TR" altLang="tr-TR" sz="2100" b="1" dirty="0"/>
              <a:t>.</a:t>
            </a:r>
          </a:p>
          <a:p>
            <a:endParaRPr lang="tr-TR" dirty="0"/>
          </a:p>
        </p:txBody>
      </p:sp>
    </p:spTree>
    <p:extLst>
      <p:ext uri="{BB962C8B-B14F-4D97-AF65-F5344CB8AC3E}">
        <p14:creationId xmlns:p14="http://schemas.microsoft.com/office/powerpoint/2010/main" val="19845983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32000">
              <a:srgbClr val="002060"/>
            </a:gs>
            <a:gs pos="62900">
              <a:srgbClr val="005BA7"/>
            </a:gs>
            <a:gs pos="100000">
              <a:srgbClr val="002060"/>
            </a:gs>
          </a:gsLst>
          <a:lin ang="2700000" scaled="1"/>
          <a:tileRect/>
        </a:gradFill>
        <a:effectLst/>
      </p:bgPr>
    </p:bg>
    <p:spTree>
      <p:nvGrpSpPr>
        <p:cNvPr id="1" name=""/>
        <p:cNvGrpSpPr/>
        <p:nvPr/>
      </p:nvGrpSpPr>
      <p:grpSpPr>
        <a:xfrm>
          <a:off x="0" y="0"/>
          <a:ext cx="0" cy="0"/>
          <a:chOff x="0" y="0"/>
          <a:chExt cx="0" cy="0"/>
        </a:xfrm>
      </p:grpSpPr>
      <p:sp>
        <p:nvSpPr>
          <p:cNvPr id="4" name="Başlık 3"/>
          <p:cNvSpPr>
            <a:spLocks noGrp="1"/>
          </p:cNvSpPr>
          <p:nvPr>
            <p:ph type="ctrTitle"/>
          </p:nvPr>
        </p:nvSpPr>
        <p:spPr>
          <a:xfrm>
            <a:off x="1187624" y="1916832"/>
            <a:ext cx="7272808" cy="2577832"/>
          </a:xfrm>
          <a:scene3d>
            <a:camera prst="perspectiveRelaxed"/>
            <a:lightRig rig="threePt" dir="t"/>
          </a:scene3d>
        </p:spPr>
        <p:txBody>
          <a:bodyPr>
            <a:normAutofit/>
          </a:bodyPr>
          <a:lstStyle/>
          <a:p>
            <a:pPr algn="ctr"/>
            <a:r>
              <a:rPr lang="tr-TR" sz="4500" b="1" dirty="0">
                <a:solidFill>
                  <a:srgbClr val="FFC000"/>
                </a:solidFill>
              </a:rPr>
              <a:t>BİYOÇEŞİTLİLİĞİN KORUNMASI</a:t>
            </a:r>
          </a:p>
        </p:txBody>
      </p:sp>
      <p:sp>
        <p:nvSpPr>
          <p:cNvPr id="6" name="Slayt Numarası Yer Tutucusu 5"/>
          <p:cNvSpPr>
            <a:spLocks noGrp="1"/>
          </p:cNvSpPr>
          <p:nvPr>
            <p:ph type="sldNum" sz="quarter" idx="12"/>
          </p:nvPr>
        </p:nvSpPr>
        <p:spPr/>
        <p:txBody>
          <a:bodyPr/>
          <a:lstStyle/>
          <a:p>
            <a:endParaRPr lang="tr-TR" dirty="0"/>
          </a:p>
        </p:txBody>
      </p:sp>
    </p:spTree>
    <p:extLst>
      <p:ext uri="{BB962C8B-B14F-4D97-AF65-F5344CB8AC3E}">
        <p14:creationId xmlns:p14="http://schemas.microsoft.com/office/powerpoint/2010/main" val="10631766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yenibursa.com/bursa-haber/wp-content/uploads/2012/12/dunya1.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3000"/>
                    </a14:imgEffect>
                  </a14:imgLayer>
                </a14:imgProps>
              </a:ext>
              <a:ext uri="{28A0092B-C50C-407E-A947-70E740481C1C}">
                <a14:useLocalDpi xmlns:a14="http://schemas.microsoft.com/office/drawing/2010/main" val="0"/>
              </a:ext>
            </a:extLst>
          </a:blip>
          <a:srcRect/>
          <a:stretch>
            <a:fillRect/>
          </a:stretch>
        </p:blipFill>
        <p:spPr bwMode="auto">
          <a:xfrm>
            <a:off x="-12171" y="65537"/>
            <a:ext cx="9144000" cy="6786242"/>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p:cNvSpPr>
            <a:spLocks noGrp="1"/>
          </p:cNvSpPr>
          <p:nvPr>
            <p:ph type="title"/>
          </p:nvPr>
        </p:nvSpPr>
        <p:spPr>
          <a:xfrm>
            <a:off x="1375048" y="548680"/>
            <a:ext cx="6400800" cy="1000472"/>
          </a:xfrm>
        </p:spPr>
        <p:txBody>
          <a:bodyPr>
            <a:normAutofit fontScale="90000"/>
          </a:bodyPr>
          <a:lstStyle/>
          <a:p>
            <a:r>
              <a:rPr lang="tr-TR" b="1" dirty="0" err="1">
                <a:solidFill>
                  <a:srgbClr val="C00000"/>
                </a:solidFill>
              </a:rPr>
              <a:t>Ex</a:t>
            </a:r>
            <a:r>
              <a:rPr lang="tr-TR" b="1" dirty="0">
                <a:solidFill>
                  <a:srgbClr val="C00000"/>
                </a:solidFill>
              </a:rPr>
              <a:t> </a:t>
            </a:r>
            <a:r>
              <a:rPr lang="tr-TR" b="1" dirty="0" err="1">
                <a:solidFill>
                  <a:srgbClr val="C00000"/>
                </a:solidFill>
              </a:rPr>
              <a:t>Sİtu</a:t>
            </a:r>
            <a:r>
              <a:rPr lang="tr-TR" b="1" dirty="0">
                <a:solidFill>
                  <a:srgbClr val="C00000"/>
                </a:solidFill>
              </a:rPr>
              <a:t> koruma</a:t>
            </a:r>
            <a:br>
              <a:rPr lang="tr-TR" b="1" dirty="0">
                <a:solidFill>
                  <a:srgbClr val="C00000"/>
                </a:solidFill>
              </a:rPr>
            </a:br>
            <a:endParaRPr lang="tr-TR" dirty="0">
              <a:solidFill>
                <a:srgbClr val="C00000"/>
              </a:solidFill>
            </a:endParaRPr>
          </a:p>
        </p:txBody>
      </p:sp>
      <p:sp>
        <p:nvSpPr>
          <p:cNvPr id="3" name="İçerik Yer Tutucusu 2"/>
          <p:cNvSpPr>
            <a:spLocks noGrp="1"/>
          </p:cNvSpPr>
          <p:nvPr>
            <p:ph idx="1"/>
          </p:nvPr>
        </p:nvSpPr>
        <p:spPr>
          <a:xfrm>
            <a:off x="887421" y="2564904"/>
            <a:ext cx="7344816" cy="2880320"/>
          </a:xfrm>
          <a:solidFill>
            <a:srgbClr val="271050"/>
          </a:solidFill>
        </p:spPr>
        <p:txBody>
          <a:bodyPr>
            <a:noAutofit/>
          </a:bodyPr>
          <a:lstStyle/>
          <a:p>
            <a:pPr algn="just">
              <a:lnSpc>
                <a:spcPct val="150000"/>
              </a:lnSpc>
            </a:pPr>
            <a:r>
              <a:rPr lang="tr-TR" sz="2000" b="1" dirty="0">
                <a:latin typeface="Corbel" panose="020B0503020204020204" pitchFamily="34" charset="0"/>
              </a:rPr>
              <a:t>Bu yöntemde, biyolojik çeşitliliği (bitki, hayvan) veya onu oluşturan genetik </a:t>
            </a:r>
            <a:r>
              <a:rPr lang="tr-TR" sz="2000" b="1" dirty="0" err="1">
                <a:latin typeface="Corbel" panose="020B0503020204020204" pitchFamily="34" charset="0"/>
              </a:rPr>
              <a:t>variyabiliteyi</a:t>
            </a:r>
            <a:r>
              <a:rPr lang="tr-TR" sz="2000" b="1" dirty="0">
                <a:latin typeface="Corbel" panose="020B0503020204020204" pitchFamily="34" charset="0"/>
              </a:rPr>
              <a:t>, yaşadıkları doğal habitatları dışında korumaktır. Hayvanat bahçeleri, akvaryumlar, botanik bahçeleri, gen ve tohum bankaları gibi yerler </a:t>
            </a:r>
            <a:r>
              <a:rPr lang="tr-TR" sz="2000" b="1" dirty="0" err="1">
                <a:latin typeface="Corbel" panose="020B0503020204020204" pitchFamily="34" charset="0"/>
              </a:rPr>
              <a:t>ex</a:t>
            </a:r>
            <a:r>
              <a:rPr lang="tr-TR" sz="2000" b="1" dirty="0">
                <a:latin typeface="Corbel" panose="020B0503020204020204" pitchFamily="34" charset="0"/>
              </a:rPr>
              <a:t> </a:t>
            </a:r>
            <a:r>
              <a:rPr lang="tr-TR" sz="2000" b="1" dirty="0" err="1">
                <a:latin typeface="Corbel" panose="020B0503020204020204" pitchFamily="34" charset="0"/>
              </a:rPr>
              <a:t>situ</a:t>
            </a:r>
            <a:r>
              <a:rPr lang="tr-TR" sz="2000" b="1" dirty="0">
                <a:latin typeface="Corbel" panose="020B0503020204020204" pitchFamily="34" charset="0"/>
              </a:rPr>
              <a:t> koruma yöntemidir. Bu tür koruma yöntemi, yok olma riski altında bulunan türlerin nesillerinin devamını sağlamada yardımcı olur. </a:t>
            </a:r>
          </a:p>
        </p:txBody>
      </p:sp>
      <p:sp>
        <p:nvSpPr>
          <p:cNvPr id="4" name="Slayt Numarası Yer Tutucusu 3"/>
          <p:cNvSpPr>
            <a:spLocks noGrp="1"/>
          </p:cNvSpPr>
          <p:nvPr>
            <p:ph type="sldNum" sz="quarter" idx="12"/>
          </p:nvPr>
        </p:nvSpPr>
        <p:spPr/>
        <p:txBody>
          <a:bodyPr/>
          <a:lstStyle/>
          <a:p>
            <a:fld id="{F302176B-0E47-46AC-8F43-DAB4B8A37D06}" type="slidenum">
              <a:rPr lang="tr-TR" smtClean="0"/>
              <a:t>86</a:t>
            </a:fld>
            <a:endParaRPr lang="tr-TR"/>
          </a:p>
        </p:txBody>
      </p:sp>
    </p:spTree>
    <p:extLst>
      <p:ext uri="{BB962C8B-B14F-4D97-AF65-F5344CB8AC3E}">
        <p14:creationId xmlns:p14="http://schemas.microsoft.com/office/powerpoint/2010/main" val="25254614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biyolojisitesi.net/tum%20uniteler/ekosistem_ekolojisi/images/nufus_artisi_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659"/>
            <a:ext cx="9144000" cy="6867659"/>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p:cNvSpPr>
            <a:spLocks noGrp="1"/>
          </p:cNvSpPr>
          <p:nvPr>
            <p:ph type="title"/>
          </p:nvPr>
        </p:nvSpPr>
        <p:spPr>
          <a:xfrm>
            <a:off x="4355976" y="188640"/>
            <a:ext cx="4788024" cy="1584176"/>
          </a:xfrm>
          <a:solidFill>
            <a:srgbClr val="003760"/>
          </a:solidFill>
        </p:spPr>
        <p:txBody>
          <a:bodyPr>
            <a:normAutofit fontScale="90000"/>
          </a:bodyPr>
          <a:lstStyle/>
          <a:p>
            <a:br>
              <a:rPr lang="tr-TR" b="1" dirty="0"/>
            </a:br>
            <a:r>
              <a:rPr lang="tr-TR" b="1" dirty="0" err="1"/>
              <a:t>In</a:t>
            </a:r>
            <a:r>
              <a:rPr lang="tr-TR" b="1" dirty="0"/>
              <a:t> </a:t>
            </a:r>
            <a:r>
              <a:rPr lang="tr-TR" b="1" dirty="0" err="1"/>
              <a:t>Sİtu</a:t>
            </a:r>
            <a:r>
              <a:rPr lang="tr-TR" b="1" dirty="0"/>
              <a:t> koruma</a:t>
            </a:r>
            <a:br>
              <a:rPr lang="tr-TR" b="1" dirty="0"/>
            </a:br>
            <a:endParaRPr lang="tr-TR" dirty="0"/>
          </a:p>
        </p:txBody>
      </p:sp>
      <p:sp>
        <p:nvSpPr>
          <p:cNvPr id="3" name="İçerik Yer Tutucusu 2"/>
          <p:cNvSpPr>
            <a:spLocks noGrp="1"/>
          </p:cNvSpPr>
          <p:nvPr>
            <p:ph idx="1"/>
          </p:nvPr>
        </p:nvSpPr>
        <p:spPr>
          <a:xfrm>
            <a:off x="323528" y="2636912"/>
            <a:ext cx="8712968" cy="2880320"/>
          </a:xfrm>
          <a:solidFill>
            <a:srgbClr val="003760"/>
          </a:solidFill>
        </p:spPr>
        <p:txBody>
          <a:bodyPr>
            <a:normAutofit fontScale="85000" lnSpcReduction="10000"/>
          </a:bodyPr>
          <a:lstStyle/>
          <a:p>
            <a:pPr algn="just">
              <a:lnSpc>
                <a:spcPct val="170000"/>
              </a:lnSpc>
            </a:pPr>
            <a:r>
              <a:rPr lang="tr-TR" sz="2200" b="1" dirty="0">
                <a:latin typeface="Corbel" panose="020B0503020204020204" pitchFamily="34" charset="0"/>
              </a:rPr>
              <a:t>Türlerin doğal yaşam alanlarında korunmasıdır. Biyoçeşitliliği en iyi koruma yolu da budur. Tür </a:t>
            </a:r>
            <a:r>
              <a:rPr lang="tr-TR" sz="2200" b="1" dirty="0" err="1">
                <a:latin typeface="Corbel" panose="020B0503020204020204" pitchFamily="34" charset="0"/>
              </a:rPr>
              <a:t>populasyonlarının</a:t>
            </a:r>
            <a:r>
              <a:rPr lang="tr-TR" sz="2200" b="1" dirty="0">
                <a:latin typeface="Corbel" panose="020B0503020204020204" pitchFamily="34" charset="0"/>
              </a:rPr>
              <a:t> doğal olarak var oldukları alanların korunması biyoçeşitliliğin korunmasının temelini oluşturur.  Ulusal parklar, doğal koruma alanları bu tip yerlerdir. </a:t>
            </a:r>
            <a:r>
              <a:rPr lang="tr-TR" sz="2200" b="1" dirty="0" err="1">
                <a:latin typeface="Corbel" panose="020B0503020204020204" pitchFamily="34" charset="0"/>
              </a:rPr>
              <a:t>In</a:t>
            </a:r>
            <a:r>
              <a:rPr lang="tr-TR" sz="2200" b="1" dirty="0">
                <a:latin typeface="Corbel" panose="020B0503020204020204" pitchFamily="34" charset="0"/>
              </a:rPr>
              <a:t> </a:t>
            </a:r>
            <a:r>
              <a:rPr lang="tr-TR" sz="2200" b="1" dirty="0" err="1">
                <a:latin typeface="Corbel" panose="020B0503020204020204" pitchFamily="34" charset="0"/>
              </a:rPr>
              <a:t>situ</a:t>
            </a:r>
            <a:r>
              <a:rPr lang="tr-TR" sz="2200" b="1" dirty="0">
                <a:latin typeface="Corbel" panose="020B0503020204020204" pitchFamily="34" charset="0"/>
              </a:rPr>
              <a:t> korumada genetik kaynakların kaybı önlenmektedir. Biyoçeşitliliğin korunmasıyla ilgili sözleşmelerde bu koruma yöntemini birincil görev olarak belirlemiştir.</a:t>
            </a:r>
          </a:p>
        </p:txBody>
      </p:sp>
    </p:spTree>
    <p:extLst>
      <p:ext uri="{BB962C8B-B14F-4D97-AF65-F5344CB8AC3E}">
        <p14:creationId xmlns:p14="http://schemas.microsoft.com/office/powerpoint/2010/main" val="4201230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67000">
              <a:srgbClr val="002060"/>
            </a:gs>
            <a:gs pos="26000">
              <a:srgbClr val="002060"/>
            </a:gs>
            <a:gs pos="100000">
              <a:schemeClr val="accent1">
                <a:tint val="23500"/>
                <a:satMod val="16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15616" y="1196752"/>
            <a:ext cx="7128792" cy="4536504"/>
          </a:xfrm>
        </p:spPr>
        <p:txBody>
          <a:bodyPr>
            <a:noAutofit/>
          </a:bodyPr>
          <a:lstStyle/>
          <a:p>
            <a:pPr algn="just"/>
            <a:r>
              <a:rPr lang="tr-TR" sz="2200" b="1" dirty="0">
                <a:latin typeface="Corbel" panose="020B0503020204020204" pitchFamily="34" charset="0"/>
              </a:rPr>
              <a:t>Ülkemiz, biyolojik çeşitliliğin küresel ölçekte korunması hedefine yönelik çabalara destek vermiş, bu alanda birçok girişim ve anlaşmaları imzalamış, süreçlere katılım sağlamıştır.  </a:t>
            </a:r>
          </a:p>
          <a:p>
            <a:pPr algn="just"/>
            <a:endParaRPr lang="tr-TR" sz="2200" b="1" dirty="0">
              <a:latin typeface="Corbel" panose="020B0503020204020204" pitchFamily="34" charset="0"/>
            </a:endParaRPr>
          </a:p>
          <a:p>
            <a:pPr algn="just"/>
            <a:r>
              <a:rPr lang="tr-TR" sz="2200" b="1" dirty="0">
                <a:latin typeface="Corbel" panose="020B0503020204020204" pitchFamily="34" charset="0"/>
              </a:rPr>
              <a:t>Türkiye, Biyolojik Çeşitlilik Sözleşmesini 1992’de imzalamış ve 29 Ağustos 1996 tarih ve 4177 sayılı Kanun ile onaylamıştır. Sözleşme 14 Mayıs 1997 yılında ülkemizde yürürlüğe girmiştir.</a:t>
            </a:r>
          </a:p>
          <a:p>
            <a:pPr algn="just"/>
            <a:endParaRPr lang="tr-TR" sz="2200" b="1" dirty="0">
              <a:solidFill>
                <a:srgbClr val="FFC000"/>
              </a:solidFill>
              <a:latin typeface="Corbel" panose="020B0503020204020204" pitchFamily="34" charset="0"/>
            </a:endParaRPr>
          </a:p>
        </p:txBody>
      </p:sp>
      <p:sp>
        <p:nvSpPr>
          <p:cNvPr id="2" name="Slayt Numarası Yer Tutucusu 1"/>
          <p:cNvSpPr>
            <a:spLocks noGrp="1"/>
          </p:cNvSpPr>
          <p:nvPr>
            <p:ph type="sldNum" sz="quarter" idx="12"/>
          </p:nvPr>
        </p:nvSpPr>
        <p:spPr/>
        <p:txBody>
          <a:bodyPr/>
          <a:lstStyle/>
          <a:p>
            <a:fld id="{F302176B-0E47-46AC-8F43-DAB4B8A37D06}" type="slidenum">
              <a:rPr lang="tr-TR" smtClean="0"/>
              <a:t>88</a:t>
            </a:fld>
            <a:endParaRPr lang="tr-TR"/>
          </a:p>
        </p:txBody>
      </p:sp>
    </p:spTree>
    <p:extLst>
      <p:ext uri="{BB962C8B-B14F-4D97-AF65-F5344CB8AC3E}">
        <p14:creationId xmlns:p14="http://schemas.microsoft.com/office/powerpoint/2010/main" val="13236091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netfotograf.com/images/harita.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6000" contrast="-24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Başlık 3"/>
          <p:cNvSpPr>
            <a:spLocks noGrp="1"/>
          </p:cNvSpPr>
          <p:nvPr>
            <p:ph type="ctrTitle"/>
          </p:nvPr>
        </p:nvSpPr>
        <p:spPr>
          <a:xfrm>
            <a:off x="1259632" y="2407346"/>
            <a:ext cx="6840760" cy="987552"/>
          </a:xfrm>
        </p:spPr>
        <p:txBody>
          <a:bodyPr>
            <a:normAutofit/>
          </a:bodyPr>
          <a:lstStyle/>
          <a:p>
            <a:r>
              <a:rPr lang="tr-TR" sz="5000" b="1" dirty="0" err="1">
                <a:solidFill>
                  <a:srgbClr val="FF0000"/>
                </a:solidFill>
              </a:rPr>
              <a:t>Biyokaçakcılık</a:t>
            </a:r>
            <a:endParaRPr lang="tr-TR" sz="5000" b="1" dirty="0">
              <a:solidFill>
                <a:srgbClr val="FF0000"/>
              </a:solidFill>
            </a:endParaRPr>
          </a:p>
        </p:txBody>
      </p:sp>
      <p:sp>
        <p:nvSpPr>
          <p:cNvPr id="2" name="Slayt Numarası Yer Tutucusu 1"/>
          <p:cNvSpPr>
            <a:spLocks noGrp="1"/>
          </p:cNvSpPr>
          <p:nvPr>
            <p:ph type="sldNum" sz="quarter" idx="12"/>
          </p:nvPr>
        </p:nvSpPr>
        <p:spPr/>
        <p:txBody>
          <a:bodyPr/>
          <a:lstStyle/>
          <a:p>
            <a:fld id="{F302176B-0E47-46AC-8F43-DAB4B8A37D06}" type="slidenum">
              <a:rPr lang="tr-TR" smtClean="0"/>
              <a:t>89</a:t>
            </a:fld>
            <a:endParaRPr lang="tr-TR"/>
          </a:p>
        </p:txBody>
      </p:sp>
    </p:spTree>
    <p:extLst>
      <p:ext uri="{BB962C8B-B14F-4D97-AF65-F5344CB8AC3E}">
        <p14:creationId xmlns:p14="http://schemas.microsoft.com/office/powerpoint/2010/main" val="678774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9</a:t>
            </a:fld>
            <a:endParaRPr lang="tr-TR"/>
          </a:p>
        </p:txBody>
      </p:sp>
      <p:pic>
        <p:nvPicPr>
          <p:cNvPr id="3076" name="Picture 4" descr="http://www.dicle.edu.tr/a/yukselc/meropshtml/dokuman/Biyocesitlilik_dosyalar/image0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953963"/>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406655" y="1817115"/>
            <a:ext cx="8496944" cy="3000821"/>
          </a:xfrm>
          <a:prstGeom prst="rect">
            <a:avLst/>
          </a:prstGeom>
          <a:solidFill>
            <a:srgbClr val="0A3256"/>
          </a:solidFill>
        </p:spPr>
        <p:txBody>
          <a:bodyPr wrap="square">
            <a:spAutoFit/>
          </a:bodyPr>
          <a:lstStyle/>
          <a:p>
            <a:pPr algn="just">
              <a:lnSpc>
                <a:spcPct val="150000"/>
              </a:lnSpc>
            </a:pPr>
            <a:r>
              <a:rPr lang="tr-TR" altLang="tr-TR" b="1" dirty="0">
                <a:solidFill>
                  <a:srgbClr val="FFFF00"/>
                </a:solidFill>
                <a:latin typeface="Times New Roman" panose="02020603050405020304" pitchFamily="18" charset="0"/>
                <a:cs typeface="Times New Roman" panose="02020603050405020304" pitchFamily="18" charset="0"/>
              </a:rPr>
              <a:t>Biyolojik çeşitlilik dünyada canlıların ortaya çıkışından bu yana oluşan çok değerli bir birikimdir. Dünyanın değişmeleri karşısında dengelerin yeniden kurulması ancak bu zengin birikim sayesinde gerçekleşebilmektedir.</a:t>
            </a:r>
          </a:p>
          <a:p>
            <a:pPr algn="just">
              <a:lnSpc>
                <a:spcPct val="150000"/>
              </a:lnSpc>
            </a:pPr>
            <a:endParaRPr lang="tr-TR" altLang="tr-TR" b="1" dirty="0">
              <a:solidFill>
                <a:srgbClr val="FFFF00"/>
              </a:solidFill>
              <a:latin typeface="Times New Roman" panose="02020603050405020304" pitchFamily="18" charset="0"/>
              <a:cs typeface="Times New Roman" panose="02020603050405020304" pitchFamily="18" charset="0"/>
            </a:endParaRPr>
          </a:p>
          <a:p>
            <a:pPr algn="just">
              <a:lnSpc>
                <a:spcPct val="150000"/>
              </a:lnSpc>
            </a:pPr>
            <a:r>
              <a:rPr lang="tr-TR" altLang="tr-TR" b="1" dirty="0">
                <a:solidFill>
                  <a:srgbClr val="FFFF00"/>
                </a:solidFill>
                <a:latin typeface="Times New Roman" panose="02020603050405020304" pitchFamily="18" charset="0"/>
                <a:cs typeface="Times New Roman" panose="02020603050405020304" pitchFamily="18" charset="0"/>
              </a:rPr>
              <a:t>Yani biyolojik çeşitlilik ve ekosistemler sürdürülebilir kalkınmanın yaşayan temelini oluştururlar. Küresel ekonominin %40 ı biyolojik ürünler ve süreçlerle ilgili olduğu göz önüne alınırsa biyolojik çeşitliliğin önemi daha da dikkat çekicidir.</a:t>
            </a:r>
          </a:p>
        </p:txBody>
      </p:sp>
      <p:sp>
        <p:nvSpPr>
          <p:cNvPr id="5" name="4-Nokta Yıldız 4"/>
          <p:cNvSpPr/>
          <p:nvPr/>
        </p:nvSpPr>
        <p:spPr>
          <a:xfrm>
            <a:off x="0" y="1871045"/>
            <a:ext cx="457200" cy="457200"/>
          </a:xfrm>
          <a:prstGeom prst="star4">
            <a:avLst>
              <a:gd name="adj" fmla="val 21591"/>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4-Nokta Yıldız 7"/>
          <p:cNvSpPr/>
          <p:nvPr/>
        </p:nvSpPr>
        <p:spPr>
          <a:xfrm>
            <a:off x="-1" y="3539499"/>
            <a:ext cx="457200" cy="457200"/>
          </a:xfrm>
          <a:prstGeom prst="star4">
            <a:avLst>
              <a:gd name="adj" fmla="val 21591"/>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7891854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bg>
      <p:bgPr>
        <a:gradFill>
          <a:gsLst>
            <a:gs pos="0">
              <a:srgbClr val="031717"/>
            </a:gs>
            <a:gs pos="50000">
              <a:srgbClr val="002060"/>
            </a:gs>
            <a:gs pos="100000">
              <a:schemeClr val="accent1">
                <a:tint val="23500"/>
                <a:satMod val="16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3" name="İçerik Yer Tutucusu 2"/>
          <p:cNvSpPr>
            <a:spLocks noGrp="1"/>
          </p:cNvSpPr>
          <p:nvPr>
            <p:ph idx="1"/>
          </p:nvPr>
        </p:nvSpPr>
        <p:spPr>
          <a:xfrm>
            <a:off x="539552" y="2204864"/>
            <a:ext cx="7776864" cy="2592288"/>
          </a:xfrm>
          <a:solidFill>
            <a:srgbClr val="7030A0"/>
          </a:solidFill>
        </p:spPr>
        <p:txBody>
          <a:bodyPr>
            <a:normAutofit fontScale="92500" lnSpcReduction="10000"/>
          </a:bodyPr>
          <a:lstStyle/>
          <a:p>
            <a:pPr algn="just">
              <a:lnSpc>
                <a:spcPct val="150000"/>
              </a:lnSpc>
            </a:pPr>
            <a:r>
              <a:rPr lang="tr-TR" sz="2400" b="1" dirty="0"/>
              <a:t>Yabani bitki ve hayvanların, tohumlarının, parçalarının, kan veya dokularının yetkili kurumların izni alınmadan yabancılar tarafından doğadan toplanarak yurt dışına götürülmesi veya yurtiçine girişi ‘</a:t>
            </a:r>
            <a:r>
              <a:rPr lang="tr-TR" sz="2900" b="1" dirty="0" err="1"/>
              <a:t>biyokaçakcılık</a:t>
            </a:r>
            <a:r>
              <a:rPr lang="tr-TR" sz="2900" b="1" dirty="0"/>
              <a:t>’ </a:t>
            </a:r>
            <a:r>
              <a:rPr lang="tr-TR" sz="2400" b="1" dirty="0"/>
              <a:t>olarak adlandırılmaktadır.</a:t>
            </a:r>
          </a:p>
        </p:txBody>
      </p:sp>
      <p:sp>
        <p:nvSpPr>
          <p:cNvPr id="2" name="Slayt Numarası Yer Tutucusu 1"/>
          <p:cNvSpPr>
            <a:spLocks noGrp="1"/>
          </p:cNvSpPr>
          <p:nvPr>
            <p:ph type="sldNum" sz="quarter" idx="12"/>
          </p:nvPr>
        </p:nvSpPr>
        <p:spPr/>
        <p:txBody>
          <a:bodyPr/>
          <a:lstStyle/>
          <a:p>
            <a:fld id="{F302176B-0E47-46AC-8F43-DAB4B8A37D06}" type="slidenum">
              <a:rPr lang="tr-TR" smtClean="0"/>
              <a:t>90</a:t>
            </a:fld>
            <a:endParaRPr lang="tr-TR"/>
          </a:p>
        </p:txBody>
      </p:sp>
    </p:spTree>
    <p:extLst>
      <p:ext uri="{BB962C8B-B14F-4D97-AF65-F5344CB8AC3E}">
        <p14:creationId xmlns:p14="http://schemas.microsoft.com/office/powerpoint/2010/main" val="1235687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5423AD"/>
            </a:gs>
            <a:gs pos="50000">
              <a:srgbClr val="002060"/>
            </a:gs>
            <a:gs pos="100000">
              <a:schemeClr val="accent1">
                <a:tint val="23500"/>
                <a:satMod val="1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İçerik Yer Tutucusu 2"/>
          <p:cNvSpPr>
            <a:spLocks noGrp="1"/>
          </p:cNvSpPr>
          <p:nvPr>
            <p:ph idx="1"/>
          </p:nvPr>
        </p:nvSpPr>
        <p:spPr>
          <a:xfrm>
            <a:off x="395536" y="620688"/>
            <a:ext cx="8136904" cy="4139952"/>
          </a:xfrm>
        </p:spPr>
        <p:txBody>
          <a:bodyPr>
            <a:normAutofit/>
          </a:bodyPr>
          <a:lstStyle/>
          <a:p>
            <a:pPr marL="68580" indent="0" algn="ctr">
              <a:lnSpc>
                <a:spcPct val="150000"/>
              </a:lnSpc>
              <a:buNone/>
            </a:pPr>
            <a:r>
              <a:rPr lang="tr-TR" sz="2400" b="1" dirty="0">
                <a:solidFill>
                  <a:srgbClr val="FFC000"/>
                </a:solidFill>
                <a:latin typeface="Corbel" panose="020B0503020204020204" pitchFamily="34" charset="0"/>
              </a:rPr>
              <a:t>Ülkemiz sahip olduğu kaynak değerleri ile yabancı araştırmacılar için bir çekim merkezi, geniş bir malzeme deposu olma özelliğindedir. Biyolojik çeşitliliğimiz bilimsel araştırma, koleksiyon ve en nihayetinde ticari amaçlar adına bir çok yabancı için çekici bir hal almaktadır</a:t>
            </a:r>
            <a:r>
              <a:rPr lang="tr-TR" sz="2400" b="1" dirty="0">
                <a:solidFill>
                  <a:srgbClr val="FFC000"/>
                </a:solidFill>
              </a:rPr>
              <a:t>.</a:t>
            </a:r>
          </a:p>
          <a:p>
            <a:pPr algn="just"/>
            <a:endParaRPr lang="tr-TR" dirty="0"/>
          </a:p>
        </p:txBody>
      </p:sp>
      <p:sp>
        <p:nvSpPr>
          <p:cNvPr id="2" name="Slayt Numarası Yer Tutucusu 1"/>
          <p:cNvSpPr>
            <a:spLocks noGrp="1"/>
          </p:cNvSpPr>
          <p:nvPr>
            <p:ph type="sldNum" sz="quarter" idx="12"/>
          </p:nvPr>
        </p:nvSpPr>
        <p:spPr/>
        <p:txBody>
          <a:bodyPr/>
          <a:lstStyle/>
          <a:p>
            <a:fld id="{F302176B-0E47-46AC-8F43-DAB4B8A37D06}" type="slidenum">
              <a:rPr lang="tr-TR" smtClean="0"/>
              <a:t>91</a:t>
            </a:fld>
            <a:endParaRPr lang="tr-TR"/>
          </a:p>
        </p:txBody>
      </p:sp>
      <p:pic>
        <p:nvPicPr>
          <p:cNvPr id="2050" name="Picture 2" descr="http://www.milliparklar.gov.tr/Libraries/cemImages/100614144517.sflb.ash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3742392"/>
            <a:ext cx="5976664" cy="2847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0724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bg>
      <p:bgPr>
        <a:gradFill>
          <a:gsLst>
            <a:gs pos="0">
              <a:srgbClr val="5423AD"/>
            </a:gs>
            <a:gs pos="50000">
              <a:srgbClr val="7030A0"/>
            </a:gs>
            <a:gs pos="100000">
              <a:schemeClr val="accent1">
                <a:tint val="23500"/>
                <a:satMod val="160000"/>
              </a:schemeClr>
            </a:gs>
          </a:gsLst>
          <a:lin ang="2700000" scaled="1"/>
        </a:gradFill>
        <a:effectLst/>
      </p:bgPr>
    </p:bg>
    <p:spTree>
      <p:nvGrpSpPr>
        <p:cNvPr id="1" name=""/>
        <p:cNvGrpSpPr/>
        <p:nvPr/>
      </p:nvGrpSpPr>
      <p:grpSpPr>
        <a:xfrm>
          <a:off x="0" y="0"/>
          <a:ext cx="0" cy="0"/>
          <a:chOff x="0" y="0"/>
          <a:chExt cx="0" cy="0"/>
        </a:xfrm>
      </p:grpSpPr>
      <p:pic>
        <p:nvPicPr>
          <p:cNvPr id="33794" name="Picture 2" descr="http://www.haberlink.com/images/haber/hbr-lnk_4bf703edbf8a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94"/>
            <a:ext cx="9144000" cy="6880753"/>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p:cNvSpPr>
            <a:spLocks noGrp="1"/>
          </p:cNvSpPr>
          <p:nvPr>
            <p:ph idx="1"/>
          </p:nvPr>
        </p:nvSpPr>
        <p:spPr>
          <a:xfrm>
            <a:off x="899592" y="2348880"/>
            <a:ext cx="7488832" cy="2232248"/>
          </a:xfrm>
          <a:gradFill flip="none" rotWithShape="1">
            <a:gsLst>
              <a:gs pos="0">
                <a:srgbClr val="5423AD"/>
              </a:gs>
              <a:gs pos="50000">
                <a:srgbClr val="002060"/>
              </a:gs>
              <a:gs pos="100000">
                <a:schemeClr val="accent1">
                  <a:tint val="23500"/>
                  <a:satMod val="160000"/>
                </a:schemeClr>
              </a:gs>
            </a:gsLst>
            <a:lin ang="2700000" scaled="1"/>
            <a:tileRect/>
          </a:gradFill>
        </p:spPr>
        <p:txBody>
          <a:bodyPr>
            <a:normAutofit fontScale="85000" lnSpcReduction="20000"/>
          </a:bodyPr>
          <a:lstStyle/>
          <a:p>
            <a:pPr indent="0" algn="just">
              <a:lnSpc>
                <a:spcPct val="170000"/>
              </a:lnSpc>
              <a:buNone/>
            </a:pPr>
            <a:endParaRPr lang="tr-TR" dirty="0"/>
          </a:p>
          <a:p>
            <a:pPr algn="just">
              <a:lnSpc>
                <a:spcPct val="170000"/>
              </a:lnSpc>
            </a:pPr>
            <a:r>
              <a:rPr lang="tr-TR" b="1" dirty="0">
                <a:solidFill>
                  <a:srgbClr val="FFC000"/>
                </a:solidFill>
              </a:rPr>
              <a:t>Özellikle turist olarak ülkemize gelen biyokaçakcılar doğa turlarına katılarak topladıkları türleri diğer ülkelerde Avrupa’da veya Amerika’da bu işle ilgilenen, bu işlere para verebilecek kişilere ticaretini yapmaktadırlar.</a:t>
            </a:r>
          </a:p>
        </p:txBody>
      </p:sp>
      <p:sp>
        <p:nvSpPr>
          <p:cNvPr id="2" name="Slayt Numarası Yer Tutucusu 1"/>
          <p:cNvSpPr>
            <a:spLocks noGrp="1"/>
          </p:cNvSpPr>
          <p:nvPr>
            <p:ph type="sldNum" sz="quarter" idx="12"/>
          </p:nvPr>
        </p:nvSpPr>
        <p:spPr/>
        <p:txBody>
          <a:bodyPr/>
          <a:lstStyle/>
          <a:p>
            <a:fld id="{F302176B-0E47-46AC-8F43-DAB4B8A37D06}" type="slidenum">
              <a:rPr lang="tr-TR" smtClean="0"/>
              <a:t>92</a:t>
            </a:fld>
            <a:endParaRPr lang="tr-TR"/>
          </a:p>
        </p:txBody>
      </p:sp>
    </p:spTree>
    <p:extLst>
      <p:ext uri="{BB962C8B-B14F-4D97-AF65-F5344CB8AC3E}">
        <p14:creationId xmlns:p14="http://schemas.microsoft.com/office/powerpoint/2010/main" val="33739505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img-0.onedio.com/img/raw/544117992bc9808b7d5cccd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0" y="-14410"/>
            <a:ext cx="9144000" cy="6872410"/>
          </a:xfrm>
          <a:prstGeom prst="rect">
            <a:avLst/>
          </a:prstGeom>
          <a:noFill/>
          <a:extLst>
            <a:ext uri="{909E8E84-426E-40DD-AFC4-6F175D3DCCD1}">
              <a14:hiddenFill xmlns:a14="http://schemas.microsoft.com/office/drawing/2010/main">
                <a:solidFill>
                  <a:srgbClr val="FFFFFF"/>
                </a:solidFill>
              </a14:hiddenFill>
            </a:ext>
          </a:extLst>
        </p:spPr>
      </p:pic>
      <p:sp>
        <p:nvSpPr>
          <p:cNvPr id="2" name="İçerik Yer Tutucusu 1"/>
          <p:cNvSpPr>
            <a:spLocks noGrp="1"/>
          </p:cNvSpPr>
          <p:nvPr>
            <p:ph idx="1"/>
          </p:nvPr>
        </p:nvSpPr>
        <p:spPr>
          <a:xfrm>
            <a:off x="827584" y="1268760"/>
            <a:ext cx="7772400" cy="4752528"/>
          </a:xfrm>
        </p:spPr>
        <p:txBody>
          <a:bodyPr>
            <a:normAutofit/>
          </a:bodyPr>
          <a:lstStyle/>
          <a:p>
            <a:pPr algn="just">
              <a:lnSpc>
                <a:spcPct val="150000"/>
              </a:lnSpc>
            </a:pPr>
            <a:r>
              <a:rPr lang="tr-TR" b="1" dirty="0">
                <a:solidFill>
                  <a:srgbClr val="FFC000"/>
                </a:solidFill>
              </a:rPr>
              <a:t>2872 sayılı Çevre Kanunun 9. Maddesinin (a) ve/veya (f) fıkralarına istinaden biyolojik çeşitliliğin tahrip edilmesi ve/veya nesli tehdit veya tehlike altında olan veya nadir bitki ve hayvan türlerine zarar verilmesi halinde aynı kanunun değişik 20. Maddesinin (k) bendi gereğince idari para cezası uygulanır. Her yıl değişen idari para cezası bedeli 2025 yılı için </a:t>
            </a:r>
            <a:r>
              <a:rPr lang="tr-TR" b="1" dirty="0">
                <a:solidFill>
                  <a:srgbClr val="C00000"/>
                </a:solidFill>
              </a:rPr>
              <a:t>557 bin 212 liraya kadar değişmektedir.”</a:t>
            </a:r>
          </a:p>
        </p:txBody>
      </p:sp>
      <p:sp>
        <p:nvSpPr>
          <p:cNvPr id="3" name="Slayt Numarası Yer Tutucusu 2"/>
          <p:cNvSpPr>
            <a:spLocks noGrp="1"/>
          </p:cNvSpPr>
          <p:nvPr>
            <p:ph type="sldNum" sz="quarter" idx="12"/>
          </p:nvPr>
        </p:nvSpPr>
        <p:spPr/>
        <p:txBody>
          <a:bodyPr/>
          <a:lstStyle/>
          <a:p>
            <a:fld id="{F302176B-0E47-46AC-8F43-DAB4B8A37D06}" type="slidenum">
              <a:rPr lang="tr-TR" smtClean="0"/>
              <a:t>93</a:t>
            </a:fld>
            <a:endParaRPr lang="tr-TR"/>
          </a:p>
        </p:txBody>
      </p:sp>
    </p:spTree>
    <p:extLst>
      <p:ext uri="{BB962C8B-B14F-4D97-AF65-F5344CB8AC3E}">
        <p14:creationId xmlns:p14="http://schemas.microsoft.com/office/powerpoint/2010/main" val="26741316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o 7"/>
          <p:cNvGraphicFramePr>
            <a:graphicFrameLocks noGrp="1"/>
          </p:cNvGraphicFramePr>
          <p:nvPr>
            <p:extLst>
              <p:ext uri="{D42A27DB-BD31-4B8C-83A1-F6EECF244321}">
                <p14:modId xmlns:p14="http://schemas.microsoft.com/office/powerpoint/2010/main" val="3214889104"/>
              </p:ext>
            </p:extLst>
          </p:nvPr>
        </p:nvGraphicFramePr>
        <p:xfrm>
          <a:off x="-1" y="-114651"/>
          <a:ext cx="9144000" cy="7000035"/>
        </p:xfrm>
        <a:graphic>
          <a:graphicData uri="http://schemas.openxmlformats.org/drawingml/2006/table">
            <a:tbl>
              <a:tblPr>
                <a:tableStyleId>{5C22544A-7EE6-4342-B048-85BDC9FD1C3A}</a:tableStyleId>
              </a:tblPr>
              <a:tblGrid>
                <a:gridCol w="939745">
                  <a:extLst>
                    <a:ext uri="{9D8B030D-6E8A-4147-A177-3AD203B41FA5}">
                      <a16:colId xmlns:a16="http://schemas.microsoft.com/office/drawing/2014/main" val="20000"/>
                    </a:ext>
                  </a:extLst>
                </a:gridCol>
                <a:gridCol w="1714779">
                  <a:extLst>
                    <a:ext uri="{9D8B030D-6E8A-4147-A177-3AD203B41FA5}">
                      <a16:colId xmlns:a16="http://schemas.microsoft.com/office/drawing/2014/main" val="20001"/>
                    </a:ext>
                  </a:extLst>
                </a:gridCol>
                <a:gridCol w="1973373">
                  <a:extLst>
                    <a:ext uri="{9D8B030D-6E8A-4147-A177-3AD203B41FA5}">
                      <a16:colId xmlns:a16="http://schemas.microsoft.com/office/drawing/2014/main" val="20002"/>
                    </a:ext>
                  </a:extLst>
                </a:gridCol>
                <a:gridCol w="1881710">
                  <a:extLst>
                    <a:ext uri="{9D8B030D-6E8A-4147-A177-3AD203B41FA5}">
                      <a16:colId xmlns:a16="http://schemas.microsoft.com/office/drawing/2014/main" val="20003"/>
                    </a:ext>
                  </a:extLst>
                </a:gridCol>
                <a:gridCol w="451610">
                  <a:extLst>
                    <a:ext uri="{9D8B030D-6E8A-4147-A177-3AD203B41FA5}">
                      <a16:colId xmlns:a16="http://schemas.microsoft.com/office/drawing/2014/main" val="20004"/>
                    </a:ext>
                  </a:extLst>
                </a:gridCol>
                <a:gridCol w="349192">
                  <a:extLst>
                    <a:ext uri="{9D8B030D-6E8A-4147-A177-3AD203B41FA5}">
                      <a16:colId xmlns:a16="http://schemas.microsoft.com/office/drawing/2014/main" val="20005"/>
                    </a:ext>
                  </a:extLst>
                </a:gridCol>
                <a:gridCol w="252955">
                  <a:extLst>
                    <a:ext uri="{9D8B030D-6E8A-4147-A177-3AD203B41FA5}">
                      <a16:colId xmlns:a16="http://schemas.microsoft.com/office/drawing/2014/main" val="20006"/>
                    </a:ext>
                  </a:extLst>
                </a:gridCol>
                <a:gridCol w="148991">
                  <a:extLst>
                    <a:ext uri="{9D8B030D-6E8A-4147-A177-3AD203B41FA5}">
                      <a16:colId xmlns:a16="http://schemas.microsoft.com/office/drawing/2014/main" val="20007"/>
                    </a:ext>
                  </a:extLst>
                </a:gridCol>
                <a:gridCol w="401946">
                  <a:extLst>
                    <a:ext uri="{9D8B030D-6E8A-4147-A177-3AD203B41FA5}">
                      <a16:colId xmlns:a16="http://schemas.microsoft.com/office/drawing/2014/main" val="20008"/>
                    </a:ext>
                  </a:extLst>
                </a:gridCol>
                <a:gridCol w="401946">
                  <a:extLst>
                    <a:ext uri="{9D8B030D-6E8A-4147-A177-3AD203B41FA5}">
                      <a16:colId xmlns:a16="http://schemas.microsoft.com/office/drawing/2014/main" val="20009"/>
                    </a:ext>
                  </a:extLst>
                </a:gridCol>
                <a:gridCol w="88202">
                  <a:extLst>
                    <a:ext uri="{9D8B030D-6E8A-4147-A177-3AD203B41FA5}">
                      <a16:colId xmlns:a16="http://schemas.microsoft.com/office/drawing/2014/main" val="20010"/>
                    </a:ext>
                  </a:extLst>
                </a:gridCol>
                <a:gridCol w="539551">
                  <a:extLst>
                    <a:ext uri="{9D8B030D-6E8A-4147-A177-3AD203B41FA5}">
                      <a16:colId xmlns:a16="http://schemas.microsoft.com/office/drawing/2014/main" val="20011"/>
                    </a:ext>
                  </a:extLst>
                </a:gridCol>
              </a:tblGrid>
              <a:tr h="199118">
                <a:tc gridSpan="12">
                  <a:txBody>
                    <a:bodyPr/>
                    <a:lstStyle/>
                    <a:p>
                      <a:pPr algn="l" fontAlgn="ctr"/>
                      <a:r>
                        <a:rPr lang="tr-TR" sz="1400" b="1" i="0" u="none" strike="noStrike" dirty="0">
                          <a:solidFill>
                            <a:srgbClr val="000000"/>
                          </a:solidFill>
                          <a:effectLst/>
                          <a:latin typeface="Tahoma"/>
                        </a:rPr>
                        <a:t>                                                   2007-2011</a:t>
                      </a:r>
                      <a:r>
                        <a:rPr lang="tr-TR" sz="1400" b="1" i="0" u="none" strike="noStrike" baseline="0" dirty="0">
                          <a:solidFill>
                            <a:srgbClr val="000000"/>
                          </a:solidFill>
                          <a:effectLst/>
                          <a:latin typeface="Tahoma"/>
                        </a:rPr>
                        <a:t> YILLARI ARASI VAKALAR</a:t>
                      </a:r>
                      <a:endParaRPr lang="tr-TR" sz="1400" b="1" i="0" u="none" strike="noStrike" dirty="0">
                        <a:solidFill>
                          <a:srgbClr val="000000"/>
                        </a:solidFill>
                        <a:effectLst/>
                        <a:latin typeface="Tahoma"/>
                      </a:endParaRPr>
                    </a:p>
                  </a:txBody>
                  <a:tcPr marL="6371" marR="6371" marT="6371" marB="0" anchor="ctr"/>
                </a:tc>
                <a:tc hMerge="1">
                  <a:txBody>
                    <a:bodyPr/>
                    <a:lstStyle/>
                    <a:p>
                      <a:endParaRPr lang="tr-TR"/>
                    </a:p>
                  </a:txBody>
                  <a:tcPr/>
                </a:tc>
                <a:tc hMerge="1">
                  <a:txBody>
                    <a:bodyPr/>
                    <a:lstStyle/>
                    <a:p>
                      <a:endParaRPr lang="tr-TR"/>
                    </a:p>
                  </a:txBody>
                  <a:tcPr/>
                </a:tc>
                <a:tc hMerge="1">
                  <a:txBody>
                    <a:bodyPr/>
                    <a:lstStyle/>
                    <a:p>
                      <a:pPr algn="l" fontAlgn="b"/>
                      <a:endParaRPr lang="tr-TR" sz="1000" b="0" i="0" u="none" strike="noStrike" dirty="0">
                        <a:solidFill>
                          <a:srgbClr val="000000"/>
                        </a:solidFill>
                        <a:effectLst/>
                        <a:latin typeface="Arial"/>
                      </a:endParaRPr>
                    </a:p>
                  </a:txBody>
                  <a:tcPr marL="6371" marR="6371" marT="6371" marB="0" anchor="b"/>
                </a:tc>
                <a:tc hMerge="1">
                  <a:txBody>
                    <a:bodyPr/>
                    <a:lstStyle/>
                    <a:p>
                      <a:pPr algn="l" fontAlgn="b"/>
                      <a:endParaRPr lang="tr-TR" sz="1000" b="0" i="0" u="none" strike="noStrike" dirty="0">
                        <a:solidFill>
                          <a:srgbClr val="000000"/>
                        </a:solidFill>
                        <a:effectLst/>
                        <a:latin typeface="Arial"/>
                      </a:endParaRPr>
                    </a:p>
                  </a:txBody>
                  <a:tcPr marL="6371" marR="6371" marT="6371" marB="0" anchor="b"/>
                </a:tc>
                <a:tc hMerge="1">
                  <a:txBody>
                    <a:bodyPr/>
                    <a:lstStyle/>
                    <a:p>
                      <a:endParaRPr lang="tr-TR"/>
                    </a:p>
                  </a:txBody>
                  <a:tcPr/>
                </a:tc>
                <a:tc hMerge="1">
                  <a:txBody>
                    <a:bodyPr/>
                    <a:lstStyle/>
                    <a:p>
                      <a:pPr algn="l" fontAlgn="b"/>
                      <a:endParaRPr lang="tr-TR" sz="1000" b="0" i="0" u="none" strike="noStrike" dirty="0">
                        <a:solidFill>
                          <a:srgbClr val="000000"/>
                        </a:solidFill>
                        <a:effectLst/>
                        <a:latin typeface="Arial"/>
                      </a:endParaRPr>
                    </a:p>
                  </a:txBody>
                  <a:tcPr marL="6371" marR="6371" marT="6371" marB="0" anchor="b"/>
                </a:tc>
                <a:tc hMerge="1">
                  <a:txBody>
                    <a:bodyPr/>
                    <a:lstStyle/>
                    <a:p>
                      <a:endParaRPr lang="tr-TR"/>
                    </a:p>
                  </a:txBody>
                  <a:tcPr/>
                </a:tc>
                <a:tc hMerge="1">
                  <a:txBody>
                    <a:bodyPr/>
                    <a:lstStyle/>
                    <a:p>
                      <a:pPr algn="l" fontAlgn="b"/>
                      <a:endParaRPr lang="tr-TR" sz="1000" b="0" i="0" u="none" strike="noStrike" dirty="0">
                        <a:solidFill>
                          <a:srgbClr val="000000"/>
                        </a:solidFill>
                        <a:effectLst/>
                        <a:latin typeface="Arial"/>
                      </a:endParaRPr>
                    </a:p>
                  </a:txBody>
                  <a:tcPr marL="6371" marR="6371" marT="6371" marB="0" anchor="b"/>
                </a:tc>
                <a:tc hMerge="1">
                  <a:txBody>
                    <a:bodyPr/>
                    <a:lstStyle/>
                    <a:p>
                      <a:pPr algn="l" fontAlgn="b"/>
                      <a:endParaRPr lang="tr-TR" sz="1000" b="0" i="0" u="none" strike="noStrike" dirty="0">
                        <a:solidFill>
                          <a:srgbClr val="000000"/>
                        </a:solidFill>
                        <a:effectLst/>
                        <a:latin typeface="Arial"/>
                      </a:endParaRPr>
                    </a:p>
                  </a:txBody>
                  <a:tcPr marL="6371" marR="6371" marT="6371" marB="0" anchor="b"/>
                </a:tc>
                <a:tc hMerge="1">
                  <a:txBody>
                    <a:bodyPr/>
                    <a:lstStyle/>
                    <a:p>
                      <a:pPr algn="l" fontAlgn="b"/>
                      <a:endParaRPr lang="tr-TR" sz="1000" b="0" i="0" u="none" strike="noStrike" dirty="0">
                        <a:solidFill>
                          <a:srgbClr val="000000"/>
                        </a:solidFill>
                        <a:effectLst/>
                        <a:latin typeface="Arial"/>
                      </a:endParaRPr>
                    </a:p>
                  </a:txBody>
                  <a:tcPr marL="6371" marR="6371" marT="6371" marB="0" anchor="b"/>
                </a:tc>
                <a:tc hMerge="1">
                  <a:txBody>
                    <a:bodyPr/>
                    <a:lstStyle/>
                    <a:p>
                      <a:endParaRPr lang="tr-TR"/>
                    </a:p>
                  </a:txBody>
                  <a:tcPr/>
                </a:tc>
                <a:extLst>
                  <a:ext uri="{0D108BD9-81ED-4DB2-BD59-A6C34878D82A}">
                    <a16:rowId xmlns:a16="http://schemas.microsoft.com/office/drawing/2014/main" val="10000"/>
                  </a:ext>
                </a:extLst>
              </a:tr>
              <a:tr h="199118">
                <a:tc gridSpan="3">
                  <a:txBody>
                    <a:bodyPr/>
                    <a:lstStyle/>
                    <a:p>
                      <a:pPr algn="l" fontAlgn="ctr"/>
                      <a:endParaRPr lang="en-US" sz="1000" b="0" i="0" u="none" strike="noStrike" dirty="0">
                        <a:solidFill>
                          <a:srgbClr val="000000"/>
                        </a:solidFill>
                        <a:effectLst/>
                        <a:latin typeface="Tahoma"/>
                      </a:endParaRPr>
                    </a:p>
                  </a:txBody>
                  <a:tcPr marL="6371" marR="6371" marT="6371" marB="0" anchor="ctr"/>
                </a:tc>
                <a:tc hMerge="1">
                  <a:txBody>
                    <a:bodyPr/>
                    <a:lstStyle/>
                    <a:p>
                      <a:endParaRPr lang="tr-TR"/>
                    </a:p>
                  </a:txBody>
                  <a:tcPr/>
                </a:tc>
                <a:tc hMerge="1">
                  <a:txBody>
                    <a:bodyPr/>
                    <a:lstStyle/>
                    <a:p>
                      <a:endParaRPr lang="tr-TR"/>
                    </a:p>
                  </a:txBody>
                  <a:tcPr/>
                </a:tc>
                <a:tc>
                  <a:txBody>
                    <a:bodyPr/>
                    <a:lstStyle/>
                    <a:p>
                      <a:pPr algn="l" fontAlgn="b"/>
                      <a:endParaRPr lang="tr-TR" sz="1000" b="0" i="0" u="none" strike="noStrike" dirty="0">
                        <a:solidFill>
                          <a:srgbClr val="000000"/>
                        </a:solidFill>
                        <a:effectLst/>
                        <a:latin typeface="Arial"/>
                      </a:endParaRPr>
                    </a:p>
                  </a:txBody>
                  <a:tcPr marL="6371" marR="6371" marT="6371" marB="0" anchor="b"/>
                </a:tc>
                <a:tc gridSpan="2">
                  <a:txBody>
                    <a:bodyPr/>
                    <a:lstStyle/>
                    <a:p>
                      <a:pPr algn="l" fontAlgn="b"/>
                      <a:endParaRPr lang="tr-TR" sz="1000" b="0" i="0" u="none" strike="noStrike">
                        <a:solidFill>
                          <a:srgbClr val="000000"/>
                        </a:solidFill>
                        <a:effectLst/>
                        <a:latin typeface="Arial"/>
                      </a:endParaRPr>
                    </a:p>
                  </a:txBody>
                  <a:tcPr marL="6371" marR="6371" marT="6371" marB="0" anchor="b"/>
                </a:tc>
                <a:tc hMerge="1">
                  <a:txBody>
                    <a:bodyPr/>
                    <a:lstStyle/>
                    <a:p>
                      <a:endParaRPr lang="tr-TR"/>
                    </a:p>
                  </a:txBody>
                  <a:tcPr/>
                </a:tc>
                <a:tc gridSpan="2">
                  <a:txBody>
                    <a:bodyPr/>
                    <a:lstStyle/>
                    <a:p>
                      <a:pPr algn="l" fontAlgn="b"/>
                      <a:endParaRPr lang="tr-TR" sz="1000" b="0" i="0" u="none" strike="noStrike">
                        <a:solidFill>
                          <a:srgbClr val="000000"/>
                        </a:solidFill>
                        <a:effectLst/>
                        <a:latin typeface="Arial"/>
                      </a:endParaRPr>
                    </a:p>
                  </a:txBody>
                  <a:tcPr marL="6371" marR="6371" marT="6371" marB="0" anchor="b"/>
                </a:tc>
                <a:tc hMerge="1">
                  <a:txBody>
                    <a:bodyPr/>
                    <a:lstStyle/>
                    <a:p>
                      <a:endParaRPr lang="tr-TR"/>
                    </a:p>
                  </a:txBody>
                  <a:tcPr/>
                </a:tc>
                <a:tc>
                  <a:txBody>
                    <a:bodyPr/>
                    <a:lstStyle/>
                    <a:p>
                      <a:pPr algn="l" fontAlgn="b"/>
                      <a:endParaRPr lang="tr-TR" sz="1000" b="0" i="0" u="none" strike="noStrike">
                        <a:solidFill>
                          <a:srgbClr val="000000"/>
                        </a:solidFill>
                        <a:effectLst/>
                        <a:latin typeface="Arial"/>
                      </a:endParaRPr>
                    </a:p>
                  </a:txBody>
                  <a:tcPr marL="6371" marR="6371" marT="6371" marB="0" anchor="b"/>
                </a:tc>
                <a:tc>
                  <a:txBody>
                    <a:bodyPr/>
                    <a:lstStyle/>
                    <a:p>
                      <a:pPr algn="l" fontAlgn="b"/>
                      <a:endParaRPr lang="tr-TR" sz="1000" b="0" i="0" u="none" strike="noStrike">
                        <a:solidFill>
                          <a:srgbClr val="000000"/>
                        </a:solidFill>
                        <a:effectLst/>
                        <a:latin typeface="Arial"/>
                      </a:endParaRPr>
                    </a:p>
                  </a:txBody>
                  <a:tcPr marL="6371" marR="6371" marT="6371" marB="0" anchor="b"/>
                </a:tc>
                <a:tc gridSpan="2">
                  <a:txBody>
                    <a:bodyPr/>
                    <a:lstStyle/>
                    <a:p>
                      <a:pPr algn="l" fontAlgn="b"/>
                      <a:endParaRPr lang="tr-TR" sz="1000" b="0" i="0" u="none" strike="noStrike">
                        <a:solidFill>
                          <a:srgbClr val="000000"/>
                        </a:solidFill>
                        <a:effectLst/>
                        <a:latin typeface="Arial"/>
                      </a:endParaRPr>
                    </a:p>
                  </a:txBody>
                  <a:tcPr marL="6371" marR="6371" marT="6371" marB="0" anchor="b"/>
                </a:tc>
                <a:tc hMerge="1">
                  <a:txBody>
                    <a:bodyPr/>
                    <a:lstStyle/>
                    <a:p>
                      <a:endParaRPr lang="tr-TR"/>
                    </a:p>
                  </a:txBody>
                  <a:tcPr/>
                </a:tc>
                <a:extLst>
                  <a:ext uri="{0D108BD9-81ED-4DB2-BD59-A6C34878D82A}">
                    <a16:rowId xmlns:a16="http://schemas.microsoft.com/office/drawing/2014/main" val="10001"/>
                  </a:ext>
                </a:extLst>
              </a:tr>
              <a:tr h="776362">
                <a:tc>
                  <a:txBody>
                    <a:bodyPr/>
                    <a:lstStyle/>
                    <a:p>
                      <a:pPr algn="ctr" fontAlgn="t"/>
                      <a:r>
                        <a:rPr lang="tr-TR" sz="1400" b="1" u="none" strike="noStrike" dirty="0">
                          <a:effectLst/>
                        </a:rPr>
                        <a:t>İl                                             </a:t>
                      </a:r>
                      <a:endParaRPr lang="tr-TR" sz="1400" b="1" i="0" u="none" strike="noStrike" dirty="0">
                        <a:solidFill>
                          <a:srgbClr val="000000"/>
                        </a:solidFill>
                        <a:effectLst/>
                        <a:latin typeface="Tahoma"/>
                      </a:endParaRPr>
                    </a:p>
                  </a:txBody>
                  <a:tcPr marL="6371" marR="6371" marT="6371" marB="0" anchor="ctr"/>
                </a:tc>
                <a:tc>
                  <a:txBody>
                    <a:bodyPr/>
                    <a:lstStyle/>
                    <a:p>
                      <a:pPr algn="l" fontAlgn="t"/>
                      <a:r>
                        <a:rPr lang="tr-TR" sz="1400" b="1" u="none" strike="noStrike" dirty="0">
                          <a:effectLst/>
                        </a:rPr>
                        <a:t>Bölge Müdürlüğü                   </a:t>
                      </a:r>
                      <a:endParaRPr lang="tr-TR" sz="1400" b="1" i="0" u="none" strike="noStrike" dirty="0">
                        <a:solidFill>
                          <a:srgbClr val="000000"/>
                        </a:solidFill>
                        <a:effectLst/>
                        <a:latin typeface="Tahoma"/>
                      </a:endParaRPr>
                    </a:p>
                  </a:txBody>
                  <a:tcPr marL="6371" marR="6371" marT="6371" marB="0" anchor="ctr"/>
                </a:tc>
                <a:tc>
                  <a:txBody>
                    <a:bodyPr/>
                    <a:lstStyle/>
                    <a:p>
                      <a:pPr algn="l" fontAlgn="t"/>
                      <a:r>
                        <a:rPr lang="tr-TR" sz="1400" b="1" u="none" strike="noStrike" dirty="0">
                          <a:effectLst/>
                        </a:rPr>
                        <a:t>Yakalanan şahısların Uyruğu</a:t>
                      </a:r>
                      <a:endParaRPr lang="tr-TR" sz="1400" b="1" i="0" u="none" strike="noStrike" dirty="0">
                        <a:solidFill>
                          <a:srgbClr val="000000"/>
                        </a:solidFill>
                        <a:effectLst/>
                        <a:latin typeface="Tahoma"/>
                      </a:endParaRPr>
                    </a:p>
                  </a:txBody>
                  <a:tcPr marL="6371" marR="6371" marT="6371" marB="0" anchor="ctr"/>
                </a:tc>
                <a:tc rowSpan="2">
                  <a:txBody>
                    <a:bodyPr/>
                    <a:lstStyle/>
                    <a:p>
                      <a:pPr algn="l" fontAlgn="t"/>
                      <a:r>
                        <a:rPr lang="tr-TR" sz="1400" b="1" u="none" strike="noStrike" dirty="0">
                          <a:effectLst/>
                        </a:rPr>
                        <a:t>Vakada ele geçirilen türler</a:t>
                      </a:r>
                      <a:endParaRPr lang="tr-TR" sz="1400" b="1" i="0" u="none" strike="noStrike" dirty="0">
                        <a:solidFill>
                          <a:srgbClr val="000000"/>
                        </a:solidFill>
                        <a:effectLst/>
                        <a:latin typeface="Tahoma"/>
                      </a:endParaRPr>
                    </a:p>
                  </a:txBody>
                  <a:tcPr marL="6371" marR="6371" marT="6371" marB="0" anchor="ctr"/>
                </a:tc>
                <a:tc gridSpan="8">
                  <a:txBody>
                    <a:bodyPr/>
                    <a:lstStyle/>
                    <a:p>
                      <a:pPr algn="ctr" fontAlgn="t"/>
                      <a:r>
                        <a:rPr lang="en-US" sz="1400" b="1" u="none" strike="noStrike" dirty="0" err="1">
                          <a:effectLst/>
                        </a:rPr>
                        <a:t>Yıllara</a:t>
                      </a:r>
                      <a:r>
                        <a:rPr lang="en-US" sz="1400" b="1" u="none" strike="noStrike" dirty="0">
                          <a:effectLst/>
                        </a:rPr>
                        <a:t> </a:t>
                      </a:r>
                      <a:r>
                        <a:rPr lang="en-US" sz="1400" b="1" u="none" strike="noStrike" dirty="0" err="1">
                          <a:effectLst/>
                        </a:rPr>
                        <a:t>Göre</a:t>
                      </a:r>
                      <a:r>
                        <a:rPr lang="en-US" sz="1400" b="1" u="none" strike="noStrike" dirty="0">
                          <a:effectLst/>
                        </a:rPr>
                        <a:t> </a:t>
                      </a:r>
                      <a:r>
                        <a:rPr lang="en-US" sz="1400" b="1" u="none" strike="noStrike" dirty="0" err="1">
                          <a:effectLst/>
                        </a:rPr>
                        <a:t>Vaka</a:t>
                      </a:r>
                      <a:r>
                        <a:rPr lang="en-US" sz="1400" b="1" u="none" strike="noStrike" dirty="0">
                          <a:effectLst/>
                        </a:rPr>
                        <a:t> </a:t>
                      </a:r>
                      <a:r>
                        <a:rPr lang="en-US" sz="1400" b="1" u="none" strike="noStrike" dirty="0" err="1">
                          <a:effectLst/>
                        </a:rPr>
                        <a:t>Sayıları</a:t>
                      </a:r>
                      <a:endParaRPr lang="en-US" sz="1400" b="1" i="0" u="none" strike="noStrike" dirty="0">
                        <a:solidFill>
                          <a:srgbClr val="000000"/>
                        </a:solidFill>
                        <a:effectLst/>
                        <a:latin typeface="Tahoma"/>
                      </a:endParaRPr>
                    </a:p>
                  </a:txBody>
                  <a:tcPr marL="6371" marR="6371" marT="6371"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2"/>
                  </a:ext>
                </a:extLst>
              </a:tr>
              <a:tr h="577599">
                <a:tc>
                  <a:txBody>
                    <a:bodyPr/>
                    <a:lstStyle/>
                    <a:p>
                      <a:pPr algn="l" fontAlgn="ctr"/>
                      <a:r>
                        <a:rPr lang="tr-TR" sz="1000" u="none" strike="noStrike">
                          <a:effectLst/>
                        </a:rPr>
                        <a:t> </a:t>
                      </a:r>
                      <a:endParaRPr lang="tr-TR" sz="1000" b="0" i="0" u="none" strike="noStrike">
                        <a:solidFill>
                          <a:srgbClr val="000000"/>
                        </a:solidFill>
                        <a:effectLst/>
                        <a:latin typeface="Tahoma"/>
                      </a:endParaRPr>
                    </a:p>
                  </a:txBody>
                  <a:tcPr marL="6371" marR="6371" marT="6371" marB="0" anchor="ctr"/>
                </a:tc>
                <a:tc>
                  <a:txBody>
                    <a:bodyPr/>
                    <a:lstStyle/>
                    <a:p>
                      <a:pPr algn="l" fontAlgn="ctr"/>
                      <a:r>
                        <a:rPr lang="tr-TR" sz="1000" u="none" strike="noStrike">
                          <a:effectLst/>
                        </a:rPr>
                        <a:t> </a:t>
                      </a:r>
                      <a:endParaRPr lang="tr-TR" sz="1000" b="1" i="0" u="none" strike="noStrike">
                        <a:solidFill>
                          <a:srgbClr val="000000"/>
                        </a:solidFill>
                        <a:effectLst/>
                        <a:latin typeface="Tahoma"/>
                      </a:endParaRPr>
                    </a:p>
                  </a:txBody>
                  <a:tcPr marL="6371" marR="6371" marT="6371" marB="0" anchor="ctr"/>
                </a:tc>
                <a:tc>
                  <a:txBody>
                    <a:bodyPr/>
                    <a:lstStyle/>
                    <a:p>
                      <a:pPr algn="l" fontAlgn="ctr"/>
                      <a:r>
                        <a:rPr lang="tr-TR" sz="1000" u="none" strike="noStrike">
                          <a:effectLst/>
                        </a:rPr>
                        <a:t> </a:t>
                      </a:r>
                      <a:endParaRPr lang="tr-TR" sz="1000" b="1" i="0" u="none" strike="noStrike">
                        <a:solidFill>
                          <a:srgbClr val="000000"/>
                        </a:solidFill>
                        <a:effectLst/>
                        <a:latin typeface="Tahoma"/>
                      </a:endParaRPr>
                    </a:p>
                  </a:txBody>
                  <a:tcPr marL="6371" marR="6371" marT="6371" marB="0" anchor="ctr"/>
                </a:tc>
                <a:tc vMerge="1">
                  <a:txBody>
                    <a:bodyPr/>
                    <a:lstStyle/>
                    <a:p>
                      <a:endParaRPr lang="tr-TR"/>
                    </a:p>
                  </a:txBody>
                  <a:tcPr/>
                </a:tc>
                <a:tc>
                  <a:txBody>
                    <a:bodyPr/>
                    <a:lstStyle/>
                    <a:p>
                      <a:pPr algn="ctr" fontAlgn="ctr"/>
                      <a:r>
                        <a:rPr lang="tr-TR" sz="1600" u="none" strike="noStrike" dirty="0">
                          <a:solidFill>
                            <a:srgbClr val="C00000"/>
                          </a:solidFill>
                          <a:effectLst/>
                          <a:latin typeface="Times New Roman" panose="02020603050405020304" pitchFamily="18" charset="0"/>
                          <a:cs typeface="Times New Roman" panose="02020603050405020304" pitchFamily="18" charset="0"/>
                        </a:rPr>
                        <a:t>2007</a:t>
                      </a:r>
                      <a:endParaRPr lang="tr-TR" sz="1600" b="1" i="0" u="none" strike="noStrike" dirty="0">
                        <a:solidFill>
                          <a:srgbClr val="C00000"/>
                        </a:solidFill>
                        <a:effectLst/>
                        <a:latin typeface="Times New Roman" panose="02020603050405020304" pitchFamily="18" charset="0"/>
                        <a:cs typeface="Times New Roman" panose="02020603050405020304" pitchFamily="18" charset="0"/>
                      </a:endParaRPr>
                    </a:p>
                  </a:txBody>
                  <a:tcPr marL="6371" marR="6371" marT="6371" marB="0" anchor="ctr"/>
                </a:tc>
                <a:tc gridSpan="2">
                  <a:txBody>
                    <a:bodyPr/>
                    <a:lstStyle/>
                    <a:p>
                      <a:pPr algn="ctr" fontAlgn="ctr"/>
                      <a:r>
                        <a:rPr lang="tr-TR" sz="1600" u="none" strike="noStrike" dirty="0">
                          <a:solidFill>
                            <a:srgbClr val="C00000"/>
                          </a:solidFill>
                          <a:effectLst/>
                          <a:latin typeface="Times New Roman" panose="02020603050405020304" pitchFamily="18" charset="0"/>
                          <a:cs typeface="Times New Roman" panose="02020603050405020304" pitchFamily="18" charset="0"/>
                        </a:rPr>
                        <a:t>2008</a:t>
                      </a:r>
                      <a:endParaRPr lang="tr-TR" sz="1600" b="1" i="0" u="none" strike="noStrike" dirty="0">
                        <a:solidFill>
                          <a:srgbClr val="C00000"/>
                        </a:solidFill>
                        <a:effectLst/>
                        <a:latin typeface="Times New Roman" panose="02020603050405020304" pitchFamily="18" charset="0"/>
                        <a:cs typeface="Times New Roman" panose="02020603050405020304" pitchFamily="18" charset="0"/>
                      </a:endParaRPr>
                    </a:p>
                  </a:txBody>
                  <a:tcPr marL="6371" marR="6371" marT="6371" marB="0" anchor="ctr"/>
                </a:tc>
                <a:tc hMerge="1">
                  <a:txBody>
                    <a:bodyPr/>
                    <a:lstStyle/>
                    <a:p>
                      <a:pPr algn="ctr" fontAlgn="ctr"/>
                      <a:endParaRPr lang="tr-TR" sz="1600" b="1" i="0" u="none" strike="noStrike" dirty="0">
                        <a:solidFill>
                          <a:srgbClr val="000000"/>
                        </a:solidFill>
                        <a:effectLst/>
                        <a:latin typeface="Tahoma"/>
                      </a:endParaRPr>
                    </a:p>
                  </a:txBody>
                  <a:tcPr marL="6371" marR="6371" marT="6371" marB="0" anchor="ctr"/>
                </a:tc>
                <a:tc gridSpan="2">
                  <a:txBody>
                    <a:bodyPr/>
                    <a:lstStyle/>
                    <a:p>
                      <a:pPr algn="ctr" fontAlgn="ctr"/>
                      <a:r>
                        <a:rPr lang="tr-TR" sz="1600" u="none" strike="noStrike" dirty="0">
                          <a:solidFill>
                            <a:srgbClr val="C00000"/>
                          </a:solidFill>
                          <a:effectLst/>
                          <a:latin typeface="Times New Roman" panose="02020603050405020304" pitchFamily="18" charset="0"/>
                          <a:cs typeface="Times New Roman" panose="02020603050405020304" pitchFamily="18" charset="0"/>
                        </a:rPr>
                        <a:t>2009</a:t>
                      </a:r>
                      <a:endParaRPr lang="tr-TR" sz="1600" b="1" i="0" u="none" strike="noStrike" dirty="0">
                        <a:solidFill>
                          <a:srgbClr val="C00000"/>
                        </a:solidFill>
                        <a:effectLst/>
                        <a:latin typeface="Times New Roman" panose="02020603050405020304" pitchFamily="18" charset="0"/>
                        <a:cs typeface="Times New Roman" panose="02020603050405020304" pitchFamily="18" charset="0"/>
                      </a:endParaRPr>
                    </a:p>
                  </a:txBody>
                  <a:tcPr marL="6371" marR="6371" marT="6371" marB="0" anchor="ctr"/>
                </a:tc>
                <a:tc hMerge="1">
                  <a:txBody>
                    <a:bodyPr/>
                    <a:lstStyle/>
                    <a:p>
                      <a:pPr algn="ctr" fontAlgn="ctr"/>
                      <a:endParaRPr lang="tr-TR" sz="1600" b="1" i="0" u="none" strike="noStrike">
                        <a:solidFill>
                          <a:srgbClr val="000000"/>
                        </a:solidFill>
                        <a:effectLst/>
                        <a:latin typeface="Tahoma"/>
                      </a:endParaRPr>
                    </a:p>
                  </a:txBody>
                  <a:tcPr marL="6371" marR="6371" marT="6371" marB="0" anchor="ctr"/>
                </a:tc>
                <a:tc gridSpan="2">
                  <a:txBody>
                    <a:bodyPr/>
                    <a:lstStyle/>
                    <a:p>
                      <a:pPr algn="ctr" fontAlgn="ctr"/>
                      <a:r>
                        <a:rPr lang="tr-TR" sz="1600" u="none" strike="noStrike" dirty="0">
                          <a:solidFill>
                            <a:srgbClr val="C00000"/>
                          </a:solidFill>
                          <a:effectLst/>
                          <a:latin typeface="Times New Roman" panose="02020603050405020304" pitchFamily="18" charset="0"/>
                          <a:cs typeface="Times New Roman" panose="02020603050405020304" pitchFamily="18" charset="0"/>
                        </a:rPr>
                        <a:t>2010</a:t>
                      </a:r>
                      <a:endParaRPr lang="tr-TR" sz="1600" b="1" i="0" u="none" strike="noStrike" dirty="0">
                        <a:solidFill>
                          <a:srgbClr val="C00000"/>
                        </a:solidFill>
                        <a:effectLst/>
                        <a:latin typeface="Times New Roman" panose="02020603050405020304" pitchFamily="18" charset="0"/>
                        <a:cs typeface="Times New Roman" panose="02020603050405020304" pitchFamily="18" charset="0"/>
                      </a:endParaRPr>
                    </a:p>
                  </a:txBody>
                  <a:tcPr marL="6371" marR="6371" marT="6371" marB="0" anchor="ctr"/>
                </a:tc>
                <a:tc hMerge="1">
                  <a:txBody>
                    <a:bodyPr/>
                    <a:lstStyle/>
                    <a:p>
                      <a:pPr algn="ctr" fontAlgn="ctr"/>
                      <a:endParaRPr lang="tr-TR" sz="1600" b="1" i="0" u="none" strike="noStrike">
                        <a:solidFill>
                          <a:srgbClr val="000000"/>
                        </a:solidFill>
                        <a:effectLst/>
                        <a:latin typeface="Tahoma"/>
                      </a:endParaRPr>
                    </a:p>
                  </a:txBody>
                  <a:tcPr marL="6371" marR="6371" marT="6371" marB="0" anchor="ctr"/>
                </a:tc>
                <a:tc>
                  <a:txBody>
                    <a:bodyPr/>
                    <a:lstStyle/>
                    <a:p>
                      <a:pPr algn="ctr" fontAlgn="ctr"/>
                      <a:r>
                        <a:rPr lang="tr-TR" sz="1600" u="none" strike="noStrike" dirty="0">
                          <a:solidFill>
                            <a:srgbClr val="C00000"/>
                          </a:solidFill>
                          <a:effectLst/>
                          <a:latin typeface="Times New Roman" panose="02020603050405020304" pitchFamily="18" charset="0"/>
                          <a:cs typeface="Times New Roman" panose="02020603050405020304" pitchFamily="18" charset="0"/>
                        </a:rPr>
                        <a:t>2011</a:t>
                      </a:r>
                      <a:endParaRPr lang="tr-TR" sz="1600" b="1" i="0" u="none" strike="noStrike" dirty="0">
                        <a:solidFill>
                          <a:srgbClr val="C00000"/>
                        </a:solidFill>
                        <a:effectLst/>
                        <a:latin typeface="Times New Roman" panose="02020603050405020304" pitchFamily="18" charset="0"/>
                        <a:cs typeface="Times New Roman" panose="02020603050405020304" pitchFamily="18" charset="0"/>
                      </a:endParaRPr>
                    </a:p>
                  </a:txBody>
                  <a:tcPr marL="6371" marR="6371" marT="6371" marB="0" anchor="ctr"/>
                </a:tc>
                <a:extLst>
                  <a:ext uri="{0D108BD9-81ED-4DB2-BD59-A6C34878D82A}">
                    <a16:rowId xmlns:a16="http://schemas.microsoft.com/office/drawing/2014/main" val="10003"/>
                  </a:ext>
                </a:extLst>
              </a:tr>
              <a:tr h="260435">
                <a:tc gridSpan="4">
                  <a:txBody>
                    <a:bodyPr/>
                    <a:lstStyle/>
                    <a:p>
                      <a:pPr algn="l" fontAlgn="ctr"/>
                      <a:r>
                        <a:rPr lang="tr-TR" sz="1600" b="1" u="none" strike="noStrike" dirty="0">
                          <a:solidFill>
                            <a:srgbClr val="C00000"/>
                          </a:solidFill>
                          <a:effectLst/>
                        </a:rPr>
                        <a:t>                                                                    Türkiye</a:t>
                      </a:r>
                      <a:endParaRPr lang="tr-TR" sz="1600" b="1" i="0" u="none" strike="noStrike" dirty="0">
                        <a:solidFill>
                          <a:srgbClr val="C00000"/>
                        </a:solidFill>
                        <a:effectLst/>
                        <a:latin typeface="Tahoma"/>
                      </a:endParaRPr>
                    </a:p>
                  </a:txBody>
                  <a:tcPr marL="6371" marR="6371" marT="6371" marB="0" anchor="ctr"/>
                </a:tc>
                <a:tc hMerge="1">
                  <a:txBody>
                    <a:bodyPr/>
                    <a:lstStyle/>
                    <a:p>
                      <a:endParaRPr lang="tr-TR"/>
                    </a:p>
                  </a:txBody>
                  <a:tcPr/>
                </a:tc>
                <a:tc hMerge="1">
                  <a:txBody>
                    <a:bodyPr/>
                    <a:lstStyle/>
                    <a:p>
                      <a:pPr algn="l" fontAlgn="b"/>
                      <a:endParaRPr lang="tr-TR" sz="1000" b="1" i="0" u="none" strike="noStrike" dirty="0">
                        <a:solidFill>
                          <a:srgbClr val="000000"/>
                        </a:solidFill>
                        <a:effectLst/>
                        <a:latin typeface="Tahoma"/>
                      </a:endParaRPr>
                    </a:p>
                  </a:txBody>
                  <a:tcPr marL="6371" marR="6371" marT="6371" marB="0" anchor="b"/>
                </a:tc>
                <a:tc hMerge="1">
                  <a:txBody>
                    <a:bodyPr/>
                    <a:lstStyle/>
                    <a:p>
                      <a:pPr algn="l" fontAlgn="b"/>
                      <a:endParaRPr lang="tr-TR" sz="1000" b="0" i="0" u="none" strike="noStrike" dirty="0">
                        <a:solidFill>
                          <a:srgbClr val="000000"/>
                        </a:solidFill>
                        <a:effectLst/>
                        <a:latin typeface="Calibri"/>
                      </a:endParaRPr>
                    </a:p>
                  </a:txBody>
                  <a:tcPr marL="6371" marR="6371" marT="6371" marB="0" anchor="b"/>
                </a:tc>
                <a:tc>
                  <a:txBody>
                    <a:bodyPr/>
                    <a:lstStyle/>
                    <a:p>
                      <a:pPr algn="ctr" fontAlgn="t"/>
                      <a:r>
                        <a:rPr lang="tr-TR" sz="1600" u="none" strike="noStrike" dirty="0">
                          <a:effectLst/>
                          <a:latin typeface="Times New Roman" panose="02020603050405020304" pitchFamily="18" charset="0"/>
                          <a:cs typeface="Times New Roman" panose="02020603050405020304" pitchFamily="18" charset="0"/>
                        </a:rPr>
                        <a:t>2</a:t>
                      </a:r>
                      <a:endParaRPr lang="tr-TR"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371" marR="6371" marT="6371" marB="0"/>
                </a:tc>
                <a:tc gridSpan="2">
                  <a:txBody>
                    <a:bodyPr/>
                    <a:lstStyle/>
                    <a:p>
                      <a:pPr algn="ctr" fontAlgn="t"/>
                      <a:r>
                        <a:rPr lang="tr-TR" sz="1600" u="none" strike="noStrike" dirty="0">
                          <a:effectLst/>
                          <a:latin typeface="Times New Roman" panose="02020603050405020304" pitchFamily="18" charset="0"/>
                          <a:cs typeface="Times New Roman" panose="02020603050405020304" pitchFamily="18" charset="0"/>
                        </a:rPr>
                        <a:t>2</a:t>
                      </a:r>
                      <a:endParaRPr lang="tr-TR"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371" marR="6371" marT="6371" marB="0"/>
                </a:tc>
                <a:tc hMerge="1">
                  <a:txBody>
                    <a:bodyPr/>
                    <a:lstStyle/>
                    <a:p>
                      <a:pPr algn="ctr" fontAlgn="t"/>
                      <a:endParaRPr lang="tr-TR" sz="1600" b="1" i="0" u="none" strike="noStrike">
                        <a:solidFill>
                          <a:srgbClr val="000000"/>
                        </a:solidFill>
                        <a:effectLst/>
                        <a:latin typeface="Tahoma"/>
                      </a:endParaRPr>
                    </a:p>
                  </a:txBody>
                  <a:tcPr marL="6371" marR="6371" marT="6371" marB="0"/>
                </a:tc>
                <a:tc gridSpan="2">
                  <a:txBody>
                    <a:bodyPr/>
                    <a:lstStyle/>
                    <a:p>
                      <a:pPr algn="ctr" fontAlgn="t"/>
                      <a:r>
                        <a:rPr lang="tr-TR" sz="1600" u="none" strike="noStrike" dirty="0">
                          <a:effectLst/>
                          <a:latin typeface="Times New Roman" panose="02020603050405020304" pitchFamily="18" charset="0"/>
                          <a:cs typeface="Times New Roman" panose="02020603050405020304" pitchFamily="18" charset="0"/>
                        </a:rPr>
                        <a:t>2</a:t>
                      </a:r>
                      <a:endParaRPr lang="tr-TR"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371" marR="6371" marT="6371" marB="0"/>
                </a:tc>
                <a:tc hMerge="1">
                  <a:txBody>
                    <a:bodyPr/>
                    <a:lstStyle/>
                    <a:p>
                      <a:pPr algn="ctr" fontAlgn="t"/>
                      <a:endParaRPr lang="tr-TR" sz="1600" b="1" i="0" u="none" strike="noStrike">
                        <a:solidFill>
                          <a:srgbClr val="000000"/>
                        </a:solidFill>
                        <a:effectLst/>
                        <a:latin typeface="Tahoma"/>
                      </a:endParaRPr>
                    </a:p>
                  </a:txBody>
                  <a:tcPr marL="6371" marR="6371" marT="6371" marB="0"/>
                </a:tc>
                <a:tc gridSpan="2">
                  <a:txBody>
                    <a:bodyPr/>
                    <a:lstStyle/>
                    <a:p>
                      <a:pPr algn="ctr" fontAlgn="t"/>
                      <a:r>
                        <a:rPr lang="tr-TR" sz="1600" u="none" strike="noStrike">
                          <a:effectLst/>
                          <a:latin typeface="Times New Roman" panose="02020603050405020304" pitchFamily="18" charset="0"/>
                          <a:cs typeface="Times New Roman" panose="02020603050405020304" pitchFamily="18" charset="0"/>
                        </a:rPr>
                        <a:t>9</a:t>
                      </a:r>
                      <a:endParaRPr lang="tr-TR" sz="1600" b="1"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tc>
                <a:tc hMerge="1">
                  <a:txBody>
                    <a:bodyPr/>
                    <a:lstStyle/>
                    <a:p>
                      <a:pPr algn="ctr" fontAlgn="t"/>
                      <a:endParaRPr lang="tr-TR" sz="1600" b="1" i="0" u="none" strike="noStrike">
                        <a:solidFill>
                          <a:srgbClr val="000000"/>
                        </a:solidFill>
                        <a:effectLst/>
                        <a:latin typeface="Tahoma"/>
                      </a:endParaRPr>
                    </a:p>
                  </a:txBody>
                  <a:tcPr marL="6371" marR="6371" marT="6371" marB="0"/>
                </a:tc>
                <a:tc>
                  <a:txBody>
                    <a:bodyPr/>
                    <a:lstStyle/>
                    <a:p>
                      <a:pPr algn="ctr" fontAlgn="t"/>
                      <a:r>
                        <a:rPr lang="tr-TR" sz="1600" u="none" strike="noStrike" dirty="0">
                          <a:solidFill>
                            <a:srgbClr val="C00000"/>
                          </a:solidFill>
                          <a:effectLst/>
                          <a:latin typeface="Times New Roman" panose="02020603050405020304" pitchFamily="18" charset="0"/>
                          <a:cs typeface="Times New Roman" panose="02020603050405020304" pitchFamily="18" charset="0"/>
                        </a:rPr>
                        <a:t>21</a:t>
                      </a:r>
                      <a:endParaRPr lang="tr-TR" sz="1600" b="1" i="0" u="none" strike="noStrike" dirty="0">
                        <a:solidFill>
                          <a:srgbClr val="C00000"/>
                        </a:solidFill>
                        <a:effectLst/>
                        <a:latin typeface="Times New Roman" panose="02020603050405020304" pitchFamily="18" charset="0"/>
                        <a:cs typeface="Times New Roman" panose="02020603050405020304" pitchFamily="18" charset="0"/>
                      </a:endParaRPr>
                    </a:p>
                  </a:txBody>
                  <a:tcPr marL="6371" marR="6371" marT="6371" marB="0"/>
                </a:tc>
                <a:extLst>
                  <a:ext uri="{0D108BD9-81ED-4DB2-BD59-A6C34878D82A}">
                    <a16:rowId xmlns:a16="http://schemas.microsoft.com/office/drawing/2014/main" val="10004"/>
                  </a:ext>
                </a:extLst>
              </a:tr>
              <a:tr h="292160">
                <a:tc>
                  <a:txBody>
                    <a:bodyPr/>
                    <a:lstStyle/>
                    <a:p>
                      <a:pPr algn="l" fontAlgn="b"/>
                      <a:r>
                        <a:rPr lang="tr-TR" sz="1200" u="none" strike="noStrike">
                          <a:effectLst/>
                          <a:latin typeface="Times New Roman" panose="02020603050405020304" pitchFamily="18" charset="0"/>
                          <a:cs typeface="Times New Roman" panose="02020603050405020304" pitchFamily="18" charset="0"/>
                        </a:rPr>
                        <a:t>Adana</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a:txBody>
                    <a:bodyPr/>
                    <a:lstStyle/>
                    <a:p>
                      <a:pPr algn="ctr" fontAlgn="b"/>
                      <a:r>
                        <a:rPr lang="tr-TR" sz="1200" u="none" strike="noStrike" dirty="0">
                          <a:effectLst/>
                          <a:latin typeface="Times New Roman" panose="02020603050405020304" pitchFamily="18" charset="0"/>
                          <a:cs typeface="Times New Roman" panose="02020603050405020304" pitchFamily="18" charset="0"/>
                        </a:rPr>
                        <a:t>7</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a:txBody>
                    <a:bodyPr/>
                    <a:lstStyle/>
                    <a:p>
                      <a:pPr algn="l" fontAlgn="b"/>
                      <a:r>
                        <a:rPr lang="tr-TR" sz="1200" u="none" strike="noStrike">
                          <a:effectLst/>
                          <a:latin typeface="Times New Roman" panose="02020603050405020304" pitchFamily="18" charset="0"/>
                          <a:cs typeface="Times New Roman" panose="02020603050405020304" pitchFamily="18" charset="0"/>
                        </a:rPr>
                        <a:t>Suriye</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Kuş (Saka Kuşu)</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ctr"/>
                </a:tc>
                <a:tc>
                  <a:txBody>
                    <a:bodyPr/>
                    <a:lstStyle/>
                    <a:p>
                      <a:pPr algn="ctr" fontAlgn="b"/>
                      <a:r>
                        <a:rPr lang="tr-TR" sz="1600" u="none" strike="noStrike">
                          <a:effectLst/>
                          <a:latin typeface="Times New Roman" panose="02020603050405020304" pitchFamily="18" charset="0"/>
                          <a:cs typeface="Times New Roman" panose="02020603050405020304" pitchFamily="18" charset="0"/>
                        </a:rPr>
                        <a:t>1</a:t>
                      </a:r>
                      <a:endParaRPr lang="tr-TR" sz="16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gridSpan="2">
                  <a:txBody>
                    <a:bodyPr/>
                    <a:lstStyle/>
                    <a:p>
                      <a:endParaRPr lang="tr-TR" dirty="0">
                        <a:latin typeface="Times New Roman" panose="02020603050405020304" pitchFamily="18" charset="0"/>
                        <a:cs typeface="Times New Roman" panose="02020603050405020304" pitchFamily="18" charset="0"/>
                      </a:endParaRPr>
                    </a:p>
                  </a:txBody>
                  <a:tcPr marL="6371" marR="6371" marT="6371" marB="0" anchor="b"/>
                </a:tc>
                <a:tc hMerge="1">
                  <a:txBody>
                    <a:bodyPr/>
                    <a:lstStyle/>
                    <a:p>
                      <a:pPr algn="ctr" fontAlgn="b"/>
                      <a:endParaRPr lang="tr-TR" sz="1600" b="0" i="0" u="none" strike="noStrike" dirty="0">
                        <a:solidFill>
                          <a:srgbClr val="000000"/>
                        </a:solidFill>
                        <a:effectLst/>
                        <a:latin typeface="Tahoma"/>
                      </a:endParaRPr>
                    </a:p>
                  </a:txBody>
                  <a:tcPr marL="6371" marR="6371" marT="6371" marB="0" anchor="b"/>
                </a:tc>
                <a:tc gridSpan="2">
                  <a:txBody>
                    <a:bodyPr/>
                    <a:lstStyle/>
                    <a:p>
                      <a:pPr algn="ctr" fontAlgn="b"/>
                      <a:r>
                        <a:rPr lang="tr-TR" sz="1600" u="none" strike="noStrike" dirty="0">
                          <a:effectLst/>
                          <a:latin typeface="Times New Roman" panose="02020603050405020304" pitchFamily="18" charset="0"/>
                          <a:cs typeface="Times New Roman" panose="02020603050405020304" pitchFamily="18" charset="0"/>
                        </a:rPr>
                        <a:t> </a:t>
                      </a:r>
                      <a:endParaRPr lang="tr-TR"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hMerge="1">
                  <a:txBody>
                    <a:bodyPr/>
                    <a:lstStyle/>
                    <a:p>
                      <a:pPr algn="ctr" fontAlgn="b"/>
                      <a:endParaRPr lang="tr-TR" sz="1600" b="0" i="0" u="none" strike="noStrike">
                        <a:solidFill>
                          <a:srgbClr val="000000"/>
                        </a:solidFill>
                        <a:effectLst/>
                        <a:latin typeface="Tahoma"/>
                      </a:endParaRPr>
                    </a:p>
                  </a:txBody>
                  <a:tcPr marL="6371" marR="6371" marT="6371" marB="0" anchor="b"/>
                </a:tc>
                <a:tc gridSpan="2">
                  <a:txBody>
                    <a:bodyPr/>
                    <a:lstStyle/>
                    <a:p>
                      <a:pPr algn="ctr" fontAlgn="b"/>
                      <a:r>
                        <a:rPr lang="tr-TR" sz="1600" u="none" strike="noStrike" dirty="0">
                          <a:effectLst/>
                          <a:latin typeface="Times New Roman" panose="02020603050405020304" pitchFamily="18" charset="0"/>
                          <a:cs typeface="Times New Roman" panose="02020603050405020304" pitchFamily="18" charset="0"/>
                        </a:rPr>
                        <a:t>1</a:t>
                      </a:r>
                      <a:endParaRPr lang="tr-TR"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hMerge="1">
                  <a:txBody>
                    <a:bodyPr/>
                    <a:lstStyle/>
                    <a:p>
                      <a:pPr algn="ctr" fontAlgn="b"/>
                      <a:endParaRPr lang="tr-TR" sz="1600" b="0" i="0" u="none" strike="noStrike">
                        <a:solidFill>
                          <a:srgbClr val="000000"/>
                        </a:solidFill>
                        <a:effectLst/>
                        <a:latin typeface="Tahoma"/>
                      </a:endParaRPr>
                    </a:p>
                  </a:txBody>
                  <a:tcPr marL="6371" marR="6371" marT="6371" marB="0" anchor="b"/>
                </a:tc>
                <a:tc>
                  <a:txBody>
                    <a:bodyPr/>
                    <a:lstStyle/>
                    <a:p>
                      <a:pPr algn="ctr" fontAlgn="b"/>
                      <a:r>
                        <a:rPr lang="tr-TR" sz="1600" u="none" strike="noStrike" dirty="0">
                          <a:solidFill>
                            <a:srgbClr val="C00000"/>
                          </a:solidFill>
                          <a:effectLst/>
                          <a:latin typeface="Times New Roman" panose="02020603050405020304" pitchFamily="18" charset="0"/>
                          <a:cs typeface="Times New Roman" panose="02020603050405020304" pitchFamily="18" charset="0"/>
                        </a:rPr>
                        <a:t>5</a:t>
                      </a:r>
                      <a:endParaRPr lang="tr-TR" sz="1600" b="0" i="0" u="none" strike="noStrike" dirty="0">
                        <a:solidFill>
                          <a:srgbClr val="C00000"/>
                        </a:solidFill>
                        <a:effectLst/>
                        <a:latin typeface="Times New Roman" panose="02020603050405020304" pitchFamily="18" charset="0"/>
                        <a:cs typeface="Times New Roman" panose="02020603050405020304" pitchFamily="18" charset="0"/>
                      </a:endParaRPr>
                    </a:p>
                  </a:txBody>
                  <a:tcPr marL="6371" marR="6371" marT="6371" marB="0" anchor="b"/>
                </a:tc>
                <a:extLst>
                  <a:ext uri="{0D108BD9-81ED-4DB2-BD59-A6C34878D82A}">
                    <a16:rowId xmlns:a16="http://schemas.microsoft.com/office/drawing/2014/main" val="10005"/>
                  </a:ext>
                </a:extLst>
              </a:tr>
              <a:tr h="391532">
                <a:tc>
                  <a:txBody>
                    <a:bodyPr/>
                    <a:lstStyle/>
                    <a:p>
                      <a:pPr algn="l" fontAlgn="b"/>
                      <a:r>
                        <a:rPr lang="tr-TR" sz="1200" u="none" strike="noStrike">
                          <a:effectLst/>
                          <a:latin typeface="Times New Roman" panose="02020603050405020304" pitchFamily="18" charset="0"/>
                          <a:cs typeface="Times New Roman" panose="02020603050405020304" pitchFamily="18" charset="0"/>
                        </a:rPr>
                        <a:t>Aksaray</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a:txBody>
                    <a:bodyPr/>
                    <a:lstStyle/>
                    <a:p>
                      <a:pPr algn="ctr" fontAlgn="b"/>
                      <a:r>
                        <a:rPr lang="tr-TR" sz="1200" u="none" strike="noStrike">
                          <a:effectLst/>
                          <a:latin typeface="Times New Roman" panose="02020603050405020304" pitchFamily="18" charset="0"/>
                          <a:cs typeface="Times New Roman" panose="02020603050405020304" pitchFamily="18" charset="0"/>
                        </a:rPr>
                        <a:t>8</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a:txBody>
                    <a:bodyPr/>
                    <a:lstStyle/>
                    <a:p>
                      <a:pPr algn="l" fontAlgn="b"/>
                      <a:r>
                        <a:rPr lang="tr-TR" sz="1200" u="none" strike="noStrike">
                          <a:effectLst/>
                          <a:latin typeface="Times New Roman" panose="02020603050405020304" pitchFamily="18" charset="0"/>
                          <a:cs typeface="Times New Roman" panose="02020603050405020304" pitchFamily="18" charset="0"/>
                        </a:rPr>
                        <a:t>Çek Cumhuriyeti</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Bitki</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ctr"/>
                </a:tc>
                <a:tc>
                  <a:txBody>
                    <a:bodyPr/>
                    <a:lstStyle/>
                    <a:p>
                      <a:pPr algn="ctr" fontAlgn="b"/>
                      <a:r>
                        <a:rPr lang="tr-TR" sz="1600" u="none" strike="noStrike">
                          <a:effectLst/>
                          <a:latin typeface="Times New Roman" panose="02020603050405020304" pitchFamily="18" charset="0"/>
                          <a:cs typeface="Times New Roman" panose="02020603050405020304" pitchFamily="18" charset="0"/>
                        </a:rPr>
                        <a:t> </a:t>
                      </a:r>
                      <a:endParaRPr lang="tr-TR" sz="16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gridSpan="2">
                  <a:txBody>
                    <a:bodyPr/>
                    <a:lstStyle/>
                    <a:p>
                      <a:pPr algn="ctr" fontAlgn="b"/>
                      <a:r>
                        <a:rPr lang="tr-TR" sz="1600" u="none" strike="noStrike">
                          <a:effectLst/>
                          <a:latin typeface="Times New Roman" panose="02020603050405020304" pitchFamily="18" charset="0"/>
                          <a:cs typeface="Times New Roman" panose="02020603050405020304" pitchFamily="18" charset="0"/>
                        </a:rPr>
                        <a:t>1</a:t>
                      </a:r>
                      <a:endParaRPr lang="tr-TR" sz="16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hMerge="1">
                  <a:txBody>
                    <a:bodyPr/>
                    <a:lstStyle/>
                    <a:p>
                      <a:pPr algn="ctr" fontAlgn="b"/>
                      <a:endParaRPr lang="tr-TR" sz="1600" b="0" i="0" u="none" strike="noStrike">
                        <a:solidFill>
                          <a:srgbClr val="000000"/>
                        </a:solidFill>
                        <a:effectLst/>
                        <a:latin typeface="Tahoma"/>
                      </a:endParaRPr>
                    </a:p>
                  </a:txBody>
                  <a:tcPr marL="6371" marR="6371" marT="6371" marB="0" anchor="b"/>
                </a:tc>
                <a:tc gridSpan="2">
                  <a:txBody>
                    <a:bodyPr/>
                    <a:lstStyle/>
                    <a:p>
                      <a:pPr algn="ctr" fontAlgn="b"/>
                      <a:r>
                        <a:rPr lang="tr-TR" sz="1600" u="none" strike="noStrike" dirty="0">
                          <a:effectLst/>
                          <a:latin typeface="Times New Roman" panose="02020603050405020304" pitchFamily="18" charset="0"/>
                          <a:cs typeface="Times New Roman" panose="02020603050405020304" pitchFamily="18" charset="0"/>
                        </a:rPr>
                        <a:t> </a:t>
                      </a:r>
                      <a:endParaRPr lang="tr-TR"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hMerge="1">
                  <a:txBody>
                    <a:bodyPr/>
                    <a:lstStyle/>
                    <a:p>
                      <a:pPr algn="ctr" fontAlgn="b"/>
                      <a:endParaRPr lang="tr-TR" sz="1600" b="0" i="0" u="none" strike="noStrike" dirty="0">
                        <a:solidFill>
                          <a:srgbClr val="000000"/>
                        </a:solidFill>
                        <a:effectLst/>
                        <a:latin typeface="Tahoma"/>
                      </a:endParaRPr>
                    </a:p>
                  </a:txBody>
                  <a:tcPr marL="6371" marR="6371" marT="6371" marB="0" anchor="b"/>
                </a:tc>
                <a:tc gridSpan="2">
                  <a:txBody>
                    <a:bodyPr/>
                    <a:lstStyle/>
                    <a:p>
                      <a:pPr algn="ctr" fontAlgn="b"/>
                      <a:endParaRPr lang="tr-TR"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hMerge="1">
                  <a:txBody>
                    <a:bodyPr/>
                    <a:lstStyle/>
                    <a:p>
                      <a:pPr algn="ctr" fontAlgn="b"/>
                      <a:endParaRPr lang="tr-TR" sz="1600" b="0" i="0" u="none" strike="noStrike" dirty="0">
                        <a:solidFill>
                          <a:srgbClr val="000000"/>
                        </a:solidFill>
                        <a:effectLst/>
                        <a:latin typeface="Tahoma"/>
                      </a:endParaRPr>
                    </a:p>
                  </a:txBody>
                  <a:tcPr marL="6371" marR="6371" marT="6371" marB="0" anchor="b"/>
                </a:tc>
                <a:tc>
                  <a:txBody>
                    <a:bodyPr/>
                    <a:lstStyle/>
                    <a:p>
                      <a:pPr algn="ctr" fontAlgn="b"/>
                      <a:r>
                        <a:rPr lang="tr-TR" sz="1600" u="none" strike="noStrike" dirty="0">
                          <a:solidFill>
                            <a:srgbClr val="C00000"/>
                          </a:solidFill>
                          <a:effectLst/>
                          <a:latin typeface="Times New Roman" panose="02020603050405020304" pitchFamily="18" charset="0"/>
                          <a:cs typeface="Times New Roman" panose="02020603050405020304" pitchFamily="18" charset="0"/>
                        </a:rPr>
                        <a:t> </a:t>
                      </a:r>
                      <a:endParaRPr lang="tr-TR" sz="1600" b="0" i="0" u="none" strike="noStrike" dirty="0">
                        <a:solidFill>
                          <a:srgbClr val="C00000"/>
                        </a:solidFill>
                        <a:effectLst/>
                        <a:latin typeface="Times New Roman" panose="02020603050405020304" pitchFamily="18" charset="0"/>
                        <a:cs typeface="Times New Roman" panose="02020603050405020304" pitchFamily="18" charset="0"/>
                      </a:endParaRPr>
                    </a:p>
                  </a:txBody>
                  <a:tcPr marL="6371" marR="6371" marT="6371" marB="0" anchor="b"/>
                </a:tc>
                <a:extLst>
                  <a:ext uri="{0D108BD9-81ED-4DB2-BD59-A6C34878D82A}">
                    <a16:rowId xmlns:a16="http://schemas.microsoft.com/office/drawing/2014/main" val="10006"/>
                  </a:ext>
                </a:extLst>
              </a:tr>
              <a:tr h="391532">
                <a:tc>
                  <a:txBody>
                    <a:bodyPr/>
                    <a:lstStyle/>
                    <a:p>
                      <a:pPr algn="l" fontAlgn="b"/>
                      <a:r>
                        <a:rPr lang="tr-TR" sz="1200" u="none" strike="noStrike">
                          <a:effectLst/>
                          <a:latin typeface="Times New Roman" panose="02020603050405020304" pitchFamily="18" charset="0"/>
                          <a:cs typeface="Times New Roman" panose="02020603050405020304" pitchFamily="18" charset="0"/>
                        </a:rPr>
                        <a:t>Antalya</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a:txBody>
                    <a:bodyPr/>
                    <a:lstStyle/>
                    <a:p>
                      <a:pPr algn="ctr" fontAlgn="b"/>
                      <a:r>
                        <a:rPr lang="tr-TR" sz="1200" u="none" strike="noStrike">
                          <a:effectLst/>
                          <a:latin typeface="Times New Roman" panose="02020603050405020304" pitchFamily="18" charset="0"/>
                          <a:cs typeface="Times New Roman" panose="02020603050405020304" pitchFamily="18" charset="0"/>
                        </a:rPr>
                        <a:t>6</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a:txBody>
                    <a:bodyPr/>
                    <a:lstStyle/>
                    <a:p>
                      <a:pPr algn="l" fontAlgn="b"/>
                      <a:r>
                        <a:rPr lang="tr-TR" sz="1200" u="none" strike="noStrike">
                          <a:effectLst/>
                          <a:latin typeface="Times New Roman" panose="02020603050405020304" pitchFamily="18" charset="0"/>
                          <a:cs typeface="Times New Roman" panose="02020603050405020304" pitchFamily="18" charset="0"/>
                        </a:rPr>
                        <a:t>İsveç, Belçika, Romanya, Almanya</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a:txBody>
                    <a:bodyPr/>
                    <a:lstStyle/>
                    <a:p>
                      <a:pPr algn="l" fontAlgn="ctr"/>
                      <a:r>
                        <a:rPr lang="tr-TR" sz="1200" u="none" strike="noStrike" dirty="0">
                          <a:effectLst/>
                          <a:latin typeface="Times New Roman" panose="02020603050405020304" pitchFamily="18" charset="0"/>
                          <a:cs typeface="Times New Roman" panose="02020603050405020304" pitchFamily="18" charset="0"/>
                        </a:rPr>
                        <a:t>Kelebek ve Diğer Böcek Çeşitleri , Kaplumbağa</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ctr"/>
                </a:tc>
                <a:tc>
                  <a:txBody>
                    <a:bodyPr/>
                    <a:lstStyle/>
                    <a:p>
                      <a:pPr algn="ctr" fontAlgn="b"/>
                      <a:r>
                        <a:rPr lang="tr-TR" sz="1600" u="none" strike="noStrike">
                          <a:effectLst/>
                          <a:latin typeface="Times New Roman" panose="02020603050405020304" pitchFamily="18" charset="0"/>
                          <a:cs typeface="Times New Roman" panose="02020603050405020304" pitchFamily="18" charset="0"/>
                        </a:rPr>
                        <a:t> </a:t>
                      </a:r>
                      <a:endParaRPr lang="tr-TR" sz="16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gridSpan="2">
                  <a:txBody>
                    <a:bodyPr/>
                    <a:lstStyle/>
                    <a:p>
                      <a:endParaRPr lang="tr-TR" dirty="0">
                        <a:latin typeface="Times New Roman" panose="02020603050405020304" pitchFamily="18" charset="0"/>
                        <a:cs typeface="Times New Roman" panose="02020603050405020304" pitchFamily="18" charset="0"/>
                      </a:endParaRPr>
                    </a:p>
                  </a:txBody>
                  <a:tcPr marL="6371" marR="6371" marT="6371" marB="0" anchor="b"/>
                </a:tc>
                <a:tc hMerge="1">
                  <a:txBody>
                    <a:bodyPr/>
                    <a:lstStyle/>
                    <a:p>
                      <a:pPr algn="ctr" fontAlgn="b"/>
                      <a:endParaRPr lang="tr-TR" sz="1600" b="0" i="0" u="none" strike="noStrike">
                        <a:solidFill>
                          <a:srgbClr val="000000"/>
                        </a:solidFill>
                        <a:effectLst/>
                        <a:latin typeface="Tahoma"/>
                      </a:endParaRPr>
                    </a:p>
                  </a:txBody>
                  <a:tcPr marL="6371" marR="6371" marT="6371" marB="0" anchor="b"/>
                </a:tc>
                <a:tc gridSpan="2">
                  <a:txBody>
                    <a:bodyPr/>
                    <a:lstStyle/>
                    <a:p>
                      <a:pPr algn="ctr" fontAlgn="b"/>
                      <a:r>
                        <a:rPr lang="tr-TR" sz="1600" u="none" strike="noStrike" dirty="0">
                          <a:effectLst/>
                          <a:latin typeface="Times New Roman" panose="02020603050405020304" pitchFamily="18" charset="0"/>
                          <a:cs typeface="Times New Roman" panose="02020603050405020304" pitchFamily="18" charset="0"/>
                        </a:rPr>
                        <a:t> </a:t>
                      </a:r>
                      <a:endParaRPr lang="tr-TR"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hMerge="1">
                  <a:txBody>
                    <a:bodyPr/>
                    <a:lstStyle/>
                    <a:p>
                      <a:pPr algn="ctr" fontAlgn="b"/>
                      <a:endParaRPr lang="tr-TR" sz="1600" b="0" i="0" u="none" strike="noStrike" dirty="0">
                        <a:solidFill>
                          <a:srgbClr val="000000"/>
                        </a:solidFill>
                        <a:effectLst/>
                        <a:latin typeface="Tahoma"/>
                      </a:endParaRPr>
                    </a:p>
                  </a:txBody>
                  <a:tcPr marL="6371" marR="6371" marT="6371" marB="0" anchor="b"/>
                </a:tc>
                <a:tc gridSpan="2">
                  <a:txBody>
                    <a:bodyPr/>
                    <a:lstStyle/>
                    <a:p>
                      <a:pPr algn="ctr" fontAlgn="b"/>
                      <a:endParaRPr lang="tr-TR"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hMerge="1">
                  <a:txBody>
                    <a:bodyPr/>
                    <a:lstStyle/>
                    <a:p>
                      <a:pPr algn="ctr" fontAlgn="b"/>
                      <a:endParaRPr lang="tr-TR" sz="1600" b="0" i="0" u="none" strike="noStrike">
                        <a:solidFill>
                          <a:srgbClr val="000000"/>
                        </a:solidFill>
                        <a:effectLst/>
                        <a:latin typeface="Tahoma"/>
                      </a:endParaRPr>
                    </a:p>
                  </a:txBody>
                  <a:tcPr marL="6371" marR="6371" marT="6371" marB="0" anchor="b"/>
                </a:tc>
                <a:tc>
                  <a:txBody>
                    <a:bodyPr/>
                    <a:lstStyle/>
                    <a:p>
                      <a:pPr algn="ctr" fontAlgn="b"/>
                      <a:r>
                        <a:rPr lang="tr-TR" sz="1600" u="none" strike="noStrike" dirty="0">
                          <a:solidFill>
                            <a:srgbClr val="C00000"/>
                          </a:solidFill>
                          <a:effectLst/>
                          <a:latin typeface="Times New Roman" panose="02020603050405020304" pitchFamily="18" charset="0"/>
                          <a:cs typeface="Times New Roman" panose="02020603050405020304" pitchFamily="18" charset="0"/>
                        </a:rPr>
                        <a:t>3</a:t>
                      </a:r>
                      <a:endParaRPr lang="tr-TR" sz="1600" b="0" i="0" u="none" strike="noStrike" dirty="0">
                        <a:solidFill>
                          <a:srgbClr val="C00000"/>
                        </a:solidFill>
                        <a:effectLst/>
                        <a:latin typeface="Times New Roman" panose="02020603050405020304" pitchFamily="18" charset="0"/>
                        <a:cs typeface="Times New Roman" panose="02020603050405020304" pitchFamily="18" charset="0"/>
                      </a:endParaRPr>
                    </a:p>
                  </a:txBody>
                  <a:tcPr marL="6371" marR="6371" marT="6371" marB="0" anchor="b"/>
                </a:tc>
                <a:extLst>
                  <a:ext uri="{0D108BD9-81ED-4DB2-BD59-A6C34878D82A}">
                    <a16:rowId xmlns:a16="http://schemas.microsoft.com/office/drawing/2014/main" val="10007"/>
                  </a:ext>
                </a:extLst>
              </a:tr>
              <a:tr h="583947">
                <a:tc>
                  <a:txBody>
                    <a:bodyPr/>
                    <a:lstStyle/>
                    <a:p>
                      <a:pPr algn="l" fontAlgn="b"/>
                      <a:r>
                        <a:rPr lang="tr-TR" sz="1200" u="none" strike="noStrike">
                          <a:effectLst/>
                          <a:latin typeface="Times New Roman" panose="02020603050405020304" pitchFamily="18" charset="0"/>
                          <a:cs typeface="Times New Roman" panose="02020603050405020304" pitchFamily="18" charset="0"/>
                        </a:rPr>
                        <a:t>Artvin</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a:txBody>
                    <a:bodyPr/>
                    <a:lstStyle/>
                    <a:p>
                      <a:pPr algn="ctr" fontAlgn="b"/>
                      <a:r>
                        <a:rPr lang="tr-TR" sz="1200" u="none" strike="noStrike">
                          <a:effectLst/>
                          <a:latin typeface="Times New Roman" panose="02020603050405020304" pitchFamily="18" charset="0"/>
                          <a:cs typeface="Times New Roman" panose="02020603050405020304" pitchFamily="18" charset="0"/>
                        </a:rPr>
                        <a:t>12</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a:txBody>
                    <a:bodyPr/>
                    <a:lstStyle/>
                    <a:p>
                      <a:pPr algn="l" fontAlgn="b"/>
                      <a:r>
                        <a:rPr lang="tr-TR" sz="1200" u="none" strike="noStrike" dirty="0">
                          <a:effectLst/>
                          <a:latin typeface="Times New Roman" panose="02020603050405020304" pitchFamily="18" charset="0"/>
                          <a:cs typeface="Times New Roman" panose="02020603050405020304" pitchFamily="18" charset="0"/>
                        </a:rPr>
                        <a:t>Makedonya, Almanya, Rusya, Fransa, İsviçre, Macaristan, Japonya</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Kelebek ve diğer böcek çeşitleri, Salyangoz, Sülük, Yılan ve Bitki türleri</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ctr"/>
                </a:tc>
                <a:tc>
                  <a:txBody>
                    <a:bodyPr/>
                    <a:lstStyle/>
                    <a:p>
                      <a:pPr algn="ctr" fontAlgn="b"/>
                      <a:r>
                        <a:rPr lang="tr-TR" sz="1600" u="none" strike="noStrike">
                          <a:effectLst/>
                          <a:latin typeface="Times New Roman" panose="02020603050405020304" pitchFamily="18" charset="0"/>
                          <a:cs typeface="Times New Roman" panose="02020603050405020304" pitchFamily="18" charset="0"/>
                        </a:rPr>
                        <a:t>1</a:t>
                      </a:r>
                      <a:endParaRPr lang="tr-TR" sz="16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gridSpan="2">
                  <a:txBody>
                    <a:bodyPr/>
                    <a:lstStyle/>
                    <a:p>
                      <a:pPr algn="ctr" fontAlgn="b"/>
                      <a:r>
                        <a:rPr lang="tr-TR" sz="1600" u="none" strike="noStrike">
                          <a:effectLst/>
                          <a:latin typeface="Times New Roman" panose="02020603050405020304" pitchFamily="18" charset="0"/>
                          <a:cs typeface="Times New Roman" panose="02020603050405020304" pitchFamily="18" charset="0"/>
                        </a:rPr>
                        <a:t>1</a:t>
                      </a:r>
                      <a:endParaRPr lang="tr-TR" sz="16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hMerge="1">
                  <a:txBody>
                    <a:bodyPr/>
                    <a:lstStyle/>
                    <a:p>
                      <a:pPr algn="ctr" fontAlgn="b"/>
                      <a:endParaRPr lang="tr-TR" sz="1600" b="0" i="0" u="none" strike="noStrike">
                        <a:solidFill>
                          <a:srgbClr val="000000"/>
                        </a:solidFill>
                        <a:effectLst/>
                        <a:latin typeface="Tahoma"/>
                      </a:endParaRPr>
                    </a:p>
                  </a:txBody>
                  <a:tcPr marL="6371" marR="6371" marT="6371" marB="0" anchor="b"/>
                </a:tc>
                <a:tc gridSpan="2">
                  <a:txBody>
                    <a:bodyPr/>
                    <a:lstStyle/>
                    <a:p>
                      <a:pPr algn="ctr" fontAlgn="b"/>
                      <a:r>
                        <a:rPr lang="tr-TR" sz="1600" u="none" strike="noStrike" dirty="0">
                          <a:effectLst/>
                          <a:latin typeface="Times New Roman" panose="02020603050405020304" pitchFamily="18" charset="0"/>
                          <a:cs typeface="Times New Roman" panose="02020603050405020304" pitchFamily="18" charset="0"/>
                        </a:rPr>
                        <a:t> </a:t>
                      </a:r>
                      <a:endParaRPr lang="tr-TR"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hMerge="1">
                  <a:txBody>
                    <a:bodyPr/>
                    <a:lstStyle/>
                    <a:p>
                      <a:pPr algn="ctr" fontAlgn="b"/>
                      <a:endParaRPr lang="tr-TR" sz="1600" b="0" i="0" u="none" strike="noStrike" dirty="0">
                        <a:solidFill>
                          <a:srgbClr val="000000"/>
                        </a:solidFill>
                        <a:effectLst/>
                        <a:latin typeface="Tahoma"/>
                      </a:endParaRPr>
                    </a:p>
                  </a:txBody>
                  <a:tcPr marL="6371" marR="6371" marT="6371" marB="0" anchor="b"/>
                </a:tc>
                <a:tc gridSpan="2">
                  <a:txBody>
                    <a:bodyPr/>
                    <a:lstStyle/>
                    <a:p>
                      <a:pPr algn="ctr" fontAlgn="b"/>
                      <a:endParaRPr lang="tr-TR"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hMerge="1">
                  <a:txBody>
                    <a:bodyPr/>
                    <a:lstStyle/>
                    <a:p>
                      <a:pPr algn="ctr" fontAlgn="b"/>
                      <a:endParaRPr lang="tr-TR" sz="1600" b="0" i="0" u="none" strike="noStrike">
                        <a:solidFill>
                          <a:srgbClr val="000000"/>
                        </a:solidFill>
                        <a:effectLst/>
                        <a:latin typeface="Tahoma"/>
                      </a:endParaRPr>
                    </a:p>
                  </a:txBody>
                  <a:tcPr marL="6371" marR="6371" marT="6371" marB="0" anchor="b"/>
                </a:tc>
                <a:tc>
                  <a:txBody>
                    <a:bodyPr/>
                    <a:lstStyle/>
                    <a:p>
                      <a:pPr algn="ctr" fontAlgn="b"/>
                      <a:r>
                        <a:rPr lang="tr-TR" sz="1600" u="none" strike="noStrike" dirty="0">
                          <a:solidFill>
                            <a:srgbClr val="C00000"/>
                          </a:solidFill>
                          <a:effectLst/>
                          <a:latin typeface="Times New Roman" panose="02020603050405020304" pitchFamily="18" charset="0"/>
                          <a:cs typeface="Times New Roman" panose="02020603050405020304" pitchFamily="18" charset="0"/>
                        </a:rPr>
                        <a:t>1</a:t>
                      </a:r>
                      <a:endParaRPr lang="tr-TR" sz="1600" b="0" i="0" u="none" strike="noStrike" dirty="0">
                        <a:solidFill>
                          <a:srgbClr val="C00000"/>
                        </a:solidFill>
                        <a:effectLst/>
                        <a:latin typeface="Times New Roman" panose="02020603050405020304" pitchFamily="18" charset="0"/>
                        <a:cs typeface="Times New Roman" panose="02020603050405020304" pitchFamily="18" charset="0"/>
                      </a:endParaRPr>
                    </a:p>
                  </a:txBody>
                  <a:tcPr marL="6371" marR="6371" marT="6371" marB="0" anchor="b"/>
                </a:tc>
                <a:extLst>
                  <a:ext uri="{0D108BD9-81ED-4DB2-BD59-A6C34878D82A}">
                    <a16:rowId xmlns:a16="http://schemas.microsoft.com/office/drawing/2014/main" val="10008"/>
                  </a:ext>
                </a:extLst>
              </a:tr>
              <a:tr h="292160">
                <a:tc>
                  <a:txBody>
                    <a:bodyPr/>
                    <a:lstStyle/>
                    <a:p>
                      <a:pPr algn="l" fontAlgn="b"/>
                      <a:r>
                        <a:rPr lang="tr-TR" sz="1200" u="none" strike="noStrike">
                          <a:effectLst/>
                          <a:latin typeface="Times New Roman" panose="02020603050405020304" pitchFamily="18" charset="0"/>
                          <a:cs typeface="Times New Roman" panose="02020603050405020304" pitchFamily="18" charset="0"/>
                        </a:rPr>
                        <a:t>Edirne</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a:txBody>
                    <a:bodyPr/>
                    <a:lstStyle/>
                    <a:p>
                      <a:pPr algn="ctr" fontAlgn="b"/>
                      <a:r>
                        <a:rPr lang="tr-TR" sz="1200" u="none" strike="noStrike">
                          <a:effectLst/>
                          <a:latin typeface="Times New Roman" panose="02020603050405020304" pitchFamily="18" charset="0"/>
                          <a:cs typeface="Times New Roman" panose="02020603050405020304" pitchFamily="18" charset="0"/>
                        </a:rPr>
                        <a:t>3</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a:txBody>
                    <a:bodyPr/>
                    <a:lstStyle/>
                    <a:p>
                      <a:pPr algn="l" fontAlgn="b"/>
                      <a:r>
                        <a:rPr lang="tr-TR" sz="1200" u="none" strike="noStrike">
                          <a:effectLst/>
                          <a:latin typeface="Times New Roman" panose="02020603050405020304" pitchFamily="18" charset="0"/>
                          <a:cs typeface="Times New Roman" panose="02020603050405020304" pitchFamily="18" charset="0"/>
                        </a:rPr>
                        <a:t>Çek Cumhuriyeti, Hollanda</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Bitki ve Böcek </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ctr"/>
                </a:tc>
                <a:tc>
                  <a:txBody>
                    <a:bodyPr/>
                    <a:lstStyle/>
                    <a:p>
                      <a:pPr algn="ctr" fontAlgn="b"/>
                      <a:r>
                        <a:rPr lang="tr-TR" sz="1600" u="none" strike="noStrike">
                          <a:effectLst/>
                          <a:latin typeface="Times New Roman" panose="02020603050405020304" pitchFamily="18" charset="0"/>
                          <a:cs typeface="Times New Roman" panose="02020603050405020304" pitchFamily="18" charset="0"/>
                        </a:rPr>
                        <a:t> </a:t>
                      </a:r>
                      <a:endParaRPr lang="tr-TR" sz="16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gridSpan="2">
                  <a:txBody>
                    <a:bodyPr/>
                    <a:lstStyle/>
                    <a:p>
                      <a:endParaRPr lang="tr-TR">
                        <a:latin typeface="Times New Roman" panose="02020603050405020304" pitchFamily="18" charset="0"/>
                        <a:cs typeface="Times New Roman" panose="02020603050405020304" pitchFamily="18" charset="0"/>
                      </a:endParaRPr>
                    </a:p>
                  </a:txBody>
                  <a:tcPr marL="6371" marR="6371" marT="6371" marB="0" anchor="b"/>
                </a:tc>
                <a:tc hMerge="1">
                  <a:txBody>
                    <a:bodyPr/>
                    <a:lstStyle/>
                    <a:p>
                      <a:pPr algn="ctr" fontAlgn="b"/>
                      <a:endParaRPr lang="tr-TR" sz="1600" b="0" i="0" u="none" strike="noStrike">
                        <a:solidFill>
                          <a:srgbClr val="000000"/>
                        </a:solidFill>
                        <a:effectLst/>
                        <a:latin typeface="Tahoma"/>
                      </a:endParaRPr>
                    </a:p>
                  </a:txBody>
                  <a:tcPr marL="6371" marR="6371" marT="6371" marB="0" anchor="b"/>
                </a:tc>
                <a:tc gridSpan="2">
                  <a:txBody>
                    <a:bodyPr/>
                    <a:lstStyle/>
                    <a:p>
                      <a:pPr algn="ctr" fontAlgn="b"/>
                      <a:r>
                        <a:rPr lang="tr-TR" sz="1600" u="none" strike="noStrike" dirty="0">
                          <a:effectLst/>
                          <a:latin typeface="Times New Roman" panose="02020603050405020304" pitchFamily="18" charset="0"/>
                          <a:cs typeface="Times New Roman" panose="02020603050405020304" pitchFamily="18" charset="0"/>
                        </a:rPr>
                        <a:t> </a:t>
                      </a:r>
                      <a:endParaRPr lang="tr-TR"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hMerge="1">
                  <a:txBody>
                    <a:bodyPr/>
                    <a:lstStyle/>
                    <a:p>
                      <a:pPr algn="ctr" fontAlgn="b"/>
                      <a:endParaRPr lang="tr-TR" sz="1600" b="0" i="0" u="none" strike="noStrike" dirty="0">
                        <a:solidFill>
                          <a:srgbClr val="000000"/>
                        </a:solidFill>
                        <a:effectLst/>
                        <a:latin typeface="Tahoma"/>
                      </a:endParaRPr>
                    </a:p>
                  </a:txBody>
                  <a:tcPr marL="6371" marR="6371" marT="6371" marB="0" anchor="b"/>
                </a:tc>
                <a:tc gridSpan="2">
                  <a:txBody>
                    <a:bodyPr/>
                    <a:lstStyle/>
                    <a:p>
                      <a:pPr algn="ctr" fontAlgn="b"/>
                      <a:endParaRPr lang="tr-TR"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hMerge="1">
                  <a:txBody>
                    <a:bodyPr/>
                    <a:lstStyle/>
                    <a:p>
                      <a:pPr algn="ctr" fontAlgn="b"/>
                      <a:endParaRPr lang="tr-TR" sz="1600" b="0" i="0" u="none" strike="noStrike">
                        <a:solidFill>
                          <a:srgbClr val="000000"/>
                        </a:solidFill>
                        <a:effectLst/>
                        <a:latin typeface="Tahoma"/>
                      </a:endParaRPr>
                    </a:p>
                  </a:txBody>
                  <a:tcPr marL="6371" marR="6371" marT="6371" marB="0" anchor="b"/>
                </a:tc>
                <a:tc>
                  <a:txBody>
                    <a:bodyPr/>
                    <a:lstStyle/>
                    <a:p>
                      <a:pPr algn="ctr" fontAlgn="b"/>
                      <a:r>
                        <a:rPr lang="tr-TR" sz="1600" u="none" strike="noStrike" dirty="0">
                          <a:solidFill>
                            <a:srgbClr val="C00000"/>
                          </a:solidFill>
                          <a:effectLst/>
                          <a:latin typeface="Times New Roman" panose="02020603050405020304" pitchFamily="18" charset="0"/>
                          <a:cs typeface="Times New Roman" panose="02020603050405020304" pitchFamily="18" charset="0"/>
                        </a:rPr>
                        <a:t>2</a:t>
                      </a:r>
                      <a:endParaRPr lang="tr-TR" sz="1600" b="0" i="0" u="none" strike="noStrike" dirty="0">
                        <a:solidFill>
                          <a:srgbClr val="C00000"/>
                        </a:solidFill>
                        <a:effectLst/>
                        <a:latin typeface="Times New Roman" panose="02020603050405020304" pitchFamily="18" charset="0"/>
                        <a:cs typeface="Times New Roman" panose="02020603050405020304" pitchFamily="18" charset="0"/>
                      </a:endParaRPr>
                    </a:p>
                  </a:txBody>
                  <a:tcPr marL="6371" marR="6371" marT="6371" marB="0" anchor="b"/>
                </a:tc>
                <a:extLst>
                  <a:ext uri="{0D108BD9-81ED-4DB2-BD59-A6C34878D82A}">
                    <a16:rowId xmlns:a16="http://schemas.microsoft.com/office/drawing/2014/main" val="10009"/>
                  </a:ext>
                </a:extLst>
              </a:tr>
              <a:tr h="391532">
                <a:tc>
                  <a:txBody>
                    <a:bodyPr/>
                    <a:lstStyle/>
                    <a:p>
                      <a:pPr algn="l" fontAlgn="b"/>
                      <a:r>
                        <a:rPr lang="tr-TR" sz="1200" u="none" strike="noStrike">
                          <a:effectLst/>
                          <a:latin typeface="Times New Roman" panose="02020603050405020304" pitchFamily="18" charset="0"/>
                          <a:cs typeface="Times New Roman" panose="02020603050405020304" pitchFamily="18" charset="0"/>
                        </a:rPr>
                        <a:t>Gaziantep</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a:txBody>
                    <a:bodyPr/>
                    <a:lstStyle/>
                    <a:p>
                      <a:pPr algn="ctr" fontAlgn="b"/>
                      <a:r>
                        <a:rPr lang="tr-TR" sz="1200" u="none" strike="noStrike">
                          <a:effectLst/>
                          <a:latin typeface="Times New Roman" panose="02020603050405020304" pitchFamily="18" charset="0"/>
                          <a:cs typeface="Times New Roman" panose="02020603050405020304" pitchFamily="18" charset="0"/>
                        </a:rPr>
                        <a:t>15</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a:txBody>
                    <a:bodyPr/>
                    <a:lstStyle/>
                    <a:p>
                      <a:pPr algn="l" fontAlgn="b"/>
                      <a:r>
                        <a:rPr lang="tr-TR" sz="1200" u="none" strike="noStrike">
                          <a:effectLst/>
                          <a:latin typeface="Times New Roman" panose="02020603050405020304" pitchFamily="18" charset="0"/>
                          <a:cs typeface="Times New Roman" panose="02020603050405020304" pitchFamily="18" charset="0"/>
                        </a:rPr>
                        <a:t>Japonya</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Bitki (Yabani buğday)</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ctr"/>
                </a:tc>
                <a:tc>
                  <a:txBody>
                    <a:bodyPr/>
                    <a:lstStyle/>
                    <a:p>
                      <a:pPr algn="ctr" fontAlgn="b"/>
                      <a:r>
                        <a:rPr lang="tr-TR" sz="1600" u="none" strike="noStrike">
                          <a:effectLst/>
                          <a:latin typeface="Times New Roman" panose="02020603050405020304" pitchFamily="18" charset="0"/>
                          <a:cs typeface="Times New Roman" panose="02020603050405020304" pitchFamily="18" charset="0"/>
                        </a:rPr>
                        <a:t> </a:t>
                      </a:r>
                      <a:endParaRPr lang="tr-TR" sz="16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gridSpan="2">
                  <a:txBody>
                    <a:bodyPr/>
                    <a:lstStyle/>
                    <a:p>
                      <a:endParaRPr lang="tr-TR">
                        <a:latin typeface="Times New Roman" panose="02020603050405020304" pitchFamily="18" charset="0"/>
                        <a:cs typeface="Times New Roman" panose="02020603050405020304" pitchFamily="18" charset="0"/>
                      </a:endParaRPr>
                    </a:p>
                  </a:txBody>
                  <a:tcPr marL="6371" marR="6371" marT="6371" marB="0" anchor="b"/>
                </a:tc>
                <a:tc hMerge="1">
                  <a:txBody>
                    <a:bodyPr/>
                    <a:lstStyle/>
                    <a:p>
                      <a:pPr algn="ctr" fontAlgn="b"/>
                      <a:endParaRPr lang="tr-TR" sz="1600" b="0" i="0" u="none" strike="noStrike">
                        <a:solidFill>
                          <a:srgbClr val="000000"/>
                        </a:solidFill>
                        <a:effectLst/>
                        <a:latin typeface="Tahoma"/>
                      </a:endParaRPr>
                    </a:p>
                  </a:txBody>
                  <a:tcPr marL="6371" marR="6371" marT="6371" marB="0" anchor="b"/>
                </a:tc>
                <a:tc gridSpan="2">
                  <a:txBody>
                    <a:bodyPr/>
                    <a:lstStyle/>
                    <a:p>
                      <a:pPr algn="ctr" fontAlgn="b"/>
                      <a:r>
                        <a:rPr lang="tr-TR" sz="1600" u="none" strike="noStrike" dirty="0">
                          <a:effectLst/>
                          <a:latin typeface="Times New Roman" panose="02020603050405020304" pitchFamily="18" charset="0"/>
                          <a:cs typeface="Times New Roman" panose="02020603050405020304" pitchFamily="18" charset="0"/>
                        </a:rPr>
                        <a:t> </a:t>
                      </a:r>
                      <a:endParaRPr lang="tr-TR"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hMerge="1">
                  <a:txBody>
                    <a:bodyPr/>
                    <a:lstStyle/>
                    <a:p>
                      <a:pPr algn="ctr" fontAlgn="b"/>
                      <a:endParaRPr lang="tr-TR" sz="1600" b="0" i="0" u="none" strike="noStrike" dirty="0">
                        <a:solidFill>
                          <a:srgbClr val="000000"/>
                        </a:solidFill>
                        <a:effectLst/>
                        <a:latin typeface="Tahoma"/>
                      </a:endParaRPr>
                    </a:p>
                  </a:txBody>
                  <a:tcPr marL="6371" marR="6371" marT="6371" marB="0" anchor="b"/>
                </a:tc>
                <a:tc gridSpan="2">
                  <a:txBody>
                    <a:bodyPr/>
                    <a:lstStyle/>
                    <a:p>
                      <a:pPr algn="ctr" fontAlgn="b"/>
                      <a:endParaRPr lang="tr-TR" sz="16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hMerge="1">
                  <a:txBody>
                    <a:bodyPr/>
                    <a:lstStyle/>
                    <a:p>
                      <a:pPr algn="ctr" fontAlgn="b"/>
                      <a:endParaRPr lang="tr-TR" sz="1600" b="0" i="0" u="none" strike="noStrike">
                        <a:solidFill>
                          <a:srgbClr val="000000"/>
                        </a:solidFill>
                        <a:effectLst/>
                        <a:latin typeface="Tahoma"/>
                      </a:endParaRPr>
                    </a:p>
                  </a:txBody>
                  <a:tcPr marL="6371" marR="6371" marT="6371" marB="0" anchor="b"/>
                </a:tc>
                <a:tc>
                  <a:txBody>
                    <a:bodyPr/>
                    <a:lstStyle/>
                    <a:p>
                      <a:pPr algn="ctr" fontAlgn="b"/>
                      <a:r>
                        <a:rPr lang="tr-TR" sz="1600" u="none" strike="noStrike" dirty="0">
                          <a:solidFill>
                            <a:srgbClr val="C00000"/>
                          </a:solidFill>
                          <a:effectLst/>
                          <a:latin typeface="Times New Roman" panose="02020603050405020304" pitchFamily="18" charset="0"/>
                          <a:cs typeface="Times New Roman" panose="02020603050405020304" pitchFamily="18" charset="0"/>
                        </a:rPr>
                        <a:t> </a:t>
                      </a:r>
                      <a:endParaRPr lang="tr-TR" sz="1600" b="0" i="0" u="none" strike="noStrike" dirty="0">
                        <a:solidFill>
                          <a:srgbClr val="C00000"/>
                        </a:solidFill>
                        <a:effectLst/>
                        <a:latin typeface="Times New Roman" panose="02020603050405020304" pitchFamily="18" charset="0"/>
                        <a:cs typeface="Times New Roman" panose="02020603050405020304" pitchFamily="18" charset="0"/>
                      </a:endParaRPr>
                    </a:p>
                  </a:txBody>
                  <a:tcPr marL="6371" marR="6371" marT="6371" marB="0" anchor="b"/>
                </a:tc>
                <a:extLst>
                  <a:ext uri="{0D108BD9-81ED-4DB2-BD59-A6C34878D82A}">
                    <a16:rowId xmlns:a16="http://schemas.microsoft.com/office/drawing/2014/main" val="10010"/>
                  </a:ext>
                </a:extLst>
              </a:tr>
              <a:tr h="391532">
                <a:tc>
                  <a:txBody>
                    <a:bodyPr/>
                    <a:lstStyle/>
                    <a:p>
                      <a:pPr algn="l" fontAlgn="b"/>
                      <a:r>
                        <a:rPr lang="tr-TR" sz="1200" u="none" strike="noStrike">
                          <a:effectLst/>
                          <a:latin typeface="Times New Roman" panose="02020603050405020304" pitchFamily="18" charset="0"/>
                          <a:cs typeface="Times New Roman" panose="02020603050405020304" pitchFamily="18" charset="0"/>
                        </a:rPr>
                        <a:t>Gümüşhane</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a:txBody>
                    <a:bodyPr/>
                    <a:lstStyle/>
                    <a:p>
                      <a:pPr algn="ctr" fontAlgn="b"/>
                      <a:r>
                        <a:rPr lang="tr-TR" sz="1200" u="none" strike="noStrike">
                          <a:effectLst/>
                          <a:latin typeface="Times New Roman" panose="02020603050405020304" pitchFamily="18" charset="0"/>
                          <a:cs typeface="Times New Roman" panose="02020603050405020304" pitchFamily="18" charset="0"/>
                        </a:rPr>
                        <a:t>12</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a:txBody>
                    <a:bodyPr/>
                    <a:lstStyle/>
                    <a:p>
                      <a:pPr algn="l" fontAlgn="b"/>
                      <a:r>
                        <a:rPr lang="tr-TR" sz="1200" u="none" strike="noStrike">
                          <a:effectLst/>
                          <a:latin typeface="Times New Roman" panose="02020603050405020304" pitchFamily="18" charset="0"/>
                          <a:cs typeface="Times New Roman" panose="02020603050405020304" pitchFamily="18" charset="0"/>
                        </a:rPr>
                        <a:t>Çek Cumhuriyeti</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Böcek</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ctr"/>
                </a:tc>
                <a:tc>
                  <a:txBody>
                    <a:bodyPr/>
                    <a:lstStyle/>
                    <a:p>
                      <a:pPr algn="ctr" fontAlgn="b"/>
                      <a:r>
                        <a:rPr lang="tr-TR" sz="1600" u="none" strike="noStrike">
                          <a:effectLst/>
                          <a:latin typeface="Times New Roman" panose="02020603050405020304" pitchFamily="18" charset="0"/>
                          <a:cs typeface="Times New Roman" panose="02020603050405020304" pitchFamily="18" charset="0"/>
                        </a:rPr>
                        <a:t> </a:t>
                      </a:r>
                      <a:endParaRPr lang="tr-TR" sz="16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gridSpan="2">
                  <a:txBody>
                    <a:bodyPr/>
                    <a:lstStyle/>
                    <a:p>
                      <a:endParaRPr lang="tr-TR">
                        <a:latin typeface="Times New Roman" panose="02020603050405020304" pitchFamily="18" charset="0"/>
                        <a:cs typeface="Times New Roman" panose="02020603050405020304" pitchFamily="18" charset="0"/>
                      </a:endParaRPr>
                    </a:p>
                  </a:txBody>
                  <a:tcPr marL="6371" marR="6371" marT="6371" marB="0" anchor="b"/>
                </a:tc>
                <a:tc hMerge="1">
                  <a:txBody>
                    <a:bodyPr/>
                    <a:lstStyle/>
                    <a:p>
                      <a:pPr algn="ctr" fontAlgn="b"/>
                      <a:endParaRPr lang="tr-TR" sz="1600" b="0" i="0" u="none" strike="noStrike">
                        <a:solidFill>
                          <a:srgbClr val="000000"/>
                        </a:solidFill>
                        <a:effectLst/>
                        <a:latin typeface="Tahoma"/>
                      </a:endParaRPr>
                    </a:p>
                  </a:txBody>
                  <a:tcPr marL="6371" marR="6371" marT="6371" marB="0" anchor="b"/>
                </a:tc>
                <a:tc gridSpan="2">
                  <a:txBody>
                    <a:bodyPr/>
                    <a:lstStyle/>
                    <a:p>
                      <a:pPr algn="ctr" fontAlgn="b"/>
                      <a:r>
                        <a:rPr lang="tr-TR" sz="1600" u="none" strike="noStrike">
                          <a:effectLst/>
                          <a:latin typeface="Times New Roman" panose="02020603050405020304" pitchFamily="18" charset="0"/>
                          <a:cs typeface="Times New Roman" panose="02020603050405020304" pitchFamily="18" charset="0"/>
                        </a:rPr>
                        <a:t> </a:t>
                      </a:r>
                      <a:endParaRPr lang="tr-TR" sz="16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hMerge="1">
                  <a:txBody>
                    <a:bodyPr/>
                    <a:lstStyle/>
                    <a:p>
                      <a:pPr algn="ctr" fontAlgn="b"/>
                      <a:endParaRPr lang="tr-TR" sz="1600" b="0" i="0" u="none" strike="noStrike">
                        <a:solidFill>
                          <a:srgbClr val="000000"/>
                        </a:solidFill>
                        <a:effectLst/>
                        <a:latin typeface="Tahoma"/>
                      </a:endParaRPr>
                    </a:p>
                  </a:txBody>
                  <a:tcPr marL="6371" marR="6371" marT="6371" marB="0" anchor="b"/>
                </a:tc>
                <a:tc gridSpan="2">
                  <a:txBody>
                    <a:bodyPr/>
                    <a:lstStyle/>
                    <a:p>
                      <a:pPr algn="ctr" fontAlgn="b"/>
                      <a:endParaRPr lang="tr-TR"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hMerge="1">
                  <a:txBody>
                    <a:bodyPr/>
                    <a:lstStyle/>
                    <a:p>
                      <a:pPr algn="ctr" fontAlgn="b"/>
                      <a:endParaRPr lang="tr-TR" sz="1600" b="0" i="0" u="none" strike="noStrike">
                        <a:solidFill>
                          <a:srgbClr val="000000"/>
                        </a:solidFill>
                        <a:effectLst/>
                        <a:latin typeface="Tahoma"/>
                      </a:endParaRPr>
                    </a:p>
                  </a:txBody>
                  <a:tcPr marL="6371" marR="6371" marT="6371" marB="0" anchor="b"/>
                </a:tc>
                <a:tc>
                  <a:txBody>
                    <a:bodyPr/>
                    <a:lstStyle/>
                    <a:p>
                      <a:pPr algn="ctr" fontAlgn="b"/>
                      <a:r>
                        <a:rPr lang="tr-TR" sz="1600" u="none" strike="noStrike" dirty="0">
                          <a:solidFill>
                            <a:srgbClr val="C00000"/>
                          </a:solidFill>
                          <a:effectLst/>
                          <a:latin typeface="Times New Roman" panose="02020603050405020304" pitchFamily="18" charset="0"/>
                          <a:cs typeface="Times New Roman" panose="02020603050405020304" pitchFamily="18" charset="0"/>
                        </a:rPr>
                        <a:t> </a:t>
                      </a:r>
                      <a:endParaRPr lang="tr-TR" sz="1600" b="0" i="0" u="none" strike="noStrike" dirty="0">
                        <a:solidFill>
                          <a:srgbClr val="C00000"/>
                        </a:solidFill>
                        <a:effectLst/>
                        <a:latin typeface="Times New Roman" panose="02020603050405020304" pitchFamily="18" charset="0"/>
                        <a:cs typeface="Times New Roman" panose="02020603050405020304" pitchFamily="18" charset="0"/>
                      </a:endParaRPr>
                    </a:p>
                  </a:txBody>
                  <a:tcPr marL="6371" marR="6371" marT="6371" marB="0" anchor="b"/>
                </a:tc>
                <a:extLst>
                  <a:ext uri="{0D108BD9-81ED-4DB2-BD59-A6C34878D82A}">
                    <a16:rowId xmlns:a16="http://schemas.microsoft.com/office/drawing/2014/main" val="10011"/>
                  </a:ext>
                </a:extLst>
              </a:tr>
              <a:tr h="292160">
                <a:tc>
                  <a:txBody>
                    <a:bodyPr/>
                    <a:lstStyle/>
                    <a:p>
                      <a:pPr algn="l" fontAlgn="b"/>
                      <a:r>
                        <a:rPr lang="tr-TR" sz="1200" u="none" strike="noStrike">
                          <a:effectLst/>
                          <a:latin typeface="Times New Roman" panose="02020603050405020304" pitchFamily="18" charset="0"/>
                          <a:cs typeface="Times New Roman" panose="02020603050405020304" pitchFamily="18" charset="0"/>
                        </a:rPr>
                        <a:t>Hatay</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a:txBody>
                    <a:bodyPr/>
                    <a:lstStyle/>
                    <a:p>
                      <a:pPr algn="ctr" fontAlgn="b"/>
                      <a:r>
                        <a:rPr lang="tr-TR" sz="1200" u="none" strike="noStrike">
                          <a:effectLst/>
                          <a:latin typeface="Times New Roman" panose="02020603050405020304" pitchFamily="18" charset="0"/>
                          <a:cs typeface="Times New Roman" panose="02020603050405020304" pitchFamily="18" charset="0"/>
                        </a:rPr>
                        <a:t>7</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a:txBody>
                    <a:bodyPr/>
                    <a:lstStyle/>
                    <a:p>
                      <a:pPr algn="l" fontAlgn="b"/>
                      <a:r>
                        <a:rPr lang="tr-TR" sz="1200" u="none" strike="noStrike">
                          <a:effectLst/>
                          <a:latin typeface="Times New Roman" panose="02020603050405020304" pitchFamily="18" charset="0"/>
                          <a:cs typeface="Times New Roman" panose="02020603050405020304" pitchFamily="18" charset="0"/>
                        </a:rPr>
                        <a:t>Suriye</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a:txBody>
                    <a:bodyPr/>
                    <a:lstStyle/>
                    <a:p>
                      <a:pPr algn="l" fontAlgn="ctr"/>
                      <a:r>
                        <a:rPr lang="nn-NO" sz="1200" u="none" strike="noStrike">
                          <a:effectLst/>
                          <a:latin typeface="Times New Roman" panose="02020603050405020304" pitchFamily="18" charset="0"/>
                          <a:cs typeface="Times New Roman" panose="02020603050405020304" pitchFamily="18" charset="0"/>
                        </a:rPr>
                        <a:t>Kuş (Papağan ve Saka Kuşu)</a:t>
                      </a:r>
                      <a:endParaRPr lang="nn-N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ctr"/>
                </a:tc>
                <a:tc>
                  <a:txBody>
                    <a:bodyPr/>
                    <a:lstStyle/>
                    <a:p>
                      <a:pPr algn="ctr" fontAlgn="b"/>
                      <a:r>
                        <a:rPr lang="tr-TR" sz="1600" u="none" strike="noStrike">
                          <a:effectLst/>
                          <a:latin typeface="Times New Roman" panose="02020603050405020304" pitchFamily="18" charset="0"/>
                          <a:cs typeface="Times New Roman" panose="02020603050405020304" pitchFamily="18" charset="0"/>
                        </a:rPr>
                        <a:t> </a:t>
                      </a:r>
                      <a:endParaRPr lang="tr-TR" sz="16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gridSpan="2">
                  <a:txBody>
                    <a:bodyPr/>
                    <a:lstStyle/>
                    <a:p>
                      <a:endParaRPr lang="tr-TR">
                        <a:latin typeface="Times New Roman" panose="02020603050405020304" pitchFamily="18" charset="0"/>
                        <a:cs typeface="Times New Roman" panose="02020603050405020304" pitchFamily="18" charset="0"/>
                      </a:endParaRPr>
                    </a:p>
                  </a:txBody>
                  <a:tcPr marL="6371" marR="6371" marT="6371" marB="0" anchor="b"/>
                </a:tc>
                <a:tc hMerge="1">
                  <a:txBody>
                    <a:bodyPr/>
                    <a:lstStyle/>
                    <a:p>
                      <a:pPr algn="ctr" fontAlgn="b"/>
                      <a:endParaRPr lang="tr-TR" sz="1600" b="0" i="0" u="none" strike="noStrike">
                        <a:solidFill>
                          <a:srgbClr val="000000"/>
                        </a:solidFill>
                        <a:effectLst/>
                        <a:latin typeface="Tahoma"/>
                      </a:endParaRPr>
                    </a:p>
                  </a:txBody>
                  <a:tcPr marL="6371" marR="6371" marT="6371" marB="0" anchor="b"/>
                </a:tc>
                <a:tc gridSpan="2">
                  <a:txBody>
                    <a:bodyPr/>
                    <a:lstStyle/>
                    <a:p>
                      <a:pPr algn="ctr" fontAlgn="b"/>
                      <a:r>
                        <a:rPr lang="tr-TR" sz="1600" u="none" strike="noStrike">
                          <a:effectLst/>
                          <a:latin typeface="Times New Roman" panose="02020603050405020304" pitchFamily="18" charset="0"/>
                          <a:cs typeface="Times New Roman" panose="02020603050405020304" pitchFamily="18" charset="0"/>
                        </a:rPr>
                        <a:t>1</a:t>
                      </a:r>
                      <a:endParaRPr lang="tr-TR" sz="16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hMerge="1">
                  <a:txBody>
                    <a:bodyPr/>
                    <a:lstStyle/>
                    <a:p>
                      <a:pPr algn="ctr" fontAlgn="b"/>
                      <a:endParaRPr lang="tr-TR" sz="1600" b="0" i="0" u="none" strike="noStrike">
                        <a:solidFill>
                          <a:srgbClr val="000000"/>
                        </a:solidFill>
                        <a:effectLst/>
                        <a:latin typeface="Tahoma"/>
                      </a:endParaRPr>
                    </a:p>
                  </a:txBody>
                  <a:tcPr marL="6371" marR="6371" marT="6371" marB="0" anchor="b"/>
                </a:tc>
                <a:tc gridSpan="2">
                  <a:txBody>
                    <a:bodyPr/>
                    <a:lstStyle/>
                    <a:p>
                      <a:pPr algn="ctr" fontAlgn="b"/>
                      <a:r>
                        <a:rPr lang="tr-TR" sz="1600" u="none" strike="noStrike" dirty="0">
                          <a:effectLst/>
                          <a:latin typeface="Times New Roman" panose="02020603050405020304" pitchFamily="18" charset="0"/>
                          <a:cs typeface="Times New Roman" panose="02020603050405020304" pitchFamily="18" charset="0"/>
                        </a:rPr>
                        <a:t>5</a:t>
                      </a:r>
                      <a:endParaRPr lang="tr-TR"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hMerge="1">
                  <a:txBody>
                    <a:bodyPr/>
                    <a:lstStyle/>
                    <a:p>
                      <a:pPr algn="ctr" fontAlgn="b"/>
                      <a:endParaRPr lang="tr-TR" sz="1600" b="0" i="0" u="none" strike="noStrike">
                        <a:solidFill>
                          <a:srgbClr val="000000"/>
                        </a:solidFill>
                        <a:effectLst/>
                        <a:latin typeface="Tahoma"/>
                      </a:endParaRPr>
                    </a:p>
                  </a:txBody>
                  <a:tcPr marL="6371" marR="6371" marT="6371" marB="0" anchor="b"/>
                </a:tc>
                <a:tc>
                  <a:txBody>
                    <a:bodyPr/>
                    <a:lstStyle/>
                    <a:p>
                      <a:pPr algn="ctr" fontAlgn="b"/>
                      <a:r>
                        <a:rPr lang="tr-TR" sz="1600" u="none" strike="noStrike" dirty="0">
                          <a:solidFill>
                            <a:srgbClr val="C00000"/>
                          </a:solidFill>
                          <a:effectLst/>
                          <a:latin typeface="Times New Roman" panose="02020603050405020304" pitchFamily="18" charset="0"/>
                          <a:cs typeface="Times New Roman" panose="02020603050405020304" pitchFamily="18" charset="0"/>
                        </a:rPr>
                        <a:t>7</a:t>
                      </a:r>
                      <a:endParaRPr lang="tr-TR" sz="1600" b="0" i="0" u="none" strike="noStrike" dirty="0">
                        <a:solidFill>
                          <a:srgbClr val="C00000"/>
                        </a:solidFill>
                        <a:effectLst/>
                        <a:latin typeface="Times New Roman" panose="02020603050405020304" pitchFamily="18" charset="0"/>
                        <a:cs typeface="Times New Roman" panose="02020603050405020304" pitchFamily="18" charset="0"/>
                      </a:endParaRPr>
                    </a:p>
                  </a:txBody>
                  <a:tcPr marL="6371" marR="6371" marT="6371" marB="0" anchor="b"/>
                </a:tc>
                <a:extLst>
                  <a:ext uri="{0D108BD9-81ED-4DB2-BD59-A6C34878D82A}">
                    <a16:rowId xmlns:a16="http://schemas.microsoft.com/office/drawing/2014/main" val="10012"/>
                  </a:ext>
                </a:extLst>
              </a:tr>
              <a:tr h="292160">
                <a:tc>
                  <a:txBody>
                    <a:bodyPr/>
                    <a:lstStyle/>
                    <a:p>
                      <a:pPr algn="l" fontAlgn="b"/>
                      <a:r>
                        <a:rPr lang="tr-TR" sz="1200" u="none" strike="noStrike">
                          <a:effectLst/>
                          <a:latin typeface="Times New Roman" panose="02020603050405020304" pitchFamily="18" charset="0"/>
                          <a:cs typeface="Times New Roman" panose="02020603050405020304" pitchFamily="18" charset="0"/>
                        </a:rPr>
                        <a:t>Isparta</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a:txBody>
                    <a:bodyPr/>
                    <a:lstStyle/>
                    <a:p>
                      <a:pPr algn="ctr" fontAlgn="b"/>
                      <a:r>
                        <a:rPr lang="tr-TR" sz="1200" u="none" strike="noStrike">
                          <a:effectLst/>
                          <a:latin typeface="Times New Roman" panose="02020603050405020304" pitchFamily="18" charset="0"/>
                          <a:cs typeface="Times New Roman" panose="02020603050405020304" pitchFamily="18" charset="0"/>
                        </a:rPr>
                        <a:t>6</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a:txBody>
                    <a:bodyPr/>
                    <a:lstStyle/>
                    <a:p>
                      <a:pPr algn="l" fontAlgn="b"/>
                      <a:r>
                        <a:rPr lang="tr-TR" sz="1200" u="none" strike="noStrike">
                          <a:effectLst/>
                          <a:latin typeface="Times New Roman" panose="02020603050405020304" pitchFamily="18" charset="0"/>
                          <a:cs typeface="Times New Roman" panose="02020603050405020304" pitchFamily="18" charset="0"/>
                        </a:rPr>
                        <a:t>İtalya</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Bitki</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ctr"/>
                </a:tc>
                <a:tc>
                  <a:txBody>
                    <a:bodyPr/>
                    <a:lstStyle/>
                    <a:p>
                      <a:pPr algn="ctr" fontAlgn="b"/>
                      <a:r>
                        <a:rPr lang="tr-TR" sz="1600" u="none" strike="noStrike">
                          <a:effectLst/>
                          <a:latin typeface="Times New Roman" panose="02020603050405020304" pitchFamily="18" charset="0"/>
                          <a:cs typeface="Times New Roman" panose="02020603050405020304" pitchFamily="18" charset="0"/>
                        </a:rPr>
                        <a:t> </a:t>
                      </a:r>
                      <a:endParaRPr lang="tr-TR" sz="16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gridSpan="2">
                  <a:txBody>
                    <a:bodyPr/>
                    <a:lstStyle/>
                    <a:p>
                      <a:endParaRPr lang="tr-TR">
                        <a:latin typeface="Times New Roman" panose="02020603050405020304" pitchFamily="18" charset="0"/>
                        <a:cs typeface="Times New Roman" panose="02020603050405020304" pitchFamily="18" charset="0"/>
                      </a:endParaRPr>
                    </a:p>
                  </a:txBody>
                  <a:tcPr marL="6371" marR="6371" marT="6371" marB="0" anchor="b"/>
                </a:tc>
                <a:tc hMerge="1">
                  <a:txBody>
                    <a:bodyPr/>
                    <a:lstStyle/>
                    <a:p>
                      <a:pPr algn="ctr" fontAlgn="b"/>
                      <a:endParaRPr lang="tr-TR" sz="1600" b="0" i="0" u="none" strike="noStrike">
                        <a:solidFill>
                          <a:srgbClr val="000000"/>
                        </a:solidFill>
                        <a:effectLst/>
                        <a:latin typeface="Tahoma"/>
                      </a:endParaRPr>
                    </a:p>
                  </a:txBody>
                  <a:tcPr marL="6371" marR="6371" marT="6371" marB="0" anchor="b"/>
                </a:tc>
                <a:tc gridSpan="2">
                  <a:txBody>
                    <a:bodyPr/>
                    <a:lstStyle/>
                    <a:p>
                      <a:pPr algn="ctr" fontAlgn="b"/>
                      <a:r>
                        <a:rPr lang="tr-TR" sz="1600" u="none" strike="noStrike">
                          <a:effectLst/>
                          <a:latin typeface="Times New Roman" panose="02020603050405020304" pitchFamily="18" charset="0"/>
                          <a:cs typeface="Times New Roman" panose="02020603050405020304" pitchFamily="18" charset="0"/>
                        </a:rPr>
                        <a:t> </a:t>
                      </a:r>
                      <a:endParaRPr lang="tr-TR" sz="16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hMerge="1">
                  <a:txBody>
                    <a:bodyPr/>
                    <a:lstStyle/>
                    <a:p>
                      <a:pPr algn="ctr" fontAlgn="b"/>
                      <a:endParaRPr lang="tr-TR" sz="1600" b="0" i="0" u="none" strike="noStrike">
                        <a:solidFill>
                          <a:srgbClr val="000000"/>
                        </a:solidFill>
                        <a:effectLst/>
                        <a:latin typeface="Tahoma"/>
                      </a:endParaRPr>
                    </a:p>
                  </a:txBody>
                  <a:tcPr marL="6371" marR="6371" marT="6371" marB="0" anchor="b"/>
                </a:tc>
                <a:tc gridSpan="2">
                  <a:txBody>
                    <a:bodyPr/>
                    <a:lstStyle/>
                    <a:p>
                      <a:pPr algn="ctr" fontAlgn="b"/>
                      <a:r>
                        <a:rPr lang="tr-TR" sz="1600" u="none" strike="noStrike" dirty="0">
                          <a:effectLst/>
                          <a:latin typeface="Times New Roman" panose="02020603050405020304" pitchFamily="18" charset="0"/>
                          <a:cs typeface="Times New Roman" panose="02020603050405020304" pitchFamily="18" charset="0"/>
                        </a:rPr>
                        <a:t>1</a:t>
                      </a:r>
                      <a:endParaRPr lang="tr-TR"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hMerge="1">
                  <a:txBody>
                    <a:bodyPr/>
                    <a:lstStyle/>
                    <a:p>
                      <a:pPr algn="ctr" fontAlgn="b"/>
                      <a:endParaRPr lang="tr-TR" sz="1600" b="0" i="0" u="none" strike="noStrike">
                        <a:solidFill>
                          <a:srgbClr val="000000"/>
                        </a:solidFill>
                        <a:effectLst/>
                        <a:latin typeface="Tahoma"/>
                      </a:endParaRPr>
                    </a:p>
                  </a:txBody>
                  <a:tcPr marL="6371" marR="6371" marT="6371" marB="0" anchor="b"/>
                </a:tc>
                <a:tc>
                  <a:txBody>
                    <a:bodyPr/>
                    <a:lstStyle/>
                    <a:p>
                      <a:pPr algn="ctr" fontAlgn="b"/>
                      <a:r>
                        <a:rPr lang="tr-TR" sz="1600" u="none" strike="noStrike" dirty="0">
                          <a:solidFill>
                            <a:srgbClr val="C00000"/>
                          </a:solidFill>
                          <a:effectLst/>
                          <a:latin typeface="Times New Roman" panose="02020603050405020304" pitchFamily="18" charset="0"/>
                          <a:cs typeface="Times New Roman" panose="02020603050405020304" pitchFamily="18" charset="0"/>
                        </a:rPr>
                        <a:t> </a:t>
                      </a:r>
                      <a:endParaRPr lang="tr-TR" sz="1600" b="0" i="0" u="none" strike="noStrike" dirty="0">
                        <a:solidFill>
                          <a:srgbClr val="C00000"/>
                        </a:solidFill>
                        <a:effectLst/>
                        <a:latin typeface="Times New Roman" panose="02020603050405020304" pitchFamily="18" charset="0"/>
                        <a:cs typeface="Times New Roman" panose="02020603050405020304" pitchFamily="18" charset="0"/>
                      </a:endParaRPr>
                    </a:p>
                  </a:txBody>
                  <a:tcPr marL="6371" marR="6371" marT="6371" marB="0" anchor="b"/>
                </a:tc>
                <a:extLst>
                  <a:ext uri="{0D108BD9-81ED-4DB2-BD59-A6C34878D82A}">
                    <a16:rowId xmlns:a16="http://schemas.microsoft.com/office/drawing/2014/main" val="10013"/>
                  </a:ext>
                </a:extLst>
              </a:tr>
              <a:tr h="391532">
                <a:tc>
                  <a:txBody>
                    <a:bodyPr/>
                    <a:lstStyle/>
                    <a:p>
                      <a:pPr algn="l" fontAlgn="b"/>
                      <a:r>
                        <a:rPr lang="tr-TR" sz="1200" u="none" strike="noStrike">
                          <a:effectLst/>
                          <a:latin typeface="Times New Roman" panose="02020603050405020304" pitchFamily="18" charset="0"/>
                          <a:cs typeface="Times New Roman" panose="02020603050405020304" pitchFamily="18" charset="0"/>
                        </a:rPr>
                        <a:t>Karabük</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a:txBody>
                    <a:bodyPr/>
                    <a:lstStyle/>
                    <a:p>
                      <a:pPr algn="ctr" fontAlgn="b"/>
                      <a:r>
                        <a:rPr lang="tr-TR" sz="1200" u="none" strike="noStrike">
                          <a:effectLst/>
                          <a:latin typeface="Times New Roman" panose="02020603050405020304" pitchFamily="18" charset="0"/>
                          <a:cs typeface="Times New Roman" panose="02020603050405020304" pitchFamily="18" charset="0"/>
                        </a:rPr>
                        <a:t>10</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a:txBody>
                    <a:bodyPr/>
                    <a:lstStyle/>
                    <a:p>
                      <a:pPr algn="l" fontAlgn="b"/>
                      <a:r>
                        <a:rPr lang="tr-TR" sz="1200" u="none" strike="noStrike">
                          <a:effectLst/>
                          <a:latin typeface="Times New Roman" panose="02020603050405020304" pitchFamily="18" charset="0"/>
                          <a:cs typeface="Times New Roman" panose="02020603050405020304" pitchFamily="18" charset="0"/>
                        </a:rPr>
                        <a:t>İspanya</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Bitki, Tohum ve Böcek </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ctr"/>
                </a:tc>
                <a:tc>
                  <a:txBody>
                    <a:bodyPr/>
                    <a:lstStyle/>
                    <a:p>
                      <a:pPr algn="ctr" fontAlgn="b"/>
                      <a:r>
                        <a:rPr lang="tr-TR" sz="1600" u="none" strike="noStrike">
                          <a:effectLst/>
                          <a:latin typeface="Times New Roman" panose="02020603050405020304" pitchFamily="18" charset="0"/>
                          <a:cs typeface="Times New Roman" panose="02020603050405020304" pitchFamily="18" charset="0"/>
                        </a:rPr>
                        <a:t> </a:t>
                      </a:r>
                      <a:endParaRPr lang="tr-TR" sz="16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gridSpan="2">
                  <a:txBody>
                    <a:bodyPr/>
                    <a:lstStyle/>
                    <a:p>
                      <a:endParaRPr lang="tr-TR">
                        <a:latin typeface="Times New Roman" panose="02020603050405020304" pitchFamily="18" charset="0"/>
                        <a:cs typeface="Times New Roman" panose="02020603050405020304" pitchFamily="18" charset="0"/>
                      </a:endParaRPr>
                    </a:p>
                  </a:txBody>
                  <a:tcPr marL="6371" marR="6371" marT="6371" marB="0" anchor="b"/>
                </a:tc>
                <a:tc hMerge="1">
                  <a:txBody>
                    <a:bodyPr/>
                    <a:lstStyle/>
                    <a:p>
                      <a:pPr algn="ctr" fontAlgn="b"/>
                      <a:endParaRPr lang="tr-TR" sz="1600" b="0" i="0" u="none" strike="noStrike">
                        <a:solidFill>
                          <a:srgbClr val="000000"/>
                        </a:solidFill>
                        <a:effectLst/>
                        <a:latin typeface="Tahoma"/>
                      </a:endParaRPr>
                    </a:p>
                  </a:txBody>
                  <a:tcPr marL="6371" marR="6371" marT="6371" marB="0" anchor="b"/>
                </a:tc>
                <a:tc gridSpan="2">
                  <a:txBody>
                    <a:bodyPr/>
                    <a:lstStyle/>
                    <a:p>
                      <a:pPr algn="ctr" fontAlgn="b"/>
                      <a:r>
                        <a:rPr lang="tr-TR" sz="1600" u="none" strike="noStrike">
                          <a:effectLst/>
                          <a:latin typeface="Times New Roman" panose="02020603050405020304" pitchFamily="18" charset="0"/>
                          <a:cs typeface="Times New Roman" panose="02020603050405020304" pitchFamily="18" charset="0"/>
                        </a:rPr>
                        <a:t> </a:t>
                      </a:r>
                      <a:endParaRPr lang="tr-TR" sz="16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hMerge="1">
                  <a:txBody>
                    <a:bodyPr/>
                    <a:lstStyle/>
                    <a:p>
                      <a:pPr algn="ctr" fontAlgn="b"/>
                      <a:endParaRPr lang="tr-TR" sz="1600" b="0" i="0" u="none" strike="noStrike">
                        <a:solidFill>
                          <a:srgbClr val="000000"/>
                        </a:solidFill>
                        <a:effectLst/>
                        <a:latin typeface="Tahoma"/>
                      </a:endParaRPr>
                    </a:p>
                  </a:txBody>
                  <a:tcPr marL="6371" marR="6371" marT="6371" marB="0" anchor="b"/>
                </a:tc>
                <a:tc gridSpan="2">
                  <a:txBody>
                    <a:bodyPr/>
                    <a:lstStyle/>
                    <a:p>
                      <a:pPr algn="ctr" fontAlgn="b"/>
                      <a:endParaRPr lang="tr-TR"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hMerge="1">
                  <a:txBody>
                    <a:bodyPr/>
                    <a:lstStyle/>
                    <a:p>
                      <a:pPr algn="ctr" fontAlgn="b"/>
                      <a:endParaRPr lang="tr-TR" sz="1600" b="0" i="0" u="none" strike="noStrike">
                        <a:solidFill>
                          <a:srgbClr val="000000"/>
                        </a:solidFill>
                        <a:effectLst/>
                        <a:latin typeface="Tahoma"/>
                      </a:endParaRPr>
                    </a:p>
                  </a:txBody>
                  <a:tcPr marL="6371" marR="6371" marT="6371" marB="0" anchor="b"/>
                </a:tc>
                <a:tc>
                  <a:txBody>
                    <a:bodyPr/>
                    <a:lstStyle/>
                    <a:p>
                      <a:pPr algn="ctr" fontAlgn="b"/>
                      <a:r>
                        <a:rPr lang="tr-TR" sz="1600" u="none" strike="noStrike" dirty="0">
                          <a:solidFill>
                            <a:srgbClr val="C00000"/>
                          </a:solidFill>
                          <a:effectLst/>
                          <a:latin typeface="Times New Roman" panose="02020603050405020304" pitchFamily="18" charset="0"/>
                          <a:cs typeface="Times New Roman" panose="02020603050405020304" pitchFamily="18" charset="0"/>
                        </a:rPr>
                        <a:t>1</a:t>
                      </a:r>
                      <a:endParaRPr lang="tr-TR" sz="1600" b="0" i="0" u="none" strike="noStrike" dirty="0">
                        <a:solidFill>
                          <a:srgbClr val="C00000"/>
                        </a:solidFill>
                        <a:effectLst/>
                        <a:latin typeface="Times New Roman" panose="02020603050405020304" pitchFamily="18" charset="0"/>
                        <a:cs typeface="Times New Roman" panose="02020603050405020304" pitchFamily="18" charset="0"/>
                      </a:endParaRPr>
                    </a:p>
                  </a:txBody>
                  <a:tcPr marL="6371" marR="6371" marT="6371" marB="0" anchor="b"/>
                </a:tc>
                <a:extLst>
                  <a:ext uri="{0D108BD9-81ED-4DB2-BD59-A6C34878D82A}">
                    <a16:rowId xmlns:a16="http://schemas.microsoft.com/office/drawing/2014/main" val="10014"/>
                  </a:ext>
                </a:extLst>
              </a:tr>
              <a:tr h="292160">
                <a:tc>
                  <a:txBody>
                    <a:bodyPr/>
                    <a:lstStyle/>
                    <a:p>
                      <a:pPr algn="l" fontAlgn="b"/>
                      <a:r>
                        <a:rPr lang="tr-TR" sz="1200" u="none" strike="noStrike">
                          <a:effectLst/>
                          <a:latin typeface="Times New Roman" panose="02020603050405020304" pitchFamily="18" charset="0"/>
                          <a:cs typeface="Times New Roman" panose="02020603050405020304" pitchFamily="18" charset="0"/>
                        </a:rPr>
                        <a:t>Kars</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a:txBody>
                    <a:bodyPr/>
                    <a:lstStyle/>
                    <a:p>
                      <a:pPr algn="ctr" fontAlgn="b"/>
                      <a:r>
                        <a:rPr lang="tr-TR" sz="1200" u="none" strike="noStrike">
                          <a:effectLst/>
                          <a:latin typeface="Times New Roman" panose="02020603050405020304" pitchFamily="18" charset="0"/>
                          <a:cs typeface="Times New Roman" panose="02020603050405020304" pitchFamily="18" charset="0"/>
                        </a:rPr>
                        <a:t>13</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a:txBody>
                    <a:bodyPr/>
                    <a:lstStyle/>
                    <a:p>
                      <a:pPr algn="l" fontAlgn="b"/>
                      <a:r>
                        <a:rPr lang="tr-TR" sz="1200" u="none" strike="noStrike">
                          <a:effectLst/>
                          <a:latin typeface="Times New Roman" panose="02020603050405020304" pitchFamily="18" charset="0"/>
                          <a:cs typeface="Times New Roman" panose="02020603050405020304" pitchFamily="18" charset="0"/>
                        </a:rPr>
                        <a:t>Suriye</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Kuş (Güvercin)</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ctr"/>
                </a:tc>
                <a:tc>
                  <a:txBody>
                    <a:bodyPr/>
                    <a:lstStyle/>
                    <a:p>
                      <a:pPr algn="ctr" fontAlgn="b"/>
                      <a:r>
                        <a:rPr lang="tr-TR" sz="1600" u="none" strike="noStrike">
                          <a:effectLst/>
                          <a:latin typeface="Times New Roman" panose="02020603050405020304" pitchFamily="18" charset="0"/>
                          <a:cs typeface="Times New Roman" panose="02020603050405020304" pitchFamily="18" charset="0"/>
                        </a:rPr>
                        <a:t> </a:t>
                      </a:r>
                      <a:endParaRPr lang="tr-TR" sz="16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gridSpan="2">
                  <a:txBody>
                    <a:bodyPr/>
                    <a:lstStyle/>
                    <a:p>
                      <a:endParaRPr lang="tr-TR">
                        <a:latin typeface="Times New Roman" panose="02020603050405020304" pitchFamily="18" charset="0"/>
                        <a:cs typeface="Times New Roman" panose="02020603050405020304" pitchFamily="18" charset="0"/>
                      </a:endParaRPr>
                    </a:p>
                  </a:txBody>
                  <a:tcPr marL="6371" marR="6371" marT="6371" marB="0" anchor="b"/>
                </a:tc>
                <a:tc hMerge="1">
                  <a:txBody>
                    <a:bodyPr/>
                    <a:lstStyle/>
                    <a:p>
                      <a:pPr algn="ctr" fontAlgn="b"/>
                      <a:endParaRPr lang="tr-TR" sz="1600" b="0" i="0" u="none" strike="noStrike">
                        <a:solidFill>
                          <a:srgbClr val="000000"/>
                        </a:solidFill>
                        <a:effectLst/>
                        <a:latin typeface="Tahoma"/>
                      </a:endParaRPr>
                    </a:p>
                  </a:txBody>
                  <a:tcPr marL="6371" marR="6371" marT="6371" marB="0" anchor="b"/>
                </a:tc>
                <a:tc gridSpan="2">
                  <a:txBody>
                    <a:bodyPr/>
                    <a:lstStyle/>
                    <a:p>
                      <a:pPr algn="ctr" fontAlgn="b"/>
                      <a:r>
                        <a:rPr lang="tr-TR" sz="1600" u="none" strike="noStrike">
                          <a:effectLst/>
                          <a:latin typeface="Times New Roman" panose="02020603050405020304" pitchFamily="18" charset="0"/>
                          <a:cs typeface="Times New Roman" panose="02020603050405020304" pitchFamily="18" charset="0"/>
                        </a:rPr>
                        <a:t>1</a:t>
                      </a:r>
                      <a:endParaRPr lang="tr-TR" sz="16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hMerge="1">
                  <a:txBody>
                    <a:bodyPr/>
                    <a:lstStyle/>
                    <a:p>
                      <a:pPr algn="ctr" fontAlgn="b"/>
                      <a:endParaRPr lang="tr-TR" sz="1600" b="0" i="0" u="none" strike="noStrike">
                        <a:solidFill>
                          <a:srgbClr val="000000"/>
                        </a:solidFill>
                        <a:effectLst/>
                        <a:latin typeface="Tahoma"/>
                      </a:endParaRPr>
                    </a:p>
                  </a:txBody>
                  <a:tcPr marL="6371" marR="6371" marT="6371" marB="0" anchor="b"/>
                </a:tc>
                <a:tc gridSpan="2">
                  <a:txBody>
                    <a:bodyPr/>
                    <a:lstStyle/>
                    <a:p>
                      <a:pPr algn="ctr" fontAlgn="b"/>
                      <a:endParaRPr lang="tr-TR"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hMerge="1">
                  <a:txBody>
                    <a:bodyPr/>
                    <a:lstStyle/>
                    <a:p>
                      <a:pPr algn="ctr" fontAlgn="b"/>
                      <a:endParaRPr lang="tr-TR" sz="1600" b="0" i="0" u="none" strike="noStrike">
                        <a:solidFill>
                          <a:srgbClr val="000000"/>
                        </a:solidFill>
                        <a:effectLst/>
                        <a:latin typeface="Tahoma"/>
                      </a:endParaRPr>
                    </a:p>
                  </a:txBody>
                  <a:tcPr marL="6371" marR="6371" marT="6371" marB="0" anchor="b"/>
                </a:tc>
                <a:tc>
                  <a:txBody>
                    <a:bodyPr/>
                    <a:lstStyle/>
                    <a:p>
                      <a:pPr algn="ctr" fontAlgn="b"/>
                      <a:r>
                        <a:rPr lang="tr-TR" sz="1600" u="none" strike="noStrike" dirty="0">
                          <a:solidFill>
                            <a:srgbClr val="C00000"/>
                          </a:solidFill>
                          <a:effectLst/>
                          <a:latin typeface="Times New Roman" panose="02020603050405020304" pitchFamily="18" charset="0"/>
                          <a:cs typeface="Times New Roman" panose="02020603050405020304" pitchFamily="18" charset="0"/>
                        </a:rPr>
                        <a:t>1</a:t>
                      </a:r>
                      <a:endParaRPr lang="tr-TR" sz="1600" b="0" i="0" u="none" strike="noStrike" dirty="0">
                        <a:solidFill>
                          <a:srgbClr val="C00000"/>
                        </a:solidFill>
                        <a:effectLst/>
                        <a:latin typeface="Times New Roman" panose="02020603050405020304" pitchFamily="18" charset="0"/>
                        <a:cs typeface="Times New Roman" panose="02020603050405020304" pitchFamily="18" charset="0"/>
                      </a:endParaRPr>
                    </a:p>
                  </a:txBody>
                  <a:tcPr marL="6371" marR="6371" marT="6371" marB="0" anchor="b"/>
                </a:tc>
                <a:extLst>
                  <a:ext uri="{0D108BD9-81ED-4DB2-BD59-A6C34878D82A}">
                    <a16:rowId xmlns:a16="http://schemas.microsoft.com/office/drawing/2014/main" val="10015"/>
                  </a:ext>
                </a:extLst>
              </a:tr>
              <a:tr h="391532">
                <a:tc>
                  <a:txBody>
                    <a:bodyPr/>
                    <a:lstStyle/>
                    <a:p>
                      <a:pPr algn="l" fontAlgn="b"/>
                      <a:r>
                        <a:rPr lang="tr-TR" sz="1200" u="none" strike="noStrike">
                          <a:effectLst/>
                          <a:latin typeface="Times New Roman" panose="02020603050405020304" pitchFamily="18" charset="0"/>
                          <a:cs typeface="Times New Roman" panose="02020603050405020304" pitchFamily="18" charset="0"/>
                        </a:rPr>
                        <a:t>Kırıklareli</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a:txBody>
                    <a:bodyPr/>
                    <a:lstStyle/>
                    <a:p>
                      <a:pPr algn="ctr" fontAlgn="b"/>
                      <a:r>
                        <a:rPr lang="tr-TR" sz="1200" u="none" strike="noStrike">
                          <a:effectLst/>
                          <a:latin typeface="Times New Roman" panose="02020603050405020304" pitchFamily="18" charset="0"/>
                          <a:cs typeface="Times New Roman" panose="02020603050405020304" pitchFamily="18" charset="0"/>
                        </a:rPr>
                        <a:t>1</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a:txBody>
                    <a:bodyPr/>
                    <a:lstStyle/>
                    <a:p>
                      <a:pPr algn="l" fontAlgn="b"/>
                      <a:r>
                        <a:rPr lang="tr-TR" sz="1200" u="none" strike="noStrike">
                          <a:effectLst/>
                          <a:latin typeface="Times New Roman" panose="02020603050405020304" pitchFamily="18" charset="0"/>
                          <a:cs typeface="Times New Roman" panose="02020603050405020304" pitchFamily="18" charset="0"/>
                        </a:rPr>
                        <a:t>Macaristan</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Bitki</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ctr"/>
                </a:tc>
                <a:tc>
                  <a:txBody>
                    <a:bodyPr/>
                    <a:lstStyle/>
                    <a:p>
                      <a:pPr algn="ctr" fontAlgn="b"/>
                      <a:r>
                        <a:rPr lang="tr-TR" sz="1600" u="none" strike="noStrike">
                          <a:effectLst/>
                          <a:latin typeface="Times New Roman" panose="02020603050405020304" pitchFamily="18" charset="0"/>
                          <a:cs typeface="Times New Roman" panose="02020603050405020304" pitchFamily="18" charset="0"/>
                        </a:rPr>
                        <a:t> </a:t>
                      </a:r>
                      <a:endParaRPr lang="tr-TR" sz="16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gridSpan="2">
                  <a:txBody>
                    <a:bodyPr/>
                    <a:lstStyle/>
                    <a:p>
                      <a:endParaRPr lang="tr-TR">
                        <a:latin typeface="Times New Roman" panose="02020603050405020304" pitchFamily="18" charset="0"/>
                        <a:cs typeface="Times New Roman" panose="02020603050405020304" pitchFamily="18" charset="0"/>
                      </a:endParaRPr>
                    </a:p>
                  </a:txBody>
                  <a:tcPr marL="6371" marR="6371" marT="6371" marB="0" anchor="b"/>
                </a:tc>
                <a:tc hMerge="1">
                  <a:txBody>
                    <a:bodyPr/>
                    <a:lstStyle/>
                    <a:p>
                      <a:pPr algn="ctr" fontAlgn="b"/>
                      <a:endParaRPr lang="tr-TR" sz="1600" b="0" i="0" u="none" strike="noStrike">
                        <a:solidFill>
                          <a:srgbClr val="000000"/>
                        </a:solidFill>
                        <a:effectLst/>
                        <a:latin typeface="Tahoma"/>
                      </a:endParaRPr>
                    </a:p>
                  </a:txBody>
                  <a:tcPr marL="6371" marR="6371" marT="6371" marB="0" anchor="b"/>
                </a:tc>
                <a:tc gridSpan="2">
                  <a:txBody>
                    <a:bodyPr/>
                    <a:lstStyle/>
                    <a:p>
                      <a:pPr algn="ctr" fontAlgn="b"/>
                      <a:r>
                        <a:rPr lang="tr-TR" sz="1600" u="none" strike="noStrike">
                          <a:effectLst/>
                          <a:latin typeface="Times New Roman" panose="02020603050405020304" pitchFamily="18" charset="0"/>
                          <a:cs typeface="Times New Roman" panose="02020603050405020304" pitchFamily="18" charset="0"/>
                        </a:rPr>
                        <a:t> </a:t>
                      </a:r>
                      <a:endParaRPr lang="tr-TR" sz="16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hMerge="1">
                  <a:txBody>
                    <a:bodyPr/>
                    <a:lstStyle/>
                    <a:p>
                      <a:pPr algn="ctr" fontAlgn="b"/>
                      <a:endParaRPr lang="tr-TR" sz="1600" b="0" i="0" u="none" strike="noStrike">
                        <a:solidFill>
                          <a:srgbClr val="000000"/>
                        </a:solidFill>
                        <a:effectLst/>
                        <a:latin typeface="Tahoma"/>
                      </a:endParaRPr>
                    </a:p>
                  </a:txBody>
                  <a:tcPr marL="6371" marR="6371" marT="6371" marB="0" anchor="b"/>
                </a:tc>
                <a:tc gridSpan="2">
                  <a:txBody>
                    <a:bodyPr/>
                    <a:lstStyle/>
                    <a:p>
                      <a:pPr algn="ctr" fontAlgn="b"/>
                      <a:r>
                        <a:rPr lang="tr-TR" sz="1600" u="none" strike="noStrike" dirty="0">
                          <a:effectLst/>
                          <a:latin typeface="Times New Roman" panose="02020603050405020304" pitchFamily="18" charset="0"/>
                          <a:cs typeface="Times New Roman" panose="02020603050405020304" pitchFamily="18" charset="0"/>
                        </a:rPr>
                        <a:t>1</a:t>
                      </a:r>
                      <a:endParaRPr lang="tr-TR"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hMerge="1">
                  <a:txBody>
                    <a:bodyPr/>
                    <a:lstStyle/>
                    <a:p>
                      <a:pPr algn="ctr" fontAlgn="b"/>
                      <a:endParaRPr lang="tr-TR" sz="1600" b="0" i="0" u="none" strike="noStrike">
                        <a:solidFill>
                          <a:srgbClr val="000000"/>
                        </a:solidFill>
                        <a:effectLst/>
                        <a:latin typeface="Tahoma"/>
                      </a:endParaRPr>
                    </a:p>
                  </a:txBody>
                  <a:tcPr marL="6371" marR="6371" marT="6371" marB="0" anchor="b"/>
                </a:tc>
                <a:tc>
                  <a:txBody>
                    <a:bodyPr/>
                    <a:lstStyle/>
                    <a:p>
                      <a:pPr algn="ctr" fontAlgn="b"/>
                      <a:r>
                        <a:rPr lang="tr-TR" sz="1600" u="none" strike="noStrike" dirty="0">
                          <a:solidFill>
                            <a:srgbClr val="C00000"/>
                          </a:solidFill>
                          <a:effectLst/>
                          <a:latin typeface="Times New Roman" panose="02020603050405020304" pitchFamily="18" charset="0"/>
                          <a:cs typeface="Times New Roman" panose="02020603050405020304" pitchFamily="18" charset="0"/>
                        </a:rPr>
                        <a:t> </a:t>
                      </a:r>
                      <a:endParaRPr lang="tr-TR" sz="1600" b="0" i="0" u="none" strike="noStrike" dirty="0">
                        <a:solidFill>
                          <a:srgbClr val="C00000"/>
                        </a:solidFill>
                        <a:effectLst/>
                        <a:latin typeface="Times New Roman" panose="02020603050405020304" pitchFamily="18" charset="0"/>
                        <a:cs typeface="Times New Roman" panose="02020603050405020304" pitchFamily="18" charset="0"/>
                      </a:endParaRPr>
                    </a:p>
                  </a:txBody>
                  <a:tcPr marL="6371" marR="6371" marT="6371" marB="0" anchor="b"/>
                </a:tc>
                <a:extLst>
                  <a:ext uri="{0D108BD9-81ED-4DB2-BD59-A6C34878D82A}">
                    <a16:rowId xmlns:a16="http://schemas.microsoft.com/office/drawing/2014/main" val="10016"/>
                  </a:ext>
                </a:extLst>
              </a:tr>
              <a:tr h="292160">
                <a:tc>
                  <a:txBody>
                    <a:bodyPr/>
                    <a:lstStyle/>
                    <a:p>
                      <a:pPr algn="l" fontAlgn="b"/>
                      <a:r>
                        <a:rPr lang="tr-TR" sz="1200" u="none" strike="noStrike">
                          <a:effectLst/>
                          <a:latin typeface="Times New Roman" panose="02020603050405020304" pitchFamily="18" charset="0"/>
                          <a:cs typeface="Times New Roman" panose="02020603050405020304" pitchFamily="18" charset="0"/>
                        </a:rPr>
                        <a:t>Rize</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a:txBody>
                    <a:bodyPr/>
                    <a:lstStyle/>
                    <a:p>
                      <a:pPr algn="ctr" fontAlgn="b"/>
                      <a:r>
                        <a:rPr lang="tr-TR" sz="1200" u="none" strike="noStrike">
                          <a:effectLst/>
                          <a:latin typeface="Times New Roman" panose="02020603050405020304" pitchFamily="18" charset="0"/>
                          <a:cs typeface="Times New Roman" panose="02020603050405020304" pitchFamily="18" charset="0"/>
                        </a:rPr>
                        <a:t>12</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a:txBody>
                    <a:bodyPr/>
                    <a:lstStyle/>
                    <a:p>
                      <a:pPr algn="l" fontAlgn="b"/>
                      <a:r>
                        <a:rPr lang="tr-TR" sz="1200" u="none" strike="noStrike">
                          <a:effectLst/>
                          <a:latin typeface="Times New Roman" panose="02020603050405020304" pitchFamily="18" charset="0"/>
                          <a:cs typeface="Times New Roman" panose="02020603050405020304" pitchFamily="18" charset="0"/>
                        </a:rPr>
                        <a:t>İsveç, Danimarka</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Bitki</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ctr"/>
                </a:tc>
                <a:tc>
                  <a:txBody>
                    <a:bodyPr/>
                    <a:lstStyle/>
                    <a:p>
                      <a:pPr algn="ctr" fontAlgn="b"/>
                      <a:r>
                        <a:rPr lang="tr-TR" sz="1600" u="none" strike="noStrike">
                          <a:effectLst/>
                          <a:latin typeface="Times New Roman" panose="02020603050405020304" pitchFamily="18" charset="0"/>
                          <a:cs typeface="Times New Roman" panose="02020603050405020304" pitchFamily="18" charset="0"/>
                        </a:rPr>
                        <a:t> </a:t>
                      </a:r>
                      <a:endParaRPr lang="tr-TR" sz="16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gridSpan="2">
                  <a:txBody>
                    <a:bodyPr/>
                    <a:lstStyle/>
                    <a:p>
                      <a:endParaRPr lang="tr-TR">
                        <a:latin typeface="Times New Roman" panose="02020603050405020304" pitchFamily="18" charset="0"/>
                        <a:cs typeface="Times New Roman" panose="02020603050405020304" pitchFamily="18" charset="0"/>
                      </a:endParaRPr>
                    </a:p>
                  </a:txBody>
                  <a:tcPr marL="6371" marR="6371" marT="6371" marB="0" anchor="b"/>
                </a:tc>
                <a:tc hMerge="1">
                  <a:txBody>
                    <a:bodyPr/>
                    <a:lstStyle/>
                    <a:p>
                      <a:pPr algn="ctr" fontAlgn="b"/>
                      <a:endParaRPr lang="tr-TR" sz="1600" b="0" i="0" u="none" strike="noStrike">
                        <a:solidFill>
                          <a:srgbClr val="000000"/>
                        </a:solidFill>
                        <a:effectLst/>
                        <a:latin typeface="Tahoma"/>
                      </a:endParaRPr>
                    </a:p>
                  </a:txBody>
                  <a:tcPr marL="6371" marR="6371" marT="6371" marB="0" anchor="b"/>
                </a:tc>
                <a:tc gridSpan="2">
                  <a:txBody>
                    <a:bodyPr/>
                    <a:lstStyle/>
                    <a:p>
                      <a:pPr algn="ctr" fontAlgn="b"/>
                      <a:r>
                        <a:rPr lang="tr-TR" sz="1600" u="none" strike="noStrike">
                          <a:effectLst/>
                          <a:latin typeface="Times New Roman" panose="02020603050405020304" pitchFamily="18" charset="0"/>
                          <a:cs typeface="Times New Roman" panose="02020603050405020304" pitchFamily="18" charset="0"/>
                        </a:rPr>
                        <a:t> </a:t>
                      </a:r>
                      <a:endParaRPr lang="tr-TR" sz="16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hMerge="1">
                  <a:txBody>
                    <a:bodyPr/>
                    <a:lstStyle/>
                    <a:p>
                      <a:pPr algn="ctr" fontAlgn="b"/>
                      <a:endParaRPr lang="tr-TR" sz="1600" b="0" i="0" u="none" strike="noStrike">
                        <a:solidFill>
                          <a:srgbClr val="000000"/>
                        </a:solidFill>
                        <a:effectLst/>
                        <a:latin typeface="Tahoma"/>
                      </a:endParaRPr>
                    </a:p>
                  </a:txBody>
                  <a:tcPr marL="6371" marR="6371" marT="6371" marB="0" anchor="b"/>
                </a:tc>
                <a:tc gridSpan="2">
                  <a:txBody>
                    <a:bodyPr/>
                    <a:lstStyle/>
                    <a:p>
                      <a:pPr algn="ctr" fontAlgn="b"/>
                      <a:endParaRPr lang="tr-TR" sz="16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hMerge="1">
                  <a:txBody>
                    <a:bodyPr/>
                    <a:lstStyle/>
                    <a:p>
                      <a:pPr algn="ctr" fontAlgn="b"/>
                      <a:endParaRPr lang="tr-TR" sz="1600" b="0" i="0" u="none" strike="noStrike" dirty="0">
                        <a:solidFill>
                          <a:srgbClr val="000000"/>
                        </a:solidFill>
                        <a:effectLst/>
                        <a:latin typeface="Tahoma"/>
                      </a:endParaRPr>
                    </a:p>
                  </a:txBody>
                  <a:tcPr marL="6371" marR="6371" marT="6371" marB="0" anchor="b"/>
                </a:tc>
                <a:tc>
                  <a:txBody>
                    <a:bodyPr/>
                    <a:lstStyle/>
                    <a:p>
                      <a:pPr algn="ctr" fontAlgn="b"/>
                      <a:r>
                        <a:rPr lang="tr-TR" sz="1600" u="none" strike="noStrike" dirty="0">
                          <a:solidFill>
                            <a:srgbClr val="C00000"/>
                          </a:solidFill>
                          <a:effectLst/>
                          <a:latin typeface="Times New Roman" panose="02020603050405020304" pitchFamily="18" charset="0"/>
                          <a:cs typeface="Times New Roman" panose="02020603050405020304" pitchFamily="18" charset="0"/>
                        </a:rPr>
                        <a:t>1</a:t>
                      </a:r>
                      <a:endParaRPr lang="tr-TR" sz="1600" b="0" i="0" u="none" strike="noStrike" dirty="0">
                        <a:solidFill>
                          <a:srgbClr val="C00000"/>
                        </a:solidFill>
                        <a:effectLst/>
                        <a:latin typeface="Times New Roman" panose="02020603050405020304" pitchFamily="18" charset="0"/>
                        <a:cs typeface="Times New Roman" panose="02020603050405020304" pitchFamily="18" charset="0"/>
                      </a:endParaRPr>
                    </a:p>
                  </a:txBody>
                  <a:tcPr marL="6371" marR="6371" marT="6371" marB="0" anchor="b"/>
                </a:tc>
                <a:extLst>
                  <a:ext uri="{0D108BD9-81ED-4DB2-BD59-A6C34878D82A}">
                    <a16:rowId xmlns:a16="http://schemas.microsoft.com/office/drawing/2014/main" val="10017"/>
                  </a:ext>
                </a:extLst>
              </a:tr>
              <a:tr h="166034">
                <a:tc>
                  <a:txBody>
                    <a:bodyPr/>
                    <a:lstStyle/>
                    <a:p>
                      <a:pPr algn="l" fontAlgn="b"/>
                      <a:r>
                        <a:rPr lang="tr-TR" sz="1200" u="none" strike="noStrike">
                          <a:effectLst/>
                          <a:latin typeface="Times New Roman" panose="02020603050405020304" pitchFamily="18" charset="0"/>
                          <a:cs typeface="Times New Roman" panose="02020603050405020304" pitchFamily="18" charset="0"/>
                        </a:rPr>
                        <a:t>Van</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a:txBody>
                    <a:bodyPr/>
                    <a:lstStyle/>
                    <a:p>
                      <a:pPr algn="ctr" fontAlgn="b"/>
                      <a:r>
                        <a:rPr lang="tr-TR" sz="1200" u="none" strike="noStrike">
                          <a:effectLst/>
                          <a:latin typeface="Times New Roman" panose="02020603050405020304" pitchFamily="18" charset="0"/>
                          <a:cs typeface="Times New Roman" panose="02020603050405020304" pitchFamily="18" charset="0"/>
                        </a:rPr>
                        <a:t>14</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a:txBody>
                    <a:bodyPr/>
                    <a:lstStyle/>
                    <a:p>
                      <a:pPr algn="l" fontAlgn="b"/>
                      <a:r>
                        <a:rPr lang="tr-TR" sz="1200" u="none" strike="noStrike">
                          <a:effectLst/>
                          <a:latin typeface="Times New Roman" panose="02020603050405020304" pitchFamily="18" charset="0"/>
                          <a:cs typeface="Times New Roman" panose="02020603050405020304" pitchFamily="18" charset="0"/>
                        </a:rPr>
                        <a:t>Macaristan</a:t>
                      </a:r>
                      <a:endParaRPr lang="tr-TR"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a:txBody>
                    <a:bodyPr/>
                    <a:lstStyle/>
                    <a:p>
                      <a:pPr algn="l" fontAlgn="ctr"/>
                      <a:r>
                        <a:rPr lang="tr-TR" sz="1200" u="none" strike="noStrike" dirty="0">
                          <a:effectLst/>
                          <a:latin typeface="Times New Roman" panose="02020603050405020304" pitchFamily="18" charset="0"/>
                          <a:cs typeface="Times New Roman" panose="02020603050405020304" pitchFamily="18" charset="0"/>
                        </a:rPr>
                        <a:t>Bitki</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ctr"/>
                </a:tc>
                <a:tc>
                  <a:txBody>
                    <a:bodyPr/>
                    <a:lstStyle/>
                    <a:p>
                      <a:pPr algn="ctr" fontAlgn="b"/>
                      <a:r>
                        <a:rPr lang="tr-TR" sz="1600" u="none" strike="noStrike">
                          <a:effectLst/>
                          <a:latin typeface="Times New Roman" panose="02020603050405020304" pitchFamily="18" charset="0"/>
                          <a:cs typeface="Times New Roman" panose="02020603050405020304" pitchFamily="18" charset="0"/>
                        </a:rPr>
                        <a:t> </a:t>
                      </a:r>
                      <a:endParaRPr lang="tr-TR" sz="16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gridSpan="2">
                  <a:txBody>
                    <a:bodyPr/>
                    <a:lstStyle/>
                    <a:p>
                      <a:endParaRPr lang="tr-TR">
                        <a:latin typeface="Times New Roman" panose="02020603050405020304" pitchFamily="18" charset="0"/>
                        <a:cs typeface="Times New Roman" panose="02020603050405020304" pitchFamily="18" charset="0"/>
                      </a:endParaRPr>
                    </a:p>
                  </a:txBody>
                  <a:tcPr marL="6371" marR="6371" marT="6371" marB="0" anchor="b"/>
                </a:tc>
                <a:tc hMerge="1">
                  <a:txBody>
                    <a:bodyPr/>
                    <a:lstStyle/>
                    <a:p>
                      <a:pPr algn="ctr" fontAlgn="b"/>
                      <a:endParaRPr lang="tr-TR" sz="1600" b="0" i="0" u="none" strike="noStrike">
                        <a:solidFill>
                          <a:srgbClr val="000000"/>
                        </a:solidFill>
                        <a:effectLst/>
                        <a:latin typeface="Tahoma"/>
                      </a:endParaRPr>
                    </a:p>
                  </a:txBody>
                  <a:tcPr marL="6371" marR="6371" marT="6371" marB="0" anchor="b"/>
                </a:tc>
                <a:tc gridSpan="2">
                  <a:txBody>
                    <a:bodyPr/>
                    <a:lstStyle/>
                    <a:p>
                      <a:pPr algn="ctr" fontAlgn="b"/>
                      <a:r>
                        <a:rPr lang="tr-TR" sz="1600" u="none" strike="noStrike">
                          <a:effectLst/>
                          <a:latin typeface="Times New Roman" panose="02020603050405020304" pitchFamily="18" charset="0"/>
                          <a:cs typeface="Times New Roman" panose="02020603050405020304" pitchFamily="18" charset="0"/>
                        </a:rPr>
                        <a:t> </a:t>
                      </a:r>
                      <a:endParaRPr lang="tr-TR" sz="16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hMerge="1">
                  <a:txBody>
                    <a:bodyPr/>
                    <a:lstStyle/>
                    <a:p>
                      <a:pPr algn="ctr" fontAlgn="b"/>
                      <a:endParaRPr lang="tr-TR" sz="1600" b="0" i="0" u="none" strike="noStrike">
                        <a:solidFill>
                          <a:srgbClr val="000000"/>
                        </a:solidFill>
                        <a:effectLst/>
                        <a:latin typeface="Tahoma"/>
                      </a:endParaRPr>
                    </a:p>
                  </a:txBody>
                  <a:tcPr marL="6371" marR="6371" marT="6371" marB="0" anchor="b"/>
                </a:tc>
                <a:tc gridSpan="2">
                  <a:txBody>
                    <a:bodyPr/>
                    <a:lstStyle/>
                    <a:p>
                      <a:pPr algn="ctr" fontAlgn="b"/>
                      <a:r>
                        <a:rPr lang="tr-TR" sz="1600" u="none" strike="noStrike">
                          <a:effectLst/>
                          <a:latin typeface="Times New Roman" panose="02020603050405020304" pitchFamily="18" charset="0"/>
                          <a:cs typeface="Times New Roman" panose="02020603050405020304" pitchFamily="18" charset="0"/>
                        </a:rPr>
                        <a:t>1</a:t>
                      </a:r>
                      <a:endParaRPr lang="tr-TR" sz="1600" b="0" i="0" u="none" strike="noStrike">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tc hMerge="1">
                  <a:txBody>
                    <a:bodyPr/>
                    <a:lstStyle/>
                    <a:p>
                      <a:pPr algn="ctr" fontAlgn="b"/>
                      <a:endParaRPr lang="tr-TR" sz="1600" b="0" i="0" u="none" strike="noStrike" dirty="0">
                        <a:solidFill>
                          <a:srgbClr val="000000"/>
                        </a:solidFill>
                        <a:effectLst/>
                        <a:latin typeface="Tahoma"/>
                      </a:endParaRPr>
                    </a:p>
                  </a:txBody>
                  <a:tcPr marL="6371" marR="6371" marT="6371" marB="0" anchor="b"/>
                </a:tc>
                <a:tc>
                  <a:txBody>
                    <a:bodyPr/>
                    <a:lstStyle/>
                    <a:p>
                      <a:pPr algn="ctr" fontAlgn="b"/>
                      <a:r>
                        <a:rPr lang="tr-TR" sz="1600" u="none" strike="noStrike" dirty="0">
                          <a:effectLst/>
                          <a:latin typeface="Times New Roman" panose="02020603050405020304" pitchFamily="18" charset="0"/>
                          <a:cs typeface="Times New Roman" panose="02020603050405020304" pitchFamily="18" charset="0"/>
                        </a:rPr>
                        <a:t> </a:t>
                      </a:r>
                      <a:endParaRPr lang="tr-TR"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71" marR="6371" marT="6371" marB="0" anchor="b"/>
                </a:tc>
                <a:extLst>
                  <a:ext uri="{0D108BD9-81ED-4DB2-BD59-A6C34878D82A}">
                    <a16:rowId xmlns:a16="http://schemas.microsoft.com/office/drawing/2014/main" val="10018"/>
                  </a:ext>
                </a:extLst>
              </a:tr>
            </a:tbl>
          </a:graphicData>
        </a:graphic>
      </p:graphicFrame>
      <p:sp>
        <p:nvSpPr>
          <p:cNvPr id="2" name="Slayt Numarası Yer Tutucusu 1"/>
          <p:cNvSpPr>
            <a:spLocks noGrp="1"/>
          </p:cNvSpPr>
          <p:nvPr>
            <p:ph type="sldNum" sz="quarter" idx="12"/>
          </p:nvPr>
        </p:nvSpPr>
        <p:spPr/>
        <p:txBody>
          <a:bodyPr/>
          <a:lstStyle/>
          <a:p>
            <a:fld id="{F302176B-0E47-46AC-8F43-DAB4B8A37D06}" type="slidenum">
              <a:rPr lang="tr-TR" smtClean="0"/>
              <a:t>94</a:t>
            </a:fld>
            <a:endParaRPr lang="tr-TR"/>
          </a:p>
        </p:txBody>
      </p:sp>
    </p:spTree>
    <p:extLst>
      <p:ext uri="{BB962C8B-B14F-4D97-AF65-F5344CB8AC3E}">
        <p14:creationId xmlns:p14="http://schemas.microsoft.com/office/powerpoint/2010/main" val="382831364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www.surmeneajans.com/wp-content/uploads/2014/06/MKelebekl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1176"/>
            <a:ext cx="9117759" cy="6843204"/>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p:cNvSpPr>
            <a:spLocks noGrp="1"/>
          </p:cNvSpPr>
          <p:nvPr>
            <p:ph idx="1"/>
          </p:nvPr>
        </p:nvSpPr>
        <p:spPr>
          <a:xfrm>
            <a:off x="346410" y="31176"/>
            <a:ext cx="8424936" cy="216024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rmAutofit fontScale="92500" lnSpcReduction="10000"/>
          </a:bodyPr>
          <a:lstStyle/>
          <a:p>
            <a:pPr algn="just">
              <a:lnSpc>
                <a:spcPct val="150000"/>
              </a:lnSpc>
            </a:pPr>
            <a:r>
              <a:rPr lang="tr-TR" sz="2000" b="1" dirty="0">
                <a:latin typeface="Times New Roman" panose="02020603050405020304" pitchFamily="18" charset="0"/>
                <a:cs typeface="Times New Roman" panose="02020603050405020304" pitchFamily="18" charset="0"/>
              </a:rPr>
              <a:t>Özellikle farkında olduğumuz tıbbi sülükler, daha önce bizden giden lalelerin Hollanda’da üretilip bize tekrar Hollanda lalesi olarak geri gönderilmesi, kum zambakları, orkideler, kara kaplumbağaları, su kaplumbağaları, engerek yılanları, kelebekler özellikle koleksiyoncular tarafından kaçırılan türlere örnek olarak verilebilir.</a:t>
            </a:r>
          </a:p>
        </p:txBody>
      </p:sp>
    </p:spTree>
    <p:extLst>
      <p:ext uri="{BB962C8B-B14F-4D97-AF65-F5344CB8AC3E}">
        <p14:creationId xmlns:p14="http://schemas.microsoft.com/office/powerpoint/2010/main" val="19133534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2060"/>
            </a:gs>
            <a:gs pos="50000">
              <a:srgbClr val="002060"/>
            </a:gs>
            <a:gs pos="100000">
              <a:schemeClr val="accent1">
                <a:tint val="23500"/>
                <a:satMod val="160000"/>
              </a:schemeClr>
            </a:gs>
          </a:gsLst>
          <a:lin ang="2700000" scaled="1"/>
        </a:gra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467544" y="476672"/>
            <a:ext cx="8475284" cy="936104"/>
          </a:xfrm>
          <a:effectLst>
            <a:reflection blurRad="6350" stA="50000" endA="300" endPos="55000" dir="5400000" sy="-100000" algn="bl" rotWithShape="0"/>
          </a:effectLst>
        </p:spPr>
        <p:txBody>
          <a:bodyPr>
            <a:normAutofit/>
          </a:bodyPr>
          <a:lstStyle/>
          <a:p>
            <a:r>
              <a:rPr lang="tr-TR" dirty="0" err="1">
                <a:solidFill>
                  <a:srgbClr val="FFC000"/>
                </a:solidFill>
              </a:rPr>
              <a:t>Biyokaçakcılık</a:t>
            </a:r>
            <a:r>
              <a:rPr lang="tr-TR" dirty="0">
                <a:solidFill>
                  <a:srgbClr val="FFC000"/>
                </a:solidFill>
              </a:rPr>
              <a:t> denilince…</a:t>
            </a:r>
          </a:p>
        </p:txBody>
      </p:sp>
      <p:sp>
        <p:nvSpPr>
          <p:cNvPr id="3" name="İçerik Yer Tutucusu 2"/>
          <p:cNvSpPr>
            <a:spLocks noGrp="1"/>
          </p:cNvSpPr>
          <p:nvPr>
            <p:ph idx="1"/>
          </p:nvPr>
        </p:nvSpPr>
        <p:spPr>
          <a:xfrm>
            <a:off x="1115616" y="2060848"/>
            <a:ext cx="7571184" cy="4294712"/>
          </a:xfrm>
        </p:spPr>
        <p:txBody>
          <a:bodyPr>
            <a:normAutofit/>
          </a:bodyPr>
          <a:lstStyle/>
          <a:p>
            <a:pPr marL="68580" indent="0" algn="just">
              <a:lnSpc>
                <a:spcPct val="150000"/>
              </a:lnSpc>
              <a:buNone/>
            </a:pPr>
            <a:r>
              <a:rPr lang="tr-TR" sz="2400" dirty="0" err="1">
                <a:solidFill>
                  <a:srgbClr val="FFC000"/>
                </a:solidFill>
              </a:rPr>
              <a:t>Biyokaçakcılığın</a:t>
            </a:r>
            <a:r>
              <a:rPr lang="tr-TR" sz="2400" dirty="0">
                <a:solidFill>
                  <a:srgbClr val="FFC000"/>
                </a:solidFill>
              </a:rPr>
              <a:t> geçmişi Osmanlı Dönemi’ne</a:t>
            </a:r>
          </a:p>
          <a:p>
            <a:pPr marL="68580" indent="0" algn="just">
              <a:lnSpc>
                <a:spcPct val="150000"/>
              </a:lnSpc>
              <a:buNone/>
            </a:pPr>
            <a:r>
              <a:rPr lang="tr-TR" sz="2400" dirty="0">
                <a:solidFill>
                  <a:srgbClr val="FFC000"/>
                </a:solidFill>
              </a:rPr>
              <a:t>kadar uzanmaktadır.</a:t>
            </a:r>
          </a:p>
          <a:p>
            <a:pPr marL="68580" indent="0" algn="just">
              <a:lnSpc>
                <a:spcPct val="150000"/>
              </a:lnSpc>
              <a:buNone/>
            </a:pPr>
            <a:endParaRPr lang="tr-TR" sz="2400" dirty="0">
              <a:solidFill>
                <a:srgbClr val="FFC000"/>
              </a:solidFill>
            </a:endParaRPr>
          </a:p>
          <a:p>
            <a:pPr marL="68580" indent="0" algn="just">
              <a:lnSpc>
                <a:spcPct val="150000"/>
              </a:lnSpc>
              <a:buNone/>
            </a:pPr>
            <a:r>
              <a:rPr lang="tr-TR" sz="2400" dirty="0" err="1">
                <a:solidFill>
                  <a:srgbClr val="FFC000"/>
                </a:solidFill>
              </a:rPr>
              <a:t>Biyokaçakcılık</a:t>
            </a:r>
            <a:r>
              <a:rPr lang="tr-TR" sz="2400" dirty="0">
                <a:solidFill>
                  <a:srgbClr val="FFC000"/>
                </a:solidFill>
              </a:rPr>
              <a:t> bu dönemde  </a:t>
            </a:r>
            <a:r>
              <a:rPr lang="tr-TR" sz="2400" b="1" dirty="0">
                <a:solidFill>
                  <a:srgbClr val="FFC000"/>
                </a:solidFill>
              </a:rPr>
              <a:t>«LALE» </a:t>
            </a:r>
            <a:r>
              <a:rPr lang="tr-TR" sz="2400" dirty="0">
                <a:solidFill>
                  <a:srgbClr val="FFC000"/>
                </a:solidFill>
              </a:rPr>
              <a:t>ile başlamıştır.</a:t>
            </a:r>
          </a:p>
        </p:txBody>
      </p:sp>
      <p:sp>
        <p:nvSpPr>
          <p:cNvPr id="4" name="Sağ Ok 3"/>
          <p:cNvSpPr/>
          <p:nvPr/>
        </p:nvSpPr>
        <p:spPr>
          <a:xfrm>
            <a:off x="179512" y="2173676"/>
            <a:ext cx="978408" cy="484632"/>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Sağ Ok 4"/>
          <p:cNvSpPr/>
          <p:nvPr/>
        </p:nvSpPr>
        <p:spPr>
          <a:xfrm>
            <a:off x="266337" y="3985640"/>
            <a:ext cx="978408" cy="484632"/>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9878335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rgbClr val="006666"/>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467544" y="332656"/>
            <a:ext cx="7772400" cy="914400"/>
          </a:xfrm>
        </p:spPr>
        <p:txBody>
          <a:bodyPr>
            <a:normAutofit/>
          </a:bodyPr>
          <a:lstStyle/>
          <a:p>
            <a:r>
              <a:rPr lang="tr-TR" dirty="0">
                <a:solidFill>
                  <a:schemeClr val="bg1"/>
                </a:solidFill>
              </a:rPr>
              <a:t>Osmanlı’da lale kültürü…</a:t>
            </a:r>
          </a:p>
        </p:txBody>
      </p:sp>
      <p:sp>
        <p:nvSpPr>
          <p:cNvPr id="3" name="Slayt Numarası Yer Tutucusu 2"/>
          <p:cNvSpPr>
            <a:spLocks noGrp="1"/>
          </p:cNvSpPr>
          <p:nvPr>
            <p:ph type="sldNum" sz="quarter" idx="12"/>
          </p:nvPr>
        </p:nvSpPr>
        <p:spPr/>
        <p:txBody>
          <a:bodyPr/>
          <a:lstStyle/>
          <a:p>
            <a:fld id="{F302176B-0E47-46AC-8F43-DAB4B8A37D06}" type="slidenum">
              <a:rPr lang="tr-TR" smtClean="0"/>
              <a:t>97</a:t>
            </a:fld>
            <a:endParaRPr lang="tr-TR"/>
          </a:p>
        </p:txBody>
      </p:sp>
      <p:pic>
        <p:nvPicPr>
          <p:cNvPr id="12290" name="Picture 2" descr="http://1.bp.blogspot.com/-n8YN74sL9xE/TgRNeyiDDBI/AAAAAAAAUAA/i1A0ODrbnbY/s400/iznik-cini-boyama-osmanli-lale-motifli-2si-bir__34880732_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708920"/>
            <a:ext cx="38100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www.bahcevan.com/images/Lalekaft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6722" y="1327397"/>
            <a:ext cx="4495800" cy="5505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21119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2060"/>
            </a:gs>
            <a:gs pos="50000">
              <a:srgbClr val="002060"/>
            </a:gs>
            <a:gs pos="100000">
              <a:schemeClr val="accent1">
                <a:tint val="23500"/>
                <a:satMod val="160000"/>
              </a:schemeClr>
            </a:gs>
          </a:gsLst>
          <a:lin ang="2700000" scaled="1"/>
        </a:gradFill>
        <a:effectLst/>
      </p:bgPr>
    </p:bg>
    <p:spTree>
      <p:nvGrpSpPr>
        <p:cNvPr id="1" name=""/>
        <p:cNvGrpSpPr/>
        <p:nvPr/>
      </p:nvGrpSpPr>
      <p:grpSpPr>
        <a:xfrm>
          <a:off x="0" y="0"/>
          <a:ext cx="0" cy="0"/>
          <a:chOff x="0" y="0"/>
          <a:chExt cx="0" cy="0"/>
        </a:xfrm>
      </p:grpSpPr>
      <p:sp>
        <p:nvSpPr>
          <p:cNvPr id="6" name="İçerik Yer Tutucusu 5"/>
          <p:cNvSpPr>
            <a:spLocks noGrp="1"/>
          </p:cNvSpPr>
          <p:nvPr>
            <p:ph sz="quarter" idx="13"/>
          </p:nvPr>
        </p:nvSpPr>
        <p:spPr>
          <a:xfrm>
            <a:off x="4788024" y="1508943"/>
            <a:ext cx="4038600" cy="4525963"/>
          </a:xfrm>
          <a:prstGeom prst="rect">
            <a:avLst/>
          </a:prstGeom>
        </p:spPr>
        <p:txBody>
          <a:bodyPr>
            <a:normAutofit/>
          </a:bodyPr>
          <a:lstStyle/>
          <a:p>
            <a:pPr algn="just">
              <a:lnSpc>
                <a:spcPct val="150000"/>
              </a:lnSpc>
            </a:pPr>
            <a:r>
              <a:rPr lang="tr-TR" sz="2400" dirty="0">
                <a:solidFill>
                  <a:srgbClr val="FFC000"/>
                </a:solidFill>
              </a:rPr>
              <a:t>Lale Orta Asya’dan bu yana yaşanmış hikayelerin sembolüdür.</a:t>
            </a:r>
          </a:p>
          <a:p>
            <a:pPr algn="just">
              <a:lnSpc>
                <a:spcPct val="150000"/>
              </a:lnSpc>
            </a:pPr>
            <a:r>
              <a:rPr lang="tr-TR" sz="2400" dirty="0">
                <a:solidFill>
                  <a:srgbClr val="FFC000"/>
                </a:solidFill>
              </a:rPr>
              <a:t>Atalarımızın Tanrı Dağları’ndan sıcak iklimlere geçişinin sembolüdür.</a:t>
            </a:r>
          </a:p>
        </p:txBody>
      </p:sp>
      <p:sp>
        <p:nvSpPr>
          <p:cNvPr id="2" name="Slayt Numarası Yer Tutucusu 1"/>
          <p:cNvSpPr>
            <a:spLocks noGrp="1"/>
          </p:cNvSpPr>
          <p:nvPr>
            <p:ph type="sldNum" sz="quarter" idx="12"/>
          </p:nvPr>
        </p:nvSpPr>
        <p:spPr/>
        <p:txBody>
          <a:bodyPr/>
          <a:lstStyle/>
          <a:p>
            <a:fld id="{F302176B-0E47-46AC-8F43-DAB4B8A37D06}" type="slidenum">
              <a:rPr lang="tr-TR" smtClean="0"/>
              <a:t>98</a:t>
            </a:fld>
            <a:endParaRPr lang="tr-TR"/>
          </a:p>
        </p:txBody>
      </p:sp>
      <p:pic>
        <p:nvPicPr>
          <p:cNvPr id="13314" name="Picture 2" descr="http://c.evmanya.com/image/upload/q_90/fl_progressive/c_limit,w_450/yzwndb3smxzzh6ialk8q.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865" y="1700808"/>
            <a:ext cx="4142234" cy="4142234"/>
          </a:xfrm>
          <a:prstGeom prst="rect">
            <a:avLst/>
          </a:prstGeom>
          <a:noFill/>
          <a:extLst>
            <a:ext uri="{909E8E84-426E-40DD-AFC4-6F175D3DCCD1}">
              <a14:hiddenFill xmlns:a14="http://schemas.microsoft.com/office/drawing/2010/main">
                <a:solidFill>
                  <a:srgbClr val="FFFFFF"/>
                </a:solidFill>
              </a14:hiddenFill>
            </a:ext>
          </a:extLst>
        </p:spPr>
      </p:pic>
      <p:sp>
        <p:nvSpPr>
          <p:cNvPr id="7" name="Metin kutusu 6"/>
          <p:cNvSpPr txBox="1"/>
          <p:nvPr/>
        </p:nvSpPr>
        <p:spPr>
          <a:xfrm>
            <a:off x="755576" y="460328"/>
            <a:ext cx="5374100" cy="523220"/>
          </a:xfrm>
          <a:prstGeom prst="rect">
            <a:avLst/>
          </a:prstGeom>
          <a:noFill/>
        </p:spPr>
        <p:txBody>
          <a:bodyPr wrap="none" rtlCol="0">
            <a:spAutoFit/>
          </a:bodyPr>
          <a:lstStyle/>
          <a:p>
            <a:r>
              <a:rPr lang="tr-TR" sz="2800" dirty="0">
                <a:solidFill>
                  <a:srgbClr val="FFC000"/>
                </a:solidFill>
              </a:rPr>
              <a:t>Nur-ı </a:t>
            </a:r>
            <a:r>
              <a:rPr lang="tr-TR" sz="2800" dirty="0" err="1">
                <a:solidFill>
                  <a:srgbClr val="FFC000"/>
                </a:solidFill>
              </a:rPr>
              <a:t>Adn</a:t>
            </a:r>
            <a:r>
              <a:rPr lang="tr-TR" sz="2800" dirty="0">
                <a:solidFill>
                  <a:srgbClr val="FFC000"/>
                </a:solidFill>
              </a:rPr>
              <a:t>…</a:t>
            </a:r>
            <a:r>
              <a:rPr lang="tr-TR" sz="2800" dirty="0" err="1">
                <a:solidFill>
                  <a:srgbClr val="FFC000"/>
                </a:solidFill>
              </a:rPr>
              <a:t>Netayicü’l-ezhar</a:t>
            </a:r>
            <a:r>
              <a:rPr lang="tr-TR" sz="2800" dirty="0">
                <a:solidFill>
                  <a:srgbClr val="FFC000"/>
                </a:solidFill>
              </a:rPr>
              <a:t>…</a:t>
            </a:r>
          </a:p>
        </p:txBody>
      </p:sp>
    </p:spTree>
    <p:extLst>
      <p:ext uri="{BB962C8B-B14F-4D97-AF65-F5344CB8AC3E}">
        <p14:creationId xmlns:p14="http://schemas.microsoft.com/office/powerpoint/2010/main" val="36766775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rgbClr val="003760"/>
        </a:solidFill>
        <a:effectLst/>
      </p:bgPr>
    </p:bg>
    <p:spTree>
      <p:nvGrpSpPr>
        <p:cNvPr id="1" name=""/>
        <p:cNvGrpSpPr/>
        <p:nvPr/>
      </p:nvGrpSpPr>
      <p:grpSpPr>
        <a:xfrm>
          <a:off x="0" y="0"/>
          <a:ext cx="0" cy="0"/>
          <a:chOff x="0" y="0"/>
          <a:chExt cx="0" cy="0"/>
        </a:xfrm>
      </p:grpSpPr>
      <p:sp>
        <p:nvSpPr>
          <p:cNvPr id="3" name="İçerik Yer Tutucusu 2"/>
          <p:cNvSpPr>
            <a:spLocks noGrp="1"/>
          </p:cNvSpPr>
          <p:nvPr>
            <p:ph idx="1"/>
          </p:nvPr>
        </p:nvSpPr>
        <p:spPr>
          <a:xfrm>
            <a:off x="755576" y="4581128"/>
            <a:ext cx="8064050" cy="1990456"/>
          </a:xfrm>
          <a:gradFill>
            <a:gsLst>
              <a:gs pos="0">
                <a:srgbClr val="000066"/>
              </a:gs>
              <a:gs pos="50000">
                <a:schemeClr val="accent2">
                  <a:lumMod val="75000"/>
                </a:schemeClr>
              </a:gs>
              <a:gs pos="100000">
                <a:schemeClr val="accent1">
                  <a:tint val="23500"/>
                  <a:satMod val="160000"/>
                </a:schemeClr>
              </a:gs>
            </a:gsLst>
            <a:lin ang="5400000" scaled="0"/>
          </a:gradFill>
        </p:spPr>
        <p:txBody>
          <a:bodyPr>
            <a:normAutofit/>
          </a:bodyPr>
          <a:lstStyle/>
          <a:p>
            <a:pPr algn="just">
              <a:lnSpc>
                <a:spcPct val="150000"/>
              </a:lnSpc>
            </a:pPr>
            <a:endParaRPr lang="tr-TR" dirty="0">
              <a:solidFill>
                <a:srgbClr val="FFC000"/>
              </a:solidFill>
            </a:endParaRPr>
          </a:p>
          <a:p>
            <a:pPr algn="just">
              <a:lnSpc>
                <a:spcPct val="150000"/>
              </a:lnSpc>
            </a:pPr>
            <a:r>
              <a:rPr lang="tr-TR" dirty="0">
                <a:solidFill>
                  <a:srgbClr val="FFC000"/>
                </a:solidFill>
              </a:rPr>
              <a:t>İlk lale soğanı </a:t>
            </a:r>
            <a:r>
              <a:rPr lang="tr-TR" b="1" dirty="0" err="1">
                <a:solidFill>
                  <a:srgbClr val="FFC000"/>
                </a:solidFill>
              </a:rPr>
              <a:t>Ogier</a:t>
            </a:r>
            <a:r>
              <a:rPr lang="tr-TR" b="1" dirty="0">
                <a:solidFill>
                  <a:srgbClr val="FFC000"/>
                </a:solidFill>
              </a:rPr>
              <a:t> </a:t>
            </a:r>
            <a:r>
              <a:rPr lang="tr-TR" b="1" dirty="0" err="1">
                <a:solidFill>
                  <a:srgbClr val="FFC000"/>
                </a:solidFill>
              </a:rPr>
              <a:t>Ghiselin</a:t>
            </a:r>
            <a:r>
              <a:rPr lang="tr-TR" b="1" dirty="0">
                <a:solidFill>
                  <a:srgbClr val="FFC000"/>
                </a:solidFill>
              </a:rPr>
              <a:t> de </a:t>
            </a:r>
            <a:r>
              <a:rPr lang="tr-TR" b="1" dirty="0" err="1">
                <a:solidFill>
                  <a:srgbClr val="FFC000"/>
                </a:solidFill>
              </a:rPr>
              <a:t>Busbecq</a:t>
            </a:r>
            <a:r>
              <a:rPr lang="tr-TR" b="1" dirty="0">
                <a:solidFill>
                  <a:srgbClr val="FFC000"/>
                </a:solidFill>
              </a:rPr>
              <a:t> </a:t>
            </a:r>
            <a:r>
              <a:rPr lang="tr-TR" dirty="0">
                <a:solidFill>
                  <a:srgbClr val="FFC000"/>
                </a:solidFill>
              </a:rPr>
              <a:t>isimli bir kişi tarafından bir sandık içerisine konularak ülkemizden yollanmıştır.  </a:t>
            </a:r>
          </a:p>
        </p:txBody>
      </p:sp>
      <p:sp>
        <p:nvSpPr>
          <p:cNvPr id="2" name="Slayt Numarası Yer Tutucusu 1"/>
          <p:cNvSpPr>
            <a:spLocks noGrp="1"/>
          </p:cNvSpPr>
          <p:nvPr>
            <p:ph type="sldNum" sz="quarter" idx="12"/>
          </p:nvPr>
        </p:nvSpPr>
        <p:spPr/>
        <p:txBody>
          <a:bodyPr/>
          <a:lstStyle/>
          <a:p>
            <a:fld id="{F302176B-0E47-46AC-8F43-DAB4B8A37D06}" type="slidenum">
              <a:rPr lang="tr-TR" smtClean="0"/>
              <a:t>99</a:t>
            </a:fld>
            <a:endParaRPr lang="tr-TR"/>
          </a:p>
        </p:txBody>
      </p:sp>
      <p:pic>
        <p:nvPicPr>
          <p:cNvPr id="14338" name="Picture 2" descr="http://media-cdn.t24.com.tr/media/stories/2012/04/page_osmanli39nin-sevgilisi-lalenin-serguzesti_5067318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24644"/>
            <a:ext cx="7992888" cy="3996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722035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yon">
  <a:themeElements>
    <a:clrScheme name="İy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y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y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845</TotalTime>
  <Words>2903</Words>
  <Application>Microsoft Office PowerPoint</Application>
  <PresentationFormat>Ekran Gösterisi (4:3)</PresentationFormat>
  <Paragraphs>434</Paragraphs>
  <Slides>124</Slides>
  <Notes>1</Notes>
  <HiddenSlides>0</HiddenSlides>
  <MMClips>0</MMClips>
  <ScaleCrop>false</ScaleCrop>
  <HeadingPairs>
    <vt:vector size="6" baseType="variant">
      <vt:variant>
        <vt:lpstr>Kullanılan Yazı Tipleri</vt:lpstr>
      </vt:variant>
      <vt:variant>
        <vt:i4>9</vt:i4>
      </vt:variant>
      <vt:variant>
        <vt:lpstr>Tema</vt:lpstr>
      </vt:variant>
      <vt:variant>
        <vt:i4>1</vt:i4>
      </vt:variant>
      <vt:variant>
        <vt:lpstr>Slayt Başlıkları</vt:lpstr>
      </vt:variant>
      <vt:variant>
        <vt:i4>124</vt:i4>
      </vt:variant>
    </vt:vector>
  </HeadingPairs>
  <TitlesOfParts>
    <vt:vector size="134" baseType="lpstr">
      <vt:lpstr>Arial</vt:lpstr>
      <vt:lpstr>Calibri</vt:lpstr>
      <vt:lpstr>Century Gothic</vt:lpstr>
      <vt:lpstr>Corbel</vt:lpstr>
      <vt:lpstr>Tahoma</vt:lpstr>
      <vt:lpstr>Times New Roman</vt:lpstr>
      <vt:lpstr>Wingdings</vt:lpstr>
      <vt:lpstr>Wingdings 2</vt:lpstr>
      <vt:lpstr>Wingdings 3</vt:lpstr>
      <vt:lpstr>İyon</vt:lpstr>
      <vt:lpstr>EKOTURİZMDE BİYOÇEŞİTLİLİK, BİYOKAÇAKCILIK VE İSTİLACI TÜR YAKLAŞIMLARI</vt:lpstr>
      <vt:lpstr>PowerPoint Sunusu</vt:lpstr>
      <vt:lpstr>PowerPoint Sunusu</vt:lpstr>
      <vt:lpstr>GENETİK ÇEŞİTLİLİK</vt:lpstr>
      <vt:lpstr>TÜR ÇEŞİTLİLİĞİ</vt:lpstr>
      <vt:lpstr>EKOSİSTEM ÇEŞİTLİLİĞİ</vt:lpstr>
      <vt:lpstr>PowerPoint Sunusu</vt:lpstr>
      <vt:lpstr>EKOLOJİK OLAYLAR ÇEŞİTLİLİĞİ</vt:lpstr>
      <vt:lpstr>PowerPoint Sunusu</vt:lpstr>
      <vt:lpstr> BİYOLOJİK ÇEŞİTLİLİĞE YÖNELİK TEHDİTLER </vt:lpstr>
      <vt:lpstr>PowerPoint Sunusu</vt:lpstr>
      <vt:lpstr>TÜRKİYE VE BİYOÇEŞİTLİLİK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BALIKLARIMIZIN BİYOÇEŞİTLİLİKTEKİ ROLLERİ</vt:lpstr>
      <vt:lpstr>Dünya çapInda tanImlanmIş olan…</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Acipenser sp.</vt:lpstr>
      <vt:lpstr>PowerPoint Sunusu</vt:lpstr>
      <vt:lpstr>PowerPoint Sunusu</vt:lpstr>
      <vt:lpstr>PowerPoint Sunusu</vt:lpstr>
      <vt:lpstr>PowerPoint Sunusu</vt:lpstr>
      <vt:lpstr>PowerPoint Sunusu</vt:lpstr>
      <vt:lpstr>İstilacı türler;  </vt:lpstr>
      <vt:lpstr>PowerPoint Sunusu</vt:lpstr>
      <vt:lpstr>PowerPoint Sunusu</vt:lpstr>
      <vt:lpstr>PowerPoint Sunusu</vt:lpstr>
      <vt:lpstr>PowerPoint Sunusu</vt:lpstr>
      <vt:lpstr>PowerPoint Sunusu</vt:lpstr>
      <vt:lpstr>PowerPoint Sunusu</vt:lpstr>
      <vt:lpstr>PowerPoint Sunusu</vt:lpstr>
      <vt:lpstr>ZARARLARI</vt:lpstr>
      <vt:lpstr>PowerPoint Sunusu</vt:lpstr>
      <vt:lpstr>PowerPoint Sunusu</vt:lpstr>
      <vt:lpstr>PowerPoint Sunusu</vt:lpstr>
      <vt:lpstr>PowerPoint Sunusu</vt:lpstr>
      <vt:lpstr>PowerPoint Sunusu</vt:lpstr>
      <vt:lpstr>PowerPoint Sunusu</vt:lpstr>
      <vt:lpstr>Sivrisinek balığı-Gambusia halbrooki</vt:lpstr>
      <vt:lpstr>Ot Sazanı</vt:lpstr>
      <vt:lpstr>Pseudorasbora parva</vt:lpstr>
      <vt:lpstr>PowerPoint Sunusu</vt:lpstr>
      <vt:lpstr>PowerPoint Sunusu</vt:lpstr>
      <vt:lpstr>Ameiurus melas-Siyah Yayın Balığı</vt:lpstr>
      <vt:lpstr>PowerPoint Sunusu</vt:lpstr>
      <vt:lpstr>Gümüş Balığı</vt:lpstr>
      <vt:lpstr>PowerPoint Sunusu</vt:lpstr>
      <vt:lpstr>PowerPoint Sunusu</vt:lpstr>
      <vt:lpstr>PowerPoint Sunusu</vt:lpstr>
      <vt:lpstr> İSTİLACILARIN YARARLARI…</vt:lpstr>
      <vt:lpstr>İSTİLACILARIN KONTROLÜ</vt:lpstr>
      <vt:lpstr>PowerPoint Sunusu</vt:lpstr>
      <vt:lpstr>BİYOÇEŞİTLİLİĞİN KORUNMASI</vt:lpstr>
      <vt:lpstr>Ex Sİtu koruma </vt:lpstr>
      <vt:lpstr> In Sİtu koruma </vt:lpstr>
      <vt:lpstr>PowerPoint Sunusu</vt:lpstr>
      <vt:lpstr>Biyokaçakcılık</vt:lpstr>
      <vt:lpstr>PowerPoint Sunusu</vt:lpstr>
      <vt:lpstr>PowerPoint Sunusu</vt:lpstr>
      <vt:lpstr>PowerPoint Sunusu</vt:lpstr>
      <vt:lpstr>PowerPoint Sunusu</vt:lpstr>
      <vt:lpstr>PowerPoint Sunusu</vt:lpstr>
      <vt:lpstr>PowerPoint Sunusu</vt:lpstr>
      <vt:lpstr>Biyokaçakcılık denilince…</vt:lpstr>
      <vt:lpstr>Osmanlı’da lale kültürü…</vt:lpstr>
      <vt:lpstr>PowerPoint Sunusu</vt:lpstr>
      <vt:lpstr>PowerPoint Sunusu</vt:lpstr>
      <vt:lpstr>PowerPoint Sunusu</vt:lpstr>
      <vt:lpstr>PowerPoint Sunusu</vt:lpstr>
      <vt:lpstr>Hirudo medicinalis</vt:lpstr>
      <vt:lpstr>Sülük…</vt:lpstr>
      <vt:lpstr>PowerPoint Sunusu</vt:lpstr>
      <vt:lpstr>Her canlI türü ülkemİzden kaçIrIlIyor….</vt:lpstr>
      <vt:lpstr>PowerPoint Sunusu</vt:lpstr>
      <vt:lpstr>Garra rufa</vt:lpstr>
      <vt:lpstr>PowerPoint Sunusu</vt:lpstr>
      <vt:lpstr>PowerPoint Sunusu</vt:lpstr>
      <vt:lpstr>PowerPoint Sunusu</vt:lpstr>
      <vt:lpstr>PowerPoint Sunusu</vt:lpstr>
      <vt:lpstr>PowerPoint Sunusu</vt:lpstr>
      <vt:lpstr>Kelebek Kaçakcılığı</vt:lpstr>
      <vt:lpstr>Yıl 2012…Yer Gaziantep</vt:lpstr>
      <vt:lpstr>MAYIS 2014 ANTALYA</vt:lpstr>
      <vt:lpstr>Vipera kaznakovi</vt:lpstr>
      <vt:lpstr>Hamamböceğİ…</vt:lpstr>
      <vt:lpstr>PowerPoint Sunusu</vt:lpstr>
      <vt:lpstr>Saka, Güvercİn, Atmaca…</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Bİyoçeşİtlİlİk Nedİr? İÇSU TÜR ÇEŞİTLİLİĞİMİZ  Prof.dr. Nazmİ polat ONDOKUZ MAYIS ÜNİVERSİTESİ</dc:title>
  <dc:creator>user</dc:creator>
  <cp:lastModifiedBy>REVIEWER</cp:lastModifiedBy>
  <cp:revision>47</cp:revision>
  <dcterms:created xsi:type="dcterms:W3CDTF">2014-10-26T16:46:33Z</dcterms:created>
  <dcterms:modified xsi:type="dcterms:W3CDTF">2025-10-15T08:21:43Z</dcterms:modified>
</cp:coreProperties>
</file>