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357" r:id="rId5"/>
    <p:sldId id="358" r:id="rId6"/>
    <p:sldId id="359" r:id="rId7"/>
    <p:sldId id="360" r:id="rId8"/>
    <p:sldId id="361" r:id="rId9"/>
    <p:sldId id="362" r:id="rId10"/>
    <p:sldId id="259"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261" r:id="rId25"/>
    <p:sldId id="376" r:id="rId26"/>
    <p:sldId id="377" r:id="rId27"/>
    <p:sldId id="378" r:id="rId28"/>
    <p:sldId id="379" r:id="rId29"/>
    <p:sldId id="380" r:id="rId30"/>
    <p:sldId id="386" r:id="rId31"/>
    <p:sldId id="387" r:id="rId32"/>
    <p:sldId id="388" r:id="rId33"/>
    <p:sldId id="381" r:id="rId34"/>
    <p:sldId id="382" r:id="rId35"/>
    <p:sldId id="383" r:id="rId36"/>
    <p:sldId id="384" r:id="rId37"/>
    <p:sldId id="33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1F665E-27DA-49E1-8F05-19D1B67EBCB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DB545C30-F9E5-4995-80BC-F025882F0341}">
      <dgm:prSet phldrT="[Metin]" phldr="0"/>
      <dgm:spPr/>
      <dgm:t>
        <a:bodyPr/>
        <a:lstStyle/>
        <a:p>
          <a:r>
            <a:rPr lang="tr-TR" dirty="0"/>
            <a:t>EKOTURİZM ARZI</a:t>
          </a:r>
        </a:p>
      </dgm:t>
    </dgm:pt>
    <dgm:pt modelId="{1F2A93C7-9CEB-4077-8965-444F2C65C2B2}" type="parTrans" cxnId="{BE163B37-1D91-4288-AD04-3759F2F7351E}">
      <dgm:prSet/>
      <dgm:spPr/>
      <dgm:t>
        <a:bodyPr/>
        <a:lstStyle/>
        <a:p>
          <a:endParaRPr lang="tr-TR"/>
        </a:p>
      </dgm:t>
    </dgm:pt>
    <dgm:pt modelId="{D184AB37-89E2-4F34-9121-CB070B0582BD}" type="sibTrans" cxnId="{BE163B37-1D91-4288-AD04-3759F2F7351E}">
      <dgm:prSet/>
      <dgm:spPr/>
      <dgm:t>
        <a:bodyPr/>
        <a:lstStyle/>
        <a:p>
          <a:endParaRPr lang="tr-TR"/>
        </a:p>
      </dgm:t>
    </dgm:pt>
    <dgm:pt modelId="{E4483540-0C44-4B4D-9EC4-5B1F02E83233}">
      <dgm:prSet phldrT="[Metin]" phldr="1"/>
      <dgm:spPr/>
      <dgm:t>
        <a:bodyPr/>
        <a:lstStyle/>
        <a:p>
          <a:endParaRPr lang="tr-TR"/>
        </a:p>
      </dgm:t>
    </dgm:pt>
    <dgm:pt modelId="{2E89225C-A7D1-43C3-A1A7-EE7A89F712A0}" type="parTrans" cxnId="{0260F340-020B-4FA0-A150-81699463B73F}">
      <dgm:prSet/>
      <dgm:spPr/>
      <dgm:t>
        <a:bodyPr/>
        <a:lstStyle/>
        <a:p>
          <a:endParaRPr lang="tr-TR"/>
        </a:p>
      </dgm:t>
    </dgm:pt>
    <dgm:pt modelId="{3423DED7-35E5-4A1B-9480-53394039492A}" type="sibTrans" cxnId="{0260F340-020B-4FA0-A150-81699463B73F}">
      <dgm:prSet/>
      <dgm:spPr/>
      <dgm:t>
        <a:bodyPr/>
        <a:lstStyle/>
        <a:p>
          <a:endParaRPr lang="tr-TR"/>
        </a:p>
      </dgm:t>
    </dgm:pt>
    <dgm:pt modelId="{3F2C8F4B-E4B6-4831-8638-B01A46E230AC}">
      <dgm:prSet phldrT="[Metin]" phldr="0"/>
      <dgm:spPr/>
      <dgm:t>
        <a:bodyPr/>
        <a:lstStyle/>
        <a:p>
          <a:r>
            <a:rPr lang="tr-TR" dirty="0"/>
            <a:t>EKOTURİZM TALEBİ</a:t>
          </a:r>
        </a:p>
      </dgm:t>
    </dgm:pt>
    <dgm:pt modelId="{C2EB33CD-CCC1-4FFD-AAAE-C21E60BF680C}" type="parTrans" cxnId="{8DF6106A-3F99-4666-A8FE-233F0561329E}">
      <dgm:prSet/>
      <dgm:spPr/>
      <dgm:t>
        <a:bodyPr/>
        <a:lstStyle/>
        <a:p>
          <a:endParaRPr lang="tr-TR"/>
        </a:p>
      </dgm:t>
    </dgm:pt>
    <dgm:pt modelId="{601747E6-4276-4E69-A28C-0EA455B9EF87}" type="sibTrans" cxnId="{8DF6106A-3F99-4666-A8FE-233F0561329E}">
      <dgm:prSet/>
      <dgm:spPr/>
      <dgm:t>
        <a:bodyPr/>
        <a:lstStyle/>
        <a:p>
          <a:endParaRPr lang="tr-TR"/>
        </a:p>
      </dgm:t>
    </dgm:pt>
    <dgm:pt modelId="{04C8D784-E83F-4730-A18A-930F117F86F1}">
      <dgm:prSet phldrT="[Metin]" phldr="1"/>
      <dgm:spPr/>
      <dgm:t>
        <a:bodyPr/>
        <a:lstStyle/>
        <a:p>
          <a:endParaRPr lang="tr-TR"/>
        </a:p>
      </dgm:t>
    </dgm:pt>
    <dgm:pt modelId="{9A2FB489-016B-4220-98CF-FFA6A9B19E4B}" type="parTrans" cxnId="{30DC179A-3A10-4851-85E8-16E90BA5475D}">
      <dgm:prSet/>
      <dgm:spPr/>
      <dgm:t>
        <a:bodyPr/>
        <a:lstStyle/>
        <a:p>
          <a:endParaRPr lang="tr-TR"/>
        </a:p>
      </dgm:t>
    </dgm:pt>
    <dgm:pt modelId="{581E84C7-9CF5-464C-A3CF-821C69AB642F}" type="sibTrans" cxnId="{30DC179A-3A10-4851-85E8-16E90BA5475D}">
      <dgm:prSet/>
      <dgm:spPr/>
      <dgm:t>
        <a:bodyPr/>
        <a:lstStyle/>
        <a:p>
          <a:endParaRPr lang="tr-TR"/>
        </a:p>
      </dgm:t>
    </dgm:pt>
    <dgm:pt modelId="{684D295F-5E6F-411D-8B60-81708311E50D}" type="pres">
      <dgm:prSet presAssocID="{CE1F665E-27DA-49E1-8F05-19D1B67EBCB1}" presName="linear" presStyleCnt="0">
        <dgm:presLayoutVars>
          <dgm:animLvl val="lvl"/>
          <dgm:resizeHandles val="exact"/>
        </dgm:presLayoutVars>
      </dgm:prSet>
      <dgm:spPr/>
    </dgm:pt>
    <dgm:pt modelId="{28533FE2-0D20-450C-AE00-3F26B17ACB1F}" type="pres">
      <dgm:prSet presAssocID="{DB545C30-F9E5-4995-80BC-F025882F0341}" presName="parentText" presStyleLbl="node1" presStyleIdx="0" presStyleCnt="2" custLinFactNeighborX="-1210" custLinFactNeighborY="-10205">
        <dgm:presLayoutVars>
          <dgm:chMax val="0"/>
          <dgm:bulletEnabled val="1"/>
        </dgm:presLayoutVars>
      </dgm:prSet>
      <dgm:spPr/>
    </dgm:pt>
    <dgm:pt modelId="{BF28C9DF-FC63-4D7F-B16E-89B5FED81873}" type="pres">
      <dgm:prSet presAssocID="{DB545C30-F9E5-4995-80BC-F025882F0341}" presName="childText" presStyleLbl="revTx" presStyleIdx="0" presStyleCnt="2">
        <dgm:presLayoutVars>
          <dgm:bulletEnabled val="1"/>
        </dgm:presLayoutVars>
      </dgm:prSet>
      <dgm:spPr/>
    </dgm:pt>
    <dgm:pt modelId="{016B2036-6BD2-4D67-8D53-8595CAFEEE0A}" type="pres">
      <dgm:prSet presAssocID="{3F2C8F4B-E4B6-4831-8638-B01A46E230AC}" presName="parentText" presStyleLbl="node1" presStyleIdx="1" presStyleCnt="2">
        <dgm:presLayoutVars>
          <dgm:chMax val="0"/>
          <dgm:bulletEnabled val="1"/>
        </dgm:presLayoutVars>
      </dgm:prSet>
      <dgm:spPr/>
    </dgm:pt>
    <dgm:pt modelId="{860BD627-646D-41B9-BB4E-F00F7E8847A6}" type="pres">
      <dgm:prSet presAssocID="{3F2C8F4B-E4B6-4831-8638-B01A46E230AC}" presName="childText" presStyleLbl="revTx" presStyleIdx="1" presStyleCnt="2">
        <dgm:presLayoutVars>
          <dgm:bulletEnabled val="1"/>
        </dgm:presLayoutVars>
      </dgm:prSet>
      <dgm:spPr/>
    </dgm:pt>
  </dgm:ptLst>
  <dgm:cxnLst>
    <dgm:cxn modelId="{BE163B37-1D91-4288-AD04-3759F2F7351E}" srcId="{CE1F665E-27DA-49E1-8F05-19D1B67EBCB1}" destId="{DB545C30-F9E5-4995-80BC-F025882F0341}" srcOrd="0" destOrd="0" parTransId="{1F2A93C7-9CEB-4077-8965-444F2C65C2B2}" sibTransId="{D184AB37-89E2-4F34-9121-CB070B0582BD}"/>
    <dgm:cxn modelId="{0260F340-020B-4FA0-A150-81699463B73F}" srcId="{DB545C30-F9E5-4995-80BC-F025882F0341}" destId="{E4483540-0C44-4B4D-9EC4-5B1F02E83233}" srcOrd="0" destOrd="0" parTransId="{2E89225C-A7D1-43C3-A1A7-EE7A89F712A0}" sibTransId="{3423DED7-35E5-4A1B-9480-53394039492A}"/>
    <dgm:cxn modelId="{8DF6106A-3F99-4666-A8FE-233F0561329E}" srcId="{CE1F665E-27DA-49E1-8F05-19D1B67EBCB1}" destId="{3F2C8F4B-E4B6-4831-8638-B01A46E230AC}" srcOrd="1" destOrd="0" parTransId="{C2EB33CD-CCC1-4FFD-AAAE-C21E60BF680C}" sibTransId="{601747E6-4276-4E69-A28C-0EA455B9EF87}"/>
    <dgm:cxn modelId="{FCA95996-91E0-4BEA-9ED5-32B9EE8ADF79}" type="presOf" srcId="{04C8D784-E83F-4730-A18A-930F117F86F1}" destId="{860BD627-646D-41B9-BB4E-F00F7E8847A6}" srcOrd="0" destOrd="0" presId="urn:microsoft.com/office/officeart/2005/8/layout/vList2"/>
    <dgm:cxn modelId="{30DC179A-3A10-4851-85E8-16E90BA5475D}" srcId="{3F2C8F4B-E4B6-4831-8638-B01A46E230AC}" destId="{04C8D784-E83F-4730-A18A-930F117F86F1}" srcOrd="0" destOrd="0" parTransId="{9A2FB489-016B-4220-98CF-FFA6A9B19E4B}" sibTransId="{581E84C7-9CF5-464C-A3CF-821C69AB642F}"/>
    <dgm:cxn modelId="{06E2CBCA-3E31-490F-8694-77BE4E39BB89}" type="presOf" srcId="{3F2C8F4B-E4B6-4831-8638-B01A46E230AC}" destId="{016B2036-6BD2-4D67-8D53-8595CAFEEE0A}" srcOrd="0" destOrd="0" presId="urn:microsoft.com/office/officeart/2005/8/layout/vList2"/>
    <dgm:cxn modelId="{9A3F1DCD-23FF-4A44-8588-35610E0661FB}" type="presOf" srcId="{E4483540-0C44-4B4D-9EC4-5B1F02E83233}" destId="{BF28C9DF-FC63-4D7F-B16E-89B5FED81873}" srcOrd="0" destOrd="0" presId="urn:microsoft.com/office/officeart/2005/8/layout/vList2"/>
    <dgm:cxn modelId="{13A44AFB-0746-481D-AF10-CC907BA4DC55}" type="presOf" srcId="{CE1F665E-27DA-49E1-8F05-19D1B67EBCB1}" destId="{684D295F-5E6F-411D-8B60-81708311E50D}" srcOrd="0" destOrd="0" presId="urn:microsoft.com/office/officeart/2005/8/layout/vList2"/>
    <dgm:cxn modelId="{99FC1BFE-1DAB-40E1-8749-88671AC39975}" type="presOf" srcId="{DB545C30-F9E5-4995-80BC-F025882F0341}" destId="{28533FE2-0D20-450C-AE00-3F26B17ACB1F}" srcOrd="0" destOrd="0" presId="urn:microsoft.com/office/officeart/2005/8/layout/vList2"/>
    <dgm:cxn modelId="{C91B297C-E303-460F-B13C-4242140842AC}" type="presParOf" srcId="{684D295F-5E6F-411D-8B60-81708311E50D}" destId="{28533FE2-0D20-450C-AE00-3F26B17ACB1F}" srcOrd="0" destOrd="0" presId="urn:microsoft.com/office/officeart/2005/8/layout/vList2"/>
    <dgm:cxn modelId="{D37621EF-C8FF-4DFB-9871-18FFD8130C3D}" type="presParOf" srcId="{684D295F-5E6F-411D-8B60-81708311E50D}" destId="{BF28C9DF-FC63-4D7F-B16E-89B5FED81873}" srcOrd="1" destOrd="0" presId="urn:microsoft.com/office/officeart/2005/8/layout/vList2"/>
    <dgm:cxn modelId="{F5562E8B-5042-435A-AA54-896DEC9D7D3D}" type="presParOf" srcId="{684D295F-5E6F-411D-8B60-81708311E50D}" destId="{016B2036-6BD2-4D67-8D53-8595CAFEEE0A}" srcOrd="2" destOrd="0" presId="urn:microsoft.com/office/officeart/2005/8/layout/vList2"/>
    <dgm:cxn modelId="{73F0B434-CCEA-4120-83CF-64CBB66F7951}" type="presParOf" srcId="{684D295F-5E6F-411D-8B60-81708311E50D}" destId="{860BD627-646D-41B9-BB4E-F00F7E8847A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2BF9A7-B3D7-45E8-ACB9-7C2CB08650B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tr-TR"/>
        </a:p>
      </dgm:t>
    </dgm:pt>
    <dgm:pt modelId="{1A2C0F08-201B-4C21-9A7B-F98AA60AFDB9}">
      <dgm:prSet phldrT="[Metin]"/>
      <dgm:spPr/>
      <dgm:t>
        <a:bodyPr/>
        <a:lstStyle/>
        <a:p>
          <a:pPr>
            <a:buClr>
              <a:srgbClr val="000000"/>
            </a:buClr>
            <a:buSzPts val="1800"/>
            <a:buFont typeface="+mj-lt"/>
            <a:buAutoNum type="arabicPeriod" startAt="3"/>
          </a:pPr>
          <a:r>
            <a:rPr lang="en-US" dirty="0"/>
            <a:t>- </a:t>
          </a:r>
          <a:r>
            <a:rPr lang="en-US" dirty="0" err="1"/>
            <a:t>Çevre</a:t>
          </a:r>
          <a:r>
            <a:rPr lang="en-US" dirty="0"/>
            <a:t> </a:t>
          </a:r>
          <a:r>
            <a:rPr lang="en-US" dirty="0" err="1"/>
            <a:t>ile</a:t>
          </a:r>
          <a:r>
            <a:rPr lang="en-US" dirty="0"/>
            <a:t> </a:t>
          </a:r>
          <a:r>
            <a:rPr lang="en-US" dirty="0" err="1"/>
            <a:t>ilgili</a:t>
          </a:r>
          <a:r>
            <a:rPr lang="en-US" dirty="0"/>
            <a:t> </a:t>
          </a:r>
          <a:r>
            <a:rPr lang="en-US" dirty="0" err="1"/>
            <a:t>olumlu</a:t>
          </a:r>
          <a:r>
            <a:rPr lang="en-US" dirty="0"/>
            <a:t> </a:t>
          </a:r>
          <a:r>
            <a:rPr lang="en-US" dirty="0" err="1"/>
            <a:t>etik</a:t>
          </a:r>
          <a:r>
            <a:rPr lang="en-US" dirty="0"/>
            <a:t> </a:t>
          </a:r>
          <a:r>
            <a:rPr lang="en-US" dirty="0" err="1"/>
            <a:t>kuralları</a:t>
          </a:r>
          <a:r>
            <a:rPr lang="en-US" dirty="0"/>
            <a:t> </a:t>
          </a:r>
          <a:r>
            <a:rPr lang="en-US" dirty="0" err="1"/>
            <a:t>geliştirmelidir</a:t>
          </a:r>
          <a:r>
            <a:rPr lang="en-US" dirty="0"/>
            <a:t>, </a:t>
          </a:r>
          <a:endParaRPr lang="tr-TR" dirty="0"/>
        </a:p>
      </dgm:t>
    </dgm:pt>
    <dgm:pt modelId="{65CE4D47-67BF-4569-BC89-7878864FE865}" type="parTrans" cxnId="{448F0E99-0AEA-43F4-BCC5-77C0B360CC52}">
      <dgm:prSet/>
      <dgm:spPr/>
      <dgm:t>
        <a:bodyPr/>
        <a:lstStyle/>
        <a:p>
          <a:endParaRPr lang="tr-TR"/>
        </a:p>
      </dgm:t>
    </dgm:pt>
    <dgm:pt modelId="{6E67442B-9FAA-4C03-BA9A-7A8320479401}" type="sibTrans" cxnId="{448F0E99-0AEA-43F4-BCC5-77C0B360CC52}">
      <dgm:prSet/>
      <dgm:spPr/>
      <dgm:t>
        <a:bodyPr/>
        <a:lstStyle/>
        <a:p>
          <a:endParaRPr lang="tr-TR"/>
        </a:p>
      </dgm:t>
    </dgm:pt>
    <dgm:pt modelId="{BD8D0B56-7ADD-4BBB-9305-3B18C176C1DA}">
      <dgm:prSet phldrT="[Metin]"/>
      <dgm:spPr/>
      <dgm:t>
        <a:bodyPr/>
        <a:lstStyle/>
        <a:p>
          <a:r>
            <a:rPr lang="en-US" dirty="0"/>
            <a:t>- </a:t>
          </a:r>
          <a:r>
            <a:rPr lang="en-US" dirty="0" err="1"/>
            <a:t>Kaynaklara</a:t>
          </a:r>
          <a:r>
            <a:rPr lang="en-US" dirty="0"/>
            <a:t> </a:t>
          </a:r>
          <a:r>
            <a:rPr lang="en-US" dirty="0" err="1"/>
            <a:t>zarar</a:t>
          </a:r>
          <a:r>
            <a:rPr lang="en-US" dirty="0"/>
            <a:t> </a:t>
          </a:r>
          <a:r>
            <a:rPr lang="en-US" dirty="0" err="1"/>
            <a:t>vermem</a:t>
          </a:r>
          <a:r>
            <a:rPr lang="tr-TR" dirty="0"/>
            <a:t>elidir</a:t>
          </a:r>
        </a:p>
      </dgm:t>
    </dgm:pt>
    <dgm:pt modelId="{AC73C82C-49E9-42BC-B62B-D4864DDCBEE3}" type="parTrans" cxnId="{51755CAE-0D11-4C2E-8995-C78E8AA5A8DE}">
      <dgm:prSet/>
      <dgm:spPr/>
      <dgm:t>
        <a:bodyPr/>
        <a:lstStyle/>
        <a:p>
          <a:endParaRPr lang="tr-TR"/>
        </a:p>
      </dgm:t>
    </dgm:pt>
    <dgm:pt modelId="{9C1F18D2-A694-4EF3-BB8C-A9B2538825E5}" type="sibTrans" cxnId="{51755CAE-0D11-4C2E-8995-C78E8AA5A8DE}">
      <dgm:prSet/>
      <dgm:spPr/>
      <dgm:t>
        <a:bodyPr/>
        <a:lstStyle/>
        <a:p>
          <a:endParaRPr lang="tr-TR"/>
        </a:p>
      </dgm:t>
    </dgm:pt>
    <dgm:pt modelId="{6A59E18D-F70E-4420-9CA7-F531AFEC426D}">
      <dgm:prSet phldrT="[Metin]"/>
      <dgm:spPr/>
      <dgm:t>
        <a:bodyPr/>
        <a:lstStyle/>
        <a:p>
          <a:r>
            <a:rPr lang="tr-TR" u="none" dirty="0">
              <a:uFillTx/>
            </a:rPr>
            <a:t>-</a:t>
          </a:r>
          <a:r>
            <a:rPr lang="en-US" u="none" dirty="0" err="1">
              <a:uFillTx/>
            </a:rPr>
            <a:t>Otantik</a:t>
          </a:r>
          <a:r>
            <a:rPr lang="en-US" u="none" dirty="0">
              <a:uFillTx/>
            </a:rPr>
            <a:t> </a:t>
          </a:r>
          <a:r>
            <a:rPr lang="en-US" u="none" dirty="0" err="1">
              <a:uFillTx/>
            </a:rPr>
            <a:t>olan</a:t>
          </a:r>
          <a:r>
            <a:rPr lang="en-US" u="none" dirty="0">
              <a:uFillTx/>
            </a:rPr>
            <a:t>, </a:t>
          </a:r>
          <a:r>
            <a:rPr lang="en-US" u="none" dirty="0" err="1">
              <a:uFillTx/>
            </a:rPr>
            <a:t>özgün</a:t>
          </a:r>
          <a:r>
            <a:rPr lang="en-US" u="none" dirty="0">
              <a:uFillTx/>
            </a:rPr>
            <a:t> </a:t>
          </a:r>
          <a:r>
            <a:rPr lang="en-US" u="none" dirty="0" err="1">
              <a:uFillTx/>
            </a:rPr>
            <a:t>değerlere</a:t>
          </a:r>
          <a:r>
            <a:rPr lang="en-US" u="none" dirty="0">
              <a:uFillTx/>
            </a:rPr>
            <a:t> </a:t>
          </a:r>
          <a:r>
            <a:rPr lang="en-US" u="none" dirty="0" err="1">
              <a:uFillTx/>
            </a:rPr>
            <a:t>odaklanmalıdır</a:t>
          </a:r>
          <a:endParaRPr lang="tr-TR" dirty="0"/>
        </a:p>
      </dgm:t>
    </dgm:pt>
    <dgm:pt modelId="{C9D6609C-7F5B-4768-B396-A484995A0DEB}" type="parTrans" cxnId="{DF76937E-6E09-4C57-A720-8A76DE007576}">
      <dgm:prSet/>
      <dgm:spPr/>
      <dgm:t>
        <a:bodyPr/>
        <a:lstStyle/>
        <a:p>
          <a:endParaRPr lang="tr-TR"/>
        </a:p>
      </dgm:t>
    </dgm:pt>
    <dgm:pt modelId="{66EB811A-29D5-440A-A178-7484C04CE37F}" type="sibTrans" cxnId="{DF76937E-6E09-4C57-A720-8A76DE007576}">
      <dgm:prSet/>
      <dgm:spPr/>
      <dgm:t>
        <a:bodyPr/>
        <a:lstStyle/>
        <a:p>
          <a:endParaRPr lang="tr-TR"/>
        </a:p>
      </dgm:t>
    </dgm:pt>
    <dgm:pt modelId="{A6774C74-2BF1-412A-B391-4CF9389A88C5}">
      <dgm:prSet phldrT="[Metin]"/>
      <dgm:spPr/>
      <dgm:t>
        <a:bodyPr/>
        <a:lstStyle/>
        <a:p>
          <a:r>
            <a:rPr lang="tr-TR" u="none" dirty="0">
              <a:uFillTx/>
            </a:rPr>
            <a:t>-</a:t>
          </a:r>
          <a:r>
            <a:rPr lang="en-US" u="none" dirty="0">
              <a:uFillTx/>
            </a:rPr>
            <a:t>Bio </a:t>
          </a:r>
          <a:r>
            <a:rPr lang="en-US" u="none" dirty="0" err="1">
              <a:uFillTx/>
            </a:rPr>
            <a:t>merkezli</a:t>
          </a:r>
          <a:r>
            <a:rPr lang="en-US" u="none" dirty="0">
              <a:uFillTx/>
            </a:rPr>
            <a:t> (</a:t>
          </a:r>
          <a:r>
            <a:rPr lang="en-US" u="none" dirty="0" err="1">
              <a:uFillTx/>
            </a:rPr>
            <a:t>canlılarla</a:t>
          </a:r>
          <a:r>
            <a:rPr lang="en-US" u="none" dirty="0">
              <a:uFillTx/>
            </a:rPr>
            <a:t> </a:t>
          </a:r>
          <a:r>
            <a:rPr lang="en-US" u="none" dirty="0" err="1">
              <a:uFillTx/>
            </a:rPr>
            <a:t>ilgili</a:t>
          </a:r>
          <a:r>
            <a:rPr lang="en-US" u="none" dirty="0">
              <a:uFillTx/>
            </a:rPr>
            <a:t>) </a:t>
          </a:r>
          <a:r>
            <a:rPr lang="en-US" u="none" dirty="0" err="1">
              <a:uFillTx/>
            </a:rPr>
            <a:t>olmalıdır</a:t>
          </a:r>
          <a:r>
            <a:rPr lang="en-US" u="none" dirty="0">
              <a:uFillTx/>
            </a:rPr>
            <a:t>.</a:t>
          </a:r>
          <a:endParaRPr lang="tr-TR" dirty="0"/>
        </a:p>
      </dgm:t>
    </dgm:pt>
    <dgm:pt modelId="{E94C7E1C-4D8A-46C9-B840-1C987D4B65B7}" type="parTrans" cxnId="{07524F6F-D5F4-447E-A65E-0474086B841A}">
      <dgm:prSet/>
      <dgm:spPr/>
      <dgm:t>
        <a:bodyPr/>
        <a:lstStyle/>
        <a:p>
          <a:endParaRPr lang="tr-TR"/>
        </a:p>
      </dgm:t>
    </dgm:pt>
    <dgm:pt modelId="{28EDA04D-809D-46A1-A698-2174D376847A}" type="sibTrans" cxnId="{07524F6F-D5F4-447E-A65E-0474086B841A}">
      <dgm:prSet/>
      <dgm:spPr/>
      <dgm:t>
        <a:bodyPr/>
        <a:lstStyle/>
        <a:p>
          <a:endParaRPr lang="tr-TR"/>
        </a:p>
      </dgm:t>
    </dgm:pt>
    <dgm:pt modelId="{138B2D28-D2DE-4B77-8B97-FEED2C8F7D7B}" type="pres">
      <dgm:prSet presAssocID="{9C2BF9A7-B3D7-45E8-ACB9-7C2CB08650B4}" presName="linear" presStyleCnt="0">
        <dgm:presLayoutVars>
          <dgm:dir/>
          <dgm:animLvl val="lvl"/>
          <dgm:resizeHandles val="exact"/>
        </dgm:presLayoutVars>
      </dgm:prSet>
      <dgm:spPr/>
    </dgm:pt>
    <dgm:pt modelId="{96B2E742-8326-454B-A0E8-5F33DB6CD9B9}" type="pres">
      <dgm:prSet presAssocID="{1A2C0F08-201B-4C21-9A7B-F98AA60AFDB9}" presName="parentLin" presStyleCnt="0"/>
      <dgm:spPr/>
    </dgm:pt>
    <dgm:pt modelId="{385A37E5-65C6-4BD1-A448-A161B3C43386}" type="pres">
      <dgm:prSet presAssocID="{1A2C0F08-201B-4C21-9A7B-F98AA60AFDB9}" presName="parentLeftMargin" presStyleLbl="node1" presStyleIdx="0" presStyleCnt="4"/>
      <dgm:spPr/>
    </dgm:pt>
    <dgm:pt modelId="{3C07A557-01C0-4BCB-899D-F31679ACC1B3}" type="pres">
      <dgm:prSet presAssocID="{1A2C0F08-201B-4C21-9A7B-F98AA60AFDB9}" presName="parentText" presStyleLbl="node1" presStyleIdx="0" presStyleCnt="4" custScaleY="167333" custLinFactNeighborX="-32534" custLinFactNeighborY="3506">
        <dgm:presLayoutVars>
          <dgm:chMax val="0"/>
          <dgm:bulletEnabled val="1"/>
        </dgm:presLayoutVars>
      </dgm:prSet>
      <dgm:spPr/>
    </dgm:pt>
    <dgm:pt modelId="{02E62357-DB71-4BFD-A947-8A349CCCF16F}" type="pres">
      <dgm:prSet presAssocID="{1A2C0F08-201B-4C21-9A7B-F98AA60AFDB9}" presName="negativeSpace" presStyleCnt="0"/>
      <dgm:spPr/>
    </dgm:pt>
    <dgm:pt modelId="{78FD7372-30A2-4BD8-AF6C-42FBBA7A2943}" type="pres">
      <dgm:prSet presAssocID="{1A2C0F08-201B-4C21-9A7B-F98AA60AFDB9}" presName="childText" presStyleLbl="conFgAcc1" presStyleIdx="0" presStyleCnt="4">
        <dgm:presLayoutVars>
          <dgm:bulletEnabled val="1"/>
        </dgm:presLayoutVars>
      </dgm:prSet>
      <dgm:spPr/>
    </dgm:pt>
    <dgm:pt modelId="{58BC2E23-7E61-4284-AFD0-3E120F400077}" type="pres">
      <dgm:prSet presAssocID="{6E67442B-9FAA-4C03-BA9A-7A8320479401}" presName="spaceBetweenRectangles" presStyleCnt="0"/>
      <dgm:spPr/>
    </dgm:pt>
    <dgm:pt modelId="{3422FD55-73BB-4A84-A694-10C141C1C8FC}" type="pres">
      <dgm:prSet presAssocID="{BD8D0B56-7ADD-4BBB-9305-3B18C176C1DA}" presName="parentLin" presStyleCnt="0"/>
      <dgm:spPr/>
    </dgm:pt>
    <dgm:pt modelId="{596DC75F-1D25-45BF-967B-A158BA19585D}" type="pres">
      <dgm:prSet presAssocID="{BD8D0B56-7ADD-4BBB-9305-3B18C176C1DA}" presName="parentLeftMargin" presStyleLbl="node1" presStyleIdx="0" presStyleCnt="4"/>
      <dgm:spPr/>
    </dgm:pt>
    <dgm:pt modelId="{DF49F818-DDE7-45D1-886B-D83BBD8CEBEA}" type="pres">
      <dgm:prSet presAssocID="{BD8D0B56-7ADD-4BBB-9305-3B18C176C1DA}" presName="parentText" presStyleLbl="node1" presStyleIdx="1" presStyleCnt="4" custScaleY="139417" custLinFactNeighborX="-10235" custLinFactNeighborY="4319">
        <dgm:presLayoutVars>
          <dgm:chMax val="0"/>
          <dgm:bulletEnabled val="1"/>
        </dgm:presLayoutVars>
      </dgm:prSet>
      <dgm:spPr/>
    </dgm:pt>
    <dgm:pt modelId="{71B39828-7B64-4688-B412-9F14197F36F1}" type="pres">
      <dgm:prSet presAssocID="{BD8D0B56-7ADD-4BBB-9305-3B18C176C1DA}" presName="negativeSpace" presStyleCnt="0"/>
      <dgm:spPr/>
    </dgm:pt>
    <dgm:pt modelId="{6977C48E-A3E4-4C79-A793-67DD03B326E7}" type="pres">
      <dgm:prSet presAssocID="{BD8D0B56-7ADD-4BBB-9305-3B18C176C1DA}" presName="childText" presStyleLbl="conFgAcc1" presStyleIdx="1" presStyleCnt="4">
        <dgm:presLayoutVars>
          <dgm:bulletEnabled val="1"/>
        </dgm:presLayoutVars>
      </dgm:prSet>
      <dgm:spPr/>
    </dgm:pt>
    <dgm:pt modelId="{85575E52-62DE-41A5-A6FB-9207752A9AEE}" type="pres">
      <dgm:prSet presAssocID="{9C1F18D2-A694-4EF3-BB8C-A9B2538825E5}" presName="spaceBetweenRectangles" presStyleCnt="0"/>
      <dgm:spPr/>
    </dgm:pt>
    <dgm:pt modelId="{246A02AA-D3C1-4E49-A711-E1B042718F97}" type="pres">
      <dgm:prSet presAssocID="{6A59E18D-F70E-4420-9CA7-F531AFEC426D}" presName="parentLin" presStyleCnt="0"/>
      <dgm:spPr/>
    </dgm:pt>
    <dgm:pt modelId="{A78D0FB4-9754-4AD2-AEE4-8EA23F879FD0}" type="pres">
      <dgm:prSet presAssocID="{6A59E18D-F70E-4420-9CA7-F531AFEC426D}" presName="parentLeftMargin" presStyleLbl="node1" presStyleIdx="1" presStyleCnt="4"/>
      <dgm:spPr/>
    </dgm:pt>
    <dgm:pt modelId="{68B80E03-50C9-4B8B-AE31-F2EE55EC5E5C}" type="pres">
      <dgm:prSet presAssocID="{6A59E18D-F70E-4420-9CA7-F531AFEC426D}" presName="parentText" presStyleLbl="node1" presStyleIdx="2" presStyleCnt="4" custScaleY="215990" custLinFactNeighborX="-12794">
        <dgm:presLayoutVars>
          <dgm:chMax val="0"/>
          <dgm:bulletEnabled val="1"/>
        </dgm:presLayoutVars>
      </dgm:prSet>
      <dgm:spPr/>
    </dgm:pt>
    <dgm:pt modelId="{AE0B2C6A-EE7A-4B7B-AD6A-814C8CE95CB5}" type="pres">
      <dgm:prSet presAssocID="{6A59E18D-F70E-4420-9CA7-F531AFEC426D}" presName="negativeSpace" presStyleCnt="0"/>
      <dgm:spPr/>
    </dgm:pt>
    <dgm:pt modelId="{751AAFF8-09A5-4808-84BD-52B2DD9771F6}" type="pres">
      <dgm:prSet presAssocID="{6A59E18D-F70E-4420-9CA7-F531AFEC426D}" presName="childText" presStyleLbl="conFgAcc1" presStyleIdx="2" presStyleCnt="4">
        <dgm:presLayoutVars>
          <dgm:bulletEnabled val="1"/>
        </dgm:presLayoutVars>
      </dgm:prSet>
      <dgm:spPr/>
    </dgm:pt>
    <dgm:pt modelId="{ED6F8B15-B7DB-43D0-8555-E58E319A6A6E}" type="pres">
      <dgm:prSet presAssocID="{66EB811A-29D5-440A-A178-7484C04CE37F}" presName="spaceBetweenRectangles" presStyleCnt="0"/>
      <dgm:spPr/>
    </dgm:pt>
    <dgm:pt modelId="{F686F1DC-4ECC-4354-A463-ED7FBFCA2CD0}" type="pres">
      <dgm:prSet presAssocID="{A6774C74-2BF1-412A-B391-4CF9389A88C5}" presName="parentLin" presStyleCnt="0"/>
      <dgm:spPr/>
    </dgm:pt>
    <dgm:pt modelId="{97D4C420-0AE7-4530-9C3F-138AEC7D032A}" type="pres">
      <dgm:prSet presAssocID="{A6774C74-2BF1-412A-B391-4CF9389A88C5}" presName="parentLeftMargin" presStyleLbl="node1" presStyleIdx="2" presStyleCnt="4" custScaleY="215990"/>
      <dgm:spPr/>
    </dgm:pt>
    <dgm:pt modelId="{C2A54FFC-7A1A-497E-BE6F-AAD85115284B}" type="pres">
      <dgm:prSet presAssocID="{A6774C74-2BF1-412A-B391-4CF9389A88C5}" presName="parentText" presStyleLbl="node1" presStyleIdx="3" presStyleCnt="4" custScaleY="195883">
        <dgm:presLayoutVars>
          <dgm:chMax val="0"/>
          <dgm:bulletEnabled val="1"/>
        </dgm:presLayoutVars>
      </dgm:prSet>
      <dgm:spPr/>
    </dgm:pt>
    <dgm:pt modelId="{9090314B-37B3-4D95-97B7-EC62AA298AA8}" type="pres">
      <dgm:prSet presAssocID="{A6774C74-2BF1-412A-B391-4CF9389A88C5}" presName="negativeSpace" presStyleCnt="0"/>
      <dgm:spPr/>
    </dgm:pt>
    <dgm:pt modelId="{75AE2801-9063-42EE-9345-E20FAE60CD80}" type="pres">
      <dgm:prSet presAssocID="{A6774C74-2BF1-412A-B391-4CF9389A88C5}" presName="childText" presStyleLbl="conFgAcc1" presStyleIdx="3" presStyleCnt="4" custFlipVert="1" custScaleY="14824" custLinFactNeighborY="80638">
        <dgm:presLayoutVars>
          <dgm:bulletEnabled val="1"/>
        </dgm:presLayoutVars>
      </dgm:prSet>
      <dgm:spPr/>
    </dgm:pt>
  </dgm:ptLst>
  <dgm:cxnLst>
    <dgm:cxn modelId="{4BEFF21D-717B-46BD-A3EC-A7BFEC751558}" type="presOf" srcId="{1A2C0F08-201B-4C21-9A7B-F98AA60AFDB9}" destId="{385A37E5-65C6-4BD1-A448-A161B3C43386}" srcOrd="0" destOrd="0" presId="urn:microsoft.com/office/officeart/2005/8/layout/list1"/>
    <dgm:cxn modelId="{0211AB35-907B-4034-960D-2B3E0E345B5F}" type="presOf" srcId="{6A59E18D-F70E-4420-9CA7-F531AFEC426D}" destId="{68B80E03-50C9-4B8B-AE31-F2EE55EC5E5C}" srcOrd="1" destOrd="0" presId="urn:microsoft.com/office/officeart/2005/8/layout/list1"/>
    <dgm:cxn modelId="{5CBCAD60-3DC1-4D2C-A786-F742BD0286D2}" type="presOf" srcId="{1A2C0F08-201B-4C21-9A7B-F98AA60AFDB9}" destId="{3C07A557-01C0-4BCB-899D-F31679ACC1B3}" srcOrd="1" destOrd="0" presId="urn:microsoft.com/office/officeart/2005/8/layout/list1"/>
    <dgm:cxn modelId="{A6372061-E259-4FC1-BF81-A852D80DBD0E}" type="presOf" srcId="{6A59E18D-F70E-4420-9CA7-F531AFEC426D}" destId="{A78D0FB4-9754-4AD2-AEE4-8EA23F879FD0}" srcOrd="0" destOrd="0" presId="urn:microsoft.com/office/officeart/2005/8/layout/list1"/>
    <dgm:cxn modelId="{A78E7663-3E6C-4556-ABCF-BF69630EE61A}" type="presOf" srcId="{9C2BF9A7-B3D7-45E8-ACB9-7C2CB08650B4}" destId="{138B2D28-D2DE-4B77-8B97-FEED2C8F7D7B}" srcOrd="0" destOrd="0" presId="urn:microsoft.com/office/officeart/2005/8/layout/list1"/>
    <dgm:cxn modelId="{07524F6F-D5F4-447E-A65E-0474086B841A}" srcId="{9C2BF9A7-B3D7-45E8-ACB9-7C2CB08650B4}" destId="{A6774C74-2BF1-412A-B391-4CF9389A88C5}" srcOrd="3" destOrd="0" parTransId="{E94C7E1C-4D8A-46C9-B840-1C987D4B65B7}" sibTransId="{28EDA04D-809D-46A1-A698-2174D376847A}"/>
    <dgm:cxn modelId="{DF76937E-6E09-4C57-A720-8A76DE007576}" srcId="{9C2BF9A7-B3D7-45E8-ACB9-7C2CB08650B4}" destId="{6A59E18D-F70E-4420-9CA7-F531AFEC426D}" srcOrd="2" destOrd="0" parTransId="{C9D6609C-7F5B-4768-B396-A484995A0DEB}" sibTransId="{66EB811A-29D5-440A-A178-7484C04CE37F}"/>
    <dgm:cxn modelId="{D3158C8A-6153-41EF-8AEF-86BFCF8EACD7}" type="presOf" srcId="{A6774C74-2BF1-412A-B391-4CF9389A88C5}" destId="{C2A54FFC-7A1A-497E-BE6F-AAD85115284B}" srcOrd="1" destOrd="0" presId="urn:microsoft.com/office/officeart/2005/8/layout/list1"/>
    <dgm:cxn modelId="{CC6D698C-503F-4C3C-9B2E-9EEC34471E23}" type="presOf" srcId="{BD8D0B56-7ADD-4BBB-9305-3B18C176C1DA}" destId="{596DC75F-1D25-45BF-967B-A158BA19585D}" srcOrd="0" destOrd="0" presId="urn:microsoft.com/office/officeart/2005/8/layout/list1"/>
    <dgm:cxn modelId="{1D941796-BB21-4521-AABF-C640EB0307C7}" type="presOf" srcId="{BD8D0B56-7ADD-4BBB-9305-3B18C176C1DA}" destId="{DF49F818-DDE7-45D1-886B-D83BBD8CEBEA}" srcOrd="1" destOrd="0" presId="urn:microsoft.com/office/officeart/2005/8/layout/list1"/>
    <dgm:cxn modelId="{448F0E99-0AEA-43F4-BCC5-77C0B360CC52}" srcId="{9C2BF9A7-B3D7-45E8-ACB9-7C2CB08650B4}" destId="{1A2C0F08-201B-4C21-9A7B-F98AA60AFDB9}" srcOrd="0" destOrd="0" parTransId="{65CE4D47-67BF-4569-BC89-7878864FE865}" sibTransId="{6E67442B-9FAA-4C03-BA9A-7A8320479401}"/>
    <dgm:cxn modelId="{51755CAE-0D11-4C2E-8995-C78E8AA5A8DE}" srcId="{9C2BF9A7-B3D7-45E8-ACB9-7C2CB08650B4}" destId="{BD8D0B56-7ADD-4BBB-9305-3B18C176C1DA}" srcOrd="1" destOrd="0" parTransId="{AC73C82C-49E9-42BC-B62B-D4864DDCBEE3}" sibTransId="{9C1F18D2-A694-4EF3-BB8C-A9B2538825E5}"/>
    <dgm:cxn modelId="{7BFE80F5-31A8-47C2-9A90-122D749B7D7F}" type="presOf" srcId="{A6774C74-2BF1-412A-B391-4CF9389A88C5}" destId="{97D4C420-0AE7-4530-9C3F-138AEC7D032A}" srcOrd="0" destOrd="0" presId="urn:microsoft.com/office/officeart/2005/8/layout/list1"/>
    <dgm:cxn modelId="{F6ECFA11-87C2-4FD3-B438-440330DCA172}" type="presParOf" srcId="{138B2D28-D2DE-4B77-8B97-FEED2C8F7D7B}" destId="{96B2E742-8326-454B-A0E8-5F33DB6CD9B9}" srcOrd="0" destOrd="0" presId="urn:microsoft.com/office/officeart/2005/8/layout/list1"/>
    <dgm:cxn modelId="{38D8A724-B5FF-449E-9607-A4AD4F42A50E}" type="presParOf" srcId="{96B2E742-8326-454B-A0E8-5F33DB6CD9B9}" destId="{385A37E5-65C6-4BD1-A448-A161B3C43386}" srcOrd="0" destOrd="0" presId="urn:microsoft.com/office/officeart/2005/8/layout/list1"/>
    <dgm:cxn modelId="{C2F3F9F1-D1B5-4335-B7BE-062C72A8AC47}" type="presParOf" srcId="{96B2E742-8326-454B-A0E8-5F33DB6CD9B9}" destId="{3C07A557-01C0-4BCB-899D-F31679ACC1B3}" srcOrd="1" destOrd="0" presId="urn:microsoft.com/office/officeart/2005/8/layout/list1"/>
    <dgm:cxn modelId="{A243FBF4-80CA-45FE-942B-2385782DEA95}" type="presParOf" srcId="{138B2D28-D2DE-4B77-8B97-FEED2C8F7D7B}" destId="{02E62357-DB71-4BFD-A947-8A349CCCF16F}" srcOrd="1" destOrd="0" presId="urn:microsoft.com/office/officeart/2005/8/layout/list1"/>
    <dgm:cxn modelId="{DA3B72B8-4C6A-4447-961F-57F5B5594162}" type="presParOf" srcId="{138B2D28-D2DE-4B77-8B97-FEED2C8F7D7B}" destId="{78FD7372-30A2-4BD8-AF6C-42FBBA7A2943}" srcOrd="2" destOrd="0" presId="urn:microsoft.com/office/officeart/2005/8/layout/list1"/>
    <dgm:cxn modelId="{D4048D2E-D8A3-4959-8B33-0FE117C669D9}" type="presParOf" srcId="{138B2D28-D2DE-4B77-8B97-FEED2C8F7D7B}" destId="{58BC2E23-7E61-4284-AFD0-3E120F400077}" srcOrd="3" destOrd="0" presId="urn:microsoft.com/office/officeart/2005/8/layout/list1"/>
    <dgm:cxn modelId="{0FFD9C84-7B7D-47B7-A036-B9332E267C33}" type="presParOf" srcId="{138B2D28-D2DE-4B77-8B97-FEED2C8F7D7B}" destId="{3422FD55-73BB-4A84-A694-10C141C1C8FC}" srcOrd="4" destOrd="0" presId="urn:microsoft.com/office/officeart/2005/8/layout/list1"/>
    <dgm:cxn modelId="{321C7D4E-9D51-4B3A-914F-ACE6FF43ECAD}" type="presParOf" srcId="{3422FD55-73BB-4A84-A694-10C141C1C8FC}" destId="{596DC75F-1D25-45BF-967B-A158BA19585D}" srcOrd="0" destOrd="0" presId="urn:microsoft.com/office/officeart/2005/8/layout/list1"/>
    <dgm:cxn modelId="{9376E961-3F2A-485E-A8FD-9A22C7195D04}" type="presParOf" srcId="{3422FD55-73BB-4A84-A694-10C141C1C8FC}" destId="{DF49F818-DDE7-45D1-886B-D83BBD8CEBEA}" srcOrd="1" destOrd="0" presId="urn:microsoft.com/office/officeart/2005/8/layout/list1"/>
    <dgm:cxn modelId="{4D544E40-F0D5-4235-B5A7-ADD9000692DC}" type="presParOf" srcId="{138B2D28-D2DE-4B77-8B97-FEED2C8F7D7B}" destId="{71B39828-7B64-4688-B412-9F14197F36F1}" srcOrd="5" destOrd="0" presId="urn:microsoft.com/office/officeart/2005/8/layout/list1"/>
    <dgm:cxn modelId="{FD53952C-651B-490F-B92C-654BADA18E40}" type="presParOf" srcId="{138B2D28-D2DE-4B77-8B97-FEED2C8F7D7B}" destId="{6977C48E-A3E4-4C79-A793-67DD03B326E7}" srcOrd="6" destOrd="0" presId="urn:microsoft.com/office/officeart/2005/8/layout/list1"/>
    <dgm:cxn modelId="{487E8B54-EBF0-4819-8936-853E0B579397}" type="presParOf" srcId="{138B2D28-D2DE-4B77-8B97-FEED2C8F7D7B}" destId="{85575E52-62DE-41A5-A6FB-9207752A9AEE}" srcOrd="7" destOrd="0" presId="urn:microsoft.com/office/officeart/2005/8/layout/list1"/>
    <dgm:cxn modelId="{A9B0B463-C775-4BC6-A46B-C5BC8D450AC3}" type="presParOf" srcId="{138B2D28-D2DE-4B77-8B97-FEED2C8F7D7B}" destId="{246A02AA-D3C1-4E49-A711-E1B042718F97}" srcOrd="8" destOrd="0" presId="urn:microsoft.com/office/officeart/2005/8/layout/list1"/>
    <dgm:cxn modelId="{78378CA4-0AA6-4959-A9F0-5A29A0B642E3}" type="presParOf" srcId="{246A02AA-D3C1-4E49-A711-E1B042718F97}" destId="{A78D0FB4-9754-4AD2-AEE4-8EA23F879FD0}" srcOrd="0" destOrd="0" presId="urn:microsoft.com/office/officeart/2005/8/layout/list1"/>
    <dgm:cxn modelId="{2E2BE3D4-2A32-4F4D-AC19-4EA1823C1B0D}" type="presParOf" srcId="{246A02AA-D3C1-4E49-A711-E1B042718F97}" destId="{68B80E03-50C9-4B8B-AE31-F2EE55EC5E5C}" srcOrd="1" destOrd="0" presId="urn:microsoft.com/office/officeart/2005/8/layout/list1"/>
    <dgm:cxn modelId="{EAED9ADE-89F3-44E0-911A-244718925BF6}" type="presParOf" srcId="{138B2D28-D2DE-4B77-8B97-FEED2C8F7D7B}" destId="{AE0B2C6A-EE7A-4B7B-AD6A-814C8CE95CB5}" srcOrd="9" destOrd="0" presId="urn:microsoft.com/office/officeart/2005/8/layout/list1"/>
    <dgm:cxn modelId="{6F725436-8376-4BF0-ACB4-3E4481FE4CCF}" type="presParOf" srcId="{138B2D28-D2DE-4B77-8B97-FEED2C8F7D7B}" destId="{751AAFF8-09A5-4808-84BD-52B2DD9771F6}" srcOrd="10" destOrd="0" presId="urn:microsoft.com/office/officeart/2005/8/layout/list1"/>
    <dgm:cxn modelId="{315CF3E7-3A85-4072-A631-EAB1FD6DF377}" type="presParOf" srcId="{138B2D28-D2DE-4B77-8B97-FEED2C8F7D7B}" destId="{ED6F8B15-B7DB-43D0-8555-E58E319A6A6E}" srcOrd="11" destOrd="0" presId="urn:microsoft.com/office/officeart/2005/8/layout/list1"/>
    <dgm:cxn modelId="{B182B7B7-470B-49D0-AF58-5089F35286FC}" type="presParOf" srcId="{138B2D28-D2DE-4B77-8B97-FEED2C8F7D7B}" destId="{F686F1DC-4ECC-4354-A463-ED7FBFCA2CD0}" srcOrd="12" destOrd="0" presId="urn:microsoft.com/office/officeart/2005/8/layout/list1"/>
    <dgm:cxn modelId="{BC484E28-CF23-4948-B3ED-1D62F0F5826A}" type="presParOf" srcId="{F686F1DC-4ECC-4354-A463-ED7FBFCA2CD0}" destId="{97D4C420-0AE7-4530-9C3F-138AEC7D032A}" srcOrd="0" destOrd="0" presId="urn:microsoft.com/office/officeart/2005/8/layout/list1"/>
    <dgm:cxn modelId="{7FE6F5E9-5140-4133-AA6B-A19F58FF1424}" type="presParOf" srcId="{F686F1DC-4ECC-4354-A463-ED7FBFCA2CD0}" destId="{C2A54FFC-7A1A-497E-BE6F-AAD85115284B}" srcOrd="1" destOrd="0" presId="urn:microsoft.com/office/officeart/2005/8/layout/list1"/>
    <dgm:cxn modelId="{31C75582-5696-4844-B932-0AED200E29CB}" type="presParOf" srcId="{138B2D28-D2DE-4B77-8B97-FEED2C8F7D7B}" destId="{9090314B-37B3-4D95-97B7-EC62AA298AA8}" srcOrd="13" destOrd="0" presId="urn:microsoft.com/office/officeart/2005/8/layout/list1"/>
    <dgm:cxn modelId="{1C00371B-521A-48C0-A6C1-C09659E8DA5C}" type="presParOf" srcId="{138B2D28-D2DE-4B77-8B97-FEED2C8F7D7B}" destId="{75AE2801-9063-42EE-9345-E20FAE60CD8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2BF9A7-B3D7-45E8-ACB9-7C2CB08650B4}"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tr-TR"/>
        </a:p>
      </dgm:t>
    </dgm:pt>
    <dgm:pt modelId="{1A2C0F08-201B-4C21-9A7B-F98AA60AFDB9}">
      <dgm:prSet phldrT="[Metin]" custT="1"/>
      <dgm:spPr/>
      <dgm:t>
        <a:bodyPr/>
        <a:lstStyle/>
        <a:p>
          <a:pPr>
            <a:buClr>
              <a:srgbClr val="000000"/>
            </a:buClr>
            <a:buSzPts val="1800"/>
            <a:buFont typeface="+mj-lt"/>
            <a:buAutoNum type="arabicPeriod" startAt="3"/>
          </a:pPr>
          <a:r>
            <a:rPr lang="en-US" sz="1200" dirty="0"/>
            <a:t>- </a:t>
          </a:r>
          <a:r>
            <a:rPr lang="en-US" sz="2000" dirty="0" err="1"/>
            <a:t>Yaban</a:t>
          </a:r>
          <a:r>
            <a:rPr lang="en-US" sz="2000" dirty="0"/>
            <a:t> </a:t>
          </a:r>
          <a:r>
            <a:rPr lang="en-US" sz="2000" dirty="0" err="1"/>
            <a:t>hayatı</a:t>
          </a:r>
          <a:r>
            <a:rPr lang="en-US" sz="2000" dirty="0"/>
            <a:t> </a:t>
          </a:r>
          <a:r>
            <a:rPr lang="en-US" sz="2000" dirty="0" err="1"/>
            <a:t>ve</a:t>
          </a:r>
          <a:r>
            <a:rPr lang="en-US" sz="2000" dirty="0"/>
            <a:t> </a:t>
          </a:r>
          <a:r>
            <a:rPr lang="en-US" sz="2000" dirty="0" err="1"/>
            <a:t>çevreye</a:t>
          </a:r>
          <a:r>
            <a:rPr lang="en-US" sz="2000" dirty="0"/>
            <a:t> </a:t>
          </a:r>
          <a:r>
            <a:rPr lang="en-US" sz="2000" dirty="0" err="1"/>
            <a:t>faydalı</a:t>
          </a:r>
          <a:r>
            <a:rPr lang="en-US" sz="2000" dirty="0"/>
            <a:t> </a:t>
          </a:r>
          <a:r>
            <a:rPr lang="en-US" sz="2000" dirty="0" err="1"/>
            <a:t>olmalıdır</a:t>
          </a:r>
          <a:endParaRPr lang="tr-TR" sz="2000" dirty="0"/>
        </a:p>
      </dgm:t>
    </dgm:pt>
    <dgm:pt modelId="{65CE4D47-67BF-4569-BC89-7878864FE865}" type="parTrans" cxnId="{448F0E99-0AEA-43F4-BCC5-77C0B360CC52}">
      <dgm:prSet/>
      <dgm:spPr/>
      <dgm:t>
        <a:bodyPr/>
        <a:lstStyle/>
        <a:p>
          <a:endParaRPr lang="tr-TR"/>
        </a:p>
      </dgm:t>
    </dgm:pt>
    <dgm:pt modelId="{6E67442B-9FAA-4C03-BA9A-7A8320479401}" type="sibTrans" cxnId="{448F0E99-0AEA-43F4-BCC5-77C0B360CC52}">
      <dgm:prSet/>
      <dgm:spPr/>
      <dgm:t>
        <a:bodyPr/>
        <a:lstStyle/>
        <a:p>
          <a:endParaRPr lang="tr-TR"/>
        </a:p>
      </dgm:t>
    </dgm:pt>
    <dgm:pt modelId="{BD8D0B56-7ADD-4BBB-9305-3B18C176C1DA}">
      <dgm:prSet phldrT="[Metin]" custT="1"/>
      <dgm:spPr/>
      <dgm:t>
        <a:bodyPr/>
        <a:lstStyle/>
        <a:p>
          <a:r>
            <a:rPr lang="en-US" sz="1200" dirty="0"/>
            <a:t>- </a:t>
          </a:r>
          <a:r>
            <a:rPr lang="en-US" sz="2000" dirty="0" err="1"/>
            <a:t>Doğal</a:t>
          </a:r>
          <a:r>
            <a:rPr lang="en-US" sz="2000" dirty="0"/>
            <a:t> </a:t>
          </a:r>
          <a:r>
            <a:rPr lang="en-US" sz="2000" dirty="0" err="1"/>
            <a:t>çevrede</a:t>
          </a:r>
          <a:r>
            <a:rPr lang="en-US" sz="2000" dirty="0"/>
            <a:t> </a:t>
          </a:r>
          <a:r>
            <a:rPr lang="en-US" sz="2000" dirty="0" err="1"/>
            <a:t>doğrudan</a:t>
          </a:r>
          <a:r>
            <a:rPr lang="en-US" sz="2000" dirty="0"/>
            <a:t> </a:t>
          </a:r>
          <a:r>
            <a:rPr lang="en-US" sz="2000" dirty="0" err="1"/>
            <a:t>katılımlı</a:t>
          </a:r>
          <a:r>
            <a:rPr lang="en-US" sz="2000" dirty="0"/>
            <a:t> </a:t>
          </a:r>
          <a:r>
            <a:rPr lang="en-US" sz="2000" dirty="0" err="1"/>
            <a:t>bir</a:t>
          </a:r>
          <a:r>
            <a:rPr lang="en-US" sz="2000" dirty="0"/>
            <a:t> </a:t>
          </a:r>
          <a:r>
            <a:rPr lang="en-US" sz="2000" dirty="0" err="1"/>
            <a:t>deneyim</a:t>
          </a:r>
          <a:r>
            <a:rPr lang="en-US" sz="2000" dirty="0"/>
            <a:t> </a:t>
          </a:r>
          <a:r>
            <a:rPr lang="en-US" sz="2000" dirty="0" err="1"/>
            <a:t>sağlamalıdır</a:t>
          </a:r>
          <a:endParaRPr lang="tr-TR" sz="2000" dirty="0"/>
        </a:p>
      </dgm:t>
    </dgm:pt>
    <dgm:pt modelId="{AC73C82C-49E9-42BC-B62B-D4864DDCBEE3}" type="parTrans" cxnId="{51755CAE-0D11-4C2E-8995-C78E8AA5A8DE}">
      <dgm:prSet/>
      <dgm:spPr/>
      <dgm:t>
        <a:bodyPr/>
        <a:lstStyle/>
        <a:p>
          <a:endParaRPr lang="tr-TR"/>
        </a:p>
      </dgm:t>
    </dgm:pt>
    <dgm:pt modelId="{9C1F18D2-A694-4EF3-BB8C-A9B2538825E5}" type="sibTrans" cxnId="{51755CAE-0D11-4C2E-8995-C78E8AA5A8DE}">
      <dgm:prSet/>
      <dgm:spPr/>
      <dgm:t>
        <a:bodyPr/>
        <a:lstStyle/>
        <a:p>
          <a:endParaRPr lang="tr-TR"/>
        </a:p>
      </dgm:t>
    </dgm:pt>
    <dgm:pt modelId="{6A59E18D-F70E-4420-9CA7-F531AFEC426D}">
      <dgm:prSet phldrT="[Metin]" custT="1"/>
      <dgm:spPr/>
      <dgm:t>
        <a:bodyPr/>
        <a:lstStyle/>
        <a:p>
          <a:r>
            <a:rPr lang="en-US" sz="2000" u="none" dirty="0" err="1">
              <a:uFillTx/>
            </a:rPr>
            <a:t>Doğanın</a:t>
          </a:r>
          <a:r>
            <a:rPr lang="en-US" sz="2000" u="none" dirty="0">
              <a:uFillTx/>
            </a:rPr>
            <a:t> </a:t>
          </a:r>
          <a:r>
            <a:rPr lang="en-US" sz="2000" u="none" dirty="0" err="1">
              <a:uFillTx/>
            </a:rPr>
            <a:t>değerini</a:t>
          </a:r>
          <a:r>
            <a:rPr lang="en-US" sz="2000" u="none" dirty="0">
              <a:uFillTx/>
            </a:rPr>
            <a:t> </a:t>
          </a:r>
          <a:r>
            <a:rPr lang="en-US" sz="2000" u="none" dirty="0" err="1">
              <a:uFillTx/>
            </a:rPr>
            <a:t>anlamaya</a:t>
          </a:r>
          <a:r>
            <a:rPr lang="en-US" sz="2000" u="none" dirty="0">
              <a:uFillTx/>
            </a:rPr>
            <a:t> </a:t>
          </a:r>
          <a:r>
            <a:rPr lang="en-US" sz="2000" u="none" dirty="0" err="1">
              <a:uFillTx/>
            </a:rPr>
            <a:t>yönelik</a:t>
          </a:r>
          <a:r>
            <a:rPr lang="en-US" sz="2000" u="none" dirty="0">
              <a:uFillTx/>
            </a:rPr>
            <a:t> </a:t>
          </a:r>
          <a:r>
            <a:rPr lang="en-US" sz="2000" u="none" dirty="0" err="1">
              <a:uFillTx/>
            </a:rPr>
            <a:t>olmalı</a:t>
          </a:r>
          <a:r>
            <a:rPr lang="en-US" sz="2000" u="none" dirty="0">
              <a:uFillTx/>
            </a:rPr>
            <a:t> </a:t>
          </a:r>
          <a:r>
            <a:rPr lang="en-US" sz="2000" u="none" dirty="0" err="1">
              <a:uFillTx/>
            </a:rPr>
            <a:t>ve</a:t>
          </a:r>
          <a:r>
            <a:rPr lang="en-US" sz="2000" u="none" dirty="0">
              <a:uFillTx/>
            </a:rPr>
            <a:t> </a:t>
          </a:r>
          <a:r>
            <a:rPr lang="en-US" sz="2000" u="none" dirty="0" err="1">
              <a:uFillTx/>
            </a:rPr>
            <a:t>eğitim</a:t>
          </a:r>
          <a:r>
            <a:rPr lang="en-US" sz="2000" u="none" dirty="0">
              <a:uFillTx/>
            </a:rPr>
            <a:t> </a:t>
          </a:r>
          <a:r>
            <a:rPr lang="en-US" sz="2000" u="none" dirty="0" err="1">
              <a:uFillTx/>
            </a:rPr>
            <a:t>inimlerini</a:t>
          </a:r>
          <a:r>
            <a:rPr lang="en-US" sz="2000" u="none" dirty="0">
              <a:uFillTx/>
            </a:rPr>
            <a:t> </a:t>
          </a:r>
          <a:r>
            <a:rPr lang="en-US" sz="2000" u="none" dirty="0" err="1">
              <a:uFillTx/>
            </a:rPr>
            <a:t>karşılayabilmelidir</a:t>
          </a:r>
          <a:r>
            <a:rPr lang="en-US" sz="1200" u="none" dirty="0">
              <a:uFillTx/>
            </a:rPr>
            <a:t>.</a:t>
          </a:r>
          <a:endParaRPr lang="tr-TR" sz="1200" dirty="0"/>
        </a:p>
      </dgm:t>
    </dgm:pt>
    <dgm:pt modelId="{C9D6609C-7F5B-4768-B396-A484995A0DEB}" type="parTrans" cxnId="{DF76937E-6E09-4C57-A720-8A76DE007576}">
      <dgm:prSet/>
      <dgm:spPr/>
      <dgm:t>
        <a:bodyPr/>
        <a:lstStyle/>
        <a:p>
          <a:endParaRPr lang="tr-TR"/>
        </a:p>
      </dgm:t>
    </dgm:pt>
    <dgm:pt modelId="{66EB811A-29D5-440A-A178-7484C04CE37F}" type="sibTrans" cxnId="{DF76937E-6E09-4C57-A720-8A76DE007576}">
      <dgm:prSet/>
      <dgm:spPr/>
      <dgm:t>
        <a:bodyPr/>
        <a:lstStyle/>
        <a:p>
          <a:endParaRPr lang="tr-TR"/>
        </a:p>
      </dgm:t>
    </dgm:pt>
    <dgm:pt modelId="{A6774C74-2BF1-412A-B391-4CF9389A88C5}">
      <dgm:prSet phldrT="[Metin]" custT="1"/>
      <dgm:spPr/>
      <dgm:t>
        <a:bodyPr/>
        <a:lstStyle/>
        <a:p>
          <a:r>
            <a:rPr lang="en-US" sz="2000" u="none" dirty="0">
              <a:uFillTx/>
            </a:rPr>
            <a:t>Yüksek </a:t>
          </a:r>
          <a:r>
            <a:rPr lang="en-US" sz="2000" u="none" dirty="0" err="1">
              <a:uFillTx/>
            </a:rPr>
            <a:t>bir</a:t>
          </a:r>
          <a:r>
            <a:rPr lang="en-US" sz="2000" u="none" dirty="0">
              <a:uFillTx/>
            </a:rPr>
            <a:t> </a:t>
          </a:r>
          <a:r>
            <a:rPr lang="en-US" sz="2000" u="none" dirty="0" err="1">
              <a:uFillTx/>
            </a:rPr>
            <a:t>idrak</a:t>
          </a:r>
          <a:r>
            <a:rPr lang="en-US" sz="2000" u="none" dirty="0">
              <a:uFillTx/>
            </a:rPr>
            <a:t> </a:t>
          </a:r>
          <a:r>
            <a:rPr lang="en-US" sz="2000" u="none" dirty="0" err="1">
              <a:uFillTx/>
            </a:rPr>
            <a:t>ve</a:t>
          </a:r>
          <a:r>
            <a:rPr lang="en-US" sz="2000" u="none" dirty="0">
              <a:uFillTx/>
            </a:rPr>
            <a:t> </a:t>
          </a:r>
          <a:r>
            <a:rPr lang="en-US" sz="2000" u="none" dirty="0" err="1">
              <a:uFillTx/>
            </a:rPr>
            <a:t>hoşlanma</a:t>
          </a:r>
          <a:r>
            <a:rPr lang="en-US" sz="2000" u="none" dirty="0">
              <a:uFillTx/>
            </a:rPr>
            <a:t> </a:t>
          </a:r>
          <a:r>
            <a:rPr lang="en-US" sz="2000" u="none" dirty="0" err="1">
              <a:uFillTx/>
            </a:rPr>
            <a:t>duygusunu</a:t>
          </a:r>
          <a:r>
            <a:rPr lang="en-US" sz="2000" u="none" dirty="0">
              <a:uFillTx/>
            </a:rPr>
            <a:t> </a:t>
          </a:r>
          <a:r>
            <a:rPr lang="en-US" sz="2000" u="none" dirty="0" err="1">
              <a:uFillTx/>
            </a:rPr>
            <a:t>gerektirmelidir</a:t>
          </a:r>
          <a:r>
            <a:rPr lang="en-US" sz="2000" u="none" dirty="0">
              <a:uFillTx/>
            </a:rPr>
            <a:t>.</a:t>
          </a:r>
          <a:endParaRPr lang="tr-TR" sz="2000" dirty="0"/>
        </a:p>
      </dgm:t>
    </dgm:pt>
    <dgm:pt modelId="{E94C7E1C-4D8A-46C9-B840-1C987D4B65B7}" type="parTrans" cxnId="{07524F6F-D5F4-447E-A65E-0474086B841A}">
      <dgm:prSet/>
      <dgm:spPr/>
      <dgm:t>
        <a:bodyPr/>
        <a:lstStyle/>
        <a:p>
          <a:endParaRPr lang="tr-TR"/>
        </a:p>
      </dgm:t>
    </dgm:pt>
    <dgm:pt modelId="{28EDA04D-809D-46A1-A698-2174D376847A}" type="sibTrans" cxnId="{07524F6F-D5F4-447E-A65E-0474086B841A}">
      <dgm:prSet/>
      <dgm:spPr/>
      <dgm:t>
        <a:bodyPr/>
        <a:lstStyle/>
        <a:p>
          <a:endParaRPr lang="tr-TR"/>
        </a:p>
      </dgm:t>
    </dgm:pt>
    <dgm:pt modelId="{138B2D28-D2DE-4B77-8B97-FEED2C8F7D7B}" type="pres">
      <dgm:prSet presAssocID="{9C2BF9A7-B3D7-45E8-ACB9-7C2CB08650B4}" presName="linear" presStyleCnt="0">
        <dgm:presLayoutVars>
          <dgm:dir/>
          <dgm:animLvl val="lvl"/>
          <dgm:resizeHandles val="exact"/>
        </dgm:presLayoutVars>
      </dgm:prSet>
      <dgm:spPr/>
    </dgm:pt>
    <dgm:pt modelId="{96B2E742-8326-454B-A0E8-5F33DB6CD9B9}" type="pres">
      <dgm:prSet presAssocID="{1A2C0F08-201B-4C21-9A7B-F98AA60AFDB9}" presName="parentLin" presStyleCnt="0"/>
      <dgm:spPr/>
    </dgm:pt>
    <dgm:pt modelId="{385A37E5-65C6-4BD1-A448-A161B3C43386}" type="pres">
      <dgm:prSet presAssocID="{1A2C0F08-201B-4C21-9A7B-F98AA60AFDB9}" presName="parentLeftMargin" presStyleLbl="node1" presStyleIdx="0" presStyleCnt="4"/>
      <dgm:spPr/>
    </dgm:pt>
    <dgm:pt modelId="{3C07A557-01C0-4BCB-899D-F31679ACC1B3}" type="pres">
      <dgm:prSet presAssocID="{1A2C0F08-201B-4C21-9A7B-F98AA60AFDB9}" presName="parentText" presStyleLbl="node1" presStyleIdx="0" presStyleCnt="4" custScaleX="104679" custScaleY="301365" custLinFactNeighborX="-25353" custLinFactNeighborY="-4232">
        <dgm:presLayoutVars>
          <dgm:chMax val="0"/>
          <dgm:bulletEnabled val="1"/>
        </dgm:presLayoutVars>
      </dgm:prSet>
      <dgm:spPr/>
    </dgm:pt>
    <dgm:pt modelId="{02E62357-DB71-4BFD-A947-8A349CCCF16F}" type="pres">
      <dgm:prSet presAssocID="{1A2C0F08-201B-4C21-9A7B-F98AA60AFDB9}" presName="negativeSpace" presStyleCnt="0"/>
      <dgm:spPr/>
    </dgm:pt>
    <dgm:pt modelId="{78FD7372-30A2-4BD8-AF6C-42FBBA7A2943}" type="pres">
      <dgm:prSet presAssocID="{1A2C0F08-201B-4C21-9A7B-F98AA60AFDB9}" presName="childText" presStyleLbl="conFgAcc1" presStyleIdx="0" presStyleCnt="4">
        <dgm:presLayoutVars>
          <dgm:bulletEnabled val="1"/>
        </dgm:presLayoutVars>
      </dgm:prSet>
      <dgm:spPr/>
    </dgm:pt>
    <dgm:pt modelId="{58BC2E23-7E61-4284-AFD0-3E120F400077}" type="pres">
      <dgm:prSet presAssocID="{6E67442B-9FAA-4C03-BA9A-7A8320479401}" presName="spaceBetweenRectangles" presStyleCnt="0"/>
      <dgm:spPr/>
    </dgm:pt>
    <dgm:pt modelId="{3422FD55-73BB-4A84-A694-10C141C1C8FC}" type="pres">
      <dgm:prSet presAssocID="{BD8D0B56-7ADD-4BBB-9305-3B18C176C1DA}" presName="parentLin" presStyleCnt="0"/>
      <dgm:spPr/>
    </dgm:pt>
    <dgm:pt modelId="{596DC75F-1D25-45BF-967B-A158BA19585D}" type="pres">
      <dgm:prSet presAssocID="{BD8D0B56-7ADD-4BBB-9305-3B18C176C1DA}" presName="parentLeftMargin" presStyleLbl="node1" presStyleIdx="0" presStyleCnt="4"/>
      <dgm:spPr/>
    </dgm:pt>
    <dgm:pt modelId="{DF49F818-DDE7-45D1-886B-D83BBD8CEBEA}" type="pres">
      <dgm:prSet presAssocID="{BD8D0B56-7ADD-4BBB-9305-3B18C176C1DA}" presName="parentText" presStyleLbl="node1" presStyleIdx="1" presStyleCnt="4" custScaleX="100342" custScaleY="248891" custLinFactNeighborX="-10235" custLinFactNeighborY="4319">
        <dgm:presLayoutVars>
          <dgm:chMax val="0"/>
          <dgm:bulletEnabled val="1"/>
        </dgm:presLayoutVars>
      </dgm:prSet>
      <dgm:spPr/>
    </dgm:pt>
    <dgm:pt modelId="{71B39828-7B64-4688-B412-9F14197F36F1}" type="pres">
      <dgm:prSet presAssocID="{BD8D0B56-7ADD-4BBB-9305-3B18C176C1DA}" presName="negativeSpace" presStyleCnt="0"/>
      <dgm:spPr/>
    </dgm:pt>
    <dgm:pt modelId="{6977C48E-A3E4-4C79-A793-67DD03B326E7}" type="pres">
      <dgm:prSet presAssocID="{BD8D0B56-7ADD-4BBB-9305-3B18C176C1DA}" presName="childText" presStyleLbl="conFgAcc1" presStyleIdx="1" presStyleCnt="4">
        <dgm:presLayoutVars>
          <dgm:bulletEnabled val="1"/>
        </dgm:presLayoutVars>
      </dgm:prSet>
      <dgm:spPr/>
    </dgm:pt>
    <dgm:pt modelId="{85575E52-62DE-41A5-A6FB-9207752A9AEE}" type="pres">
      <dgm:prSet presAssocID="{9C1F18D2-A694-4EF3-BB8C-A9B2538825E5}" presName="spaceBetweenRectangles" presStyleCnt="0"/>
      <dgm:spPr/>
    </dgm:pt>
    <dgm:pt modelId="{246A02AA-D3C1-4E49-A711-E1B042718F97}" type="pres">
      <dgm:prSet presAssocID="{6A59E18D-F70E-4420-9CA7-F531AFEC426D}" presName="parentLin" presStyleCnt="0"/>
      <dgm:spPr/>
    </dgm:pt>
    <dgm:pt modelId="{A78D0FB4-9754-4AD2-AEE4-8EA23F879FD0}" type="pres">
      <dgm:prSet presAssocID="{6A59E18D-F70E-4420-9CA7-F531AFEC426D}" presName="parentLeftMargin" presStyleLbl="node1" presStyleIdx="1" presStyleCnt="4"/>
      <dgm:spPr/>
    </dgm:pt>
    <dgm:pt modelId="{68B80E03-50C9-4B8B-AE31-F2EE55EC5E5C}" type="pres">
      <dgm:prSet presAssocID="{6A59E18D-F70E-4420-9CA7-F531AFEC426D}" presName="parentText" presStyleLbl="node1" presStyleIdx="2" presStyleCnt="4" custScaleY="322168" custLinFactNeighborX="-15190" custLinFactNeighborY="-8623">
        <dgm:presLayoutVars>
          <dgm:chMax val="0"/>
          <dgm:bulletEnabled val="1"/>
        </dgm:presLayoutVars>
      </dgm:prSet>
      <dgm:spPr/>
    </dgm:pt>
    <dgm:pt modelId="{AE0B2C6A-EE7A-4B7B-AD6A-814C8CE95CB5}" type="pres">
      <dgm:prSet presAssocID="{6A59E18D-F70E-4420-9CA7-F531AFEC426D}" presName="negativeSpace" presStyleCnt="0"/>
      <dgm:spPr/>
    </dgm:pt>
    <dgm:pt modelId="{751AAFF8-09A5-4808-84BD-52B2DD9771F6}" type="pres">
      <dgm:prSet presAssocID="{6A59E18D-F70E-4420-9CA7-F531AFEC426D}" presName="childText" presStyleLbl="conFgAcc1" presStyleIdx="2" presStyleCnt="4">
        <dgm:presLayoutVars>
          <dgm:bulletEnabled val="1"/>
        </dgm:presLayoutVars>
      </dgm:prSet>
      <dgm:spPr/>
    </dgm:pt>
    <dgm:pt modelId="{ED6F8B15-B7DB-43D0-8555-E58E319A6A6E}" type="pres">
      <dgm:prSet presAssocID="{66EB811A-29D5-440A-A178-7484C04CE37F}" presName="spaceBetweenRectangles" presStyleCnt="0"/>
      <dgm:spPr/>
    </dgm:pt>
    <dgm:pt modelId="{F686F1DC-4ECC-4354-A463-ED7FBFCA2CD0}" type="pres">
      <dgm:prSet presAssocID="{A6774C74-2BF1-412A-B391-4CF9389A88C5}" presName="parentLin" presStyleCnt="0"/>
      <dgm:spPr/>
    </dgm:pt>
    <dgm:pt modelId="{97D4C420-0AE7-4530-9C3F-138AEC7D032A}" type="pres">
      <dgm:prSet presAssocID="{A6774C74-2BF1-412A-B391-4CF9389A88C5}" presName="parentLeftMargin" presStyleLbl="node1" presStyleIdx="2" presStyleCnt="4" custScaleY="215990"/>
      <dgm:spPr/>
    </dgm:pt>
    <dgm:pt modelId="{C2A54FFC-7A1A-497E-BE6F-AAD85115284B}" type="pres">
      <dgm:prSet presAssocID="{A6774C74-2BF1-412A-B391-4CF9389A88C5}" presName="parentText" presStyleLbl="node1" presStyleIdx="3" presStyleCnt="4" custScaleX="97086" custScaleY="385289">
        <dgm:presLayoutVars>
          <dgm:chMax val="0"/>
          <dgm:bulletEnabled val="1"/>
        </dgm:presLayoutVars>
      </dgm:prSet>
      <dgm:spPr/>
    </dgm:pt>
    <dgm:pt modelId="{9090314B-37B3-4D95-97B7-EC62AA298AA8}" type="pres">
      <dgm:prSet presAssocID="{A6774C74-2BF1-412A-B391-4CF9389A88C5}" presName="negativeSpace" presStyleCnt="0"/>
      <dgm:spPr/>
    </dgm:pt>
    <dgm:pt modelId="{75AE2801-9063-42EE-9345-E20FAE60CD80}" type="pres">
      <dgm:prSet presAssocID="{A6774C74-2BF1-412A-B391-4CF9389A88C5}" presName="childText" presStyleLbl="conFgAcc1" presStyleIdx="3" presStyleCnt="4" custFlipVert="1" custScaleY="14824" custLinFactNeighborY="80638">
        <dgm:presLayoutVars>
          <dgm:bulletEnabled val="1"/>
        </dgm:presLayoutVars>
      </dgm:prSet>
      <dgm:spPr/>
    </dgm:pt>
  </dgm:ptLst>
  <dgm:cxnLst>
    <dgm:cxn modelId="{4BEFF21D-717B-46BD-A3EC-A7BFEC751558}" type="presOf" srcId="{1A2C0F08-201B-4C21-9A7B-F98AA60AFDB9}" destId="{385A37E5-65C6-4BD1-A448-A161B3C43386}" srcOrd="0" destOrd="0" presId="urn:microsoft.com/office/officeart/2005/8/layout/list1"/>
    <dgm:cxn modelId="{0211AB35-907B-4034-960D-2B3E0E345B5F}" type="presOf" srcId="{6A59E18D-F70E-4420-9CA7-F531AFEC426D}" destId="{68B80E03-50C9-4B8B-AE31-F2EE55EC5E5C}" srcOrd="1" destOrd="0" presId="urn:microsoft.com/office/officeart/2005/8/layout/list1"/>
    <dgm:cxn modelId="{5CBCAD60-3DC1-4D2C-A786-F742BD0286D2}" type="presOf" srcId="{1A2C0F08-201B-4C21-9A7B-F98AA60AFDB9}" destId="{3C07A557-01C0-4BCB-899D-F31679ACC1B3}" srcOrd="1" destOrd="0" presId="urn:microsoft.com/office/officeart/2005/8/layout/list1"/>
    <dgm:cxn modelId="{A6372061-E259-4FC1-BF81-A852D80DBD0E}" type="presOf" srcId="{6A59E18D-F70E-4420-9CA7-F531AFEC426D}" destId="{A78D0FB4-9754-4AD2-AEE4-8EA23F879FD0}" srcOrd="0" destOrd="0" presId="urn:microsoft.com/office/officeart/2005/8/layout/list1"/>
    <dgm:cxn modelId="{A78E7663-3E6C-4556-ABCF-BF69630EE61A}" type="presOf" srcId="{9C2BF9A7-B3D7-45E8-ACB9-7C2CB08650B4}" destId="{138B2D28-D2DE-4B77-8B97-FEED2C8F7D7B}" srcOrd="0" destOrd="0" presId="urn:microsoft.com/office/officeart/2005/8/layout/list1"/>
    <dgm:cxn modelId="{07524F6F-D5F4-447E-A65E-0474086B841A}" srcId="{9C2BF9A7-B3D7-45E8-ACB9-7C2CB08650B4}" destId="{A6774C74-2BF1-412A-B391-4CF9389A88C5}" srcOrd="3" destOrd="0" parTransId="{E94C7E1C-4D8A-46C9-B840-1C987D4B65B7}" sibTransId="{28EDA04D-809D-46A1-A698-2174D376847A}"/>
    <dgm:cxn modelId="{DF76937E-6E09-4C57-A720-8A76DE007576}" srcId="{9C2BF9A7-B3D7-45E8-ACB9-7C2CB08650B4}" destId="{6A59E18D-F70E-4420-9CA7-F531AFEC426D}" srcOrd="2" destOrd="0" parTransId="{C9D6609C-7F5B-4768-B396-A484995A0DEB}" sibTransId="{66EB811A-29D5-440A-A178-7484C04CE37F}"/>
    <dgm:cxn modelId="{D3158C8A-6153-41EF-8AEF-86BFCF8EACD7}" type="presOf" srcId="{A6774C74-2BF1-412A-B391-4CF9389A88C5}" destId="{C2A54FFC-7A1A-497E-BE6F-AAD85115284B}" srcOrd="1" destOrd="0" presId="urn:microsoft.com/office/officeart/2005/8/layout/list1"/>
    <dgm:cxn modelId="{CC6D698C-503F-4C3C-9B2E-9EEC34471E23}" type="presOf" srcId="{BD8D0B56-7ADD-4BBB-9305-3B18C176C1DA}" destId="{596DC75F-1D25-45BF-967B-A158BA19585D}" srcOrd="0" destOrd="0" presId="urn:microsoft.com/office/officeart/2005/8/layout/list1"/>
    <dgm:cxn modelId="{1D941796-BB21-4521-AABF-C640EB0307C7}" type="presOf" srcId="{BD8D0B56-7ADD-4BBB-9305-3B18C176C1DA}" destId="{DF49F818-DDE7-45D1-886B-D83BBD8CEBEA}" srcOrd="1" destOrd="0" presId="urn:microsoft.com/office/officeart/2005/8/layout/list1"/>
    <dgm:cxn modelId="{448F0E99-0AEA-43F4-BCC5-77C0B360CC52}" srcId="{9C2BF9A7-B3D7-45E8-ACB9-7C2CB08650B4}" destId="{1A2C0F08-201B-4C21-9A7B-F98AA60AFDB9}" srcOrd="0" destOrd="0" parTransId="{65CE4D47-67BF-4569-BC89-7878864FE865}" sibTransId="{6E67442B-9FAA-4C03-BA9A-7A8320479401}"/>
    <dgm:cxn modelId="{51755CAE-0D11-4C2E-8995-C78E8AA5A8DE}" srcId="{9C2BF9A7-B3D7-45E8-ACB9-7C2CB08650B4}" destId="{BD8D0B56-7ADD-4BBB-9305-3B18C176C1DA}" srcOrd="1" destOrd="0" parTransId="{AC73C82C-49E9-42BC-B62B-D4864DDCBEE3}" sibTransId="{9C1F18D2-A694-4EF3-BB8C-A9B2538825E5}"/>
    <dgm:cxn modelId="{7BFE80F5-31A8-47C2-9A90-122D749B7D7F}" type="presOf" srcId="{A6774C74-2BF1-412A-B391-4CF9389A88C5}" destId="{97D4C420-0AE7-4530-9C3F-138AEC7D032A}" srcOrd="0" destOrd="0" presId="urn:microsoft.com/office/officeart/2005/8/layout/list1"/>
    <dgm:cxn modelId="{F6ECFA11-87C2-4FD3-B438-440330DCA172}" type="presParOf" srcId="{138B2D28-D2DE-4B77-8B97-FEED2C8F7D7B}" destId="{96B2E742-8326-454B-A0E8-5F33DB6CD9B9}" srcOrd="0" destOrd="0" presId="urn:microsoft.com/office/officeart/2005/8/layout/list1"/>
    <dgm:cxn modelId="{38D8A724-B5FF-449E-9607-A4AD4F42A50E}" type="presParOf" srcId="{96B2E742-8326-454B-A0E8-5F33DB6CD9B9}" destId="{385A37E5-65C6-4BD1-A448-A161B3C43386}" srcOrd="0" destOrd="0" presId="urn:microsoft.com/office/officeart/2005/8/layout/list1"/>
    <dgm:cxn modelId="{C2F3F9F1-D1B5-4335-B7BE-062C72A8AC47}" type="presParOf" srcId="{96B2E742-8326-454B-A0E8-5F33DB6CD9B9}" destId="{3C07A557-01C0-4BCB-899D-F31679ACC1B3}" srcOrd="1" destOrd="0" presId="urn:microsoft.com/office/officeart/2005/8/layout/list1"/>
    <dgm:cxn modelId="{A243FBF4-80CA-45FE-942B-2385782DEA95}" type="presParOf" srcId="{138B2D28-D2DE-4B77-8B97-FEED2C8F7D7B}" destId="{02E62357-DB71-4BFD-A947-8A349CCCF16F}" srcOrd="1" destOrd="0" presId="urn:microsoft.com/office/officeart/2005/8/layout/list1"/>
    <dgm:cxn modelId="{DA3B72B8-4C6A-4447-961F-57F5B5594162}" type="presParOf" srcId="{138B2D28-D2DE-4B77-8B97-FEED2C8F7D7B}" destId="{78FD7372-30A2-4BD8-AF6C-42FBBA7A2943}" srcOrd="2" destOrd="0" presId="urn:microsoft.com/office/officeart/2005/8/layout/list1"/>
    <dgm:cxn modelId="{D4048D2E-D8A3-4959-8B33-0FE117C669D9}" type="presParOf" srcId="{138B2D28-D2DE-4B77-8B97-FEED2C8F7D7B}" destId="{58BC2E23-7E61-4284-AFD0-3E120F400077}" srcOrd="3" destOrd="0" presId="urn:microsoft.com/office/officeart/2005/8/layout/list1"/>
    <dgm:cxn modelId="{0FFD9C84-7B7D-47B7-A036-B9332E267C33}" type="presParOf" srcId="{138B2D28-D2DE-4B77-8B97-FEED2C8F7D7B}" destId="{3422FD55-73BB-4A84-A694-10C141C1C8FC}" srcOrd="4" destOrd="0" presId="urn:microsoft.com/office/officeart/2005/8/layout/list1"/>
    <dgm:cxn modelId="{321C7D4E-9D51-4B3A-914F-ACE6FF43ECAD}" type="presParOf" srcId="{3422FD55-73BB-4A84-A694-10C141C1C8FC}" destId="{596DC75F-1D25-45BF-967B-A158BA19585D}" srcOrd="0" destOrd="0" presId="urn:microsoft.com/office/officeart/2005/8/layout/list1"/>
    <dgm:cxn modelId="{9376E961-3F2A-485E-A8FD-9A22C7195D04}" type="presParOf" srcId="{3422FD55-73BB-4A84-A694-10C141C1C8FC}" destId="{DF49F818-DDE7-45D1-886B-D83BBD8CEBEA}" srcOrd="1" destOrd="0" presId="urn:microsoft.com/office/officeart/2005/8/layout/list1"/>
    <dgm:cxn modelId="{4D544E40-F0D5-4235-B5A7-ADD9000692DC}" type="presParOf" srcId="{138B2D28-D2DE-4B77-8B97-FEED2C8F7D7B}" destId="{71B39828-7B64-4688-B412-9F14197F36F1}" srcOrd="5" destOrd="0" presId="urn:microsoft.com/office/officeart/2005/8/layout/list1"/>
    <dgm:cxn modelId="{FD53952C-651B-490F-B92C-654BADA18E40}" type="presParOf" srcId="{138B2D28-D2DE-4B77-8B97-FEED2C8F7D7B}" destId="{6977C48E-A3E4-4C79-A793-67DD03B326E7}" srcOrd="6" destOrd="0" presId="urn:microsoft.com/office/officeart/2005/8/layout/list1"/>
    <dgm:cxn modelId="{487E8B54-EBF0-4819-8936-853E0B579397}" type="presParOf" srcId="{138B2D28-D2DE-4B77-8B97-FEED2C8F7D7B}" destId="{85575E52-62DE-41A5-A6FB-9207752A9AEE}" srcOrd="7" destOrd="0" presId="urn:microsoft.com/office/officeart/2005/8/layout/list1"/>
    <dgm:cxn modelId="{A9B0B463-C775-4BC6-A46B-C5BC8D450AC3}" type="presParOf" srcId="{138B2D28-D2DE-4B77-8B97-FEED2C8F7D7B}" destId="{246A02AA-D3C1-4E49-A711-E1B042718F97}" srcOrd="8" destOrd="0" presId="urn:microsoft.com/office/officeart/2005/8/layout/list1"/>
    <dgm:cxn modelId="{78378CA4-0AA6-4959-A9F0-5A29A0B642E3}" type="presParOf" srcId="{246A02AA-D3C1-4E49-A711-E1B042718F97}" destId="{A78D0FB4-9754-4AD2-AEE4-8EA23F879FD0}" srcOrd="0" destOrd="0" presId="urn:microsoft.com/office/officeart/2005/8/layout/list1"/>
    <dgm:cxn modelId="{2E2BE3D4-2A32-4F4D-AC19-4EA1823C1B0D}" type="presParOf" srcId="{246A02AA-D3C1-4E49-A711-E1B042718F97}" destId="{68B80E03-50C9-4B8B-AE31-F2EE55EC5E5C}" srcOrd="1" destOrd="0" presId="urn:microsoft.com/office/officeart/2005/8/layout/list1"/>
    <dgm:cxn modelId="{EAED9ADE-89F3-44E0-911A-244718925BF6}" type="presParOf" srcId="{138B2D28-D2DE-4B77-8B97-FEED2C8F7D7B}" destId="{AE0B2C6A-EE7A-4B7B-AD6A-814C8CE95CB5}" srcOrd="9" destOrd="0" presId="urn:microsoft.com/office/officeart/2005/8/layout/list1"/>
    <dgm:cxn modelId="{6F725436-8376-4BF0-ACB4-3E4481FE4CCF}" type="presParOf" srcId="{138B2D28-D2DE-4B77-8B97-FEED2C8F7D7B}" destId="{751AAFF8-09A5-4808-84BD-52B2DD9771F6}" srcOrd="10" destOrd="0" presId="urn:microsoft.com/office/officeart/2005/8/layout/list1"/>
    <dgm:cxn modelId="{315CF3E7-3A85-4072-A631-EAB1FD6DF377}" type="presParOf" srcId="{138B2D28-D2DE-4B77-8B97-FEED2C8F7D7B}" destId="{ED6F8B15-B7DB-43D0-8555-E58E319A6A6E}" srcOrd="11" destOrd="0" presId="urn:microsoft.com/office/officeart/2005/8/layout/list1"/>
    <dgm:cxn modelId="{B182B7B7-470B-49D0-AF58-5089F35286FC}" type="presParOf" srcId="{138B2D28-D2DE-4B77-8B97-FEED2C8F7D7B}" destId="{F686F1DC-4ECC-4354-A463-ED7FBFCA2CD0}" srcOrd="12" destOrd="0" presId="urn:microsoft.com/office/officeart/2005/8/layout/list1"/>
    <dgm:cxn modelId="{BC484E28-CF23-4948-B3ED-1D62F0F5826A}" type="presParOf" srcId="{F686F1DC-4ECC-4354-A463-ED7FBFCA2CD0}" destId="{97D4C420-0AE7-4530-9C3F-138AEC7D032A}" srcOrd="0" destOrd="0" presId="urn:microsoft.com/office/officeart/2005/8/layout/list1"/>
    <dgm:cxn modelId="{7FE6F5E9-5140-4133-AA6B-A19F58FF1424}" type="presParOf" srcId="{F686F1DC-4ECC-4354-A463-ED7FBFCA2CD0}" destId="{C2A54FFC-7A1A-497E-BE6F-AAD85115284B}" srcOrd="1" destOrd="0" presId="urn:microsoft.com/office/officeart/2005/8/layout/list1"/>
    <dgm:cxn modelId="{31C75582-5696-4844-B932-0AED200E29CB}" type="presParOf" srcId="{138B2D28-D2DE-4B77-8B97-FEED2C8F7D7B}" destId="{9090314B-37B3-4D95-97B7-EC62AA298AA8}" srcOrd="13" destOrd="0" presId="urn:microsoft.com/office/officeart/2005/8/layout/list1"/>
    <dgm:cxn modelId="{1C00371B-521A-48C0-A6C1-C09659E8DA5C}" type="presParOf" srcId="{138B2D28-D2DE-4B77-8B97-FEED2C8F7D7B}" destId="{75AE2801-9063-42EE-9345-E20FAE60CD8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DBD156-5273-4FB0-AD52-8A50240D0FF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tr-TR"/>
        </a:p>
      </dgm:t>
    </dgm:pt>
    <dgm:pt modelId="{C16C2D48-808A-4ACF-9F44-9D92A0F3F4B8}">
      <dgm:prSet phldrT="[Metin]" phldr="0"/>
      <dgm:spPr/>
      <dgm:t>
        <a:bodyPr/>
        <a:lstStyle/>
        <a:p>
          <a:r>
            <a:rPr lang="tr-TR" dirty="0"/>
            <a:t>GERÇEK DOĞA TURİSTLERİ</a:t>
          </a:r>
        </a:p>
      </dgm:t>
    </dgm:pt>
    <dgm:pt modelId="{7CAD5D56-3804-45B8-BADF-8A521D8F57B5}" type="parTrans" cxnId="{E494269B-F821-4721-8E4B-FC2B6BEC1422}">
      <dgm:prSet/>
      <dgm:spPr/>
      <dgm:t>
        <a:bodyPr/>
        <a:lstStyle/>
        <a:p>
          <a:endParaRPr lang="tr-TR"/>
        </a:p>
      </dgm:t>
    </dgm:pt>
    <dgm:pt modelId="{D89B5EBF-A7F0-4A59-B2D5-F84B339155C3}" type="sibTrans" cxnId="{E494269B-F821-4721-8E4B-FC2B6BEC1422}">
      <dgm:prSet/>
      <dgm:spPr/>
      <dgm:t>
        <a:bodyPr/>
        <a:lstStyle/>
        <a:p>
          <a:endParaRPr lang="tr-TR"/>
        </a:p>
      </dgm:t>
    </dgm:pt>
    <dgm:pt modelId="{1966B25A-75C2-442F-A345-F39E9B4B85B1}">
      <dgm:prSet phldrT="[Metin]" phldr="0"/>
      <dgm:spPr/>
      <dgm:t>
        <a:bodyPr/>
        <a:lstStyle/>
        <a:p>
          <a:r>
            <a:rPr lang="tr-TR" dirty="0"/>
            <a:t>BELİRLİ BİR AKIMI TAKİP EDENLER</a:t>
          </a:r>
        </a:p>
      </dgm:t>
    </dgm:pt>
    <dgm:pt modelId="{6F1B2227-5330-4CB8-97F1-832549D549F4}" type="parTrans" cxnId="{72D20179-C790-4354-A4E6-B31BBB721A78}">
      <dgm:prSet/>
      <dgm:spPr/>
      <dgm:t>
        <a:bodyPr/>
        <a:lstStyle/>
        <a:p>
          <a:endParaRPr lang="tr-TR"/>
        </a:p>
      </dgm:t>
    </dgm:pt>
    <dgm:pt modelId="{BC7E59B9-FA8E-4939-B069-218A7433CF84}" type="sibTrans" cxnId="{72D20179-C790-4354-A4E6-B31BBB721A78}">
      <dgm:prSet/>
      <dgm:spPr/>
      <dgm:t>
        <a:bodyPr/>
        <a:lstStyle/>
        <a:p>
          <a:endParaRPr lang="tr-TR"/>
        </a:p>
      </dgm:t>
    </dgm:pt>
    <dgm:pt modelId="{0A262D25-A277-452E-BEF2-D6FD4C91CFC6}">
      <dgm:prSet phldrT="[Metin]" phldr="0"/>
      <dgm:spPr/>
      <dgm:t>
        <a:bodyPr/>
        <a:lstStyle/>
        <a:p>
          <a:r>
            <a:rPr lang="tr-TR" dirty="0"/>
            <a:t>TESADÜFİ DOĞA TURİSTLERİ</a:t>
          </a:r>
        </a:p>
      </dgm:t>
    </dgm:pt>
    <dgm:pt modelId="{1D4E1688-7213-49E0-85D0-A59EA357185C}" type="parTrans" cxnId="{A4ACC8EB-1B63-4384-ADA0-509BDBFF546C}">
      <dgm:prSet/>
      <dgm:spPr/>
      <dgm:t>
        <a:bodyPr/>
        <a:lstStyle/>
        <a:p>
          <a:endParaRPr lang="tr-TR"/>
        </a:p>
      </dgm:t>
    </dgm:pt>
    <dgm:pt modelId="{F4F837B8-F3C0-43EB-90B1-5D190289EB46}" type="sibTrans" cxnId="{A4ACC8EB-1B63-4384-ADA0-509BDBFF546C}">
      <dgm:prSet/>
      <dgm:spPr/>
      <dgm:t>
        <a:bodyPr/>
        <a:lstStyle/>
        <a:p>
          <a:endParaRPr lang="tr-TR"/>
        </a:p>
      </dgm:t>
    </dgm:pt>
    <dgm:pt modelId="{99227676-0C02-4307-8BAC-78E3AE8377AB}">
      <dgm:prSet phldrT="[Metin]" phldr="0"/>
      <dgm:spPr/>
      <dgm:t>
        <a:bodyPr/>
        <a:lstStyle/>
        <a:p>
          <a:r>
            <a:rPr lang="tr-TR" dirty="0"/>
            <a:t>KENDİNİ DOĞAYA ADAMIŞ TURİSTLER</a:t>
          </a:r>
        </a:p>
      </dgm:t>
    </dgm:pt>
    <dgm:pt modelId="{182107E9-D616-4910-BB27-D1872BF8D3E6}" type="parTrans" cxnId="{D9209814-30AE-459E-8CD3-DABBCFC4449C}">
      <dgm:prSet/>
      <dgm:spPr/>
      <dgm:t>
        <a:bodyPr/>
        <a:lstStyle/>
        <a:p>
          <a:endParaRPr lang="tr-TR"/>
        </a:p>
      </dgm:t>
    </dgm:pt>
    <dgm:pt modelId="{14A0B435-5C8C-4661-A992-AA42E29732F1}" type="sibTrans" cxnId="{D9209814-30AE-459E-8CD3-DABBCFC4449C}">
      <dgm:prSet/>
      <dgm:spPr/>
      <dgm:t>
        <a:bodyPr/>
        <a:lstStyle/>
        <a:p>
          <a:endParaRPr lang="tr-TR"/>
        </a:p>
      </dgm:t>
    </dgm:pt>
    <dgm:pt modelId="{D0DB3BBA-7C41-4269-A143-C2C99CCDB44C}" type="pres">
      <dgm:prSet presAssocID="{F4DBD156-5273-4FB0-AD52-8A50240D0FF3}" presName="linear" presStyleCnt="0">
        <dgm:presLayoutVars>
          <dgm:dir/>
          <dgm:animLvl val="lvl"/>
          <dgm:resizeHandles val="exact"/>
        </dgm:presLayoutVars>
      </dgm:prSet>
      <dgm:spPr/>
    </dgm:pt>
    <dgm:pt modelId="{9D9CDD02-6DEC-4EB3-8966-6FC88D249FBE}" type="pres">
      <dgm:prSet presAssocID="{C16C2D48-808A-4ACF-9F44-9D92A0F3F4B8}" presName="parentLin" presStyleCnt="0"/>
      <dgm:spPr/>
    </dgm:pt>
    <dgm:pt modelId="{6DC89300-E001-4FEE-A86C-E3271EDD6DD7}" type="pres">
      <dgm:prSet presAssocID="{C16C2D48-808A-4ACF-9F44-9D92A0F3F4B8}" presName="parentLeftMargin" presStyleLbl="node1" presStyleIdx="0" presStyleCnt="4"/>
      <dgm:spPr/>
    </dgm:pt>
    <dgm:pt modelId="{0A4F3265-96FC-427F-82FF-CBAB82F8D716}" type="pres">
      <dgm:prSet presAssocID="{C16C2D48-808A-4ACF-9F44-9D92A0F3F4B8}" presName="parentText" presStyleLbl="node1" presStyleIdx="0" presStyleCnt="4">
        <dgm:presLayoutVars>
          <dgm:chMax val="0"/>
          <dgm:bulletEnabled val="1"/>
        </dgm:presLayoutVars>
      </dgm:prSet>
      <dgm:spPr/>
    </dgm:pt>
    <dgm:pt modelId="{EF578112-FD95-4A80-8547-E31C06DB3B1D}" type="pres">
      <dgm:prSet presAssocID="{C16C2D48-808A-4ACF-9F44-9D92A0F3F4B8}" presName="negativeSpace" presStyleCnt="0"/>
      <dgm:spPr/>
    </dgm:pt>
    <dgm:pt modelId="{C2FDC1AB-B1B8-41FE-A99B-AC017E79E9A9}" type="pres">
      <dgm:prSet presAssocID="{C16C2D48-808A-4ACF-9F44-9D92A0F3F4B8}" presName="childText" presStyleLbl="conFgAcc1" presStyleIdx="0" presStyleCnt="4">
        <dgm:presLayoutVars>
          <dgm:bulletEnabled val="1"/>
        </dgm:presLayoutVars>
      </dgm:prSet>
      <dgm:spPr/>
    </dgm:pt>
    <dgm:pt modelId="{56893AE1-9A46-43C8-A2E5-EF52D6A5DD8F}" type="pres">
      <dgm:prSet presAssocID="{D89B5EBF-A7F0-4A59-B2D5-F84B339155C3}" presName="spaceBetweenRectangles" presStyleCnt="0"/>
      <dgm:spPr/>
    </dgm:pt>
    <dgm:pt modelId="{EEE4D225-5AC4-41B8-B397-1BBA4DB7C1B8}" type="pres">
      <dgm:prSet presAssocID="{99227676-0C02-4307-8BAC-78E3AE8377AB}" presName="parentLin" presStyleCnt="0"/>
      <dgm:spPr/>
    </dgm:pt>
    <dgm:pt modelId="{52FD1E2F-1DF2-44E2-B206-581AE276E939}" type="pres">
      <dgm:prSet presAssocID="{99227676-0C02-4307-8BAC-78E3AE8377AB}" presName="parentLeftMargin" presStyleLbl="node1" presStyleIdx="0" presStyleCnt="4"/>
      <dgm:spPr/>
    </dgm:pt>
    <dgm:pt modelId="{06F17151-462C-45A5-8481-0DD6F73FAD44}" type="pres">
      <dgm:prSet presAssocID="{99227676-0C02-4307-8BAC-78E3AE8377AB}" presName="parentText" presStyleLbl="node1" presStyleIdx="1" presStyleCnt="4">
        <dgm:presLayoutVars>
          <dgm:chMax val="0"/>
          <dgm:bulletEnabled val="1"/>
        </dgm:presLayoutVars>
      </dgm:prSet>
      <dgm:spPr/>
    </dgm:pt>
    <dgm:pt modelId="{C30FC7BE-CAC8-4E76-A23C-ACE6774A72E6}" type="pres">
      <dgm:prSet presAssocID="{99227676-0C02-4307-8BAC-78E3AE8377AB}" presName="negativeSpace" presStyleCnt="0"/>
      <dgm:spPr/>
    </dgm:pt>
    <dgm:pt modelId="{A67284FE-5984-4226-9BAB-0018F034A0B9}" type="pres">
      <dgm:prSet presAssocID="{99227676-0C02-4307-8BAC-78E3AE8377AB}" presName="childText" presStyleLbl="conFgAcc1" presStyleIdx="1" presStyleCnt="4">
        <dgm:presLayoutVars>
          <dgm:bulletEnabled val="1"/>
        </dgm:presLayoutVars>
      </dgm:prSet>
      <dgm:spPr/>
    </dgm:pt>
    <dgm:pt modelId="{709EB705-6C7B-41D6-AFB2-FBAB0B8B254C}" type="pres">
      <dgm:prSet presAssocID="{14A0B435-5C8C-4661-A992-AA42E29732F1}" presName="spaceBetweenRectangles" presStyleCnt="0"/>
      <dgm:spPr/>
    </dgm:pt>
    <dgm:pt modelId="{E8F9EE72-C970-4A66-BF55-0A58D5AF133A}" type="pres">
      <dgm:prSet presAssocID="{1966B25A-75C2-442F-A345-F39E9B4B85B1}" presName="parentLin" presStyleCnt="0"/>
      <dgm:spPr/>
    </dgm:pt>
    <dgm:pt modelId="{2467C798-89DD-40B2-9E2C-A964344068DC}" type="pres">
      <dgm:prSet presAssocID="{1966B25A-75C2-442F-A345-F39E9B4B85B1}" presName="parentLeftMargin" presStyleLbl="node1" presStyleIdx="1" presStyleCnt="4"/>
      <dgm:spPr/>
    </dgm:pt>
    <dgm:pt modelId="{944D0A21-EDC5-47F4-81F7-FF4FE2E2DBC3}" type="pres">
      <dgm:prSet presAssocID="{1966B25A-75C2-442F-A345-F39E9B4B85B1}" presName="parentText" presStyleLbl="node1" presStyleIdx="2" presStyleCnt="4">
        <dgm:presLayoutVars>
          <dgm:chMax val="0"/>
          <dgm:bulletEnabled val="1"/>
        </dgm:presLayoutVars>
      </dgm:prSet>
      <dgm:spPr/>
    </dgm:pt>
    <dgm:pt modelId="{05DC9A6E-B04C-4B4E-90C9-F4E0872099C8}" type="pres">
      <dgm:prSet presAssocID="{1966B25A-75C2-442F-A345-F39E9B4B85B1}" presName="negativeSpace" presStyleCnt="0"/>
      <dgm:spPr/>
    </dgm:pt>
    <dgm:pt modelId="{2F6FE9A3-CC36-4EEB-8CF1-C8FB97F8FAD6}" type="pres">
      <dgm:prSet presAssocID="{1966B25A-75C2-442F-A345-F39E9B4B85B1}" presName="childText" presStyleLbl="conFgAcc1" presStyleIdx="2" presStyleCnt="4">
        <dgm:presLayoutVars>
          <dgm:bulletEnabled val="1"/>
        </dgm:presLayoutVars>
      </dgm:prSet>
      <dgm:spPr/>
    </dgm:pt>
    <dgm:pt modelId="{C679F39D-8130-4E75-82A8-5859501E5DBE}" type="pres">
      <dgm:prSet presAssocID="{BC7E59B9-FA8E-4939-B069-218A7433CF84}" presName="spaceBetweenRectangles" presStyleCnt="0"/>
      <dgm:spPr/>
    </dgm:pt>
    <dgm:pt modelId="{41EDF8B6-77DB-4A59-A703-7E2906DCDF06}" type="pres">
      <dgm:prSet presAssocID="{0A262D25-A277-452E-BEF2-D6FD4C91CFC6}" presName="parentLin" presStyleCnt="0"/>
      <dgm:spPr/>
    </dgm:pt>
    <dgm:pt modelId="{F48A9F30-F557-4723-AB72-722CF19AAF1E}" type="pres">
      <dgm:prSet presAssocID="{0A262D25-A277-452E-BEF2-D6FD4C91CFC6}" presName="parentLeftMargin" presStyleLbl="node1" presStyleIdx="2" presStyleCnt="4"/>
      <dgm:spPr/>
    </dgm:pt>
    <dgm:pt modelId="{BB281BBF-B1F0-49AF-A65E-EF10B669020C}" type="pres">
      <dgm:prSet presAssocID="{0A262D25-A277-452E-BEF2-D6FD4C91CFC6}" presName="parentText" presStyleLbl="node1" presStyleIdx="3" presStyleCnt="4">
        <dgm:presLayoutVars>
          <dgm:chMax val="0"/>
          <dgm:bulletEnabled val="1"/>
        </dgm:presLayoutVars>
      </dgm:prSet>
      <dgm:spPr/>
    </dgm:pt>
    <dgm:pt modelId="{726F31BE-8B12-4556-B741-57BA535C7DD7}" type="pres">
      <dgm:prSet presAssocID="{0A262D25-A277-452E-BEF2-D6FD4C91CFC6}" presName="negativeSpace" presStyleCnt="0"/>
      <dgm:spPr/>
    </dgm:pt>
    <dgm:pt modelId="{CA8DB0E5-E9AA-4166-9419-7BC8E90A913E}" type="pres">
      <dgm:prSet presAssocID="{0A262D25-A277-452E-BEF2-D6FD4C91CFC6}" presName="childText" presStyleLbl="conFgAcc1" presStyleIdx="3" presStyleCnt="4">
        <dgm:presLayoutVars>
          <dgm:bulletEnabled val="1"/>
        </dgm:presLayoutVars>
      </dgm:prSet>
      <dgm:spPr/>
    </dgm:pt>
  </dgm:ptLst>
  <dgm:cxnLst>
    <dgm:cxn modelId="{3CE7A311-A6B9-4C96-B30A-1EC03FE0720D}" type="presOf" srcId="{0A262D25-A277-452E-BEF2-D6FD4C91CFC6}" destId="{BB281BBF-B1F0-49AF-A65E-EF10B669020C}" srcOrd="1" destOrd="0" presId="urn:microsoft.com/office/officeart/2005/8/layout/list1"/>
    <dgm:cxn modelId="{D9209814-30AE-459E-8CD3-DABBCFC4449C}" srcId="{F4DBD156-5273-4FB0-AD52-8A50240D0FF3}" destId="{99227676-0C02-4307-8BAC-78E3AE8377AB}" srcOrd="1" destOrd="0" parTransId="{182107E9-D616-4910-BB27-D1872BF8D3E6}" sibTransId="{14A0B435-5C8C-4661-A992-AA42E29732F1}"/>
    <dgm:cxn modelId="{9307CA2C-2328-4D89-A7EC-56F71081E69B}" type="presOf" srcId="{F4DBD156-5273-4FB0-AD52-8A50240D0FF3}" destId="{D0DB3BBA-7C41-4269-A143-C2C99CCDB44C}" srcOrd="0" destOrd="0" presId="urn:microsoft.com/office/officeart/2005/8/layout/list1"/>
    <dgm:cxn modelId="{67156739-35DC-49CA-8D8D-2D3F58762AC7}" type="presOf" srcId="{C16C2D48-808A-4ACF-9F44-9D92A0F3F4B8}" destId="{0A4F3265-96FC-427F-82FF-CBAB82F8D716}" srcOrd="1" destOrd="0" presId="urn:microsoft.com/office/officeart/2005/8/layout/list1"/>
    <dgm:cxn modelId="{32657768-1D99-41A9-80C5-5EA0A7F629A6}" type="presOf" srcId="{99227676-0C02-4307-8BAC-78E3AE8377AB}" destId="{52FD1E2F-1DF2-44E2-B206-581AE276E939}" srcOrd="0" destOrd="0" presId="urn:microsoft.com/office/officeart/2005/8/layout/list1"/>
    <dgm:cxn modelId="{E362B071-7AD1-427A-A039-56CDECC329FF}" type="presOf" srcId="{C16C2D48-808A-4ACF-9F44-9D92A0F3F4B8}" destId="{6DC89300-E001-4FEE-A86C-E3271EDD6DD7}" srcOrd="0" destOrd="0" presId="urn:microsoft.com/office/officeart/2005/8/layout/list1"/>
    <dgm:cxn modelId="{30F3BF77-22F6-44ED-8793-A10D56304C91}" type="presOf" srcId="{1966B25A-75C2-442F-A345-F39E9B4B85B1}" destId="{2467C798-89DD-40B2-9E2C-A964344068DC}" srcOrd="0" destOrd="0" presId="urn:microsoft.com/office/officeart/2005/8/layout/list1"/>
    <dgm:cxn modelId="{72D20179-C790-4354-A4E6-B31BBB721A78}" srcId="{F4DBD156-5273-4FB0-AD52-8A50240D0FF3}" destId="{1966B25A-75C2-442F-A345-F39E9B4B85B1}" srcOrd="2" destOrd="0" parTransId="{6F1B2227-5330-4CB8-97F1-832549D549F4}" sibTransId="{BC7E59B9-FA8E-4939-B069-218A7433CF84}"/>
    <dgm:cxn modelId="{CEB4D881-DF8B-4549-9700-C31B583FE4B1}" type="presOf" srcId="{0A262D25-A277-452E-BEF2-D6FD4C91CFC6}" destId="{F48A9F30-F557-4723-AB72-722CF19AAF1E}" srcOrd="0" destOrd="0" presId="urn:microsoft.com/office/officeart/2005/8/layout/list1"/>
    <dgm:cxn modelId="{E494269B-F821-4721-8E4B-FC2B6BEC1422}" srcId="{F4DBD156-5273-4FB0-AD52-8A50240D0FF3}" destId="{C16C2D48-808A-4ACF-9F44-9D92A0F3F4B8}" srcOrd="0" destOrd="0" parTransId="{7CAD5D56-3804-45B8-BADF-8A521D8F57B5}" sibTransId="{D89B5EBF-A7F0-4A59-B2D5-F84B339155C3}"/>
    <dgm:cxn modelId="{0E06F5B3-E8D3-45A2-9D65-B8D2B12211D5}" type="presOf" srcId="{1966B25A-75C2-442F-A345-F39E9B4B85B1}" destId="{944D0A21-EDC5-47F4-81F7-FF4FE2E2DBC3}" srcOrd="1" destOrd="0" presId="urn:microsoft.com/office/officeart/2005/8/layout/list1"/>
    <dgm:cxn modelId="{EB0EEDCD-BE01-4AA6-BF63-4BE1A6C328FF}" type="presOf" srcId="{99227676-0C02-4307-8BAC-78E3AE8377AB}" destId="{06F17151-462C-45A5-8481-0DD6F73FAD44}" srcOrd="1" destOrd="0" presId="urn:microsoft.com/office/officeart/2005/8/layout/list1"/>
    <dgm:cxn modelId="{A4ACC8EB-1B63-4384-ADA0-509BDBFF546C}" srcId="{F4DBD156-5273-4FB0-AD52-8A50240D0FF3}" destId="{0A262D25-A277-452E-BEF2-D6FD4C91CFC6}" srcOrd="3" destOrd="0" parTransId="{1D4E1688-7213-49E0-85D0-A59EA357185C}" sibTransId="{F4F837B8-F3C0-43EB-90B1-5D190289EB46}"/>
    <dgm:cxn modelId="{A18AB84E-8EA5-4880-A75B-3A4871D0CBDD}" type="presParOf" srcId="{D0DB3BBA-7C41-4269-A143-C2C99CCDB44C}" destId="{9D9CDD02-6DEC-4EB3-8966-6FC88D249FBE}" srcOrd="0" destOrd="0" presId="urn:microsoft.com/office/officeart/2005/8/layout/list1"/>
    <dgm:cxn modelId="{15C35990-273F-40F5-B46A-DC8170D70FE9}" type="presParOf" srcId="{9D9CDD02-6DEC-4EB3-8966-6FC88D249FBE}" destId="{6DC89300-E001-4FEE-A86C-E3271EDD6DD7}" srcOrd="0" destOrd="0" presId="urn:microsoft.com/office/officeart/2005/8/layout/list1"/>
    <dgm:cxn modelId="{79B93AFC-294A-4DF3-9817-5CC5211444D3}" type="presParOf" srcId="{9D9CDD02-6DEC-4EB3-8966-6FC88D249FBE}" destId="{0A4F3265-96FC-427F-82FF-CBAB82F8D716}" srcOrd="1" destOrd="0" presId="urn:microsoft.com/office/officeart/2005/8/layout/list1"/>
    <dgm:cxn modelId="{E6590142-6704-4085-8317-D77BDE58F673}" type="presParOf" srcId="{D0DB3BBA-7C41-4269-A143-C2C99CCDB44C}" destId="{EF578112-FD95-4A80-8547-E31C06DB3B1D}" srcOrd="1" destOrd="0" presId="urn:microsoft.com/office/officeart/2005/8/layout/list1"/>
    <dgm:cxn modelId="{B026E4D5-92C1-4FB6-A9CF-110FFF76BE24}" type="presParOf" srcId="{D0DB3BBA-7C41-4269-A143-C2C99CCDB44C}" destId="{C2FDC1AB-B1B8-41FE-A99B-AC017E79E9A9}" srcOrd="2" destOrd="0" presId="urn:microsoft.com/office/officeart/2005/8/layout/list1"/>
    <dgm:cxn modelId="{9DD9A1EF-B27F-463B-A84B-85ADDBD78690}" type="presParOf" srcId="{D0DB3BBA-7C41-4269-A143-C2C99CCDB44C}" destId="{56893AE1-9A46-43C8-A2E5-EF52D6A5DD8F}" srcOrd="3" destOrd="0" presId="urn:microsoft.com/office/officeart/2005/8/layout/list1"/>
    <dgm:cxn modelId="{07D145A4-6519-43C3-BD62-3075756F8362}" type="presParOf" srcId="{D0DB3BBA-7C41-4269-A143-C2C99CCDB44C}" destId="{EEE4D225-5AC4-41B8-B397-1BBA4DB7C1B8}" srcOrd="4" destOrd="0" presId="urn:microsoft.com/office/officeart/2005/8/layout/list1"/>
    <dgm:cxn modelId="{CE98DB20-F0F2-4D5C-B42B-9681F7D2698B}" type="presParOf" srcId="{EEE4D225-5AC4-41B8-B397-1BBA4DB7C1B8}" destId="{52FD1E2F-1DF2-44E2-B206-581AE276E939}" srcOrd="0" destOrd="0" presId="urn:microsoft.com/office/officeart/2005/8/layout/list1"/>
    <dgm:cxn modelId="{7F1ED80E-7006-46E5-989C-1E6E94317F0F}" type="presParOf" srcId="{EEE4D225-5AC4-41B8-B397-1BBA4DB7C1B8}" destId="{06F17151-462C-45A5-8481-0DD6F73FAD44}" srcOrd="1" destOrd="0" presId="urn:microsoft.com/office/officeart/2005/8/layout/list1"/>
    <dgm:cxn modelId="{367B99E2-9B50-4C91-B98B-90E081030D9C}" type="presParOf" srcId="{D0DB3BBA-7C41-4269-A143-C2C99CCDB44C}" destId="{C30FC7BE-CAC8-4E76-A23C-ACE6774A72E6}" srcOrd="5" destOrd="0" presId="urn:microsoft.com/office/officeart/2005/8/layout/list1"/>
    <dgm:cxn modelId="{5FD06A40-34D7-4A3D-9CCC-D8284ED486CD}" type="presParOf" srcId="{D0DB3BBA-7C41-4269-A143-C2C99CCDB44C}" destId="{A67284FE-5984-4226-9BAB-0018F034A0B9}" srcOrd="6" destOrd="0" presId="urn:microsoft.com/office/officeart/2005/8/layout/list1"/>
    <dgm:cxn modelId="{9C03FE5A-56FB-480D-B537-A18ECB1CA10E}" type="presParOf" srcId="{D0DB3BBA-7C41-4269-A143-C2C99CCDB44C}" destId="{709EB705-6C7B-41D6-AFB2-FBAB0B8B254C}" srcOrd="7" destOrd="0" presId="urn:microsoft.com/office/officeart/2005/8/layout/list1"/>
    <dgm:cxn modelId="{7B2F6816-ACD4-46CD-9143-FE337B1C674E}" type="presParOf" srcId="{D0DB3BBA-7C41-4269-A143-C2C99CCDB44C}" destId="{E8F9EE72-C970-4A66-BF55-0A58D5AF133A}" srcOrd="8" destOrd="0" presId="urn:microsoft.com/office/officeart/2005/8/layout/list1"/>
    <dgm:cxn modelId="{ABD335F9-777C-42C5-A910-9E1E54B83C3C}" type="presParOf" srcId="{E8F9EE72-C970-4A66-BF55-0A58D5AF133A}" destId="{2467C798-89DD-40B2-9E2C-A964344068DC}" srcOrd="0" destOrd="0" presId="urn:microsoft.com/office/officeart/2005/8/layout/list1"/>
    <dgm:cxn modelId="{64FEF5E9-A563-43C9-AE9C-114F2596D4EE}" type="presParOf" srcId="{E8F9EE72-C970-4A66-BF55-0A58D5AF133A}" destId="{944D0A21-EDC5-47F4-81F7-FF4FE2E2DBC3}" srcOrd="1" destOrd="0" presId="urn:microsoft.com/office/officeart/2005/8/layout/list1"/>
    <dgm:cxn modelId="{1D199367-98DD-43AF-B563-C554CFBDAD89}" type="presParOf" srcId="{D0DB3BBA-7C41-4269-A143-C2C99CCDB44C}" destId="{05DC9A6E-B04C-4B4E-90C9-F4E0872099C8}" srcOrd="9" destOrd="0" presId="urn:microsoft.com/office/officeart/2005/8/layout/list1"/>
    <dgm:cxn modelId="{9D6EB858-9439-4BC9-A6C7-59808140BA96}" type="presParOf" srcId="{D0DB3BBA-7C41-4269-A143-C2C99CCDB44C}" destId="{2F6FE9A3-CC36-4EEB-8CF1-C8FB97F8FAD6}" srcOrd="10" destOrd="0" presId="urn:microsoft.com/office/officeart/2005/8/layout/list1"/>
    <dgm:cxn modelId="{FE1C0159-A5B4-49D0-988A-7E2E845F8F78}" type="presParOf" srcId="{D0DB3BBA-7C41-4269-A143-C2C99CCDB44C}" destId="{C679F39D-8130-4E75-82A8-5859501E5DBE}" srcOrd="11" destOrd="0" presId="urn:microsoft.com/office/officeart/2005/8/layout/list1"/>
    <dgm:cxn modelId="{4468684C-69CB-4817-8B69-70B23B8FB783}" type="presParOf" srcId="{D0DB3BBA-7C41-4269-A143-C2C99CCDB44C}" destId="{41EDF8B6-77DB-4A59-A703-7E2906DCDF06}" srcOrd="12" destOrd="0" presId="urn:microsoft.com/office/officeart/2005/8/layout/list1"/>
    <dgm:cxn modelId="{D7092F18-8B1A-4775-9294-9FC26598834D}" type="presParOf" srcId="{41EDF8B6-77DB-4A59-A703-7E2906DCDF06}" destId="{F48A9F30-F557-4723-AB72-722CF19AAF1E}" srcOrd="0" destOrd="0" presId="urn:microsoft.com/office/officeart/2005/8/layout/list1"/>
    <dgm:cxn modelId="{C823A7A5-FD62-484F-A354-32863C45DA63}" type="presParOf" srcId="{41EDF8B6-77DB-4A59-A703-7E2906DCDF06}" destId="{BB281BBF-B1F0-49AF-A65E-EF10B669020C}" srcOrd="1" destOrd="0" presId="urn:microsoft.com/office/officeart/2005/8/layout/list1"/>
    <dgm:cxn modelId="{F0615AE0-1C43-47B0-A1B5-CED0AC0D275E}" type="presParOf" srcId="{D0DB3BBA-7C41-4269-A143-C2C99CCDB44C}" destId="{726F31BE-8B12-4556-B741-57BA535C7DD7}" srcOrd="13" destOrd="0" presId="urn:microsoft.com/office/officeart/2005/8/layout/list1"/>
    <dgm:cxn modelId="{8FD995D8-2917-4691-9304-BA26ABDA3414}" type="presParOf" srcId="{D0DB3BBA-7C41-4269-A143-C2C99CCDB44C}" destId="{CA8DB0E5-E9AA-4166-9419-7BC8E90A913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F2F783-3ECB-4FA4-89E3-F473AF15446A}"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tr-TR"/>
        </a:p>
      </dgm:t>
    </dgm:pt>
    <dgm:pt modelId="{C7310FFB-C8BD-4AFB-A4B2-CAF2131F1D0B}">
      <dgm:prSet phldrT="[Metin]" phldr="0"/>
      <dgm:spPr/>
      <dgm:t>
        <a:bodyPr/>
        <a:lstStyle/>
        <a:p>
          <a:r>
            <a:rPr lang="tr-TR" dirty="0"/>
            <a:t>Gerçek </a:t>
          </a:r>
          <a:r>
            <a:rPr lang="tr-TR" dirty="0" err="1"/>
            <a:t>ekoturistler</a:t>
          </a:r>
          <a:endParaRPr lang="tr-TR" dirty="0"/>
        </a:p>
      </dgm:t>
    </dgm:pt>
    <dgm:pt modelId="{BE4CF3F6-827B-49E1-A226-82C41CB850ED}" type="parTrans" cxnId="{1F10164D-2D68-46CD-9F3E-2AE99684D997}">
      <dgm:prSet/>
      <dgm:spPr/>
      <dgm:t>
        <a:bodyPr/>
        <a:lstStyle/>
        <a:p>
          <a:endParaRPr lang="tr-TR"/>
        </a:p>
      </dgm:t>
    </dgm:pt>
    <dgm:pt modelId="{5AC1768B-B2A4-46D0-BFAA-EFA8ABBFB5D5}" type="sibTrans" cxnId="{1F10164D-2D68-46CD-9F3E-2AE99684D997}">
      <dgm:prSet/>
      <dgm:spPr/>
      <dgm:t>
        <a:bodyPr/>
        <a:lstStyle/>
        <a:p>
          <a:endParaRPr lang="tr-TR"/>
        </a:p>
      </dgm:t>
    </dgm:pt>
    <dgm:pt modelId="{AF3B01AA-7BB9-4C64-9F36-4B422C4692C3}">
      <dgm:prSet phldrT="[Metin]" phldr="0"/>
      <dgm:spPr/>
      <dgm:t>
        <a:bodyPr/>
        <a:lstStyle/>
        <a:p>
          <a:r>
            <a:rPr lang="tr-TR" dirty="0"/>
            <a:t>Olası </a:t>
          </a:r>
          <a:r>
            <a:rPr lang="tr-TR" dirty="0" err="1"/>
            <a:t>ekoturistler</a:t>
          </a:r>
          <a:endParaRPr lang="tr-TR" dirty="0"/>
        </a:p>
      </dgm:t>
    </dgm:pt>
    <dgm:pt modelId="{2F2DBAA9-7DD2-4425-80D7-A625738DBC88}" type="parTrans" cxnId="{DB3FC61B-6E34-4B3A-BD62-532314F4650A}">
      <dgm:prSet/>
      <dgm:spPr/>
      <dgm:t>
        <a:bodyPr/>
        <a:lstStyle/>
        <a:p>
          <a:endParaRPr lang="tr-TR"/>
        </a:p>
      </dgm:t>
    </dgm:pt>
    <dgm:pt modelId="{27E01BBC-68E4-47EA-9D86-8D46BA523527}" type="sibTrans" cxnId="{DB3FC61B-6E34-4B3A-BD62-532314F4650A}">
      <dgm:prSet/>
      <dgm:spPr/>
      <dgm:t>
        <a:bodyPr/>
        <a:lstStyle/>
        <a:p>
          <a:endParaRPr lang="tr-TR"/>
        </a:p>
      </dgm:t>
    </dgm:pt>
    <dgm:pt modelId="{CBF982B8-2451-4C5A-8F07-38A3FD7F857A}">
      <dgm:prSet phldrT="[Metin]" phldr="0"/>
      <dgm:spPr/>
      <dgm:t>
        <a:bodyPr/>
        <a:lstStyle/>
        <a:p>
          <a:r>
            <a:rPr lang="tr-TR" dirty="0" err="1"/>
            <a:t>Ekoturist</a:t>
          </a:r>
          <a:r>
            <a:rPr lang="tr-TR" dirty="0"/>
            <a:t> olmayanlar</a:t>
          </a:r>
        </a:p>
      </dgm:t>
    </dgm:pt>
    <dgm:pt modelId="{70B760DB-3A85-4A8B-A81C-33EE8D44DE75}" type="parTrans" cxnId="{5723AE57-A1AB-47BB-8ED2-3A73D021A0F5}">
      <dgm:prSet/>
      <dgm:spPr/>
      <dgm:t>
        <a:bodyPr/>
        <a:lstStyle/>
        <a:p>
          <a:endParaRPr lang="tr-TR"/>
        </a:p>
      </dgm:t>
    </dgm:pt>
    <dgm:pt modelId="{8D0F3ED6-8C84-488E-BEEA-2AA6AFE2F01C}" type="sibTrans" cxnId="{5723AE57-A1AB-47BB-8ED2-3A73D021A0F5}">
      <dgm:prSet/>
      <dgm:spPr/>
      <dgm:t>
        <a:bodyPr/>
        <a:lstStyle/>
        <a:p>
          <a:endParaRPr lang="tr-TR"/>
        </a:p>
      </dgm:t>
    </dgm:pt>
    <dgm:pt modelId="{EEB83997-B725-47D8-B73F-C90544A396D8}">
      <dgm:prSet phldrT="[Metin]" phldr="0"/>
      <dgm:spPr/>
      <dgm:t>
        <a:bodyPr/>
        <a:lstStyle/>
        <a:p>
          <a:r>
            <a:rPr lang="tr-TR" dirty="0" err="1"/>
            <a:t>Ekoturistliğe</a:t>
          </a:r>
          <a:r>
            <a:rPr lang="tr-TR" dirty="0"/>
            <a:t> yatkın olanlar</a:t>
          </a:r>
        </a:p>
      </dgm:t>
    </dgm:pt>
    <dgm:pt modelId="{4C9EFD34-1827-448F-9DDA-F6B74A4D9677}" type="parTrans" cxnId="{3CE4FC86-19F3-4783-9ABF-EB3803E4DC2A}">
      <dgm:prSet/>
      <dgm:spPr/>
      <dgm:t>
        <a:bodyPr/>
        <a:lstStyle/>
        <a:p>
          <a:endParaRPr lang="tr-TR"/>
        </a:p>
      </dgm:t>
    </dgm:pt>
    <dgm:pt modelId="{9519E0EC-4486-4465-B8A0-3CE38846AB3C}" type="sibTrans" cxnId="{3CE4FC86-19F3-4783-9ABF-EB3803E4DC2A}">
      <dgm:prSet/>
      <dgm:spPr/>
      <dgm:t>
        <a:bodyPr/>
        <a:lstStyle/>
        <a:p>
          <a:endParaRPr lang="tr-TR"/>
        </a:p>
      </dgm:t>
    </dgm:pt>
    <dgm:pt modelId="{4B370985-A72B-4876-92F8-613FA021CC0E}" type="pres">
      <dgm:prSet presAssocID="{5EF2F783-3ECB-4FA4-89E3-F473AF15446A}" presName="linear" presStyleCnt="0">
        <dgm:presLayoutVars>
          <dgm:dir/>
          <dgm:animLvl val="lvl"/>
          <dgm:resizeHandles val="exact"/>
        </dgm:presLayoutVars>
      </dgm:prSet>
      <dgm:spPr/>
    </dgm:pt>
    <dgm:pt modelId="{626EAEE8-B4CA-496E-A4F0-FC304FB57FE7}" type="pres">
      <dgm:prSet presAssocID="{C7310FFB-C8BD-4AFB-A4B2-CAF2131F1D0B}" presName="parentLin" presStyleCnt="0"/>
      <dgm:spPr/>
    </dgm:pt>
    <dgm:pt modelId="{768D48EE-5FAC-4E97-9A0A-D152C29FEE6C}" type="pres">
      <dgm:prSet presAssocID="{C7310FFB-C8BD-4AFB-A4B2-CAF2131F1D0B}" presName="parentLeftMargin" presStyleLbl="node1" presStyleIdx="0" presStyleCnt="4"/>
      <dgm:spPr/>
    </dgm:pt>
    <dgm:pt modelId="{3408A035-A16A-4828-9D55-356C1682744C}" type="pres">
      <dgm:prSet presAssocID="{C7310FFB-C8BD-4AFB-A4B2-CAF2131F1D0B}" presName="parentText" presStyleLbl="node1" presStyleIdx="0" presStyleCnt="4">
        <dgm:presLayoutVars>
          <dgm:chMax val="0"/>
          <dgm:bulletEnabled val="1"/>
        </dgm:presLayoutVars>
      </dgm:prSet>
      <dgm:spPr/>
    </dgm:pt>
    <dgm:pt modelId="{62592382-AC5E-4B12-855A-5C18B0747E37}" type="pres">
      <dgm:prSet presAssocID="{C7310FFB-C8BD-4AFB-A4B2-CAF2131F1D0B}" presName="negativeSpace" presStyleCnt="0"/>
      <dgm:spPr/>
    </dgm:pt>
    <dgm:pt modelId="{C5D61F85-0B61-4EB8-B77F-DC0E32329724}" type="pres">
      <dgm:prSet presAssocID="{C7310FFB-C8BD-4AFB-A4B2-CAF2131F1D0B}" presName="childText" presStyleLbl="conFgAcc1" presStyleIdx="0" presStyleCnt="4">
        <dgm:presLayoutVars>
          <dgm:bulletEnabled val="1"/>
        </dgm:presLayoutVars>
      </dgm:prSet>
      <dgm:spPr/>
    </dgm:pt>
    <dgm:pt modelId="{94DE92C8-5CFB-4078-92D1-44159EE8785F}" type="pres">
      <dgm:prSet presAssocID="{5AC1768B-B2A4-46D0-BFAA-EFA8ABBFB5D5}" presName="spaceBetweenRectangles" presStyleCnt="0"/>
      <dgm:spPr/>
    </dgm:pt>
    <dgm:pt modelId="{ED1A0E77-508E-4CD2-8EC9-F38184820D37}" type="pres">
      <dgm:prSet presAssocID="{EEB83997-B725-47D8-B73F-C90544A396D8}" presName="parentLin" presStyleCnt="0"/>
      <dgm:spPr/>
    </dgm:pt>
    <dgm:pt modelId="{0139ACD3-403F-44F3-9083-AE7196687ACF}" type="pres">
      <dgm:prSet presAssocID="{EEB83997-B725-47D8-B73F-C90544A396D8}" presName="parentLeftMargin" presStyleLbl="node1" presStyleIdx="0" presStyleCnt="4"/>
      <dgm:spPr/>
    </dgm:pt>
    <dgm:pt modelId="{0082CE4B-FA8F-48E0-981B-58A5831D69C7}" type="pres">
      <dgm:prSet presAssocID="{EEB83997-B725-47D8-B73F-C90544A396D8}" presName="parentText" presStyleLbl="node1" presStyleIdx="1" presStyleCnt="4">
        <dgm:presLayoutVars>
          <dgm:chMax val="0"/>
          <dgm:bulletEnabled val="1"/>
        </dgm:presLayoutVars>
      </dgm:prSet>
      <dgm:spPr/>
    </dgm:pt>
    <dgm:pt modelId="{95E1D9A1-5EB6-4257-A157-4272B6D4BF31}" type="pres">
      <dgm:prSet presAssocID="{EEB83997-B725-47D8-B73F-C90544A396D8}" presName="negativeSpace" presStyleCnt="0"/>
      <dgm:spPr/>
    </dgm:pt>
    <dgm:pt modelId="{099A1F42-BB59-4AA8-94D3-E436FC645BA4}" type="pres">
      <dgm:prSet presAssocID="{EEB83997-B725-47D8-B73F-C90544A396D8}" presName="childText" presStyleLbl="conFgAcc1" presStyleIdx="1" presStyleCnt="4">
        <dgm:presLayoutVars>
          <dgm:bulletEnabled val="1"/>
        </dgm:presLayoutVars>
      </dgm:prSet>
      <dgm:spPr/>
    </dgm:pt>
    <dgm:pt modelId="{1F2319E4-06A4-405E-9093-DAF84551FD55}" type="pres">
      <dgm:prSet presAssocID="{9519E0EC-4486-4465-B8A0-3CE38846AB3C}" presName="spaceBetweenRectangles" presStyleCnt="0"/>
      <dgm:spPr/>
    </dgm:pt>
    <dgm:pt modelId="{CC88E707-6A14-4F9D-AA49-FDA9120A7A24}" type="pres">
      <dgm:prSet presAssocID="{AF3B01AA-7BB9-4C64-9F36-4B422C4692C3}" presName="parentLin" presStyleCnt="0"/>
      <dgm:spPr/>
    </dgm:pt>
    <dgm:pt modelId="{F78B3680-8514-4959-9E6D-BEA92B9E8ECB}" type="pres">
      <dgm:prSet presAssocID="{AF3B01AA-7BB9-4C64-9F36-4B422C4692C3}" presName="parentLeftMargin" presStyleLbl="node1" presStyleIdx="1" presStyleCnt="4"/>
      <dgm:spPr/>
    </dgm:pt>
    <dgm:pt modelId="{24A7FD90-31E3-4D42-98BB-B1E5BEF1376F}" type="pres">
      <dgm:prSet presAssocID="{AF3B01AA-7BB9-4C64-9F36-4B422C4692C3}" presName="parentText" presStyleLbl="node1" presStyleIdx="2" presStyleCnt="4">
        <dgm:presLayoutVars>
          <dgm:chMax val="0"/>
          <dgm:bulletEnabled val="1"/>
        </dgm:presLayoutVars>
      </dgm:prSet>
      <dgm:spPr/>
    </dgm:pt>
    <dgm:pt modelId="{1A0234B4-C009-4A83-B8B7-513464E9403F}" type="pres">
      <dgm:prSet presAssocID="{AF3B01AA-7BB9-4C64-9F36-4B422C4692C3}" presName="negativeSpace" presStyleCnt="0"/>
      <dgm:spPr/>
    </dgm:pt>
    <dgm:pt modelId="{9B4EC699-C2B0-4E7C-8A42-EE0D8EC1D0BE}" type="pres">
      <dgm:prSet presAssocID="{AF3B01AA-7BB9-4C64-9F36-4B422C4692C3}" presName="childText" presStyleLbl="conFgAcc1" presStyleIdx="2" presStyleCnt="4">
        <dgm:presLayoutVars>
          <dgm:bulletEnabled val="1"/>
        </dgm:presLayoutVars>
      </dgm:prSet>
      <dgm:spPr/>
    </dgm:pt>
    <dgm:pt modelId="{086E9A98-9EA1-47DE-B0A1-1B85F549A419}" type="pres">
      <dgm:prSet presAssocID="{27E01BBC-68E4-47EA-9D86-8D46BA523527}" presName="spaceBetweenRectangles" presStyleCnt="0"/>
      <dgm:spPr/>
    </dgm:pt>
    <dgm:pt modelId="{E7F129AE-196F-444F-AA50-1B6AB59773E6}" type="pres">
      <dgm:prSet presAssocID="{CBF982B8-2451-4C5A-8F07-38A3FD7F857A}" presName="parentLin" presStyleCnt="0"/>
      <dgm:spPr/>
    </dgm:pt>
    <dgm:pt modelId="{41D740C5-FBE2-478E-920D-75F949148125}" type="pres">
      <dgm:prSet presAssocID="{CBF982B8-2451-4C5A-8F07-38A3FD7F857A}" presName="parentLeftMargin" presStyleLbl="node1" presStyleIdx="2" presStyleCnt="4"/>
      <dgm:spPr/>
    </dgm:pt>
    <dgm:pt modelId="{4331095E-0A57-4245-86DF-328405EE7A91}" type="pres">
      <dgm:prSet presAssocID="{CBF982B8-2451-4C5A-8F07-38A3FD7F857A}" presName="parentText" presStyleLbl="node1" presStyleIdx="3" presStyleCnt="4">
        <dgm:presLayoutVars>
          <dgm:chMax val="0"/>
          <dgm:bulletEnabled val="1"/>
        </dgm:presLayoutVars>
      </dgm:prSet>
      <dgm:spPr/>
    </dgm:pt>
    <dgm:pt modelId="{A2ADE06F-6402-4191-8E1B-0F0C0237DF48}" type="pres">
      <dgm:prSet presAssocID="{CBF982B8-2451-4C5A-8F07-38A3FD7F857A}" presName="negativeSpace" presStyleCnt="0"/>
      <dgm:spPr/>
    </dgm:pt>
    <dgm:pt modelId="{F787FE02-6FF4-43E6-93EC-AB8853FD4A99}" type="pres">
      <dgm:prSet presAssocID="{CBF982B8-2451-4C5A-8F07-38A3FD7F857A}" presName="childText" presStyleLbl="conFgAcc1" presStyleIdx="3" presStyleCnt="4">
        <dgm:presLayoutVars>
          <dgm:bulletEnabled val="1"/>
        </dgm:presLayoutVars>
      </dgm:prSet>
      <dgm:spPr/>
    </dgm:pt>
  </dgm:ptLst>
  <dgm:cxnLst>
    <dgm:cxn modelId="{DB3FC61B-6E34-4B3A-BD62-532314F4650A}" srcId="{5EF2F783-3ECB-4FA4-89E3-F473AF15446A}" destId="{AF3B01AA-7BB9-4C64-9F36-4B422C4692C3}" srcOrd="2" destOrd="0" parTransId="{2F2DBAA9-7DD2-4425-80D7-A625738DBC88}" sibTransId="{27E01BBC-68E4-47EA-9D86-8D46BA523527}"/>
    <dgm:cxn modelId="{8F214C1F-F177-45CD-B597-6A06F040EED0}" type="presOf" srcId="{EEB83997-B725-47D8-B73F-C90544A396D8}" destId="{0139ACD3-403F-44F3-9083-AE7196687ACF}" srcOrd="0" destOrd="0" presId="urn:microsoft.com/office/officeart/2005/8/layout/list1"/>
    <dgm:cxn modelId="{24B7CF38-CD4E-4C32-AB1C-77D9ECF0017F}" type="presOf" srcId="{AF3B01AA-7BB9-4C64-9F36-4B422C4692C3}" destId="{F78B3680-8514-4959-9E6D-BEA92B9E8ECB}" srcOrd="0" destOrd="0" presId="urn:microsoft.com/office/officeart/2005/8/layout/list1"/>
    <dgm:cxn modelId="{F5DC7E46-8396-48A9-99B5-76E93FDCB9EC}" type="presOf" srcId="{5EF2F783-3ECB-4FA4-89E3-F473AF15446A}" destId="{4B370985-A72B-4876-92F8-613FA021CC0E}" srcOrd="0" destOrd="0" presId="urn:microsoft.com/office/officeart/2005/8/layout/list1"/>
    <dgm:cxn modelId="{1F10164D-2D68-46CD-9F3E-2AE99684D997}" srcId="{5EF2F783-3ECB-4FA4-89E3-F473AF15446A}" destId="{C7310FFB-C8BD-4AFB-A4B2-CAF2131F1D0B}" srcOrd="0" destOrd="0" parTransId="{BE4CF3F6-827B-49E1-A226-82C41CB850ED}" sibTransId="{5AC1768B-B2A4-46D0-BFAA-EFA8ABBFB5D5}"/>
    <dgm:cxn modelId="{B7DCD574-B1A2-4EB7-B500-224B9E8EDA9C}" type="presOf" srcId="{EEB83997-B725-47D8-B73F-C90544A396D8}" destId="{0082CE4B-FA8F-48E0-981B-58A5831D69C7}" srcOrd="1" destOrd="0" presId="urn:microsoft.com/office/officeart/2005/8/layout/list1"/>
    <dgm:cxn modelId="{DC459B56-E42D-4C60-B3D2-B09DC9D67551}" type="presOf" srcId="{C7310FFB-C8BD-4AFB-A4B2-CAF2131F1D0B}" destId="{3408A035-A16A-4828-9D55-356C1682744C}" srcOrd="1" destOrd="0" presId="urn:microsoft.com/office/officeart/2005/8/layout/list1"/>
    <dgm:cxn modelId="{5723AE57-A1AB-47BB-8ED2-3A73D021A0F5}" srcId="{5EF2F783-3ECB-4FA4-89E3-F473AF15446A}" destId="{CBF982B8-2451-4C5A-8F07-38A3FD7F857A}" srcOrd="3" destOrd="0" parTransId="{70B760DB-3A85-4A8B-A81C-33EE8D44DE75}" sibTransId="{8D0F3ED6-8C84-488E-BEEA-2AA6AFE2F01C}"/>
    <dgm:cxn modelId="{3CE4FC86-19F3-4783-9ABF-EB3803E4DC2A}" srcId="{5EF2F783-3ECB-4FA4-89E3-F473AF15446A}" destId="{EEB83997-B725-47D8-B73F-C90544A396D8}" srcOrd="1" destOrd="0" parTransId="{4C9EFD34-1827-448F-9DDA-F6B74A4D9677}" sibTransId="{9519E0EC-4486-4465-B8A0-3CE38846AB3C}"/>
    <dgm:cxn modelId="{4843528F-C7C0-43AA-B179-6EACEDF461E9}" type="presOf" srcId="{C7310FFB-C8BD-4AFB-A4B2-CAF2131F1D0B}" destId="{768D48EE-5FAC-4E97-9A0A-D152C29FEE6C}" srcOrd="0" destOrd="0" presId="urn:microsoft.com/office/officeart/2005/8/layout/list1"/>
    <dgm:cxn modelId="{253781C3-8E21-4EFE-B9AF-9E8F598A7E14}" type="presOf" srcId="{CBF982B8-2451-4C5A-8F07-38A3FD7F857A}" destId="{4331095E-0A57-4245-86DF-328405EE7A91}" srcOrd="1" destOrd="0" presId="urn:microsoft.com/office/officeart/2005/8/layout/list1"/>
    <dgm:cxn modelId="{C30DEDCC-9F6A-4683-8AC9-717A174CE1E9}" type="presOf" srcId="{AF3B01AA-7BB9-4C64-9F36-4B422C4692C3}" destId="{24A7FD90-31E3-4D42-98BB-B1E5BEF1376F}" srcOrd="1" destOrd="0" presId="urn:microsoft.com/office/officeart/2005/8/layout/list1"/>
    <dgm:cxn modelId="{977762D9-F40F-4583-B9E5-FCAC13824CFD}" type="presOf" srcId="{CBF982B8-2451-4C5A-8F07-38A3FD7F857A}" destId="{41D740C5-FBE2-478E-920D-75F949148125}" srcOrd="0" destOrd="0" presId="urn:microsoft.com/office/officeart/2005/8/layout/list1"/>
    <dgm:cxn modelId="{3622115D-3A77-4610-B043-C91024E8CA84}" type="presParOf" srcId="{4B370985-A72B-4876-92F8-613FA021CC0E}" destId="{626EAEE8-B4CA-496E-A4F0-FC304FB57FE7}" srcOrd="0" destOrd="0" presId="urn:microsoft.com/office/officeart/2005/8/layout/list1"/>
    <dgm:cxn modelId="{453BD9D2-066D-40EA-AE37-8543156DE1EB}" type="presParOf" srcId="{626EAEE8-B4CA-496E-A4F0-FC304FB57FE7}" destId="{768D48EE-5FAC-4E97-9A0A-D152C29FEE6C}" srcOrd="0" destOrd="0" presId="urn:microsoft.com/office/officeart/2005/8/layout/list1"/>
    <dgm:cxn modelId="{4597A7E7-54DD-40EF-B31C-3CDF6A14E9E8}" type="presParOf" srcId="{626EAEE8-B4CA-496E-A4F0-FC304FB57FE7}" destId="{3408A035-A16A-4828-9D55-356C1682744C}" srcOrd="1" destOrd="0" presId="urn:microsoft.com/office/officeart/2005/8/layout/list1"/>
    <dgm:cxn modelId="{201E067F-F092-412F-8292-5C213EAF52F7}" type="presParOf" srcId="{4B370985-A72B-4876-92F8-613FA021CC0E}" destId="{62592382-AC5E-4B12-855A-5C18B0747E37}" srcOrd="1" destOrd="0" presId="urn:microsoft.com/office/officeart/2005/8/layout/list1"/>
    <dgm:cxn modelId="{9A351903-0255-47AA-B424-FAC20A8529E8}" type="presParOf" srcId="{4B370985-A72B-4876-92F8-613FA021CC0E}" destId="{C5D61F85-0B61-4EB8-B77F-DC0E32329724}" srcOrd="2" destOrd="0" presId="urn:microsoft.com/office/officeart/2005/8/layout/list1"/>
    <dgm:cxn modelId="{E986D3F3-88DE-48C2-822C-9B4EABFA5F8F}" type="presParOf" srcId="{4B370985-A72B-4876-92F8-613FA021CC0E}" destId="{94DE92C8-5CFB-4078-92D1-44159EE8785F}" srcOrd="3" destOrd="0" presId="urn:microsoft.com/office/officeart/2005/8/layout/list1"/>
    <dgm:cxn modelId="{146B43F1-AC24-47AF-831E-9306FBDCED20}" type="presParOf" srcId="{4B370985-A72B-4876-92F8-613FA021CC0E}" destId="{ED1A0E77-508E-4CD2-8EC9-F38184820D37}" srcOrd="4" destOrd="0" presId="urn:microsoft.com/office/officeart/2005/8/layout/list1"/>
    <dgm:cxn modelId="{06F46845-E6BE-4151-BD72-152265BE72F3}" type="presParOf" srcId="{ED1A0E77-508E-4CD2-8EC9-F38184820D37}" destId="{0139ACD3-403F-44F3-9083-AE7196687ACF}" srcOrd="0" destOrd="0" presId="urn:microsoft.com/office/officeart/2005/8/layout/list1"/>
    <dgm:cxn modelId="{5D2DB168-5165-4638-B180-E7988DE5EEFE}" type="presParOf" srcId="{ED1A0E77-508E-4CD2-8EC9-F38184820D37}" destId="{0082CE4B-FA8F-48E0-981B-58A5831D69C7}" srcOrd="1" destOrd="0" presId="urn:microsoft.com/office/officeart/2005/8/layout/list1"/>
    <dgm:cxn modelId="{F3BB64A6-3298-4C10-A53E-7401ACEA68A2}" type="presParOf" srcId="{4B370985-A72B-4876-92F8-613FA021CC0E}" destId="{95E1D9A1-5EB6-4257-A157-4272B6D4BF31}" srcOrd="5" destOrd="0" presId="urn:microsoft.com/office/officeart/2005/8/layout/list1"/>
    <dgm:cxn modelId="{E8FDEE6F-09CA-4D07-84CC-DC5B47161981}" type="presParOf" srcId="{4B370985-A72B-4876-92F8-613FA021CC0E}" destId="{099A1F42-BB59-4AA8-94D3-E436FC645BA4}" srcOrd="6" destOrd="0" presId="urn:microsoft.com/office/officeart/2005/8/layout/list1"/>
    <dgm:cxn modelId="{4392A39F-C2D3-4396-9E3D-6793AC9918BD}" type="presParOf" srcId="{4B370985-A72B-4876-92F8-613FA021CC0E}" destId="{1F2319E4-06A4-405E-9093-DAF84551FD55}" srcOrd="7" destOrd="0" presId="urn:microsoft.com/office/officeart/2005/8/layout/list1"/>
    <dgm:cxn modelId="{4F2FE0A7-45D0-496F-9699-576E6A18B13A}" type="presParOf" srcId="{4B370985-A72B-4876-92F8-613FA021CC0E}" destId="{CC88E707-6A14-4F9D-AA49-FDA9120A7A24}" srcOrd="8" destOrd="0" presId="urn:microsoft.com/office/officeart/2005/8/layout/list1"/>
    <dgm:cxn modelId="{D3556967-9AA5-4A9A-B6F5-7E8B219C46F5}" type="presParOf" srcId="{CC88E707-6A14-4F9D-AA49-FDA9120A7A24}" destId="{F78B3680-8514-4959-9E6D-BEA92B9E8ECB}" srcOrd="0" destOrd="0" presId="urn:microsoft.com/office/officeart/2005/8/layout/list1"/>
    <dgm:cxn modelId="{25464930-09FF-442F-91EF-76B046E7FC6E}" type="presParOf" srcId="{CC88E707-6A14-4F9D-AA49-FDA9120A7A24}" destId="{24A7FD90-31E3-4D42-98BB-B1E5BEF1376F}" srcOrd="1" destOrd="0" presId="urn:microsoft.com/office/officeart/2005/8/layout/list1"/>
    <dgm:cxn modelId="{9A0A3918-D888-43EC-B141-3951768AA31D}" type="presParOf" srcId="{4B370985-A72B-4876-92F8-613FA021CC0E}" destId="{1A0234B4-C009-4A83-B8B7-513464E9403F}" srcOrd="9" destOrd="0" presId="urn:microsoft.com/office/officeart/2005/8/layout/list1"/>
    <dgm:cxn modelId="{AE9F6C5C-CD22-417D-8E32-9C6D0AD027B5}" type="presParOf" srcId="{4B370985-A72B-4876-92F8-613FA021CC0E}" destId="{9B4EC699-C2B0-4E7C-8A42-EE0D8EC1D0BE}" srcOrd="10" destOrd="0" presId="urn:microsoft.com/office/officeart/2005/8/layout/list1"/>
    <dgm:cxn modelId="{3C07D730-4B86-4CB3-BADD-813C02C8EC8E}" type="presParOf" srcId="{4B370985-A72B-4876-92F8-613FA021CC0E}" destId="{086E9A98-9EA1-47DE-B0A1-1B85F549A419}" srcOrd="11" destOrd="0" presId="urn:microsoft.com/office/officeart/2005/8/layout/list1"/>
    <dgm:cxn modelId="{E1805F05-388E-4137-8209-35C7A4A113A4}" type="presParOf" srcId="{4B370985-A72B-4876-92F8-613FA021CC0E}" destId="{E7F129AE-196F-444F-AA50-1B6AB59773E6}" srcOrd="12" destOrd="0" presId="urn:microsoft.com/office/officeart/2005/8/layout/list1"/>
    <dgm:cxn modelId="{BDA140EA-EC26-450F-B525-CC2CE5BBDB72}" type="presParOf" srcId="{E7F129AE-196F-444F-AA50-1B6AB59773E6}" destId="{41D740C5-FBE2-478E-920D-75F949148125}" srcOrd="0" destOrd="0" presId="urn:microsoft.com/office/officeart/2005/8/layout/list1"/>
    <dgm:cxn modelId="{72172EAE-1379-4105-957E-A2A751E990EF}" type="presParOf" srcId="{E7F129AE-196F-444F-AA50-1B6AB59773E6}" destId="{4331095E-0A57-4245-86DF-328405EE7A91}" srcOrd="1" destOrd="0" presId="urn:microsoft.com/office/officeart/2005/8/layout/list1"/>
    <dgm:cxn modelId="{FC5BF850-3A6D-4E32-A622-DF3743D78BA9}" type="presParOf" srcId="{4B370985-A72B-4876-92F8-613FA021CC0E}" destId="{A2ADE06F-6402-4191-8E1B-0F0C0237DF48}" srcOrd="13" destOrd="0" presId="urn:microsoft.com/office/officeart/2005/8/layout/list1"/>
    <dgm:cxn modelId="{23364CAE-7ED2-40D9-B8FE-62EEFC6A17C7}" type="presParOf" srcId="{4B370985-A72B-4876-92F8-613FA021CC0E}" destId="{F787FE02-6FF4-43E6-93EC-AB8853FD4A9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33FE2-0D20-450C-AE00-3F26B17ACB1F}">
      <dsp:nvSpPr>
        <dsp:cNvPr id="0" name=""/>
        <dsp:cNvSpPr/>
      </dsp:nvSpPr>
      <dsp:spPr>
        <a:xfrm>
          <a:off x="0" y="84152"/>
          <a:ext cx="6020619" cy="123259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tr-TR" sz="4900" kern="1200" dirty="0"/>
            <a:t>EKOTURİZM ARZI</a:t>
          </a:r>
        </a:p>
      </dsp:txBody>
      <dsp:txXfrm>
        <a:off x="60170" y="144322"/>
        <a:ext cx="5900279" cy="1112254"/>
      </dsp:txXfrm>
    </dsp:sp>
    <dsp:sp modelId="{BF28C9DF-FC63-4D7F-B16E-89B5FED81873}">
      <dsp:nvSpPr>
        <dsp:cNvPr id="0" name=""/>
        <dsp:cNvSpPr/>
      </dsp:nvSpPr>
      <dsp:spPr>
        <a:xfrm>
          <a:off x="0" y="1399554"/>
          <a:ext cx="6020619"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155" tIns="62230" rIns="348488" bIns="62230" numCol="1" spcCol="1270" anchor="t" anchorCtr="0">
          <a:noAutofit/>
        </a:bodyPr>
        <a:lstStyle/>
        <a:p>
          <a:pPr marL="285750" lvl="1" indent="-285750" algn="l" defTabSz="1689100">
            <a:lnSpc>
              <a:spcPct val="90000"/>
            </a:lnSpc>
            <a:spcBef>
              <a:spcPct val="0"/>
            </a:spcBef>
            <a:spcAft>
              <a:spcPct val="20000"/>
            </a:spcAft>
            <a:buChar char="•"/>
          </a:pPr>
          <a:endParaRPr lang="tr-TR" sz="3800" kern="1200"/>
        </a:p>
      </dsp:txBody>
      <dsp:txXfrm>
        <a:off x="0" y="1399554"/>
        <a:ext cx="6020619" cy="811440"/>
      </dsp:txXfrm>
    </dsp:sp>
    <dsp:sp modelId="{016B2036-6BD2-4D67-8D53-8595CAFEEE0A}">
      <dsp:nvSpPr>
        <dsp:cNvPr id="0" name=""/>
        <dsp:cNvSpPr/>
      </dsp:nvSpPr>
      <dsp:spPr>
        <a:xfrm>
          <a:off x="0" y="2210994"/>
          <a:ext cx="6020619" cy="123259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tr-TR" sz="4900" kern="1200" dirty="0"/>
            <a:t>EKOTURİZM TALEBİ</a:t>
          </a:r>
        </a:p>
      </dsp:txBody>
      <dsp:txXfrm>
        <a:off x="60170" y="2271164"/>
        <a:ext cx="5900279" cy="1112254"/>
      </dsp:txXfrm>
    </dsp:sp>
    <dsp:sp modelId="{860BD627-646D-41B9-BB4E-F00F7E8847A6}">
      <dsp:nvSpPr>
        <dsp:cNvPr id="0" name=""/>
        <dsp:cNvSpPr/>
      </dsp:nvSpPr>
      <dsp:spPr>
        <a:xfrm>
          <a:off x="0" y="3443589"/>
          <a:ext cx="6020619" cy="811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155" tIns="62230" rIns="348488" bIns="62230" numCol="1" spcCol="1270" anchor="t" anchorCtr="0">
          <a:noAutofit/>
        </a:bodyPr>
        <a:lstStyle/>
        <a:p>
          <a:pPr marL="285750" lvl="1" indent="-285750" algn="l" defTabSz="1689100">
            <a:lnSpc>
              <a:spcPct val="90000"/>
            </a:lnSpc>
            <a:spcBef>
              <a:spcPct val="0"/>
            </a:spcBef>
            <a:spcAft>
              <a:spcPct val="20000"/>
            </a:spcAft>
            <a:buChar char="•"/>
          </a:pPr>
          <a:endParaRPr lang="tr-TR" sz="3800" kern="1200"/>
        </a:p>
      </dsp:txBody>
      <dsp:txXfrm>
        <a:off x="0" y="3443589"/>
        <a:ext cx="6020619" cy="811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D7372-30A2-4BD8-AF6C-42FBBA7A2943}">
      <dsp:nvSpPr>
        <dsp:cNvPr id="0" name=""/>
        <dsp:cNvSpPr/>
      </dsp:nvSpPr>
      <dsp:spPr>
        <a:xfrm>
          <a:off x="0" y="1171677"/>
          <a:ext cx="7685088"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07A557-01C0-4BCB-899D-F31679ACC1B3}">
      <dsp:nvSpPr>
        <dsp:cNvPr id="0" name=""/>
        <dsp:cNvSpPr/>
      </dsp:nvSpPr>
      <dsp:spPr>
        <a:xfrm>
          <a:off x="259241" y="533244"/>
          <a:ext cx="5379561" cy="9385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335" tIns="0" rIns="203335" bIns="0" numCol="1" spcCol="1270" anchor="ctr" anchorCtr="0">
          <a:noAutofit/>
        </a:bodyPr>
        <a:lstStyle/>
        <a:p>
          <a:pPr marL="0" lvl="0" indent="0" algn="l" defTabSz="844550">
            <a:lnSpc>
              <a:spcPct val="90000"/>
            </a:lnSpc>
            <a:spcBef>
              <a:spcPct val="0"/>
            </a:spcBef>
            <a:spcAft>
              <a:spcPct val="35000"/>
            </a:spcAft>
            <a:buClr>
              <a:srgbClr val="000000"/>
            </a:buClr>
            <a:buSzPts val="1800"/>
            <a:buFont typeface="+mj-lt"/>
            <a:buNone/>
          </a:pPr>
          <a:r>
            <a:rPr lang="en-US" sz="1900" kern="1200" dirty="0"/>
            <a:t>- </a:t>
          </a:r>
          <a:r>
            <a:rPr lang="en-US" sz="1900" kern="1200" dirty="0" err="1"/>
            <a:t>Çevre</a:t>
          </a:r>
          <a:r>
            <a:rPr lang="en-US" sz="1900" kern="1200" dirty="0"/>
            <a:t> </a:t>
          </a:r>
          <a:r>
            <a:rPr lang="en-US" sz="1900" kern="1200" dirty="0" err="1"/>
            <a:t>ile</a:t>
          </a:r>
          <a:r>
            <a:rPr lang="en-US" sz="1900" kern="1200" dirty="0"/>
            <a:t> </a:t>
          </a:r>
          <a:r>
            <a:rPr lang="en-US" sz="1900" kern="1200" dirty="0" err="1"/>
            <a:t>ilgili</a:t>
          </a:r>
          <a:r>
            <a:rPr lang="en-US" sz="1900" kern="1200" dirty="0"/>
            <a:t> </a:t>
          </a:r>
          <a:r>
            <a:rPr lang="en-US" sz="1900" kern="1200" dirty="0" err="1"/>
            <a:t>olumlu</a:t>
          </a:r>
          <a:r>
            <a:rPr lang="en-US" sz="1900" kern="1200" dirty="0"/>
            <a:t> </a:t>
          </a:r>
          <a:r>
            <a:rPr lang="en-US" sz="1900" kern="1200" dirty="0" err="1"/>
            <a:t>etik</a:t>
          </a:r>
          <a:r>
            <a:rPr lang="en-US" sz="1900" kern="1200" dirty="0"/>
            <a:t> </a:t>
          </a:r>
          <a:r>
            <a:rPr lang="en-US" sz="1900" kern="1200" dirty="0" err="1"/>
            <a:t>kuralları</a:t>
          </a:r>
          <a:r>
            <a:rPr lang="en-US" sz="1900" kern="1200" dirty="0"/>
            <a:t> </a:t>
          </a:r>
          <a:r>
            <a:rPr lang="en-US" sz="1900" kern="1200" dirty="0" err="1"/>
            <a:t>geliştirmelidir</a:t>
          </a:r>
          <a:r>
            <a:rPr lang="en-US" sz="1900" kern="1200" dirty="0"/>
            <a:t>, </a:t>
          </a:r>
          <a:endParaRPr lang="tr-TR" sz="1900" kern="1200" dirty="0"/>
        </a:p>
      </dsp:txBody>
      <dsp:txXfrm>
        <a:off x="305057" y="579060"/>
        <a:ext cx="5287929" cy="846905"/>
      </dsp:txXfrm>
    </dsp:sp>
    <dsp:sp modelId="{6977C48E-A3E4-4C79-A793-67DD03B326E7}">
      <dsp:nvSpPr>
        <dsp:cNvPr id="0" name=""/>
        <dsp:cNvSpPr/>
      </dsp:nvSpPr>
      <dsp:spPr>
        <a:xfrm>
          <a:off x="0" y="2254599"/>
          <a:ext cx="7685088" cy="478800"/>
        </a:xfrm>
        <a:prstGeom prst="rect">
          <a:avLst/>
        </a:prstGeom>
        <a:solidFill>
          <a:schemeClr val="lt1">
            <a:alpha val="90000"/>
            <a:hueOff val="0"/>
            <a:satOff val="0"/>
            <a:lumOff val="0"/>
            <a:alphaOff val="0"/>
          </a:schemeClr>
        </a:solidFill>
        <a:ln w="12700" cap="flat" cmpd="sng" algn="ctr">
          <a:solidFill>
            <a:schemeClr val="accent2">
              <a:hueOff val="3878592"/>
              <a:satOff val="-23180"/>
              <a:lumOff val="-46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49F818-DDE7-45D1-886B-D83BBD8CEBEA}">
      <dsp:nvSpPr>
        <dsp:cNvPr id="0" name=""/>
        <dsp:cNvSpPr/>
      </dsp:nvSpPr>
      <dsp:spPr>
        <a:xfrm>
          <a:off x="344925" y="1777301"/>
          <a:ext cx="5379561" cy="781962"/>
        </a:xfrm>
        <a:prstGeom prst="roundRect">
          <a:avLst/>
        </a:prstGeom>
        <a:solidFill>
          <a:schemeClr val="accent2">
            <a:hueOff val="3878592"/>
            <a:satOff val="-23180"/>
            <a:lumOff val="-46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335" tIns="0" rIns="203335" bIns="0" numCol="1" spcCol="1270" anchor="ctr" anchorCtr="0">
          <a:noAutofit/>
        </a:bodyPr>
        <a:lstStyle/>
        <a:p>
          <a:pPr marL="0" lvl="0" indent="0" algn="l" defTabSz="844550">
            <a:lnSpc>
              <a:spcPct val="90000"/>
            </a:lnSpc>
            <a:spcBef>
              <a:spcPct val="0"/>
            </a:spcBef>
            <a:spcAft>
              <a:spcPct val="35000"/>
            </a:spcAft>
            <a:buNone/>
          </a:pPr>
          <a:r>
            <a:rPr lang="en-US" sz="1900" kern="1200" dirty="0"/>
            <a:t>- </a:t>
          </a:r>
          <a:r>
            <a:rPr lang="en-US" sz="1900" kern="1200" dirty="0" err="1"/>
            <a:t>Kaynaklara</a:t>
          </a:r>
          <a:r>
            <a:rPr lang="en-US" sz="1900" kern="1200" dirty="0"/>
            <a:t> </a:t>
          </a:r>
          <a:r>
            <a:rPr lang="en-US" sz="1900" kern="1200" dirty="0" err="1"/>
            <a:t>zarar</a:t>
          </a:r>
          <a:r>
            <a:rPr lang="en-US" sz="1900" kern="1200" dirty="0"/>
            <a:t> </a:t>
          </a:r>
          <a:r>
            <a:rPr lang="en-US" sz="1900" kern="1200" dirty="0" err="1"/>
            <a:t>vermem</a:t>
          </a:r>
          <a:r>
            <a:rPr lang="tr-TR" sz="1900" kern="1200" dirty="0"/>
            <a:t>elidir</a:t>
          </a:r>
        </a:p>
      </dsp:txBody>
      <dsp:txXfrm>
        <a:off x="383097" y="1815473"/>
        <a:ext cx="5303217" cy="705618"/>
      </dsp:txXfrm>
    </dsp:sp>
    <dsp:sp modelId="{751AAFF8-09A5-4808-84BD-52B2DD9771F6}">
      <dsp:nvSpPr>
        <dsp:cNvPr id="0" name=""/>
        <dsp:cNvSpPr/>
      </dsp:nvSpPr>
      <dsp:spPr>
        <a:xfrm>
          <a:off x="0" y="3767004"/>
          <a:ext cx="7685088" cy="478800"/>
        </a:xfrm>
        <a:prstGeom prst="rect">
          <a:avLst/>
        </a:prstGeom>
        <a:solidFill>
          <a:schemeClr val="lt1">
            <a:alpha val="90000"/>
            <a:hueOff val="0"/>
            <a:satOff val="0"/>
            <a:lumOff val="0"/>
            <a:alphaOff val="0"/>
          </a:schemeClr>
        </a:solidFill>
        <a:ln w="12700" cap="flat" cmpd="sng" algn="ctr">
          <a:solidFill>
            <a:schemeClr val="accent2">
              <a:hueOff val="7757184"/>
              <a:satOff val="-46361"/>
              <a:lumOff val="-92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B80E03-50C9-4B8B-AE31-F2EE55EC5E5C}">
      <dsp:nvSpPr>
        <dsp:cNvPr id="0" name=""/>
        <dsp:cNvSpPr/>
      </dsp:nvSpPr>
      <dsp:spPr>
        <a:xfrm>
          <a:off x="335092" y="2835999"/>
          <a:ext cx="5379561" cy="1211444"/>
        </a:xfrm>
        <a:prstGeom prst="roundRect">
          <a:avLst/>
        </a:prstGeom>
        <a:solidFill>
          <a:schemeClr val="accent2">
            <a:hueOff val="7757184"/>
            <a:satOff val="-46361"/>
            <a:lumOff val="-92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335" tIns="0" rIns="203335" bIns="0" numCol="1" spcCol="1270" anchor="ctr" anchorCtr="0">
          <a:noAutofit/>
        </a:bodyPr>
        <a:lstStyle/>
        <a:p>
          <a:pPr marL="0" lvl="0" indent="0" algn="l" defTabSz="844550">
            <a:lnSpc>
              <a:spcPct val="90000"/>
            </a:lnSpc>
            <a:spcBef>
              <a:spcPct val="0"/>
            </a:spcBef>
            <a:spcAft>
              <a:spcPct val="35000"/>
            </a:spcAft>
            <a:buNone/>
          </a:pPr>
          <a:r>
            <a:rPr lang="tr-TR" sz="1900" u="none" kern="1200" dirty="0">
              <a:uFillTx/>
            </a:rPr>
            <a:t>-</a:t>
          </a:r>
          <a:r>
            <a:rPr lang="en-US" sz="1900" u="none" kern="1200" dirty="0" err="1">
              <a:uFillTx/>
            </a:rPr>
            <a:t>Otantik</a:t>
          </a:r>
          <a:r>
            <a:rPr lang="en-US" sz="1900" u="none" kern="1200" dirty="0">
              <a:uFillTx/>
            </a:rPr>
            <a:t> </a:t>
          </a:r>
          <a:r>
            <a:rPr lang="en-US" sz="1900" u="none" kern="1200" dirty="0" err="1">
              <a:uFillTx/>
            </a:rPr>
            <a:t>olan</a:t>
          </a:r>
          <a:r>
            <a:rPr lang="en-US" sz="1900" u="none" kern="1200" dirty="0">
              <a:uFillTx/>
            </a:rPr>
            <a:t>, </a:t>
          </a:r>
          <a:r>
            <a:rPr lang="en-US" sz="1900" u="none" kern="1200" dirty="0" err="1">
              <a:uFillTx/>
            </a:rPr>
            <a:t>özgün</a:t>
          </a:r>
          <a:r>
            <a:rPr lang="en-US" sz="1900" u="none" kern="1200" dirty="0">
              <a:uFillTx/>
            </a:rPr>
            <a:t> </a:t>
          </a:r>
          <a:r>
            <a:rPr lang="en-US" sz="1900" u="none" kern="1200" dirty="0" err="1">
              <a:uFillTx/>
            </a:rPr>
            <a:t>değerlere</a:t>
          </a:r>
          <a:r>
            <a:rPr lang="en-US" sz="1900" u="none" kern="1200" dirty="0">
              <a:uFillTx/>
            </a:rPr>
            <a:t> </a:t>
          </a:r>
          <a:r>
            <a:rPr lang="en-US" sz="1900" u="none" kern="1200" dirty="0" err="1">
              <a:uFillTx/>
            </a:rPr>
            <a:t>odaklanmalıdır</a:t>
          </a:r>
          <a:endParaRPr lang="tr-TR" sz="1900" kern="1200" dirty="0"/>
        </a:p>
      </dsp:txBody>
      <dsp:txXfrm>
        <a:off x="394230" y="2895137"/>
        <a:ext cx="5261285" cy="1093168"/>
      </dsp:txXfrm>
    </dsp:sp>
    <dsp:sp modelId="{75AE2801-9063-42EE-9345-E20FAE60CD80}">
      <dsp:nvSpPr>
        <dsp:cNvPr id="0" name=""/>
        <dsp:cNvSpPr/>
      </dsp:nvSpPr>
      <dsp:spPr>
        <a:xfrm flipV="1">
          <a:off x="0" y="5392774"/>
          <a:ext cx="7685088" cy="70977"/>
        </a:xfrm>
        <a:prstGeom prst="rect">
          <a:avLst/>
        </a:prstGeom>
        <a:solidFill>
          <a:schemeClr val="lt1">
            <a:alpha val="90000"/>
            <a:hueOff val="0"/>
            <a:satOff val="0"/>
            <a:lumOff val="0"/>
            <a:alphaOff val="0"/>
          </a:schemeClr>
        </a:solidFill>
        <a:ln w="12700" cap="flat" cmpd="sng" algn="ctr">
          <a:solidFill>
            <a:schemeClr val="accent2">
              <a:hueOff val="11635776"/>
              <a:satOff val="-69541"/>
              <a:lumOff val="-1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A54FFC-7A1A-497E-BE6F-AAD85115284B}">
      <dsp:nvSpPr>
        <dsp:cNvPr id="0" name=""/>
        <dsp:cNvSpPr/>
      </dsp:nvSpPr>
      <dsp:spPr>
        <a:xfrm>
          <a:off x="384254" y="4348404"/>
          <a:ext cx="5379561" cy="1098668"/>
        </a:xfrm>
        <a:prstGeom prst="roundRect">
          <a:avLst/>
        </a:prstGeom>
        <a:solidFill>
          <a:schemeClr val="accent2">
            <a:hueOff val="11635776"/>
            <a:satOff val="-69541"/>
            <a:lumOff val="-1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335" tIns="0" rIns="203335" bIns="0" numCol="1" spcCol="1270" anchor="ctr" anchorCtr="0">
          <a:noAutofit/>
        </a:bodyPr>
        <a:lstStyle/>
        <a:p>
          <a:pPr marL="0" lvl="0" indent="0" algn="l" defTabSz="844550">
            <a:lnSpc>
              <a:spcPct val="90000"/>
            </a:lnSpc>
            <a:spcBef>
              <a:spcPct val="0"/>
            </a:spcBef>
            <a:spcAft>
              <a:spcPct val="35000"/>
            </a:spcAft>
            <a:buNone/>
          </a:pPr>
          <a:r>
            <a:rPr lang="tr-TR" sz="1900" u="none" kern="1200" dirty="0">
              <a:uFillTx/>
            </a:rPr>
            <a:t>-</a:t>
          </a:r>
          <a:r>
            <a:rPr lang="en-US" sz="1900" u="none" kern="1200" dirty="0">
              <a:uFillTx/>
            </a:rPr>
            <a:t>Bio </a:t>
          </a:r>
          <a:r>
            <a:rPr lang="en-US" sz="1900" u="none" kern="1200" dirty="0" err="1">
              <a:uFillTx/>
            </a:rPr>
            <a:t>merkezli</a:t>
          </a:r>
          <a:r>
            <a:rPr lang="en-US" sz="1900" u="none" kern="1200" dirty="0">
              <a:uFillTx/>
            </a:rPr>
            <a:t> (</a:t>
          </a:r>
          <a:r>
            <a:rPr lang="en-US" sz="1900" u="none" kern="1200" dirty="0" err="1">
              <a:uFillTx/>
            </a:rPr>
            <a:t>canlılarla</a:t>
          </a:r>
          <a:r>
            <a:rPr lang="en-US" sz="1900" u="none" kern="1200" dirty="0">
              <a:uFillTx/>
            </a:rPr>
            <a:t> </a:t>
          </a:r>
          <a:r>
            <a:rPr lang="en-US" sz="1900" u="none" kern="1200" dirty="0" err="1">
              <a:uFillTx/>
            </a:rPr>
            <a:t>ilgili</a:t>
          </a:r>
          <a:r>
            <a:rPr lang="en-US" sz="1900" u="none" kern="1200" dirty="0">
              <a:uFillTx/>
            </a:rPr>
            <a:t>) </a:t>
          </a:r>
          <a:r>
            <a:rPr lang="en-US" sz="1900" u="none" kern="1200" dirty="0" err="1">
              <a:uFillTx/>
            </a:rPr>
            <a:t>olmalıdır</a:t>
          </a:r>
          <a:r>
            <a:rPr lang="en-US" sz="1900" u="none" kern="1200" dirty="0">
              <a:uFillTx/>
            </a:rPr>
            <a:t>.</a:t>
          </a:r>
          <a:endParaRPr lang="tr-TR" sz="1900" kern="1200" dirty="0"/>
        </a:p>
      </dsp:txBody>
      <dsp:txXfrm>
        <a:off x="437887" y="4402037"/>
        <a:ext cx="5272295" cy="991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D7372-30A2-4BD8-AF6C-42FBBA7A2943}">
      <dsp:nvSpPr>
        <dsp:cNvPr id="0" name=""/>
        <dsp:cNvSpPr/>
      </dsp:nvSpPr>
      <dsp:spPr>
        <a:xfrm>
          <a:off x="0" y="1140514"/>
          <a:ext cx="8214852"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07A557-01C0-4BCB-899D-F31679ACC1B3}">
      <dsp:nvSpPr>
        <dsp:cNvPr id="0" name=""/>
        <dsp:cNvSpPr/>
      </dsp:nvSpPr>
      <dsp:spPr>
        <a:xfrm>
          <a:off x="306607" y="84183"/>
          <a:ext cx="6019457" cy="124548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351" tIns="0" rIns="217351" bIns="0" numCol="1" spcCol="1270" anchor="ctr" anchorCtr="0">
          <a:noAutofit/>
        </a:bodyPr>
        <a:lstStyle/>
        <a:p>
          <a:pPr marL="0" lvl="0" indent="0" algn="l" defTabSz="533400">
            <a:lnSpc>
              <a:spcPct val="90000"/>
            </a:lnSpc>
            <a:spcBef>
              <a:spcPct val="0"/>
            </a:spcBef>
            <a:spcAft>
              <a:spcPct val="35000"/>
            </a:spcAft>
            <a:buClr>
              <a:srgbClr val="000000"/>
            </a:buClr>
            <a:buSzPts val="1800"/>
            <a:buFont typeface="+mj-lt"/>
            <a:buNone/>
          </a:pPr>
          <a:r>
            <a:rPr lang="en-US" sz="1200" kern="1200" dirty="0"/>
            <a:t>- </a:t>
          </a:r>
          <a:r>
            <a:rPr lang="en-US" sz="2000" kern="1200" dirty="0" err="1"/>
            <a:t>Yaban</a:t>
          </a:r>
          <a:r>
            <a:rPr lang="en-US" sz="2000" kern="1200" dirty="0"/>
            <a:t> </a:t>
          </a:r>
          <a:r>
            <a:rPr lang="en-US" sz="2000" kern="1200" dirty="0" err="1"/>
            <a:t>hayatı</a:t>
          </a:r>
          <a:r>
            <a:rPr lang="en-US" sz="2000" kern="1200" dirty="0"/>
            <a:t> </a:t>
          </a:r>
          <a:r>
            <a:rPr lang="en-US" sz="2000" kern="1200" dirty="0" err="1"/>
            <a:t>ve</a:t>
          </a:r>
          <a:r>
            <a:rPr lang="en-US" sz="2000" kern="1200" dirty="0"/>
            <a:t> </a:t>
          </a:r>
          <a:r>
            <a:rPr lang="en-US" sz="2000" kern="1200" dirty="0" err="1"/>
            <a:t>çevreye</a:t>
          </a:r>
          <a:r>
            <a:rPr lang="en-US" sz="2000" kern="1200" dirty="0"/>
            <a:t> </a:t>
          </a:r>
          <a:r>
            <a:rPr lang="en-US" sz="2000" kern="1200" dirty="0" err="1"/>
            <a:t>faydalı</a:t>
          </a:r>
          <a:r>
            <a:rPr lang="en-US" sz="2000" kern="1200" dirty="0"/>
            <a:t> </a:t>
          </a:r>
          <a:r>
            <a:rPr lang="en-US" sz="2000" kern="1200" dirty="0" err="1"/>
            <a:t>olmalıdır</a:t>
          </a:r>
          <a:endParaRPr lang="tr-TR" sz="2000" kern="1200" dirty="0"/>
        </a:p>
      </dsp:txBody>
      <dsp:txXfrm>
        <a:off x="367406" y="144982"/>
        <a:ext cx="5897859" cy="1123883"/>
      </dsp:txXfrm>
    </dsp:sp>
    <dsp:sp modelId="{6977C48E-A3E4-4C79-A793-67DD03B326E7}">
      <dsp:nvSpPr>
        <dsp:cNvPr id="0" name=""/>
        <dsp:cNvSpPr/>
      </dsp:nvSpPr>
      <dsp:spPr>
        <a:xfrm>
          <a:off x="0" y="2390891"/>
          <a:ext cx="8214852" cy="352800"/>
        </a:xfrm>
        <a:prstGeom prst="rect">
          <a:avLst/>
        </a:prstGeom>
        <a:solidFill>
          <a:schemeClr val="lt1">
            <a:alpha val="90000"/>
            <a:hueOff val="0"/>
            <a:satOff val="0"/>
            <a:lumOff val="0"/>
            <a:alphaOff val="0"/>
          </a:schemeClr>
        </a:solidFill>
        <a:ln w="12700" cap="flat" cmpd="sng" algn="ctr">
          <a:solidFill>
            <a:schemeClr val="accent2">
              <a:hueOff val="3878592"/>
              <a:satOff val="-23180"/>
              <a:lumOff val="-46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49F818-DDE7-45D1-886B-D83BBD8CEBEA}">
      <dsp:nvSpPr>
        <dsp:cNvPr id="0" name=""/>
        <dsp:cNvSpPr/>
      </dsp:nvSpPr>
      <dsp:spPr>
        <a:xfrm>
          <a:off x="368703" y="1586764"/>
          <a:ext cx="5770062" cy="1028616"/>
        </a:xfrm>
        <a:prstGeom prst="roundRect">
          <a:avLst/>
        </a:prstGeom>
        <a:solidFill>
          <a:schemeClr val="accent2">
            <a:hueOff val="3878592"/>
            <a:satOff val="-23180"/>
            <a:lumOff val="-46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351" tIns="0" rIns="217351" bIns="0" numCol="1" spcCol="1270" anchor="ctr" anchorCtr="0">
          <a:noAutofit/>
        </a:bodyPr>
        <a:lstStyle/>
        <a:p>
          <a:pPr marL="0" lvl="0" indent="0" algn="l" defTabSz="533400">
            <a:lnSpc>
              <a:spcPct val="90000"/>
            </a:lnSpc>
            <a:spcBef>
              <a:spcPct val="0"/>
            </a:spcBef>
            <a:spcAft>
              <a:spcPct val="35000"/>
            </a:spcAft>
            <a:buNone/>
          </a:pPr>
          <a:r>
            <a:rPr lang="en-US" sz="1200" kern="1200" dirty="0"/>
            <a:t>- </a:t>
          </a:r>
          <a:r>
            <a:rPr lang="en-US" sz="2000" kern="1200" dirty="0" err="1"/>
            <a:t>Doğal</a:t>
          </a:r>
          <a:r>
            <a:rPr lang="en-US" sz="2000" kern="1200" dirty="0"/>
            <a:t> </a:t>
          </a:r>
          <a:r>
            <a:rPr lang="en-US" sz="2000" kern="1200" dirty="0" err="1"/>
            <a:t>çevrede</a:t>
          </a:r>
          <a:r>
            <a:rPr lang="en-US" sz="2000" kern="1200" dirty="0"/>
            <a:t> </a:t>
          </a:r>
          <a:r>
            <a:rPr lang="en-US" sz="2000" kern="1200" dirty="0" err="1"/>
            <a:t>doğrudan</a:t>
          </a:r>
          <a:r>
            <a:rPr lang="en-US" sz="2000" kern="1200" dirty="0"/>
            <a:t> </a:t>
          </a:r>
          <a:r>
            <a:rPr lang="en-US" sz="2000" kern="1200" dirty="0" err="1"/>
            <a:t>katılımlı</a:t>
          </a:r>
          <a:r>
            <a:rPr lang="en-US" sz="2000" kern="1200" dirty="0"/>
            <a:t> </a:t>
          </a:r>
          <a:r>
            <a:rPr lang="en-US" sz="2000" kern="1200" dirty="0" err="1"/>
            <a:t>bir</a:t>
          </a:r>
          <a:r>
            <a:rPr lang="en-US" sz="2000" kern="1200" dirty="0"/>
            <a:t> </a:t>
          </a:r>
          <a:r>
            <a:rPr lang="en-US" sz="2000" kern="1200" dirty="0" err="1"/>
            <a:t>deneyim</a:t>
          </a:r>
          <a:r>
            <a:rPr lang="en-US" sz="2000" kern="1200" dirty="0"/>
            <a:t> </a:t>
          </a:r>
          <a:r>
            <a:rPr lang="en-US" sz="2000" kern="1200" dirty="0" err="1"/>
            <a:t>sağlamalıdır</a:t>
          </a:r>
          <a:endParaRPr lang="tr-TR" sz="2000" kern="1200" dirty="0"/>
        </a:p>
      </dsp:txBody>
      <dsp:txXfrm>
        <a:off x="418916" y="1636977"/>
        <a:ext cx="5669636" cy="928190"/>
      </dsp:txXfrm>
    </dsp:sp>
    <dsp:sp modelId="{751AAFF8-09A5-4808-84BD-52B2DD9771F6}">
      <dsp:nvSpPr>
        <dsp:cNvPr id="0" name=""/>
        <dsp:cNvSpPr/>
      </dsp:nvSpPr>
      <dsp:spPr>
        <a:xfrm>
          <a:off x="0" y="3944107"/>
          <a:ext cx="8214852" cy="352800"/>
        </a:xfrm>
        <a:prstGeom prst="rect">
          <a:avLst/>
        </a:prstGeom>
        <a:solidFill>
          <a:schemeClr val="lt1">
            <a:alpha val="90000"/>
            <a:hueOff val="0"/>
            <a:satOff val="0"/>
            <a:lumOff val="0"/>
            <a:alphaOff val="0"/>
          </a:schemeClr>
        </a:solidFill>
        <a:ln w="12700" cap="flat" cmpd="sng" algn="ctr">
          <a:solidFill>
            <a:schemeClr val="accent2">
              <a:hueOff val="7757184"/>
              <a:satOff val="-46361"/>
              <a:lumOff val="-92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B80E03-50C9-4B8B-AE31-F2EE55EC5E5C}">
      <dsp:nvSpPr>
        <dsp:cNvPr id="0" name=""/>
        <dsp:cNvSpPr/>
      </dsp:nvSpPr>
      <dsp:spPr>
        <a:xfrm>
          <a:off x="348010" y="2783654"/>
          <a:ext cx="5744780" cy="1331455"/>
        </a:xfrm>
        <a:prstGeom prst="roundRect">
          <a:avLst/>
        </a:prstGeom>
        <a:solidFill>
          <a:schemeClr val="accent2">
            <a:hueOff val="7757184"/>
            <a:satOff val="-46361"/>
            <a:lumOff val="-92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351" tIns="0" rIns="217351" bIns="0" numCol="1" spcCol="1270" anchor="ctr" anchorCtr="0">
          <a:noAutofit/>
        </a:bodyPr>
        <a:lstStyle/>
        <a:p>
          <a:pPr marL="0" lvl="0" indent="0" algn="l" defTabSz="889000">
            <a:lnSpc>
              <a:spcPct val="90000"/>
            </a:lnSpc>
            <a:spcBef>
              <a:spcPct val="0"/>
            </a:spcBef>
            <a:spcAft>
              <a:spcPct val="35000"/>
            </a:spcAft>
            <a:buNone/>
          </a:pPr>
          <a:r>
            <a:rPr lang="en-US" sz="2000" u="none" kern="1200" dirty="0" err="1">
              <a:uFillTx/>
            </a:rPr>
            <a:t>Doğanın</a:t>
          </a:r>
          <a:r>
            <a:rPr lang="en-US" sz="2000" u="none" kern="1200" dirty="0">
              <a:uFillTx/>
            </a:rPr>
            <a:t> </a:t>
          </a:r>
          <a:r>
            <a:rPr lang="en-US" sz="2000" u="none" kern="1200" dirty="0" err="1">
              <a:uFillTx/>
            </a:rPr>
            <a:t>değerini</a:t>
          </a:r>
          <a:r>
            <a:rPr lang="en-US" sz="2000" u="none" kern="1200" dirty="0">
              <a:uFillTx/>
            </a:rPr>
            <a:t> </a:t>
          </a:r>
          <a:r>
            <a:rPr lang="en-US" sz="2000" u="none" kern="1200" dirty="0" err="1">
              <a:uFillTx/>
            </a:rPr>
            <a:t>anlamaya</a:t>
          </a:r>
          <a:r>
            <a:rPr lang="en-US" sz="2000" u="none" kern="1200" dirty="0">
              <a:uFillTx/>
            </a:rPr>
            <a:t> </a:t>
          </a:r>
          <a:r>
            <a:rPr lang="en-US" sz="2000" u="none" kern="1200" dirty="0" err="1">
              <a:uFillTx/>
            </a:rPr>
            <a:t>yönelik</a:t>
          </a:r>
          <a:r>
            <a:rPr lang="en-US" sz="2000" u="none" kern="1200" dirty="0">
              <a:uFillTx/>
            </a:rPr>
            <a:t> </a:t>
          </a:r>
          <a:r>
            <a:rPr lang="en-US" sz="2000" u="none" kern="1200" dirty="0" err="1">
              <a:uFillTx/>
            </a:rPr>
            <a:t>olmalı</a:t>
          </a:r>
          <a:r>
            <a:rPr lang="en-US" sz="2000" u="none" kern="1200" dirty="0">
              <a:uFillTx/>
            </a:rPr>
            <a:t> </a:t>
          </a:r>
          <a:r>
            <a:rPr lang="en-US" sz="2000" u="none" kern="1200" dirty="0" err="1">
              <a:uFillTx/>
            </a:rPr>
            <a:t>ve</a:t>
          </a:r>
          <a:r>
            <a:rPr lang="en-US" sz="2000" u="none" kern="1200" dirty="0">
              <a:uFillTx/>
            </a:rPr>
            <a:t> </a:t>
          </a:r>
          <a:r>
            <a:rPr lang="en-US" sz="2000" u="none" kern="1200" dirty="0" err="1">
              <a:uFillTx/>
            </a:rPr>
            <a:t>eğitim</a:t>
          </a:r>
          <a:r>
            <a:rPr lang="en-US" sz="2000" u="none" kern="1200" dirty="0">
              <a:uFillTx/>
            </a:rPr>
            <a:t> </a:t>
          </a:r>
          <a:r>
            <a:rPr lang="en-US" sz="2000" u="none" kern="1200" dirty="0" err="1">
              <a:uFillTx/>
            </a:rPr>
            <a:t>inimlerini</a:t>
          </a:r>
          <a:r>
            <a:rPr lang="en-US" sz="2000" u="none" kern="1200" dirty="0">
              <a:uFillTx/>
            </a:rPr>
            <a:t> </a:t>
          </a:r>
          <a:r>
            <a:rPr lang="en-US" sz="2000" u="none" kern="1200" dirty="0" err="1">
              <a:uFillTx/>
            </a:rPr>
            <a:t>karşılayabilmelidir</a:t>
          </a:r>
          <a:r>
            <a:rPr lang="en-US" sz="1200" u="none" kern="1200" dirty="0">
              <a:uFillTx/>
            </a:rPr>
            <a:t>.</a:t>
          </a:r>
          <a:endParaRPr lang="tr-TR" sz="1200" kern="1200" dirty="0"/>
        </a:p>
      </dsp:txBody>
      <dsp:txXfrm>
        <a:off x="413006" y="2848650"/>
        <a:ext cx="5614788" cy="1201463"/>
      </dsp:txXfrm>
    </dsp:sp>
    <dsp:sp modelId="{75AE2801-9063-42EE-9345-E20FAE60CD80}">
      <dsp:nvSpPr>
        <dsp:cNvPr id="0" name=""/>
        <dsp:cNvSpPr/>
      </dsp:nvSpPr>
      <dsp:spPr>
        <a:xfrm flipV="1">
          <a:off x="0" y="5924820"/>
          <a:ext cx="8214852" cy="52299"/>
        </a:xfrm>
        <a:prstGeom prst="rect">
          <a:avLst/>
        </a:prstGeom>
        <a:solidFill>
          <a:schemeClr val="lt1">
            <a:alpha val="90000"/>
            <a:hueOff val="0"/>
            <a:satOff val="0"/>
            <a:lumOff val="0"/>
            <a:alphaOff val="0"/>
          </a:schemeClr>
        </a:solidFill>
        <a:ln w="12700" cap="flat" cmpd="sng" algn="ctr">
          <a:solidFill>
            <a:schemeClr val="accent2">
              <a:hueOff val="11635776"/>
              <a:satOff val="-69541"/>
              <a:lumOff val="-1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A54FFC-7A1A-497E-BE6F-AAD85115284B}">
      <dsp:nvSpPr>
        <dsp:cNvPr id="0" name=""/>
        <dsp:cNvSpPr/>
      </dsp:nvSpPr>
      <dsp:spPr>
        <a:xfrm>
          <a:off x="410341" y="4372507"/>
          <a:ext cx="5577377" cy="1592322"/>
        </a:xfrm>
        <a:prstGeom prst="roundRect">
          <a:avLst/>
        </a:prstGeom>
        <a:solidFill>
          <a:schemeClr val="accent2">
            <a:hueOff val="11635776"/>
            <a:satOff val="-69541"/>
            <a:lumOff val="-1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351" tIns="0" rIns="217351" bIns="0" numCol="1" spcCol="1270" anchor="ctr" anchorCtr="0">
          <a:noAutofit/>
        </a:bodyPr>
        <a:lstStyle/>
        <a:p>
          <a:pPr marL="0" lvl="0" indent="0" algn="l" defTabSz="889000">
            <a:lnSpc>
              <a:spcPct val="90000"/>
            </a:lnSpc>
            <a:spcBef>
              <a:spcPct val="0"/>
            </a:spcBef>
            <a:spcAft>
              <a:spcPct val="35000"/>
            </a:spcAft>
            <a:buNone/>
          </a:pPr>
          <a:r>
            <a:rPr lang="en-US" sz="2000" u="none" kern="1200" dirty="0">
              <a:uFillTx/>
            </a:rPr>
            <a:t>Yüksek </a:t>
          </a:r>
          <a:r>
            <a:rPr lang="en-US" sz="2000" u="none" kern="1200" dirty="0" err="1">
              <a:uFillTx/>
            </a:rPr>
            <a:t>bir</a:t>
          </a:r>
          <a:r>
            <a:rPr lang="en-US" sz="2000" u="none" kern="1200" dirty="0">
              <a:uFillTx/>
            </a:rPr>
            <a:t> </a:t>
          </a:r>
          <a:r>
            <a:rPr lang="en-US" sz="2000" u="none" kern="1200" dirty="0" err="1">
              <a:uFillTx/>
            </a:rPr>
            <a:t>idrak</a:t>
          </a:r>
          <a:r>
            <a:rPr lang="en-US" sz="2000" u="none" kern="1200" dirty="0">
              <a:uFillTx/>
            </a:rPr>
            <a:t> </a:t>
          </a:r>
          <a:r>
            <a:rPr lang="en-US" sz="2000" u="none" kern="1200" dirty="0" err="1">
              <a:uFillTx/>
            </a:rPr>
            <a:t>ve</a:t>
          </a:r>
          <a:r>
            <a:rPr lang="en-US" sz="2000" u="none" kern="1200" dirty="0">
              <a:uFillTx/>
            </a:rPr>
            <a:t> </a:t>
          </a:r>
          <a:r>
            <a:rPr lang="en-US" sz="2000" u="none" kern="1200" dirty="0" err="1">
              <a:uFillTx/>
            </a:rPr>
            <a:t>hoşlanma</a:t>
          </a:r>
          <a:r>
            <a:rPr lang="en-US" sz="2000" u="none" kern="1200" dirty="0">
              <a:uFillTx/>
            </a:rPr>
            <a:t> </a:t>
          </a:r>
          <a:r>
            <a:rPr lang="en-US" sz="2000" u="none" kern="1200" dirty="0" err="1">
              <a:uFillTx/>
            </a:rPr>
            <a:t>duygusunu</a:t>
          </a:r>
          <a:r>
            <a:rPr lang="en-US" sz="2000" u="none" kern="1200" dirty="0">
              <a:uFillTx/>
            </a:rPr>
            <a:t> </a:t>
          </a:r>
          <a:r>
            <a:rPr lang="en-US" sz="2000" u="none" kern="1200" dirty="0" err="1">
              <a:uFillTx/>
            </a:rPr>
            <a:t>gerektirmelidir</a:t>
          </a:r>
          <a:r>
            <a:rPr lang="en-US" sz="2000" u="none" kern="1200" dirty="0">
              <a:uFillTx/>
            </a:rPr>
            <a:t>.</a:t>
          </a:r>
          <a:endParaRPr lang="tr-TR" sz="2000" kern="1200" dirty="0"/>
        </a:p>
      </dsp:txBody>
      <dsp:txXfrm>
        <a:off x="488072" y="4450238"/>
        <a:ext cx="5421915" cy="1436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DC1AB-B1B8-41FE-A99B-AC017E79E9A9}">
      <dsp:nvSpPr>
        <dsp:cNvPr id="0" name=""/>
        <dsp:cNvSpPr/>
      </dsp:nvSpPr>
      <dsp:spPr>
        <a:xfrm>
          <a:off x="0" y="1300555"/>
          <a:ext cx="9040761" cy="655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4F3265-96FC-427F-82FF-CBAB82F8D716}">
      <dsp:nvSpPr>
        <dsp:cNvPr id="0" name=""/>
        <dsp:cNvSpPr/>
      </dsp:nvSpPr>
      <dsp:spPr>
        <a:xfrm>
          <a:off x="452038" y="916795"/>
          <a:ext cx="6328532"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03" tIns="0" rIns="239203" bIns="0" numCol="1" spcCol="1270" anchor="ctr" anchorCtr="0">
          <a:noAutofit/>
        </a:bodyPr>
        <a:lstStyle/>
        <a:p>
          <a:pPr marL="0" lvl="0" indent="0" algn="l" defTabSz="1155700">
            <a:lnSpc>
              <a:spcPct val="90000"/>
            </a:lnSpc>
            <a:spcBef>
              <a:spcPct val="0"/>
            </a:spcBef>
            <a:spcAft>
              <a:spcPct val="35000"/>
            </a:spcAft>
            <a:buNone/>
          </a:pPr>
          <a:r>
            <a:rPr lang="tr-TR" sz="2600" kern="1200" dirty="0"/>
            <a:t>GERÇEK DOĞA TURİSTLERİ</a:t>
          </a:r>
        </a:p>
      </dsp:txBody>
      <dsp:txXfrm>
        <a:off x="489505" y="954262"/>
        <a:ext cx="6253598" cy="692586"/>
      </dsp:txXfrm>
    </dsp:sp>
    <dsp:sp modelId="{A67284FE-5984-4226-9BAB-0018F034A0B9}">
      <dsp:nvSpPr>
        <dsp:cNvPr id="0" name=""/>
        <dsp:cNvSpPr/>
      </dsp:nvSpPr>
      <dsp:spPr>
        <a:xfrm>
          <a:off x="0" y="2479915"/>
          <a:ext cx="9040761" cy="655200"/>
        </a:xfrm>
        <a:prstGeom prst="rect">
          <a:avLst/>
        </a:prstGeom>
        <a:solidFill>
          <a:schemeClr val="lt1">
            <a:alpha val="90000"/>
            <a:hueOff val="0"/>
            <a:satOff val="0"/>
            <a:lumOff val="0"/>
            <a:alphaOff val="0"/>
          </a:schemeClr>
        </a:solidFill>
        <a:ln w="12700" cap="flat" cmpd="sng" algn="ctr">
          <a:solidFill>
            <a:schemeClr val="accent2">
              <a:hueOff val="3878592"/>
              <a:satOff val="-23180"/>
              <a:lumOff val="-46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F17151-462C-45A5-8481-0DD6F73FAD44}">
      <dsp:nvSpPr>
        <dsp:cNvPr id="0" name=""/>
        <dsp:cNvSpPr/>
      </dsp:nvSpPr>
      <dsp:spPr>
        <a:xfrm>
          <a:off x="452038" y="2096155"/>
          <a:ext cx="6328532" cy="767520"/>
        </a:xfrm>
        <a:prstGeom prst="roundRect">
          <a:avLst/>
        </a:prstGeom>
        <a:solidFill>
          <a:schemeClr val="accent2">
            <a:hueOff val="3878592"/>
            <a:satOff val="-23180"/>
            <a:lumOff val="-46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03" tIns="0" rIns="239203" bIns="0" numCol="1" spcCol="1270" anchor="ctr" anchorCtr="0">
          <a:noAutofit/>
        </a:bodyPr>
        <a:lstStyle/>
        <a:p>
          <a:pPr marL="0" lvl="0" indent="0" algn="l" defTabSz="1155700">
            <a:lnSpc>
              <a:spcPct val="90000"/>
            </a:lnSpc>
            <a:spcBef>
              <a:spcPct val="0"/>
            </a:spcBef>
            <a:spcAft>
              <a:spcPct val="35000"/>
            </a:spcAft>
            <a:buNone/>
          </a:pPr>
          <a:r>
            <a:rPr lang="tr-TR" sz="2600" kern="1200" dirty="0"/>
            <a:t>KENDİNİ DOĞAYA ADAMIŞ TURİSTLER</a:t>
          </a:r>
        </a:p>
      </dsp:txBody>
      <dsp:txXfrm>
        <a:off x="489505" y="2133622"/>
        <a:ext cx="6253598" cy="692586"/>
      </dsp:txXfrm>
    </dsp:sp>
    <dsp:sp modelId="{2F6FE9A3-CC36-4EEB-8CF1-C8FB97F8FAD6}">
      <dsp:nvSpPr>
        <dsp:cNvPr id="0" name=""/>
        <dsp:cNvSpPr/>
      </dsp:nvSpPr>
      <dsp:spPr>
        <a:xfrm>
          <a:off x="0" y="3659275"/>
          <a:ext cx="9040761" cy="655200"/>
        </a:xfrm>
        <a:prstGeom prst="rect">
          <a:avLst/>
        </a:prstGeom>
        <a:solidFill>
          <a:schemeClr val="lt1">
            <a:alpha val="90000"/>
            <a:hueOff val="0"/>
            <a:satOff val="0"/>
            <a:lumOff val="0"/>
            <a:alphaOff val="0"/>
          </a:schemeClr>
        </a:solidFill>
        <a:ln w="12700" cap="flat" cmpd="sng" algn="ctr">
          <a:solidFill>
            <a:schemeClr val="accent2">
              <a:hueOff val="7757184"/>
              <a:satOff val="-46361"/>
              <a:lumOff val="-92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4D0A21-EDC5-47F4-81F7-FF4FE2E2DBC3}">
      <dsp:nvSpPr>
        <dsp:cNvPr id="0" name=""/>
        <dsp:cNvSpPr/>
      </dsp:nvSpPr>
      <dsp:spPr>
        <a:xfrm>
          <a:off x="452038" y="3275515"/>
          <a:ext cx="6328532" cy="767520"/>
        </a:xfrm>
        <a:prstGeom prst="roundRect">
          <a:avLst/>
        </a:prstGeom>
        <a:solidFill>
          <a:schemeClr val="accent2">
            <a:hueOff val="7757184"/>
            <a:satOff val="-46361"/>
            <a:lumOff val="-92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03" tIns="0" rIns="239203" bIns="0" numCol="1" spcCol="1270" anchor="ctr" anchorCtr="0">
          <a:noAutofit/>
        </a:bodyPr>
        <a:lstStyle/>
        <a:p>
          <a:pPr marL="0" lvl="0" indent="0" algn="l" defTabSz="1155700">
            <a:lnSpc>
              <a:spcPct val="90000"/>
            </a:lnSpc>
            <a:spcBef>
              <a:spcPct val="0"/>
            </a:spcBef>
            <a:spcAft>
              <a:spcPct val="35000"/>
            </a:spcAft>
            <a:buNone/>
          </a:pPr>
          <a:r>
            <a:rPr lang="tr-TR" sz="2600" kern="1200" dirty="0"/>
            <a:t>BELİRLİ BİR AKIMI TAKİP EDENLER</a:t>
          </a:r>
        </a:p>
      </dsp:txBody>
      <dsp:txXfrm>
        <a:off x="489505" y="3312982"/>
        <a:ext cx="6253598" cy="692586"/>
      </dsp:txXfrm>
    </dsp:sp>
    <dsp:sp modelId="{CA8DB0E5-E9AA-4166-9419-7BC8E90A913E}">
      <dsp:nvSpPr>
        <dsp:cNvPr id="0" name=""/>
        <dsp:cNvSpPr/>
      </dsp:nvSpPr>
      <dsp:spPr>
        <a:xfrm>
          <a:off x="0" y="4838635"/>
          <a:ext cx="9040761" cy="655200"/>
        </a:xfrm>
        <a:prstGeom prst="rect">
          <a:avLst/>
        </a:prstGeom>
        <a:solidFill>
          <a:schemeClr val="lt1">
            <a:alpha val="90000"/>
            <a:hueOff val="0"/>
            <a:satOff val="0"/>
            <a:lumOff val="0"/>
            <a:alphaOff val="0"/>
          </a:schemeClr>
        </a:solidFill>
        <a:ln w="12700" cap="flat" cmpd="sng" algn="ctr">
          <a:solidFill>
            <a:schemeClr val="accent2">
              <a:hueOff val="11635776"/>
              <a:satOff val="-69541"/>
              <a:lumOff val="-1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281BBF-B1F0-49AF-A65E-EF10B669020C}">
      <dsp:nvSpPr>
        <dsp:cNvPr id="0" name=""/>
        <dsp:cNvSpPr/>
      </dsp:nvSpPr>
      <dsp:spPr>
        <a:xfrm>
          <a:off x="452038" y="4454875"/>
          <a:ext cx="6328532" cy="767520"/>
        </a:xfrm>
        <a:prstGeom prst="roundRect">
          <a:avLst/>
        </a:prstGeom>
        <a:solidFill>
          <a:schemeClr val="accent2">
            <a:hueOff val="11635776"/>
            <a:satOff val="-69541"/>
            <a:lumOff val="-1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9203" tIns="0" rIns="239203" bIns="0" numCol="1" spcCol="1270" anchor="ctr" anchorCtr="0">
          <a:noAutofit/>
        </a:bodyPr>
        <a:lstStyle/>
        <a:p>
          <a:pPr marL="0" lvl="0" indent="0" algn="l" defTabSz="1155700">
            <a:lnSpc>
              <a:spcPct val="90000"/>
            </a:lnSpc>
            <a:spcBef>
              <a:spcPct val="0"/>
            </a:spcBef>
            <a:spcAft>
              <a:spcPct val="35000"/>
            </a:spcAft>
            <a:buNone/>
          </a:pPr>
          <a:r>
            <a:rPr lang="tr-TR" sz="2600" kern="1200" dirty="0"/>
            <a:t>TESADÜFİ DOĞA TURİSTLERİ</a:t>
          </a:r>
        </a:p>
      </dsp:txBody>
      <dsp:txXfrm>
        <a:off x="489505" y="4492342"/>
        <a:ext cx="6253598" cy="6925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61F85-0B61-4EB8-B77F-DC0E32329724}">
      <dsp:nvSpPr>
        <dsp:cNvPr id="0" name=""/>
        <dsp:cNvSpPr/>
      </dsp:nvSpPr>
      <dsp:spPr>
        <a:xfrm>
          <a:off x="0" y="428083"/>
          <a:ext cx="7685088" cy="730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08A035-A16A-4828-9D55-356C1682744C}">
      <dsp:nvSpPr>
        <dsp:cNvPr id="0" name=""/>
        <dsp:cNvSpPr/>
      </dsp:nvSpPr>
      <dsp:spPr>
        <a:xfrm>
          <a:off x="384254" y="43"/>
          <a:ext cx="5379561" cy="856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335" tIns="0" rIns="203335" bIns="0" numCol="1" spcCol="1270" anchor="ctr" anchorCtr="0">
          <a:noAutofit/>
        </a:bodyPr>
        <a:lstStyle/>
        <a:p>
          <a:pPr marL="0" lvl="0" indent="0" algn="l" defTabSz="1289050">
            <a:lnSpc>
              <a:spcPct val="90000"/>
            </a:lnSpc>
            <a:spcBef>
              <a:spcPct val="0"/>
            </a:spcBef>
            <a:spcAft>
              <a:spcPct val="35000"/>
            </a:spcAft>
            <a:buNone/>
          </a:pPr>
          <a:r>
            <a:rPr lang="tr-TR" sz="2900" kern="1200" dirty="0"/>
            <a:t>Gerçek </a:t>
          </a:r>
          <a:r>
            <a:rPr lang="tr-TR" sz="2900" kern="1200" dirty="0" err="1"/>
            <a:t>ekoturistler</a:t>
          </a:r>
          <a:endParaRPr lang="tr-TR" sz="2900" kern="1200" dirty="0"/>
        </a:p>
      </dsp:txBody>
      <dsp:txXfrm>
        <a:off x="426044" y="41833"/>
        <a:ext cx="5295981" cy="772500"/>
      </dsp:txXfrm>
    </dsp:sp>
    <dsp:sp modelId="{099A1F42-BB59-4AA8-94D3-E436FC645BA4}">
      <dsp:nvSpPr>
        <dsp:cNvPr id="0" name=""/>
        <dsp:cNvSpPr/>
      </dsp:nvSpPr>
      <dsp:spPr>
        <a:xfrm>
          <a:off x="0" y="1743523"/>
          <a:ext cx="7685088" cy="730800"/>
        </a:xfrm>
        <a:prstGeom prst="rect">
          <a:avLst/>
        </a:prstGeom>
        <a:solidFill>
          <a:schemeClr val="lt1">
            <a:alpha val="90000"/>
            <a:hueOff val="0"/>
            <a:satOff val="0"/>
            <a:lumOff val="0"/>
            <a:alphaOff val="0"/>
          </a:schemeClr>
        </a:solidFill>
        <a:ln w="12700" cap="flat" cmpd="sng" algn="ctr">
          <a:solidFill>
            <a:schemeClr val="accent3">
              <a:hueOff val="-538575"/>
              <a:satOff val="15242"/>
              <a:lumOff val="-92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82CE4B-FA8F-48E0-981B-58A5831D69C7}">
      <dsp:nvSpPr>
        <dsp:cNvPr id="0" name=""/>
        <dsp:cNvSpPr/>
      </dsp:nvSpPr>
      <dsp:spPr>
        <a:xfrm>
          <a:off x="384254" y="1315483"/>
          <a:ext cx="5379561" cy="856080"/>
        </a:xfrm>
        <a:prstGeom prst="roundRect">
          <a:avLst/>
        </a:prstGeom>
        <a:solidFill>
          <a:schemeClr val="accent3">
            <a:hueOff val="-538575"/>
            <a:satOff val="15242"/>
            <a:lumOff val="-92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335" tIns="0" rIns="203335" bIns="0" numCol="1" spcCol="1270" anchor="ctr" anchorCtr="0">
          <a:noAutofit/>
        </a:bodyPr>
        <a:lstStyle/>
        <a:p>
          <a:pPr marL="0" lvl="0" indent="0" algn="l" defTabSz="1289050">
            <a:lnSpc>
              <a:spcPct val="90000"/>
            </a:lnSpc>
            <a:spcBef>
              <a:spcPct val="0"/>
            </a:spcBef>
            <a:spcAft>
              <a:spcPct val="35000"/>
            </a:spcAft>
            <a:buNone/>
          </a:pPr>
          <a:r>
            <a:rPr lang="tr-TR" sz="2900" kern="1200" dirty="0" err="1"/>
            <a:t>Ekoturistliğe</a:t>
          </a:r>
          <a:r>
            <a:rPr lang="tr-TR" sz="2900" kern="1200" dirty="0"/>
            <a:t> yatkın olanlar</a:t>
          </a:r>
        </a:p>
      </dsp:txBody>
      <dsp:txXfrm>
        <a:off x="426044" y="1357273"/>
        <a:ext cx="5295981" cy="772500"/>
      </dsp:txXfrm>
    </dsp:sp>
    <dsp:sp modelId="{9B4EC699-C2B0-4E7C-8A42-EE0D8EC1D0BE}">
      <dsp:nvSpPr>
        <dsp:cNvPr id="0" name=""/>
        <dsp:cNvSpPr/>
      </dsp:nvSpPr>
      <dsp:spPr>
        <a:xfrm>
          <a:off x="0" y="3058963"/>
          <a:ext cx="7685088" cy="730800"/>
        </a:xfrm>
        <a:prstGeom prst="rect">
          <a:avLst/>
        </a:prstGeom>
        <a:solidFill>
          <a:schemeClr val="lt1">
            <a:alpha val="90000"/>
            <a:hueOff val="0"/>
            <a:satOff val="0"/>
            <a:lumOff val="0"/>
            <a:alphaOff val="0"/>
          </a:schemeClr>
        </a:solidFill>
        <a:ln w="12700" cap="flat" cmpd="sng" algn="ctr">
          <a:solidFill>
            <a:schemeClr val="accent3">
              <a:hueOff val="-1077150"/>
              <a:satOff val="30484"/>
              <a:lumOff val="-18563"/>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A7FD90-31E3-4D42-98BB-B1E5BEF1376F}">
      <dsp:nvSpPr>
        <dsp:cNvPr id="0" name=""/>
        <dsp:cNvSpPr/>
      </dsp:nvSpPr>
      <dsp:spPr>
        <a:xfrm>
          <a:off x="384254" y="2630923"/>
          <a:ext cx="5379561" cy="856080"/>
        </a:xfrm>
        <a:prstGeom prst="roundRect">
          <a:avLst/>
        </a:prstGeom>
        <a:solidFill>
          <a:schemeClr val="accent3">
            <a:hueOff val="-1077150"/>
            <a:satOff val="30484"/>
            <a:lumOff val="-185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335" tIns="0" rIns="203335" bIns="0" numCol="1" spcCol="1270" anchor="ctr" anchorCtr="0">
          <a:noAutofit/>
        </a:bodyPr>
        <a:lstStyle/>
        <a:p>
          <a:pPr marL="0" lvl="0" indent="0" algn="l" defTabSz="1289050">
            <a:lnSpc>
              <a:spcPct val="90000"/>
            </a:lnSpc>
            <a:spcBef>
              <a:spcPct val="0"/>
            </a:spcBef>
            <a:spcAft>
              <a:spcPct val="35000"/>
            </a:spcAft>
            <a:buNone/>
          </a:pPr>
          <a:r>
            <a:rPr lang="tr-TR" sz="2900" kern="1200" dirty="0"/>
            <a:t>Olası </a:t>
          </a:r>
          <a:r>
            <a:rPr lang="tr-TR" sz="2900" kern="1200" dirty="0" err="1"/>
            <a:t>ekoturistler</a:t>
          </a:r>
          <a:endParaRPr lang="tr-TR" sz="2900" kern="1200" dirty="0"/>
        </a:p>
      </dsp:txBody>
      <dsp:txXfrm>
        <a:off x="426044" y="2672713"/>
        <a:ext cx="5295981" cy="772500"/>
      </dsp:txXfrm>
    </dsp:sp>
    <dsp:sp modelId="{F787FE02-6FF4-43E6-93EC-AB8853FD4A99}">
      <dsp:nvSpPr>
        <dsp:cNvPr id="0" name=""/>
        <dsp:cNvSpPr/>
      </dsp:nvSpPr>
      <dsp:spPr>
        <a:xfrm>
          <a:off x="0" y="4374403"/>
          <a:ext cx="7685088" cy="730800"/>
        </a:xfrm>
        <a:prstGeom prst="rect">
          <a:avLst/>
        </a:prstGeom>
        <a:solidFill>
          <a:schemeClr val="lt1">
            <a:alpha val="90000"/>
            <a:hueOff val="0"/>
            <a:satOff val="0"/>
            <a:lumOff val="0"/>
            <a:alphaOff val="0"/>
          </a:schemeClr>
        </a:solidFill>
        <a:ln w="12700" cap="flat" cmpd="sng" algn="ctr">
          <a:solidFill>
            <a:schemeClr val="accent3">
              <a:hueOff val="-1615725"/>
              <a:satOff val="45726"/>
              <a:lumOff val="-27844"/>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31095E-0A57-4245-86DF-328405EE7A91}">
      <dsp:nvSpPr>
        <dsp:cNvPr id="0" name=""/>
        <dsp:cNvSpPr/>
      </dsp:nvSpPr>
      <dsp:spPr>
        <a:xfrm>
          <a:off x="384254" y="3946363"/>
          <a:ext cx="5379561" cy="856080"/>
        </a:xfrm>
        <a:prstGeom prst="roundRect">
          <a:avLst/>
        </a:prstGeom>
        <a:solidFill>
          <a:schemeClr val="accent3">
            <a:hueOff val="-1615725"/>
            <a:satOff val="45726"/>
            <a:lumOff val="-278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335" tIns="0" rIns="203335" bIns="0" numCol="1" spcCol="1270" anchor="ctr" anchorCtr="0">
          <a:noAutofit/>
        </a:bodyPr>
        <a:lstStyle/>
        <a:p>
          <a:pPr marL="0" lvl="0" indent="0" algn="l" defTabSz="1289050">
            <a:lnSpc>
              <a:spcPct val="90000"/>
            </a:lnSpc>
            <a:spcBef>
              <a:spcPct val="0"/>
            </a:spcBef>
            <a:spcAft>
              <a:spcPct val="35000"/>
            </a:spcAft>
            <a:buNone/>
          </a:pPr>
          <a:r>
            <a:rPr lang="tr-TR" sz="2900" kern="1200" dirty="0" err="1"/>
            <a:t>Ekoturist</a:t>
          </a:r>
          <a:r>
            <a:rPr lang="tr-TR" sz="2900" kern="1200" dirty="0"/>
            <a:t> olmayanlar</a:t>
          </a:r>
        </a:p>
      </dsp:txBody>
      <dsp:txXfrm>
        <a:off x="426044" y="3988153"/>
        <a:ext cx="5295981"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12/19/2025</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693024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12/19/2025</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127343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12/19/2025</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990626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12/19/2025</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250233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12/19/2025</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44162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12/19/2025</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5765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12/19/2025</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52722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12/19/2025</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76310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12/19/2025</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87771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12/19/2025</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629010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12/19/2025</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72771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12/19/2025</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3090475709"/>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4" name="Picture 3" descr="Plastik rakamlarla Puzzles jigtestere">
            <a:extLst>
              <a:ext uri="{FF2B5EF4-FFF2-40B4-BE49-F238E27FC236}">
                <a16:creationId xmlns:a16="http://schemas.microsoft.com/office/drawing/2014/main" id="{32825A86-565B-6B7C-10F1-DDA4C3EE9866}"/>
              </a:ext>
            </a:extLst>
          </p:cNvPr>
          <p:cNvPicPr>
            <a:picLocks noChangeAspect="1"/>
          </p:cNvPicPr>
          <p:nvPr/>
        </p:nvPicPr>
        <p:blipFill>
          <a:blip r:embed="rId2">
            <a:alphaModFix/>
          </a:blip>
          <a:srcRect t="5173" r="-1" b="13578"/>
          <a:stretch>
            <a:fillRect/>
          </a:stretch>
        </p:blipFill>
        <p:spPr>
          <a:xfrm>
            <a:off x="0" y="-2"/>
            <a:ext cx="12188941" cy="6857990"/>
          </a:xfrm>
          <a:prstGeom prst="rect">
            <a:avLst/>
          </a:prstGeom>
        </p:spPr>
      </p:pic>
      <p:sp>
        <p:nvSpPr>
          <p:cNvPr id="16" name="Rectangle 10">
            <a:extLst>
              <a:ext uri="{FF2B5EF4-FFF2-40B4-BE49-F238E27FC236}">
                <a16:creationId xmlns:a16="http://schemas.microsoft.com/office/drawing/2014/main" id="{6233B4D5-2565-4CC0-A9B1-C9EA9E9DE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53E3876-2679-7A70-8129-61414DD6767F}"/>
              </a:ext>
            </a:extLst>
          </p:cNvPr>
          <p:cNvSpPr>
            <a:spLocks noGrp="1"/>
          </p:cNvSpPr>
          <p:nvPr>
            <p:ph type="ctrTitle"/>
          </p:nvPr>
        </p:nvSpPr>
        <p:spPr>
          <a:xfrm>
            <a:off x="457199" y="1122363"/>
            <a:ext cx="10958053" cy="2387600"/>
          </a:xfrm>
        </p:spPr>
        <p:txBody>
          <a:bodyPr>
            <a:normAutofit/>
          </a:bodyPr>
          <a:lstStyle/>
          <a:p>
            <a:pPr algn="ctr"/>
            <a:r>
              <a:rPr lang="tr-TR" b="1" dirty="0">
                <a:solidFill>
                  <a:srgbClr val="FFFFFF"/>
                </a:solidFill>
              </a:rPr>
              <a:t>EKOTURİZM PAZARI</a:t>
            </a:r>
          </a:p>
        </p:txBody>
      </p:sp>
      <p:sp>
        <p:nvSpPr>
          <p:cNvPr id="3" name="Alt Başlık 2">
            <a:extLst>
              <a:ext uri="{FF2B5EF4-FFF2-40B4-BE49-F238E27FC236}">
                <a16:creationId xmlns:a16="http://schemas.microsoft.com/office/drawing/2014/main" id="{0C89C1EF-A4D9-4E6E-0780-8348985B2370}"/>
              </a:ext>
            </a:extLst>
          </p:cNvPr>
          <p:cNvSpPr>
            <a:spLocks noGrp="1"/>
          </p:cNvSpPr>
          <p:nvPr>
            <p:ph type="subTitle" idx="1"/>
          </p:nvPr>
        </p:nvSpPr>
        <p:spPr>
          <a:xfrm>
            <a:off x="3554361" y="4496774"/>
            <a:ext cx="5638801" cy="1655762"/>
          </a:xfrm>
        </p:spPr>
        <p:txBody>
          <a:bodyPr>
            <a:normAutofit/>
          </a:bodyPr>
          <a:lstStyle/>
          <a:p>
            <a:pPr algn="ctr"/>
            <a:r>
              <a:rPr lang="tr-TR" sz="3000" b="1" dirty="0">
                <a:solidFill>
                  <a:srgbClr val="FFFFFF"/>
                </a:solidFill>
              </a:rPr>
              <a:t>Doç. Dr. Melek ÖZPİÇAK</a:t>
            </a:r>
          </a:p>
          <a:p>
            <a:pPr algn="ctr"/>
            <a:endParaRPr lang="tr-TR" sz="3000" b="1" dirty="0">
              <a:solidFill>
                <a:srgbClr val="FFFFFF"/>
              </a:solidFill>
            </a:endParaRPr>
          </a:p>
          <a:p>
            <a:pPr algn="ctr"/>
            <a:r>
              <a:rPr lang="tr-TR" sz="3000" b="1" dirty="0">
                <a:solidFill>
                  <a:srgbClr val="FFFFFF"/>
                </a:solidFill>
              </a:rPr>
              <a:t>7. HAFTA</a:t>
            </a:r>
          </a:p>
        </p:txBody>
      </p:sp>
    </p:spTree>
    <p:extLst>
      <p:ext uri="{BB962C8B-B14F-4D97-AF65-F5344CB8AC3E}">
        <p14:creationId xmlns:p14="http://schemas.microsoft.com/office/powerpoint/2010/main" val="171678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2AAF118E-0671-E117-85E6-7D6F936122BC}"/>
              </a:ext>
            </a:extLst>
          </p:cNvPr>
          <p:cNvSpPr>
            <a:spLocks noGrp="1"/>
          </p:cNvSpPr>
          <p:nvPr>
            <p:ph type="ctrTitle"/>
          </p:nvPr>
        </p:nvSpPr>
        <p:spPr/>
        <p:txBody>
          <a:bodyPr/>
          <a:lstStyle/>
          <a:p>
            <a:r>
              <a:rPr lang="en-US" b="1" dirty="0" err="1"/>
              <a:t>Ekoturist</a:t>
            </a:r>
            <a:r>
              <a:rPr lang="en-US" b="1" dirty="0"/>
              <a:t> Tipleri</a:t>
            </a:r>
            <a:br>
              <a:rPr lang="tr-TR" b="1" dirty="0"/>
            </a:br>
            <a:endParaRPr lang="tr-TR" dirty="0"/>
          </a:p>
        </p:txBody>
      </p:sp>
    </p:spTree>
    <p:extLst>
      <p:ext uri="{BB962C8B-B14F-4D97-AF65-F5344CB8AC3E}">
        <p14:creationId xmlns:p14="http://schemas.microsoft.com/office/powerpoint/2010/main" val="2245709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7DA50A-4FE3-505D-20E2-A355EB19631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735148D-81BC-89A1-356D-03C9B12A8E65}"/>
              </a:ext>
            </a:extLst>
          </p:cNvPr>
          <p:cNvSpPr>
            <a:spLocks noGrp="1"/>
          </p:cNvSpPr>
          <p:nvPr>
            <p:ph idx="1"/>
          </p:nvPr>
        </p:nvSpPr>
        <p:spPr/>
        <p:txBody>
          <a:bodyPr/>
          <a:lstStyle/>
          <a:p>
            <a:pPr algn="just">
              <a:lnSpc>
                <a:spcPct val="150000"/>
              </a:lnSpc>
            </a:pPr>
            <a:r>
              <a:rPr lang="en-US" dirty="0" err="1"/>
              <a:t>Ekoturistlerin</a:t>
            </a:r>
            <a:r>
              <a:rPr lang="en-US" dirty="0"/>
              <a:t> </a:t>
            </a:r>
            <a:r>
              <a:rPr lang="en-US" dirty="0" err="1"/>
              <a:t>kim</a:t>
            </a:r>
            <a:r>
              <a:rPr lang="en-US" dirty="0"/>
              <a:t> </a:t>
            </a:r>
            <a:r>
              <a:rPr lang="en-US" dirty="0" err="1"/>
              <a:t>olduklarının</a:t>
            </a:r>
            <a:r>
              <a:rPr lang="en-US" dirty="0"/>
              <a:t> </a:t>
            </a:r>
            <a:r>
              <a:rPr lang="en-US" dirty="0" err="1"/>
              <a:t>belirlenmesi</a:t>
            </a:r>
            <a:r>
              <a:rPr lang="en-US" dirty="0"/>
              <a:t>, </a:t>
            </a:r>
            <a:r>
              <a:rPr lang="en-US" dirty="0" err="1"/>
              <a:t>gerek</a:t>
            </a:r>
            <a:r>
              <a:rPr lang="en-US" dirty="0"/>
              <a:t> </a:t>
            </a:r>
            <a:r>
              <a:rPr lang="en-US" dirty="0" err="1"/>
              <a:t>ekoturizm</a:t>
            </a:r>
            <a:r>
              <a:rPr lang="en-US" dirty="0"/>
              <a:t> </a:t>
            </a:r>
            <a:r>
              <a:rPr lang="en-US" dirty="0" err="1"/>
              <a:t>kavramındaki</a:t>
            </a:r>
            <a:r>
              <a:rPr lang="en-US" dirty="0"/>
              <a:t> </a:t>
            </a:r>
            <a:r>
              <a:rPr lang="en-US" dirty="0" err="1"/>
              <a:t>tartışmalar</a:t>
            </a:r>
            <a:r>
              <a:rPr lang="en-US" dirty="0"/>
              <a:t> </a:t>
            </a:r>
            <a:r>
              <a:rPr lang="en-US" dirty="0" err="1"/>
              <a:t>gerekse</a:t>
            </a:r>
            <a:r>
              <a:rPr lang="en-US" dirty="0"/>
              <a:t> </a:t>
            </a:r>
            <a:r>
              <a:rPr lang="en-US" dirty="0" err="1"/>
              <a:t>ekoturizmin</a:t>
            </a:r>
            <a:r>
              <a:rPr lang="en-US" dirty="0"/>
              <a:t> </a:t>
            </a:r>
            <a:r>
              <a:rPr lang="en-US" dirty="0" err="1"/>
              <a:t>ilkeleri</a:t>
            </a:r>
            <a:r>
              <a:rPr lang="en-US" dirty="0"/>
              <a:t> </a:t>
            </a:r>
            <a:r>
              <a:rPr lang="en-US" dirty="0" err="1"/>
              <a:t>ile</a:t>
            </a:r>
            <a:r>
              <a:rPr lang="en-US" dirty="0"/>
              <a:t> </a:t>
            </a:r>
            <a:r>
              <a:rPr lang="en-US" dirty="0" err="1"/>
              <a:t>bağdaşmayan</a:t>
            </a:r>
            <a:r>
              <a:rPr lang="en-US" dirty="0"/>
              <a:t> </a:t>
            </a:r>
            <a:r>
              <a:rPr lang="en-US" dirty="0" err="1"/>
              <a:t>ve</a:t>
            </a:r>
            <a:r>
              <a:rPr lang="en-US" dirty="0"/>
              <a:t> </a:t>
            </a:r>
            <a:r>
              <a:rPr lang="en-US" dirty="0" err="1"/>
              <a:t>sadece</a:t>
            </a:r>
            <a:r>
              <a:rPr lang="en-US" dirty="0"/>
              <a:t> </a:t>
            </a:r>
            <a:r>
              <a:rPr lang="en-US" dirty="0" err="1"/>
              <a:t>bir</a:t>
            </a:r>
            <a:r>
              <a:rPr lang="en-US" dirty="0"/>
              <a:t> </a:t>
            </a:r>
            <a:r>
              <a:rPr lang="en-US" dirty="0" err="1"/>
              <a:t>pazarlama</a:t>
            </a:r>
            <a:r>
              <a:rPr lang="en-US" dirty="0"/>
              <a:t> </a:t>
            </a:r>
            <a:r>
              <a:rPr lang="en-US" dirty="0" err="1"/>
              <a:t>aracı</a:t>
            </a:r>
            <a:r>
              <a:rPr lang="en-US" dirty="0"/>
              <a:t> </a:t>
            </a:r>
            <a:r>
              <a:rPr lang="en-US" dirty="0" err="1"/>
              <a:t>olarak</a:t>
            </a:r>
            <a:r>
              <a:rPr lang="en-US" dirty="0"/>
              <a:t> </a:t>
            </a:r>
            <a:r>
              <a:rPr lang="en-US" dirty="0" err="1"/>
              <a:t>ekotur</a:t>
            </a:r>
            <a:r>
              <a:rPr lang="en-US" dirty="0"/>
              <a:t>, </a:t>
            </a:r>
            <a:r>
              <a:rPr lang="en-US" dirty="0" err="1"/>
              <a:t>doğa</a:t>
            </a:r>
            <a:r>
              <a:rPr lang="en-US" dirty="0"/>
              <a:t> </a:t>
            </a:r>
            <a:r>
              <a:rPr lang="en-US" dirty="0" err="1"/>
              <a:t>turları</a:t>
            </a:r>
            <a:r>
              <a:rPr lang="en-US" dirty="0"/>
              <a:t> </a:t>
            </a:r>
            <a:r>
              <a:rPr lang="en-US" dirty="0" err="1"/>
              <a:t>gibi</a:t>
            </a:r>
            <a:r>
              <a:rPr lang="en-US" dirty="0"/>
              <a:t> </a:t>
            </a:r>
            <a:r>
              <a:rPr lang="en-US" dirty="0" err="1"/>
              <a:t>isimlerle</a:t>
            </a:r>
            <a:r>
              <a:rPr lang="en-US" dirty="0"/>
              <a:t> </a:t>
            </a:r>
            <a:r>
              <a:rPr lang="en-US" dirty="0" err="1"/>
              <a:t>çok</a:t>
            </a:r>
            <a:r>
              <a:rPr lang="en-US" dirty="0"/>
              <a:t> </a:t>
            </a:r>
            <a:r>
              <a:rPr lang="en-US" dirty="0" err="1"/>
              <a:t>sayıdaki</a:t>
            </a:r>
            <a:r>
              <a:rPr lang="en-US" dirty="0"/>
              <a:t> </a:t>
            </a:r>
            <a:r>
              <a:rPr lang="en-US" dirty="0" err="1"/>
              <a:t>ürünün</a:t>
            </a:r>
            <a:r>
              <a:rPr lang="en-US" dirty="0"/>
              <a:t> </a:t>
            </a:r>
            <a:r>
              <a:rPr lang="en-US" dirty="0" err="1"/>
              <a:t>bu</a:t>
            </a:r>
            <a:r>
              <a:rPr lang="en-US" dirty="0"/>
              <a:t> </a:t>
            </a:r>
            <a:r>
              <a:rPr lang="en-US" dirty="0" err="1"/>
              <a:t>pazar</a:t>
            </a:r>
            <a:r>
              <a:rPr lang="en-US" dirty="0"/>
              <a:t> </a:t>
            </a:r>
            <a:r>
              <a:rPr lang="en-US" dirty="0" err="1"/>
              <a:t>dilimi</a:t>
            </a:r>
            <a:r>
              <a:rPr lang="en-US" dirty="0"/>
              <a:t> </a:t>
            </a:r>
            <a:r>
              <a:rPr lang="en-US" dirty="0" err="1"/>
              <a:t>içinde</a:t>
            </a:r>
            <a:r>
              <a:rPr lang="en-US" dirty="0"/>
              <a:t> </a:t>
            </a:r>
            <a:r>
              <a:rPr lang="en-US" dirty="0" err="1"/>
              <a:t>sunuluyor</a:t>
            </a:r>
            <a:r>
              <a:rPr lang="en-US" dirty="0"/>
              <a:t> </a:t>
            </a:r>
            <a:r>
              <a:rPr lang="en-US" dirty="0" err="1"/>
              <a:t>olmasından</a:t>
            </a:r>
            <a:r>
              <a:rPr lang="en-US" dirty="0"/>
              <a:t> </a:t>
            </a:r>
            <a:r>
              <a:rPr lang="en-US" dirty="0" err="1"/>
              <a:t>dolayı</a:t>
            </a:r>
            <a:r>
              <a:rPr lang="en-US" dirty="0"/>
              <a:t> </a:t>
            </a:r>
            <a:r>
              <a:rPr lang="tr-TR" dirty="0"/>
              <a:t>o</a:t>
            </a:r>
            <a:r>
              <a:rPr lang="en-US" dirty="0" err="1"/>
              <a:t>ldukça</a:t>
            </a:r>
            <a:r>
              <a:rPr lang="en-US" dirty="0"/>
              <a:t> </a:t>
            </a:r>
            <a:r>
              <a:rPr lang="en-US" dirty="0" err="1"/>
              <a:t>güçleşmektedir</a:t>
            </a:r>
            <a:r>
              <a:rPr lang="en-US" dirty="0"/>
              <a:t>. </a:t>
            </a:r>
            <a:r>
              <a:rPr lang="en-US" dirty="0" err="1"/>
              <a:t>Ekoturist</a:t>
            </a:r>
            <a:r>
              <a:rPr lang="en-US" dirty="0"/>
              <a:t> </a:t>
            </a:r>
            <a:r>
              <a:rPr lang="en-US" dirty="0" err="1"/>
              <a:t>profilinin</a:t>
            </a:r>
            <a:r>
              <a:rPr lang="en-US" dirty="0"/>
              <a:t> </a:t>
            </a:r>
            <a:r>
              <a:rPr lang="en-US" dirty="0" err="1"/>
              <a:t>belirlenmesi</a:t>
            </a:r>
            <a:r>
              <a:rPr lang="en-US" dirty="0"/>
              <a:t>, </a:t>
            </a:r>
            <a:r>
              <a:rPr lang="en-US" dirty="0" err="1"/>
              <a:t>ekoturizm</a:t>
            </a:r>
            <a:r>
              <a:rPr lang="en-US" dirty="0"/>
              <a:t> </a:t>
            </a:r>
            <a:r>
              <a:rPr lang="en-US" dirty="0" err="1"/>
              <a:t>ürünü</a:t>
            </a:r>
            <a:r>
              <a:rPr lang="en-US" dirty="0"/>
              <a:t> </a:t>
            </a:r>
            <a:r>
              <a:rPr lang="en-US" dirty="0" err="1"/>
              <a:t>geliştirme</a:t>
            </a:r>
            <a:r>
              <a:rPr lang="en-US" dirty="0"/>
              <a:t> </a:t>
            </a:r>
            <a:r>
              <a:rPr lang="en-US" dirty="0" err="1"/>
              <a:t>stratejilerini</a:t>
            </a:r>
            <a:r>
              <a:rPr lang="en-US" dirty="0"/>
              <a:t> de </a:t>
            </a:r>
            <a:r>
              <a:rPr lang="en-US" dirty="0" err="1"/>
              <a:t>yakından</a:t>
            </a:r>
            <a:r>
              <a:rPr lang="en-US" dirty="0"/>
              <a:t> </a:t>
            </a:r>
            <a:r>
              <a:rPr lang="en-US" dirty="0" err="1"/>
              <a:t>ilgilendirmektedir</a:t>
            </a:r>
            <a:r>
              <a:rPr lang="en-US" dirty="0"/>
              <a:t>. </a:t>
            </a:r>
            <a:r>
              <a:rPr lang="en-US" dirty="0" err="1"/>
              <a:t>Turistlerin</a:t>
            </a:r>
            <a:r>
              <a:rPr lang="en-US" dirty="0"/>
              <a:t> </a:t>
            </a:r>
            <a:r>
              <a:rPr lang="en-US" dirty="0" err="1"/>
              <a:t>motivasyonları</a:t>
            </a:r>
            <a:r>
              <a:rPr lang="en-US" dirty="0"/>
              <a:t>, </a:t>
            </a:r>
            <a:r>
              <a:rPr lang="en-US" dirty="0" err="1"/>
              <a:t>beklentileri</a:t>
            </a:r>
            <a:r>
              <a:rPr lang="en-US" dirty="0"/>
              <a:t>, </a:t>
            </a:r>
            <a:r>
              <a:rPr lang="en-US" dirty="0" err="1"/>
              <a:t>seyahat</a:t>
            </a:r>
            <a:r>
              <a:rPr lang="en-US" dirty="0"/>
              <a:t> </a:t>
            </a:r>
            <a:r>
              <a:rPr lang="en-US" dirty="0" err="1"/>
              <a:t>özellikleri</a:t>
            </a:r>
            <a:r>
              <a:rPr lang="en-US" dirty="0"/>
              <a:t> </a:t>
            </a:r>
            <a:r>
              <a:rPr lang="en-US" dirty="0" err="1"/>
              <a:t>gibi</a:t>
            </a:r>
            <a:r>
              <a:rPr lang="en-US" dirty="0"/>
              <a:t> </a:t>
            </a:r>
            <a:r>
              <a:rPr lang="en-US" dirty="0" err="1"/>
              <a:t>konular</a:t>
            </a:r>
            <a:r>
              <a:rPr lang="en-US" dirty="0"/>
              <a:t> </a:t>
            </a:r>
            <a:r>
              <a:rPr lang="en-US" dirty="0" err="1"/>
              <a:t>bu</a:t>
            </a:r>
            <a:r>
              <a:rPr lang="en-US" dirty="0"/>
              <a:t> </a:t>
            </a:r>
            <a:r>
              <a:rPr lang="en-US" dirty="0" err="1"/>
              <a:t>bakımdan</a:t>
            </a:r>
            <a:r>
              <a:rPr lang="en-US" dirty="0"/>
              <a:t> </a:t>
            </a:r>
            <a:r>
              <a:rPr lang="en-US" dirty="0" err="1"/>
              <a:t>önem</a:t>
            </a:r>
            <a:r>
              <a:rPr lang="en-US" dirty="0"/>
              <a:t> </a:t>
            </a:r>
            <a:r>
              <a:rPr lang="en-US" dirty="0" err="1"/>
              <a:t>taşımaktadır</a:t>
            </a:r>
            <a:r>
              <a:rPr lang="tr-TR" dirty="0"/>
              <a:t>.</a:t>
            </a:r>
          </a:p>
        </p:txBody>
      </p:sp>
    </p:spTree>
    <p:extLst>
      <p:ext uri="{BB962C8B-B14F-4D97-AF65-F5344CB8AC3E}">
        <p14:creationId xmlns:p14="http://schemas.microsoft.com/office/powerpoint/2010/main" val="3775680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A471EB-3434-7704-6D68-E0E4266B2A0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EE5191A-9386-B713-D760-9A651512C056}"/>
              </a:ext>
            </a:extLst>
          </p:cNvPr>
          <p:cNvSpPr>
            <a:spLocks noGrp="1"/>
          </p:cNvSpPr>
          <p:nvPr>
            <p:ph idx="1"/>
          </p:nvPr>
        </p:nvSpPr>
        <p:spPr/>
        <p:txBody>
          <a:bodyPr/>
          <a:lstStyle/>
          <a:p>
            <a:pPr algn="just">
              <a:lnSpc>
                <a:spcPct val="150000"/>
              </a:lnSpc>
            </a:pPr>
            <a:r>
              <a:rPr lang="en-US" dirty="0" err="1"/>
              <a:t>Ekoturistlerin</a:t>
            </a:r>
            <a:r>
              <a:rPr lang="en-US" dirty="0"/>
              <a:t> </a:t>
            </a:r>
            <a:r>
              <a:rPr lang="en-US" dirty="0" err="1"/>
              <a:t>gerçekte</a:t>
            </a:r>
            <a:r>
              <a:rPr lang="en-US" dirty="0"/>
              <a:t> </a:t>
            </a:r>
            <a:r>
              <a:rPr lang="en-US" dirty="0" err="1"/>
              <a:t>kim</a:t>
            </a:r>
            <a:r>
              <a:rPr lang="en-US" dirty="0"/>
              <a:t> </a:t>
            </a:r>
            <a:r>
              <a:rPr lang="en-US" dirty="0" err="1"/>
              <a:t>olduğunun</a:t>
            </a:r>
            <a:r>
              <a:rPr lang="en-US" dirty="0"/>
              <a:t> </a:t>
            </a:r>
            <a:r>
              <a:rPr lang="en-US" dirty="0" err="1"/>
              <a:t>belirlenmesinde</a:t>
            </a:r>
            <a:r>
              <a:rPr lang="en-US" dirty="0"/>
              <a:t> </a:t>
            </a:r>
            <a:r>
              <a:rPr lang="en-US" dirty="0" err="1"/>
              <a:t>bazı</a:t>
            </a:r>
            <a:r>
              <a:rPr lang="en-US" dirty="0"/>
              <a:t> </a:t>
            </a:r>
            <a:r>
              <a:rPr lang="en-US" dirty="0" err="1"/>
              <a:t>kriterler</a:t>
            </a:r>
            <a:r>
              <a:rPr lang="en-US" dirty="0"/>
              <a:t> </a:t>
            </a:r>
            <a:r>
              <a:rPr lang="en-US" dirty="0" err="1"/>
              <a:t>kullanılabilir</a:t>
            </a:r>
            <a:r>
              <a:rPr lang="en-US" dirty="0"/>
              <a:t>. </a:t>
            </a:r>
            <a:r>
              <a:rPr lang="en-US" dirty="0" err="1"/>
              <a:t>Örneğin</a:t>
            </a:r>
            <a:r>
              <a:rPr lang="en-US" dirty="0"/>
              <a:t> </a:t>
            </a:r>
            <a:r>
              <a:rPr lang="en-US" dirty="0" err="1"/>
              <a:t>bir</a:t>
            </a:r>
            <a:r>
              <a:rPr lang="en-US" dirty="0"/>
              <a:t> </a:t>
            </a:r>
            <a:r>
              <a:rPr lang="en-US" dirty="0" err="1"/>
              <a:t>faaliyetin</a:t>
            </a:r>
            <a:r>
              <a:rPr lang="en-US" dirty="0"/>
              <a:t> </a:t>
            </a:r>
            <a:r>
              <a:rPr lang="en-US" dirty="0" err="1"/>
              <a:t>ekoturizm</a:t>
            </a:r>
            <a:r>
              <a:rPr lang="en-US" dirty="0"/>
              <a:t> </a:t>
            </a:r>
            <a:r>
              <a:rPr lang="en-US" dirty="0" err="1"/>
              <a:t>olarak</a:t>
            </a:r>
            <a:r>
              <a:rPr lang="en-US" dirty="0"/>
              <a:t> </a:t>
            </a:r>
            <a:r>
              <a:rPr lang="en-US" dirty="0" err="1"/>
              <a:t>adlandırılabilmesi</a:t>
            </a:r>
            <a:r>
              <a:rPr lang="en-US" dirty="0"/>
              <a:t> </a:t>
            </a:r>
            <a:r>
              <a:rPr lang="en-US" dirty="0" err="1"/>
              <a:t>için</a:t>
            </a:r>
            <a:r>
              <a:rPr lang="en-US" dirty="0"/>
              <a:t> </a:t>
            </a:r>
            <a:r>
              <a:rPr lang="en-US" dirty="0" err="1"/>
              <a:t>taşıması</a:t>
            </a:r>
            <a:r>
              <a:rPr lang="en-US" dirty="0"/>
              <a:t> </a:t>
            </a:r>
            <a:r>
              <a:rPr lang="en-US" dirty="0" err="1"/>
              <a:t>gereken</a:t>
            </a:r>
            <a:r>
              <a:rPr lang="en-US" dirty="0"/>
              <a:t> </a:t>
            </a:r>
            <a:r>
              <a:rPr lang="en-US" dirty="0" err="1"/>
              <a:t>bazı</a:t>
            </a:r>
            <a:r>
              <a:rPr lang="en-US" dirty="0"/>
              <a:t> </a:t>
            </a:r>
            <a:r>
              <a:rPr lang="en-US" dirty="0" err="1"/>
              <a:t>özelliklerden</a:t>
            </a:r>
            <a:r>
              <a:rPr lang="en-US" dirty="0"/>
              <a:t> </a:t>
            </a:r>
            <a:r>
              <a:rPr lang="en-US" dirty="0" err="1"/>
              <a:t>bu</a:t>
            </a:r>
            <a:r>
              <a:rPr lang="en-US" dirty="0"/>
              <a:t> </a:t>
            </a:r>
            <a:r>
              <a:rPr lang="en-US" dirty="0" err="1"/>
              <a:t>amaçla</a:t>
            </a:r>
            <a:r>
              <a:rPr lang="en-US" dirty="0"/>
              <a:t> </a:t>
            </a:r>
            <a:r>
              <a:rPr lang="en-US" dirty="0" err="1"/>
              <a:t>yararlanılabilir</a:t>
            </a:r>
            <a:r>
              <a:rPr lang="en-US" dirty="0"/>
              <a:t>. Bu </a:t>
            </a:r>
            <a:r>
              <a:rPr lang="en-US" dirty="0" err="1"/>
              <a:t>özellikler</a:t>
            </a:r>
            <a:r>
              <a:rPr lang="en-US" dirty="0"/>
              <a:t> </a:t>
            </a:r>
            <a:r>
              <a:rPr lang="en-US" dirty="0" err="1"/>
              <a:t>şunlardır</a:t>
            </a:r>
            <a:r>
              <a:rPr lang="tr-TR" dirty="0"/>
              <a:t>:</a:t>
            </a:r>
          </a:p>
        </p:txBody>
      </p:sp>
    </p:spTree>
    <p:extLst>
      <p:ext uri="{BB962C8B-B14F-4D97-AF65-F5344CB8AC3E}">
        <p14:creationId xmlns:p14="http://schemas.microsoft.com/office/powerpoint/2010/main" val="27208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10133C-0470-A24C-ACDA-0B67AAF5BD73}"/>
              </a:ext>
            </a:extLst>
          </p:cNvPr>
          <p:cNvSpPr>
            <a:spLocks noGrp="1"/>
          </p:cNvSpPr>
          <p:nvPr>
            <p:ph type="title"/>
          </p:nvPr>
        </p:nvSpPr>
        <p:spPr/>
        <p:txBody>
          <a:bodyPr/>
          <a:lstStyle/>
          <a:p>
            <a:endParaRPr lang="tr-TR"/>
          </a:p>
        </p:txBody>
      </p:sp>
      <p:graphicFrame>
        <p:nvGraphicFramePr>
          <p:cNvPr id="4" name="İçerik Yer Tutucusu 3">
            <a:extLst>
              <a:ext uri="{FF2B5EF4-FFF2-40B4-BE49-F238E27FC236}">
                <a16:creationId xmlns:a16="http://schemas.microsoft.com/office/drawing/2014/main" id="{0DFCFCF2-096D-0D26-814F-1CB4C264C244}"/>
              </a:ext>
            </a:extLst>
          </p:cNvPr>
          <p:cNvGraphicFramePr>
            <a:graphicFrameLocks noGrp="1"/>
          </p:cNvGraphicFramePr>
          <p:nvPr>
            <p:ph idx="1"/>
            <p:extLst>
              <p:ext uri="{D42A27DB-BD31-4B8C-83A1-F6EECF244321}">
                <p14:modId xmlns:p14="http://schemas.microsoft.com/office/powerpoint/2010/main" val="3872272742"/>
              </p:ext>
            </p:extLst>
          </p:nvPr>
        </p:nvGraphicFramePr>
        <p:xfrm>
          <a:off x="457200" y="216310"/>
          <a:ext cx="7685088" cy="5960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9812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7C0764-B0FB-080C-7482-96DC7EBC863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65CF4F4-020A-FC70-57BA-530C0143BD0D}"/>
              </a:ext>
            </a:extLst>
          </p:cNvPr>
          <p:cNvSpPr>
            <a:spLocks noGrp="1"/>
          </p:cNvSpPr>
          <p:nvPr>
            <p:ph idx="1"/>
          </p:nvPr>
        </p:nvSpPr>
        <p:spPr/>
        <p:txBody>
          <a:bodyPr/>
          <a:lstStyle/>
          <a:p>
            <a:endParaRPr lang="tr-TR"/>
          </a:p>
        </p:txBody>
      </p:sp>
      <p:graphicFrame>
        <p:nvGraphicFramePr>
          <p:cNvPr id="4" name="İçerik Yer Tutucusu 3">
            <a:extLst>
              <a:ext uri="{FF2B5EF4-FFF2-40B4-BE49-F238E27FC236}">
                <a16:creationId xmlns:a16="http://schemas.microsoft.com/office/drawing/2014/main" id="{8BF876A9-5DDE-FFFB-D1B2-41B91F723727}"/>
              </a:ext>
            </a:extLst>
          </p:cNvPr>
          <p:cNvGraphicFramePr>
            <a:graphicFrameLocks/>
          </p:cNvGraphicFramePr>
          <p:nvPr>
            <p:extLst>
              <p:ext uri="{D42A27DB-BD31-4B8C-83A1-F6EECF244321}">
                <p14:modId xmlns:p14="http://schemas.microsoft.com/office/powerpoint/2010/main" val="2370992073"/>
              </p:ext>
            </p:extLst>
          </p:nvPr>
        </p:nvGraphicFramePr>
        <p:xfrm>
          <a:off x="457200" y="216310"/>
          <a:ext cx="8214852" cy="606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5446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54A921C-8C02-1BB9-73C8-EEDBED39DE92}"/>
              </a:ext>
            </a:extLst>
          </p:cNvPr>
          <p:cNvSpPr>
            <a:spLocks noGrp="1"/>
          </p:cNvSpPr>
          <p:nvPr>
            <p:ph idx="1"/>
          </p:nvPr>
        </p:nvSpPr>
        <p:spPr>
          <a:xfrm>
            <a:off x="457200" y="1120877"/>
            <a:ext cx="7685037" cy="5056086"/>
          </a:xfrm>
        </p:spPr>
        <p:txBody>
          <a:bodyPr>
            <a:normAutofit fontScale="92500"/>
          </a:bodyPr>
          <a:lstStyle/>
          <a:p>
            <a:pPr algn="just">
              <a:lnSpc>
                <a:spcPct val="150000"/>
              </a:lnSpc>
            </a:pPr>
            <a:r>
              <a:rPr lang="en-US" dirty="0" err="1"/>
              <a:t>Belirtilen</a:t>
            </a:r>
            <a:r>
              <a:rPr lang="en-US" dirty="0"/>
              <a:t> </a:t>
            </a:r>
            <a:r>
              <a:rPr lang="en-US" dirty="0" err="1"/>
              <a:t>özelliklere</a:t>
            </a:r>
            <a:r>
              <a:rPr lang="en-US" dirty="0"/>
              <a:t> </a:t>
            </a:r>
            <a:r>
              <a:rPr lang="en-US" dirty="0" err="1"/>
              <a:t>ilave</a:t>
            </a:r>
            <a:r>
              <a:rPr lang="en-US" dirty="0"/>
              <a:t> </a:t>
            </a:r>
            <a:r>
              <a:rPr lang="en-US" dirty="0" err="1"/>
              <a:t>olarak</a:t>
            </a:r>
            <a:r>
              <a:rPr lang="en-US" dirty="0"/>
              <a:t> </a:t>
            </a:r>
            <a:r>
              <a:rPr lang="en-US" dirty="0" err="1"/>
              <a:t>düzenlenen</a:t>
            </a:r>
            <a:r>
              <a:rPr lang="en-US" dirty="0"/>
              <a:t> </a:t>
            </a:r>
            <a:r>
              <a:rPr lang="en-US" dirty="0" err="1"/>
              <a:t>faaliyetlerin</a:t>
            </a:r>
            <a:r>
              <a:rPr lang="en-US" dirty="0"/>
              <a:t> </a:t>
            </a:r>
            <a:r>
              <a:rPr lang="en-US" dirty="0" err="1"/>
              <a:t>ölçeği</a:t>
            </a:r>
            <a:r>
              <a:rPr lang="en-US" dirty="0"/>
              <a:t> de </a:t>
            </a:r>
            <a:r>
              <a:rPr lang="en-US" dirty="0" err="1"/>
              <a:t>ekoturizm</a:t>
            </a:r>
            <a:r>
              <a:rPr lang="en-US" dirty="0"/>
              <a:t> </a:t>
            </a:r>
            <a:r>
              <a:rPr lang="en-US" dirty="0" err="1"/>
              <a:t>açısından</a:t>
            </a:r>
            <a:r>
              <a:rPr lang="en-US" dirty="0"/>
              <a:t> </a:t>
            </a:r>
            <a:r>
              <a:rPr lang="en-US" dirty="0" err="1"/>
              <a:t>önem</a:t>
            </a:r>
            <a:r>
              <a:rPr lang="en-US" dirty="0"/>
              <a:t> </a:t>
            </a:r>
            <a:r>
              <a:rPr lang="en-US" dirty="0" err="1"/>
              <a:t>taşımaktadır</a:t>
            </a:r>
            <a:r>
              <a:rPr lang="en-US" dirty="0"/>
              <a:t>. Bu </a:t>
            </a:r>
            <a:r>
              <a:rPr lang="en-US" dirty="0" err="1"/>
              <a:t>faaliyetler</a:t>
            </a:r>
            <a:r>
              <a:rPr lang="en-US" dirty="0"/>
              <a:t> </a:t>
            </a:r>
            <a:r>
              <a:rPr lang="en-US" dirty="0" err="1"/>
              <a:t>küçük</a:t>
            </a:r>
            <a:r>
              <a:rPr lang="en-US" dirty="0"/>
              <a:t> </a:t>
            </a:r>
            <a:r>
              <a:rPr lang="en-US" dirty="0" err="1"/>
              <a:t>gruplar</a:t>
            </a:r>
            <a:r>
              <a:rPr lang="en-US" dirty="0"/>
              <a:t> </a:t>
            </a:r>
            <a:r>
              <a:rPr lang="en-US" dirty="0" err="1"/>
              <a:t>halinde</a:t>
            </a:r>
            <a:r>
              <a:rPr lang="en-US" dirty="0"/>
              <a:t> </a:t>
            </a:r>
            <a:r>
              <a:rPr lang="en-US" dirty="0" err="1"/>
              <a:t>gerçekleştirilmelidir</a:t>
            </a:r>
            <a:r>
              <a:rPr lang="en-US" dirty="0"/>
              <a:t>. </a:t>
            </a:r>
            <a:r>
              <a:rPr lang="en-US" dirty="0" err="1"/>
              <a:t>Faaliyet</a:t>
            </a:r>
            <a:r>
              <a:rPr lang="en-US" dirty="0"/>
              <a:t> </a:t>
            </a:r>
            <a:r>
              <a:rPr lang="en-US" dirty="0" err="1"/>
              <a:t>alanlarının</a:t>
            </a:r>
            <a:r>
              <a:rPr lang="en-US" dirty="0"/>
              <a:t> </a:t>
            </a:r>
            <a:r>
              <a:rPr lang="en-US" dirty="0" err="1"/>
              <a:t>çok</a:t>
            </a:r>
            <a:r>
              <a:rPr lang="en-US" dirty="0"/>
              <a:t> </a:t>
            </a:r>
            <a:r>
              <a:rPr lang="en-US" dirty="0" err="1"/>
              <a:t>hassas</a:t>
            </a:r>
            <a:r>
              <a:rPr lang="en-US" dirty="0"/>
              <a:t> </a:t>
            </a:r>
            <a:r>
              <a:rPr lang="en-US" dirty="0" err="1"/>
              <a:t>ekosistemler</a:t>
            </a:r>
            <a:r>
              <a:rPr lang="en-US" dirty="0"/>
              <a:t> </a:t>
            </a:r>
            <a:r>
              <a:rPr lang="en-US" dirty="0" err="1"/>
              <a:t>olması</a:t>
            </a:r>
            <a:r>
              <a:rPr lang="en-US" dirty="0"/>
              <a:t>, </a:t>
            </a:r>
            <a:r>
              <a:rPr lang="en-US" dirty="0" err="1"/>
              <a:t>taşma</a:t>
            </a:r>
            <a:r>
              <a:rPr lang="en-US" dirty="0"/>
              <a:t> </a:t>
            </a:r>
            <a:r>
              <a:rPr lang="en-US" dirty="0" err="1"/>
              <a:t>kapasitelerinin</a:t>
            </a:r>
            <a:r>
              <a:rPr lang="en-US" dirty="0"/>
              <a:t> </a:t>
            </a:r>
            <a:r>
              <a:rPr lang="en-US" dirty="0" err="1"/>
              <a:t>aşılmasına</a:t>
            </a:r>
            <a:r>
              <a:rPr lang="en-US" dirty="0"/>
              <a:t> </a:t>
            </a:r>
            <a:r>
              <a:rPr lang="en-US" dirty="0" err="1"/>
              <a:t>ve</a:t>
            </a:r>
            <a:r>
              <a:rPr lang="en-US" dirty="0"/>
              <a:t> </a:t>
            </a:r>
            <a:r>
              <a:rPr lang="en-US" dirty="0" err="1"/>
              <a:t>çevreye</a:t>
            </a:r>
            <a:r>
              <a:rPr lang="en-US" dirty="0"/>
              <a:t> </a:t>
            </a:r>
            <a:r>
              <a:rPr lang="en-US" dirty="0" err="1"/>
              <a:t>zarar</a:t>
            </a:r>
            <a:r>
              <a:rPr lang="en-US" dirty="0"/>
              <a:t> </a:t>
            </a:r>
            <a:r>
              <a:rPr lang="en-US" dirty="0" err="1"/>
              <a:t>verilmesine</a:t>
            </a:r>
            <a:r>
              <a:rPr lang="en-US" dirty="0"/>
              <a:t> </a:t>
            </a:r>
            <a:r>
              <a:rPr lang="en-US" dirty="0" err="1"/>
              <a:t>neden</a:t>
            </a:r>
            <a:r>
              <a:rPr lang="en-US" dirty="0"/>
              <a:t> </a:t>
            </a:r>
            <a:r>
              <a:rPr lang="en-US" dirty="0" err="1"/>
              <a:t>olabilecektir</a:t>
            </a:r>
            <a:r>
              <a:rPr lang="en-US" dirty="0"/>
              <a:t>. </a:t>
            </a:r>
            <a:r>
              <a:rPr lang="en-US" dirty="0" err="1"/>
              <a:t>Fakat</a:t>
            </a:r>
            <a:r>
              <a:rPr lang="en-US" dirty="0"/>
              <a:t> </a:t>
            </a:r>
            <a:r>
              <a:rPr lang="en-US" dirty="0" err="1"/>
              <a:t>çevre</a:t>
            </a:r>
            <a:r>
              <a:rPr lang="en-US" dirty="0"/>
              <a:t> </a:t>
            </a:r>
            <a:r>
              <a:rPr lang="en-US" dirty="0" err="1"/>
              <a:t>üzerindeki</a:t>
            </a:r>
            <a:r>
              <a:rPr lang="en-US" dirty="0"/>
              <a:t> </a:t>
            </a:r>
            <a:r>
              <a:rPr lang="en-US" dirty="0" err="1"/>
              <a:t>etkilerin</a:t>
            </a:r>
            <a:r>
              <a:rPr lang="en-US" dirty="0"/>
              <a:t> </a:t>
            </a:r>
            <a:r>
              <a:rPr lang="en-US" dirty="0" err="1"/>
              <a:t>ölçülmesi</a:t>
            </a:r>
            <a:r>
              <a:rPr lang="en-US" dirty="0"/>
              <a:t> </a:t>
            </a:r>
            <a:r>
              <a:rPr lang="en-US" dirty="0" err="1"/>
              <a:t>ve</a:t>
            </a:r>
            <a:r>
              <a:rPr lang="en-US" dirty="0"/>
              <a:t> </a:t>
            </a:r>
            <a:r>
              <a:rPr lang="en-US" dirty="0" err="1"/>
              <a:t>kontrolü</a:t>
            </a:r>
            <a:r>
              <a:rPr lang="en-US" dirty="0"/>
              <a:t> </a:t>
            </a:r>
            <a:r>
              <a:rPr lang="en-US" dirty="0" err="1"/>
              <a:t>oldukça</a:t>
            </a:r>
            <a:r>
              <a:rPr lang="en-US" dirty="0"/>
              <a:t> </a:t>
            </a:r>
            <a:r>
              <a:rPr lang="en-US" dirty="0" err="1"/>
              <a:t>zordur</a:t>
            </a:r>
            <a:r>
              <a:rPr lang="en-US" dirty="0"/>
              <a:t>. </a:t>
            </a:r>
            <a:r>
              <a:rPr lang="en-US" dirty="0" err="1"/>
              <a:t>Bununla</a:t>
            </a:r>
            <a:r>
              <a:rPr lang="en-US" dirty="0"/>
              <a:t> </a:t>
            </a:r>
            <a:r>
              <a:rPr lang="en-US" dirty="0" err="1"/>
              <a:t>birlikte</a:t>
            </a:r>
            <a:r>
              <a:rPr lang="en-US" dirty="0"/>
              <a:t>; "İdeal </a:t>
            </a:r>
            <a:r>
              <a:rPr lang="en-US" dirty="0" err="1"/>
              <a:t>ekoturistler</a:t>
            </a:r>
            <a:r>
              <a:rPr lang="en-US" dirty="0"/>
              <a:t>, </a:t>
            </a:r>
            <a:r>
              <a:rPr lang="en-US" dirty="0" err="1"/>
              <a:t>kültürel</a:t>
            </a:r>
            <a:r>
              <a:rPr lang="en-US" dirty="0"/>
              <a:t> </a:t>
            </a:r>
            <a:r>
              <a:rPr lang="en-US" dirty="0" err="1"/>
              <a:t>ve</a:t>
            </a:r>
            <a:r>
              <a:rPr lang="en-US" dirty="0"/>
              <a:t> </a:t>
            </a:r>
            <a:r>
              <a:rPr lang="en-US" dirty="0" err="1"/>
              <a:t>ekolojik</a:t>
            </a:r>
            <a:r>
              <a:rPr lang="en-US" dirty="0"/>
              <a:t> </a:t>
            </a:r>
            <a:r>
              <a:rPr lang="en-US" dirty="0" err="1"/>
              <a:t>açıdan</a:t>
            </a:r>
            <a:r>
              <a:rPr lang="en-US" dirty="0"/>
              <a:t> </a:t>
            </a:r>
            <a:r>
              <a:rPr lang="en-US" dirty="0" err="1"/>
              <a:t>hasas</a:t>
            </a:r>
            <a:r>
              <a:rPr lang="en-US" dirty="0"/>
              <a:t> </a:t>
            </a:r>
            <a:r>
              <a:rPr lang="en-US" dirty="0" err="1"/>
              <a:t>aktivitelere</a:t>
            </a:r>
            <a:r>
              <a:rPr lang="en-US" dirty="0"/>
              <a:t> </a:t>
            </a:r>
            <a:r>
              <a:rPr lang="en-US" dirty="0" err="1"/>
              <a:t>katılmak</a:t>
            </a:r>
            <a:r>
              <a:rPr lang="en-US" dirty="0"/>
              <a:t> </a:t>
            </a:r>
            <a:r>
              <a:rPr lang="en-US" dirty="0" err="1"/>
              <a:t>için</a:t>
            </a:r>
            <a:r>
              <a:rPr lang="en-US" dirty="0"/>
              <a:t> motive </a:t>
            </a:r>
            <a:r>
              <a:rPr lang="en-US" dirty="0" err="1"/>
              <a:t>olmuşlardır</a:t>
            </a:r>
            <a:r>
              <a:rPr lang="en-US" dirty="0"/>
              <a:t>. </a:t>
            </a:r>
            <a:r>
              <a:rPr lang="en-US" dirty="0" err="1"/>
              <a:t>Yaptıkları</a:t>
            </a:r>
            <a:r>
              <a:rPr lang="en-US" dirty="0"/>
              <a:t> </a:t>
            </a:r>
            <a:r>
              <a:rPr lang="en-US" dirty="0" err="1"/>
              <a:t>harcamaların</a:t>
            </a:r>
            <a:r>
              <a:rPr lang="en-US" dirty="0"/>
              <a:t> </a:t>
            </a:r>
            <a:r>
              <a:rPr lang="en-US" dirty="0" err="1"/>
              <a:t>yerel</a:t>
            </a:r>
            <a:r>
              <a:rPr lang="en-US" dirty="0"/>
              <a:t> </a:t>
            </a:r>
            <a:r>
              <a:rPr lang="en-US" dirty="0" err="1"/>
              <a:t>ekonomiyi</a:t>
            </a:r>
            <a:r>
              <a:rPr lang="en-US" dirty="0"/>
              <a:t> </a:t>
            </a:r>
            <a:r>
              <a:rPr lang="en-US" dirty="0" err="1"/>
              <a:t>ve</a:t>
            </a:r>
            <a:r>
              <a:rPr lang="en-US" dirty="0"/>
              <a:t> </a:t>
            </a:r>
            <a:r>
              <a:rPr lang="en-US" dirty="0" err="1"/>
              <a:t>kaynakların</a:t>
            </a:r>
            <a:r>
              <a:rPr lang="en-US" dirty="0"/>
              <a:t> </a:t>
            </a:r>
            <a:r>
              <a:rPr lang="en-US" dirty="0" err="1"/>
              <a:t>korunmasını</a:t>
            </a:r>
            <a:r>
              <a:rPr lang="en-US" dirty="0"/>
              <a:t> </a:t>
            </a:r>
            <a:r>
              <a:rPr lang="en-US" dirty="0" err="1"/>
              <a:t>desteklemek</a:t>
            </a:r>
            <a:r>
              <a:rPr lang="en-US" dirty="0"/>
              <a:t> </a:t>
            </a:r>
            <a:r>
              <a:rPr lang="en-US" dirty="0" err="1"/>
              <a:t>için</a:t>
            </a:r>
            <a:r>
              <a:rPr lang="en-US" dirty="0"/>
              <a:t> </a:t>
            </a:r>
            <a:r>
              <a:rPr lang="en-US" dirty="0" err="1"/>
              <a:t>kullanılmasını</a:t>
            </a:r>
            <a:r>
              <a:rPr lang="en-US" dirty="0"/>
              <a:t> </a:t>
            </a:r>
            <a:r>
              <a:rPr lang="en-US" dirty="0" err="1"/>
              <a:t>beklemektedirler</a:t>
            </a:r>
            <a:r>
              <a:rPr lang="en-US" dirty="0"/>
              <a:t>. Seyahatlerinden </a:t>
            </a:r>
            <a:r>
              <a:rPr lang="en-US" dirty="0" err="1"/>
              <a:t>sonra</a:t>
            </a:r>
            <a:r>
              <a:rPr lang="en-US" dirty="0"/>
              <a:t> da </a:t>
            </a:r>
            <a:r>
              <a:rPr lang="en-US" dirty="0" err="1"/>
              <a:t>bölgede</a:t>
            </a:r>
            <a:r>
              <a:rPr lang="en-US" dirty="0"/>
              <a:t> </a:t>
            </a:r>
            <a:r>
              <a:rPr lang="en-US" dirty="0" err="1"/>
              <a:t>sürdürülebilir</a:t>
            </a:r>
            <a:r>
              <a:rPr lang="en-US" dirty="0"/>
              <a:t> </a:t>
            </a:r>
            <a:r>
              <a:rPr lang="en-US" dirty="0" err="1"/>
              <a:t>gelişmenin</a:t>
            </a:r>
            <a:r>
              <a:rPr lang="en-US" dirty="0"/>
              <a:t> </a:t>
            </a:r>
            <a:r>
              <a:rPr lang="en-US" dirty="0" err="1"/>
              <a:t>sağlanmasına</a:t>
            </a:r>
            <a:r>
              <a:rPr lang="en-US" dirty="0"/>
              <a:t> </a:t>
            </a:r>
            <a:r>
              <a:rPr lang="en-US" dirty="0" err="1"/>
              <a:t>ve</a:t>
            </a:r>
            <a:r>
              <a:rPr lang="en-US" dirty="0"/>
              <a:t> </a:t>
            </a:r>
            <a:r>
              <a:rPr lang="en-US" dirty="0" err="1"/>
              <a:t>korunmasına</a:t>
            </a:r>
            <a:r>
              <a:rPr lang="en-US" dirty="0"/>
              <a:t> </a:t>
            </a:r>
            <a:r>
              <a:rPr lang="en-US" dirty="0" err="1"/>
              <a:t>katkı</a:t>
            </a:r>
            <a:r>
              <a:rPr lang="en-US" dirty="0"/>
              <a:t> </a:t>
            </a:r>
            <a:r>
              <a:rPr lang="en-US" dirty="0" err="1"/>
              <a:t>sağlama</a:t>
            </a:r>
            <a:r>
              <a:rPr lang="en-US" dirty="0"/>
              <a:t> </a:t>
            </a:r>
            <a:r>
              <a:rPr lang="en-US" dirty="0" err="1"/>
              <a:t>konusunda</a:t>
            </a:r>
            <a:r>
              <a:rPr lang="en-US" dirty="0"/>
              <a:t> </a:t>
            </a:r>
            <a:r>
              <a:rPr lang="en-US" dirty="0" err="1"/>
              <a:t>isteklidirler</a:t>
            </a:r>
            <a:r>
              <a:rPr lang="tr-TR" dirty="0"/>
              <a:t>.</a:t>
            </a:r>
          </a:p>
        </p:txBody>
      </p:sp>
    </p:spTree>
    <p:extLst>
      <p:ext uri="{BB962C8B-B14F-4D97-AF65-F5344CB8AC3E}">
        <p14:creationId xmlns:p14="http://schemas.microsoft.com/office/powerpoint/2010/main" val="3193687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89C95BA-9299-4EA9-1ABA-A1C54FE4376F}"/>
              </a:ext>
            </a:extLst>
          </p:cNvPr>
          <p:cNvSpPr>
            <a:spLocks noGrp="1"/>
          </p:cNvSpPr>
          <p:nvPr>
            <p:ph idx="1"/>
          </p:nvPr>
        </p:nvSpPr>
        <p:spPr>
          <a:xfrm>
            <a:off x="457200" y="1435510"/>
            <a:ext cx="7685037" cy="4741453"/>
          </a:xfrm>
        </p:spPr>
        <p:txBody>
          <a:bodyPr>
            <a:normAutofit/>
          </a:bodyPr>
          <a:lstStyle/>
          <a:p>
            <a:pPr algn="just">
              <a:lnSpc>
                <a:spcPct val="150000"/>
              </a:lnSpc>
            </a:pPr>
            <a:r>
              <a:rPr lang="en-US" dirty="0" err="1"/>
              <a:t>Doğadan</a:t>
            </a:r>
            <a:r>
              <a:rPr lang="en-US" dirty="0"/>
              <a:t> </a:t>
            </a:r>
            <a:r>
              <a:rPr lang="en-US" dirty="0" err="1"/>
              <a:t>turizm</a:t>
            </a:r>
            <a:r>
              <a:rPr lang="en-US" dirty="0"/>
              <a:t> </a:t>
            </a:r>
            <a:r>
              <a:rPr lang="en-US" dirty="0" err="1"/>
              <a:t>amaçlı</a:t>
            </a:r>
            <a:r>
              <a:rPr lang="en-US" dirty="0"/>
              <a:t> </a:t>
            </a:r>
            <a:r>
              <a:rPr lang="en-US" dirty="0" err="1"/>
              <a:t>yaralanma</a:t>
            </a:r>
            <a:r>
              <a:rPr lang="en-US" dirty="0"/>
              <a:t> </a:t>
            </a:r>
            <a:r>
              <a:rPr lang="en-US" dirty="0" err="1"/>
              <a:t>çok</a:t>
            </a:r>
            <a:r>
              <a:rPr lang="en-US" dirty="0"/>
              <a:t> </a:t>
            </a:r>
            <a:r>
              <a:rPr lang="en-US" dirty="0" err="1"/>
              <a:t>çeşitli</a:t>
            </a:r>
            <a:r>
              <a:rPr lang="en-US" dirty="0"/>
              <a:t> </a:t>
            </a:r>
            <a:r>
              <a:rPr lang="en-US" dirty="0" err="1"/>
              <a:t>şekillerde</a:t>
            </a:r>
            <a:r>
              <a:rPr lang="en-US" dirty="0"/>
              <a:t> </a:t>
            </a:r>
            <a:r>
              <a:rPr lang="en-US" dirty="0" err="1"/>
              <a:t>ortaya</a:t>
            </a:r>
            <a:r>
              <a:rPr lang="tr-TR" dirty="0"/>
              <a:t> </a:t>
            </a:r>
            <a:r>
              <a:rPr lang="en-US" dirty="0" err="1"/>
              <a:t>çıkabilir</a:t>
            </a:r>
            <a:r>
              <a:rPr lang="en-US" dirty="0"/>
              <a:t>. </a:t>
            </a:r>
            <a:r>
              <a:rPr lang="en-US" dirty="0" err="1"/>
              <a:t>Örneğin</a:t>
            </a:r>
            <a:r>
              <a:rPr lang="en-US" dirty="0"/>
              <a:t>, </a:t>
            </a:r>
            <a:r>
              <a:rPr lang="en-US" dirty="0" err="1"/>
              <a:t>önemli</a:t>
            </a:r>
            <a:r>
              <a:rPr lang="en-US" dirty="0"/>
              <a:t> </a:t>
            </a:r>
            <a:r>
              <a:rPr lang="en-US" dirty="0" err="1"/>
              <a:t>ekoturizm</a:t>
            </a:r>
            <a:r>
              <a:rPr lang="en-US" dirty="0"/>
              <a:t> </a:t>
            </a:r>
            <a:r>
              <a:rPr lang="en-US" dirty="0" err="1"/>
              <a:t>destinasyonlarına</a:t>
            </a:r>
            <a:r>
              <a:rPr lang="en-US" dirty="0"/>
              <a:t> </a:t>
            </a:r>
            <a:r>
              <a:rPr lang="en-US" dirty="0" err="1"/>
              <a:t>sahip</a:t>
            </a:r>
            <a:r>
              <a:rPr lang="en-US" dirty="0"/>
              <a:t> </a:t>
            </a:r>
            <a:r>
              <a:rPr lang="en-US" dirty="0" err="1"/>
              <a:t>Batı</a:t>
            </a:r>
            <a:r>
              <a:rPr lang="en-US" dirty="0"/>
              <a:t> </a:t>
            </a:r>
            <a:r>
              <a:rPr lang="en-US" dirty="0" err="1"/>
              <a:t>Avustralya'da</a:t>
            </a:r>
            <a:r>
              <a:rPr lang="en-US" dirty="0"/>
              <a:t>, </a:t>
            </a:r>
            <a:r>
              <a:rPr lang="en-US" dirty="0" err="1"/>
              <a:t>doğa</a:t>
            </a:r>
            <a:r>
              <a:rPr lang="en-US" dirty="0"/>
              <a:t> </a:t>
            </a:r>
            <a:r>
              <a:rPr lang="en-US" dirty="0" err="1"/>
              <a:t>ile</a:t>
            </a:r>
            <a:r>
              <a:rPr lang="en-US" dirty="0"/>
              <a:t> </a:t>
            </a:r>
            <a:r>
              <a:rPr lang="en-US" dirty="0" err="1"/>
              <a:t>ilgili</a:t>
            </a:r>
            <a:r>
              <a:rPr lang="en-US" dirty="0"/>
              <a:t> </a:t>
            </a:r>
            <a:r>
              <a:rPr lang="en-US" dirty="0" err="1"/>
              <a:t>turizm</a:t>
            </a:r>
            <a:r>
              <a:rPr lang="en-US" dirty="0"/>
              <a:t> </a:t>
            </a:r>
            <a:r>
              <a:rPr lang="en-US" dirty="0" err="1"/>
              <a:t>aktiviteleri</a:t>
            </a:r>
            <a:r>
              <a:rPr lang="en-US" dirty="0"/>
              <a:t> </a:t>
            </a:r>
            <a:r>
              <a:rPr lang="en-US" dirty="0" err="1"/>
              <a:t>arasında</a:t>
            </a:r>
            <a:r>
              <a:rPr lang="en-US" dirty="0"/>
              <a:t>; </a:t>
            </a:r>
            <a:r>
              <a:rPr lang="en-US" dirty="0" err="1"/>
              <a:t>doğa</a:t>
            </a:r>
            <a:r>
              <a:rPr lang="en-US" dirty="0"/>
              <a:t> </a:t>
            </a:r>
            <a:r>
              <a:rPr lang="en-US" dirty="0" err="1"/>
              <a:t>yürüyüşleri</a:t>
            </a:r>
            <a:r>
              <a:rPr lang="en-US" dirty="0"/>
              <a:t>, </a:t>
            </a:r>
            <a:r>
              <a:rPr lang="en-US" dirty="0" err="1"/>
              <a:t>sırt</a:t>
            </a:r>
            <a:r>
              <a:rPr lang="en-US" dirty="0"/>
              <a:t> </a:t>
            </a:r>
            <a:r>
              <a:rPr lang="en-US" dirty="0" err="1"/>
              <a:t>çantası</a:t>
            </a:r>
            <a:r>
              <a:rPr lang="en-US" dirty="0"/>
              <a:t> </a:t>
            </a:r>
            <a:r>
              <a:rPr lang="en-US" dirty="0" err="1"/>
              <a:t>ile</a:t>
            </a:r>
            <a:r>
              <a:rPr lang="en-US" dirty="0"/>
              <a:t> </a:t>
            </a:r>
            <a:r>
              <a:rPr lang="en-US" dirty="0" err="1"/>
              <a:t>yolculuk</a:t>
            </a:r>
            <a:r>
              <a:rPr lang="en-US" dirty="0"/>
              <a:t> </a:t>
            </a:r>
            <a:r>
              <a:rPr lang="en-US" dirty="0" err="1"/>
              <a:t>yapma</a:t>
            </a:r>
            <a:r>
              <a:rPr lang="en-US" dirty="0"/>
              <a:t>, </a:t>
            </a:r>
            <a:r>
              <a:rPr lang="en-US" dirty="0" err="1"/>
              <a:t>doğal</a:t>
            </a:r>
            <a:r>
              <a:rPr lang="en-US" dirty="0"/>
              <a:t> </a:t>
            </a:r>
            <a:r>
              <a:rPr lang="en-US" dirty="0" err="1"/>
              <a:t>yaşamı</a:t>
            </a:r>
            <a:r>
              <a:rPr lang="en-US" dirty="0"/>
              <a:t> </a:t>
            </a:r>
            <a:r>
              <a:rPr lang="en-US" dirty="0" err="1"/>
              <a:t>gözlemleme</a:t>
            </a:r>
            <a:r>
              <a:rPr lang="en-US" dirty="0"/>
              <a:t>, </a:t>
            </a:r>
            <a:r>
              <a:rPr lang="en-US" dirty="0" err="1"/>
              <a:t>kamp</a:t>
            </a:r>
            <a:r>
              <a:rPr lang="en-US" dirty="0"/>
              <a:t> </a:t>
            </a:r>
            <a:r>
              <a:rPr lang="en-US" dirty="0" err="1"/>
              <a:t>kuma</a:t>
            </a:r>
            <a:r>
              <a:rPr lang="en-US" dirty="0"/>
              <a:t>, </a:t>
            </a:r>
            <a:r>
              <a:rPr lang="en-US" dirty="0" err="1"/>
              <a:t>balık</a:t>
            </a:r>
            <a:r>
              <a:rPr lang="en-US" dirty="0"/>
              <a:t> </a:t>
            </a:r>
            <a:r>
              <a:rPr lang="en-US" dirty="0" err="1"/>
              <a:t>tutma</a:t>
            </a:r>
            <a:r>
              <a:rPr lang="en-US" dirty="0"/>
              <a:t> </a:t>
            </a:r>
            <a:r>
              <a:rPr lang="en-US" dirty="0" err="1"/>
              <a:t>sayılabilir</a:t>
            </a:r>
            <a:r>
              <a:rPr lang="en-US" dirty="0"/>
              <a:t>. Daha </a:t>
            </a:r>
            <a:r>
              <a:rPr lang="en-US" dirty="0" err="1"/>
              <a:t>çok</a:t>
            </a:r>
            <a:r>
              <a:rPr lang="en-US" dirty="0"/>
              <a:t> </a:t>
            </a:r>
            <a:r>
              <a:rPr lang="en-US" dirty="0" err="1"/>
              <a:t>macerayı</a:t>
            </a:r>
            <a:r>
              <a:rPr lang="en-US" dirty="0"/>
              <a:t> </a:t>
            </a:r>
            <a:r>
              <a:rPr lang="en-US" dirty="0" err="1"/>
              <a:t>sevenler</a:t>
            </a:r>
            <a:r>
              <a:rPr lang="en-US" dirty="0"/>
              <a:t>, </a:t>
            </a:r>
            <a:r>
              <a:rPr lang="en-US" dirty="0" err="1"/>
              <a:t>engebeli</a:t>
            </a:r>
            <a:r>
              <a:rPr lang="en-US" dirty="0"/>
              <a:t> </a:t>
            </a:r>
            <a:r>
              <a:rPr lang="en-US" dirty="0" err="1"/>
              <a:t>arazide</a:t>
            </a:r>
            <a:r>
              <a:rPr lang="en-US" dirty="0"/>
              <a:t> </a:t>
            </a:r>
            <a:r>
              <a:rPr lang="en-US" dirty="0" err="1"/>
              <a:t>araç</a:t>
            </a:r>
            <a:r>
              <a:rPr lang="en-US" dirty="0"/>
              <a:t> </a:t>
            </a:r>
            <a:r>
              <a:rPr lang="en-US" dirty="0" err="1"/>
              <a:t>kullanma</a:t>
            </a:r>
            <a:r>
              <a:rPr lang="en-US" dirty="0"/>
              <a:t>, </a:t>
            </a:r>
            <a:r>
              <a:rPr lang="en-US" dirty="0" err="1"/>
              <a:t>dağa</a:t>
            </a:r>
            <a:r>
              <a:rPr lang="en-US" dirty="0"/>
              <a:t> </a:t>
            </a:r>
            <a:r>
              <a:rPr lang="en-US" dirty="0" err="1"/>
              <a:t>tırmanma</a:t>
            </a:r>
            <a:r>
              <a:rPr lang="en-US" dirty="0"/>
              <a:t>, </a:t>
            </a:r>
            <a:r>
              <a:rPr lang="en-US" dirty="0" err="1"/>
              <a:t>dalma</a:t>
            </a:r>
            <a:r>
              <a:rPr lang="en-US" dirty="0"/>
              <a:t> </a:t>
            </a:r>
            <a:r>
              <a:rPr lang="en-US" dirty="0" err="1"/>
              <a:t>gibi</a:t>
            </a:r>
            <a:r>
              <a:rPr lang="en-US" dirty="0"/>
              <a:t> </a:t>
            </a:r>
            <a:r>
              <a:rPr lang="en-US" dirty="0" err="1"/>
              <a:t>aktiviteler</a:t>
            </a:r>
            <a:r>
              <a:rPr lang="en-US" dirty="0"/>
              <a:t> </a:t>
            </a:r>
            <a:r>
              <a:rPr lang="en-US" dirty="0" err="1"/>
              <a:t>için</a:t>
            </a:r>
            <a:r>
              <a:rPr lang="en-US" dirty="0"/>
              <a:t> </a:t>
            </a:r>
            <a:r>
              <a:rPr lang="en-US" dirty="0" err="1"/>
              <a:t>doğayı</a:t>
            </a:r>
            <a:r>
              <a:rPr lang="en-US" dirty="0"/>
              <a:t> </a:t>
            </a:r>
            <a:r>
              <a:rPr lang="en-US" dirty="0" err="1"/>
              <a:t>kullanmaktadırlar</a:t>
            </a:r>
            <a:r>
              <a:rPr lang="en-US" dirty="0"/>
              <a:t>. </a:t>
            </a:r>
            <a:r>
              <a:rPr lang="en-US" dirty="0" err="1"/>
              <a:t>Doğa</a:t>
            </a:r>
            <a:r>
              <a:rPr lang="en-US" dirty="0"/>
              <a:t> </a:t>
            </a:r>
            <a:r>
              <a:rPr lang="en-US" dirty="0" err="1"/>
              <a:t>ile</a:t>
            </a:r>
            <a:r>
              <a:rPr lang="en-US" dirty="0"/>
              <a:t> </a:t>
            </a:r>
            <a:r>
              <a:rPr lang="en-US" dirty="0" err="1"/>
              <a:t>ilgili</a:t>
            </a:r>
            <a:r>
              <a:rPr lang="en-US" dirty="0"/>
              <a:t> </a:t>
            </a:r>
            <a:r>
              <a:rPr lang="en-US" dirty="0" err="1"/>
              <a:t>turistlerin</a:t>
            </a:r>
            <a:r>
              <a:rPr lang="en-US" dirty="0"/>
              <a:t> </a:t>
            </a:r>
            <a:r>
              <a:rPr lang="en-US" dirty="0" err="1"/>
              <a:t>faaliyetleri</a:t>
            </a:r>
            <a:r>
              <a:rPr lang="en-US" dirty="0"/>
              <a:t> </a:t>
            </a:r>
            <a:r>
              <a:rPr lang="en-US" dirty="0" err="1"/>
              <a:t>ve</a:t>
            </a:r>
            <a:r>
              <a:rPr lang="en-US" dirty="0"/>
              <a:t> </a:t>
            </a:r>
            <a:r>
              <a:rPr lang="en-US" dirty="0" err="1"/>
              <a:t>dolayısı</a:t>
            </a:r>
            <a:r>
              <a:rPr lang="en-US" dirty="0"/>
              <a:t> </a:t>
            </a:r>
            <a:r>
              <a:rPr lang="en-US" dirty="0" err="1"/>
              <a:t>ile</a:t>
            </a:r>
            <a:r>
              <a:rPr lang="en-US" dirty="0"/>
              <a:t> </a:t>
            </a:r>
            <a:r>
              <a:rPr lang="en-US" dirty="0" err="1"/>
              <a:t>profilleri</a:t>
            </a:r>
            <a:r>
              <a:rPr lang="en-US" dirty="0"/>
              <a:t> </a:t>
            </a:r>
            <a:r>
              <a:rPr lang="en-US" dirty="0" err="1"/>
              <a:t>diğer</a:t>
            </a:r>
            <a:r>
              <a:rPr lang="en-US" dirty="0"/>
              <a:t> </a:t>
            </a:r>
            <a:r>
              <a:rPr lang="en-US" dirty="0" err="1"/>
              <a:t>turizm</a:t>
            </a:r>
            <a:r>
              <a:rPr lang="en-US" dirty="0"/>
              <a:t> </a:t>
            </a:r>
            <a:r>
              <a:rPr lang="en-US" dirty="0" err="1"/>
              <a:t>türlerinin</a:t>
            </a:r>
            <a:r>
              <a:rPr lang="en-US" dirty="0"/>
              <a:t> </a:t>
            </a:r>
            <a:r>
              <a:rPr lang="en-US" dirty="0" err="1"/>
              <a:t>kapsamına</a:t>
            </a:r>
            <a:r>
              <a:rPr lang="en-US" dirty="0"/>
              <a:t> da </a:t>
            </a:r>
            <a:r>
              <a:rPr lang="en-US" dirty="0" err="1"/>
              <a:t>girdiğinden</a:t>
            </a:r>
            <a:r>
              <a:rPr lang="en-US" dirty="0"/>
              <a:t>, </a:t>
            </a:r>
            <a:r>
              <a:rPr lang="en-US" dirty="0" err="1"/>
              <a:t>bunlar</a:t>
            </a:r>
            <a:r>
              <a:rPr lang="en-US" dirty="0"/>
              <a:t> </a:t>
            </a:r>
            <a:r>
              <a:rPr lang="en-US" dirty="0" err="1"/>
              <a:t>tek</a:t>
            </a:r>
            <a:r>
              <a:rPr lang="en-US" dirty="0"/>
              <a:t> </a:t>
            </a:r>
            <a:r>
              <a:rPr lang="en-US" dirty="0" err="1"/>
              <a:t>bir</a:t>
            </a:r>
            <a:r>
              <a:rPr lang="en-US" dirty="0"/>
              <a:t> g</a:t>
            </a:r>
            <a:r>
              <a:rPr lang="tr-TR" dirty="0" err="1"/>
              <a:t>ru</a:t>
            </a:r>
            <a:r>
              <a:rPr lang="en-US" dirty="0"/>
              <a:t>p </a:t>
            </a:r>
            <a:r>
              <a:rPr lang="en-US" dirty="0" err="1"/>
              <a:t>altında</a:t>
            </a:r>
            <a:r>
              <a:rPr lang="en-US" dirty="0"/>
              <a:t> </a:t>
            </a:r>
            <a:r>
              <a:rPr lang="tr-TR" dirty="0"/>
              <a:t>s</a:t>
            </a:r>
            <a:r>
              <a:rPr lang="en-US" dirty="0" err="1"/>
              <a:t>ınıflandırılamazlar</a:t>
            </a:r>
            <a:r>
              <a:rPr lang="tr-TR" dirty="0"/>
              <a:t>.</a:t>
            </a:r>
          </a:p>
        </p:txBody>
      </p:sp>
    </p:spTree>
    <p:extLst>
      <p:ext uri="{BB962C8B-B14F-4D97-AF65-F5344CB8AC3E}">
        <p14:creationId xmlns:p14="http://schemas.microsoft.com/office/powerpoint/2010/main" val="3891561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12E97B-C00A-7741-392C-94BA7C33B08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FE845CC-ADB9-44C2-FF80-56E307FF0077}"/>
              </a:ext>
            </a:extLst>
          </p:cNvPr>
          <p:cNvSpPr>
            <a:spLocks noGrp="1"/>
          </p:cNvSpPr>
          <p:nvPr>
            <p:ph idx="1"/>
          </p:nvPr>
        </p:nvSpPr>
        <p:spPr/>
        <p:txBody>
          <a:bodyPr/>
          <a:lstStyle/>
          <a:p>
            <a:pPr algn="just">
              <a:lnSpc>
                <a:spcPct val="150000"/>
              </a:lnSpc>
            </a:pPr>
            <a:r>
              <a:rPr lang="en-US" dirty="0" err="1"/>
              <a:t>Doğa</a:t>
            </a:r>
            <a:r>
              <a:rPr lang="en-US" dirty="0"/>
              <a:t> </a:t>
            </a:r>
            <a:r>
              <a:rPr lang="en-US" dirty="0" err="1"/>
              <a:t>turistlerinin</a:t>
            </a:r>
            <a:r>
              <a:rPr lang="en-US" dirty="0"/>
              <a:t> </a:t>
            </a:r>
            <a:r>
              <a:rPr lang="en-US" dirty="0" err="1"/>
              <a:t>sınıflandırılması</a:t>
            </a:r>
            <a:r>
              <a:rPr lang="en-US" dirty="0"/>
              <a:t>, </a:t>
            </a:r>
            <a:r>
              <a:rPr lang="en-US" dirty="0" err="1"/>
              <a:t>doğada</a:t>
            </a:r>
            <a:r>
              <a:rPr lang="en-US" dirty="0"/>
              <a:t> </a:t>
            </a:r>
            <a:r>
              <a:rPr lang="en-US" dirty="0" err="1"/>
              <a:t>geçirdikleri</a:t>
            </a:r>
            <a:r>
              <a:rPr lang="en-US" dirty="0"/>
              <a:t> </a:t>
            </a:r>
            <a:r>
              <a:rPr lang="tr-TR" dirty="0"/>
              <a:t>s</a:t>
            </a:r>
            <a:r>
              <a:rPr lang="en-US" dirty="0" err="1"/>
              <a:t>üreye</a:t>
            </a:r>
            <a:r>
              <a:rPr lang="en-US" dirty="0"/>
              <a:t>, </a:t>
            </a:r>
            <a:r>
              <a:rPr lang="en-US" dirty="0" err="1"/>
              <a:t>doğadaki</a:t>
            </a:r>
            <a:r>
              <a:rPr lang="en-US" dirty="0"/>
              <a:t> </a:t>
            </a:r>
            <a:r>
              <a:rPr lang="en-US" dirty="0" err="1"/>
              <a:t>deneyimin</a:t>
            </a:r>
            <a:r>
              <a:rPr lang="en-US" dirty="0"/>
              <a:t> </a:t>
            </a:r>
            <a:r>
              <a:rPr lang="en-US" dirty="0" err="1"/>
              <a:t>türüne</a:t>
            </a:r>
            <a:r>
              <a:rPr lang="en-US" dirty="0"/>
              <a:t> </a:t>
            </a:r>
            <a:r>
              <a:rPr lang="en-US" dirty="0" err="1"/>
              <a:t>ve</a:t>
            </a:r>
            <a:r>
              <a:rPr lang="en-US" dirty="0"/>
              <a:t> </a:t>
            </a:r>
            <a:r>
              <a:rPr lang="en-US" dirty="0" err="1"/>
              <a:t>seyahat</a:t>
            </a:r>
            <a:r>
              <a:rPr lang="en-US" dirty="0"/>
              <a:t> </a:t>
            </a:r>
            <a:r>
              <a:rPr lang="en-US" dirty="0" err="1"/>
              <a:t>destinasyonunun</a:t>
            </a:r>
            <a:r>
              <a:rPr lang="en-US" dirty="0"/>
              <a:t> </a:t>
            </a:r>
            <a:r>
              <a:rPr lang="en-US" dirty="0" err="1"/>
              <a:t>onlar</a:t>
            </a:r>
            <a:r>
              <a:rPr lang="en-US" dirty="0"/>
              <a:t> </a:t>
            </a:r>
            <a:r>
              <a:rPr lang="en-US" dirty="0" err="1"/>
              <a:t>için</a:t>
            </a:r>
            <a:r>
              <a:rPr lang="en-US" dirty="0"/>
              <a:t> </a:t>
            </a:r>
            <a:r>
              <a:rPr lang="en-US" dirty="0" err="1"/>
              <a:t>taşıdığı</a:t>
            </a:r>
            <a:r>
              <a:rPr lang="en-US" dirty="0"/>
              <a:t> </a:t>
            </a:r>
            <a:r>
              <a:rPr lang="en-US" dirty="0" err="1"/>
              <a:t>anlama</a:t>
            </a:r>
            <a:r>
              <a:rPr lang="en-US" dirty="0"/>
              <a:t> </a:t>
            </a:r>
            <a:r>
              <a:rPr lang="en-US" dirty="0" err="1"/>
              <a:t>göre</a:t>
            </a:r>
            <a:r>
              <a:rPr lang="en-US" dirty="0"/>
              <a:t> </a:t>
            </a:r>
            <a:r>
              <a:rPr lang="en-US" dirty="0" err="1"/>
              <a:t>aşağıdaki</a:t>
            </a:r>
            <a:r>
              <a:rPr lang="en-US" dirty="0"/>
              <a:t> </a:t>
            </a:r>
            <a:r>
              <a:rPr lang="en-US" dirty="0" err="1"/>
              <a:t>şekilde</a:t>
            </a:r>
            <a:r>
              <a:rPr lang="en-US" dirty="0"/>
              <a:t> </a:t>
            </a:r>
            <a:r>
              <a:rPr lang="en-US" dirty="0" err="1"/>
              <a:t>yapılabili</a:t>
            </a:r>
            <a:r>
              <a:rPr lang="tr-TR" dirty="0"/>
              <a:t>r.</a:t>
            </a:r>
          </a:p>
        </p:txBody>
      </p:sp>
    </p:spTree>
    <p:extLst>
      <p:ext uri="{BB962C8B-B14F-4D97-AF65-F5344CB8AC3E}">
        <p14:creationId xmlns:p14="http://schemas.microsoft.com/office/powerpoint/2010/main" val="1094512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a:extLst>
              <a:ext uri="{FF2B5EF4-FFF2-40B4-BE49-F238E27FC236}">
                <a16:creationId xmlns:a16="http://schemas.microsoft.com/office/drawing/2014/main" id="{40C0D93B-20B6-B99D-03CC-D32F91E6375C}"/>
              </a:ext>
            </a:extLst>
          </p:cNvPr>
          <p:cNvGraphicFramePr>
            <a:graphicFrameLocks noGrp="1"/>
          </p:cNvGraphicFramePr>
          <p:nvPr>
            <p:ph idx="1"/>
            <p:extLst>
              <p:ext uri="{D42A27DB-BD31-4B8C-83A1-F6EECF244321}">
                <p14:modId xmlns:p14="http://schemas.microsoft.com/office/powerpoint/2010/main" val="2649888451"/>
              </p:ext>
            </p:extLst>
          </p:nvPr>
        </p:nvGraphicFramePr>
        <p:xfrm>
          <a:off x="457199" y="176981"/>
          <a:ext cx="9040761" cy="6410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2081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AE390AE-D51C-C7D5-0093-0EF19AB8E458}"/>
              </a:ext>
            </a:extLst>
          </p:cNvPr>
          <p:cNvSpPr>
            <a:spLocks noGrp="1"/>
          </p:cNvSpPr>
          <p:nvPr>
            <p:ph idx="1"/>
          </p:nvPr>
        </p:nvSpPr>
        <p:spPr>
          <a:xfrm>
            <a:off x="457200" y="1465006"/>
            <a:ext cx="7880555" cy="4711957"/>
          </a:xfrm>
        </p:spPr>
        <p:txBody>
          <a:bodyPr>
            <a:normAutofit/>
          </a:bodyPr>
          <a:lstStyle/>
          <a:p>
            <a:pPr algn="just">
              <a:lnSpc>
                <a:spcPct val="150000"/>
              </a:lnSpc>
            </a:pPr>
            <a:r>
              <a:rPr lang="en-US" sz="2200" dirty="0"/>
              <a:t>İlk </a:t>
            </a:r>
            <a:r>
              <a:rPr lang="en-US" sz="2200" dirty="0" err="1"/>
              <a:t>iki</a:t>
            </a:r>
            <a:r>
              <a:rPr lang="en-US" sz="2200" dirty="0"/>
              <a:t> </a:t>
            </a:r>
            <a:r>
              <a:rPr lang="en-US" sz="2200" dirty="0" err="1"/>
              <a:t>gruptaki</a:t>
            </a:r>
            <a:r>
              <a:rPr lang="en-US" sz="2200" dirty="0"/>
              <a:t> </a:t>
            </a:r>
            <a:r>
              <a:rPr lang="en-US" sz="2200" dirty="0" err="1"/>
              <a:t>turistleri</a:t>
            </a:r>
            <a:r>
              <a:rPr lang="en-US" sz="2200" dirty="0"/>
              <a:t> </a:t>
            </a:r>
            <a:r>
              <a:rPr lang="en-US" sz="2200" dirty="0" err="1"/>
              <a:t>ekoturist</a:t>
            </a:r>
            <a:r>
              <a:rPr lang="en-US" sz="2200" dirty="0"/>
              <a:t> </a:t>
            </a:r>
            <a:r>
              <a:rPr lang="en-US" sz="2200" dirty="0" err="1"/>
              <a:t>olarak</a:t>
            </a:r>
            <a:r>
              <a:rPr lang="en-US" sz="2200" dirty="0"/>
              <a:t> </a:t>
            </a:r>
            <a:r>
              <a:rPr lang="en-US" sz="2200" dirty="0" err="1"/>
              <a:t>adlandırmak</a:t>
            </a:r>
            <a:r>
              <a:rPr lang="en-US" sz="2200" dirty="0"/>
              <a:t> </a:t>
            </a:r>
            <a:r>
              <a:rPr lang="en-US" sz="2200" dirty="0" err="1"/>
              <a:t>mümkün</a:t>
            </a:r>
            <a:r>
              <a:rPr lang="en-US" sz="2200" dirty="0"/>
              <a:t> </a:t>
            </a:r>
            <a:r>
              <a:rPr lang="en-US" sz="2200" dirty="0" err="1"/>
              <a:t>iken</a:t>
            </a:r>
            <a:r>
              <a:rPr lang="en-US" sz="2200" dirty="0"/>
              <a:t>, </a:t>
            </a:r>
            <a:r>
              <a:rPr lang="en-US" sz="2200" dirty="0" err="1"/>
              <a:t>diğer</a:t>
            </a:r>
            <a:r>
              <a:rPr lang="en-US" sz="2200" dirty="0"/>
              <a:t> </a:t>
            </a:r>
            <a:r>
              <a:rPr lang="en-US" sz="2200" dirty="0" err="1"/>
              <a:t>gruptakiler</a:t>
            </a:r>
            <a:r>
              <a:rPr lang="en-US" sz="2200" dirty="0"/>
              <a:t> </a:t>
            </a:r>
            <a:r>
              <a:rPr lang="en-US" sz="2200" dirty="0" err="1"/>
              <a:t>için</a:t>
            </a:r>
            <a:r>
              <a:rPr lang="en-US" sz="2200" dirty="0"/>
              <a:t> </a:t>
            </a:r>
            <a:r>
              <a:rPr lang="en-US" sz="2200" dirty="0" err="1"/>
              <a:t>aynı</a:t>
            </a:r>
            <a:r>
              <a:rPr lang="en-US" sz="2200" dirty="0"/>
              <a:t> </a:t>
            </a:r>
            <a:r>
              <a:rPr lang="en-US" sz="2200" dirty="0" err="1"/>
              <a:t>şeyi</a:t>
            </a:r>
            <a:r>
              <a:rPr lang="en-US" sz="2200" dirty="0"/>
              <a:t> </a:t>
            </a:r>
            <a:r>
              <a:rPr lang="en-US" sz="2200" dirty="0" err="1"/>
              <a:t>söylemek</a:t>
            </a:r>
            <a:r>
              <a:rPr lang="en-US" sz="2200" dirty="0"/>
              <a:t> </a:t>
            </a:r>
            <a:r>
              <a:rPr lang="en-US" sz="2200" dirty="0" err="1"/>
              <a:t>güçtür</a:t>
            </a:r>
            <a:r>
              <a:rPr lang="en-US" sz="2200" dirty="0"/>
              <a:t>. </a:t>
            </a:r>
            <a:r>
              <a:rPr lang="en-US" sz="2200" dirty="0" err="1"/>
              <a:t>Fakat</a:t>
            </a:r>
            <a:r>
              <a:rPr lang="en-US" sz="2200" dirty="0"/>
              <a:t> </a:t>
            </a:r>
            <a:r>
              <a:rPr lang="en-US" sz="2200" dirty="0" err="1"/>
              <a:t>bu</a:t>
            </a:r>
            <a:r>
              <a:rPr lang="en-US" sz="2200" dirty="0"/>
              <a:t> </a:t>
            </a:r>
            <a:r>
              <a:rPr lang="en-US" sz="2200" dirty="0" err="1"/>
              <a:t>grupların</a:t>
            </a:r>
            <a:r>
              <a:rPr lang="en-US" sz="2200" dirty="0"/>
              <a:t> </a:t>
            </a:r>
            <a:r>
              <a:rPr lang="en-US" sz="2200" dirty="0" err="1"/>
              <a:t>hepsi</a:t>
            </a:r>
            <a:r>
              <a:rPr lang="en-US" sz="2200" dirty="0"/>
              <a:t> </a:t>
            </a:r>
            <a:r>
              <a:rPr lang="en-US" sz="2200" dirty="0" err="1"/>
              <a:t>sonuçta</a:t>
            </a:r>
            <a:r>
              <a:rPr lang="en-US" sz="2200" dirty="0"/>
              <a:t> </a:t>
            </a:r>
            <a:r>
              <a:rPr lang="en-US" sz="2200" dirty="0" err="1"/>
              <a:t>doğa</a:t>
            </a:r>
            <a:r>
              <a:rPr lang="en-US" sz="2200" dirty="0"/>
              <a:t> </a:t>
            </a:r>
            <a:r>
              <a:rPr lang="en-US" sz="2200" dirty="0" err="1"/>
              <a:t>turizmi</a:t>
            </a:r>
            <a:r>
              <a:rPr lang="en-US" sz="2200" dirty="0"/>
              <a:t> </a:t>
            </a:r>
            <a:r>
              <a:rPr lang="en-US" sz="2200" dirty="0" err="1"/>
              <a:t>pazarı</a:t>
            </a:r>
            <a:r>
              <a:rPr lang="en-US" sz="2200" dirty="0"/>
              <a:t> </a:t>
            </a:r>
            <a:r>
              <a:rPr lang="en-US" sz="2200" dirty="0" err="1"/>
              <a:t>içinde</a:t>
            </a:r>
            <a:r>
              <a:rPr lang="en-US" sz="2200" dirty="0"/>
              <a:t> </a:t>
            </a:r>
            <a:r>
              <a:rPr lang="en-US" sz="2200" dirty="0" err="1"/>
              <a:t>yer</a:t>
            </a:r>
            <a:r>
              <a:rPr lang="en-US" sz="2200" dirty="0"/>
              <a:t> </a:t>
            </a:r>
            <a:r>
              <a:rPr lang="en-US" sz="2200" dirty="0" err="1"/>
              <a:t>almaktadır</a:t>
            </a:r>
            <a:r>
              <a:rPr lang="en-US" sz="2200" dirty="0"/>
              <a:t>. Bu </a:t>
            </a:r>
            <a:r>
              <a:rPr lang="en-US" sz="2200" dirty="0" err="1"/>
              <a:t>faaliyetlere</a:t>
            </a:r>
            <a:r>
              <a:rPr lang="en-US" sz="2200" dirty="0"/>
              <a:t> </a:t>
            </a:r>
            <a:r>
              <a:rPr lang="en-US" sz="2200" dirty="0" err="1"/>
              <a:t>katılanların</a:t>
            </a:r>
            <a:r>
              <a:rPr lang="en-US" sz="2200" dirty="0"/>
              <a:t> </a:t>
            </a:r>
            <a:r>
              <a:rPr lang="en-US" sz="2200" dirty="0" err="1"/>
              <a:t>doğayı</a:t>
            </a:r>
            <a:r>
              <a:rPr lang="en-US" sz="2200" dirty="0"/>
              <a:t> </a:t>
            </a:r>
            <a:r>
              <a:rPr lang="en-US" sz="2200" dirty="0" err="1"/>
              <a:t>koruma</a:t>
            </a:r>
            <a:r>
              <a:rPr lang="en-US" sz="2200" dirty="0"/>
              <a:t> </a:t>
            </a:r>
            <a:r>
              <a:rPr lang="en-US" sz="2200" dirty="0" err="1"/>
              <a:t>duygularının</a:t>
            </a:r>
            <a:r>
              <a:rPr lang="en-US" sz="2200" dirty="0"/>
              <a:t> ne </a:t>
            </a:r>
            <a:r>
              <a:rPr lang="en-US" sz="2200" dirty="0" err="1"/>
              <a:t>kadar</a:t>
            </a:r>
            <a:r>
              <a:rPr lang="en-US" sz="2200" dirty="0"/>
              <a:t> </a:t>
            </a:r>
            <a:r>
              <a:rPr lang="en-US" sz="2200" dirty="0" err="1"/>
              <a:t>geliştiğini</a:t>
            </a:r>
            <a:r>
              <a:rPr lang="en-US" sz="2200" dirty="0"/>
              <a:t> </a:t>
            </a:r>
            <a:r>
              <a:rPr lang="en-US" sz="2200" dirty="0" err="1"/>
              <a:t>ve</a:t>
            </a:r>
            <a:r>
              <a:rPr lang="en-US" sz="2200" dirty="0"/>
              <a:t> </a:t>
            </a:r>
            <a:r>
              <a:rPr lang="en-US" sz="2200" dirty="0" err="1"/>
              <a:t>bunu</a:t>
            </a:r>
            <a:r>
              <a:rPr lang="en-US" sz="2200" dirty="0"/>
              <a:t> </a:t>
            </a:r>
            <a:r>
              <a:rPr lang="en-US" sz="2200" dirty="0" err="1"/>
              <a:t>destekleyecek</a:t>
            </a:r>
            <a:r>
              <a:rPr lang="en-US" sz="2200" dirty="0"/>
              <a:t> </a:t>
            </a:r>
            <a:r>
              <a:rPr lang="en-US" sz="2200" dirty="0" err="1"/>
              <a:t>eylemlerini</a:t>
            </a:r>
            <a:r>
              <a:rPr lang="en-US" sz="2200" dirty="0"/>
              <a:t> </a:t>
            </a:r>
            <a:r>
              <a:rPr lang="en-US" sz="2200" dirty="0" err="1"/>
              <a:t>veya</a:t>
            </a:r>
            <a:r>
              <a:rPr lang="en-US" sz="2200" dirty="0"/>
              <a:t> </a:t>
            </a:r>
            <a:r>
              <a:rPr lang="en-US" sz="2200" dirty="0" err="1"/>
              <a:t>yerel</a:t>
            </a:r>
            <a:r>
              <a:rPr lang="en-US" sz="2200" dirty="0"/>
              <a:t> </a:t>
            </a:r>
            <a:r>
              <a:rPr lang="en-US" sz="2200" dirty="0" err="1"/>
              <a:t>topluma</a:t>
            </a:r>
            <a:r>
              <a:rPr lang="en-US" sz="2200" dirty="0"/>
              <a:t> </a:t>
            </a:r>
            <a:r>
              <a:rPr lang="en-US" sz="2200" dirty="0" err="1"/>
              <a:t>sağlayacakları</a:t>
            </a:r>
            <a:r>
              <a:rPr lang="en-US" sz="2200" dirty="0"/>
              <a:t> </a:t>
            </a:r>
            <a:r>
              <a:rPr lang="en-US" sz="2200" dirty="0" err="1"/>
              <a:t>kakları</a:t>
            </a:r>
            <a:r>
              <a:rPr lang="en-US" sz="2200" dirty="0"/>
              <a:t> </a:t>
            </a:r>
            <a:r>
              <a:rPr lang="en-US" sz="2200" dirty="0" err="1"/>
              <a:t>ölçmek</a:t>
            </a:r>
            <a:r>
              <a:rPr lang="en-US" sz="2200" dirty="0"/>
              <a:t> son </a:t>
            </a:r>
            <a:r>
              <a:rPr lang="en-US" sz="2200" dirty="0" err="1"/>
              <a:t>derece</a:t>
            </a:r>
            <a:r>
              <a:rPr lang="en-US" sz="2200" dirty="0"/>
              <a:t> </a:t>
            </a:r>
            <a:r>
              <a:rPr lang="en-US" sz="2200" dirty="0" err="1"/>
              <a:t>güç</a:t>
            </a:r>
            <a:r>
              <a:rPr lang="en-US" sz="2200" dirty="0"/>
              <a:t> </a:t>
            </a:r>
            <a:r>
              <a:rPr lang="en-US" sz="2200" dirty="0" err="1"/>
              <a:t>olduğundan</a:t>
            </a:r>
            <a:r>
              <a:rPr lang="en-US" sz="2200" dirty="0"/>
              <a:t>, </a:t>
            </a:r>
            <a:r>
              <a:rPr lang="en-US" sz="2200" dirty="0" err="1"/>
              <a:t>gerçek</a:t>
            </a:r>
            <a:r>
              <a:rPr lang="en-US" sz="2200" dirty="0"/>
              <a:t> </a:t>
            </a:r>
            <a:r>
              <a:rPr lang="en-US" sz="2200" dirty="0" err="1"/>
              <a:t>ekoturistlerin</a:t>
            </a:r>
            <a:r>
              <a:rPr lang="en-US" sz="2200" dirty="0"/>
              <a:t> </a:t>
            </a:r>
            <a:r>
              <a:rPr lang="en-US" sz="2200" dirty="0" err="1"/>
              <a:t>sayısını</a:t>
            </a:r>
            <a:r>
              <a:rPr lang="en-US" sz="2200" dirty="0"/>
              <a:t> </a:t>
            </a:r>
            <a:r>
              <a:rPr lang="en-US" sz="2200" dirty="0" err="1"/>
              <a:t>belirlemek</a:t>
            </a:r>
            <a:r>
              <a:rPr lang="en-US" sz="2200" dirty="0"/>
              <a:t> de </a:t>
            </a:r>
            <a:r>
              <a:rPr lang="en-US" sz="2200" dirty="0" err="1"/>
              <a:t>aynı</a:t>
            </a:r>
            <a:r>
              <a:rPr lang="en-US" sz="2200" dirty="0"/>
              <a:t> </a:t>
            </a:r>
            <a:r>
              <a:rPr lang="en-US" sz="2200" dirty="0" err="1"/>
              <a:t>şekilde</a:t>
            </a:r>
            <a:r>
              <a:rPr lang="en-US" sz="2200" dirty="0"/>
              <a:t> </a:t>
            </a:r>
            <a:r>
              <a:rPr lang="en-US" sz="2200" dirty="0" err="1"/>
              <a:t>zorlaşmaktadır</a:t>
            </a:r>
            <a:r>
              <a:rPr lang="tr-TR" sz="2200" dirty="0"/>
              <a:t>.</a:t>
            </a:r>
          </a:p>
        </p:txBody>
      </p:sp>
    </p:spTree>
    <p:extLst>
      <p:ext uri="{BB962C8B-B14F-4D97-AF65-F5344CB8AC3E}">
        <p14:creationId xmlns:p14="http://schemas.microsoft.com/office/powerpoint/2010/main" val="2052001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F75AE8C-6DCA-F631-46CB-7B2AAD7C3521}"/>
              </a:ext>
            </a:extLst>
          </p:cNvPr>
          <p:cNvSpPr>
            <a:spLocks noGrp="1"/>
          </p:cNvSpPr>
          <p:nvPr>
            <p:ph idx="1"/>
          </p:nvPr>
        </p:nvSpPr>
        <p:spPr>
          <a:xfrm>
            <a:off x="339213" y="1388875"/>
            <a:ext cx="7685037" cy="4080250"/>
          </a:xfrm>
        </p:spPr>
        <p:txBody>
          <a:bodyPr>
            <a:normAutofit/>
          </a:bodyPr>
          <a:lstStyle/>
          <a:p>
            <a:pPr algn="just">
              <a:lnSpc>
                <a:spcPct val="150000"/>
              </a:lnSpc>
            </a:pPr>
            <a:r>
              <a:rPr lang="tr-TR" sz="3000" dirty="0"/>
              <a:t>Ekoturizm, turizm pazarı içerisinde doğa turizminin özel bir bölümüdür.</a:t>
            </a:r>
          </a:p>
          <a:p>
            <a:pPr algn="just">
              <a:lnSpc>
                <a:spcPct val="150000"/>
              </a:lnSpc>
            </a:pPr>
            <a:r>
              <a:rPr lang="tr-TR" sz="3000" dirty="0"/>
              <a:t>Ekoturizm pazarını oluşturan ise;</a:t>
            </a:r>
          </a:p>
        </p:txBody>
      </p:sp>
      <p:graphicFrame>
        <p:nvGraphicFramePr>
          <p:cNvPr id="2" name="Diyagram 1">
            <a:extLst>
              <a:ext uri="{FF2B5EF4-FFF2-40B4-BE49-F238E27FC236}">
                <a16:creationId xmlns:a16="http://schemas.microsoft.com/office/drawing/2014/main" id="{A0340B6C-4E0A-462F-1C52-AE13F00630B6}"/>
              </a:ext>
            </a:extLst>
          </p:cNvPr>
          <p:cNvGraphicFramePr/>
          <p:nvPr>
            <p:extLst>
              <p:ext uri="{D42A27DB-BD31-4B8C-83A1-F6EECF244321}">
                <p14:modId xmlns:p14="http://schemas.microsoft.com/office/powerpoint/2010/main" val="3533301210"/>
              </p:ext>
            </p:extLst>
          </p:nvPr>
        </p:nvGraphicFramePr>
        <p:xfrm>
          <a:off x="6007509" y="2696566"/>
          <a:ext cx="6020619" cy="4421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94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723425C-A12D-B713-A81A-40F9B2DADED8}"/>
              </a:ext>
            </a:extLst>
          </p:cNvPr>
          <p:cNvSpPr>
            <a:spLocks noGrp="1"/>
          </p:cNvSpPr>
          <p:nvPr>
            <p:ph idx="1"/>
          </p:nvPr>
        </p:nvSpPr>
        <p:spPr>
          <a:xfrm>
            <a:off x="264160" y="504190"/>
            <a:ext cx="5049519" cy="5662929"/>
          </a:xfrm>
        </p:spPr>
        <p:txBody>
          <a:bodyPr>
            <a:normAutofit fontScale="92500" lnSpcReduction="10000"/>
          </a:bodyPr>
          <a:lstStyle/>
          <a:p>
            <a:pPr algn="just">
              <a:lnSpc>
                <a:spcPct val="150000"/>
              </a:lnSpc>
            </a:pPr>
            <a:r>
              <a:rPr lang="en-US" dirty="0"/>
              <a:t>Bu </a:t>
            </a:r>
            <a:r>
              <a:rPr lang="en-US" dirty="0" err="1"/>
              <a:t>konuda</a:t>
            </a:r>
            <a:r>
              <a:rPr lang="en-US" dirty="0"/>
              <a:t> Yeni </a:t>
            </a:r>
            <a:r>
              <a:rPr lang="en-US" dirty="0" err="1"/>
              <a:t>Zelanda</a:t>
            </a:r>
            <a:r>
              <a:rPr lang="en-US" dirty="0"/>
              <a:t> </a:t>
            </a:r>
            <a:r>
              <a:rPr lang="en-US" dirty="0" err="1"/>
              <a:t>turizm</a:t>
            </a:r>
            <a:r>
              <a:rPr lang="en-US" dirty="0"/>
              <a:t> </a:t>
            </a:r>
            <a:r>
              <a:rPr lang="en-US" dirty="0" err="1"/>
              <a:t>pazarına</a:t>
            </a:r>
            <a:r>
              <a:rPr lang="en-US" dirty="0"/>
              <a:t> </a:t>
            </a:r>
            <a:r>
              <a:rPr lang="en-US" dirty="0" err="1"/>
              <a:t>yönelik</a:t>
            </a:r>
            <a:r>
              <a:rPr lang="en-US" dirty="0"/>
              <a:t> </a:t>
            </a:r>
            <a:r>
              <a:rPr lang="en-US" dirty="0" err="1"/>
              <a:t>bir</a:t>
            </a:r>
            <a:r>
              <a:rPr lang="en-US" dirty="0"/>
              <a:t> </a:t>
            </a:r>
            <a:r>
              <a:rPr lang="en-US" dirty="0" err="1"/>
              <a:t>örnek</a:t>
            </a:r>
            <a:r>
              <a:rPr lang="en-US" dirty="0"/>
              <a:t> </a:t>
            </a:r>
            <a:r>
              <a:rPr lang="en-US" dirty="0" err="1"/>
              <a:t>gösterilebilir</a:t>
            </a:r>
            <a:r>
              <a:rPr lang="en-US" dirty="0"/>
              <a:t>. </a:t>
            </a:r>
            <a:r>
              <a:rPr lang="en-US" dirty="0" err="1"/>
              <a:t>Ekoturizm</a:t>
            </a:r>
            <a:r>
              <a:rPr lang="en-US" dirty="0"/>
              <a:t> </a:t>
            </a:r>
            <a:r>
              <a:rPr lang="en-US" dirty="0" err="1"/>
              <a:t>alanındaki</a:t>
            </a:r>
            <a:r>
              <a:rPr lang="en-US" dirty="0"/>
              <a:t> </a:t>
            </a:r>
            <a:r>
              <a:rPr lang="en-US" dirty="0" err="1"/>
              <a:t>araştırmacılar</a:t>
            </a:r>
            <a:r>
              <a:rPr lang="en-US" dirty="0"/>
              <a:t> Yeni </a:t>
            </a:r>
            <a:r>
              <a:rPr lang="en-US" dirty="0" err="1"/>
              <a:t>Zelanda</a:t>
            </a:r>
            <a:r>
              <a:rPr lang="en-US" dirty="0"/>
              <a:t> </a:t>
            </a:r>
            <a:r>
              <a:rPr lang="en-US" dirty="0" err="1"/>
              <a:t>pazarının</a:t>
            </a:r>
            <a:r>
              <a:rPr lang="en-US" dirty="0"/>
              <a:t> % 4-5'ini </a:t>
            </a:r>
            <a:r>
              <a:rPr lang="en-US" dirty="0" err="1"/>
              <a:t>ekoturistlerin</a:t>
            </a:r>
            <a:r>
              <a:rPr lang="en-US" dirty="0"/>
              <a:t> </a:t>
            </a:r>
            <a:r>
              <a:rPr lang="en-US" dirty="0" err="1"/>
              <a:t>oluşturduğunu</a:t>
            </a:r>
            <a:r>
              <a:rPr lang="en-US" dirty="0"/>
              <a:t> </a:t>
            </a:r>
            <a:r>
              <a:rPr lang="en-US" dirty="0" err="1"/>
              <a:t>ve</a:t>
            </a:r>
            <a:r>
              <a:rPr lang="en-US" dirty="0"/>
              <a:t> </a:t>
            </a:r>
            <a:r>
              <a:rPr lang="en-US" dirty="0" err="1"/>
              <a:t>ileride</a:t>
            </a:r>
            <a:r>
              <a:rPr lang="en-US" dirty="0"/>
              <a:t> </a:t>
            </a:r>
            <a:r>
              <a:rPr lang="en-US" dirty="0" err="1"/>
              <a:t>bu</a:t>
            </a:r>
            <a:r>
              <a:rPr lang="en-US" dirty="0"/>
              <a:t> </a:t>
            </a:r>
            <a:r>
              <a:rPr lang="en-US" dirty="0" err="1"/>
              <a:t>oranın</a:t>
            </a:r>
            <a:r>
              <a:rPr lang="en-US" dirty="0"/>
              <a:t> </a:t>
            </a:r>
            <a:r>
              <a:rPr lang="en-US" dirty="0" err="1"/>
              <a:t>artarak</a:t>
            </a:r>
            <a:r>
              <a:rPr lang="en-US" dirty="0"/>
              <a:t> %7-8'lik </a:t>
            </a:r>
            <a:r>
              <a:rPr lang="en-US" dirty="0" err="1"/>
              <a:t>bir</a:t>
            </a:r>
            <a:r>
              <a:rPr lang="en-US" dirty="0"/>
              <a:t> </a:t>
            </a:r>
            <a:r>
              <a:rPr lang="en-US" dirty="0" err="1"/>
              <a:t>seviyeye</a:t>
            </a:r>
            <a:r>
              <a:rPr lang="en-US" dirty="0"/>
              <a:t> </a:t>
            </a:r>
            <a:r>
              <a:rPr lang="en-US" dirty="0" err="1"/>
              <a:t>yükselebileceğini</a:t>
            </a:r>
            <a:r>
              <a:rPr lang="en-US" dirty="0"/>
              <a:t> </a:t>
            </a:r>
            <a:r>
              <a:rPr lang="en-US" dirty="0" err="1"/>
              <a:t>belirtirlerken</a:t>
            </a:r>
            <a:r>
              <a:rPr lang="en-US" dirty="0"/>
              <a:t>, Yeni </a:t>
            </a:r>
            <a:r>
              <a:rPr lang="en-US" dirty="0" err="1"/>
              <a:t>Zelanda'ya</a:t>
            </a:r>
            <a:r>
              <a:rPr lang="en-US" dirty="0"/>
              <a:t> her </a:t>
            </a:r>
            <a:r>
              <a:rPr lang="en-US" dirty="0" err="1"/>
              <a:t>gelen</a:t>
            </a:r>
            <a:r>
              <a:rPr lang="en-US" dirty="0"/>
              <a:t> </a:t>
            </a:r>
            <a:r>
              <a:rPr lang="en-US" dirty="0" err="1"/>
              <a:t>turist</a:t>
            </a:r>
            <a:r>
              <a:rPr lang="en-US" dirty="0"/>
              <a:t>, </a:t>
            </a:r>
            <a:r>
              <a:rPr lang="en-US" dirty="0" err="1"/>
              <a:t>ekoturist</a:t>
            </a:r>
            <a:r>
              <a:rPr lang="en-US" dirty="0"/>
              <a:t> </a:t>
            </a:r>
            <a:r>
              <a:rPr lang="en-US" dirty="0" err="1"/>
              <a:t>olarak</a:t>
            </a:r>
            <a:r>
              <a:rPr lang="en-US" dirty="0"/>
              <a:t> </a:t>
            </a:r>
            <a:r>
              <a:rPr lang="en-US" dirty="0" err="1"/>
              <a:t>görülmektedir</a:t>
            </a:r>
            <a:r>
              <a:rPr lang="en-US" dirty="0"/>
              <a:t>. </a:t>
            </a:r>
            <a:r>
              <a:rPr lang="en-US" dirty="0" err="1"/>
              <a:t>Oysa</a:t>
            </a:r>
            <a:r>
              <a:rPr lang="en-US" dirty="0"/>
              <a:t> </a:t>
            </a:r>
            <a:r>
              <a:rPr lang="en-US" dirty="0" err="1"/>
              <a:t>Avustralya</a:t>
            </a:r>
            <a:r>
              <a:rPr lang="en-US" dirty="0"/>
              <a:t> </a:t>
            </a:r>
            <a:r>
              <a:rPr lang="en-US" dirty="0" err="1"/>
              <a:t>Çevre</a:t>
            </a:r>
            <a:r>
              <a:rPr lang="en-US" dirty="0"/>
              <a:t> Spor </a:t>
            </a:r>
            <a:r>
              <a:rPr lang="en-US" dirty="0" err="1"/>
              <a:t>ve</a:t>
            </a:r>
            <a:r>
              <a:rPr lang="en-US" dirty="0"/>
              <a:t> </a:t>
            </a:r>
            <a:r>
              <a:rPr lang="en-US" dirty="0" err="1"/>
              <a:t>Bölgesel</a:t>
            </a:r>
            <a:r>
              <a:rPr lang="en-US" dirty="0"/>
              <a:t> </a:t>
            </a:r>
            <a:r>
              <a:rPr lang="en-US" dirty="0" err="1"/>
              <a:t>Gelişme</a:t>
            </a:r>
            <a:r>
              <a:rPr lang="en-US" dirty="0"/>
              <a:t> </a:t>
            </a:r>
            <a:r>
              <a:rPr lang="en-US" dirty="0" err="1"/>
              <a:t>Departmanı</a:t>
            </a:r>
            <a:r>
              <a:rPr lang="en-US" dirty="0"/>
              <a:t>, </a:t>
            </a:r>
            <a:r>
              <a:rPr lang="en-US" dirty="0" err="1"/>
              <a:t>Avustralya'da</a:t>
            </a:r>
            <a:r>
              <a:rPr lang="en-US" dirty="0"/>
              <a:t> </a:t>
            </a:r>
            <a:r>
              <a:rPr lang="en-US" dirty="0" err="1"/>
              <a:t>sadece</a:t>
            </a:r>
            <a:r>
              <a:rPr lang="en-US" dirty="0"/>
              <a:t> 60-80 </a:t>
            </a:r>
            <a:r>
              <a:rPr lang="en-US" dirty="0" err="1"/>
              <a:t>kadar</a:t>
            </a:r>
            <a:r>
              <a:rPr lang="en-US" dirty="0"/>
              <a:t> </a:t>
            </a:r>
            <a:r>
              <a:rPr lang="en-US" dirty="0" err="1"/>
              <a:t>gerçek</a:t>
            </a:r>
            <a:r>
              <a:rPr lang="en-US" dirty="0"/>
              <a:t> </a:t>
            </a:r>
            <a:r>
              <a:rPr lang="en-US" dirty="0" err="1"/>
              <a:t>ekoturizm</a:t>
            </a:r>
            <a:r>
              <a:rPr lang="en-US" dirty="0"/>
              <a:t> tur </a:t>
            </a:r>
            <a:r>
              <a:rPr lang="en-US" dirty="0" err="1"/>
              <a:t>operatörü</a:t>
            </a:r>
            <a:r>
              <a:rPr lang="en-US" dirty="0"/>
              <a:t> </a:t>
            </a:r>
            <a:r>
              <a:rPr lang="en-US" dirty="0" err="1"/>
              <a:t>olduğunu</a:t>
            </a:r>
            <a:r>
              <a:rPr lang="en-US" dirty="0"/>
              <a:t> </a:t>
            </a:r>
            <a:r>
              <a:rPr lang="en-US" dirty="0" err="1"/>
              <a:t>ve</a:t>
            </a:r>
            <a:r>
              <a:rPr lang="en-US" dirty="0"/>
              <a:t> </a:t>
            </a:r>
            <a:r>
              <a:rPr lang="en-US" dirty="0" err="1"/>
              <a:t>bu</a:t>
            </a:r>
            <a:r>
              <a:rPr lang="en-US" dirty="0"/>
              <a:t> </a:t>
            </a:r>
            <a:r>
              <a:rPr lang="en-US" dirty="0" err="1"/>
              <a:t>nedenle</a:t>
            </a:r>
            <a:r>
              <a:rPr lang="en-US" dirty="0"/>
              <a:t> </a:t>
            </a:r>
            <a:r>
              <a:rPr lang="en-US" dirty="0" err="1"/>
              <a:t>ekoturizm</a:t>
            </a:r>
            <a:r>
              <a:rPr lang="en-US" dirty="0"/>
              <a:t> </a:t>
            </a:r>
            <a:r>
              <a:rPr lang="en-US" dirty="0" err="1"/>
              <a:t>stratejisinin</a:t>
            </a:r>
            <a:r>
              <a:rPr lang="en-US" dirty="0"/>
              <a:t> </a:t>
            </a:r>
            <a:r>
              <a:rPr lang="en-US" dirty="0" err="1"/>
              <a:t>sorgulanması</a:t>
            </a:r>
            <a:r>
              <a:rPr lang="en-US" dirty="0"/>
              <a:t> </a:t>
            </a:r>
            <a:r>
              <a:rPr lang="en-US" dirty="0" err="1"/>
              <a:t>gereğini</a:t>
            </a:r>
            <a:r>
              <a:rPr lang="en-US" dirty="0"/>
              <a:t> </a:t>
            </a:r>
            <a:r>
              <a:rPr lang="en-US" dirty="0" err="1"/>
              <a:t>işaret</a:t>
            </a:r>
            <a:r>
              <a:rPr lang="en-US" dirty="0"/>
              <a:t> </a:t>
            </a:r>
            <a:r>
              <a:rPr lang="en-US" dirty="0" err="1"/>
              <a:t>etmektedir</a:t>
            </a:r>
            <a:r>
              <a:rPr lang="tr-TR" dirty="0"/>
              <a:t>.</a:t>
            </a:r>
          </a:p>
        </p:txBody>
      </p:sp>
      <p:pic>
        <p:nvPicPr>
          <p:cNvPr id="1026" name="Picture 2" descr="Yeni Zelanda Hakkında Bilgiler +10 Öneri | Bir Hayalin Peşinde">
            <a:extLst>
              <a:ext uri="{FF2B5EF4-FFF2-40B4-BE49-F238E27FC236}">
                <a16:creationId xmlns:a16="http://schemas.microsoft.com/office/drawing/2014/main" id="{E384571A-F020-C40D-F5A5-9B4EEB931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614" y="863600"/>
            <a:ext cx="6096358" cy="488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511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2"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14" name="Group 13">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15" name="Oval 14">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Freeform: Shape 15">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7" name="Freeform: Shape 16">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8" name="Freeform: Shape 17">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19"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21"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p:nvSpPr>
          <p:cNvPr id="23"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5" name="İçerik Yer Tutucusu 4">
            <a:extLst>
              <a:ext uri="{FF2B5EF4-FFF2-40B4-BE49-F238E27FC236}">
                <a16:creationId xmlns:a16="http://schemas.microsoft.com/office/drawing/2014/main" id="{0FD79716-B4A2-71FD-3C5D-DD1AF2DAC5CB}"/>
              </a:ext>
            </a:extLst>
          </p:cNvPr>
          <p:cNvPicPr>
            <a:picLocks noGrp="1" noChangeAspect="1"/>
          </p:cNvPicPr>
          <p:nvPr>
            <p:ph idx="1"/>
          </p:nvPr>
        </p:nvPicPr>
        <p:blipFill>
          <a:blip r:embed="rId3">
            <a:alphaModFix/>
          </a:blip>
          <a:srcRect l="2247" r="1" b="1"/>
          <a:stretch>
            <a:fillRect/>
          </a:stretch>
        </p:blipFill>
        <p:spPr>
          <a:xfrm>
            <a:off x="1530" y="10"/>
            <a:ext cx="12188941" cy="6857990"/>
          </a:xfrm>
          <a:prstGeom prst="rect">
            <a:avLst/>
          </a:prstGeom>
        </p:spPr>
      </p:pic>
      <p:grpSp>
        <p:nvGrpSpPr>
          <p:cNvPr id="25" name="Group 24">
            <a:extLst>
              <a:ext uri="{FF2B5EF4-FFF2-40B4-BE49-F238E27FC236}">
                <a16:creationId xmlns:a16="http://schemas.microsoft.com/office/drawing/2014/main" id="{34A8B138-C4C4-4AB8-8589-BEB7F76274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5" y="0"/>
            <a:ext cx="12192615" cy="6858000"/>
            <a:chOff x="-615" y="0"/>
            <a:chExt cx="12192615" cy="6858000"/>
          </a:xfrm>
        </p:grpSpPr>
        <p:sp>
          <p:nvSpPr>
            <p:cNvPr id="26" name="Oval 25">
              <a:extLst>
                <a:ext uri="{FF2B5EF4-FFF2-40B4-BE49-F238E27FC236}">
                  <a16:creationId xmlns:a16="http://schemas.microsoft.com/office/drawing/2014/main" id="{2A3E9556-A0BA-4A94-8487-6A1005711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73375" y="2049205"/>
              <a:ext cx="365126" cy="365125"/>
            </a:xfrm>
            <a:prstGeom prst="ellipse">
              <a:avLst/>
            </a:prstGeom>
            <a:solidFill>
              <a:schemeClr val="accent4">
                <a:lumMod val="20000"/>
                <a:lumOff val="80000"/>
                <a:alpha val="60000"/>
              </a:schemeClr>
            </a:solidFill>
            <a:ln w="9331" cap="flat">
              <a:noFill/>
              <a:prstDash val="solid"/>
              <a:miter/>
            </a:ln>
          </p:spPr>
          <p:txBody>
            <a:bodyPr rtlCol="0" anchor="ctr"/>
            <a:lstStyle/>
            <a:p>
              <a:endParaRPr lang="en-US">
                <a:solidFill>
                  <a:schemeClr val="tx1"/>
                </a:solidFill>
              </a:endParaRPr>
            </a:p>
          </p:txBody>
        </p:sp>
        <p:sp>
          <p:nvSpPr>
            <p:cNvPr id="27" name="Graphic 9">
              <a:extLst>
                <a:ext uri="{FF2B5EF4-FFF2-40B4-BE49-F238E27FC236}">
                  <a16:creationId xmlns:a16="http://schemas.microsoft.com/office/drawing/2014/main" id="{4061F1E1-53FE-4B68-9C97-878669675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363B6EC6-D851-4EC9-9F2D-B4C0B25A3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15" y="2997654"/>
              <a:ext cx="823413" cy="1000074"/>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solidFill>
              <a:schemeClr val="accent4">
                <a:lumMod val="60000"/>
                <a:lumOff val="40000"/>
                <a:alpha val="65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DE2C387-E1FD-4E36-A894-EFBAB4DAB6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403912"/>
              <a:ext cx="1424898" cy="2454088"/>
            </a:xfrm>
            <a:custGeom>
              <a:avLst/>
              <a:gdLst>
                <a:gd name="connsiteX0" fmla="*/ 0 w 2429360"/>
                <a:gd name="connsiteY0" fmla="*/ 0 h 4184064"/>
                <a:gd name="connsiteX1" fmla="*/ 329124 w 2429360"/>
                <a:gd name="connsiteY1" fmla="*/ 0 h 4184064"/>
                <a:gd name="connsiteX2" fmla="*/ 2429360 w 2429360"/>
                <a:gd name="connsiteY2" fmla="*/ 2100236 h 4184064"/>
                <a:gd name="connsiteX3" fmla="*/ 2429360 w 2429360"/>
                <a:gd name="connsiteY3" fmla="*/ 4184064 h 4184064"/>
                <a:gd name="connsiteX4" fmla="*/ 132331 w 2429360"/>
                <a:gd name="connsiteY4" fmla="*/ 4184064 h 4184064"/>
                <a:gd name="connsiteX5" fmla="*/ 120545 w 2429360"/>
                <a:gd name="connsiteY5" fmla="*/ 4183469 h 4184064"/>
                <a:gd name="connsiteX6" fmla="*/ 0 w 2429360"/>
                <a:gd name="connsiteY6" fmla="*/ 4165072 h 418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9360" h="4184064">
                  <a:moveTo>
                    <a:pt x="0" y="0"/>
                  </a:moveTo>
                  <a:lnTo>
                    <a:pt x="329124" y="0"/>
                  </a:lnTo>
                  <a:cubicBezTo>
                    <a:pt x="1489065" y="0"/>
                    <a:pt x="2429360" y="940295"/>
                    <a:pt x="2429360" y="2100236"/>
                  </a:cubicBezTo>
                  <a:lnTo>
                    <a:pt x="2429360" y="4184064"/>
                  </a:lnTo>
                  <a:lnTo>
                    <a:pt x="132331" y="4184064"/>
                  </a:lnTo>
                  <a:lnTo>
                    <a:pt x="120545" y="4183469"/>
                  </a:lnTo>
                  <a:lnTo>
                    <a:pt x="0" y="4165072"/>
                  </a:lnTo>
                  <a:close/>
                </a:path>
              </a:pathLst>
            </a:custGeom>
            <a:solidFill>
              <a:schemeClr val="accent1">
                <a:alpha val="60000"/>
              </a:schemeClr>
            </a:solidFill>
            <a:ln w="933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F5CAA13-8956-4EF2-9D99-AAC882053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31593" y="1819321"/>
              <a:ext cx="460407" cy="1419452"/>
            </a:xfrm>
            <a:custGeom>
              <a:avLst/>
              <a:gdLst>
                <a:gd name="connsiteX0" fmla="*/ 460407 w 460407"/>
                <a:gd name="connsiteY0" fmla="*/ 0 h 1419452"/>
                <a:gd name="connsiteX1" fmla="*/ 460407 w 460407"/>
                <a:gd name="connsiteY1" fmla="*/ 1419452 h 1419452"/>
                <a:gd name="connsiteX2" fmla="*/ 450116 w 460407"/>
                <a:gd name="connsiteY2" fmla="*/ 1411963 h 1419452"/>
                <a:gd name="connsiteX3" fmla="*/ 0 w 460407"/>
                <a:gd name="connsiteY3" fmla="*/ 709726 h 1419452"/>
                <a:gd name="connsiteX4" fmla="*/ 450116 w 460407"/>
                <a:gd name="connsiteY4" fmla="*/ 7489 h 1419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407" h="1419452">
                  <a:moveTo>
                    <a:pt x="460407" y="0"/>
                  </a:moveTo>
                  <a:lnTo>
                    <a:pt x="460407" y="1419452"/>
                  </a:lnTo>
                  <a:lnTo>
                    <a:pt x="450116" y="1411963"/>
                  </a:lnTo>
                  <a:cubicBezTo>
                    <a:pt x="360093" y="1345123"/>
                    <a:pt x="0" y="1056114"/>
                    <a:pt x="0" y="709726"/>
                  </a:cubicBezTo>
                  <a:cubicBezTo>
                    <a:pt x="0" y="363339"/>
                    <a:pt x="360093" y="74329"/>
                    <a:pt x="450116" y="7489"/>
                  </a:cubicBezTo>
                  <a:close/>
                </a:path>
              </a:pathLst>
            </a:custGeom>
            <a:pattFill prst="pct5">
              <a:fgClr>
                <a:schemeClr val="accent1">
                  <a:lumMod val="75000"/>
                </a:schemeClr>
              </a:fgClr>
              <a:bgClr>
                <a:schemeClr val="accent1">
                  <a:lumMod val="50000"/>
                </a:schemeClr>
              </a:bgClr>
            </a:pattFill>
            <a:ln w="9525" cap="flat">
              <a:noFill/>
              <a:prstDash val="solid"/>
              <a:miter/>
            </a:ln>
          </p:spPr>
          <p:txBody>
            <a:bodyPr wrap="square" rtlCol="0" anchor="ctr">
              <a:noAutofit/>
            </a:bodyPr>
            <a:lstStyle/>
            <a:p>
              <a:endParaRPr lang="en-US"/>
            </a:p>
          </p:txBody>
        </p:sp>
        <p:sp>
          <p:nvSpPr>
            <p:cNvPr id="31" name="Graphic 9">
              <a:extLst>
                <a:ext uri="{FF2B5EF4-FFF2-40B4-BE49-F238E27FC236}">
                  <a16:creationId xmlns:a16="http://schemas.microsoft.com/office/drawing/2014/main" id="{447FF93B-9DE2-474F-AB23-81F3A4389E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62F7A84-B313-48C2-A13E-D96D72729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 y="4544623"/>
              <a:ext cx="1282383" cy="2223032"/>
            </a:xfrm>
            <a:custGeom>
              <a:avLst/>
              <a:gdLst>
                <a:gd name="connsiteX0" fmla="*/ 0 w 1282383"/>
                <a:gd name="connsiteY0" fmla="*/ 0 h 2223032"/>
                <a:gd name="connsiteX1" fmla="*/ 169235 w 1282383"/>
                <a:gd name="connsiteY1" fmla="*/ 0 h 2223032"/>
                <a:gd name="connsiteX2" fmla="*/ 1282383 w 1282383"/>
                <a:gd name="connsiteY2" fmla="*/ 1113149 h 2223032"/>
                <a:gd name="connsiteX3" fmla="*/ 1282383 w 1282383"/>
                <a:gd name="connsiteY3" fmla="*/ 2223032 h 2223032"/>
                <a:gd name="connsiteX4" fmla="*/ 172500 w 1282383"/>
                <a:gd name="connsiteY4" fmla="*/ 2223032 h 2223032"/>
                <a:gd name="connsiteX5" fmla="*/ 2977 w 1282383"/>
                <a:gd name="connsiteY5" fmla="*/ 2210207 h 2223032"/>
                <a:gd name="connsiteX6" fmla="*/ 0 w 1282383"/>
                <a:gd name="connsiteY6" fmla="*/ 2209520 h 222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383" h="2223032">
                  <a:moveTo>
                    <a:pt x="0" y="0"/>
                  </a:moveTo>
                  <a:lnTo>
                    <a:pt x="169235" y="0"/>
                  </a:lnTo>
                  <a:cubicBezTo>
                    <a:pt x="784016" y="0"/>
                    <a:pt x="1282383" y="498367"/>
                    <a:pt x="1282383" y="1113149"/>
                  </a:cubicBezTo>
                  <a:lnTo>
                    <a:pt x="1282383" y="2223032"/>
                  </a:lnTo>
                  <a:lnTo>
                    <a:pt x="172500" y="2223032"/>
                  </a:lnTo>
                  <a:cubicBezTo>
                    <a:pt x="114864" y="2223032"/>
                    <a:pt x="58252" y="2218652"/>
                    <a:pt x="2977" y="2210207"/>
                  </a:cubicBezTo>
                  <a:lnTo>
                    <a:pt x="0" y="2209520"/>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solidFill>
                  <a:schemeClr val="tx1"/>
                </a:solidFill>
              </a:endParaRPr>
            </a:p>
          </p:txBody>
        </p:sp>
      </p:grpSp>
    </p:spTree>
    <p:extLst>
      <p:ext uri="{BB962C8B-B14F-4D97-AF65-F5344CB8AC3E}">
        <p14:creationId xmlns:p14="http://schemas.microsoft.com/office/powerpoint/2010/main" val="1341635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B0F1E31-87EC-5976-DFF1-E9B29AE332DD}"/>
              </a:ext>
            </a:extLst>
          </p:cNvPr>
          <p:cNvSpPr>
            <a:spLocks noGrp="1"/>
          </p:cNvSpPr>
          <p:nvPr>
            <p:ph idx="1"/>
          </p:nvPr>
        </p:nvSpPr>
        <p:spPr>
          <a:xfrm>
            <a:off x="457200" y="2096713"/>
            <a:ext cx="8499987" cy="4080250"/>
          </a:xfrm>
        </p:spPr>
        <p:txBody>
          <a:bodyPr/>
          <a:lstStyle/>
          <a:p>
            <a:pPr algn="just">
              <a:lnSpc>
                <a:spcPct val="150000"/>
              </a:lnSpc>
            </a:pPr>
            <a:r>
              <a:rPr lang="en-US" dirty="0"/>
              <a:t>1999 </a:t>
            </a:r>
            <a:r>
              <a:rPr lang="en-US" dirty="0" err="1"/>
              <a:t>yılında</a:t>
            </a:r>
            <a:r>
              <a:rPr lang="en-US" dirty="0"/>
              <a:t> </a:t>
            </a:r>
            <a:r>
              <a:rPr lang="en-US" dirty="0" err="1"/>
              <a:t>Avustralya'ya</a:t>
            </a:r>
            <a:r>
              <a:rPr lang="en-US" dirty="0"/>
              <a:t> </a:t>
            </a:r>
            <a:r>
              <a:rPr lang="en-US" dirty="0" err="1"/>
              <a:t>gelen</a:t>
            </a:r>
            <a:r>
              <a:rPr lang="en-US" dirty="0"/>
              <a:t> 300 </a:t>
            </a:r>
            <a:r>
              <a:rPr lang="en-US" dirty="0" err="1"/>
              <a:t>turist</a:t>
            </a:r>
            <a:r>
              <a:rPr lang="en-US" dirty="0"/>
              <a:t> </a:t>
            </a:r>
            <a:r>
              <a:rPr lang="en-US" dirty="0" err="1"/>
              <a:t>arasında</a:t>
            </a:r>
            <a:r>
              <a:rPr lang="en-US" dirty="0"/>
              <a:t>, </a:t>
            </a:r>
            <a:r>
              <a:rPr lang="en-US" dirty="0" err="1"/>
              <a:t>ekoturizmden</a:t>
            </a:r>
            <a:r>
              <a:rPr lang="en-US" dirty="0"/>
              <a:t> ne</a:t>
            </a:r>
            <a:r>
              <a:rPr lang="tr-TR" dirty="0"/>
              <a:t> </a:t>
            </a:r>
            <a:r>
              <a:rPr lang="en-US" dirty="0" err="1"/>
              <a:t>anladıkları</a:t>
            </a:r>
            <a:r>
              <a:rPr lang="en-US" dirty="0"/>
              <a:t>, </a:t>
            </a:r>
            <a:r>
              <a:rPr lang="en-US" dirty="0" err="1"/>
              <a:t>ilgileri</a:t>
            </a:r>
            <a:r>
              <a:rPr lang="en-US" dirty="0"/>
              <a:t> </a:t>
            </a:r>
            <a:r>
              <a:rPr lang="en-US" dirty="0" err="1"/>
              <a:t>ve</a:t>
            </a:r>
            <a:r>
              <a:rPr lang="en-US" dirty="0"/>
              <a:t> </a:t>
            </a:r>
            <a:r>
              <a:rPr lang="en-US" dirty="0" err="1"/>
              <a:t>katılımlarını</a:t>
            </a:r>
            <a:r>
              <a:rPr lang="en-US" dirty="0"/>
              <a:t> </a:t>
            </a:r>
            <a:r>
              <a:rPr lang="en-US" dirty="0" err="1"/>
              <a:t>ölçmek</a:t>
            </a:r>
            <a:r>
              <a:rPr lang="en-US" dirty="0"/>
              <a:t> </a:t>
            </a:r>
            <a:r>
              <a:rPr lang="en-US" dirty="0" err="1"/>
              <a:t>amacıyla</a:t>
            </a:r>
            <a:r>
              <a:rPr lang="en-US" dirty="0"/>
              <a:t> </a:t>
            </a:r>
            <a:r>
              <a:rPr lang="en-US" dirty="0" err="1"/>
              <a:t>uluslararası</a:t>
            </a:r>
            <a:r>
              <a:rPr lang="en-US" dirty="0"/>
              <a:t> </a:t>
            </a:r>
            <a:r>
              <a:rPr lang="en-US" dirty="0" err="1"/>
              <a:t>seyahat</a:t>
            </a:r>
            <a:r>
              <a:rPr lang="tr-TR" dirty="0"/>
              <a:t> </a:t>
            </a:r>
            <a:r>
              <a:rPr lang="tr-TR" dirty="0" err="1"/>
              <a:t>pazaraına</a:t>
            </a:r>
            <a:r>
              <a:rPr lang="tr-TR" dirty="0"/>
              <a:t> yönelik olarak yapılan bir turizm araştırmasında, belirli kriterleri taşıma durumlarına göre turistler 4 gruba ayrılmış ve bunlara dayalı olarak ekoturizm Pazar profili belirlenmeye çalışılmıştır.  Bu aşamada, turistlere ekoturizmden ne anladıkları, ekoturizmi ifade eden alternatif terimler ve turizme karşı tutumları konularında sorulan çoktan seçmeli sorulara göre </a:t>
            </a:r>
            <a:r>
              <a:rPr lang="tr-TR" dirty="0" err="1"/>
              <a:t>ekoturist</a:t>
            </a:r>
            <a:r>
              <a:rPr lang="tr-TR" dirty="0"/>
              <a:t> tipleri:</a:t>
            </a:r>
          </a:p>
          <a:p>
            <a:endParaRPr lang="tr-TR" dirty="0"/>
          </a:p>
        </p:txBody>
      </p:sp>
    </p:spTree>
    <p:extLst>
      <p:ext uri="{BB962C8B-B14F-4D97-AF65-F5344CB8AC3E}">
        <p14:creationId xmlns:p14="http://schemas.microsoft.com/office/powerpoint/2010/main" val="2767326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98F0AA-2BB1-EB25-B7A5-CEE7DFEAE47D}"/>
              </a:ext>
            </a:extLst>
          </p:cNvPr>
          <p:cNvSpPr>
            <a:spLocks noGrp="1"/>
          </p:cNvSpPr>
          <p:nvPr>
            <p:ph type="title"/>
          </p:nvPr>
        </p:nvSpPr>
        <p:spPr/>
        <p:txBody>
          <a:bodyPr/>
          <a:lstStyle/>
          <a:p>
            <a:endParaRPr lang="tr-TR"/>
          </a:p>
        </p:txBody>
      </p:sp>
      <p:graphicFrame>
        <p:nvGraphicFramePr>
          <p:cNvPr id="4" name="İçerik Yer Tutucusu 3">
            <a:extLst>
              <a:ext uri="{FF2B5EF4-FFF2-40B4-BE49-F238E27FC236}">
                <a16:creationId xmlns:a16="http://schemas.microsoft.com/office/drawing/2014/main" id="{E8E344D0-94BF-072D-61B4-C47B755DEB93}"/>
              </a:ext>
            </a:extLst>
          </p:cNvPr>
          <p:cNvGraphicFramePr>
            <a:graphicFrameLocks noGrp="1"/>
          </p:cNvGraphicFramePr>
          <p:nvPr>
            <p:ph idx="1"/>
            <p:extLst>
              <p:ext uri="{D42A27DB-BD31-4B8C-83A1-F6EECF244321}">
                <p14:modId xmlns:p14="http://schemas.microsoft.com/office/powerpoint/2010/main" val="1284192050"/>
              </p:ext>
            </p:extLst>
          </p:nvPr>
        </p:nvGraphicFramePr>
        <p:xfrm>
          <a:off x="457200" y="1071716"/>
          <a:ext cx="7685088" cy="5105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174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C910F0E-A476-CEE5-BD8C-9B16B0D32FAF}"/>
              </a:ext>
            </a:extLst>
          </p:cNvPr>
          <p:cNvSpPr>
            <a:spLocks noGrp="1"/>
          </p:cNvSpPr>
          <p:nvPr>
            <p:ph idx="1"/>
          </p:nvPr>
        </p:nvSpPr>
        <p:spPr>
          <a:xfrm>
            <a:off x="213360" y="1244109"/>
            <a:ext cx="8075234" cy="4531043"/>
          </a:xfrm>
        </p:spPr>
        <p:txBody>
          <a:bodyPr>
            <a:normAutofit/>
          </a:bodyPr>
          <a:lstStyle/>
          <a:p>
            <a:pPr algn="just">
              <a:lnSpc>
                <a:spcPct val="150000"/>
              </a:lnSpc>
            </a:pPr>
            <a:r>
              <a:rPr lang="en-US" dirty="0" err="1"/>
              <a:t>Sonuç</a:t>
            </a:r>
            <a:r>
              <a:rPr lang="en-US" dirty="0"/>
              <a:t> </a:t>
            </a:r>
            <a:r>
              <a:rPr lang="en-US" dirty="0" err="1"/>
              <a:t>olarak</a:t>
            </a:r>
            <a:r>
              <a:rPr lang="en-US" dirty="0"/>
              <a:t>, </a:t>
            </a:r>
            <a:r>
              <a:rPr lang="en-US" dirty="0" err="1"/>
              <a:t>ekoturistlerin</a:t>
            </a:r>
            <a:r>
              <a:rPr lang="en-US" dirty="0"/>
              <a:t> </a:t>
            </a:r>
            <a:r>
              <a:rPr lang="en-US" dirty="0" err="1"/>
              <a:t>sınıflandırılmasında</a:t>
            </a:r>
            <a:r>
              <a:rPr lang="en-US" dirty="0"/>
              <a:t> </a:t>
            </a:r>
            <a:r>
              <a:rPr lang="en-US" dirty="0" err="1"/>
              <a:t>çeşitli</a:t>
            </a:r>
            <a:r>
              <a:rPr lang="en-US" dirty="0"/>
              <a:t> </a:t>
            </a:r>
            <a:r>
              <a:rPr lang="en-US" dirty="0" err="1"/>
              <a:t>kriterler</a:t>
            </a:r>
            <a:r>
              <a:rPr lang="en-US" dirty="0"/>
              <a:t> </a:t>
            </a:r>
            <a:r>
              <a:rPr lang="en-US" dirty="0" err="1"/>
              <a:t>kullanılabilir</a:t>
            </a:r>
            <a:r>
              <a:rPr lang="en-US" dirty="0"/>
              <a:t>. </a:t>
            </a:r>
            <a:r>
              <a:rPr lang="en-US" dirty="0" err="1"/>
              <a:t>İnsanların</a:t>
            </a:r>
            <a:r>
              <a:rPr lang="en-US" dirty="0"/>
              <a:t> </a:t>
            </a:r>
            <a:r>
              <a:rPr lang="en-US" dirty="0" err="1"/>
              <a:t>çoğunda</a:t>
            </a:r>
            <a:r>
              <a:rPr lang="en-US" dirty="0"/>
              <a:t> </a:t>
            </a:r>
            <a:r>
              <a:rPr lang="en-US" dirty="0" err="1"/>
              <a:t>doğadan</a:t>
            </a:r>
            <a:r>
              <a:rPr lang="en-US" dirty="0"/>
              <a:t> </a:t>
            </a:r>
            <a:r>
              <a:rPr lang="en-US" dirty="0" err="1"/>
              <a:t>zevk</a:t>
            </a:r>
            <a:r>
              <a:rPr lang="en-US" dirty="0"/>
              <a:t> </a:t>
            </a:r>
            <a:r>
              <a:rPr lang="en-US" dirty="0" err="1"/>
              <a:t>alama</a:t>
            </a:r>
            <a:r>
              <a:rPr lang="en-US" dirty="0"/>
              <a:t> </a:t>
            </a:r>
            <a:r>
              <a:rPr lang="en-US" dirty="0" err="1"/>
              <a:t>duygusunun</a:t>
            </a:r>
            <a:r>
              <a:rPr lang="en-US" dirty="0"/>
              <a:t> </a:t>
            </a:r>
            <a:r>
              <a:rPr lang="en-US" dirty="0" err="1"/>
              <a:t>olduğu</a:t>
            </a:r>
            <a:r>
              <a:rPr lang="en-US" dirty="0"/>
              <a:t> da </a:t>
            </a:r>
            <a:r>
              <a:rPr lang="en-US" dirty="0" err="1"/>
              <a:t>bir</a:t>
            </a:r>
            <a:r>
              <a:rPr lang="en-US" dirty="0"/>
              <a:t> </a:t>
            </a:r>
            <a:r>
              <a:rPr lang="en-US" dirty="0" err="1"/>
              <a:t>gerçektir</a:t>
            </a:r>
            <a:r>
              <a:rPr lang="en-US" dirty="0"/>
              <a:t>. </a:t>
            </a:r>
            <a:r>
              <a:rPr lang="en-US" dirty="0" err="1"/>
              <a:t>Dolayısıyla</a:t>
            </a:r>
            <a:r>
              <a:rPr lang="en-US" dirty="0"/>
              <a:t> </a:t>
            </a:r>
            <a:r>
              <a:rPr lang="en-US" dirty="0" err="1"/>
              <a:t>kitle</a:t>
            </a:r>
            <a:r>
              <a:rPr lang="en-US" dirty="0"/>
              <a:t> </a:t>
            </a:r>
            <a:r>
              <a:rPr lang="en-US" dirty="0" err="1"/>
              <a:t>turizminin</a:t>
            </a:r>
            <a:r>
              <a:rPr lang="en-US" dirty="0"/>
              <a:t> </a:t>
            </a:r>
            <a:r>
              <a:rPr lang="en-US" dirty="0" err="1"/>
              <a:t>bir</a:t>
            </a:r>
            <a:r>
              <a:rPr lang="en-US" dirty="0"/>
              <a:t> </a:t>
            </a:r>
            <a:r>
              <a:rPr lang="en-US" dirty="0" err="1"/>
              <a:t>parçası</a:t>
            </a:r>
            <a:r>
              <a:rPr lang="en-US" dirty="0"/>
              <a:t> </a:t>
            </a:r>
            <a:r>
              <a:rPr lang="en-US" dirty="0" err="1"/>
              <a:t>olarak</a:t>
            </a:r>
            <a:r>
              <a:rPr lang="en-US" dirty="0"/>
              <a:t> </a:t>
            </a:r>
            <a:r>
              <a:rPr lang="en-US" dirty="0" err="1"/>
              <a:t>doğal</a:t>
            </a:r>
            <a:r>
              <a:rPr lang="en-US" dirty="0"/>
              <a:t> </a:t>
            </a:r>
            <a:r>
              <a:rPr lang="en-US" dirty="0" err="1"/>
              <a:t>ve</a:t>
            </a:r>
            <a:r>
              <a:rPr lang="en-US" dirty="0"/>
              <a:t> </a:t>
            </a:r>
            <a:r>
              <a:rPr lang="en-US" dirty="0" err="1"/>
              <a:t>kültürel</a:t>
            </a:r>
            <a:r>
              <a:rPr lang="en-US" dirty="0"/>
              <a:t> </a:t>
            </a:r>
            <a:r>
              <a:rPr lang="en-US" dirty="0" err="1"/>
              <a:t>alanlara</a:t>
            </a:r>
            <a:r>
              <a:rPr lang="en-US" dirty="0"/>
              <a:t> </a:t>
            </a:r>
            <a:r>
              <a:rPr lang="en-US" dirty="0" err="1"/>
              <a:t>seyahatler</a:t>
            </a:r>
            <a:r>
              <a:rPr lang="en-US" dirty="0"/>
              <a:t> </a:t>
            </a:r>
            <a:r>
              <a:rPr lang="en-US" dirty="0" err="1"/>
              <a:t>giderek</a:t>
            </a:r>
            <a:r>
              <a:rPr lang="en-US" dirty="0"/>
              <a:t> </a:t>
            </a:r>
            <a:r>
              <a:rPr lang="en-US" dirty="0" err="1"/>
              <a:t>artmaktadır</a:t>
            </a:r>
            <a:r>
              <a:rPr lang="en-US" dirty="0"/>
              <a:t>. "</a:t>
            </a:r>
            <a:r>
              <a:rPr lang="en-US" dirty="0" err="1"/>
              <a:t>Doğa</a:t>
            </a:r>
            <a:r>
              <a:rPr lang="en-US" dirty="0"/>
              <a:t> </a:t>
            </a:r>
            <a:r>
              <a:rPr lang="en-US" dirty="0" err="1"/>
              <a:t>turizmine</a:t>
            </a:r>
            <a:r>
              <a:rPr lang="en-US" dirty="0"/>
              <a:t> </a:t>
            </a:r>
            <a:r>
              <a:rPr lang="en-US" dirty="0" err="1"/>
              <a:t>yönelik</a:t>
            </a:r>
            <a:r>
              <a:rPr lang="en-US" dirty="0"/>
              <a:t> </a:t>
            </a:r>
            <a:r>
              <a:rPr lang="en-US" dirty="0" err="1"/>
              <a:t>araştımalar</a:t>
            </a:r>
            <a:r>
              <a:rPr lang="en-US" dirty="0"/>
              <a:t> </a:t>
            </a:r>
            <a:r>
              <a:rPr lang="en-US" dirty="0" err="1"/>
              <a:t>turizm</a:t>
            </a:r>
            <a:r>
              <a:rPr lang="en-US" dirty="0"/>
              <a:t> </a:t>
            </a:r>
            <a:r>
              <a:rPr lang="en-US" dirty="0" err="1"/>
              <a:t>pazarındaki</a:t>
            </a:r>
            <a:r>
              <a:rPr lang="en-US" dirty="0"/>
              <a:t> </a:t>
            </a:r>
            <a:r>
              <a:rPr lang="en-US" dirty="0" err="1"/>
              <a:t>turistlerin</a:t>
            </a:r>
            <a:r>
              <a:rPr lang="en-US" dirty="0"/>
              <a:t> </a:t>
            </a:r>
            <a:r>
              <a:rPr lang="en-US" dirty="0" err="1"/>
              <a:t>en</a:t>
            </a:r>
            <a:r>
              <a:rPr lang="en-US" dirty="0"/>
              <a:t> </a:t>
            </a:r>
            <a:r>
              <a:rPr lang="en-US" dirty="0" err="1"/>
              <a:t>az</a:t>
            </a:r>
            <a:r>
              <a:rPr lang="en-US" dirty="0"/>
              <a:t> %50'sinin </a:t>
            </a:r>
            <a:r>
              <a:rPr lang="en-US" dirty="0" err="1"/>
              <a:t>seyahatleri</a:t>
            </a:r>
            <a:r>
              <a:rPr lang="en-US" dirty="0"/>
              <a:t> </a:t>
            </a:r>
            <a:r>
              <a:rPr lang="en-US" dirty="0" err="1"/>
              <a:t>süresince</a:t>
            </a:r>
            <a:r>
              <a:rPr lang="en-US" dirty="0"/>
              <a:t> milli </a:t>
            </a:r>
            <a:r>
              <a:rPr lang="en-US" dirty="0" err="1"/>
              <a:t>parklar</a:t>
            </a:r>
            <a:r>
              <a:rPr lang="en-US" dirty="0"/>
              <a:t> vb. </a:t>
            </a:r>
            <a:r>
              <a:rPr lang="en-US" dirty="0" err="1"/>
              <a:t>doğal</a:t>
            </a:r>
            <a:r>
              <a:rPr lang="en-US" dirty="0"/>
              <a:t> </a:t>
            </a:r>
            <a:r>
              <a:rPr lang="en-US" dirty="0" err="1"/>
              <a:t>alanları</a:t>
            </a:r>
            <a:r>
              <a:rPr lang="en-US" dirty="0"/>
              <a:t> </a:t>
            </a:r>
            <a:r>
              <a:rPr lang="en-US" dirty="0" err="1"/>
              <a:t>kısa</a:t>
            </a:r>
            <a:r>
              <a:rPr lang="en-US" dirty="0"/>
              <a:t> </a:t>
            </a:r>
            <a:r>
              <a:rPr lang="en-US" dirty="0" err="1"/>
              <a:t>süreli</a:t>
            </a:r>
            <a:r>
              <a:rPr lang="en-US" dirty="0"/>
              <a:t> de </a:t>
            </a:r>
            <a:r>
              <a:rPr lang="en-US" dirty="0" err="1"/>
              <a:t>olsa</a:t>
            </a:r>
            <a:r>
              <a:rPr lang="en-US" dirty="0"/>
              <a:t> </a:t>
            </a:r>
            <a:r>
              <a:rPr lang="en-US" dirty="0" err="1"/>
              <a:t>ziyaret</a:t>
            </a:r>
            <a:r>
              <a:rPr lang="en-US" dirty="0"/>
              <a:t> e</a:t>
            </a:r>
            <a:r>
              <a:rPr lang="tr-TR" dirty="0" err="1"/>
              <a:t>tm</a:t>
            </a:r>
            <a:r>
              <a:rPr lang="en-US" dirty="0"/>
              <a:t>ek </a:t>
            </a:r>
            <a:r>
              <a:rPr lang="en-US" dirty="0" err="1"/>
              <a:t>istediklerini</a:t>
            </a:r>
            <a:r>
              <a:rPr lang="en-US" dirty="0"/>
              <a:t> </a:t>
            </a:r>
            <a:r>
              <a:rPr lang="en-US" dirty="0" err="1"/>
              <a:t>göstermektedir</a:t>
            </a:r>
            <a:r>
              <a:rPr lang="tr-TR" dirty="0"/>
              <a:t>.</a:t>
            </a:r>
            <a:endParaRPr lang="tr-TR" sz="2100" dirty="0"/>
          </a:p>
        </p:txBody>
      </p:sp>
    </p:spTree>
    <p:extLst>
      <p:ext uri="{BB962C8B-B14F-4D97-AF65-F5344CB8AC3E}">
        <p14:creationId xmlns:p14="http://schemas.microsoft.com/office/powerpoint/2010/main" val="2588721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992B4E-AD31-F711-FE2C-41A8BAAF5EDE}"/>
              </a:ext>
            </a:extLst>
          </p:cNvPr>
          <p:cNvSpPr>
            <a:spLocks noGrp="1"/>
          </p:cNvSpPr>
          <p:nvPr>
            <p:ph type="title"/>
          </p:nvPr>
        </p:nvSpPr>
        <p:spPr>
          <a:xfrm>
            <a:off x="6971071" y="963016"/>
            <a:ext cx="5013684" cy="3717139"/>
          </a:xfrm>
        </p:spPr>
        <p:txBody>
          <a:bodyPr/>
          <a:lstStyle/>
          <a:p>
            <a:pPr algn="ctr"/>
            <a:r>
              <a:rPr lang="tr-TR" b="1" dirty="0" err="1"/>
              <a:t>Ekoturistlerin</a:t>
            </a:r>
            <a:r>
              <a:rPr lang="tr-TR" b="1" dirty="0"/>
              <a:t> demografik yapıları ve seyahat özellikleri</a:t>
            </a:r>
          </a:p>
        </p:txBody>
      </p:sp>
      <p:pic>
        <p:nvPicPr>
          <p:cNvPr id="5" name="Resim 4">
            <a:extLst>
              <a:ext uri="{FF2B5EF4-FFF2-40B4-BE49-F238E27FC236}">
                <a16:creationId xmlns:a16="http://schemas.microsoft.com/office/drawing/2014/main" id="{5DA98D16-61AB-EB6E-D4DE-2914C0F9FBCF}"/>
              </a:ext>
            </a:extLst>
          </p:cNvPr>
          <p:cNvPicPr>
            <a:picLocks noChangeAspect="1"/>
          </p:cNvPicPr>
          <p:nvPr/>
        </p:nvPicPr>
        <p:blipFill>
          <a:blip r:embed="rId2"/>
          <a:stretch>
            <a:fillRect/>
          </a:stretch>
        </p:blipFill>
        <p:spPr>
          <a:xfrm>
            <a:off x="98323" y="0"/>
            <a:ext cx="6754761" cy="6858000"/>
          </a:xfrm>
          <a:prstGeom prst="rect">
            <a:avLst/>
          </a:prstGeom>
        </p:spPr>
      </p:pic>
    </p:spTree>
    <p:extLst>
      <p:ext uri="{BB962C8B-B14F-4D97-AF65-F5344CB8AC3E}">
        <p14:creationId xmlns:p14="http://schemas.microsoft.com/office/powerpoint/2010/main" val="3471275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 Başlık 4">
            <a:extLst>
              <a:ext uri="{FF2B5EF4-FFF2-40B4-BE49-F238E27FC236}">
                <a16:creationId xmlns:a16="http://schemas.microsoft.com/office/drawing/2014/main" id="{5BACE4E2-55C3-4A98-520D-FDC2505D01AD}"/>
              </a:ext>
            </a:extLst>
          </p:cNvPr>
          <p:cNvSpPr>
            <a:spLocks noGrp="1"/>
          </p:cNvSpPr>
          <p:nvPr>
            <p:ph type="subTitle" idx="1"/>
          </p:nvPr>
        </p:nvSpPr>
        <p:spPr>
          <a:xfrm>
            <a:off x="457200" y="2284515"/>
            <a:ext cx="7626795" cy="2501728"/>
          </a:xfrm>
        </p:spPr>
        <p:txBody>
          <a:bodyPr>
            <a:normAutofit/>
          </a:bodyPr>
          <a:lstStyle/>
          <a:p>
            <a:pPr algn="ctr">
              <a:lnSpc>
                <a:spcPct val="150000"/>
              </a:lnSpc>
            </a:pPr>
            <a:r>
              <a:rPr lang="tr-TR" sz="3000" b="1" dirty="0"/>
              <a:t>Geleneksel Turizm ve Ekoturizm Pazarının Karşılaştırılması</a:t>
            </a:r>
          </a:p>
        </p:txBody>
      </p:sp>
    </p:spTree>
    <p:extLst>
      <p:ext uri="{BB962C8B-B14F-4D97-AF65-F5344CB8AC3E}">
        <p14:creationId xmlns:p14="http://schemas.microsoft.com/office/powerpoint/2010/main" val="2201203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7FC826-4285-DA6B-2F71-D391AC3D19F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F861869-FEAB-32C9-86F1-A66C851F9D3C}"/>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8A9C5568-3259-C6FD-3A1D-8FB54F46B646}"/>
              </a:ext>
            </a:extLst>
          </p:cNvPr>
          <p:cNvPicPr>
            <a:picLocks noChangeAspect="1"/>
          </p:cNvPicPr>
          <p:nvPr/>
        </p:nvPicPr>
        <p:blipFill>
          <a:blip r:embed="rId2"/>
          <a:stretch>
            <a:fillRect/>
          </a:stretch>
        </p:blipFill>
        <p:spPr>
          <a:xfrm>
            <a:off x="1219200" y="98322"/>
            <a:ext cx="7275871" cy="6759678"/>
          </a:xfrm>
          <a:prstGeom prst="rect">
            <a:avLst/>
          </a:prstGeom>
        </p:spPr>
      </p:pic>
    </p:spTree>
    <p:extLst>
      <p:ext uri="{BB962C8B-B14F-4D97-AF65-F5344CB8AC3E}">
        <p14:creationId xmlns:p14="http://schemas.microsoft.com/office/powerpoint/2010/main" val="3350767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C09144-1D9A-6832-CE2B-4ECF4C312020}"/>
              </a:ext>
            </a:extLst>
          </p:cNvPr>
          <p:cNvSpPr>
            <a:spLocks noGrp="1"/>
          </p:cNvSpPr>
          <p:nvPr>
            <p:ph type="title"/>
          </p:nvPr>
        </p:nvSpPr>
        <p:spPr/>
        <p:txBody>
          <a:bodyPr/>
          <a:lstStyle/>
          <a:p>
            <a:r>
              <a:rPr lang="en-US" b="1" dirty="0"/>
              <a:t>EKOTUR</a:t>
            </a:r>
            <a:r>
              <a:rPr lang="tr-TR" b="1" dirty="0"/>
              <a:t>i</a:t>
            </a:r>
            <a:r>
              <a:rPr lang="en-US" b="1" dirty="0"/>
              <a:t>ZM ARZI</a:t>
            </a:r>
            <a:endParaRPr lang="tr-TR" b="1" dirty="0"/>
          </a:p>
        </p:txBody>
      </p:sp>
      <p:sp>
        <p:nvSpPr>
          <p:cNvPr id="3" name="İçerik Yer Tutucusu 2">
            <a:extLst>
              <a:ext uri="{FF2B5EF4-FFF2-40B4-BE49-F238E27FC236}">
                <a16:creationId xmlns:a16="http://schemas.microsoft.com/office/drawing/2014/main" id="{9997C70A-D4D5-1762-8336-7E3A4C31949A}"/>
              </a:ext>
            </a:extLst>
          </p:cNvPr>
          <p:cNvSpPr>
            <a:spLocks noGrp="1"/>
          </p:cNvSpPr>
          <p:nvPr>
            <p:ph idx="1"/>
          </p:nvPr>
        </p:nvSpPr>
        <p:spPr/>
        <p:txBody>
          <a:bodyPr>
            <a:normAutofit lnSpcReduction="10000"/>
          </a:bodyPr>
          <a:lstStyle/>
          <a:p>
            <a:pPr algn="just">
              <a:lnSpc>
                <a:spcPct val="150000"/>
              </a:lnSpc>
            </a:pPr>
            <a:r>
              <a:rPr lang="en-US" dirty="0" err="1"/>
              <a:t>Ekoturizm</a:t>
            </a:r>
            <a:r>
              <a:rPr lang="en-US" dirty="0"/>
              <a:t> son </a:t>
            </a:r>
            <a:r>
              <a:rPr lang="en-US" dirty="0" err="1"/>
              <a:t>yıllarda</a:t>
            </a:r>
            <a:r>
              <a:rPr lang="en-US" dirty="0"/>
              <a:t> </a:t>
            </a:r>
            <a:r>
              <a:rPr lang="en-US" dirty="0" err="1"/>
              <a:t>hızlı</a:t>
            </a:r>
            <a:r>
              <a:rPr lang="en-US" dirty="0"/>
              <a:t> </a:t>
            </a:r>
            <a:r>
              <a:rPr lang="en-US" dirty="0" err="1"/>
              <a:t>bir</a:t>
            </a:r>
            <a:r>
              <a:rPr lang="en-US" dirty="0"/>
              <a:t> </a:t>
            </a:r>
            <a:r>
              <a:rPr lang="en-US" dirty="0" err="1"/>
              <a:t>gelişme</a:t>
            </a:r>
            <a:r>
              <a:rPr lang="en-US" dirty="0"/>
              <a:t> </a:t>
            </a:r>
            <a:r>
              <a:rPr lang="en-US" dirty="0" err="1"/>
              <a:t>göstermekle</a:t>
            </a:r>
            <a:r>
              <a:rPr lang="en-US" dirty="0"/>
              <a:t> </a:t>
            </a:r>
            <a:r>
              <a:rPr lang="en-US" dirty="0" err="1"/>
              <a:t>birlikte</a:t>
            </a:r>
            <a:r>
              <a:rPr lang="en-US" dirty="0"/>
              <a:t> </a:t>
            </a:r>
            <a:r>
              <a:rPr lang="en-US" dirty="0" err="1"/>
              <a:t>bu</a:t>
            </a:r>
            <a:r>
              <a:rPr lang="en-US" dirty="0"/>
              <a:t> </a:t>
            </a:r>
            <a:r>
              <a:rPr lang="en-US" dirty="0" err="1"/>
              <a:t>tür</a:t>
            </a:r>
            <a:r>
              <a:rPr lang="en-US" dirty="0"/>
              <a:t> </a:t>
            </a:r>
            <a:r>
              <a:rPr lang="en-US" dirty="0" err="1"/>
              <a:t>faaliyetler</a:t>
            </a:r>
            <a:r>
              <a:rPr lang="en-US" dirty="0"/>
              <a:t> yeni </a:t>
            </a:r>
            <a:r>
              <a:rPr lang="en-US" dirty="0" err="1"/>
              <a:t>değildir</a:t>
            </a:r>
            <a:r>
              <a:rPr lang="en-US" dirty="0"/>
              <a:t>. </a:t>
            </a:r>
            <a:r>
              <a:rPr lang="en-US" dirty="0" err="1"/>
              <a:t>İnsanoğlu</a:t>
            </a:r>
            <a:r>
              <a:rPr lang="en-US" dirty="0"/>
              <a:t> </a:t>
            </a:r>
            <a:r>
              <a:rPr lang="en-US" dirty="0" err="1"/>
              <a:t>merak</a:t>
            </a:r>
            <a:r>
              <a:rPr lang="en-US" dirty="0"/>
              <a:t> </a:t>
            </a:r>
            <a:r>
              <a:rPr lang="en-US" dirty="0" err="1"/>
              <a:t>ve</a:t>
            </a:r>
            <a:r>
              <a:rPr lang="en-US" dirty="0"/>
              <a:t> </a:t>
            </a:r>
            <a:r>
              <a:rPr lang="en-US" dirty="0" err="1"/>
              <a:t>keşfe</a:t>
            </a:r>
            <a:r>
              <a:rPr lang="tr-TR" dirty="0" err="1"/>
              <a:t>tm</a:t>
            </a:r>
            <a:r>
              <a:rPr lang="en-US" dirty="0"/>
              <a:t>e </a:t>
            </a:r>
            <a:r>
              <a:rPr lang="en-US" dirty="0" err="1"/>
              <a:t>duygula</a:t>
            </a:r>
            <a:r>
              <a:rPr lang="tr-TR" dirty="0" err="1"/>
              <a:t>rı</a:t>
            </a:r>
            <a:r>
              <a:rPr lang="en-US" dirty="0"/>
              <a:t> </a:t>
            </a:r>
            <a:r>
              <a:rPr lang="en-US" dirty="0" err="1"/>
              <a:t>ile</a:t>
            </a:r>
            <a:r>
              <a:rPr lang="en-US" dirty="0"/>
              <a:t> </a:t>
            </a:r>
            <a:r>
              <a:rPr lang="en-US" dirty="0" err="1"/>
              <a:t>Antartika'ya</a:t>
            </a:r>
            <a:r>
              <a:rPr lang="en-US" dirty="0"/>
              <a:t>, </a:t>
            </a:r>
            <a:r>
              <a:rPr lang="en-US" dirty="0" err="1"/>
              <a:t>fropikal</a:t>
            </a:r>
            <a:r>
              <a:rPr lang="en-US" dirty="0"/>
              <a:t> </a:t>
            </a:r>
            <a:r>
              <a:rPr lang="en-US" dirty="0" err="1"/>
              <a:t>onanlara</a:t>
            </a:r>
            <a:r>
              <a:rPr lang="en-US" dirty="0"/>
              <a:t>, Everest </a:t>
            </a:r>
            <a:r>
              <a:rPr lang="en-US" dirty="0" err="1"/>
              <a:t>ve</a:t>
            </a:r>
            <a:r>
              <a:rPr lang="en-US" dirty="0"/>
              <a:t> Himalaya </a:t>
            </a:r>
            <a:r>
              <a:rPr lang="en-US" dirty="0" err="1"/>
              <a:t>Dağla</a:t>
            </a:r>
            <a:r>
              <a:rPr lang="tr-TR" dirty="0" err="1"/>
              <a:t>rı</a:t>
            </a:r>
            <a:r>
              <a:rPr lang="en-US" dirty="0"/>
              <a:t> </a:t>
            </a:r>
            <a:r>
              <a:rPr lang="en-US" dirty="0" err="1"/>
              <a:t>gibi</a:t>
            </a:r>
            <a:r>
              <a:rPr lang="en-US" dirty="0"/>
              <a:t> </a:t>
            </a:r>
            <a:r>
              <a:rPr lang="en-US" dirty="0" err="1"/>
              <a:t>nispeten</a:t>
            </a:r>
            <a:r>
              <a:rPr lang="en-US" dirty="0"/>
              <a:t> </a:t>
            </a:r>
            <a:r>
              <a:rPr lang="en-US" dirty="0" err="1"/>
              <a:t>bozulmamış</a:t>
            </a:r>
            <a:r>
              <a:rPr lang="en-US" dirty="0"/>
              <a:t> </a:t>
            </a:r>
            <a:r>
              <a:rPr lang="en-US" dirty="0" err="1"/>
              <a:t>doğal</a:t>
            </a:r>
            <a:r>
              <a:rPr lang="en-US" dirty="0"/>
              <a:t> </a:t>
            </a:r>
            <a:r>
              <a:rPr lang="en-US" dirty="0" err="1"/>
              <a:t>alanlara</a:t>
            </a:r>
            <a:r>
              <a:rPr lang="en-US" dirty="0"/>
              <a:t> </a:t>
            </a:r>
            <a:r>
              <a:rPr lang="en-US" dirty="0" err="1"/>
              <a:t>uzun</a:t>
            </a:r>
            <a:r>
              <a:rPr lang="en-US" dirty="0"/>
              <a:t> </a:t>
            </a:r>
            <a:r>
              <a:rPr lang="en-US" dirty="0" err="1"/>
              <a:t>zamandan</a:t>
            </a:r>
            <a:r>
              <a:rPr lang="en-US" dirty="0"/>
              <a:t> </a:t>
            </a:r>
            <a:r>
              <a:rPr lang="en-US" dirty="0" err="1"/>
              <a:t>beri</a:t>
            </a:r>
            <a:r>
              <a:rPr lang="en-US" dirty="0"/>
              <a:t> </a:t>
            </a:r>
            <a:r>
              <a:rPr lang="en-US" dirty="0" err="1"/>
              <a:t>seyahatler</a:t>
            </a:r>
            <a:r>
              <a:rPr lang="en-US" dirty="0"/>
              <a:t> </a:t>
            </a:r>
            <a:r>
              <a:rPr lang="en-US" dirty="0" err="1"/>
              <a:t>gerçekleştirmektedir</a:t>
            </a:r>
            <a:r>
              <a:rPr lang="en-US" dirty="0"/>
              <a:t>. </a:t>
            </a:r>
            <a:r>
              <a:rPr lang="en-US" dirty="0" err="1"/>
              <a:t>Dünyada</a:t>
            </a:r>
            <a:r>
              <a:rPr lang="en-US" dirty="0"/>
              <a:t> </a:t>
            </a:r>
            <a:r>
              <a:rPr lang="en-US" dirty="0" err="1"/>
              <a:t>ve</a:t>
            </a:r>
            <a:r>
              <a:rPr lang="en-US" dirty="0"/>
              <a:t> </a:t>
            </a:r>
            <a:r>
              <a:rPr lang="en-US" dirty="0" err="1"/>
              <a:t>Türkiye'de</a:t>
            </a:r>
            <a:r>
              <a:rPr lang="en-US" dirty="0"/>
              <a:t> </a:t>
            </a:r>
            <a:r>
              <a:rPr lang="en-US" dirty="0" err="1"/>
              <a:t>ekoturizm</a:t>
            </a:r>
            <a:r>
              <a:rPr lang="en-US" dirty="0"/>
              <a:t> </a:t>
            </a:r>
            <a:r>
              <a:rPr lang="en-US" dirty="0" err="1"/>
              <a:t>arzını</a:t>
            </a:r>
            <a:r>
              <a:rPr lang="en-US" dirty="0"/>
              <a:t> </a:t>
            </a:r>
            <a:r>
              <a:rPr lang="en-US" dirty="0" err="1"/>
              <a:t>oluşturan</a:t>
            </a:r>
            <a:r>
              <a:rPr lang="en-US" dirty="0"/>
              <a:t> </a:t>
            </a:r>
            <a:r>
              <a:rPr lang="en-US" dirty="0" err="1"/>
              <a:t>kaynaklar</a:t>
            </a:r>
            <a:r>
              <a:rPr lang="en-US" dirty="0"/>
              <a:t> </a:t>
            </a:r>
            <a:r>
              <a:rPr lang="en-US" dirty="0" err="1"/>
              <a:t>günümüzde</a:t>
            </a:r>
            <a:r>
              <a:rPr lang="en-US" dirty="0"/>
              <a:t> </a:t>
            </a:r>
            <a:r>
              <a:rPr lang="en-US" dirty="0" err="1"/>
              <a:t>nispeten</a:t>
            </a:r>
            <a:r>
              <a:rPr lang="en-US" dirty="0"/>
              <a:t> </a:t>
            </a:r>
            <a:r>
              <a:rPr lang="en-US" dirty="0" err="1"/>
              <a:t>bozulmamış</a:t>
            </a:r>
            <a:r>
              <a:rPr lang="en-US" dirty="0"/>
              <a:t>, </a:t>
            </a:r>
            <a:r>
              <a:rPr lang="en-US" dirty="0" err="1"/>
              <a:t>otantikliğini</a:t>
            </a:r>
            <a:r>
              <a:rPr lang="en-US" dirty="0"/>
              <a:t> </a:t>
            </a:r>
            <a:r>
              <a:rPr lang="en-US" dirty="0" err="1"/>
              <a:t>kaybetmemiş</a:t>
            </a:r>
            <a:r>
              <a:rPr lang="en-US" dirty="0"/>
              <a:t>, </a:t>
            </a:r>
            <a:r>
              <a:rPr lang="en-US" dirty="0" err="1"/>
              <a:t>doğal</a:t>
            </a:r>
            <a:r>
              <a:rPr lang="en-US" dirty="0"/>
              <a:t>, </a:t>
            </a:r>
            <a:r>
              <a:rPr lang="en-US" dirty="0" err="1"/>
              <a:t>biyolojik</a:t>
            </a:r>
            <a:r>
              <a:rPr lang="en-US" dirty="0"/>
              <a:t> </a:t>
            </a:r>
            <a:r>
              <a:rPr lang="en-US" dirty="0" err="1"/>
              <a:t>ve</a:t>
            </a:r>
            <a:r>
              <a:rPr lang="en-US" dirty="0"/>
              <a:t> </a:t>
            </a:r>
            <a:r>
              <a:rPr lang="en-US" dirty="0" err="1"/>
              <a:t>kültürel</a:t>
            </a:r>
            <a:r>
              <a:rPr lang="en-US" dirty="0"/>
              <a:t> </a:t>
            </a:r>
            <a:r>
              <a:rPr lang="en-US" dirty="0" err="1"/>
              <a:t>değerlere</a:t>
            </a:r>
            <a:r>
              <a:rPr lang="en-US" dirty="0"/>
              <a:t> </a:t>
            </a:r>
            <a:r>
              <a:rPr lang="en-US" dirty="0" err="1"/>
              <a:t>sahip</a:t>
            </a:r>
            <a:r>
              <a:rPr lang="en-US" dirty="0"/>
              <a:t> </a:t>
            </a:r>
            <a:r>
              <a:rPr lang="en-US" dirty="0" err="1"/>
              <a:t>alanlardır</a:t>
            </a:r>
            <a:r>
              <a:rPr lang="en-US" dirty="0"/>
              <a:t>. </a:t>
            </a:r>
            <a:r>
              <a:rPr lang="en-US" dirty="0" err="1"/>
              <a:t>Özellikle</a:t>
            </a:r>
            <a:r>
              <a:rPr lang="en-US" dirty="0"/>
              <a:t> </a:t>
            </a:r>
            <a:r>
              <a:rPr lang="en-US" dirty="0" err="1"/>
              <a:t>koruma</a:t>
            </a:r>
            <a:r>
              <a:rPr lang="en-US" dirty="0"/>
              <a:t> </a:t>
            </a:r>
            <a:r>
              <a:rPr lang="en-US" dirty="0" err="1"/>
              <a:t>alanlah</a:t>
            </a:r>
            <a:r>
              <a:rPr lang="en-US" dirty="0"/>
              <a:t>, milli </a:t>
            </a:r>
            <a:r>
              <a:rPr lang="en-US" dirty="0" err="1"/>
              <a:t>parklar</a:t>
            </a:r>
            <a:r>
              <a:rPr lang="en-US" dirty="0"/>
              <a:t> </a:t>
            </a:r>
            <a:r>
              <a:rPr lang="en-US" dirty="0" err="1"/>
              <a:t>gibi</a:t>
            </a:r>
            <a:r>
              <a:rPr lang="en-US" dirty="0"/>
              <a:t> </a:t>
            </a:r>
            <a:r>
              <a:rPr lang="en-US" dirty="0" err="1"/>
              <a:t>hassas</a:t>
            </a:r>
            <a:r>
              <a:rPr lang="en-US" dirty="0"/>
              <a:t> </a:t>
            </a:r>
            <a:r>
              <a:rPr lang="en-US" dirty="0" err="1"/>
              <a:t>ekosistemler</a:t>
            </a:r>
            <a:r>
              <a:rPr lang="en-US" dirty="0"/>
              <a:t> </a:t>
            </a:r>
            <a:r>
              <a:rPr lang="en-US" dirty="0" err="1"/>
              <a:t>ekoturizm</a:t>
            </a:r>
            <a:r>
              <a:rPr lang="en-US" dirty="0"/>
              <a:t> </a:t>
            </a:r>
            <a:r>
              <a:rPr lang="en-US" dirty="0" err="1"/>
              <a:t>arzını</a:t>
            </a:r>
            <a:r>
              <a:rPr lang="en-US" dirty="0"/>
              <a:t> </a:t>
            </a:r>
            <a:r>
              <a:rPr lang="en-US" dirty="0" err="1"/>
              <a:t>oluşturan</a:t>
            </a:r>
            <a:r>
              <a:rPr lang="en-US" dirty="0"/>
              <a:t> </a:t>
            </a:r>
            <a:r>
              <a:rPr lang="en-US" dirty="0" err="1"/>
              <a:t>önemli</a:t>
            </a:r>
            <a:r>
              <a:rPr lang="en-US" dirty="0"/>
              <a:t> </a:t>
            </a:r>
            <a:r>
              <a:rPr lang="en-US" dirty="0" err="1"/>
              <a:t>kaynaklardır</a:t>
            </a:r>
            <a:r>
              <a:rPr lang="tr-TR" dirty="0"/>
              <a:t>.</a:t>
            </a:r>
          </a:p>
        </p:txBody>
      </p:sp>
    </p:spTree>
    <p:extLst>
      <p:ext uri="{BB962C8B-B14F-4D97-AF65-F5344CB8AC3E}">
        <p14:creationId xmlns:p14="http://schemas.microsoft.com/office/powerpoint/2010/main" val="4168754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704C66B-584C-292C-A7FC-96D6E432A56A}"/>
              </a:ext>
            </a:extLst>
          </p:cNvPr>
          <p:cNvSpPr>
            <a:spLocks noGrp="1"/>
          </p:cNvSpPr>
          <p:nvPr>
            <p:ph idx="1"/>
          </p:nvPr>
        </p:nvSpPr>
        <p:spPr>
          <a:xfrm>
            <a:off x="457200" y="1091381"/>
            <a:ext cx="7685037" cy="5085582"/>
          </a:xfrm>
        </p:spPr>
        <p:txBody>
          <a:bodyPr>
            <a:normAutofit/>
          </a:bodyPr>
          <a:lstStyle/>
          <a:p>
            <a:pPr algn="just">
              <a:lnSpc>
                <a:spcPct val="150000"/>
              </a:lnSpc>
            </a:pPr>
            <a:r>
              <a:rPr lang="en-US" dirty="0" err="1"/>
              <a:t>Ekoturizm</a:t>
            </a:r>
            <a:r>
              <a:rPr lang="en-US" dirty="0"/>
              <a:t> </a:t>
            </a:r>
            <a:r>
              <a:rPr lang="en-US" dirty="0" err="1"/>
              <a:t>arzına</a:t>
            </a:r>
            <a:r>
              <a:rPr lang="en-US" dirty="0"/>
              <a:t> </a:t>
            </a:r>
            <a:r>
              <a:rPr lang="en-US" dirty="0" err="1"/>
              <a:t>yönelik</a:t>
            </a:r>
            <a:r>
              <a:rPr lang="en-US" dirty="0"/>
              <a:t> </a:t>
            </a:r>
            <a:r>
              <a:rPr lang="en-US" dirty="0" err="1"/>
              <a:t>olarak</a:t>
            </a:r>
            <a:r>
              <a:rPr lang="en-US" dirty="0"/>
              <a:t> </a:t>
            </a:r>
            <a:r>
              <a:rPr lang="en-US" dirty="0" err="1"/>
              <a:t>doğal</a:t>
            </a:r>
            <a:r>
              <a:rPr lang="en-US" dirty="0"/>
              <a:t> </a:t>
            </a:r>
            <a:r>
              <a:rPr lang="en-US" dirty="0" err="1"/>
              <a:t>çevrenin</a:t>
            </a:r>
            <a:r>
              <a:rPr lang="en-US" dirty="0"/>
              <a:t> </a:t>
            </a:r>
            <a:r>
              <a:rPr lang="en-US" dirty="0" err="1"/>
              <a:t>özellikleri</a:t>
            </a:r>
            <a:r>
              <a:rPr lang="en-US" dirty="0"/>
              <a:t> </a:t>
            </a:r>
            <a:r>
              <a:rPr lang="en-US" dirty="0" err="1"/>
              <a:t>göz</a:t>
            </a:r>
            <a:r>
              <a:rPr lang="en-US" dirty="0"/>
              <a:t> </a:t>
            </a:r>
            <a:r>
              <a:rPr lang="en-US" dirty="0" err="1"/>
              <a:t>önüne</a:t>
            </a:r>
            <a:r>
              <a:rPr lang="en-US" dirty="0"/>
              <a:t> </a:t>
            </a:r>
            <a:r>
              <a:rPr lang="en-US" dirty="0" err="1"/>
              <a:t>alındığında</a:t>
            </a:r>
            <a:r>
              <a:rPr lang="en-US" dirty="0"/>
              <a:t>, </a:t>
            </a:r>
            <a:r>
              <a:rPr lang="en-US" dirty="0" err="1"/>
              <a:t>bu</a:t>
            </a:r>
            <a:r>
              <a:rPr lang="en-US" dirty="0"/>
              <a:t> </a:t>
            </a:r>
            <a:r>
              <a:rPr lang="en-US" dirty="0" err="1"/>
              <a:t>ürüne</a:t>
            </a:r>
            <a:r>
              <a:rPr lang="en-US" dirty="0"/>
              <a:t> </a:t>
            </a:r>
            <a:r>
              <a:rPr lang="en-US" dirty="0" err="1"/>
              <a:t>karşı</a:t>
            </a:r>
            <a:r>
              <a:rPr lang="en-US" dirty="0"/>
              <a:t> </a:t>
            </a:r>
            <a:r>
              <a:rPr lang="en-US" dirty="0" err="1"/>
              <a:t>oluşan</a:t>
            </a:r>
            <a:r>
              <a:rPr lang="en-US" dirty="0"/>
              <a:t> </a:t>
            </a:r>
            <a:r>
              <a:rPr lang="en-US" dirty="0" err="1"/>
              <a:t>talep</a:t>
            </a:r>
            <a:r>
              <a:rPr lang="en-US" dirty="0"/>
              <a:t> </a:t>
            </a:r>
            <a:r>
              <a:rPr lang="en-US" dirty="0" err="1"/>
              <a:t>ve</a:t>
            </a:r>
            <a:r>
              <a:rPr lang="en-US" dirty="0"/>
              <a:t> </a:t>
            </a:r>
            <a:r>
              <a:rPr lang="en-US" dirty="0" err="1"/>
              <a:t>motivasyonların</a:t>
            </a:r>
            <a:r>
              <a:rPr lang="en-US" dirty="0"/>
              <a:t> </a:t>
            </a:r>
            <a:r>
              <a:rPr lang="en-US" dirty="0" err="1"/>
              <a:t>en</a:t>
            </a:r>
            <a:r>
              <a:rPr lang="en-US" dirty="0"/>
              <a:t> </a:t>
            </a:r>
            <a:r>
              <a:rPr lang="en-US" dirty="0" err="1"/>
              <a:t>önemlileri</a:t>
            </a:r>
            <a:r>
              <a:rPr lang="en-US" dirty="0"/>
              <a:t> </a:t>
            </a:r>
            <a:r>
              <a:rPr lang="en-US" dirty="0" err="1"/>
              <a:t>şunlardır</a:t>
            </a:r>
            <a:r>
              <a:rPr lang="tr-TR" dirty="0"/>
              <a:t>:</a:t>
            </a:r>
          </a:p>
          <a:p>
            <a:pPr lvl="0" fontAlgn="base">
              <a:lnSpc>
                <a:spcPct val="150000"/>
              </a:lnSpc>
            </a:pPr>
            <a:r>
              <a:rPr lang="en-US" dirty="0" err="1"/>
              <a:t>Tropik</a:t>
            </a:r>
            <a:r>
              <a:rPr lang="en-US" dirty="0"/>
              <a:t> </a:t>
            </a:r>
            <a:r>
              <a:rPr lang="en-US" dirty="0" err="1"/>
              <a:t>ormanlar</a:t>
            </a:r>
            <a:r>
              <a:rPr lang="en-US" dirty="0"/>
              <a:t>, </a:t>
            </a:r>
            <a:r>
              <a:rPr lang="en-US" dirty="0" err="1"/>
              <a:t>vahşi</a:t>
            </a:r>
            <a:r>
              <a:rPr lang="en-US" dirty="0"/>
              <a:t> </a:t>
            </a:r>
            <a:r>
              <a:rPr lang="en-US" dirty="0" err="1"/>
              <a:t>yaşam</a:t>
            </a:r>
            <a:r>
              <a:rPr lang="en-US" dirty="0"/>
              <a:t> </a:t>
            </a:r>
            <a:r>
              <a:rPr lang="en-US" dirty="0" err="1"/>
              <a:t>ve</a:t>
            </a:r>
            <a:r>
              <a:rPr lang="en-US" dirty="0"/>
              <a:t> </a:t>
            </a:r>
            <a:r>
              <a:rPr lang="en-US" dirty="0" err="1"/>
              <a:t>bozulmamış</a:t>
            </a:r>
            <a:r>
              <a:rPr lang="en-US" dirty="0"/>
              <a:t> </a:t>
            </a:r>
            <a:r>
              <a:rPr lang="en-US" dirty="0" err="1"/>
              <a:t>alanlar</a:t>
            </a:r>
            <a:r>
              <a:rPr lang="en-US" dirty="0"/>
              <a:t>, </a:t>
            </a:r>
            <a:r>
              <a:rPr lang="en-US" dirty="0" err="1"/>
              <a:t>göller</a:t>
            </a:r>
            <a:r>
              <a:rPr lang="en-US" dirty="0"/>
              <a:t>, </a:t>
            </a:r>
            <a:r>
              <a:rPr lang="en-US" dirty="0" err="1"/>
              <a:t>nehirler</a:t>
            </a:r>
            <a:r>
              <a:rPr lang="en-US" dirty="0"/>
              <a:t>, </a:t>
            </a:r>
            <a:r>
              <a:rPr lang="en-US" dirty="0" err="1"/>
              <a:t>dağlar</a:t>
            </a:r>
            <a:r>
              <a:rPr lang="en-US" dirty="0"/>
              <a:t>, </a:t>
            </a:r>
            <a:r>
              <a:rPr lang="en-US" dirty="0" err="1"/>
              <a:t>okyanus</a:t>
            </a:r>
            <a:r>
              <a:rPr lang="en-US" dirty="0"/>
              <a:t> </a:t>
            </a:r>
            <a:r>
              <a:rPr lang="en-US" dirty="0" err="1"/>
              <a:t>bölgesindeki</a:t>
            </a:r>
            <a:r>
              <a:rPr lang="en-US" dirty="0"/>
              <a:t> </a:t>
            </a:r>
            <a:r>
              <a:rPr lang="en-US" dirty="0" err="1"/>
              <a:t>deneyimler</a:t>
            </a:r>
            <a:r>
              <a:rPr lang="en-US" dirty="0"/>
              <a:t>.</a:t>
            </a:r>
            <a:endParaRPr lang="tr-TR" dirty="0"/>
          </a:p>
          <a:p>
            <a:pPr lvl="0" fontAlgn="base">
              <a:lnSpc>
                <a:spcPct val="150000"/>
              </a:lnSpc>
            </a:pPr>
            <a:r>
              <a:rPr lang="en-US" dirty="0" err="1"/>
              <a:t>Kuşlar</a:t>
            </a:r>
            <a:r>
              <a:rPr lang="en-US" dirty="0"/>
              <a:t>, </a:t>
            </a:r>
            <a:r>
              <a:rPr lang="en-US" dirty="0" err="1"/>
              <a:t>ağaçlar</a:t>
            </a:r>
            <a:r>
              <a:rPr lang="en-US" dirty="0"/>
              <a:t>, </a:t>
            </a:r>
            <a:r>
              <a:rPr lang="en-US" dirty="0" err="1"/>
              <a:t>yaban</a:t>
            </a:r>
            <a:r>
              <a:rPr lang="en-US" dirty="0"/>
              <a:t> </a:t>
            </a:r>
            <a:r>
              <a:rPr lang="en-US" dirty="0" err="1"/>
              <a:t>bitkileri</a:t>
            </a:r>
            <a:r>
              <a:rPr lang="en-US" dirty="0"/>
              <a:t> </a:t>
            </a:r>
            <a:r>
              <a:rPr lang="en-US" dirty="0" err="1"/>
              <a:t>ve</a:t>
            </a:r>
            <a:r>
              <a:rPr lang="en-US" dirty="0"/>
              <a:t> </a:t>
            </a:r>
            <a:r>
              <a:rPr lang="en-US" dirty="0" err="1"/>
              <a:t>memelilerle</a:t>
            </a:r>
            <a:r>
              <a:rPr lang="en-US" dirty="0"/>
              <a:t> </a:t>
            </a:r>
            <a:r>
              <a:rPr lang="en-US" dirty="0" err="1"/>
              <a:t>ilgili</a:t>
            </a:r>
            <a:r>
              <a:rPr lang="en-US" dirty="0"/>
              <a:t> </a:t>
            </a:r>
            <a:r>
              <a:rPr lang="en-US" dirty="0" err="1"/>
              <a:t>deneyimlerdir</a:t>
            </a:r>
            <a:r>
              <a:rPr lang="en-US" dirty="0"/>
              <a:t>.</a:t>
            </a:r>
            <a:endParaRPr lang="tr-TR" dirty="0"/>
          </a:p>
          <a:p>
            <a:pPr>
              <a:lnSpc>
                <a:spcPct val="150000"/>
              </a:lnSpc>
            </a:pPr>
            <a:r>
              <a:rPr lang="en-US" dirty="0" err="1"/>
              <a:t>Bunlara</a:t>
            </a:r>
            <a:r>
              <a:rPr lang="en-US" dirty="0"/>
              <a:t> </a:t>
            </a:r>
            <a:r>
              <a:rPr lang="en-US" dirty="0" err="1"/>
              <a:t>ilave</a:t>
            </a:r>
            <a:r>
              <a:rPr lang="en-US" dirty="0"/>
              <a:t> </a:t>
            </a:r>
            <a:r>
              <a:rPr lang="en-US" dirty="0" err="1"/>
              <a:t>olarak</a:t>
            </a:r>
            <a:r>
              <a:rPr lang="en-US" dirty="0"/>
              <a:t> </a:t>
            </a:r>
            <a:r>
              <a:rPr lang="en-US" dirty="0" err="1"/>
              <a:t>doğa</a:t>
            </a:r>
            <a:r>
              <a:rPr lang="en-US" dirty="0"/>
              <a:t> </a:t>
            </a:r>
            <a:r>
              <a:rPr lang="en-US" dirty="0" err="1"/>
              <a:t>hakkında</a:t>
            </a:r>
            <a:r>
              <a:rPr lang="en-US" dirty="0"/>
              <a:t> </a:t>
            </a:r>
            <a:r>
              <a:rPr lang="en-US" dirty="0" err="1"/>
              <a:t>bilgi</a:t>
            </a:r>
            <a:r>
              <a:rPr lang="en-US" dirty="0"/>
              <a:t> </a:t>
            </a:r>
            <a:r>
              <a:rPr lang="en-US" dirty="0" err="1"/>
              <a:t>edinme</a:t>
            </a:r>
            <a:r>
              <a:rPr lang="en-US" dirty="0"/>
              <a:t>, </a:t>
            </a:r>
            <a:r>
              <a:rPr lang="en-US" dirty="0" err="1"/>
              <a:t>manzara</a:t>
            </a:r>
            <a:r>
              <a:rPr lang="en-US" dirty="0"/>
              <a:t> </a:t>
            </a:r>
            <a:r>
              <a:rPr lang="en-US" dirty="0" err="1"/>
              <a:t>ve</a:t>
            </a:r>
            <a:r>
              <a:rPr lang="en-US" dirty="0"/>
              <a:t> </a:t>
            </a:r>
            <a:r>
              <a:rPr lang="en-US" dirty="0" err="1"/>
              <a:t>vahşi</a:t>
            </a:r>
            <a:r>
              <a:rPr lang="en-US" dirty="0"/>
              <a:t> </a:t>
            </a:r>
            <a:r>
              <a:rPr lang="en-US" dirty="0" err="1"/>
              <a:t>yaşam</a:t>
            </a:r>
            <a:r>
              <a:rPr lang="en-US" dirty="0"/>
              <a:t> </a:t>
            </a:r>
            <a:r>
              <a:rPr lang="en-US" dirty="0" err="1"/>
              <a:t>ile</a:t>
            </a:r>
            <a:r>
              <a:rPr lang="en-US" dirty="0"/>
              <a:t> </a:t>
            </a:r>
            <a:r>
              <a:rPr lang="en-US" dirty="0" err="1"/>
              <a:t>ilgili</a:t>
            </a:r>
            <a:r>
              <a:rPr lang="en-US" dirty="0"/>
              <a:t> </a:t>
            </a:r>
            <a:r>
              <a:rPr lang="en-US" dirty="0" err="1"/>
              <a:t>fotoğraflar</a:t>
            </a:r>
            <a:r>
              <a:rPr lang="en-US" dirty="0"/>
              <a:t> </a:t>
            </a:r>
            <a:r>
              <a:rPr lang="en-US" dirty="0" err="1"/>
              <a:t>çekebilme</a:t>
            </a:r>
            <a:r>
              <a:rPr lang="en-US" dirty="0"/>
              <a:t> </a:t>
            </a:r>
            <a:r>
              <a:rPr lang="en-US" dirty="0" err="1"/>
              <a:t>ve</a:t>
            </a:r>
            <a:r>
              <a:rPr lang="en-US" dirty="0"/>
              <a:t> </a:t>
            </a:r>
            <a:r>
              <a:rPr lang="en-US" dirty="0" err="1"/>
              <a:t>benzer</a:t>
            </a:r>
            <a:r>
              <a:rPr lang="en-US" dirty="0"/>
              <a:t> </a:t>
            </a:r>
            <a:r>
              <a:rPr lang="en-US" dirty="0" err="1"/>
              <a:t>ilgi</a:t>
            </a:r>
            <a:r>
              <a:rPr lang="en-US" dirty="0"/>
              <a:t> </a:t>
            </a:r>
            <a:r>
              <a:rPr lang="en-US" dirty="0" err="1"/>
              <a:t>alanlarına</a:t>
            </a:r>
            <a:r>
              <a:rPr lang="en-US" dirty="0"/>
              <a:t> </a:t>
            </a:r>
            <a:r>
              <a:rPr lang="en-US" dirty="0" err="1"/>
              <a:t>sahip</a:t>
            </a:r>
            <a:r>
              <a:rPr lang="en-US" dirty="0"/>
              <a:t> yeni </a:t>
            </a:r>
            <a:r>
              <a:rPr lang="en-US" dirty="0" err="1"/>
              <a:t>insanlarla</a:t>
            </a:r>
            <a:r>
              <a:rPr lang="en-US" dirty="0"/>
              <a:t> </a:t>
            </a:r>
            <a:r>
              <a:rPr lang="en-US" dirty="0" err="1"/>
              <a:t>tanışmanın</a:t>
            </a:r>
            <a:r>
              <a:rPr lang="en-US" dirty="0"/>
              <a:t> </a:t>
            </a:r>
            <a:r>
              <a:rPr lang="en-US" dirty="0" err="1"/>
              <a:t>ekoturizm</a:t>
            </a:r>
            <a:r>
              <a:rPr lang="en-US" dirty="0"/>
              <a:t> </a:t>
            </a:r>
            <a:r>
              <a:rPr lang="en-US" dirty="0" err="1"/>
              <a:t>arzına</a:t>
            </a:r>
            <a:r>
              <a:rPr lang="en-US" dirty="0"/>
              <a:t> </a:t>
            </a:r>
            <a:r>
              <a:rPr lang="en-US" dirty="0" err="1"/>
              <a:t>yönelik</a:t>
            </a:r>
            <a:r>
              <a:rPr lang="en-US" dirty="0"/>
              <a:t> </a:t>
            </a:r>
            <a:r>
              <a:rPr lang="en-US" dirty="0" err="1"/>
              <a:t>üst</a:t>
            </a:r>
            <a:r>
              <a:rPr lang="en-US" dirty="0"/>
              <a:t> </a:t>
            </a:r>
            <a:r>
              <a:rPr lang="en-US" dirty="0" err="1"/>
              <a:t>sıralardaki</a:t>
            </a:r>
            <a:r>
              <a:rPr lang="en-US" dirty="0"/>
              <a:t> </a:t>
            </a:r>
            <a:r>
              <a:rPr lang="en-US" dirty="0" err="1"/>
              <a:t>motivasyonlar</a:t>
            </a:r>
            <a:r>
              <a:rPr lang="en-US" dirty="0"/>
              <a:t> </a:t>
            </a:r>
            <a:r>
              <a:rPr lang="en-US" dirty="0" err="1"/>
              <a:t>olduğu</a:t>
            </a:r>
            <a:r>
              <a:rPr lang="en-US" dirty="0"/>
              <a:t> </a:t>
            </a:r>
            <a:r>
              <a:rPr lang="en-US" dirty="0" err="1"/>
              <a:t>belirtilmiştir</a:t>
            </a:r>
            <a:r>
              <a:rPr lang="tr-TR" dirty="0"/>
              <a:t>.</a:t>
            </a:r>
          </a:p>
        </p:txBody>
      </p:sp>
    </p:spTree>
    <p:extLst>
      <p:ext uri="{BB962C8B-B14F-4D97-AF65-F5344CB8AC3E}">
        <p14:creationId xmlns:p14="http://schemas.microsoft.com/office/powerpoint/2010/main" val="45992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819EC36-F767-DE55-F830-B09FF112E46D}"/>
              </a:ext>
            </a:extLst>
          </p:cNvPr>
          <p:cNvSpPr>
            <a:spLocks noGrp="1"/>
          </p:cNvSpPr>
          <p:nvPr>
            <p:ph idx="1"/>
          </p:nvPr>
        </p:nvSpPr>
        <p:spPr>
          <a:xfrm>
            <a:off x="208732" y="1887209"/>
            <a:ext cx="11774536" cy="3083581"/>
          </a:xfrm>
        </p:spPr>
        <p:txBody>
          <a:bodyPr>
            <a:noAutofit/>
          </a:bodyPr>
          <a:lstStyle/>
          <a:p>
            <a:pPr algn="just">
              <a:lnSpc>
                <a:spcPct val="150000"/>
              </a:lnSpc>
            </a:pPr>
            <a:r>
              <a:rPr lang="tr-TR" sz="2800" dirty="0"/>
              <a:t>Ekoturizm arzı içinde öncelikle alanların ekoturizm açısından önem taşıyan doğal ve kültürel kaynaklarıyla birlikte, turistlerin seyahatleri süresince gereksinim duyacağı tüm mal ve hizmetleri üreten ve sunan işletmeler yer almaktadır.</a:t>
            </a:r>
          </a:p>
        </p:txBody>
      </p:sp>
    </p:spTree>
    <p:extLst>
      <p:ext uri="{BB962C8B-B14F-4D97-AF65-F5344CB8AC3E}">
        <p14:creationId xmlns:p14="http://schemas.microsoft.com/office/powerpoint/2010/main" val="3339190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AD559C-5A52-7E95-2873-0790C88BD5D9}"/>
              </a:ext>
            </a:extLst>
          </p:cNvPr>
          <p:cNvSpPr>
            <a:spLocks noGrp="1"/>
          </p:cNvSpPr>
          <p:nvPr>
            <p:ph type="title"/>
          </p:nvPr>
        </p:nvSpPr>
        <p:spPr/>
        <p:txBody>
          <a:bodyPr/>
          <a:lstStyle/>
          <a:p>
            <a:r>
              <a:rPr lang="en-US" dirty="0" err="1"/>
              <a:t>Dünyada</a:t>
            </a:r>
            <a:r>
              <a:rPr lang="en-US" dirty="0"/>
              <a:t> </a:t>
            </a:r>
            <a:r>
              <a:rPr lang="en-US" dirty="0" err="1"/>
              <a:t>Ekoturizm</a:t>
            </a:r>
            <a:r>
              <a:rPr lang="en-US" dirty="0"/>
              <a:t> </a:t>
            </a:r>
            <a:r>
              <a:rPr lang="en-US" dirty="0" err="1"/>
              <a:t>Arzı</a:t>
            </a:r>
            <a:endParaRPr lang="tr-TR" dirty="0"/>
          </a:p>
        </p:txBody>
      </p:sp>
      <p:sp>
        <p:nvSpPr>
          <p:cNvPr id="3" name="İçerik Yer Tutucusu 2">
            <a:extLst>
              <a:ext uri="{FF2B5EF4-FFF2-40B4-BE49-F238E27FC236}">
                <a16:creationId xmlns:a16="http://schemas.microsoft.com/office/drawing/2014/main" id="{4B5D3D4A-9993-0182-9C6F-F190457A67BB}"/>
              </a:ext>
            </a:extLst>
          </p:cNvPr>
          <p:cNvSpPr>
            <a:spLocks noGrp="1"/>
          </p:cNvSpPr>
          <p:nvPr>
            <p:ph idx="1"/>
          </p:nvPr>
        </p:nvSpPr>
        <p:spPr/>
        <p:txBody>
          <a:bodyPr>
            <a:normAutofit lnSpcReduction="10000"/>
          </a:bodyPr>
          <a:lstStyle/>
          <a:p>
            <a:pPr algn="just">
              <a:lnSpc>
                <a:spcPct val="150000"/>
              </a:lnSpc>
            </a:pPr>
            <a:r>
              <a:rPr lang="en-US" dirty="0" err="1"/>
              <a:t>Dünyada</a:t>
            </a:r>
            <a:r>
              <a:rPr lang="en-US" dirty="0"/>
              <a:t> </a:t>
            </a:r>
            <a:r>
              <a:rPr lang="en-US" dirty="0" err="1"/>
              <a:t>ekoturizme</a:t>
            </a:r>
            <a:r>
              <a:rPr lang="en-US" dirty="0"/>
              <a:t> </a:t>
            </a:r>
            <a:r>
              <a:rPr lang="en-US" dirty="0" err="1"/>
              <a:t>yönelik</a:t>
            </a:r>
            <a:r>
              <a:rPr lang="en-US" dirty="0"/>
              <a:t> </a:t>
            </a:r>
            <a:r>
              <a:rPr lang="en-US" dirty="0" err="1"/>
              <a:t>destinasyonların</a:t>
            </a:r>
            <a:r>
              <a:rPr lang="en-US" dirty="0"/>
              <a:t> </a:t>
            </a:r>
            <a:r>
              <a:rPr lang="en-US" dirty="0" err="1"/>
              <a:t>birçoğu</a:t>
            </a:r>
            <a:r>
              <a:rPr lang="en-US" dirty="0"/>
              <a:t> </a:t>
            </a:r>
            <a:r>
              <a:rPr lang="en-US" dirty="0" err="1"/>
              <a:t>tropikal</a:t>
            </a:r>
            <a:r>
              <a:rPr lang="en-US" dirty="0"/>
              <a:t> </a:t>
            </a:r>
            <a:r>
              <a:rPr lang="en-US" dirty="0" err="1"/>
              <a:t>bölgeler</a:t>
            </a:r>
            <a:r>
              <a:rPr lang="en-US" dirty="0"/>
              <a:t>, </a:t>
            </a:r>
            <a:r>
              <a:rPr lang="en-US" dirty="0" err="1"/>
              <a:t>ada</a:t>
            </a:r>
            <a:r>
              <a:rPr lang="en-US" dirty="0"/>
              <a:t> </a:t>
            </a:r>
            <a:r>
              <a:rPr lang="en-US" dirty="0" err="1"/>
              <a:t>ülkeleri</a:t>
            </a:r>
            <a:r>
              <a:rPr lang="en-US" dirty="0"/>
              <a:t>, </a:t>
            </a:r>
            <a:r>
              <a:rPr lang="en-US" dirty="0" err="1"/>
              <a:t>dağlık</a:t>
            </a:r>
            <a:r>
              <a:rPr lang="en-US" dirty="0"/>
              <a:t> </a:t>
            </a:r>
            <a:r>
              <a:rPr lang="en-US" dirty="0" err="1"/>
              <a:t>bölgelerden</a:t>
            </a:r>
            <a:r>
              <a:rPr lang="en-US" dirty="0"/>
              <a:t> </a:t>
            </a:r>
            <a:r>
              <a:rPr lang="en-US" dirty="0" err="1"/>
              <a:t>oluşan</a:t>
            </a:r>
            <a:r>
              <a:rPr lang="en-US" dirty="0"/>
              <a:t> </a:t>
            </a:r>
            <a:r>
              <a:rPr lang="en-US" dirty="0" err="1"/>
              <a:t>az</a:t>
            </a:r>
            <a:r>
              <a:rPr lang="en-US" dirty="0"/>
              <a:t> </a:t>
            </a:r>
            <a:r>
              <a:rPr lang="en-US" dirty="0" err="1"/>
              <a:t>gelişmiş</a:t>
            </a:r>
            <a:r>
              <a:rPr lang="en-US" dirty="0"/>
              <a:t> </a:t>
            </a:r>
            <a:r>
              <a:rPr lang="en-US" dirty="0" err="1"/>
              <a:t>veya</a:t>
            </a:r>
            <a:r>
              <a:rPr lang="en-US" dirty="0"/>
              <a:t> </a:t>
            </a:r>
            <a:r>
              <a:rPr lang="en-US" dirty="0" err="1"/>
              <a:t>gelişmekte</a:t>
            </a:r>
            <a:r>
              <a:rPr lang="en-US" dirty="0"/>
              <a:t> </a:t>
            </a:r>
            <a:r>
              <a:rPr lang="tr-TR" dirty="0"/>
              <a:t>o</a:t>
            </a:r>
            <a:r>
              <a:rPr lang="en-US" dirty="0"/>
              <a:t>lan </a:t>
            </a:r>
            <a:r>
              <a:rPr lang="en-US" dirty="0" err="1"/>
              <a:t>ülkelerdir</a:t>
            </a:r>
            <a:r>
              <a:rPr lang="en-US" dirty="0"/>
              <a:t>. 1990 </a:t>
            </a:r>
            <a:r>
              <a:rPr lang="en-US" dirty="0" err="1"/>
              <a:t>yılında</a:t>
            </a:r>
            <a:r>
              <a:rPr lang="en-US" dirty="0"/>
              <a:t> </a:t>
            </a:r>
            <a:r>
              <a:rPr lang="en-US" dirty="0" err="1"/>
              <a:t>Amerika'da</a:t>
            </a:r>
            <a:r>
              <a:rPr lang="en-US" dirty="0"/>
              <a:t> </a:t>
            </a:r>
            <a:r>
              <a:rPr lang="en-US" dirty="0" err="1"/>
              <a:t>macera</a:t>
            </a:r>
            <a:r>
              <a:rPr lang="en-US" dirty="0"/>
              <a:t> </a:t>
            </a:r>
            <a:r>
              <a:rPr lang="en-US" dirty="0" err="1"/>
              <a:t>seyahatleri</a:t>
            </a:r>
            <a:r>
              <a:rPr lang="en-US" dirty="0"/>
              <a:t> </a:t>
            </a:r>
            <a:r>
              <a:rPr lang="en-US" dirty="0" err="1"/>
              <a:t>ile</a:t>
            </a:r>
            <a:r>
              <a:rPr lang="en-US" dirty="0"/>
              <a:t> </a:t>
            </a:r>
            <a:r>
              <a:rPr lang="en-US" dirty="0" err="1"/>
              <a:t>ilgili</a:t>
            </a:r>
            <a:r>
              <a:rPr lang="en-US" dirty="0"/>
              <a:t> </a:t>
            </a:r>
            <a:r>
              <a:rPr lang="en-US" dirty="0" err="1"/>
              <a:t>bir</a:t>
            </a:r>
            <a:r>
              <a:rPr lang="tr-TR" dirty="0"/>
              <a:t> </a:t>
            </a:r>
            <a:r>
              <a:rPr lang="en-US" dirty="0" err="1"/>
              <a:t>araştırmada</a:t>
            </a:r>
            <a:r>
              <a:rPr lang="en-US" dirty="0"/>
              <a:t>, </a:t>
            </a:r>
            <a:r>
              <a:rPr lang="en-US" dirty="0" err="1"/>
              <a:t>ekoturizmle</a:t>
            </a:r>
            <a:r>
              <a:rPr lang="en-US" dirty="0"/>
              <a:t> </a:t>
            </a:r>
            <a:r>
              <a:rPr lang="en-US" dirty="0" err="1"/>
              <a:t>ilgili</a:t>
            </a:r>
            <a:r>
              <a:rPr lang="en-US" dirty="0"/>
              <a:t> </a:t>
            </a:r>
            <a:r>
              <a:rPr lang="en-US" dirty="0" err="1"/>
              <a:t>aktivitelere</a:t>
            </a:r>
            <a:r>
              <a:rPr lang="en-US" dirty="0"/>
              <a:t> </a:t>
            </a:r>
            <a:r>
              <a:rPr lang="en-US" dirty="0" err="1"/>
              <a:t>yönelik</a:t>
            </a:r>
            <a:r>
              <a:rPr lang="en-US" dirty="0"/>
              <a:t> </a:t>
            </a:r>
            <a:r>
              <a:rPr lang="en-US" dirty="0" err="1"/>
              <a:t>çeşitli</a:t>
            </a:r>
            <a:r>
              <a:rPr lang="en-US" dirty="0"/>
              <a:t> </a:t>
            </a:r>
            <a:r>
              <a:rPr lang="en-US" dirty="0" err="1"/>
              <a:t>destinasyonlar</a:t>
            </a:r>
            <a:r>
              <a:rPr lang="en-US" dirty="0"/>
              <a:t> </a:t>
            </a:r>
            <a:r>
              <a:rPr lang="en-US" dirty="0" err="1"/>
              <a:t>için</a:t>
            </a:r>
            <a:r>
              <a:rPr lang="en-US" dirty="0"/>
              <a:t> </a:t>
            </a:r>
            <a:r>
              <a:rPr lang="en-US" dirty="0" err="1"/>
              <a:t>şu</a:t>
            </a:r>
            <a:r>
              <a:rPr lang="en-US" dirty="0"/>
              <a:t> </a:t>
            </a:r>
            <a:r>
              <a:rPr lang="en-US" dirty="0" err="1"/>
              <a:t>programlar</a:t>
            </a:r>
            <a:r>
              <a:rPr lang="en-US" dirty="0"/>
              <a:t> </a:t>
            </a:r>
            <a:r>
              <a:rPr lang="en-US" dirty="0" err="1"/>
              <a:t>oluşturulmuştu</a:t>
            </a:r>
            <a:r>
              <a:rPr lang="en-US" dirty="0"/>
              <a:t>?:</a:t>
            </a:r>
            <a:endParaRPr lang="tr-TR" dirty="0"/>
          </a:p>
          <a:p>
            <a:pPr lvl="0" algn="just" fontAlgn="base">
              <a:lnSpc>
                <a:spcPct val="150000"/>
              </a:lnSpc>
            </a:pPr>
            <a:r>
              <a:rPr lang="en-US" dirty="0" err="1"/>
              <a:t>Doğa</a:t>
            </a:r>
            <a:r>
              <a:rPr lang="en-US" dirty="0"/>
              <a:t> </a:t>
            </a:r>
            <a:r>
              <a:rPr lang="en-US" dirty="0" err="1"/>
              <a:t>Yülüyüşü</a:t>
            </a:r>
            <a:r>
              <a:rPr lang="en-US" dirty="0"/>
              <a:t>: </a:t>
            </a:r>
            <a:r>
              <a:rPr lang="en-US" dirty="0" err="1"/>
              <a:t>Arjantin</a:t>
            </a:r>
            <a:r>
              <a:rPr lang="en-US" dirty="0"/>
              <a:t>, </a:t>
            </a:r>
            <a:r>
              <a:rPr lang="en-US" dirty="0" err="1"/>
              <a:t>Hindistan</a:t>
            </a:r>
            <a:r>
              <a:rPr lang="en-US" dirty="0"/>
              <a:t>, Nepal, Pakistan, Peru Türkiye.</a:t>
            </a:r>
            <a:endParaRPr lang="tr-TR" dirty="0"/>
          </a:p>
          <a:p>
            <a:pPr lvl="0" algn="just" fontAlgn="base">
              <a:lnSpc>
                <a:spcPct val="150000"/>
              </a:lnSpc>
            </a:pPr>
            <a:r>
              <a:rPr lang="en-US" dirty="0" err="1"/>
              <a:t>Doğa</a:t>
            </a:r>
            <a:r>
              <a:rPr lang="en-US" dirty="0"/>
              <a:t> </a:t>
            </a:r>
            <a:r>
              <a:rPr lang="en-US" dirty="0" err="1"/>
              <a:t>Tarihi</a:t>
            </a:r>
            <a:r>
              <a:rPr lang="en-US" dirty="0"/>
              <a:t>: Antartika, </a:t>
            </a:r>
            <a:r>
              <a:rPr lang="en-US" dirty="0" err="1"/>
              <a:t>Brezilya</a:t>
            </a:r>
            <a:r>
              <a:rPr lang="en-US" dirty="0"/>
              <a:t>, Kosta Rika, </a:t>
            </a:r>
            <a:r>
              <a:rPr lang="en-US" dirty="0" err="1"/>
              <a:t>Ekvator</a:t>
            </a:r>
            <a:r>
              <a:rPr lang="en-US" dirty="0"/>
              <a:t>, </a:t>
            </a:r>
            <a:r>
              <a:rPr lang="en-US" dirty="0" err="1"/>
              <a:t>Madagaskar</a:t>
            </a:r>
            <a:endParaRPr lang="tr-TR" dirty="0"/>
          </a:p>
          <a:p>
            <a:pPr lvl="0" algn="just" fontAlgn="base">
              <a:lnSpc>
                <a:spcPct val="150000"/>
              </a:lnSpc>
            </a:pPr>
            <a:r>
              <a:rPr lang="en-US" dirty="0" err="1"/>
              <a:t>Vahşi</a:t>
            </a:r>
            <a:r>
              <a:rPr lang="en-US" dirty="0"/>
              <a:t> </a:t>
            </a:r>
            <a:r>
              <a:rPr lang="en-US" dirty="0" err="1"/>
              <a:t>Doğada</a:t>
            </a:r>
            <a:r>
              <a:rPr lang="en-US" dirty="0"/>
              <a:t> Safari: Orta Afrika, Kenya, </a:t>
            </a:r>
            <a:r>
              <a:rPr lang="en-US" dirty="0" err="1"/>
              <a:t>Tanzanya'dır</a:t>
            </a:r>
            <a:r>
              <a:rPr lang="en-US" dirty="0"/>
              <a:t>.</a:t>
            </a:r>
            <a:endParaRPr lang="tr-TR" dirty="0"/>
          </a:p>
          <a:p>
            <a:pPr algn="just">
              <a:lnSpc>
                <a:spcPct val="150000"/>
              </a:lnSpc>
            </a:pPr>
            <a:endParaRPr lang="tr-TR" dirty="0"/>
          </a:p>
        </p:txBody>
      </p:sp>
    </p:spTree>
    <p:extLst>
      <p:ext uri="{BB962C8B-B14F-4D97-AF65-F5344CB8AC3E}">
        <p14:creationId xmlns:p14="http://schemas.microsoft.com/office/powerpoint/2010/main" val="3873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2F96420-23F6-F04E-4E47-3241EA038236}"/>
              </a:ext>
            </a:extLst>
          </p:cNvPr>
          <p:cNvSpPr>
            <a:spLocks noGrp="1"/>
          </p:cNvSpPr>
          <p:nvPr>
            <p:ph idx="1"/>
          </p:nvPr>
        </p:nvSpPr>
        <p:spPr>
          <a:xfrm>
            <a:off x="457200" y="806245"/>
            <a:ext cx="7685037" cy="5370718"/>
          </a:xfrm>
        </p:spPr>
        <p:txBody>
          <a:bodyPr>
            <a:normAutofit fontScale="92500"/>
          </a:bodyPr>
          <a:lstStyle/>
          <a:p>
            <a:pPr algn="just">
              <a:lnSpc>
                <a:spcPct val="150000"/>
              </a:lnSpc>
            </a:pPr>
            <a:r>
              <a:rPr lang="en-US" dirty="0" err="1"/>
              <a:t>Belirtilen</a:t>
            </a:r>
            <a:r>
              <a:rPr lang="en-US" dirty="0"/>
              <a:t> </a:t>
            </a:r>
            <a:r>
              <a:rPr lang="en-US" dirty="0" err="1"/>
              <a:t>destinasyonlarla</a:t>
            </a:r>
            <a:r>
              <a:rPr lang="en-US" dirty="0"/>
              <a:t> </a:t>
            </a:r>
            <a:r>
              <a:rPr lang="en-US" dirty="0" err="1"/>
              <a:t>birlikte</a:t>
            </a:r>
            <a:r>
              <a:rPr lang="en-US" dirty="0"/>
              <a:t> </a:t>
            </a:r>
            <a:r>
              <a:rPr lang="en-US" dirty="0" err="1"/>
              <a:t>günümüzde</a:t>
            </a:r>
            <a:r>
              <a:rPr lang="en-US" dirty="0"/>
              <a:t> </a:t>
            </a:r>
            <a:r>
              <a:rPr lang="en-US" dirty="0" err="1"/>
              <a:t>dünyada</a:t>
            </a:r>
            <a:r>
              <a:rPr lang="en-US" dirty="0"/>
              <a:t> </a:t>
            </a:r>
            <a:r>
              <a:rPr lang="en-US" dirty="0" err="1"/>
              <a:t>ekoturia</a:t>
            </a:r>
            <a:r>
              <a:rPr lang="en-US" dirty="0"/>
              <a:t>-n </a:t>
            </a:r>
            <a:r>
              <a:rPr lang="en-US" dirty="0" err="1"/>
              <a:t>açısından</a:t>
            </a:r>
            <a:r>
              <a:rPr lang="en-US" dirty="0"/>
              <a:t> </a:t>
            </a:r>
            <a:r>
              <a:rPr lang="en-US" dirty="0" err="1"/>
              <a:t>önemli</a:t>
            </a:r>
            <a:r>
              <a:rPr lang="en-US" dirty="0"/>
              <a:t> </a:t>
            </a:r>
            <a:r>
              <a:rPr lang="en-US" dirty="0" err="1"/>
              <a:t>bölgeler</a:t>
            </a:r>
            <a:r>
              <a:rPr lang="en-US" dirty="0"/>
              <a:t> </a:t>
            </a:r>
            <a:r>
              <a:rPr lang="en-US" dirty="0" err="1"/>
              <a:t>arasında</a:t>
            </a:r>
            <a:r>
              <a:rPr lang="en-US" dirty="0"/>
              <a:t> Latin Amerika, </a:t>
            </a:r>
            <a:r>
              <a:rPr lang="en-US" dirty="0" err="1"/>
              <a:t>Karayipler</a:t>
            </a:r>
            <a:r>
              <a:rPr lang="en-US" dirty="0"/>
              <a:t> </a:t>
            </a:r>
            <a:r>
              <a:rPr lang="en-US" dirty="0" err="1"/>
              <a:t>ve</a:t>
            </a:r>
            <a:r>
              <a:rPr lang="en-US" dirty="0"/>
              <a:t> </a:t>
            </a:r>
            <a:r>
              <a:rPr lang="tr-TR" dirty="0"/>
              <a:t>P</a:t>
            </a:r>
            <a:r>
              <a:rPr lang="en-US" dirty="0" err="1"/>
              <a:t>asifik</a:t>
            </a:r>
            <a:r>
              <a:rPr lang="en-US" dirty="0"/>
              <a:t> </a:t>
            </a:r>
            <a:r>
              <a:rPr lang="en-US" dirty="0" err="1"/>
              <a:t>Adaları</a:t>
            </a:r>
            <a:r>
              <a:rPr lang="en-US" dirty="0"/>
              <a:t>, Güney Doğu Asya, Güney Doğu Afrika, Antartika </a:t>
            </a:r>
            <a:r>
              <a:rPr lang="en-US" dirty="0" err="1"/>
              <a:t>ve</a:t>
            </a:r>
            <a:r>
              <a:rPr lang="en-US" dirty="0"/>
              <a:t> </a:t>
            </a:r>
            <a:r>
              <a:rPr lang="en-US" dirty="0" err="1"/>
              <a:t>Avustralya</a:t>
            </a:r>
            <a:r>
              <a:rPr lang="en-US" dirty="0"/>
              <a:t> </a:t>
            </a:r>
            <a:r>
              <a:rPr lang="en-US" dirty="0" err="1"/>
              <a:t>sayılabilir</a:t>
            </a:r>
            <a:r>
              <a:rPr lang="en-US" dirty="0"/>
              <a:t>. </a:t>
            </a:r>
            <a:r>
              <a:rPr lang="en-US" dirty="0" err="1"/>
              <a:t>Diğer</a:t>
            </a:r>
            <a:r>
              <a:rPr lang="en-US" dirty="0"/>
              <a:t> </a:t>
            </a:r>
            <a:r>
              <a:rPr lang="en-US" dirty="0" err="1"/>
              <a:t>bölgeler</a:t>
            </a:r>
            <a:r>
              <a:rPr lang="en-US" dirty="0"/>
              <a:t> de </a:t>
            </a:r>
            <a:r>
              <a:rPr lang="en-US" dirty="0" err="1"/>
              <a:t>ekoturizme</a:t>
            </a:r>
            <a:r>
              <a:rPr lang="en-US" dirty="0"/>
              <a:t> </a:t>
            </a:r>
            <a:r>
              <a:rPr lang="en-US" dirty="0" err="1"/>
              <a:t>yönelik</a:t>
            </a:r>
            <a:r>
              <a:rPr lang="en-US" dirty="0"/>
              <a:t> </a:t>
            </a:r>
            <a:r>
              <a:rPr lang="en-US" dirty="0" err="1"/>
              <a:t>kaynaklara</a:t>
            </a:r>
            <a:r>
              <a:rPr lang="en-US" dirty="0"/>
              <a:t> </a:t>
            </a:r>
            <a:r>
              <a:rPr lang="en-US" dirty="0" err="1"/>
              <a:t>sahip</a:t>
            </a:r>
            <a:r>
              <a:rPr lang="en-US" dirty="0"/>
              <a:t> </a:t>
            </a:r>
            <a:r>
              <a:rPr lang="en-US" dirty="0" err="1"/>
              <a:t>olmakla</a:t>
            </a:r>
            <a:r>
              <a:rPr lang="en-US" dirty="0"/>
              <a:t> </a:t>
            </a:r>
            <a:r>
              <a:rPr lang="en-US" dirty="0" err="1"/>
              <a:t>birlikte</a:t>
            </a:r>
            <a:r>
              <a:rPr lang="en-US" dirty="0"/>
              <a:t>, </a:t>
            </a:r>
            <a:r>
              <a:rPr lang="en-US" dirty="0" err="1"/>
              <a:t>bahsedilenlerle</a:t>
            </a:r>
            <a:r>
              <a:rPr lang="en-US" dirty="0"/>
              <a:t> </a:t>
            </a:r>
            <a:r>
              <a:rPr lang="en-US" dirty="0" err="1"/>
              <a:t>karşılaştırıldığında</a:t>
            </a:r>
            <a:r>
              <a:rPr lang="en-US" dirty="0"/>
              <a:t> </a:t>
            </a:r>
            <a:r>
              <a:rPr lang="en-US" dirty="0" err="1"/>
              <a:t>oldukça</a:t>
            </a:r>
            <a:r>
              <a:rPr lang="en-US" dirty="0"/>
              <a:t> </a:t>
            </a:r>
            <a:r>
              <a:rPr lang="en-US" dirty="0" err="1"/>
              <a:t>yetersiz</a:t>
            </a:r>
            <a:r>
              <a:rPr lang="en-US" dirty="0"/>
              <a:t> </a:t>
            </a:r>
            <a:r>
              <a:rPr lang="en-US" dirty="0" err="1"/>
              <a:t>kalmaktadır</a:t>
            </a:r>
            <a:r>
              <a:rPr lang="tr-TR" dirty="0"/>
              <a:t>.</a:t>
            </a:r>
          </a:p>
          <a:p>
            <a:pPr algn="just">
              <a:lnSpc>
                <a:spcPct val="150000"/>
              </a:lnSpc>
            </a:pPr>
            <a:r>
              <a:rPr lang="en-US" dirty="0" err="1"/>
              <a:t>Örneğin</a:t>
            </a:r>
            <a:r>
              <a:rPr lang="en-US" dirty="0"/>
              <a:t> Orta Doğu </a:t>
            </a:r>
            <a:r>
              <a:rPr lang="en-US" dirty="0" err="1"/>
              <a:t>ve</a:t>
            </a:r>
            <a:r>
              <a:rPr lang="en-US" dirty="0"/>
              <a:t> Kuzey </a:t>
            </a:r>
            <a:r>
              <a:rPr lang="en-US" dirty="0" err="1"/>
              <a:t>Afrika'da</a:t>
            </a:r>
            <a:r>
              <a:rPr lang="en-US" dirty="0"/>
              <a:t> </a:t>
            </a:r>
            <a:r>
              <a:rPr lang="en-US" dirty="0" err="1"/>
              <a:t>ekoturizm</a:t>
            </a:r>
            <a:r>
              <a:rPr lang="en-US" dirty="0"/>
              <a:t> </a:t>
            </a:r>
            <a:r>
              <a:rPr lang="en-US" dirty="0" err="1"/>
              <a:t>aktivitelerine</a:t>
            </a:r>
            <a:r>
              <a:rPr lang="en-US" dirty="0"/>
              <a:t> </a:t>
            </a:r>
            <a:r>
              <a:rPr lang="en-US" dirty="0" err="1"/>
              <a:t>yönelik</a:t>
            </a:r>
            <a:r>
              <a:rPr lang="en-US" dirty="0"/>
              <a:t> </a:t>
            </a:r>
            <a:r>
              <a:rPr lang="en-US" dirty="0" err="1"/>
              <a:t>fazla</a:t>
            </a:r>
            <a:r>
              <a:rPr lang="en-US" dirty="0"/>
              <a:t> </a:t>
            </a:r>
            <a:r>
              <a:rPr lang="en-US" dirty="0" err="1"/>
              <a:t>bir</a:t>
            </a:r>
            <a:r>
              <a:rPr lang="en-US" dirty="0"/>
              <a:t> </a:t>
            </a:r>
            <a:r>
              <a:rPr lang="en-US" dirty="0" err="1"/>
              <a:t>gelişme</a:t>
            </a:r>
            <a:r>
              <a:rPr lang="en-US" dirty="0"/>
              <a:t> </a:t>
            </a:r>
            <a:r>
              <a:rPr lang="en-US" dirty="0" err="1"/>
              <a:t>yoktur</a:t>
            </a:r>
            <a:r>
              <a:rPr lang="en-US" dirty="0"/>
              <a:t>. Bu </a:t>
            </a:r>
            <a:r>
              <a:rPr lang="en-US" dirty="0" err="1"/>
              <a:t>bölgeler</a:t>
            </a:r>
            <a:r>
              <a:rPr lang="en-US" dirty="0"/>
              <a:t>, </a:t>
            </a:r>
            <a:r>
              <a:rPr lang="en-US" dirty="0" err="1"/>
              <a:t>gerek</a:t>
            </a:r>
            <a:r>
              <a:rPr lang="en-US" dirty="0"/>
              <a:t> </a:t>
            </a:r>
            <a:r>
              <a:rPr lang="en-US" dirty="0" err="1"/>
              <a:t>sahip</a:t>
            </a:r>
            <a:r>
              <a:rPr lang="en-US" dirty="0"/>
              <a:t> </a:t>
            </a:r>
            <a:r>
              <a:rPr lang="en-US" dirty="0" err="1"/>
              <a:t>oldukları</a:t>
            </a:r>
            <a:r>
              <a:rPr lang="en-US" dirty="0"/>
              <a:t> </a:t>
            </a:r>
            <a:r>
              <a:rPr lang="en-US" dirty="0" err="1"/>
              <a:t>kaynaklar</a:t>
            </a:r>
            <a:r>
              <a:rPr lang="en-US" dirty="0"/>
              <a:t> </a:t>
            </a:r>
            <a:r>
              <a:rPr lang="en-US" dirty="0" err="1"/>
              <a:t>gerekse</a:t>
            </a:r>
            <a:r>
              <a:rPr lang="en-US" dirty="0"/>
              <a:t> </a:t>
            </a:r>
            <a:r>
              <a:rPr lang="en-US" dirty="0" err="1"/>
              <a:t>politik</a:t>
            </a:r>
            <a:r>
              <a:rPr lang="en-US" dirty="0"/>
              <a:t> </a:t>
            </a:r>
            <a:r>
              <a:rPr lang="en-US" dirty="0" err="1"/>
              <a:t>ve</a:t>
            </a:r>
            <a:r>
              <a:rPr lang="en-US" dirty="0"/>
              <a:t> </a:t>
            </a:r>
            <a:r>
              <a:rPr lang="en-US" dirty="0" err="1"/>
              <a:t>sosyal</a:t>
            </a:r>
            <a:r>
              <a:rPr lang="en-US" dirty="0"/>
              <a:t> </a:t>
            </a:r>
            <a:r>
              <a:rPr lang="en-US" dirty="0" err="1"/>
              <a:t>istikrarsızlıklar</a:t>
            </a:r>
            <a:r>
              <a:rPr lang="en-US" dirty="0"/>
              <a:t> </a:t>
            </a:r>
            <a:r>
              <a:rPr lang="en-US" dirty="0" err="1"/>
              <a:t>nedeniyle</a:t>
            </a:r>
            <a:r>
              <a:rPr lang="en-US" dirty="0"/>
              <a:t> </a:t>
            </a:r>
            <a:r>
              <a:rPr lang="en-US" dirty="0" err="1"/>
              <a:t>ekoturizm</a:t>
            </a:r>
            <a:r>
              <a:rPr lang="en-US" dirty="0"/>
              <a:t> </a:t>
            </a:r>
            <a:r>
              <a:rPr lang="en-US" dirty="0" err="1"/>
              <a:t>açısından</a:t>
            </a:r>
            <a:r>
              <a:rPr lang="en-US" dirty="0"/>
              <a:t> </a:t>
            </a:r>
            <a:r>
              <a:rPr lang="en-US" dirty="0" err="1"/>
              <a:t>gelişme</a:t>
            </a:r>
            <a:r>
              <a:rPr lang="en-US" dirty="0"/>
              <a:t> </a:t>
            </a:r>
            <a:r>
              <a:rPr lang="en-US" dirty="0" err="1"/>
              <a:t>gösteren</a:t>
            </a:r>
            <a:r>
              <a:rPr lang="en-US" dirty="0"/>
              <a:t> </a:t>
            </a:r>
            <a:r>
              <a:rPr lang="en-US" dirty="0" err="1"/>
              <a:t>bölgeler</a:t>
            </a:r>
            <a:r>
              <a:rPr lang="en-US" dirty="0"/>
              <a:t> </a:t>
            </a:r>
            <a:r>
              <a:rPr lang="en-US" dirty="0" err="1"/>
              <a:t>değildir</a:t>
            </a:r>
            <a:r>
              <a:rPr lang="en-US" dirty="0"/>
              <a:t>. </a:t>
            </a:r>
            <a:r>
              <a:rPr lang="en-US" dirty="0" err="1"/>
              <a:t>Mısır</a:t>
            </a:r>
            <a:r>
              <a:rPr lang="en-US" dirty="0"/>
              <a:t>, </a:t>
            </a:r>
            <a:r>
              <a:rPr lang="en-US" dirty="0" err="1"/>
              <a:t>Cezayir</a:t>
            </a:r>
            <a:r>
              <a:rPr lang="en-US" dirty="0"/>
              <a:t>, </a:t>
            </a:r>
            <a:r>
              <a:rPr lang="en-US" dirty="0" err="1"/>
              <a:t>Irak</a:t>
            </a:r>
            <a:r>
              <a:rPr lang="en-US" dirty="0"/>
              <a:t>, </a:t>
            </a:r>
            <a:r>
              <a:rPr lang="en-US" dirty="0" err="1"/>
              <a:t>Afganistan</a:t>
            </a:r>
            <a:r>
              <a:rPr lang="en-US" dirty="0"/>
              <a:t>, Iran </a:t>
            </a:r>
            <a:r>
              <a:rPr lang="en-US" dirty="0" err="1"/>
              <a:t>gibi</a:t>
            </a:r>
            <a:r>
              <a:rPr lang="en-US" dirty="0"/>
              <a:t> </a:t>
            </a:r>
            <a:r>
              <a:rPr lang="en-US" dirty="0" err="1"/>
              <a:t>ülkeler</a:t>
            </a:r>
            <a:r>
              <a:rPr lang="en-US" dirty="0"/>
              <a:t> </a:t>
            </a:r>
            <a:r>
              <a:rPr lang="en-US" dirty="0" err="1"/>
              <a:t>ekoturizm</a:t>
            </a:r>
            <a:r>
              <a:rPr lang="en-US" dirty="0"/>
              <a:t> </a:t>
            </a:r>
            <a:r>
              <a:rPr lang="en-US" dirty="0" err="1"/>
              <a:t>açısından</a:t>
            </a:r>
            <a:r>
              <a:rPr lang="en-US" dirty="0"/>
              <a:t> </a:t>
            </a:r>
            <a:r>
              <a:rPr lang="en-US" dirty="0" err="1"/>
              <a:t>fırsatlara</a:t>
            </a:r>
            <a:r>
              <a:rPr lang="en-US" dirty="0"/>
              <a:t> </a:t>
            </a:r>
            <a:r>
              <a:rPr lang="en-US" dirty="0" err="1"/>
              <a:t>sahip</a:t>
            </a:r>
            <a:r>
              <a:rPr lang="en-US" dirty="0"/>
              <a:t> </a:t>
            </a:r>
            <a:r>
              <a:rPr lang="en-US" dirty="0" err="1"/>
              <a:t>olmakla</a:t>
            </a:r>
            <a:r>
              <a:rPr lang="en-US" dirty="0"/>
              <a:t> </a:t>
            </a:r>
            <a:r>
              <a:rPr lang="en-US" dirty="0" err="1"/>
              <a:t>birlikte</a:t>
            </a:r>
            <a:r>
              <a:rPr lang="en-US" dirty="0"/>
              <a:t>, </a:t>
            </a:r>
            <a:r>
              <a:rPr lang="en-US" dirty="0" err="1"/>
              <a:t>bu</a:t>
            </a:r>
            <a:r>
              <a:rPr lang="en-US" dirty="0"/>
              <a:t> </a:t>
            </a:r>
            <a:r>
              <a:rPr lang="en-US" dirty="0" err="1"/>
              <a:t>destinasyonlarda</a:t>
            </a:r>
            <a:r>
              <a:rPr lang="en-US" dirty="0"/>
              <a:t> </a:t>
            </a:r>
            <a:r>
              <a:rPr lang="en-US" dirty="0" err="1"/>
              <a:t>ekoturizm</a:t>
            </a:r>
            <a:r>
              <a:rPr lang="en-US" dirty="0"/>
              <a:t> </a:t>
            </a:r>
            <a:r>
              <a:rPr lang="en-US" dirty="0" err="1"/>
              <a:t>gelişme</a:t>
            </a:r>
            <a:r>
              <a:rPr lang="tr-TR" dirty="0"/>
              <a:t> </a:t>
            </a:r>
            <a:r>
              <a:rPr lang="en-US" dirty="0" err="1"/>
              <a:t>göstermemiştir</a:t>
            </a:r>
            <a:r>
              <a:rPr lang="tr-TR" dirty="0"/>
              <a:t>.</a:t>
            </a:r>
          </a:p>
        </p:txBody>
      </p:sp>
    </p:spTree>
    <p:extLst>
      <p:ext uri="{BB962C8B-B14F-4D97-AF65-F5344CB8AC3E}">
        <p14:creationId xmlns:p14="http://schemas.microsoft.com/office/powerpoint/2010/main" val="10808860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9F1EBDC-D714-AB2F-7A4B-899C99C6CA47}"/>
              </a:ext>
            </a:extLst>
          </p:cNvPr>
          <p:cNvSpPr>
            <a:spLocks noGrp="1"/>
          </p:cNvSpPr>
          <p:nvPr>
            <p:ph idx="1"/>
          </p:nvPr>
        </p:nvSpPr>
        <p:spPr>
          <a:xfrm>
            <a:off x="457200" y="727587"/>
            <a:ext cx="7685037" cy="5449376"/>
          </a:xfrm>
        </p:spPr>
        <p:txBody>
          <a:bodyPr>
            <a:normAutofit/>
          </a:bodyPr>
          <a:lstStyle/>
          <a:p>
            <a:pPr algn="just">
              <a:lnSpc>
                <a:spcPct val="150000"/>
              </a:lnSpc>
            </a:pPr>
            <a:r>
              <a:rPr lang="en-US" dirty="0"/>
              <a:t>Bu </a:t>
            </a:r>
            <a:r>
              <a:rPr lang="en-US" dirty="0" err="1"/>
              <a:t>bölgede</a:t>
            </a:r>
            <a:r>
              <a:rPr lang="en-US" dirty="0"/>
              <a:t> </a:t>
            </a:r>
            <a:r>
              <a:rPr lang="en-US" dirty="0" err="1"/>
              <a:t>ekoturizm</a:t>
            </a:r>
            <a:r>
              <a:rPr lang="en-US" dirty="0"/>
              <a:t> </a:t>
            </a:r>
            <a:r>
              <a:rPr lang="en-US" dirty="0" err="1"/>
              <a:t>açısından</a:t>
            </a:r>
            <a:r>
              <a:rPr lang="en-US" dirty="0"/>
              <a:t> </a:t>
            </a:r>
            <a:r>
              <a:rPr lang="en-US" dirty="0" err="1"/>
              <a:t>en</a:t>
            </a:r>
            <a:r>
              <a:rPr lang="en-US" dirty="0"/>
              <a:t> </a:t>
            </a:r>
            <a:r>
              <a:rPr lang="en-US" dirty="0" err="1"/>
              <a:t>avantajlı</a:t>
            </a:r>
            <a:r>
              <a:rPr lang="en-US" dirty="0"/>
              <a:t> </a:t>
            </a:r>
            <a:r>
              <a:rPr lang="en-US" dirty="0" err="1"/>
              <a:t>ülke</a:t>
            </a:r>
            <a:r>
              <a:rPr lang="en-US" dirty="0"/>
              <a:t> </a:t>
            </a:r>
            <a:r>
              <a:rPr lang="en-US" dirty="0" err="1"/>
              <a:t>üç</a:t>
            </a:r>
            <a:r>
              <a:rPr lang="en-US" dirty="0"/>
              <a:t> </a:t>
            </a:r>
            <a:r>
              <a:rPr lang="en-US" dirty="0" err="1"/>
              <a:t>kıta</a:t>
            </a:r>
            <a:r>
              <a:rPr lang="en-US" dirty="0"/>
              <a:t> </a:t>
            </a:r>
            <a:r>
              <a:rPr lang="en-US" dirty="0" err="1"/>
              <a:t>arasında</a:t>
            </a:r>
            <a:r>
              <a:rPr lang="en-US" dirty="0"/>
              <a:t> </a:t>
            </a:r>
            <a:r>
              <a:rPr lang="en-US" dirty="0" err="1"/>
              <a:t>kalan</a:t>
            </a:r>
            <a:r>
              <a:rPr lang="en-US" dirty="0"/>
              <a:t> </a:t>
            </a:r>
            <a:r>
              <a:rPr lang="en-US" dirty="0" err="1"/>
              <a:t>Türkiye'dir</a:t>
            </a:r>
            <a:r>
              <a:rPr lang="en-US" dirty="0"/>
              <a:t>. Türkiye, </a:t>
            </a:r>
            <a:r>
              <a:rPr lang="en-US" dirty="0" err="1"/>
              <a:t>kültürel</a:t>
            </a:r>
            <a:r>
              <a:rPr lang="en-US" dirty="0"/>
              <a:t> </a:t>
            </a:r>
            <a:r>
              <a:rPr lang="en-US" dirty="0" err="1"/>
              <a:t>ve</a:t>
            </a:r>
            <a:r>
              <a:rPr lang="en-US" dirty="0"/>
              <a:t> </a:t>
            </a:r>
            <a:r>
              <a:rPr lang="en-US" dirty="0" err="1"/>
              <a:t>tarihi</a:t>
            </a:r>
            <a:r>
              <a:rPr lang="en-US" dirty="0"/>
              <a:t> </a:t>
            </a:r>
            <a:r>
              <a:rPr lang="en-US" dirty="0" err="1"/>
              <a:t>çekicilikleri</a:t>
            </a:r>
            <a:r>
              <a:rPr lang="en-US" dirty="0"/>
              <a:t> </a:t>
            </a:r>
            <a:r>
              <a:rPr lang="en-US" dirty="0" err="1"/>
              <a:t>ile</a:t>
            </a:r>
            <a:r>
              <a:rPr lang="en-US" dirty="0"/>
              <a:t> </a:t>
            </a:r>
            <a:r>
              <a:rPr lang="en-US" dirty="0" err="1"/>
              <a:t>birlikte</a:t>
            </a:r>
            <a:r>
              <a:rPr lang="en-US" dirty="0"/>
              <a:t> </a:t>
            </a:r>
            <a:r>
              <a:rPr lang="en-US" dirty="0" err="1"/>
              <a:t>sahip</a:t>
            </a:r>
            <a:r>
              <a:rPr lang="en-US" dirty="0"/>
              <a:t> </a:t>
            </a:r>
            <a:r>
              <a:rPr lang="en-US" dirty="0" err="1"/>
              <a:t>olduğu</a:t>
            </a:r>
            <a:r>
              <a:rPr lang="en-US" dirty="0"/>
              <a:t> </a:t>
            </a:r>
            <a:r>
              <a:rPr lang="en-US" dirty="0" err="1"/>
              <a:t>doğal</a:t>
            </a:r>
            <a:r>
              <a:rPr lang="en-US" dirty="0"/>
              <a:t> </a:t>
            </a:r>
            <a:r>
              <a:rPr lang="en-US" dirty="0" err="1"/>
              <a:t>güzellikler</a:t>
            </a:r>
            <a:r>
              <a:rPr lang="en-US" dirty="0"/>
              <a:t> </a:t>
            </a:r>
            <a:r>
              <a:rPr lang="en-US" dirty="0" err="1"/>
              <a:t>ve</a:t>
            </a:r>
            <a:r>
              <a:rPr lang="en-US" dirty="0"/>
              <a:t> </a:t>
            </a:r>
            <a:r>
              <a:rPr lang="en-US" dirty="0" err="1"/>
              <a:t>biyolojik</a:t>
            </a:r>
            <a:r>
              <a:rPr lang="en-US" dirty="0"/>
              <a:t> </a:t>
            </a:r>
            <a:r>
              <a:rPr lang="en-US" dirty="0" err="1"/>
              <a:t>çeşitliliği</a:t>
            </a:r>
            <a:r>
              <a:rPr lang="en-US" dirty="0"/>
              <a:t> </a:t>
            </a:r>
            <a:r>
              <a:rPr lang="en-US" dirty="0" err="1"/>
              <a:t>açısından</a:t>
            </a:r>
            <a:r>
              <a:rPr lang="en-US" dirty="0"/>
              <a:t>, iyi </a:t>
            </a:r>
            <a:r>
              <a:rPr lang="en-US" dirty="0" err="1"/>
              <a:t>geliştirilmiş</a:t>
            </a:r>
            <a:r>
              <a:rPr lang="en-US" dirty="0"/>
              <a:t> </a:t>
            </a:r>
            <a:r>
              <a:rPr lang="en-US" dirty="0" err="1"/>
              <a:t>koruma</a:t>
            </a:r>
            <a:r>
              <a:rPr lang="en-US" dirty="0"/>
              <a:t> </a:t>
            </a:r>
            <a:r>
              <a:rPr lang="en-US" dirty="0" err="1"/>
              <a:t>alanları</a:t>
            </a:r>
            <a:r>
              <a:rPr lang="en-US" dirty="0"/>
              <a:t> </a:t>
            </a:r>
            <a:r>
              <a:rPr lang="en-US" dirty="0" err="1"/>
              <a:t>ağına</a:t>
            </a:r>
            <a:r>
              <a:rPr lang="en-US" dirty="0"/>
              <a:t>, alt </a:t>
            </a:r>
            <a:r>
              <a:rPr lang="en-US" dirty="0" err="1"/>
              <a:t>yapıya</a:t>
            </a:r>
            <a:r>
              <a:rPr lang="en-US" dirty="0"/>
              <a:t>, </a:t>
            </a:r>
            <a:r>
              <a:rPr lang="en-US" dirty="0" err="1"/>
              <a:t>istikrara</a:t>
            </a:r>
            <a:r>
              <a:rPr lang="en-US" dirty="0"/>
              <a:t> </a:t>
            </a:r>
            <a:r>
              <a:rPr lang="en-US" dirty="0" err="1"/>
              <a:t>sahip</a:t>
            </a:r>
            <a:r>
              <a:rPr lang="en-US" dirty="0"/>
              <a:t> </a:t>
            </a:r>
            <a:r>
              <a:rPr lang="en-US" dirty="0" err="1"/>
              <a:t>ve</a:t>
            </a:r>
            <a:r>
              <a:rPr lang="en-US" dirty="0"/>
              <a:t> </a:t>
            </a:r>
            <a:r>
              <a:rPr lang="en-US" dirty="0" err="1"/>
              <a:t>aynı</a:t>
            </a:r>
            <a:r>
              <a:rPr lang="en-US" dirty="0"/>
              <a:t> </a:t>
            </a:r>
            <a:r>
              <a:rPr lang="en-US" dirty="0" err="1"/>
              <a:t>zamanda</a:t>
            </a:r>
            <a:r>
              <a:rPr lang="en-US" dirty="0"/>
              <a:t> </a:t>
            </a:r>
            <a:r>
              <a:rPr lang="en-US" dirty="0" err="1"/>
              <a:t>Avrupa</a:t>
            </a:r>
            <a:r>
              <a:rPr lang="en-US" dirty="0"/>
              <a:t> </a:t>
            </a:r>
            <a:r>
              <a:rPr lang="en-US" dirty="0" err="1"/>
              <a:t>pazarına</a:t>
            </a:r>
            <a:r>
              <a:rPr lang="en-US" dirty="0"/>
              <a:t> </a:t>
            </a:r>
            <a:r>
              <a:rPr lang="en-US" dirty="0" err="1"/>
              <a:t>yakın</a:t>
            </a:r>
            <a:r>
              <a:rPr lang="en-US" dirty="0"/>
              <a:t> </a:t>
            </a:r>
            <a:r>
              <a:rPr lang="en-US" dirty="0" err="1"/>
              <a:t>olan</a:t>
            </a:r>
            <a:r>
              <a:rPr lang="en-US" dirty="0"/>
              <a:t>, </a:t>
            </a:r>
            <a:r>
              <a:rPr lang="en-US" dirty="0" err="1"/>
              <a:t>ekoturizm</a:t>
            </a:r>
            <a:r>
              <a:rPr lang="en-US" dirty="0"/>
              <a:t> </a:t>
            </a:r>
            <a:r>
              <a:rPr lang="en-US" dirty="0" err="1"/>
              <a:t>açısından</a:t>
            </a:r>
            <a:r>
              <a:rPr lang="en-US" dirty="0"/>
              <a:t> </a:t>
            </a:r>
            <a:r>
              <a:rPr lang="en-US" dirty="0" err="1"/>
              <a:t>önemli</a:t>
            </a:r>
            <a:r>
              <a:rPr lang="en-US" dirty="0"/>
              <a:t> </a:t>
            </a:r>
            <a:r>
              <a:rPr lang="en-US" dirty="0" err="1"/>
              <a:t>bir</a:t>
            </a:r>
            <a:r>
              <a:rPr lang="en-US" dirty="0"/>
              <a:t> </a:t>
            </a:r>
            <a:r>
              <a:rPr lang="en-US" dirty="0" err="1"/>
              <a:t>ülkedir</a:t>
            </a:r>
            <a:r>
              <a:rPr lang="en-US" dirty="0"/>
              <a:t>. </a:t>
            </a:r>
            <a:r>
              <a:rPr lang="en-US" dirty="0" err="1"/>
              <a:t>Yaban</a:t>
            </a:r>
            <a:r>
              <a:rPr lang="en-US" dirty="0"/>
              <a:t> </a:t>
            </a:r>
            <a:r>
              <a:rPr lang="en-US" dirty="0" err="1"/>
              <a:t>hayatını</a:t>
            </a:r>
            <a:r>
              <a:rPr lang="en-US" dirty="0"/>
              <a:t> </a:t>
            </a:r>
            <a:r>
              <a:rPr lang="en-US" dirty="0" err="1"/>
              <a:t>gözlemleme</a:t>
            </a:r>
            <a:r>
              <a:rPr lang="en-US" dirty="0"/>
              <a:t>, </a:t>
            </a:r>
            <a:r>
              <a:rPr lang="en-US" dirty="0" err="1"/>
              <a:t>doğa</a:t>
            </a:r>
            <a:r>
              <a:rPr lang="en-US" dirty="0"/>
              <a:t> </a:t>
            </a:r>
            <a:r>
              <a:rPr lang="en-US" dirty="0" err="1"/>
              <a:t>yürüyüşleri</a:t>
            </a:r>
            <a:r>
              <a:rPr lang="en-US" dirty="0"/>
              <a:t> </a:t>
            </a:r>
            <a:r>
              <a:rPr lang="en-US" dirty="0" err="1"/>
              <a:t>gibi</a:t>
            </a:r>
            <a:r>
              <a:rPr lang="en-US" dirty="0"/>
              <a:t> </a:t>
            </a:r>
            <a:r>
              <a:rPr lang="en-US" dirty="0" err="1"/>
              <a:t>ekoturizm</a:t>
            </a:r>
            <a:r>
              <a:rPr lang="en-US" dirty="0"/>
              <a:t> </a:t>
            </a:r>
            <a:r>
              <a:rPr lang="en-US" dirty="0" err="1"/>
              <a:t>aktiviteleri</a:t>
            </a:r>
            <a:r>
              <a:rPr lang="en-US" dirty="0"/>
              <a:t> </a:t>
            </a:r>
            <a:r>
              <a:rPr lang="en-US" dirty="0" err="1"/>
              <a:t>için</a:t>
            </a:r>
            <a:r>
              <a:rPr lang="en-US" dirty="0"/>
              <a:t> </a:t>
            </a:r>
            <a:r>
              <a:rPr lang="en-US" dirty="0" err="1"/>
              <a:t>koruma</a:t>
            </a:r>
            <a:r>
              <a:rPr lang="en-US" dirty="0"/>
              <a:t> </a:t>
            </a:r>
            <a:r>
              <a:rPr lang="en-US" dirty="0" err="1"/>
              <a:t>alanlarına</a:t>
            </a:r>
            <a:r>
              <a:rPr lang="en-US" dirty="0"/>
              <a:t> </a:t>
            </a:r>
            <a:r>
              <a:rPr lang="en-US" dirty="0" err="1"/>
              <a:t>yönelik</a:t>
            </a:r>
            <a:r>
              <a:rPr lang="en-US" dirty="0"/>
              <a:t> </a:t>
            </a:r>
            <a:r>
              <a:rPr lang="en-US" dirty="0" err="1"/>
              <a:t>önemli</a:t>
            </a:r>
            <a:r>
              <a:rPr lang="en-US" dirty="0"/>
              <a:t> </a:t>
            </a:r>
            <a:r>
              <a:rPr lang="en-US" dirty="0" err="1"/>
              <a:t>bir</a:t>
            </a:r>
            <a:r>
              <a:rPr lang="en-US" dirty="0"/>
              <a:t> </a:t>
            </a:r>
            <a:r>
              <a:rPr lang="en-US" dirty="0" err="1"/>
              <a:t>talep</a:t>
            </a:r>
            <a:r>
              <a:rPr lang="en-US" dirty="0"/>
              <a:t> </a:t>
            </a:r>
            <a:r>
              <a:rPr lang="en-US" dirty="0" err="1"/>
              <a:t>varken</a:t>
            </a:r>
            <a:r>
              <a:rPr lang="en-US" dirty="0"/>
              <a:t> </a:t>
            </a:r>
            <a:r>
              <a:rPr lang="en-US" dirty="0" err="1"/>
              <a:t>ve</a:t>
            </a:r>
            <a:r>
              <a:rPr lang="en-US" dirty="0"/>
              <a:t> 1990'11 </a:t>
            </a:r>
            <a:r>
              <a:rPr lang="en-US" dirty="0" err="1"/>
              <a:t>yıllar</a:t>
            </a:r>
            <a:r>
              <a:rPr lang="en-US" dirty="0"/>
              <a:t> </a:t>
            </a:r>
            <a:r>
              <a:rPr lang="en-US" dirty="0" err="1"/>
              <a:t>boyunca</a:t>
            </a:r>
            <a:r>
              <a:rPr lang="en-US" dirty="0"/>
              <a:t> </a:t>
            </a:r>
            <a:r>
              <a:rPr lang="en-US" dirty="0" err="1"/>
              <a:t>turizm</a:t>
            </a:r>
            <a:r>
              <a:rPr lang="en-US" dirty="0"/>
              <a:t> </a:t>
            </a:r>
            <a:r>
              <a:rPr lang="en-US" dirty="0" err="1"/>
              <a:t>çeşitlendimesi</a:t>
            </a:r>
            <a:r>
              <a:rPr lang="en-US" dirty="0"/>
              <a:t> </a:t>
            </a:r>
            <a:r>
              <a:rPr lang="en-US" dirty="0" err="1"/>
              <a:t>bir</a:t>
            </a:r>
            <a:r>
              <a:rPr lang="en-US" dirty="0"/>
              <a:t> </a:t>
            </a:r>
            <a:r>
              <a:rPr lang="en-US" dirty="0" err="1"/>
              <a:t>devlet</a:t>
            </a:r>
            <a:r>
              <a:rPr lang="en-US" dirty="0"/>
              <a:t> </a:t>
            </a:r>
            <a:r>
              <a:rPr lang="en-US" dirty="0" err="1"/>
              <a:t>politikası</a:t>
            </a:r>
            <a:r>
              <a:rPr lang="en-US" dirty="0"/>
              <a:t> </a:t>
            </a:r>
            <a:r>
              <a:rPr lang="en-US" dirty="0" err="1"/>
              <a:t>olarak</a:t>
            </a:r>
            <a:r>
              <a:rPr lang="en-US" dirty="0"/>
              <a:t> </a:t>
            </a:r>
            <a:r>
              <a:rPr lang="en-US" dirty="0" err="1"/>
              <a:t>vurgulanmasına</a:t>
            </a:r>
            <a:r>
              <a:rPr lang="en-US" dirty="0"/>
              <a:t> </a:t>
            </a:r>
            <a:r>
              <a:rPr lang="en-US" dirty="0" err="1"/>
              <a:t>rağmen</a:t>
            </a:r>
            <a:r>
              <a:rPr lang="en-US" dirty="0"/>
              <a:t>, Türk </a:t>
            </a:r>
            <a:r>
              <a:rPr lang="en-US" dirty="0" err="1"/>
              <a:t>Turizm</a:t>
            </a:r>
            <a:r>
              <a:rPr lang="en-US" dirty="0"/>
              <a:t> </a:t>
            </a:r>
            <a:r>
              <a:rPr lang="en-US" dirty="0" err="1"/>
              <a:t>Endüstrisi</a:t>
            </a:r>
            <a:r>
              <a:rPr lang="en-US" dirty="0"/>
              <a:t> </a:t>
            </a:r>
            <a:r>
              <a:rPr lang="en-US" dirty="0" err="1"/>
              <a:t>ile</a:t>
            </a:r>
            <a:r>
              <a:rPr lang="en-US" dirty="0"/>
              <a:t> </a:t>
            </a:r>
            <a:r>
              <a:rPr lang="en-US" dirty="0" err="1"/>
              <a:t>ilgili</a:t>
            </a:r>
            <a:r>
              <a:rPr lang="en-US" dirty="0"/>
              <a:t> </a:t>
            </a:r>
            <a:r>
              <a:rPr lang="en-US" dirty="0" err="1"/>
              <a:t>analizlerde</a:t>
            </a:r>
            <a:r>
              <a:rPr lang="en-US" dirty="0"/>
              <a:t> </a:t>
            </a:r>
            <a:r>
              <a:rPr lang="en-US" dirty="0" err="1"/>
              <a:t>ekoturizm</a:t>
            </a:r>
            <a:r>
              <a:rPr lang="en-US" dirty="0"/>
              <a:t> </a:t>
            </a:r>
            <a:r>
              <a:rPr lang="en-US" dirty="0" err="1"/>
              <a:t>veya</a:t>
            </a:r>
            <a:r>
              <a:rPr lang="en-US" dirty="0"/>
              <a:t> </a:t>
            </a:r>
            <a:r>
              <a:rPr lang="en-US" dirty="0" err="1"/>
              <a:t>ilgili</a:t>
            </a:r>
            <a:r>
              <a:rPr lang="en-US" dirty="0"/>
              <a:t> </a:t>
            </a:r>
            <a:r>
              <a:rPr lang="en-US" dirty="0" err="1"/>
              <a:t>aktivitelerden</a:t>
            </a:r>
            <a:r>
              <a:rPr lang="en-US" dirty="0"/>
              <a:t> </a:t>
            </a:r>
            <a:r>
              <a:rPr lang="en-US" dirty="0" err="1"/>
              <a:t>hiç</a:t>
            </a:r>
            <a:r>
              <a:rPr lang="en-US" dirty="0"/>
              <a:t> </a:t>
            </a:r>
            <a:r>
              <a:rPr lang="en-US" dirty="0" err="1"/>
              <a:t>söz</a:t>
            </a:r>
            <a:r>
              <a:rPr lang="en-US" dirty="0"/>
              <a:t> </a:t>
            </a:r>
            <a:r>
              <a:rPr lang="en-US" dirty="0" err="1"/>
              <a:t>edilmemiştir</a:t>
            </a:r>
            <a:r>
              <a:rPr lang="tr-TR" dirty="0"/>
              <a:t>.</a:t>
            </a:r>
          </a:p>
        </p:txBody>
      </p:sp>
    </p:spTree>
    <p:extLst>
      <p:ext uri="{BB962C8B-B14F-4D97-AF65-F5344CB8AC3E}">
        <p14:creationId xmlns:p14="http://schemas.microsoft.com/office/powerpoint/2010/main" val="2349836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5E845A-0D6E-9A5E-7A45-83C5CD27ED8E}"/>
              </a:ext>
            </a:extLst>
          </p:cNvPr>
          <p:cNvSpPr>
            <a:spLocks noGrp="1"/>
          </p:cNvSpPr>
          <p:nvPr>
            <p:ph type="title"/>
          </p:nvPr>
        </p:nvSpPr>
        <p:spPr/>
        <p:txBody>
          <a:bodyPr/>
          <a:lstStyle/>
          <a:p>
            <a:r>
              <a:rPr lang="en-US" dirty="0" err="1"/>
              <a:t>Türkiye'de</a:t>
            </a:r>
            <a:r>
              <a:rPr lang="en-US" dirty="0"/>
              <a:t> </a:t>
            </a:r>
            <a:r>
              <a:rPr lang="en-US" dirty="0" err="1"/>
              <a:t>Ekoturizm</a:t>
            </a:r>
            <a:r>
              <a:rPr lang="en-US" dirty="0"/>
              <a:t> </a:t>
            </a:r>
            <a:r>
              <a:rPr lang="en-US" dirty="0" err="1"/>
              <a:t>Arzı</a:t>
            </a:r>
            <a:endParaRPr lang="tr-TR" dirty="0"/>
          </a:p>
        </p:txBody>
      </p:sp>
      <p:sp>
        <p:nvSpPr>
          <p:cNvPr id="3" name="İçerik Yer Tutucusu 2">
            <a:extLst>
              <a:ext uri="{FF2B5EF4-FFF2-40B4-BE49-F238E27FC236}">
                <a16:creationId xmlns:a16="http://schemas.microsoft.com/office/drawing/2014/main" id="{BA84FFA8-F9A8-473F-4529-00DC9189430C}"/>
              </a:ext>
            </a:extLst>
          </p:cNvPr>
          <p:cNvSpPr>
            <a:spLocks noGrp="1"/>
          </p:cNvSpPr>
          <p:nvPr>
            <p:ph idx="1"/>
          </p:nvPr>
        </p:nvSpPr>
        <p:spPr/>
        <p:txBody>
          <a:bodyPr>
            <a:normAutofit fontScale="92500"/>
          </a:bodyPr>
          <a:lstStyle/>
          <a:p>
            <a:pPr algn="just">
              <a:lnSpc>
                <a:spcPct val="150000"/>
              </a:lnSpc>
            </a:pPr>
            <a:r>
              <a:rPr lang="en-US" dirty="0"/>
              <a:t>Türkiye </a:t>
            </a:r>
            <a:r>
              <a:rPr lang="en-US" dirty="0" err="1"/>
              <a:t>üç</a:t>
            </a:r>
            <a:r>
              <a:rPr lang="en-US" dirty="0"/>
              <a:t> </a:t>
            </a:r>
            <a:r>
              <a:rPr lang="en-US" dirty="0" err="1"/>
              <a:t>tarafı</a:t>
            </a:r>
            <a:r>
              <a:rPr lang="en-US" dirty="0"/>
              <a:t> </a:t>
            </a:r>
            <a:r>
              <a:rPr lang="en-US" dirty="0" err="1"/>
              <a:t>denizlerle</a:t>
            </a:r>
            <a:r>
              <a:rPr lang="en-US" dirty="0"/>
              <a:t> </a:t>
            </a:r>
            <a:r>
              <a:rPr lang="en-US" dirty="0" err="1"/>
              <a:t>çevrili</a:t>
            </a:r>
            <a:r>
              <a:rPr lang="en-US" dirty="0"/>
              <a:t>, </a:t>
            </a:r>
            <a:r>
              <a:rPr lang="en-US" dirty="0" err="1"/>
              <a:t>yüz</a:t>
            </a:r>
            <a:r>
              <a:rPr lang="en-US" dirty="0"/>
              <a:t> </a:t>
            </a:r>
            <a:r>
              <a:rPr lang="en-US" dirty="0" err="1"/>
              <a:t>ölçümünün</a:t>
            </a:r>
            <a:r>
              <a:rPr lang="en-US" dirty="0"/>
              <a:t> %26'sı </a:t>
            </a:r>
            <a:r>
              <a:rPr lang="en-US" dirty="0" err="1"/>
              <a:t>ormanlarla</a:t>
            </a:r>
            <a:r>
              <a:rPr lang="en-US" dirty="0"/>
              <a:t> </a:t>
            </a:r>
            <a:r>
              <a:rPr lang="en-US" dirty="0" err="1"/>
              <a:t>kaplı</a:t>
            </a:r>
            <a:r>
              <a:rPr lang="en-US" dirty="0"/>
              <a:t> </a:t>
            </a:r>
            <a:r>
              <a:rPr lang="en-US" dirty="0" err="1"/>
              <a:t>olan</a:t>
            </a:r>
            <a:r>
              <a:rPr lang="en-US" dirty="0"/>
              <a:t>, </a:t>
            </a:r>
            <a:r>
              <a:rPr lang="en-US" dirty="0" err="1"/>
              <a:t>dört</a:t>
            </a:r>
            <a:r>
              <a:rPr lang="en-US" dirty="0"/>
              <a:t> </a:t>
            </a:r>
            <a:r>
              <a:rPr lang="en-US" dirty="0" err="1"/>
              <a:t>mevsimi</a:t>
            </a:r>
            <a:r>
              <a:rPr lang="en-US" dirty="0"/>
              <a:t> </a:t>
            </a:r>
            <a:r>
              <a:rPr lang="en-US" dirty="0" err="1"/>
              <a:t>aynı</a:t>
            </a:r>
            <a:r>
              <a:rPr lang="en-US" dirty="0"/>
              <a:t> </a:t>
            </a:r>
            <a:r>
              <a:rPr lang="en-US" dirty="0" err="1"/>
              <a:t>anda</a:t>
            </a:r>
            <a:r>
              <a:rPr lang="en-US" dirty="0"/>
              <a:t> </a:t>
            </a:r>
            <a:r>
              <a:rPr lang="en-US" dirty="0" err="1"/>
              <a:t>yaşayabilen</a:t>
            </a:r>
            <a:r>
              <a:rPr lang="en-US" dirty="0"/>
              <a:t> </a:t>
            </a:r>
            <a:r>
              <a:rPr lang="en-US" dirty="0" err="1"/>
              <a:t>ve</a:t>
            </a:r>
            <a:r>
              <a:rPr lang="en-US" dirty="0"/>
              <a:t> </a:t>
            </a:r>
            <a:r>
              <a:rPr lang="en-US" dirty="0" err="1"/>
              <a:t>nispeten</a:t>
            </a:r>
            <a:r>
              <a:rPr lang="en-US" dirty="0"/>
              <a:t> </a:t>
            </a:r>
            <a:r>
              <a:rPr lang="en-US" dirty="0" err="1"/>
              <a:t>bozulmamış</a:t>
            </a:r>
            <a:r>
              <a:rPr lang="en-US" dirty="0"/>
              <a:t> </a:t>
            </a:r>
            <a:r>
              <a:rPr lang="en-US" dirty="0" err="1"/>
              <a:t>doğal</a:t>
            </a:r>
            <a:r>
              <a:rPr lang="en-US" dirty="0"/>
              <a:t> </a:t>
            </a:r>
            <a:r>
              <a:rPr lang="en-US" dirty="0" err="1"/>
              <a:t>güzellikleri</a:t>
            </a:r>
            <a:r>
              <a:rPr lang="en-US" dirty="0"/>
              <a:t> </a:t>
            </a:r>
            <a:r>
              <a:rPr lang="en-US" dirty="0" err="1"/>
              <a:t>ile</a:t>
            </a:r>
            <a:r>
              <a:rPr lang="en-US" dirty="0"/>
              <a:t> Akdeniz </a:t>
            </a:r>
            <a:r>
              <a:rPr lang="en-US" dirty="0" err="1"/>
              <a:t>çanağında</a:t>
            </a:r>
            <a:r>
              <a:rPr lang="en-US" dirty="0"/>
              <a:t> </a:t>
            </a:r>
            <a:r>
              <a:rPr lang="en-US" dirty="0" err="1"/>
              <a:t>yer</a:t>
            </a:r>
            <a:r>
              <a:rPr lang="en-US" dirty="0"/>
              <a:t> </a:t>
            </a:r>
            <a:r>
              <a:rPr lang="en-US" dirty="0" err="1"/>
              <a:t>alan</a:t>
            </a:r>
            <a:r>
              <a:rPr lang="en-US" dirty="0"/>
              <a:t> </a:t>
            </a:r>
            <a:r>
              <a:rPr lang="en-US" dirty="0" err="1"/>
              <a:t>ve</a:t>
            </a:r>
            <a:r>
              <a:rPr lang="en-US" dirty="0"/>
              <a:t> </a:t>
            </a:r>
            <a:r>
              <a:rPr lang="en-US" dirty="0" err="1"/>
              <a:t>rakibi</a:t>
            </a:r>
            <a:r>
              <a:rPr lang="en-US" dirty="0"/>
              <a:t> </a:t>
            </a:r>
            <a:r>
              <a:rPr lang="en-US" dirty="0" err="1"/>
              <a:t>olan</a:t>
            </a:r>
            <a:r>
              <a:rPr lang="en-US" dirty="0"/>
              <a:t> </a:t>
            </a:r>
            <a:r>
              <a:rPr lang="en-US" dirty="0" err="1"/>
              <a:t>Avrupa</a:t>
            </a:r>
            <a:r>
              <a:rPr lang="en-US" dirty="0"/>
              <a:t> </a:t>
            </a:r>
            <a:r>
              <a:rPr lang="en-US" dirty="0" err="1"/>
              <a:t>ülkelerine</a:t>
            </a:r>
            <a:r>
              <a:rPr lang="en-US" dirty="0"/>
              <a:t> </a:t>
            </a:r>
            <a:r>
              <a:rPr lang="en-US" dirty="0" err="1"/>
              <a:t>göre</a:t>
            </a:r>
            <a:r>
              <a:rPr lang="en-US" dirty="0"/>
              <a:t> </a:t>
            </a:r>
            <a:r>
              <a:rPr lang="en-US" dirty="0" err="1"/>
              <a:t>ekoturizm</a:t>
            </a:r>
            <a:r>
              <a:rPr lang="en-US" dirty="0"/>
              <a:t> </a:t>
            </a:r>
            <a:r>
              <a:rPr lang="en-US" dirty="0" err="1"/>
              <a:t>açısından</a:t>
            </a:r>
            <a:r>
              <a:rPr lang="en-US" dirty="0"/>
              <a:t> </a:t>
            </a:r>
            <a:r>
              <a:rPr lang="en-US" dirty="0" err="1"/>
              <a:t>şanslı</a:t>
            </a:r>
            <a:r>
              <a:rPr lang="en-US" dirty="0"/>
              <a:t> </a:t>
            </a:r>
            <a:r>
              <a:rPr lang="en-US" dirty="0" err="1"/>
              <a:t>bir</a:t>
            </a:r>
            <a:r>
              <a:rPr lang="en-US" dirty="0"/>
              <a:t> </a:t>
            </a:r>
            <a:r>
              <a:rPr lang="en-US" dirty="0" err="1"/>
              <a:t>ülkedir</a:t>
            </a:r>
            <a:r>
              <a:rPr lang="en-US" dirty="0"/>
              <a:t>. Bu </a:t>
            </a:r>
            <a:r>
              <a:rPr lang="en-US" dirty="0" err="1"/>
              <a:t>doğal</a:t>
            </a:r>
            <a:r>
              <a:rPr lang="en-US" dirty="0"/>
              <a:t> </a:t>
            </a:r>
            <a:r>
              <a:rPr lang="en-US" dirty="0" err="1"/>
              <a:t>zenginliklerine</a:t>
            </a:r>
            <a:r>
              <a:rPr lang="en-US" dirty="0"/>
              <a:t>, </a:t>
            </a:r>
            <a:r>
              <a:rPr lang="en-US" dirty="0" err="1"/>
              <a:t>farklı</a:t>
            </a:r>
            <a:r>
              <a:rPr lang="en-US" dirty="0"/>
              <a:t> </a:t>
            </a:r>
            <a:r>
              <a:rPr lang="en-US" dirty="0" err="1"/>
              <a:t>kültürlerin</a:t>
            </a:r>
            <a:r>
              <a:rPr lang="en-US" dirty="0"/>
              <a:t> </a:t>
            </a:r>
            <a:r>
              <a:rPr lang="en-US" dirty="0" err="1"/>
              <a:t>ve</a:t>
            </a:r>
            <a:r>
              <a:rPr lang="en-US" dirty="0"/>
              <a:t> </a:t>
            </a:r>
            <a:r>
              <a:rPr lang="en-US" dirty="0" err="1"/>
              <a:t>dinlerin</a:t>
            </a:r>
            <a:r>
              <a:rPr lang="en-US" dirty="0"/>
              <a:t> </a:t>
            </a:r>
            <a:r>
              <a:rPr lang="en-US" dirty="0" err="1"/>
              <a:t>uzun</a:t>
            </a:r>
            <a:r>
              <a:rPr lang="en-US" dirty="0"/>
              <a:t> </a:t>
            </a:r>
            <a:r>
              <a:rPr lang="en-US" dirty="0" err="1"/>
              <a:t>yıllardır</a:t>
            </a:r>
            <a:r>
              <a:rPr lang="en-US" dirty="0"/>
              <a:t> </a:t>
            </a:r>
            <a:r>
              <a:rPr lang="en-US" dirty="0" err="1"/>
              <a:t>birlikte</a:t>
            </a:r>
            <a:r>
              <a:rPr lang="en-US" dirty="0"/>
              <a:t> </a:t>
            </a:r>
            <a:r>
              <a:rPr lang="en-US" dirty="0" err="1"/>
              <a:t>yaşamasıyla</a:t>
            </a:r>
            <a:r>
              <a:rPr lang="en-US" dirty="0"/>
              <a:t> </a:t>
            </a:r>
            <a:r>
              <a:rPr lang="en-US" dirty="0" err="1"/>
              <a:t>oluşan</a:t>
            </a:r>
            <a:r>
              <a:rPr lang="en-US" dirty="0"/>
              <a:t> </a:t>
            </a:r>
            <a:r>
              <a:rPr lang="en-US" dirty="0" err="1"/>
              <a:t>kültürel</a:t>
            </a:r>
            <a:r>
              <a:rPr lang="en-US" dirty="0"/>
              <a:t> </a:t>
            </a:r>
            <a:r>
              <a:rPr lang="en-US" dirty="0" err="1"/>
              <a:t>ve</a:t>
            </a:r>
            <a:r>
              <a:rPr lang="en-US" dirty="0"/>
              <a:t> </a:t>
            </a:r>
            <a:r>
              <a:rPr lang="en-US" dirty="0" err="1"/>
              <a:t>tarihi</a:t>
            </a:r>
            <a:r>
              <a:rPr lang="en-US" dirty="0"/>
              <a:t> </a:t>
            </a:r>
            <a:r>
              <a:rPr lang="en-US" dirty="0" err="1"/>
              <a:t>değerleri</a:t>
            </a:r>
            <a:r>
              <a:rPr lang="en-US" dirty="0"/>
              <a:t> de </a:t>
            </a:r>
            <a:r>
              <a:rPr lang="en-US" dirty="0" err="1"/>
              <a:t>eklendiğinde</a:t>
            </a:r>
            <a:r>
              <a:rPr lang="en-US" dirty="0"/>
              <a:t> </a:t>
            </a:r>
            <a:r>
              <a:rPr lang="en-US" dirty="0" err="1"/>
              <a:t>önemi</a:t>
            </a:r>
            <a:r>
              <a:rPr lang="en-US" dirty="0"/>
              <a:t> </a:t>
            </a:r>
            <a:r>
              <a:rPr lang="en-US" dirty="0" err="1"/>
              <a:t>daha</a:t>
            </a:r>
            <a:r>
              <a:rPr lang="en-US" dirty="0"/>
              <a:t> da </a:t>
            </a:r>
            <a:r>
              <a:rPr lang="en-US" dirty="0" err="1"/>
              <a:t>ahmaktadır</a:t>
            </a:r>
            <a:r>
              <a:rPr lang="en-US" dirty="0"/>
              <a:t>. </a:t>
            </a:r>
            <a:r>
              <a:rPr lang="en-US" dirty="0" err="1"/>
              <a:t>Ayrıca</a:t>
            </a:r>
            <a:r>
              <a:rPr lang="en-US" dirty="0"/>
              <a:t> </a:t>
            </a:r>
            <a:r>
              <a:rPr lang="en-US" dirty="0" err="1"/>
              <a:t>ekoturizmin</a:t>
            </a:r>
            <a:r>
              <a:rPr lang="en-US" dirty="0"/>
              <a:t> </a:t>
            </a:r>
            <a:r>
              <a:rPr lang="en-US" dirty="0" err="1"/>
              <a:t>diğer</a:t>
            </a:r>
            <a:r>
              <a:rPr lang="en-US" dirty="0"/>
              <a:t> </a:t>
            </a:r>
            <a:r>
              <a:rPr lang="en-US" dirty="0" err="1"/>
              <a:t>önenili</a:t>
            </a:r>
            <a:r>
              <a:rPr lang="en-US" dirty="0"/>
              <a:t> </a:t>
            </a:r>
            <a:r>
              <a:rPr lang="en-US" dirty="0" err="1"/>
              <a:t>bir</a:t>
            </a:r>
            <a:r>
              <a:rPr lang="en-US" dirty="0"/>
              <a:t> </a:t>
            </a:r>
            <a:r>
              <a:rPr lang="en-US" dirty="0" err="1"/>
              <a:t>unsuru</a:t>
            </a:r>
            <a:r>
              <a:rPr lang="en-US" dirty="0"/>
              <a:t> </a:t>
            </a:r>
            <a:r>
              <a:rPr lang="en-US" dirty="0" err="1"/>
              <a:t>olan</a:t>
            </a:r>
            <a:r>
              <a:rPr lang="en-US" dirty="0"/>
              <a:t> </a:t>
            </a:r>
            <a:r>
              <a:rPr lang="en-US" dirty="0" err="1"/>
              <a:t>yayla</a:t>
            </a:r>
            <a:r>
              <a:rPr lang="en-US" dirty="0"/>
              <a:t>, </a:t>
            </a:r>
            <a:r>
              <a:rPr lang="en-US" dirty="0" err="1"/>
              <a:t>çiftlik</a:t>
            </a:r>
            <a:r>
              <a:rPr lang="en-US" dirty="0"/>
              <a:t> </a:t>
            </a:r>
            <a:r>
              <a:rPr lang="en-US" dirty="0" err="1"/>
              <a:t>turizmi</a:t>
            </a:r>
            <a:r>
              <a:rPr lang="en-US" dirty="0"/>
              <a:t> </a:t>
            </a:r>
            <a:r>
              <a:rPr lang="en-US" dirty="0" err="1"/>
              <a:t>gibi</a:t>
            </a:r>
            <a:r>
              <a:rPr lang="en-US" dirty="0"/>
              <a:t> </a:t>
            </a:r>
            <a:r>
              <a:rPr lang="en-US" dirty="0" err="1"/>
              <a:t>kırsal</a:t>
            </a:r>
            <a:r>
              <a:rPr lang="en-US" dirty="0"/>
              <a:t> </a:t>
            </a:r>
            <a:r>
              <a:rPr lang="en-US" dirty="0" err="1"/>
              <a:t>turizme</a:t>
            </a:r>
            <a:r>
              <a:rPr lang="en-US" dirty="0"/>
              <a:t> </a:t>
            </a:r>
            <a:r>
              <a:rPr lang="en-US" dirty="0" err="1"/>
              <a:t>yönelik</a:t>
            </a:r>
            <a:r>
              <a:rPr lang="en-US" dirty="0"/>
              <a:t> </a:t>
            </a:r>
            <a:r>
              <a:rPr lang="en-US" dirty="0" err="1"/>
              <a:t>sahip</a:t>
            </a:r>
            <a:r>
              <a:rPr lang="en-US" dirty="0"/>
              <a:t> </a:t>
            </a:r>
            <a:r>
              <a:rPr lang="en-US" dirty="0" err="1"/>
              <a:t>olduğu</a:t>
            </a:r>
            <a:r>
              <a:rPr lang="en-US" dirty="0"/>
              <a:t> </a:t>
            </a:r>
            <a:r>
              <a:rPr lang="en-US" dirty="0" err="1"/>
              <a:t>değerler</a:t>
            </a:r>
            <a:r>
              <a:rPr lang="en-US" dirty="0"/>
              <a:t>, </a:t>
            </a:r>
            <a:r>
              <a:rPr lang="en-US" dirty="0" err="1"/>
              <a:t>ekoturizmin</a:t>
            </a:r>
            <a:r>
              <a:rPr lang="en-US" dirty="0"/>
              <a:t> </a:t>
            </a:r>
            <a:r>
              <a:rPr lang="en-US" dirty="0" err="1"/>
              <a:t>gelişmesini</a:t>
            </a:r>
            <a:r>
              <a:rPr lang="en-US" dirty="0"/>
              <a:t> </a:t>
            </a:r>
            <a:r>
              <a:rPr lang="en-US" dirty="0" err="1"/>
              <a:t>destekleyecek</a:t>
            </a:r>
            <a:r>
              <a:rPr lang="en-US" dirty="0"/>
              <a:t> </a:t>
            </a:r>
            <a:r>
              <a:rPr lang="en-US" dirty="0" err="1"/>
              <a:t>önemli</a:t>
            </a:r>
            <a:r>
              <a:rPr lang="en-US" dirty="0"/>
              <a:t> </a:t>
            </a:r>
            <a:r>
              <a:rPr lang="en-US" dirty="0" err="1"/>
              <a:t>kaynaklan</a:t>
            </a:r>
            <a:r>
              <a:rPr lang="en-US" dirty="0"/>
              <a:t> </a:t>
            </a:r>
            <a:r>
              <a:rPr lang="en-US" dirty="0" err="1"/>
              <a:t>oluşturmaktadır</a:t>
            </a:r>
            <a:r>
              <a:rPr lang="en-US" dirty="0"/>
              <a:t>.</a:t>
            </a:r>
            <a:endParaRPr lang="tr-TR" dirty="0"/>
          </a:p>
        </p:txBody>
      </p:sp>
    </p:spTree>
    <p:extLst>
      <p:ext uri="{BB962C8B-B14F-4D97-AF65-F5344CB8AC3E}">
        <p14:creationId xmlns:p14="http://schemas.microsoft.com/office/powerpoint/2010/main" val="516854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067716-186A-EB10-2DA9-664B8ABF3140}"/>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D879A2E5-4B63-A6FA-B6AF-84B9151E3FF3}"/>
              </a:ext>
            </a:extLst>
          </p:cNvPr>
          <p:cNvSpPr>
            <a:spLocks noGrp="1"/>
          </p:cNvSpPr>
          <p:nvPr>
            <p:ph idx="1"/>
          </p:nvPr>
        </p:nvSpPr>
        <p:spPr/>
        <p:txBody>
          <a:bodyPr/>
          <a:lstStyle/>
          <a:p>
            <a:pPr algn="just">
              <a:lnSpc>
                <a:spcPct val="150000"/>
              </a:lnSpc>
            </a:pPr>
            <a:r>
              <a:rPr lang="en-US" dirty="0" err="1"/>
              <a:t>Türkiye'de</a:t>
            </a:r>
            <a:r>
              <a:rPr lang="en-US" dirty="0"/>
              <a:t> </a:t>
            </a:r>
            <a:r>
              <a:rPr lang="en-US" dirty="0" err="1"/>
              <a:t>ekoturizme</a:t>
            </a:r>
            <a:r>
              <a:rPr lang="en-US" dirty="0"/>
              <a:t> </a:t>
            </a:r>
            <a:r>
              <a:rPr lang="en-US" dirty="0" err="1"/>
              <a:t>yönelik</a:t>
            </a:r>
            <a:r>
              <a:rPr lang="en-US" dirty="0"/>
              <a:t> </a:t>
            </a:r>
            <a:r>
              <a:rPr lang="en-US" dirty="0" err="1"/>
              <a:t>kaynakların</a:t>
            </a:r>
            <a:r>
              <a:rPr lang="en-US" dirty="0"/>
              <a:t> </a:t>
            </a:r>
            <a:r>
              <a:rPr lang="en-US" dirty="0" err="1"/>
              <a:t>çoğunu</a:t>
            </a:r>
            <a:r>
              <a:rPr lang="en-US" dirty="0"/>
              <a:t> milli </a:t>
            </a:r>
            <a:r>
              <a:rPr lang="en-US" dirty="0" err="1"/>
              <a:t>parklar</a:t>
            </a:r>
            <a:r>
              <a:rPr lang="en-US" dirty="0"/>
              <a:t>, </a:t>
            </a:r>
            <a:r>
              <a:rPr lang="en-US" dirty="0" err="1"/>
              <a:t>tabiat</a:t>
            </a:r>
            <a:r>
              <a:rPr lang="en-US" dirty="0"/>
              <a:t> </a:t>
            </a:r>
            <a:r>
              <a:rPr lang="en-US" dirty="0" err="1"/>
              <a:t>alanları</a:t>
            </a:r>
            <a:r>
              <a:rPr lang="en-US" dirty="0"/>
              <a:t>, </a:t>
            </a:r>
            <a:r>
              <a:rPr lang="en-US" dirty="0" err="1"/>
              <a:t>tabiatı</a:t>
            </a:r>
            <a:r>
              <a:rPr lang="en-US" dirty="0"/>
              <a:t> </a:t>
            </a:r>
            <a:r>
              <a:rPr lang="en-US" dirty="0" err="1"/>
              <a:t>koruma</a:t>
            </a:r>
            <a:r>
              <a:rPr lang="en-US" dirty="0"/>
              <a:t> </a:t>
            </a:r>
            <a:r>
              <a:rPr lang="en-US" dirty="0" err="1"/>
              <a:t>alanları</a:t>
            </a:r>
            <a:r>
              <a:rPr lang="en-US" dirty="0"/>
              <a:t>, </a:t>
            </a:r>
            <a:r>
              <a:rPr lang="en-US" dirty="0" err="1"/>
              <a:t>tabiat</a:t>
            </a:r>
            <a:r>
              <a:rPr lang="en-US" dirty="0"/>
              <a:t> </a:t>
            </a:r>
            <a:r>
              <a:rPr lang="en-US" dirty="0" err="1"/>
              <a:t>anıtları</a:t>
            </a:r>
            <a:r>
              <a:rPr lang="en-US" dirty="0"/>
              <a:t> </a:t>
            </a:r>
            <a:r>
              <a:rPr lang="en-US" dirty="0" err="1"/>
              <a:t>gibi</a:t>
            </a:r>
            <a:r>
              <a:rPr lang="en-US" dirty="0"/>
              <a:t> </a:t>
            </a:r>
            <a:r>
              <a:rPr lang="en-US" dirty="0" err="1"/>
              <a:t>koruma</a:t>
            </a:r>
            <a:r>
              <a:rPr lang="en-US" dirty="0"/>
              <a:t> </a:t>
            </a:r>
            <a:r>
              <a:rPr lang="en-US" dirty="0" err="1"/>
              <a:t>alanları</a:t>
            </a:r>
            <a:r>
              <a:rPr lang="en-US" dirty="0"/>
              <a:t> </a:t>
            </a:r>
            <a:r>
              <a:rPr lang="tr-TR" dirty="0"/>
              <a:t>oluşturmaktadır</a:t>
            </a:r>
            <a:r>
              <a:rPr lang="en-US" dirty="0"/>
              <a:t>. </a:t>
            </a:r>
            <a:r>
              <a:rPr lang="en-US" dirty="0" err="1"/>
              <a:t>Özellikle</a:t>
            </a:r>
            <a:r>
              <a:rPr lang="en-US" dirty="0"/>
              <a:t> milli </a:t>
            </a:r>
            <a:r>
              <a:rPr lang="en-US" dirty="0" err="1"/>
              <a:t>parklar</a:t>
            </a:r>
            <a:r>
              <a:rPr lang="en-US" dirty="0"/>
              <a:t> </a:t>
            </a:r>
            <a:r>
              <a:rPr lang="en-US" dirty="0" err="1"/>
              <a:t>sahip</a:t>
            </a:r>
            <a:r>
              <a:rPr lang="en-US" dirty="0"/>
              <a:t> </a:t>
            </a:r>
            <a:r>
              <a:rPr lang="en-US" dirty="0" err="1"/>
              <a:t>oldukları</a:t>
            </a:r>
            <a:r>
              <a:rPr lang="en-US" dirty="0"/>
              <a:t> </a:t>
            </a:r>
            <a:r>
              <a:rPr lang="en-US" dirty="0" err="1"/>
              <a:t>çok</a:t>
            </a:r>
            <a:r>
              <a:rPr lang="en-US" dirty="0"/>
              <a:t> </a:t>
            </a:r>
            <a:r>
              <a:rPr lang="en-US" dirty="0" err="1"/>
              <a:t>çeşitli</a:t>
            </a:r>
            <a:r>
              <a:rPr lang="en-US" dirty="0"/>
              <a:t> </a:t>
            </a:r>
            <a:r>
              <a:rPr lang="en-US" dirty="0" err="1"/>
              <a:t>doğal</a:t>
            </a:r>
            <a:r>
              <a:rPr lang="en-US" dirty="0"/>
              <a:t>, </a:t>
            </a:r>
            <a:r>
              <a:rPr lang="en-US" dirty="0" err="1"/>
              <a:t>kültürel</a:t>
            </a:r>
            <a:r>
              <a:rPr lang="en-US" dirty="0"/>
              <a:t>, </a:t>
            </a:r>
            <a:r>
              <a:rPr lang="en-US" dirty="0" err="1"/>
              <a:t>jeolojik</a:t>
            </a:r>
            <a:r>
              <a:rPr lang="en-US" dirty="0"/>
              <a:t>, </a:t>
            </a:r>
            <a:r>
              <a:rPr lang="en-US" dirty="0" err="1"/>
              <a:t>tarihi</a:t>
            </a:r>
            <a:r>
              <a:rPr lang="en-US" dirty="0"/>
              <a:t> </a:t>
            </a:r>
            <a:r>
              <a:rPr lang="en-US" dirty="0" err="1"/>
              <a:t>ve</a:t>
            </a:r>
            <a:r>
              <a:rPr lang="en-US" dirty="0"/>
              <a:t> </a:t>
            </a:r>
            <a:r>
              <a:rPr lang="en-US" dirty="0" err="1"/>
              <a:t>arkeolojik</a:t>
            </a:r>
            <a:r>
              <a:rPr lang="en-US" dirty="0"/>
              <a:t> </a:t>
            </a:r>
            <a:r>
              <a:rPr lang="en-US" dirty="0" err="1"/>
              <a:t>değerleri</a:t>
            </a:r>
            <a:r>
              <a:rPr lang="en-US" dirty="0"/>
              <a:t> </a:t>
            </a:r>
            <a:r>
              <a:rPr lang="en-US" dirty="0" err="1"/>
              <a:t>ile</a:t>
            </a:r>
            <a:r>
              <a:rPr lang="en-US" dirty="0"/>
              <a:t> </a:t>
            </a:r>
            <a:r>
              <a:rPr lang="en-US" dirty="0" err="1"/>
              <a:t>ekoturizm</a:t>
            </a:r>
            <a:r>
              <a:rPr lang="en-US" dirty="0"/>
              <a:t> </a:t>
            </a:r>
            <a:r>
              <a:rPr lang="en-US" dirty="0" err="1"/>
              <a:t>açısından</a:t>
            </a:r>
            <a:r>
              <a:rPr lang="en-US" dirty="0"/>
              <a:t> </a:t>
            </a:r>
            <a:r>
              <a:rPr lang="en-US" dirty="0" err="1"/>
              <a:t>büyük</a:t>
            </a:r>
            <a:r>
              <a:rPr lang="tr-TR" dirty="0"/>
              <a:t> </a:t>
            </a:r>
            <a:r>
              <a:rPr lang="en-US" dirty="0" err="1"/>
              <a:t>öneme</a:t>
            </a:r>
            <a:r>
              <a:rPr lang="en-US" dirty="0"/>
              <a:t> </a:t>
            </a:r>
            <a:r>
              <a:rPr lang="en-US" dirty="0" err="1"/>
              <a:t>sahiptir</a:t>
            </a:r>
            <a:r>
              <a:rPr lang="en-US" dirty="0"/>
              <a:t>. "</a:t>
            </a:r>
            <a:r>
              <a:rPr lang="en-US" dirty="0" err="1"/>
              <a:t>Türkiye'de</a:t>
            </a:r>
            <a:r>
              <a:rPr lang="en-US" dirty="0"/>
              <a:t> 2005 </a:t>
            </a:r>
            <a:r>
              <a:rPr lang="en-US" dirty="0" err="1"/>
              <a:t>yılı</a:t>
            </a:r>
            <a:r>
              <a:rPr lang="en-US" dirty="0"/>
              <a:t> </a:t>
            </a:r>
            <a:r>
              <a:rPr lang="en-US" dirty="0" err="1"/>
              <a:t>itibari</a:t>
            </a:r>
            <a:r>
              <a:rPr lang="en-US" dirty="0"/>
              <a:t> </a:t>
            </a:r>
            <a:r>
              <a:rPr lang="en-US" dirty="0" err="1"/>
              <a:t>ile</a:t>
            </a:r>
            <a:r>
              <a:rPr lang="en-US" dirty="0"/>
              <a:t> 35 milli park, 17 </a:t>
            </a:r>
            <a:r>
              <a:rPr lang="en-US" dirty="0" err="1"/>
              <a:t>parkı</a:t>
            </a:r>
            <a:r>
              <a:rPr lang="en-US" dirty="0"/>
              <a:t>, 35 </a:t>
            </a:r>
            <a:r>
              <a:rPr lang="en-US" dirty="0" err="1"/>
              <a:t>tabiat</a:t>
            </a:r>
            <a:r>
              <a:rPr lang="en-US" dirty="0"/>
              <a:t> </a:t>
            </a:r>
            <a:r>
              <a:rPr lang="en-US" dirty="0" err="1"/>
              <a:t>koruma</a:t>
            </a:r>
            <a:r>
              <a:rPr lang="en-US" dirty="0"/>
              <a:t> </a:t>
            </a:r>
            <a:r>
              <a:rPr lang="en-US" dirty="0" err="1"/>
              <a:t>alanı</a:t>
            </a:r>
            <a:r>
              <a:rPr lang="en-US" dirty="0"/>
              <a:t> </a:t>
            </a:r>
            <a:r>
              <a:rPr lang="en-US" dirty="0" err="1"/>
              <a:t>ve</a:t>
            </a:r>
            <a:r>
              <a:rPr lang="en-US" dirty="0"/>
              <a:t> 58 </a:t>
            </a:r>
            <a:r>
              <a:rPr lang="en-US" dirty="0" err="1"/>
              <a:t>tabiat</a:t>
            </a:r>
            <a:r>
              <a:rPr lang="en-US" dirty="0"/>
              <a:t> </a:t>
            </a:r>
            <a:r>
              <a:rPr lang="en-US" dirty="0" err="1"/>
              <a:t>anıtı</a:t>
            </a:r>
            <a:r>
              <a:rPr lang="en-US" dirty="0"/>
              <a:t> b</a:t>
            </a:r>
            <a:r>
              <a:rPr lang="tr-TR" dirty="0"/>
              <a:t>u</a:t>
            </a:r>
            <a:r>
              <a:rPr lang="en-US" dirty="0" err="1"/>
              <a:t>lunmaktadır</a:t>
            </a:r>
            <a:r>
              <a:rPr lang="en-US" dirty="0"/>
              <a:t>. Bu </a:t>
            </a:r>
            <a:r>
              <a:rPr lang="en-US" dirty="0" err="1"/>
              <a:t>tâbiğt</a:t>
            </a:r>
            <a:r>
              <a:rPr lang="en-US" dirty="0"/>
              <a:t> </a:t>
            </a:r>
            <a:r>
              <a:rPr lang="en-US" dirty="0" err="1"/>
              <a:t>toplam</a:t>
            </a:r>
            <a:r>
              <a:rPr lang="en-US" dirty="0"/>
              <a:t> </a:t>
            </a:r>
            <a:r>
              <a:rPr lang="en-US" dirty="0" err="1"/>
              <a:t>yüzölçümü</a:t>
            </a:r>
            <a:r>
              <a:rPr lang="en-US" dirty="0"/>
              <a:t> 840.737 </a:t>
            </a:r>
            <a:r>
              <a:rPr lang="en-US" dirty="0" err="1"/>
              <a:t>hektardır</a:t>
            </a:r>
            <a:r>
              <a:rPr lang="tr-TR" dirty="0"/>
              <a:t>.</a:t>
            </a:r>
          </a:p>
          <a:p>
            <a:endParaRPr lang="tr-TR" dirty="0"/>
          </a:p>
        </p:txBody>
      </p:sp>
    </p:spTree>
    <p:extLst>
      <p:ext uri="{BB962C8B-B14F-4D97-AF65-F5344CB8AC3E}">
        <p14:creationId xmlns:p14="http://schemas.microsoft.com/office/powerpoint/2010/main" val="3890053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37ED1B-DE96-CE00-BB66-3323267AB212}"/>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6EDB6450-64B9-426C-87A6-A81D2CB33EEA}"/>
              </a:ext>
            </a:extLst>
          </p:cNvPr>
          <p:cNvSpPr>
            <a:spLocks noGrp="1"/>
          </p:cNvSpPr>
          <p:nvPr>
            <p:ph idx="1"/>
          </p:nvPr>
        </p:nvSpPr>
        <p:spPr/>
        <p:txBody>
          <a:bodyPr/>
          <a:lstStyle/>
          <a:p>
            <a:pPr>
              <a:lnSpc>
                <a:spcPct val="150000"/>
              </a:lnSpc>
            </a:pPr>
            <a:r>
              <a:rPr lang="en-US" dirty="0" err="1"/>
              <a:t>Belirtilen</a:t>
            </a:r>
            <a:r>
              <a:rPr lang="en-US" dirty="0"/>
              <a:t> </a:t>
            </a:r>
            <a:r>
              <a:rPr lang="en-US" dirty="0" err="1"/>
              <a:t>koruma</a:t>
            </a:r>
            <a:r>
              <a:rPr lang="en-US" dirty="0"/>
              <a:t> </a:t>
            </a:r>
            <a:r>
              <a:rPr lang="en-US" dirty="0" err="1"/>
              <a:t>alanlarına</a:t>
            </a:r>
            <a:r>
              <a:rPr lang="en-US" dirty="0"/>
              <a:t> </a:t>
            </a:r>
            <a:r>
              <a:rPr lang="en-US" dirty="0" err="1"/>
              <a:t>ilave</a:t>
            </a:r>
            <a:r>
              <a:rPr lang="en-US" dirty="0"/>
              <a:t> </a:t>
            </a:r>
            <a:r>
              <a:rPr lang="en-US" dirty="0" err="1"/>
              <a:t>olarak</a:t>
            </a:r>
            <a:r>
              <a:rPr lang="en-US" dirty="0"/>
              <a:t>, 12 </a:t>
            </a:r>
            <a:r>
              <a:rPr lang="en-US" dirty="0" err="1"/>
              <a:t>adet</a:t>
            </a:r>
            <a:r>
              <a:rPr lang="en-US" dirty="0"/>
              <a:t> </a:t>
            </a:r>
            <a:r>
              <a:rPr lang="en-US" dirty="0" err="1"/>
              <a:t>özel</a:t>
            </a:r>
            <a:r>
              <a:rPr lang="en-US" dirty="0"/>
              <a:t> </a:t>
            </a:r>
            <a:r>
              <a:rPr lang="en-US" dirty="0" err="1"/>
              <a:t>çevre</a:t>
            </a:r>
            <a:r>
              <a:rPr lang="en-US" dirty="0"/>
              <a:t> </a:t>
            </a:r>
            <a:r>
              <a:rPr lang="en-US" dirty="0" err="1"/>
              <a:t>bölgesi</a:t>
            </a:r>
            <a:r>
              <a:rPr lang="en-US" dirty="0"/>
              <a:t> </a:t>
            </a:r>
            <a:r>
              <a:rPr lang="en-US" dirty="0" err="1"/>
              <a:t>ilan</a:t>
            </a:r>
            <a:r>
              <a:rPr lang="en-US" dirty="0"/>
              <a:t> </a:t>
            </a:r>
            <a:r>
              <a:rPr lang="en-US" dirty="0" err="1"/>
              <a:t>edilmiştir</a:t>
            </a:r>
            <a:r>
              <a:rPr lang="en-US" dirty="0"/>
              <a:t>. </a:t>
            </a:r>
            <a:r>
              <a:rPr lang="en-US" dirty="0" err="1"/>
              <a:t>Bunlardan</a:t>
            </a:r>
            <a:r>
              <a:rPr lang="en-US" dirty="0"/>
              <a:t> </a:t>
            </a:r>
            <a:r>
              <a:rPr lang="en-US" dirty="0" err="1"/>
              <a:t>Dalyan</a:t>
            </a:r>
            <a:r>
              <a:rPr lang="en-US" dirty="0"/>
              <a:t> </a:t>
            </a:r>
            <a:r>
              <a:rPr lang="en-US" dirty="0" err="1"/>
              <a:t>ekoturizme</a:t>
            </a:r>
            <a:r>
              <a:rPr lang="en-US" dirty="0"/>
              <a:t> </a:t>
            </a:r>
            <a:r>
              <a:rPr lang="en-US" dirty="0" err="1"/>
              <a:t>yönelik</a:t>
            </a:r>
            <a:r>
              <a:rPr lang="en-US" dirty="0"/>
              <a:t> </a:t>
            </a:r>
            <a:r>
              <a:rPr lang="en-US" dirty="0" err="1"/>
              <a:t>örnektir</a:t>
            </a:r>
            <a:r>
              <a:rPr lang="en-US" dirty="0"/>
              <a:t>. </a:t>
            </a:r>
            <a:r>
              <a:rPr lang="en-US" dirty="0" err="1"/>
              <a:t>Sahip</a:t>
            </a:r>
            <a:r>
              <a:rPr lang="en-US" dirty="0"/>
              <a:t> </a:t>
            </a:r>
            <a:r>
              <a:rPr lang="en-US" dirty="0" err="1"/>
              <a:t>olduğu</a:t>
            </a:r>
            <a:r>
              <a:rPr lang="en-US" dirty="0"/>
              <a:t> </a:t>
            </a:r>
            <a:r>
              <a:rPr lang="en-US" dirty="0" err="1"/>
              <a:t>biyolojik</a:t>
            </a:r>
            <a:r>
              <a:rPr lang="en-US" dirty="0"/>
              <a:t> </a:t>
            </a:r>
            <a:r>
              <a:rPr lang="en-US" dirty="0" err="1"/>
              <a:t>çeşitlilikle</a:t>
            </a:r>
            <a:r>
              <a:rPr lang="en-US" dirty="0"/>
              <a:t> </a:t>
            </a:r>
            <a:r>
              <a:rPr lang="en-US" dirty="0" err="1"/>
              <a:t>birlikte</a:t>
            </a:r>
            <a:r>
              <a:rPr lang="en-US" dirty="0"/>
              <a:t>, </a:t>
            </a:r>
            <a:r>
              <a:rPr lang="en-US" dirty="0" err="1"/>
              <a:t>özelliklegüzel</a:t>
            </a:r>
            <a:r>
              <a:rPr lang="en-US" dirty="0"/>
              <a:t> </a:t>
            </a:r>
            <a:r>
              <a:rPr lang="en-US" dirty="0" err="1"/>
              <a:t>bir</a:t>
            </a:r>
            <a:r>
              <a:rPr lang="en-US" dirty="0"/>
              <a:t> </a:t>
            </a:r>
            <a:r>
              <a:rPr lang="en-US" dirty="0" err="1"/>
              <a:t>kaplumbağalarının</a:t>
            </a:r>
            <a:r>
              <a:rPr lang="en-US" dirty="0"/>
              <a:t> </a:t>
            </a:r>
            <a:r>
              <a:rPr lang="en-US" dirty="0" err="1"/>
              <a:t>üreme</a:t>
            </a:r>
            <a:r>
              <a:rPr lang="en-US" dirty="0"/>
              <a:t> </a:t>
            </a:r>
            <a:r>
              <a:rPr lang="en-US" dirty="0" err="1"/>
              <a:t>bölgesi</a:t>
            </a:r>
            <a:r>
              <a:rPr lang="en-US" dirty="0"/>
              <a:t> </a:t>
            </a:r>
            <a:r>
              <a:rPr lang="en-US" dirty="0" err="1"/>
              <a:t>olan</a:t>
            </a:r>
            <a:r>
              <a:rPr lang="en-US" dirty="0"/>
              <a:t> </a:t>
            </a:r>
            <a:r>
              <a:rPr lang="en-US" dirty="0" err="1"/>
              <a:t>Iztuzu</a:t>
            </a:r>
            <a:r>
              <a:rPr lang="en-US" dirty="0"/>
              <a:t> </a:t>
            </a:r>
            <a:r>
              <a:rPr lang="en-US" dirty="0" err="1"/>
              <a:t>Kumsalı</a:t>
            </a:r>
            <a:r>
              <a:rPr lang="en-US" dirty="0"/>
              <a:t> </a:t>
            </a:r>
            <a:r>
              <a:rPr lang="en-US" dirty="0" err="1"/>
              <a:t>bir</a:t>
            </a:r>
            <a:r>
              <a:rPr lang="en-US" dirty="0"/>
              <a:t> </a:t>
            </a:r>
            <a:r>
              <a:rPr lang="en-US" dirty="0" err="1"/>
              <a:t>çok</a:t>
            </a:r>
            <a:r>
              <a:rPr lang="en-US" dirty="0"/>
              <a:t> </a:t>
            </a:r>
            <a:r>
              <a:rPr lang="en-US" dirty="0" err="1"/>
              <a:t>turisti</a:t>
            </a:r>
            <a:r>
              <a:rPr lang="en-US" dirty="0"/>
              <a:t> </a:t>
            </a:r>
            <a:r>
              <a:rPr lang="en-US" dirty="0" err="1"/>
              <a:t>buraya</a:t>
            </a:r>
            <a:r>
              <a:rPr lang="en-US" dirty="0"/>
              <a:t> </a:t>
            </a:r>
            <a:r>
              <a:rPr lang="en-US" dirty="0" err="1"/>
              <a:t>çekmektedi</a:t>
            </a:r>
            <a:r>
              <a:rPr lang="tr-TR" dirty="0"/>
              <a:t>r.</a:t>
            </a:r>
            <a:r>
              <a:rPr lang="en-US" dirty="0"/>
              <a:t> </a:t>
            </a:r>
            <a:r>
              <a:rPr lang="en-US" dirty="0" err="1"/>
              <a:t>Yine</a:t>
            </a:r>
            <a:r>
              <a:rPr lang="en-US" dirty="0"/>
              <a:t> </a:t>
            </a:r>
            <a:r>
              <a:rPr lang="en-US" dirty="0" err="1"/>
              <a:t>Dalyan</a:t>
            </a:r>
            <a:r>
              <a:rPr lang="en-US" dirty="0"/>
              <a:t> </a:t>
            </a:r>
            <a:r>
              <a:rPr lang="en-US" dirty="0" err="1"/>
              <a:t>ağzı</a:t>
            </a:r>
            <a:r>
              <a:rPr lang="en-US" dirty="0"/>
              <a:t> </a:t>
            </a:r>
            <a:r>
              <a:rPr lang="en-US" dirty="0" err="1"/>
              <a:t>açıklarında</a:t>
            </a:r>
            <a:r>
              <a:rPr lang="en-US" dirty="0"/>
              <a:t> </a:t>
            </a:r>
            <a:r>
              <a:rPr lang="en-US" dirty="0" err="1"/>
              <a:t>dünyada</a:t>
            </a:r>
            <a:r>
              <a:rPr lang="en-US" dirty="0"/>
              <a:t> </a:t>
            </a:r>
            <a:r>
              <a:rPr lang="en-US" dirty="0" err="1"/>
              <a:t>nesli</a:t>
            </a:r>
            <a:r>
              <a:rPr lang="en-US" dirty="0"/>
              <a:t> </a:t>
            </a:r>
            <a:r>
              <a:rPr lang="en-US" dirty="0" err="1"/>
              <a:t>tükenmekte</a:t>
            </a:r>
            <a:r>
              <a:rPr lang="en-US" dirty="0"/>
              <a:t> </a:t>
            </a:r>
            <a:r>
              <a:rPr lang="en-US" dirty="0" err="1"/>
              <a:t>olan</a:t>
            </a:r>
            <a:r>
              <a:rPr lang="en-US" dirty="0"/>
              <a:t> 12 </a:t>
            </a:r>
            <a:r>
              <a:rPr lang="en-US" dirty="0" err="1"/>
              <a:t>memeliden</a:t>
            </a:r>
            <a:r>
              <a:rPr lang="en-US" dirty="0"/>
              <a:t> </a:t>
            </a:r>
            <a:r>
              <a:rPr lang="en-US" dirty="0" err="1"/>
              <a:t>birisi</a:t>
            </a:r>
            <a:r>
              <a:rPr lang="en-US" dirty="0"/>
              <a:t> </a:t>
            </a:r>
            <a:r>
              <a:rPr lang="en-US" dirty="0" err="1"/>
              <a:t>olan</a:t>
            </a:r>
            <a:r>
              <a:rPr lang="en-US" dirty="0"/>
              <a:t> </a:t>
            </a:r>
            <a:r>
              <a:rPr lang="en-US" dirty="0" err="1"/>
              <a:t>ve</a:t>
            </a:r>
            <a:r>
              <a:rPr lang="en-US" dirty="0"/>
              <a:t> </a:t>
            </a:r>
            <a:r>
              <a:rPr lang="en-US" dirty="0" err="1"/>
              <a:t>koruma</a:t>
            </a:r>
            <a:r>
              <a:rPr lang="en-US" dirty="0"/>
              <a:t> </a:t>
            </a:r>
            <a:r>
              <a:rPr lang="en-US" dirty="0" err="1"/>
              <a:t>altına</a:t>
            </a:r>
            <a:r>
              <a:rPr lang="en-US" dirty="0"/>
              <a:t> </a:t>
            </a:r>
            <a:r>
              <a:rPr lang="en-US" dirty="0" err="1"/>
              <a:t>alınan</a:t>
            </a:r>
            <a:r>
              <a:rPr lang="en-US" dirty="0"/>
              <a:t> Akdeniz </a:t>
            </a:r>
            <a:r>
              <a:rPr lang="en-US" dirty="0" err="1"/>
              <a:t>Foku</a:t>
            </a:r>
            <a:r>
              <a:rPr lang="en-US" dirty="0"/>
              <a:t> </a:t>
            </a:r>
            <a:r>
              <a:rPr lang="en-US" dirty="0" err="1"/>
              <a:t>görülebilmektedir</a:t>
            </a:r>
            <a:endParaRPr lang="tr-TR" dirty="0"/>
          </a:p>
        </p:txBody>
      </p:sp>
    </p:spTree>
    <p:extLst>
      <p:ext uri="{BB962C8B-B14F-4D97-AF65-F5344CB8AC3E}">
        <p14:creationId xmlns:p14="http://schemas.microsoft.com/office/powerpoint/2010/main" val="2104214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7F6CD3-4E1D-3DB4-868E-5D8E278F8BA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523865A-F7CE-959E-FCC9-AC6D7C623391}"/>
              </a:ext>
            </a:extLst>
          </p:cNvPr>
          <p:cNvSpPr>
            <a:spLocks noGrp="1"/>
          </p:cNvSpPr>
          <p:nvPr>
            <p:ph idx="1"/>
          </p:nvPr>
        </p:nvSpPr>
        <p:spPr/>
        <p:txBody>
          <a:bodyPr/>
          <a:lstStyle/>
          <a:p>
            <a:r>
              <a:rPr lang="tr-TR" dirty="0"/>
              <a:t>Dağ ve doğa </a:t>
            </a:r>
            <a:r>
              <a:rPr lang="tr-TR" dirty="0" err="1"/>
              <a:t>yürüşü</a:t>
            </a:r>
            <a:endParaRPr lang="tr-TR" dirty="0"/>
          </a:p>
          <a:p>
            <a:r>
              <a:rPr lang="tr-TR" dirty="0"/>
              <a:t>Kuş gözlemciliği</a:t>
            </a:r>
          </a:p>
          <a:p>
            <a:r>
              <a:rPr lang="tr-TR" dirty="0"/>
              <a:t>Bitki gözlemleme</a:t>
            </a:r>
          </a:p>
          <a:p>
            <a:r>
              <a:rPr lang="tr-TR" dirty="0"/>
              <a:t>Atlı doğa yürüyüşü</a:t>
            </a:r>
          </a:p>
          <a:p>
            <a:r>
              <a:rPr lang="tr-TR" dirty="0"/>
              <a:t>Yayla turizmi</a:t>
            </a:r>
          </a:p>
          <a:p>
            <a:r>
              <a:rPr lang="tr-TR" dirty="0"/>
              <a:t>Diğer turizm türleri</a:t>
            </a:r>
          </a:p>
          <a:p>
            <a:endParaRPr lang="tr-TR" dirty="0"/>
          </a:p>
        </p:txBody>
      </p:sp>
    </p:spTree>
    <p:extLst>
      <p:ext uri="{BB962C8B-B14F-4D97-AF65-F5344CB8AC3E}">
        <p14:creationId xmlns:p14="http://schemas.microsoft.com/office/powerpoint/2010/main" val="3942135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1034EC-A157-B07C-A042-64D05CBAD39A}"/>
              </a:ext>
            </a:extLst>
          </p:cNvPr>
          <p:cNvSpPr>
            <a:spLocks noGrp="1"/>
          </p:cNvSpPr>
          <p:nvPr>
            <p:ph type="title"/>
          </p:nvPr>
        </p:nvSpPr>
        <p:spPr>
          <a:xfrm>
            <a:off x="457200" y="343584"/>
            <a:ext cx="7978877" cy="905113"/>
          </a:xfrm>
        </p:spPr>
        <p:txBody>
          <a:bodyPr/>
          <a:lstStyle/>
          <a:p>
            <a:r>
              <a:rPr lang="tr-TR" dirty="0"/>
              <a:t>KAYNAKLAR</a:t>
            </a:r>
          </a:p>
        </p:txBody>
      </p:sp>
      <p:sp>
        <p:nvSpPr>
          <p:cNvPr id="3" name="İçerik Yer Tutucusu 2">
            <a:extLst>
              <a:ext uri="{FF2B5EF4-FFF2-40B4-BE49-F238E27FC236}">
                <a16:creationId xmlns:a16="http://schemas.microsoft.com/office/drawing/2014/main" id="{E940EF27-F221-7C0C-3BFF-88661146DC24}"/>
              </a:ext>
            </a:extLst>
          </p:cNvPr>
          <p:cNvSpPr>
            <a:spLocks noGrp="1"/>
          </p:cNvSpPr>
          <p:nvPr>
            <p:ph idx="1"/>
          </p:nvPr>
        </p:nvSpPr>
        <p:spPr>
          <a:xfrm>
            <a:off x="457200" y="1809135"/>
            <a:ext cx="7890387" cy="4367828"/>
          </a:xfrm>
        </p:spPr>
        <p:txBody>
          <a:bodyPr>
            <a:normAutofit/>
          </a:bodyPr>
          <a:lstStyle/>
          <a:p>
            <a:pPr algn="just">
              <a:lnSpc>
                <a:spcPct val="150000"/>
              </a:lnSpc>
            </a:pPr>
            <a:r>
              <a:rPr lang="tr-TR" dirty="0"/>
              <a:t>Demir, C., Çevirgen, A., 2006. Ekoturizm Yönetimi, Nobel Yayın Dağıtım, Yayın No: 859, 1. Baskı</a:t>
            </a:r>
          </a:p>
          <a:p>
            <a:pPr lvl="0" fontAlgn="base"/>
            <a:r>
              <a:rPr lang="en-US" dirty="0"/>
              <a:t>Dallen J. Timothy, ' 'Participatory Planning a View of Tourism in Indonesia", Annals Of Tourism Research, Volume: 26, Issue: 2, March 1999, pp.371-399.</a:t>
            </a:r>
            <a:endParaRPr lang="tr-TR"/>
          </a:p>
          <a:p>
            <a:pPr algn="just">
              <a:lnSpc>
                <a:spcPct val="150000"/>
              </a:lnSpc>
            </a:pPr>
            <a:r>
              <a:rPr lang="tr-TR"/>
              <a:t>Wood</a:t>
            </a:r>
            <a:r>
              <a:rPr lang="tr-TR" dirty="0"/>
              <a:t>, M.E., 2002. </a:t>
            </a:r>
            <a:r>
              <a:rPr lang="tr-TR" dirty="0" err="1"/>
              <a:t>Ecoturism</a:t>
            </a:r>
            <a:r>
              <a:rPr lang="tr-TR" dirty="0"/>
              <a:t>: </a:t>
            </a:r>
            <a:r>
              <a:rPr lang="tr-TR" dirty="0" err="1"/>
              <a:t>Principles</a:t>
            </a:r>
            <a:r>
              <a:rPr lang="tr-TR" dirty="0"/>
              <a:t>, </a:t>
            </a:r>
            <a:r>
              <a:rPr lang="tr-TR" dirty="0" err="1"/>
              <a:t>Practices</a:t>
            </a:r>
            <a:r>
              <a:rPr lang="tr-TR" dirty="0"/>
              <a:t> </a:t>
            </a:r>
            <a:r>
              <a:rPr lang="tr-TR" dirty="0" err="1"/>
              <a:t>and</a:t>
            </a:r>
            <a:r>
              <a:rPr lang="tr-TR" dirty="0"/>
              <a:t> </a:t>
            </a:r>
            <a:r>
              <a:rPr lang="tr-TR" dirty="0" err="1"/>
              <a:t>Policies</a:t>
            </a:r>
            <a:r>
              <a:rPr lang="tr-TR" dirty="0"/>
              <a:t> </a:t>
            </a:r>
            <a:r>
              <a:rPr lang="tr-TR" dirty="0" err="1"/>
              <a:t>for</a:t>
            </a:r>
            <a:r>
              <a:rPr lang="tr-TR" dirty="0"/>
              <a:t> </a:t>
            </a:r>
            <a:r>
              <a:rPr lang="tr-TR" dirty="0" err="1"/>
              <a:t>Sustainability</a:t>
            </a:r>
            <a:r>
              <a:rPr lang="tr-TR" dirty="0"/>
              <a:t>, United Nations Publications, UNEP, First Edition.</a:t>
            </a:r>
          </a:p>
          <a:p>
            <a:pPr lvl="0" fontAlgn="base"/>
            <a:r>
              <a:rPr lang="en-US" dirty="0"/>
              <a:t>Donald Getz and Tazim B. Jamal, "The Environment-Community Symbiosis: A Case for Collaborative Tourism Planning", </a:t>
            </a:r>
            <a:r>
              <a:rPr lang="en-US" dirty="0" err="1"/>
              <a:t>Joumal</a:t>
            </a:r>
            <a:r>
              <a:rPr lang="en-US" dirty="0"/>
              <a:t> of Sustainable Tourism, Volume: 2, Issue: 3, 1994’</a:t>
            </a:r>
            <a:r>
              <a:rPr lang="tr-TR" dirty="0"/>
              <a:t>,</a:t>
            </a:r>
            <a:r>
              <a:rPr lang="en-US" dirty="0"/>
              <a:t> 152-173.</a:t>
            </a:r>
            <a:endParaRPr lang="tr-TR" dirty="0"/>
          </a:p>
        </p:txBody>
      </p:sp>
    </p:spTree>
    <p:extLst>
      <p:ext uri="{BB962C8B-B14F-4D97-AF65-F5344CB8AC3E}">
        <p14:creationId xmlns:p14="http://schemas.microsoft.com/office/powerpoint/2010/main" val="190948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5495E9-FF1B-644C-7B4F-C33F86F3770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4482FF9-B06C-12A0-F853-BF5E10D893BF}"/>
              </a:ext>
            </a:extLst>
          </p:cNvPr>
          <p:cNvSpPr>
            <a:spLocks noGrp="1"/>
          </p:cNvSpPr>
          <p:nvPr>
            <p:ph idx="1"/>
          </p:nvPr>
        </p:nvSpPr>
        <p:spPr/>
        <p:txBody>
          <a:bodyPr>
            <a:normAutofit/>
          </a:bodyPr>
          <a:lstStyle/>
          <a:p>
            <a:pPr>
              <a:lnSpc>
                <a:spcPct val="150000"/>
              </a:lnSpc>
            </a:pPr>
            <a:r>
              <a:rPr lang="tr-TR" sz="2400" dirty="0"/>
              <a:t>Ekoturizme yönelik talebin yapısı ise oldukça karmaşıktır. Bu pazar dilimi içerisinde «</a:t>
            </a:r>
            <a:r>
              <a:rPr lang="tr-TR" sz="2400" dirty="0" err="1"/>
              <a:t>ekoturist</a:t>
            </a:r>
            <a:r>
              <a:rPr lang="tr-TR" sz="2400" dirty="0"/>
              <a:t>» olarak adlandırılan tüketiciler gene turist tipinden farklı özelliklere sahiptirler. </a:t>
            </a:r>
          </a:p>
          <a:p>
            <a:pPr>
              <a:lnSpc>
                <a:spcPct val="150000"/>
              </a:lnSpc>
            </a:pPr>
            <a:r>
              <a:rPr lang="tr-TR" sz="2400" dirty="0"/>
              <a:t>Ekoturizmin başarısı, ekoturizm arzı ve talebi arasında bir dengenin kurulması ile mümkündür.</a:t>
            </a:r>
          </a:p>
        </p:txBody>
      </p:sp>
    </p:spTree>
    <p:extLst>
      <p:ext uri="{BB962C8B-B14F-4D97-AF65-F5344CB8AC3E}">
        <p14:creationId xmlns:p14="http://schemas.microsoft.com/office/powerpoint/2010/main" val="835759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54B2BE-2A33-9585-8AEF-22010D7C854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8C35C11-1C43-06C6-6D7C-D5345C797070}"/>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480EADBB-DC8D-2A2A-07F7-C89286F02B8D}"/>
              </a:ext>
            </a:extLst>
          </p:cNvPr>
          <p:cNvPicPr>
            <a:picLocks noChangeAspect="1"/>
          </p:cNvPicPr>
          <p:nvPr/>
        </p:nvPicPr>
        <p:blipFill>
          <a:blip r:embed="rId2"/>
          <a:stretch>
            <a:fillRect/>
          </a:stretch>
        </p:blipFill>
        <p:spPr>
          <a:xfrm>
            <a:off x="641375" y="182880"/>
            <a:ext cx="10909250" cy="6339839"/>
          </a:xfrm>
          <a:prstGeom prst="rect">
            <a:avLst/>
          </a:prstGeom>
        </p:spPr>
      </p:pic>
    </p:spTree>
    <p:extLst>
      <p:ext uri="{BB962C8B-B14F-4D97-AF65-F5344CB8AC3E}">
        <p14:creationId xmlns:p14="http://schemas.microsoft.com/office/powerpoint/2010/main" val="3512363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41D266D-9795-1989-3C25-4EE1EA58555F}"/>
              </a:ext>
            </a:extLst>
          </p:cNvPr>
          <p:cNvSpPr>
            <a:spLocks noGrp="1"/>
          </p:cNvSpPr>
          <p:nvPr>
            <p:ph idx="1"/>
          </p:nvPr>
        </p:nvSpPr>
        <p:spPr>
          <a:xfrm>
            <a:off x="457200" y="924232"/>
            <a:ext cx="8912942" cy="5252731"/>
          </a:xfrm>
        </p:spPr>
        <p:txBody>
          <a:bodyPr>
            <a:noAutofit/>
          </a:bodyPr>
          <a:lstStyle/>
          <a:p>
            <a:pPr algn="just">
              <a:lnSpc>
                <a:spcPct val="150000"/>
              </a:lnSpc>
            </a:pPr>
            <a:r>
              <a:rPr lang="tr-TR" sz="2400" dirty="0"/>
              <a:t>Ekoturizm pazarı oldukça dinamik bir yapıya sahip olup, sürdürülebilir gelişmenin önemli bir aracı olarak hızlı bir şekilde büyümektedir.</a:t>
            </a:r>
          </a:p>
          <a:p>
            <a:pPr algn="just">
              <a:lnSpc>
                <a:spcPct val="150000"/>
              </a:lnSpc>
            </a:pPr>
            <a:r>
              <a:rPr lang="tr-TR" sz="2400" dirty="0"/>
              <a:t>Turizmdeki gelişme oranı yıllık %4 iken, doğa seyahatlerindeki yıllık artış oranı %10-30 olarak gerçekleşmiştir.</a:t>
            </a:r>
          </a:p>
          <a:p>
            <a:pPr algn="just">
              <a:lnSpc>
                <a:spcPct val="150000"/>
              </a:lnSpc>
            </a:pPr>
            <a:r>
              <a:rPr lang="tr-TR" sz="2400" dirty="0"/>
              <a:t>Günümüzde giderek önemi artan ekoturizm pazarının incelenmesinde; tüketici profilinin ortaya konulması, ekoturizm arz ve talebinin analiz edilmesi, bu pazar diliminin özelliklerinin belirlenmesi bakımından oldukça önemlidir.</a:t>
            </a:r>
          </a:p>
        </p:txBody>
      </p:sp>
    </p:spTree>
    <p:extLst>
      <p:ext uri="{BB962C8B-B14F-4D97-AF65-F5344CB8AC3E}">
        <p14:creationId xmlns:p14="http://schemas.microsoft.com/office/powerpoint/2010/main" val="259762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19B117-6E1C-AB8F-DE2C-F27A5BB7E719}"/>
              </a:ext>
            </a:extLst>
          </p:cNvPr>
          <p:cNvSpPr>
            <a:spLocks noGrp="1"/>
          </p:cNvSpPr>
          <p:nvPr>
            <p:ph type="title"/>
          </p:nvPr>
        </p:nvSpPr>
        <p:spPr/>
        <p:txBody>
          <a:bodyPr/>
          <a:lstStyle/>
          <a:p>
            <a:pPr algn="ctr"/>
            <a:r>
              <a:rPr lang="tr-TR" b="1" dirty="0"/>
              <a:t>EKOTURİZMDE TÜKETİCİ PROFİLİ</a:t>
            </a:r>
          </a:p>
        </p:txBody>
      </p:sp>
      <p:sp>
        <p:nvSpPr>
          <p:cNvPr id="3" name="İçerik Yer Tutucusu 2">
            <a:extLst>
              <a:ext uri="{FF2B5EF4-FFF2-40B4-BE49-F238E27FC236}">
                <a16:creationId xmlns:a16="http://schemas.microsoft.com/office/drawing/2014/main" id="{100D299C-86BF-CF7C-16FC-61897E10741F}"/>
              </a:ext>
            </a:extLst>
          </p:cNvPr>
          <p:cNvSpPr>
            <a:spLocks noGrp="1"/>
          </p:cNvSpPr>
          <p:nvPr>
            <p:ph idx="1"/>
          </p:nvPr>
        </p:nvSpPr>
        <p:spPr/>
        <p:txBody>
          <a:bodyPr/>
          <a:lstStyle/>
          <a:p>
            <a:pPr algn="just">
              <a:lnSpc>
                <a:spcPct val="150000"/>
              </a:lnSpc>
            </a:pPr>
            <a:r>
              <a:rPr lang="tr-TR" dirty="0"/>
              <a:t>Birçok organizasyonun doğa turizmi adı ile düzenleniyor olması, gerçek ekoturizm faaliyetlerinin bu Pazar dilimi içinde belirlenmesini zorlaştırmaktadır. Ayrıca ekoturizm ilkelerine ters düşecek şekilde kirle turizmine dönüşmeye başlayan bazı faaliyetler doğaya zarar verebilmektedir.</a:t>
            </a:r>
          </a:p>
        </p:txBody>
      </p:sp>
    </p:spTree>
    <p:extLst>
      <p:ext uri="{BB962C8B-B14F-4D97-AF65-F5344CB8AC3E}">
        <p14:creationId xmlns:p14="http://schemas.microsoft.com/office/powerpoint/2010/main" val="320351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4D0B04-B2C0-8F4E-DD3C-8AEDC452967F}"/>
              </a:ext>
            </a:extLst>
          </p:cNvPr>
          <p:cNvSpPr>
            <a:spLocks noGrp="1"/>
          </p:cNvSpPr>
          <p:nvPr>
            <p:ph type="title"/>
          </p:nvPr>
        </p:nvSpPr>
        <p:spPr/>
        <p:txBody>
          <a:bodyPr/>
          <a:lstStyle/>
          <a:p>
            <a:r>
              <a:rPr lang="tr-TR" dirty="0"/>
              <a:t>Örneğin; </a:t>
            </a:r>
          </a:p>
        </p:txBody>
      </p:sp>
      <p:sp>
        <p:nvSpPr>
          <p:cNvPr id="3" name="İçerik Yer Tutucusu 2">
            <a:extLst>
              <a:ext uri="{FF2B5EF4-FFF2-40B4-BE49-F238E27FC236}">
                <a16:creationId xmlns:a16="http://schemas.microsoft.com/office/drawing/2014/main" id="{22A629D5-5CD8-3DFB-FCE6-09F2AF718214}"/>
              </a:ext>
            </a:extLst>
          </p:cNvPr>
          <p:cNvSpPr>
            <a:spLocks noGrp="1"/>
          </p:cNvSpPr>
          <p:nvPr>
            <p:ph idx="1"/>
          </p:nvPr>
        </p:nvSpPr>
        <p:spPr>
          <a:xfrm>
            <a:off x="457201" y="2096713"/>
            <a:ext cx="4531360" cy="4080250"/>
          </a:xfrm>
        </p:spPr>
        <p:txBody>
          <a:bodyPr>
            <a:normAutofit lnSpcReduction="10000"/>
          </a:bodyPr>
          <a:lstStyle/>
          <a:p>
            <a:pPr algn="just">
              <a:lnSpc>
                <a:spcPct val="150000"/>
              </a:lnSpc>
            </a:pPr>
            <a:r>
              <a:rPr lang="en-US" dirty="0" err="1"/>
              <a:t>Himalayalara</a:t>
            </a:r>
            <a:r>
              <a:rPr lang="en-US" dirty="0"/>
              <a:t> </a:t>
            </a:r>
            <a:r>
              <a:rPr lang="en-US" dirty="0" err="1"/>
              <a:t>tırmanma</a:t>
            </a:r>
            <a:r>
              <a:rPr lang="en-US" dirty="0"/>
              <a:t> </a:t>
            </a:r>
            <a:r>
              <a:rPr lang="en-US" dirty="0" err="1"/>
              <a:t>amacıyla</a:t>
            </a:r>
            <a:r>
              <a:rPr lang="en-US" dirty="0"/>
              <a:t> 1965'lerden </a:t>
            </a:r>
            <a:r>
              <a:rPr lang="en-US" dirty="0" err="1"/>
              <a:t>önce</a:t>
            </a:r>
            <a:r>
              <a:rPr lang="en-US" dirty="0"/>
              <a:t> </a:t>
            </a:r>
            <a:r>
              <a:rPr lang="en-US" dirty="0" err="1"/>
              <a:t>Nepal'i</a:t>
            </a:r>
            <a:r>
              <a:rPr lang="en-US" dirty="0"/>
              <a:t> </a:t>
            </a:r>
            <a:r>
              <a:rPr lang="en-US" dirty="0" err="1"/>
              <a:t>yılda</a:t>
            </a:r>
            <a:r>
              <a:rPr lang="en-US" dirty="0"/>
              <a:t> 10.000 </a:t>
            </a:r>
            <a:r>
              <a:rPr lang="en-US" dirty="0" err="1"/>
              <a:t>kişi</a:t>
            </a:r>
            <a:r>
              <a:rPr lang="en-US" dirty="0"/>
              <a:t> </a:t>
            </a:r>
            <a:r>
              <a:rPr lang="en-US" dirty="0" err="1"/>
              <a:t>ziyaret</a:t>
            </a:r>
            <a:r>
              <a:rPr lang="en-US" dirty="0"/>
              <a:t> </a:t>
            </a:r>
            <a:r>
              <a:rPr lang="en-US" dirty="0" err="1"/>
              <a:t>ederken</a:t>
            </a:r>
            <a:r>
              <a:rPr lang="en-US" dirty="0"/>
              <a:t>, 1996 </a:t>
            </a:r>
            <a:r>
              <a:rPr lang="en-US" dirty="0" err="1"/>
              <a:t>yılında</a:t>
            </a:r>
            <a:r>
              <a:rPr lang="en-US" dirty="0"/>
              <a:t> </a:t>
            </a:r>
            <a:r>
              <a:rPr lang="en-US" dirty="0" err="1"/>
              <a:t>bu</a:t>
            </a:r>
            <a:r>
              <a:rPr lang="en-US" dirty="0"/>
              <a:t> </a:t>
            </a:r>
            <a:r>
              <a:rPr lang="en-US" dirty="0" err="1"/>
              <a:t>sayı</a:t>
            </a:r>
            <a:r>
              <a:rPr lang="en-US" dirty="0"/>
              <a:t> 300000'in </a:t>
            </a:r>
            <a:r>
              <a:rPr lang="en-US" dirty="0" err="1"/>
              <a:t>üzerine</a:t>
            </a:r>
            <a:r>
              <a:rPr lang="en-US" dirty="0"/>
              <a:t> </a:t>
            </a:r>
            <a:r>
              <a:rPr lang="en-US" dirty="0" err="1"/>
              <a:t>çıkmıştır</a:t>
            </a:r>
            <a:r>
              <a:rPr lang="en-US" dirty="0"/>
              <a:t>. </a:t>
            </a:r>
            <a:r>
              <a:rPr lang="en-US" dirty="0" err="1"/>
              <a:t>Yerel</a:t>
            </a:r>
            <a:r>
              <a:rPr lang="en-US" dirty="0"/>
              <a:t> </a:t>
            </a:r>
            <a:r>
              <a:rPr lang="en-US" dirty="0" err="1"/>
              <a:t>halkın</a:t>
            </a:r>
            <a:r>
              <a:rPr lang="en-US" dirty="0"/>
              <a:t> </a:t>
            </a:r>
            <a:r>
              <a:rPr lang="en-US" dirty="0" err="1"/>
              <a:t>bu</a:t>
            </a:r>
            <a:r>
              <a:rPr lang="en-US" dirty="0"/>
              <a:t> </a:t>
            </a:r>
            <a:r>
              <a:rPr lang="en-US" dirty="0" err="1"/>
              <a:t>gruplara</a:t>
            </a:r>
            <a:r>
              <a:rPr lang="en-US" dirty="0"/>
              <a:t> </a:t>
            </a:r>
            <a:r>
              <a:rPr lang="en-US" dirty="0" err="1"/>
              <a:t>yakacak</a:t>
            </a:r>
            <a:r>
              <a:rPr lang="en-US" dirty="0"/>
              <a:t> </a:t>
            </a:r>
            <a:r>
              <a:rPr lang="en-US" dirty="0" err="1"/>
              <a:t>odun</a:t>
            </a:r>
            <a:r>
              <a:rPr lang="en-US" dirty="0"/>
              <a:t> </a:t>
            </a:r>
            <a:r>
              <a:rPr lang="en-US" dirty="0" err="1"/>
              <a:t>satma</a:t>
            </a:r>
            <a:r>
              <a:rPr lang="en-US" dirty="0"/>
              <a:t> </a:t>
            </a:r>
            <a:r>
              <a:rPr lang="en-US" dirty="0" err="1"/>
              <a:t>gayreti</a:t>
            </a:r>
            <a:r>
              <a:rPr lang="en-US" dirty="0"/>
              <a:t> </a:t>
            </a:r>
            <a:r>
              <a:rPr lang="en-US" dirty="0" err="1"/>
              <a:t>sonucunda</a:t>
            </a:r>
            <a:r>
              <a:rPr lang="en-US" dirty="0"/>
              <a:t> </a:t>
            </a:r>
            <a:r>
              <a:rPr lang="en-US" dirty="0" err="1"/>
              <a:t>ağaç</a:t>
            </a:r>
            <a:r>
              <a:rPr lang="en-US" dirty="0"/>
              <a:t> </a:t>
            </a:r>
            <a:r>
              <a:rPr lang="en-US" dirty="0" err="1"/>
              <a:t>sayıları</a:t>
            </a:r>
            <a:r>
              <a:rPr lang="en-US" dirty="0"/>
              <a:t> </a:t>
            </a:r>
            <a:r>
              <a:rPr lang="en-US" dirty="0" err="1"/>
              <a:t>kritik</a:t>
            </a:r>
            <a:r>
              <a:rPr lang="en-US" dirty="0"/>
              <a:t> </a:t>
            </a:r>
            <a:r>
              <a:rPr lang="en-US" dirty="0" err="1"/>
              <a:t>seviyelere</a:t>
            </a:r>
            <a:r>
              <a:rPr lang="en-US" dirty="0"/>
              <a:t> </a:t>
            </a:r>
            <a:r>
              <a:rPr lang="en-US" dirty="0" err="1"/>
              <a:t>inmiş</a:t>
            </a:r>
            <a:r>
              <a:rPr lang="en-US" dirty="0"/>
              <a:t>, </a:t>
            </a:r>
            <a:r>
              <a:rPr lang="en-US" dirty="0" err="1"/>
              <a:t>sülün</a:t>
            </a:r>
            <a:r>
              <a:rPr lang="en-US" dirty="0"/>
              <a:t> </a:t>
            </a:r>
            <a:r>
              <a:rPr lang="en-US" dirty="0" err="1"/>
              <a:t>ve</a:t>
            </a:r>
            <a:r>
              <a:rPr lang="en-US" dirty="0"/>
              <a:t> ala </a:t>
            </a:r>
            <a:r>
              <a:rPr lang="en-US" dirty="0" err="1"/>
              <a:t>geyik</a:t>
            </a:r>
            <a:r>
              <a:rPr lang="en-US" dirty="0"/>
              <a:t> </a:t>
            </a:r>
            <a:r>
              <a:rPr lang="en-US" dirty="0" err="1"/>
              <a:t>popülasyonları</a:t>
            </a:r>
            <a:r>
              <a:rPr lang="en-US" dirty="0"/>
              <a:t> </a:t>
            </a:r>
            <a:r>
              <a:rPr lang="en-US" dirty="0" err="1"/>
              <a:t>azalmış</a:t>
            </a:r>
            <a:r>
              <a:rPr lang="en-US" dirty="0"/>
              <a:t> </a:t>
            </a:r>
            <a:r>
              <a:rPr lang="en-US" dirty="0" err="1"/>
              <a:t>ve</a:t>
            </a:r>
            <a:r>
              <a:rPr lang="en-US" dirty="0"/>
              <a:t> </a:t>
            </a:r>
            <a:r>
              <a:rPr lang="en-US" dirty="0" err="1"/>
              <a:t>yürüyüş</a:t>
            </a:r>
            <a:r>
              <a:rPr lang="en-US" dirty="0"/>
              <a:t> </a:t>
            </a:r>
            <a:r>
              <a:rPr lang="en-US" dirty="0" err="1"/>
              <a:t>yolları</a:t>
            </a:r>
            <a:r>
              <a:rPr lang="en-US" dirty="0"/>
              <a:t> </a:t>
            </a:r>
            <a:r>
              <a:rPr lang="en-US" dirty="0" err="1"/>
              <a:t>çöp</a:t>
            </a:r>
            <a:r>
              <a:rPr lang="en-US" dirty="0"/>
              <a:t> </a:t>
            </a:r>
            <a:r>
              <a:rPr lang="en-US" dirty="0" err="1"/>
              <a:t>alanlarına</a:t>
            </a:r>
            <a:r>
              <a:rPr lang="en-US" dirty="0"/>
              <a:t> </a:t>
            </a:r>
            <a:r>
              <a:rPr lang="en-US" dirty="0" err="1"/>
              <a:t>dönmüştür</a:t>
            </a:r>
            <a:endParaRPr lang="tr-TR" dirty="0"/>
          </a:p>
        </p:txBody>
      </p:sp>
      <p:pic>
        <p:nvPicPr>
          <p:cNvPr id="5" name="Resim 4">
            <a:extLst>
              <a:ext uri="{FF2B5EF4-FFF2-40B4-BE49-F238E27FC236}">
                <a16:creationId xmlns:a16="http://schemas.microsoft.com/office/drawing/2014/main" id="{AB920B63-F84A-ADF8-8EB7-30FC07007CAA}"/>
              </a:ext>
            </a:extLst>
          </p:cNvPr>
          <p:cNvPicPr>
            <a:picLocks noChangeAspect="1"/>
          </p:cNvPicPr>
          <p:nvPr/>
        </p:nvPicPr>
        <p:blipFill>
          <a:blip r:embed="rId2"/>
          <a:stretch>
            <a:fillRect/>
          </a:stretch>
        </p:blipFill>
        <p:spPr>
          <a:xfrm>
            <a:off x="5282596" y="1457754"/>
            <a:ext cx="6810375" cy="4533900"/>
          </a:xfrm>
          <a:prstGeom prst="rect">
            <a:avLst/>
          </a:prstGeom>
        </p:spPr>
      </p:pic>
    </p:spTree>
    <p:extLst>
      <p:ext uri="{BB962C8B-B14F-4D97-AF65-F5344CB8AC3E}">
        <p14:creationId xmlns:p14="http://schemas.microsoft.com/office/powerpoint/2010/main" val="744963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8058BD0-7136-74CD-7C57-4DBEA0AE1058}"/>
              </a:ext>
            </a:extLst>
          </p:cNvPr>
          <p:cNvSpPr>
            <a:spLocks noGrp="1"/>
          </p:cNvSpPr>
          <p:nvPr>
            <p:ph idx="1"/>
          </p:nvPr>
        </p:nvSpPr>
        <p:spPr/>
        <p:txBody>
          <a:bodyPr/>
          <a:lstStyle/>
          <a:p>
            <a:pPr algn="just">
              <a:lnSpc>
                <a:spcPct val="150000"/>
              </a:lnSpc>
            </a:pPr>
            <a:r>
              <a:rPr lang="en-US" dirty="0" err="1"/>
              <a:t>Doğa</a:t>
            </a:r>
            <a:r>
              <a:rPr lang="en-US" dirty="0"/>
              <a:t> </a:t>
            </a:r>
            <a:r>
              <a:rPr lang="en-US" dirty="0" err="1"/>
              <a:t>ile</a:t>
            </a:r>
            <a:r>
              <a:rPr lang="en-US" dirty="0"/>
              <a:t> </a:t>
            </a:r>
            <a:r>
              <a:rPr lang="en-US" dirty="0" err="1"/>
              <a:t>ilgili</a:t>
            </a:r>
            <a:r>
              <a:rPr lang="en-US" dirty="0"/>
              <a:t> </a:t>
            </a:r>
            <a:r>
              <a:rPr lang="en-US" dirty="0" err="1"/>
              <a:t>olsa</a:t>
            </a:r>
            <a:r>
              <a:rPr lang="en-US" dirty="0"/>
              <a:t> da </a:t>
            </a:r>
            <a:r>
              <a:rPr lang="en-US" dirty="0" err="1"/>
              <a:t>ekosisteme</a:t>
            </a:r>
            <a:r>
              <a:rPr lang="en-US" dirty="0"/>
              <a:t> </a:t>
            </a:r>
            <a:r>
              <a:rPr lang="en-US" dirty="0" err="1"/>
              <a:t>zarar</a:t>
            </a:r>
            <a:r>
              <a:rPr lang="en-US" dirty="0"/>
              <a:t> </a:t>
            </a:r>
            <a:r>
              <a:rPr lang="en-US" dirty="0" err="1"/>
              <a:t>vermeye</a:t>
            </a:r>
            <a:r>
              <a:rPr lang="en-US" dirty="0"/>
              <a:t> </a:t>
            </a:r>
            <a:r>
              <a:rPr lang="en-US" dirty="0" err="1"/>
              <a:t>başlayan</a:t>
            </a:r>
            <a:r>
              <a:rPr lang="en-US" dirty="0"/>
              <a:t> </a:t>
            </a:r>
            <a:r>
              <a:rPr lang="en-US" dirty="0" err="1"/>
              <a:t>bu</a:t>
            </a:r>
            <a:r>
              <a:rPr lang="en-US" dirty="0"/>
              <a:t> </a:t>
            </a:r>
            <a:r>
              <a:rPr lang="en-US" dirty="0" err="1"/>
              <a:t>gibi</a:t>
            </a:r>
            <a:r>
              <a:rPr lang="en-US" dirty="0"/>
              <a:t> </a:t>
            </a:r>
            <a:r>
              <a:rPr lang="en-US" dirty="0" err="1"/>
              <a:t>faaliyetlere</a:t>
            </a:r>
            <a:r>
              <a:rPr lang="en-US" dirty="0"/>
              <a:t> </a:t>
            </a:r>
            <a:r>
              <a:rPr lang="en-US" dirty="0" err="1"/>
              <a:t>katılan</a:t>
            </a:r>
            <a:r>
              <a:rPr lang="en-US" dirty="0"/>
              <a:t> </a:t>
            </a:r>
            <a:r>
              <a:rPr lang="en-US" dirty="0" err="1"/>
              <a:t>turistlerin</a:t>
            </a:r>
            <a:r>
              <a:rPr lang="en-US" dirty="0"/>
              <a:t>, </a:t>
            </a:r>
            <a:r>
              <a:rPr lang="en-US" dirty="0" err="1"/>
              <a:t>ekoturist</a:t>
            </a:r>
            <a:r>
              <a:rPr lang="en-US" dirty="0"/>
              <a:t> </a:t>
            </a:r>
            <a:r>
              <a:rPr lang="en-US" dirty="0" err="1"/>
              <a:t>olarak</a:t>
            </a:r>
            <a:r>
              <a:rPr lang="en-US" dirty="0"/>
              <a:t> </a:t>
            </a:r>
            <a:r>
              <a:rPr lang="en-US" dirty="0" err="1"/>
              <a:t>adlandırılması</a:t>
            </a:r>
            <a:r>
              <a:rPr lang="en-US" dirty="0"/>
              <a:t> </a:t>
            </a:r>
            <a:r>
              <a:rPr lang="en-US" dirty="0" err="1"/>
              <a:t>ve</a:t>
            </a:r>
            <a:r>
              <a:rPr lang="en-US" dirty="0"/>
              <a:t> </a:t>
            </a:r>
            <a:r>
              <a:rPr lang="en-US" dirty="0" err="1"/>
              <a:t>bunlarla</a:t>
            </a:r>
            <a:r>
              <a:rPr lang="en-US" dirty="0"/>
              <a:t> </a:t>
            </a:r>
            <a:r>
              <a:rPr lang="en-US" dirty="0" err="1"/>
              <a:t>ilgili</a:t>
            </a:r>
            <a:r>
              <a:rPr lang="en-US" dirty="0"/>
              <a:t> </a:t>
            </a:r>
            <a:r>
              <a:rPr lang="en-US" dirty="0" err="1"/>
              <a:t>yapılacak</a:t>
            </a:r>
            <a:r>
              <a:rPr lang="en-US" dirty="0"/>
              <a:t> </a:t>
            </a:r>
            <a:r>
              <a:rPr lang="en-US" dirty="0" err="1"/>
              <a:t>değerlendirmeler</a:t>
            </a:r>
            <a:r>
              <a:rPr lang="en-US" dirty="0"/>
              <a:t> </a:t>
            </a:r>
            <a:r>
              <a:rPr lang="en-US" dirty="0" err="1"/>
              <a:t>ışığında</a:t>
            </a:r>
            <a:r>
              <a:rPr lang="en-US" dirty="0"/>
              <a:t> </a:t>
            </a:r>
            <a:r>
              <a:rPr lang="en-US" dirty="0" err="1"/>
              <a:t>tüketici</a:t>
            </a:r>
            <a:r>
              <a:rPr lang="en-US" dirty="0"/>
              <a:t> </a:t>
            </a:r>
            <a:r>
              <a:rPr lang="en-US" dirty="0" err="1"/>
              <a:t>profilinin</a:t>
            </a:r>
            <a:r>
              <a:rPr lang="en-US" dirty="0"/>
              <a:t> </a:t>
            </a:r>
            <a:r>
              <a:rPr lang="en-US" dirty="0" err="1"/>
              <a:t>belirlenmesi</a:t>
            </a:r>
            <a:r>
              <a:rPr lang="en-US" dirty="0"/>
              <a:t> </a:t>
            </a:r>
            <a:r>
              <a:rPr lang="en-US" dirty="0" err="1"/>
              <a:t>yanıltıcı</a:t>
            </a:r>
            <a:r>
              <a:rPr lang="en-US" dirty="0"/>
              <a:t> </a:t>
            </a:r>
            <a:r>
              <a:rPr lang="en-US" dirty="0" err="1"/>
              <a:t>sonuçlar</a:t>
            </a:r>
            <a:r>
              <a:rPr lang="en-US" dirty="0"/>
              <a:t> </a:t>
            </a:r>
            <a:r>
              <a:rPr lang="en-US" dirty="0" err="1"/>
              <a:t>verebilecektir</a:t>
            </a:r>
            <a:r>
              <a:rPr lang="en-US" dirty="0"/>
              <a:t>. Bu </a:t>
            </a:r>
            <a:r>
              <a:rPr lang="en-US" dirty="0" err="1"/>
              <a:t>durumda</a:t>
            </a:r>
            <a:r>
              <a:rPr lang="en-US" dirty="0"/>
              <a:t> </a:t>
            </a:r>
            <a:r>
              <a:rPr lang="en-US" dirty="0" err="1"/>
              <a:t>doğa</a:t>
            </a:r>
            <a:r>
              <a:rPr lang="en-US" dirty="0"/>
              <a:t> </a:t>
            </a:r>
            <a:r>
              <a:rPr lang="en-US" dirty="0" err="1"/>
              <a:t>ile</a:t>
            </a:r>
            <a:r>
              <a:rPr lang="en-US" dirty="0"/>
              <a:t> </a:t>
            </a:r>
            <a:r>
              <a:rPr lang="en-US" dirty="0" err="1"/>
              <a:t>ilgili</a:t>
            </a:r>
            <a:r>
              <a:rPr lang="en-US" dirty="0"/>
              <a:t> </a:t>
            </a:r>
            <a:r>
              <a:rPr lang="en-US" dirty="0" err="1"/>
              <a:t>aktivitelere</a:t>
            </a:r>
            <a:r>
              <a:rPr lang="en-US" dirty="0"/>
              <a:t> </a:t>
            </a:r>
            <a:r>
              <a:rPr lang="en-US" dirty="0" err="1"/>
              <a:t>katılan</a:t>
            </a:r>
            <a:r>
              <a:rPr lang="en-US" dirty="0"/>
              <a:t> </a:t>
            </a:r>
            <a:r>
              <a:rPr lang="en-US" dirty="0" err="1"/>
              <a:t>turistleri</a:t>
            </a:r>
            <a:r>
              <a:rPr lang="en-US" dirty="0"/>
              <a:t> </a:t>
            </a:r>
            <a:r>
              <a:rPr lang="en-US" dirty="0" err="1"/>
              <a:t>tek</a:t>
            </a:r>
            <a:r>
              <a:rPr lang="en-US" dirty="0"/>
              <a:t> </a:t>
            </a:r>
            <a:r>
              <a:rPr lang="en-US" dirty="0" err="1"/>
              <a:t>bir</a:t>
            </a:r>
            <a:r>
              <a:rPr lang="en-US" dirty="0"/>
              <a:t> </a:t>
            </a:r>
            <a:r>
              <a:rPr lang="en-US" dirty="0" err="1"/>
              <a:t>grup</a:t>
            </a:r>
            <a:r>
              <a:rPr lang="en-US" dirty="0"/>
              <a:t> </a:t>
            </a:r>
            <a:r>
              <a:rPr lang="en-US" dirty="0" err="1"/>
              <a:t>altında</a:t>
            </a:r>
            <a:r>
              <a:rPr lang="en-US" dirty="0"/>
              <a:t> </a:t>
            </a:r>
            <a:r>
              <a:rPr lang="en-US" dirty="0" err="1"/>
              <a:t>toplamak</a:t>
            </a:r>
            <a:r>
              <a:rPr lang="en-US" dirty="0"/>
              <a:t> </a:t>
            </a:r>
            <a:r>
              <a:rPr lang="en-US" dirty="0" err="1"/>
              <a:t>doğru</a:t>
            </a:r>
            <a:r>
              <a:rPr lang="en-US" dirty="0"/>
              <a:t> </a:t>
            </a:r>
            <a:r>
              <a:rPr lang="en-US" dirty="0" err="1"/>
              <a:t>olmayacaktır</a:t>
            </a:r>
            <a:r>
              <a:rPr lang="en-US" dirty="0"/>
              <a:t>.</a:t>
            </a:r>
            <a:endParaRPr lang="tr-TR" dirty="0"/>
          </a:p>
          <a:p>
            <a:pPr>
              <a:lnSpc>
                <a:spcPct val="150000"/>
              </a:lnSpc>
            </a:pPr>
            <a:endParaRPr lang="tr-TR" dirty="0"/>
          </a:p>
        </p:txBody>
      </p:sp>
    </p:spTree>
    <p:extLst>
      <p:ext uri="{BB962C8B-B14F-4D97-AF65-F5344CB8AC3E}">
        <p14:creationId xmlns:p14="http://schemas.microsoft.com/office/powerpoint/2010/main" val="2569621200"/>
      </p:ext>
    </p:extLst>
  </p:cSld>
  <p:clrMapOvr>
    <a:masterClrMapping/>
  </p:clrMapOvr>
</p:sld>
</file>

<file path=ppt/theme/theme1.xml><?xml version="1.0" encoding="utf-8"?>
<a:theme xmlns:a="http://schemas.openxmlformats.org/drawingml/2006/main" name="TropicVTI">
  <a:themeElements>
    <a:clrScheme name="Tropic">
      <a:dk1>
        <a:srgbClr val="000000"/>
      </a:dk1>
      <a:lt1>
        <a:sysClr val="window" lastClr="FFFFFF"/>
      </a:lt1>
      <a:dk2>
        <a:srgbClr val="09392F"/>
      </a:dk2>
      <a:lt2>
        <a:srgbClr val="ECF0F0"/>
      </a:lt2>
      <a:accent1>
        <a:srgbClr val="1EBE9B"/>
      </a:accent1>
      <a:accent2>
        <a:srgbClr val="FD7C7C"/>
      </a:accent2>
      <a:accent3>
        <a:srgbClr val="7DA8B5"/>
      </a:accent3>
      <a:accent4>
        <a:srgbClr val="168E74"/>
      </a:accent4>
      <a:accent5>
        <a:srgbClr val="FB7365"/>
      </a:accent5>
      <a:accent6>
        <a:srgbClr val="D39B17"/>
      </a:accent6>
      <a:hlink>
        <a:srgbClr val="EF08F7"/>
      </a:hlink>
      <a:folHlink>
        <a:srgbClr val="8477FE"/>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emplate/>
  <TotalTime>599</TotalTime>
  <Words>1811</Words>
  <Application>Microsoft Office PowerPoint</Application>
  <PresentationFormat>Geniş ekran</PresentationFormat>
  <Paragraphs>76</Paragraphs>
  <Slides>37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37</vt:i4>
      </vt:variant>
    </vt:vector>
  </HeadingPairs>
  <TitlesOfParts>
    <vt:vector size="40" baseType="lpstr">
      <vt:lpstr>Arial</vt:lpstr>
      <vt:lpstr>Gill Sans Nova</vt:lpstr>
      <vt:lpstr>TropicVTI</vt:lpstr>
      <vt:lpstr>EKOTURİZM PAZARI</vt:lpstr>
      <vt:lpstr>PowerPoint Sunusu</vt:lpstr>
      <vt:lpstr>PowerPoint Sunusu</vt:lpstr>
      <vt:lpstr>PowerPoint Sunusu</vt:lpstr>
      <vt:lpstr>PowerPoint Sunusu</vt:lpstr>
      <vt:lpstr>PowerPoint Sunusu</vt:lpstr>
      <vt:lpstr>EKOTURİZMDE TÜKETİCİ PROFİLİ</vt:lpstr>
      <vt:lpstr>Örneğin; </vt:lpstr>
      <vt:lpstr>PowerPoint Sunusu</vt:lpstr>
      <vt:lpstr>Ekoturist Tipleri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Ekoturistlerin demografik yapıları ve seyahat özellikleri</vt:lpstr>
      <vt:lpstr>PowerPoint Sunusu</vt:lpstr>
      <vt:lpstr>PowerPoint Sunusu</vt:lpstr>
      <vt:lpstr>EKOTURiZM ARZI</vt:lpstr>
      <vt:lpstr>PowerPoint Sunusu</vt:lpstr>
      <vt:lpstr>Dünyada Ekoturizm Arzı</vt:lpstr>
      <vt:lpstr>PowerPoint Sunusu</vt:lpstr>
      <vt:lpstr>PowerPoint Sunusu</vt:lpstr>
      <vt:lpstr>Türkiye'de Ekoturizm Arzı</vt:lpstr>
      <vt:lpstr>PowerPoint Sunusu</vt:lpstr>
      <vt:lpstr>PowerPoint Sunusu</vt:lpstr>
      <vt:lpstr>PowerPoint Sunusu</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REVIEWER</dc:creator>
  <cp:lastModifiedBy>REVIEWER</cp:lastModifiedBy>
  <cp:revision>17</cp:revision>
  <dcterms:created xsi:type="dcterms:W3CDTF">2025-11-04T11:24:27Z</dcterms:created>
  <dcterms:modified xsi:type="dcterms:W3CDTF">2025-12-19T06:14:11Z</dcterms:modified>
</cp:coreProperties>
</file>