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BF51CE2E-F18E-4222-B1B5-FBA631B7EBB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ED3FCB2-FE3B-4780-8546-5EF21D0D8F2D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00A9C-37DB-42CB-A2EA-3116412772B6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8A614-D013-4FDC-A161-FB91422C726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Ayak Bileği eklemi ve anatomik yapısı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82979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600"/>
              <a:t>Art.tibiofibularis proximalis</a:t>
            </a:r>
          </a:p>
          <a:p>
            <a:pPr lvl="1"/>
            <a:r>
              <a:rPr lang="tr-TR" sz="2200"/>
              <a:t>Plana tipi</a:t>
            </a:r>
          </a:p>
          <a:p>
            <a:r>
              <a:rPr lang="tr-TR" sz="2600"/>
              <a:t>Syndesmosis tibiofibularis (distal)</a:t>
            </a:r>
          </a:p>
          <a:p>
            <a:r>
              <a:rPr lang="tr-TR" sz="2600"/>
              <a:t>Membrana interossea</a:t>
            </a:r>
          </a:p>
        </p:txBody>
      </p:sp>
      <p:pic>
        <p:nvPicPr>
          <p:cNvPr id="382982" name="Picture 6" descr="12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5224420" y="1905000"/>
            <a:ext cx="3314784" cy="4191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8502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Art.talocruralis (ayak bileği)</a:t>
            </a:r>
          </a:p>
          <a:p>
            <a:pPr lvl="1"/>
            <a:r>
              <a:rPr lang="tr-TR" sz="2400"/>
              <a:t>Ginglymus (trochlear) tip</a:t>
            </a:r>
          </a:p>
          <a:p>
            <a:endParaRPr lang="tr-TR" sz="2800"/>
          </a:p>
        </p:txBody>
      </p:sp>
      <p:pic>
        <p:nvPicPr>
          <p:cNvPr id="385031" name="Picture 7" descr="12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572000" y="3286124"/>
            <a:ext cx="4349750" cy="33004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870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752600"/>
            <a:ext cx="4262438" cy="4267200"/>
          </a:xfrm>
        </p:spPr>
        <p:txBody>
          <a:bodyPr>
            <a:normAutofit lnSpcReduction="10000"/>
          </a:bodyPr>
          <a:lstStyle/>
          <a:p>
            <a:r>
              <a:rPr lang="tr-TR" sz="2400"/>
              <a:t>Tarsal eklemler</a:t>
            </a:r>
          </a:p>
          <a:p>
            <a:pPr lvl="1"/>
            <a:r>
              <a:rPr lang="tr-TR" sz="2200"/>
              <a:t>Subtalar</a:t>
            </a:r>
          </a:p>
          <a:p>
            <a:pPr lvl="1"/>
            <a:r>
              <a:rPr lang="tr-TR" sz="2200"/>
              <a:t>Kalkaneokuboidal</a:t>
            </a:r>
          </a:p>
          <a:p>
            <a:pPr lvl="1"/>
            <a:r>
              <a:rPr lang="tr-TR" sz="2200"/>
              <a:t>Talokalkaneonaviküler</a:t>
            </a:r>
          </a:p>
          <a:p>
            <a:pPr lvl="1"/>
            <a:r>
              <a:rPr lang="tr-TR" sz="2200"/>
              <a:t>Midtarsal (Chopart)</a:t>
            </a:r>
          </a:p>
          <a:p>
            <a:r>
              <a:rPr lang="tr-TR" sz="2400"/>
              <a:t>Ayak tarak ve parmak iskeleti eklemleri</a:t>
            </a:r>
          </a:p>
          <a:p>
            <a:pPr lvl="1"/>
            <a:r>
              <a:rPr lang="tr-TR" sz="2200"/>
              <a:t>Tarsometatarsal</a:t>
            </a:r>
          </a:p>
          <a:p>
            <a:pPr lvl="2"/>
            <a:r>
              <a:rPr lang="tr-TR" sz="1800"/>
              <a:t>Plana tipi</a:t>
            </a:r>
          </a:p>
          <a:p>
            <a:pPr lvl="1"/>
            <a:r>
              <a:rPr lang="tr-TR" sz="2200"/>
              <a:t>Metatarsofalangeal</a:t>
            </a:r>
          </a:p>
          <a:p>
            <a:pPr lvl="1"/>
            <a:r>
              <a:rPr lang="tr-TR" sz="2200"/>
              <a:t>İnterfalangeal </a:t>
            </a:r>
          </a:p>
        </p:txBody>
      </p:sp>
      <p:pic>
        <p:nvPicPr>
          <p:cNvPr id="387078" name="Picture 6" descr="12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462463" y="2409825"/>
            <a:ext cx="4529137" cy="26050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4" name="Picture 4" descr="122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2249577" y="244475"/>
            <a:ext cx="4803596" cy="5851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Ekran Gösterisi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Ofis Teması</vt:lpstr>
      <vt:lpstr>Ayak Bileği eklemi ve anatomik yapısı</vt:lpstr>
      <vt:lpstr>Slayt 2</vt:lpstr>
      <vt:lpstr>Slayt 3</vt:lpstr>
      <vt:lpstr>Slayt 4</vt:lpstr>
      <vt:lpstr>Slayt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Ayak Bileği eklemi ve anatomik yapısı</dc:title>
  <dc:creator>PA</dc:creator>
  <cp:lastModifiedBy>PA</cp:lastModifiedBy>
  <cp:revision>1</cp:revision>
  <dcterms:created xsi:type="dcterms:W3CDTF">2020-03-20T17:47:37Z</dcterms:created>
  <dcterms:modified xsi:type="dcterms:W3CDTF">2020-03-20T17:48:15Z</dcterms:modified>
</cp:coreProperties>
</file>