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4" r:id="rId6"/>
    <p:sldId id="265" r:id="rId7"/>
    <p:sldId id="266" r:id="rId8"/>
    <p:sldId id="268" r:id="rId9"/>
    <p:sldId id="269" r:id="rId10"/>
    <p:sldId id="270" r:id="rId11"/>
    <p:sldId id="272"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5A37E59-0816-42E7-8CB8-905422426302}" type="datetimeFigureOut">
              <a:rPr lang="tr-TR" smtClean="0"/>
              <a:t>22.11.2020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1946095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A37E59-0816-42E7-8CB8-905422426302}" type="datetimeFigureOut">
              <a:rPr lang="tr-TR" smtClean="0"/>
              <a:t>22.11.2020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4176884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5A37E59-0816-42E7-8CB8-905422426302}" type="datetimeFigureOut">
              <a:rPr lang="tr-TR" smtClean="0"/>
              <a:t>22.11.2020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80901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5A37E59-0816-42E7-8CB8-905422426302}" type="datetimeFigureOut">
              <a:rPr lang="tr-TR" smtClean="0"/>
              <a:t>22.11.2020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603419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5A37E59-0816-42E7-8CB8-905422426302}" type="datetimeFigureOut">
              <a:rPr lang="tr-TR" smtClean="0"/>
              <a:t>22.11.2020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2614977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5A37E59-0816-42E7-8CB8-905422426302}" type="datetimeFigureOut">
              <a:rPr lang="tr-TR" smtClean="0"/>
              <a:t>22.11.2020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2529966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5A37E59-0816-42E7-8CB8-905422426302}" type="datetimeFigureOut">
              <a:rPr lang="tr-TR" smtClean="0"/>
              <a:t>22.11.2020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168229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5A37E59-0816-42E7-8CB8-905422426302}" type="datetimeFigureOut">
              <a:rPr lang="tr-TR" smtClean="0"/>
              <a:t>22.11.2020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675144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5A37E59-0816-42E7-8CB8-905422426302}" type="datetimeFigureOut">
              <a:rPr lang="tr-TR" smtClean="0"/>
              <a:t>22.11.2020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1704604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A37E59-0816-42E7-8CB8-905422426302}" type="datetimeFigureOut">
              <a:rPr lang="tr-TR" smtClean="0"/>
              <a:t>22.11.2020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1337350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A37E59-0816-42E7-8CB8-905422426302}" type="datetimeFigureOut">
              <a:rPr lang="tr-TR" smtClean="0"/>
              <a:t>22.11.2020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872C7A4-BC84-4148-9710-E61C7FC7C54F}" type="slidenum">
              <a:rPr lang="tr-TR" smtClean="0"/>
              <a:t>‹#›</a:t>
            </a:fld>
            <a:endParaRPr lang="tr-TR"/>
          </a:p>
        </p:txBody>
      </p:sp>
    </p:spTree>
    <p:extLst>
      <p:ext uri="{BB962C8B-B14F-4D97-AF65-F5344CB8AC3E}">
        <p14:creationId xmlns:p14="http://schemas.microsoft.com/office/powerpoint/2010/main" val="248494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A37E59-0816-42E7-8CB8-905422426302}" type="datetimeFigureOut">
              <a:rPr lang="tr-TR" smtClean="0"/>
              <a:t>22.11.2020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72C7A4-BC84-4148-9710-E61C7FC7C54F}" type="slidenum">
              <a:rPr lang="tr-TR" smtClean="0"/>
              <a:t>‹#›</a:t>
            </a:fld>
            <a:endParaRPr lang="tr-TR"/>
          </a:p>
        </p:txBody>
      </p:sp>
    </p:spTree>
    <p:extLst>
      <p:ext uri="{BB962C8B-B14F-4D97-AF65-F5344CB8AC3E}">
        <p14:creationId xmlns:p14="http://schemas.microsoft.com/office/powerpoint/2010/main" val="315025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408149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Etik; İnsanların kurduğu bireysel ve toplumsal ilişkilerin temelini oluşturan değerleri, normları, kuralları, doğru-yanlış ya da iyi-kötü gibi ahlaksal açıdan araştıran bir felsefe disiplinidir.</a:t>
            </a:r>
            <a:endParaRPr lang="tr-TR" dirty="0"/>
          </a:p>
        </p:txBody>
      </p:sp>
    </p:spTree>
    <p:extLst>
      <p:ext uri="{BB962C8B-B14F-4D97-AF65-F5344CB8AC3E}">
        <p14:creationId xmlns:p14="http://schemas.microsoft.com/office/powerpoint/2010/main" val="1535489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Etik ve Ahlak • Etik ve Ahlak birbirinden farklı kavramlardır. Etik bir ahlak felsefesidir. Ahlaki olanın özünü ve temellerini araştıran bir felsefe etkinliğidir. Ahlak ise, etiğin bir araştırma konusudur</a:t>
            </a:r>
            <a:endParaRPr lang="tr-TR" dirty="0"/>
          </a:p>
        </p:txBody>
      </p:sp>
    </p:spTree>
    <p:extLst>
      <p:ext uri="{BB962C8B-B14F-4D97-AF65-F5344CB8AC3E}">
        <p14:creationId xmlns:p14="http://schemas.microsoft.com/office/powerpoint/2010/main" val="105501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Tanım: Etik Kodlar • Etik kodlar; Kurum değerleri ve misyonu doğrultusunda belirlenmiş etik karar ve eylemlerdir. Yasa ve düzenlemelere uymayı, doğru ve düzenli kayıt tutma ve raporlamayı, sosyal sorunlara ve insan haklarına karşı sorumlulukları kapsayan standartları açıklar.</a:t>
            </a:r>
            <a:endParaRPr lang="tr-TR" dirty="0"/>
          </a:p>
        </p:txBody>
      </p:sp>
    </p:spTree>
    <p:extLst>
      <p:ext uri="{BB962C8B-B14F-4D97-AF65-F5344CB8AC3E}">
        <p14:creationId xmlns:p14="http://schemas.microsoft.com/office/powerpoint/2010/main" val="4088273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Etiğin Temelleri • Etik davranışın temelini oluşturan temel etken kültür; yani toplumun duygu, düşünce ve hareketlerinden oluşan kalıplardır (toplumun yaşam biçimi, dili, sanatsal etkinlikleri ve folkloru). • Etik kavramlar özünde evrenseldir, ancak içerikleri kültürden kültüre değişir. • Bu kalıpları değerler ve normlar olarak iki ana başlıkta ele almak mümkündür.</a:t>
            </a:r>
            <a:endParaRPr lang="tr-TR" dirty="0"/>
          </a:p>
        </p:txBody>
      </p:sp>
    </p:spTree>
    <p:extLst>
      <p:ext uri="{BB962C8B-B14F-4D97-AF65-F5344CB8AC3E}">
        <p14:creationId xmlns:p14="http://schemas.microsoft.com/office/powerpoint/2010/main" val="2909055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Etik Davranışın Toplumsal Temelini Oluşturan Etkenler • Değerler; Birey için önemli olan her türlü düşünce yapısı, obje veya etkinliktir. Bir varlığın ve bir olayın insan için önemini belirleyen bir inançtır.</a:t>
            </a:r>
            <a:endParaRPr lang="tr-TR" dirty="0"/>
          </a:p>
        </p:txBody>
      </p:sp>
    </p:spTree>
    <p:extLst>
      <p:ext uri="{BB962C8B-B14F-4D97-AF65-F5344CB8AC3E}">
        <p14:creationId xmlns:p14="http://schemas.microsoft.com/office/powerpoint/2010/main" val="203955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Etik Davranışın Toplumsal Temelini Oluşturan Etkenler • Normlar; İçinde bulunulan grubun doğru veya yanlış hakkındaki anlayışlarıdır. • Toplumsal normlar, belli bir grup içindeki bireylerin ilişkilerini düzenler ve eylemlerine yön verir. • Yazılı Normlar; Yasa, Tüzük, Yönetmelik. • Sözlü Normlar; Örf, adet, töre, gelenek ve görenekler. • Ayrıca dürüstlük, başkalarına zarar vermemek ve güvenilir olmak da normlara örnektir.</a:t>
            </a:r>
            <a:endParaRPr lang="tr-TR" dirty="0"/>
          </a:p>
        </p:txBody>
      </p:sp>
    </p:spTree>
    <p:extLst>
      <p:ext uri="{BB962C8B-B14F-4D97-AF65-F5344CB8AC3E}">
        <p14:creationId xmlns:p14="http://schemas.microsoft.com/office/powerpoint/2010/main" val="2037862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Başlıca Etik Kuramlar</a:t>
            </a:r>
            <a:endParaRPr lang="tr-TR" dirty="0"/>
          </a:p>
        </p:txBody>
      </p:sp>
      <p:sp>
        <p:nvSpPr>
          <p:cNvPr id="3" name="İçerik Yer Tutucusu 2"/>
          <p:cNvSpPr>
            <a:spLocks noGrp="1"/>
          </p:cNvSpPr>
          <p:nvPr>
            <p:ph idx="1"/>
          </p:nvPr>
        </p:nvSpPr>
        <p:spPr/>
        <p:txBody>
          <a:bodyPr/>
          <a:lstStyle/>
          <a:p>
            <a:r>
              <a:rPr lang="tr-TR" dirty="0" smtClean="0"/>
              <a:t>1-Teleolojik (</a:t>
            </a:r>
            <a:r>
              <a:rPr lang="tr-TR" dirty="0" err="1" smtClean="0"/>
              <a:t>Sonuççu</a:t>
            </a:r>
            <a:r>
              <a:rPr lang="tr-TR" dirty="0" smtClean="0"/>
              <a:t>) Kuram:</a:t>
            </a:r>
          </a:p>
          <a:p>
            <a:r>
              <a:rPr lang="tr-TR" dirty="0" smtClean="0"/>
              <a:t>• 2- Deontolojik (Kural Temelli) Kuram:</a:t>
            </a:r>
          </a:p>
          <a:p>
            <a:r>
              <a:rPr lang="tr-TR" dirty="0" smtClean="0"/>
              <a:t>• 3- </a:t>
            </a:r>
            <a:r>
              <a:rPr lang="tr-TR" dirty="0" err="1" smtClean="0"/>
              <a:t>Sezgici</a:t>
            </a:r>
            <a:r>
              <a:rPr lang="tr-TR" dirty="0" smtClean="0"/>
              <a:t> Etik Kuramı:</a:t>
            </a:r>
          </a:p>
          <a:p>
            <a:r>
              <a:rPr lang="tr-TR" dirty="0" smtClean="0"/>
              <a:t>• 4- </a:t>
            </a:r>
            <a:r>
              <a:rPr lang="tr-TR" dirty="0" err="1" smtClean="0"/>
              <a:t>Kazuistik</a:t>
            </a:r>
            <a:r>
              <a:rPr lang="tr-TR" dirty="0" smtClean="0"/>
              <a:t> (Örnek Olaya Dayalı) Etik Kuramı:</a:t>
            </a:r>
            <a:endParaRPr lang="tr-TR" dirty="0"/>
          </a:p>
        </p:txBody>
      </p:sp>
    </p:spTree>
    <p:extLst>
      <p:ext uri="{BB962C8B-B14F-4D97-AF65-F5344CB8AC3E}">
        <p14:creationId xmlns:p14="http://schemas.microsoft.com/office/powerpoint/2010/main" val="669608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Etik Değerlerin Geliştirilmesinde Temel Alınan İlkeler</a:t>
            </a:r>
            <a:endParaRPr lang="tr-TR" dirty="0"/>
          </a:p>
        </p:txBody>
      </p:sp>
      <p:sp>
        <p:nvSpPr>
          <p:cNvPr id="3" name="İçerik Yer Tutucusu 2"/>
          <p:cNvSpPr>
            <a:spLocks noGrp="1"/>
          </p:cNvSpPr>
          <p:nvPr>
            <p:ph idx="1"/>
          </p:nvPr>
        </p:nvSpPr>
        <p:spPr/>
        <p:txBody>
          <a:bodyPr/>
          <a:lstStyle/>
          <a:p>
            <a:r>
              <a:rPr lang="tr-TR" dirty="0" smtClean="0"/>
              <a:t>Hakkaniyet İlkesi; Bütün kararların tutarlı, tarafsız ve gerçeklere dayalı olmasına odaklaşır. • İnsan Hakları İlkesi; Bireylerin varlığı, bütünlüğü ve temel insan hakları üzerinde odaklaşır. • Faydacılık ilkesi; Herkes için en iyi olacağı tahmin edilen kararın verilmesi beklenir. • Bireysellik ilkesi; Bireylerin temel amaçlarının kişisel kazançlarını artırmak olduğunu vurgular.</a:t>
            </a:r>
            <a:endParaRPr lang="tr-TR" dirty="0"/>
          </a:p>
        </p:txBody>
      </p:sp>
    </p:spTree>
    <p:extLst>
      <p:ext uri="{BB962C8B-B14F-4D97-AF65-F5344CB8AC3E}">
        <p14:creationId xmlns:p14="http://schemas.microsoft.com/office/powerpoint/2010/main" val="2113020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Etik Sistemler</a:t>
            </a:r>
            <a:br>
              <a:rPr lang="tr-TR" dirty="0" smtClean="0"/>
            </a:br>
            <a:endParaRPr lang="tr-TR" dirty="0"/>
          </a:p>
        </p:txBody>
      </p:sp>
      <p:sp>
        <p:nvSpPr>
          <p:cNvPr id="3" name="İçerik Yer Tutucusu 2"/>
          <p:cNvSpPr>
            <a:spLocks noGrp="1"/>
          </p:cNvSpPr>
          <p:nvPr>
            <p:ph idx="1"/>
          </p:nvPr>
        </p:nvSpPr>
        <p:spPr/>
        <p:txBody>
          <a:bodyPr/>
          <a:lstStyle/>
          <a:p>
            <a:r>
              <a:rPr lang="tr-TR" dirty="0" smtClean="0"/>
              <a:t> Amaçlanan Sonuç Etiği</a:t>
            </a:r>
          </a:p>
          <a:p>
            <a:r>
              <a:rPr lang="tr-TR" dirty="0" smtClean="0"/>
              <a:t>• Kural Etiği</a:t>
            </a:r>
          </a:p>
          <a:p>
            <a:r>
              <a:rPr lang="tr-TR" dirty="0" smtClean="0"/>
              <a:t>• Toplumsal Sözleşme Etiği</a:t>
            </a:r>
          </a:p>
          <a:p>
            <a:r>
              <a:rPr lang="tr-TR" dirty="0" smtClean="0"/>
              <a:t>• Kişisel Etik</a:t>
            </a:r>
          </a:p>
          <a:p>
            <a:r>
              <a:rPr lang="tr-TR" dirty="0" smtClean="0"/>
              <a:t>• Sosyal Yaşam Etiği</a:t>
            </a:r>
            <a:endParaRPr lang="tr-TR" dirty="0"/>
          </a:p>
        </p:txBody>
      </p:sp>
    </p:spTree>
    <p:extLst>
      <p:ext uri="{BB962C8B-B14F-4D97-AF65-F5344CB8AC3E}">
        <p14:creationId xmlns:p14="http://schemas.microsoft.com/office/powerpoint/2010/main" val="2621662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4822313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387</Words>
  <Application>Microsoft Office PowerPoint</Application>
  <PresentationFormat>Özel</PresentationFormat>
  <Paragraphs>19</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Office Teması</vt:lpstr>
      <vt:lpstr>PowerPoint Sunusu</vt:lpstr>
      <vt:lpstr>PowerPoint Sunusu</vt:lpstr>
      <vt:lpstr>PowerPoint Sunusu</vt:lpstr>
      <vt:lpstr>PowerPoint Sunusu</vt:lpstr>
      <vt:lpstr>PowerPoint Sunusu</vt:lpstr>
      <vt:lpstr>PowerPoint Sunusu</vt:lpstr>
      <vt:lpstr>PowerPoint Sunusu</vt:lpstr>
      <vt:lpstr>Başlıca Etik Kuramlar</vt:lpstr>
      <vt:lpstr>Etik Değerlerin Geliştirilmesinde Temel Alınan İlkeler</vt:lpstr>
      <vt:lpstr>Etik Sistemler </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HP</cp:lastModifiedBy>
  <cp:revision>2</cp:revision>
  <dcterms:created xsi:type="dcterms:W3CDTF">2019-12-05T20:11:38Z</dcterms:created>
  <dcterms:modified xsi:type="dcterms:W3CDTF">2020-11-22T18:56:41Z</dcterms:modified>
</cp:coreProperties>
</file>