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421" r:id="rId2"/>
    <p:sldId id="422" r:id="rId3"/>
    <p:sldId id="418" r:id="rId4"/>
    <p:sldId id="420" r:id="rId5"/>
    <p:sldId id="382" r:id="rId6"/>
    <p:sldId id="313" r:id="rId7"/>
    <p:sldId id="315" r:id="rId8"/>
    <p:sldId id="323" r:id="rId9"/>
    <p:sldId id="327" r:id="rId10"/>
    <p:sldId id="385" r:id="rId11"/>
    <p:sldId id="303" r:id="rId12"/>
    <p:sldId id="304" r:id="rId13"/>
    <p:sldId id="306" r:id="rId14"/>
    <p:sldId id="307" r:id="rId15"/>
    <p:sldId id="308" r:id="rId16"/>
    <p:sldId id="384" r:id="rId17"/>
    <p:sldId id="309" r:id="rId18"/>
  </p:sldIdLst>
  <p:sldSz cx="9144000" cy="6858000" type="screen4x3"/>
  <p:notesSz cx="6858000" cy="9144000"/>
  <p:defaultTextStyle>
    <a:defPPr>
      <a:defRPr lang="tr-T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835" autoAdjust="0"/>
    <p:restoredTop sz="94667" autoAdjust="0"/>
  </p:normalViewPr>
  <p:slideViewPr>
    <p:cSldViewPr>
      <p:cViewPr varScale="1">
        <p:scale>
          <a:sx n="83" d="100"/>
          <a:sy n="83" d="100"/>
        </p:scale>
        <p:origin x="1762"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defRPr sz="1200"/>
            </a:lvl1pPr>
          </a:lstStyle>
          <a:p>
            <a:pPr>
              <a:defRPr/>
            </a:pPr>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hangingPunct="1">
              <a:defRPr sz="1200" smtClean="0"/>
            </a:lvl1pPr>
          </a:lstStyle>
          <a:p>
            <a:pPr>
              <a:defRPr/>
            </a:pPr>
            <a:fld id="{C74AFCE7-8084-4CA3-8CED-D95F3F628473}" type="datetimeFigureOut">
              <a:rPr lang="tr-TR"/>
              <a:pPr>
                <a:defRPr/>
              </a:pPr>
              <a:t>2.10.2020</a:t>
            </a:fld>
            <a:endParaRPr lang="tr-TR"/>
          </a:p>
        </p:txBody>
      </p:sp>
      <p:sp>
        <p:nvSpPr>
          <p:cNvPr id="4" name="Slayt Resmi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tr-TR" noProof="0"/>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noProof="0"/>
              <a:t>Asıl metin stillerini düzenlemek için tıklayın</a:t>
            </a:r>
          </a:p>
          <a:p>
            <a:pPr lvl="1"/>
            <a:r>
              <a:rPr lang="tr-TR" noProof="0"/>
              <a:t>İkinci düzey</a:t>
            </a:r>
          </a:p>
          <a:p>
            <a:pPr lvl="2"/>
            <a:r>
              <a:rPr lang="tr-TR" noProof="0"/>
              <a:t>Üçüncü düzey</a:t>
            </a:r>
          </a:p>
          <a:p>
            <a:pPr lvl="3"/>
            <a:r>
              <a:rPr lang="tr-TR" noProof="0"/>
              <a:t>Dördüncü düzey</a:t>
            </a:r>
          </a:p>
          <a:p>
            <a:pPr lvl="4"/>
            <a:r>
              <a:rPr lang="tr-TR" noProof="0"/>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hangingPunct="1">
              <a:defRPr sz="1200"/>
            </a:lvl1pPr>
          </a:lstStyle>
          <a:p>
            <a:pPr>
              <a:defRPr/>
            </a:pPr>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hangingPunct="1">
              <a:defRPr sz="1200" smtClean="0"/>
            </a:lvl1pPr>
          </a:lstStyle>
          <a:p>
            <a:pPr>
              <a:defRPr/>
            </a:pPr>
            <a:fld id="{34CAC8F0-9FDF-47E4-84DC-5AB4421CFD48}" type="slidenum">
              <a:rPr lang="tr-TR"/>
              <a:pPr>
                <a:defRPr/>
              </a:pPr>
              <a:t>‹#›</a:t>
            </a:fld>
            <a:endParaRPr lang="tr-TR"/>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tr-TR" altLang="tr-TR" smtClean="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1143000" y="1122363"/>
            <a:ext cx="6858000" cy="2387600"/>
          </a:xfrm>
        </p:spPr>
        <p:txBody>
          <a:bodyPr anchor="b"/>
          <a:lstStyle>
            <a:lvl1pPr algn="ctr">
              <a:defRPr sz="6000"/>
            </a:lvl1pPr>
          </a:lstStyle>
          <a:p>
            <a:r>
              <a:rPr lang="tr-TR"/>
              <a:t>Asıl başlık stilini düzenlemek için tıklayın</a:t>
            </a:r>
          </a:p>
        </p:txBody>
      </p:sp>
      <p:sp>
        <p:nvSpPr>
          <p:cNvPr id="3" name="Alt Başlık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lt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ltLang="tr-TR"/>
          </a:p>
        </p:txBody>
      </p:sp>
      <p:sp>
        <p:nvSpPr>
          <p:cNvPr id="6" name="Rectangle 6"/>
          <p:cNvSpPr>
            <a:spLocks noGrp="1" noChangeArrowheads="1"/>
          </p:cNvSpPr>
          <p:nvPr>
            <p:ph type="sldNum" sz="quarter" idx="12"/>
          </p:nvPr>
        </p:nvSpPr>
        <p:spPr>
          <a:ln/>
        </p:spPr>
        <p:txBody>
          <a:bodyPr/>
          <a:lstStyle>
            <a:lvl1pPr>
              <a:defRPr/>
            </a:lvl1pPr>
          </a:lstStyle>
          <a:p>
            <a:pPr>
              <a:defRPr/>
            </a:pPr>
            <a:fld id="{7076C0D5-EFDD-4694-9FE1-6236B0575E7D}" type="slidenum">
              <a:rPr lang="tr-TR" altLang="tr-TR"/>
              <a:pPr>
                <a:defRPr/>
              </a:pPr>
              <a:t>‹#›</a:t>
            </a:fld>
            <a:endParaRPr lang="tr-TR" altLang="tr-TR"/>
          </a:p>
        </p:txBody>
      </p:sp>
    </p:spTree>
    <p:extLst>
      <p:ext uri="{BB962C8B-B14F-4D97-AF65-F5344CB8AC3E}">
        <p14:creationId xmlns:p14="http://schemas.microsoft.com/office/powerpoint/2010/main" val="2101283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stilini düzenlemek için tıklayın</a:t>
            </a:r>
          </a:p>
        </p:txBody>
      </p:sp>
      <p:sp>
        <p:nvSpPr>
          <p:cNvPr id="3" name="İçerik Yer Tutucusu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p:cNvSpPr>
            <a:spLocks noGrp="1" noChangeArrowheads="1"/>
          </p:cNvSpPr>
          <p:nvPr>
            <p:ph type="dt" sz="half" idx="10"/>
          </p:nvPr>
        </p:nvSpPr>
        <p:spPr>
          <a:ln/>
        </p:spPr>
        <p:txBody>
          <a:bodyPr/>
          <a:lstStyle>
            <a:lvl1pPr>
              <a:defRPr/>
            </a:lvl1pPr>
          </a:lstStyle>
          <a:p>
            <a:pPr>
              <a:defRPr/>
            </a:pPr>
            <a:endParaRPr lang="tr-TR" alt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ltLang="tr-TR"/>
          </a:p>
        </p:txBody>
      </p:sp>
      <p:sp>
        <p:nvSpPr>
          <p:cNvPr id="6" name="Rectangle 6"/>
          <p:cNvSpPr>
            <a:spLocks noGrp="1" noChangeArrowheads="1"/>
          </p:cNvSpPr>
          <p:nvPr>
            <p:ph type="sldNum" sz="quarter" idx="12"/>
          </p:nvPr>
        </p:nvSpPr>
        <p:spPr>
          <a:ln/>
        </p:spPr>
        <p:txBody>
          <a:bodyPr/>
          <a:lstStyle>
            <a:lvl1pPr>
              <a:defRPr/>
            </a:lvl1pPr>
          </a:lstStyle>
          <a:p>
            <a:pPr>
              <a:defRPr/>
            </a:pPr>
            <a:fld id="{78E50FE3-BEB5-4FFC-8E5B-F4CFA0CB41D5}" type="slidenum">
              <a:rPr lang="tr-TR" altLang="tr-TR"/>
              <a:pPr>
                <a:defRPr/>
              </a:pPr>
              <a:t>‹#›</a:t>
            </a:fld>
            <a:endParaRPr lang="tr-TR" altLang="tr-TR"/>
          </a:p>
        </p:txBody>
      </p:sp>
    </p:spTree>
    <p:extLst>
      <p:ext uri="{BB962C8B-B14F-4D97-AF65-F5344CB8AC3E}">
        <p14:creationId xmlns:p14="http://schemas.microsoft.com/office/powerpoint/2010/main" val="1357856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p:cNvSpPr>
            <a:spLocks noGrp="1"/>
          </p:cNvSpPr>
          <p:nvPr>
            <p:ph type="title"/>
          </p:nvPr>
        </p:nvSpPr>
        <p:spPr>
          <a:xfrm>
            <a:off x="623888" y="1709738"/>
            <a:ext cx="7886700" cy="2852737"/>
          </a:xfrm>
        </p:spPr>
        <p:txBody>
          <a:bodyPr anchor="b"/>
          <a:lstStyle>
            <a:lvl1pPr>
              <a:defRPr sz="6000"/>
            </a:lvl1pPr>
          </a:lstStyle>
          <a:p>
            <a:r>
              <a:rPr lang="tr-TR"/>
              <a:t>Asıl başlık stilini düzenlemek için tıklayın</a:t>
            </a:r>
          </a:p>
        </p:txBody>
      </p:sp>
      <p:sp>
        <p:nvSpPr>
          <p:cNvPr id="3" name="Metin Yer Tutucusu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a:t>Asıl metin stillerini düzenlemek için tıklayın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lt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ltLang="tr-TR"/>
          </a:p>
        </p:txBody>
      </p:sp>
      <p:sp>
        <p:nvSpPr>
          <p:cNvPr id="6" name="Rectangle 6"/>
          <p:cNvSpPr>
            <a:spLocks noGrp="1" noChangeArrowheads="1"/>
          </p:cNvSpPr>
          <p:nvPr>
            <p:ph type="sldNum" sz="quarter" idx="12"/>
          </p:nvPr>
        </p:nvSpPr>
        <p:spPr>
          <a:ln/>
        </p:spPr>
        <p:txBody>
          <a:bodyPr/>
          <a:lstStyle>
            <a:lvl1pPr>
              <a:defRPr/>
            </a:lvl1pPr>
          </a:lstStyle>
          <a:p>
            <a:pPr>
              <a:defRPr/>
            </a:pPr>
            <a:fld id="{8A1FE31D-E3C9-4DAC-8F8E-7326A347D3C3}" type="slidenum">
              <a:rPr lang="tr-TR" altLang="tr-TR"/>
              <a:pPr>
                <a:defRPr/>
              </a:pPr>
              <a:t>‹#›</a:t>
            </a:fld>
            <a:endParaRPr lang="tr-TR" altLang="tr-TR"/>
          </a:p>
        </p:txBody>
      </p:sp>
    </p:spTree>
    <p:extLst>
      <p:ext uri="{BB962C8B-B14F-4D97-AF65-F5344CB8AC3E}">
        <p14:creationId xmlns:p14="http://schemas.microsoft.com/office/powerpoint/2010/main" val="382592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stilini düzenlemek için tıklayın</a:t>
            </a:r>
          </a:p>
        </p:txBody>
      </p:sp>
      <p:sp>
        <p:nvSpPr>
          <p:cNvPr id="3" name="İçerik Yer Tutucusu 2"/>
          <p:cNvSpPr>
            <a:spLocks noGrp="1"/>
          </p:cNvSpPr>
          <p:nvPr>
            <p:ph sz="half" idx="1"/>
          </p:nvPr>
        </p:nvSpPr>
        <p:spPr>
          <a:xfrm>
            <a:off x="457200" y="1600200"/>
            <a:ext cx="4038600" cy="4525963"/>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4648200" y="1600200"/>
            <a:ext cx="4038600" cy="4525963"/>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Rectangle 4"/>
          <p:cNvSpPr>
            <a:spLocks noGrp="1" noChangeArrowheads="1"/>
          </p:cNvSpPr>
          <p:nvPr>
            <p:ph type="dt" sz="half" idx="10"/>
          </p:nvPr>
        </p:nvSpPr>
        <p:spPr>
          <a:ln/>
        </p:spPr>
        <p:txBody>
          <a:bodyPr/>
          <a:lstStyle>
            <a:lvl1pPr>
              <a:defRPr/>
            </a:lvl1pPr>
          </a:lstStyle>
          <a:p>
            <a:pPr>
              <a:defRPr/>
            </a:pPr>
            <a:endParaRPr lang="tr-TR" alt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ltLang="tr-TR"/>
          </a:p>
        </p:txBody>
      </p:sp>
      <p:sp>
        <p:nvSpPr>
          <p:cNvPr id="7" name="Rectangle 6"/>
          <p:cNvSpPr>
            <a:spLocks noGrp="1" noChangeArrowheads="1"/>
          </p:cNvSpPr>
          <p:nvPr>
            <p:ph type="sldNum" sz="quarter" idx="12"/>
          </p:nvPr>
        </p:nvSpPr>
        <p:spPr>
          <a:ln/>
        </p:spPr>
        <p:txBody>
          <a:bodyPr/>
          <a:lstStyle>
            <a:lvl1pPr>
              <a:defRPr/>
            </a:lvl1pPr>
          </a:lstStyle>
          <a:p>
            <a:pPr>
              <a:defRPr/>
            </a:pPr>
            <a:fld id="{8EB1E962-F320-4F87-89A9-2510A04706E6}" type="slidenum">
              <a:rPr lang="tr-TR" altLang="tr-TR"/>
              <a:pPr>
                <a:defRPr/>
              </a:pPr>
              <a:t>‹#›</a:t>
            </a:fld>
            <a:endParaRPr lang="tr-TR" altLang="tr-TR"/>
          </a:p>
        </p:txBody>
      </p:sp>
    </p:spTree>
    <p:extLst>
      <p:ext uri="{BB962C8B-B14F-4D97-AF65-F5344CB8AC3E}">
        <p14:creationId xmlns:p14="http://schemas.microsoft.com/office/powerpoint/2010/main" val="10060296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30238" y="365125"/>
            <a:ext cx="7886700" cy="1325563"/>
          </a:xfrm>
        </p:spPr>
        <p:txBody>
          <a:bodyPr/>
          <a:lstStyle/>
          <a:p>
            <a:r>
              <a:rPr lang="tr-TR"/>
              <a:t>Asıl başlık stilini düzenlemek için tıklayın</a:t>
            </a:r>
          </a:p>
        </p:txBody>
      </p:sp>
      <p:sp>
        <p:nvSpPr>
          <p:cNvPr id="3" name="Metin Yer Tutucusu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p:cNvSpPr>
            <a:spLocks noGrp="1"/>
          </p:cNvSpPr>
          <p:nvPr>
            <p:ph sz="half" idx="2"/>
          </p:nvPr>
        </p:nvSpPr>
        <p:spPr>
          <a:xfrm>
            <a:off x="630238" y="2505075"/>
            <a:ext cx="386873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p:cNvSpPr>
            <a:spLocks noGrp="1"/>
          </p:cNvSpPr>
          <p:nvPr>
            <p:ph sz="quarter" idx="4"/>
          </p:nvPr>
        </p:nvSpPr>
        <p:spPr>
          <a:xfrm>
            <a:off x="4629150" y="2505075"/>
            <a:ext cx="38877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Rectangle 4"/>
          <p:cNvSpPr>
            <a:spLocks noGrp="1" noChangeArrowheads="1"/>
          </p:cNvSpPr>
          <p:nvPr>
            <p:ph type="dt" sz="half" idx="10"/>
          </p:nvPr>
        </p:nvSpPr>
        <p:spPr>
          <a:ln/>
        </p:spPr>
        <p:txBody>
          <a:bodyPr/>
          <a:lstStyle>
            <a:lvl1pPr>
              <a:defRPr/>
            </a:lvl1pPr>
          </a:lstStyle>
          <a:p>
            <a:pPr>
              <a:defRPr/>
            </a:pPr>
            <a:endParaRPr lang="tr-TR" altLang="tr-TR"/>
          </a:p>
        </p:txBody>
      </p:sp>
      <p:sp>
        <p:nvSpPr>
          <p:cNvPr id="8" name="Rectangle 5"/>
          <p:cNvSpPr>
            <a:spLocks noGrp="1" noChangeArrowheads="1"/>
          </p:cNvSpPr>
          <p:nvPr>
            <p:ph type="ftr" sz="quarter" idx="11"/>
          </p:nvPr>
        </p:nvSpPr>
        <p:spPr>
          <a:ln/>
        </p:spPr>
        <p:txBody>
          <a:bodyPr/>
          <a:lstStyle>
            <a:lvl1pPr>
              <a:defRPr/>
            </a:lvl1pPr>
          </a:lstStyle>
          <a:p>
            <a:pPr>
              <a:defRPr/>
            </a:pPr>
            <a:endParaRPr lang="tr-TR" altLang="tr-TR"/>
          </a:p>
        </p:txBody>
      </p:sp>
      <p:sp>
        <p:nvSpPr>
          <p:cNvPr id="9" name="Rectangle 6"/>
          <p:cNvSpPr>
            <a:spLocks noGrp="1" noChangeArrowheads="1"/>
          </p:cNvSpPr>
          <p:nvPr>
            <p:ph type="sldNum" sz="quarter" idx="12"/>
          </p:nvPr>
        </p:nvSpPr>
        <p:spPr>
          <a:ln/>
        </p:spPr>
        <p:txBody>
          <a:bodyPr/>
          <a:lstStyle>
            <a:lvl1pPr>
              <a:defRPr/>
            </a:lvl1pPr>
          </a:lstStyle>
          <a:p>
            <a:pPr>
              <a:defRPr/>
            </a:pPr>
            <a:fld id="{D1261899-44B7-43B4-B556-E5C69EA06C17}" type="slidenum">
              <a:rPr lang="tr-TR" altLang="tr-TR"/>
              <a:pPr>
                <a:defRPr/>
              </a:pPr>
              <a:t>‹#›</a:t>
            </a:fld>
            <a:endParaRPr lang="tr-TR" altLang="tr-TR"/>
          </a:p>
        </p:txBody>
      </p:sp>
    </p:spTree>
    <p:extLst>
      <p:ext uri="{BB962C8B-B14F-4D97-AF65-F5344CB8AC3E}">
        <p14:creationId xmlns:p14="http://schemas.microsoft.com/office/powerpoint/2010/main" val="4277434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stilini düzenlemek için tıklayın</a:t>
            </a:r>
          </a:p>
        </p:txBody>
      </p:sp>
      <p:sp>
        <p:nvSpPr>
          <p:cNvPr id="3" name="Rectangle 4"/>
          <p:cNvSpPr>
            <a:spLocks noGrp="1" noChangeArrowheads="1"/>
          </p:cNvSpPr>
          <p:nvPr>
            <p:ph type="dt" sz="half" idx="10"/>
          </p:nvPr>
        </p:nvSpPr>
        <p:spPr>
          <a:ln/>
        </p:spPr>
        <p:txBody>
          <a:bodyPr/>
          <a:lstStyle>
            <a:lvl1pPr>
              <a:defRPr/>
            </a:lvl1pPr>
          </a:lstStyle>
          <a:p>
            <a:pPr>
              <a:defRPr/>
            </a:pPr>
            <a:endParaRPr lang="tr-TR" altLang="tr-TR"/>
          </a:p>
        </p:txBody>
      </p:sp>
      <p:sp>
        <p:nvSpPr>
          <p:cNvPr id="4" name="Rectangle 5"/>
          <p:cNvSpPr>
            <a:spLocks noGrp="1" noChangeArrowheads="1"/>
          </p:cNvSpPr>
          <p:nvPr>
            <p:ph type="ftr" sz="quarter" idx="11"/>
          </p:nvPr>
        </p:nvSpPr>
        <p:spPr>
          <a:ln/>
        </p:spPr>
        <p:txBody>
          <a:bodyPr/>
          <a:lstStyle>
            <a:lvl1pPr>
              <a:defRPr/>
            </a:lvl1pPr>
          </a:lstStyle>
          <a:p>
            <a:pPr>
              <a:defRPr/>
            </a:pPr>
            <a:endParaRPr lang="tr-TR" altLang="tr-TR"/>
          </a:p>
        </p:txBody>
      </p:sp>
      <p:sp>
        <p:nvSpPr>
          <p:cNvPr id="5" name="Rectangle 6"/>
          <p:cNvSpPr>
            <a:spLocks noGrp="1" noChangeArrowheads="1"/>
          </p:cNvSpPr>
          <p:nvPr>
            <p:ph type="sldNum" sz="quarter" idx="12"/>
          </p:nvPr>
        </p:nvSpPr>
        <p:spPr>
          <a:ln/>
        </p:spPr>
        <p:txBody>
          <a:bodyPr/>
          <a:lstStyle>
            <a:lvl1pPr>
              <a:defRPr/>
            </a:lvl1pPr>
          </a:lstStyle>
          <a:p>
            <a:pPr>
              <a:defRPr/>
            </a:pPr>
            <a:fld id="{773A714B-3F4B-47F1-8430-E4D2D5CD5E63}" type="slidenum">
              <a:rPr lang="tr-TR" altLang="tr-TR"/>
              <a:pPr>
                <a:defRPr/>
              </a:pPr>
              <a:t>‹#›</a:t>
            </a:fld>
            <a:endParaRPr lang="tr-TR" altLang="tr-TR"/>
          </a:p>
        </p:txBody>
      </p:sp>
    </p:spTree>
    <p:extLst>
      <p:ext uri="{BB962C8B-B14F-4D97-AF65-F5344CB8AC3E}">
        <p14:creationId xmlns:p14="http://schemas.microsoft.com/office/powerpoint/2010/main" val="3598272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r-TR" altLang="tr-TR"/>
          </a:p>
        </p:txBody>
      </p:sp>
      <p:sp>
        <p:nvSpPr>
          <p:cNvPr id="3" name="Rectangle 5"/>
          <p:cNvSpPr>
            <a:spLocks noGrp="1" noChangeArrowheads="1"/>
          </p:cNvSpPr>
          <p:nvPr>
            <p:ph type="ftr" sz="quarter" idx="11"/>
          </p:nvPr>
        </p:nvSpPr>
        <p:spPr>
          <a:ln/>
        </p:spPr>
        <p:txBody>
          <a:bodyPr/>
          <a:lstStyle>
            <a:lvl1pPr>
              <a:defRPr/>
            </a:lvl1pPr>
          </a:lstStyle>
          <a:p>
            <a:pPr>
              <a:defRPr/>
            </a:pPr>
            <a:endParaRPr lang="tr-TR" altLang="tr-TR"/>
          </a:p>
        </p:txBody>
      </p:sp>
      <p:sp>
        <p:nvSpPr>
          <p:cNvPr id="4" name="Rectangle 6"/>
          <p:cNvSpPr>
            <a:spLocks noGrp="1" noChangeArrowheads="1"/>
          </p:cNvSpPr>
          <p:nvPr>
            <p:ph type="sldNum" sz="quarter" idx="12"/>
          </p:nvPr>
        </p:nvSpPr>
        <p:spPr>
          <a:ln/>
        </p:spPr>
        <p:txBody>
          <a:bodyPr/>
          <a:lstStyle>
            <a:lvl1pPr>
              <a:defRPr/>
            </a:lvl1pPr>
          </a:lstStyle>
          <a:p>
            <a:pPr>
              <a:defRPr/>
            </a:pPr>
            <a:fld id="{7231F323-52F0-45B3-B077-27E551F0177B}" type="slidenum">
              <a:rPr lang="tr-TR" altLang="tr-TR"/>
              <a:pPr>
                <a:defRPr/>
              </a:pPr>
              <a:t>‹#›</a:t>
            </a:fld>
            <a:endParaRPr lang="tr-TR" altLang="tr-TR"/>
          </a:p>
        </p:txBody>
      </p:sp>
    </p:spTree>
    <p:extLst>
      <p:ext uri="{BB962C8B-B14F-4D97-AF65-F5344CB8AC3E}">
        <p14:creationId xmlns:p14="http://schemas.microsoft.com/office/powerpoint/2010/main" val="48161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30238" y="457200"/>
            <a:ext cx="2949575" cy="1600200"/>
          </a:xfrm>
        </p:spPr>
        <p:txBody>
          <a:bodyPr anchor="b"/>
          <a:lstStyle>
            <a:lvl1pPr>
              <a:defRPr sz="3200"/>
            </a:lvl1pPr>
          </a:lstStyle>
          <a:p>
            <a:r>
              <a:rPr lang="tr-TR"/>
              <a:t>Asıl başlık stilini düzenlemek için tıklayın</a:t>
            </a:r>
          </a:p>
        </p:txBody>
      </p:sp>
      <p:sp>
        <p:nvSpPr>
          <p:cNvPr id="3" name="İçerik Yer Tutucusu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lt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ltLang="tr-TR"/>
          </a:p>
        </p:txBody>
      </p:sp>
      <p:sp>
        <p:nvSpPr>
          <p:cNvPr id="7" name="Rectangle 6"/>
          <p:cNvSpPr>
            <a:spLocks noGrp="1" noChangeArrowheads="1"/>
          </p:cNvSpPr>
          <p:nvPr>
            <p:ph type="sldNum" sz="quarter" idx="12"/>
          </p:nvPr>
        </p:nvSpPr>
        <p:spPr>
          <a:ln/>
        </p:spPr>
        <p:txBody>
          <a:bodyPr/>
          <a:lstStyle>
            <a:lvl1pPr>
              <a:defRPr/>
            </a:lvl1pPr>
          </a:lstStyle>
          <a:p>
            <a:pPr>
              <a:defRPr/>
            </a:pPr>
            <a:fld id="{A49A9BD5-5ED2-412F-A92E-A3767334B12D}" type="slidenum">
              <a:rPr lang="tr-TR" altLang="tr-TR"/>
              <a:pPr>
                <a:defRPr/>
              </a:pPr>
              <a:t>‹#›</a:t>
            </a:fld>
            <a:endParaRPr lang="tr-TR" altLang="tr-TR"/>
          </a:p>
        </p:txBody>
      </p:sp>
    </p:spTree>
    <p:extLst>
      <p:ext uri="{BB962C8B-B14F-4D97-AF65-F5344CB8AC3E}">
        <p14:creationId xmlns:p14="http://schemas.microsoft.com/office/powerpoint/2010/main" val="3356390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630238" y="457200"/>
            <a:ext cx="2949575" cy="1600200"/>
          </a:xfrm>
        </p:spPr>
        <p:txBody>
          <a:bodyPr anchor="b"/>
          <a:lstStyle>
            <a:lvl1pPr>
              <a:defRPr sz="3200"/>
            </a:lvl1pPr>
          </a:lstStyle>
          <a:p>
            <a:r>
              <a:rPr lang="tr-TR"/>
              <a:t>Asıl başlık stilini düzenlemek için tıklayın</a:t>
            </a:r>
          </a:p>
        </p:txBody>
      </p:sp>
      <p:sp>
        <p:nvSpPr>
          <p:cNvPr id="3" name="Resim Yer Tutucusu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Metin Yer Tutucusu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lt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ltLang="tr-TR"/>
          </a:p>
        </p:txBody>
      </p:sp>
      <p:sp>
        <p:nvSpPr>
          <p:cNvPr id="7" name="Rectangle 6"/>
          <p:cNvSpPr>
            <a:spLocks noGrp="1" noChangeArrowheads="1"/>
          </p:cNvSpPr>
          <p:nvPr>
            <p:ph type="sldNum" sz="quarter" idx="12"/>
          </p:nvPr>
        </p:nvSpPr>
        <p:spPr>
          <a:ln/>
        </p:spPr>
        <p:txBody>
          <a:bodyPr/>
          <a:lstStyle>
            <a:lvl1pPr>
              <a:defRPr/>
            </a:lvl1pPr>
          </a:lstStyle>
          <a:p>
            <a:pPr>
              <a:defRPr/>
            </a:pPr>
            <a:fld id="{810D31F5-152B-497A-8F9C-A01C922F1CC9}" type="slidenum">
              <a:rPr lang="tr-TR" altLang="tr-TR"/>
              <a:pPr>
                <a:defRPr/>
              </a:pPr>
              <a:t>‹#›</a:t>
            </a:fld>
            <a:endParaRPr lang="tr-TR" altLang="tr-TR"/>
          </a:p>
        </p:txBody>
      </p:sp>
    </p:spTree>
    <p:extLst>
      <p:ext uri="{BB962C8B-B14F-4D97-AF65-F5344CB8AC3E}">
        <p14:creationId xmlns:p14="http://schemas.microsoft.com/office/powerpoint/2010/main" val="21247323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stilini düzenlemek için tıklayın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p:cNvSpPr>
            <a:spLocks noGrp="1" noChangeArrowheads="1"/>
          </p:cNvSpPr>
          <p:nvPr>
            <p:ph type="dt" sz="half" idx="10"/>
          </p:nvPr>
        </p:nvSpPr>
        <p:spPr>
          <a:ln/>
        </p:spPr>
        <p:txBody>
          <a:bodyPr/>
          <a:lstStyle>
            <a:lvl1pPr>
              <a:defRPr/>
            </a:lvl1pPr>
          </a:lstStyle>
          <a:p>
            <a:pPr>
              <a:defRPr/>
            </a:pPr>
            <a:endParaRPr lang="tr-TR" alt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ltLang="tr-TR"/>
          </a:p>
        </p:txBody>
      </p:sp>
      <p:sp>
        <p:nvSpPr>
          <p:cNvPr id="6" name="Rectangle 6"/>
          <p:cNvSpPr>
            <a:spLocks noGrp="1" noChangeArrowheads="1"/>
          </p:cNvSpPr>
          <p:nvPr>
            <p:ph type="sldNum" sz="quarter" idx="12"/>
          </p:nvPr>
        </p:nvSpPr>
        <p:spPr>
          <a:ln/>
        </p:spPr>
        <p:txBody>
          <a:bodyPr/>
          <a:lstStyle>
            <a:lvl1pPr>
              <a:defRPr/>
            </a:lvl1pPr>
          </a:lstStyle>
          <a:p>
            <a:pPr>
              <a:defRPr/>
            </a:pPr>
            <a:fld id="{0B0440A6-3CC6-4B9D-ACF7-F861A5B1B65C}" type="slidenum">
              <a:rPr lang="tr-TR" altLang="tr-TR"/>
              <a:pPr>
                <a:defRPr/>
              </a:pPr>
              <a:t>‹#›</a:t>
            </a:fld>
            <a:endParaRPr lang="tr-TR" altLang="tr-TR"/>
          </a:p>
        </p:txBody>
      </p:sp>
    </p:spTree>
    <p:extLst>
      <p:ext uri="{BB962C8B-B14F-4D97-AF65-F5344CB8AC3E}">
        <p14:creationId xmlns:p14="http://schemas.microsoft.com/office/powerpoint/2010/main" val="8799711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a:t>Asıl başlık stilini düzenlemek için tıklayın</a:t>
            </a: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p:cNvSpPr>
            <a:spLocks noGrp="1" noChangeArrowheads="1"/>
          </p:cNvSpPr>
          <p:nvPr>
            <p:ph type="dt" sz="half" idx="10"/>
          </p:nvPr>
        </p:nvSpPr>
        <p:spPr>
          <a:ln/>
        </p:spPr>
        <p:txBody>
          <a:bodyPr/>
          <a:lstStyle>
            <a:lvl1pPr>
              <a:defRPr/>
            </a:lvl1pPr>
          </a:lstStyle>
          <a:p>
            <a:pPr>
              <a:defRPr/>
            </a:pPr>
            <a:endParaRPr lang="tr-TR" alt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ltLang="tr-TR"/>
          </a:p>
        </p:txBody>
      </p:sp>
      <p:sp>
        <p:nvSpPr>
          <p:cNvPr id="6" name="Rectangle 6"/>
          <p:cNvSpPr>
            <a:spLocks noGrp="1" noChangeArrowheads="1"/>
          </p:cNvSpPr>
          <p:nvPr>
            <p:ph type="sldNum" sz="quarter" idx="12"/>
          </p:nvPr>
        </p:nvSpPr>
        <p:spPr>
          <a:ln/>
        </p:spPr>
        <p:txBody>
          <a:bodyPr/>
          <a:lstStyle>
            <a:lvl1pPr>
              <a:defRPr/>
            </a:lvl1pPr>
          </a:lstStyle>
          <a:p>
            <a:pPr>
              <a:defRPr/>
            </a:pPr>
            <a:fld id="{7FAAF0D4-0CC3-4151-9062-EA53E4F981BA}" type="slidenum">
              <a:rPr lang="tr-TR" altLang="tr-TR"/>
              <a:pPr>
                <a:defRPr/>
              </a:pPr>
              <a:t>‹#›</a:t>
            </a:fld>
            <a:endParaRPr lang="tr-TR" altLang="tr-TR"/>
          </a:p>
        </p:txBody>
      </p:sp>
    </p:spTree>
    <p:extLst>
      <p:ext uri="{BB962C8B-B14F-4D97-AF65-F5344CB8AC3E}">
        <p14:creationId xmlns:p14="http://schemas.microsoft.com/office/powerpoint/2010/main" val="19673521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smtClean="0"/>
              <a:t>Asıl başlık stili için tıklatın</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tr-TR" altLang="tr-T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tr-TR" altLang="tr-T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020070BE-2FA7-41EB-A9F5-F20FD6D05288}" type="slidenum">
              <a:rPr lang="tr-TR" altLang="tr-TR"/>
              <a:pPr>
                <a:defRP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9" descr="sunu kapa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95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Rectangle 8"/>
          <p:cNvSpPr>
            <a:spLocks noGrp="1" noChangeArrowheads="1"/>
          </p:cNvSpPr>
          <p:nvPr>
            <p:ph type="subTitle" idx="1"/>
          </p:nvPr>
        </p:nvSpPr>
        <p:spPr>
          <a:xfrm>
            <a:off x="3048000" y="3276600"/>
            <a:ext cx="6096000" cy="990600"/>
          </a:xfrm>
        </p:spPr>
        <p:txBody>
          <a:bodyPr/>
          <a:lstStyle/>
          <a:p>
            <a:pPr eaLnBrk="1" hangingPunct="1">
              <a:lnSpc>
                <a:spcPct val="80000"/>
              </a:lnSpc>
            </a:pPr>
            <a:r>
              <a:rPr lang="tr-TR" altLang="tr-TR" sz="3200" b="1" dirty="0" smtClean="0"/>
              <a:t>BİLİMSEL ARAŞTIRMA YÖNTEMLERİ</a:t>
            </a:r>
          </a:p>
          <a:p>
            <a:pPr eaLnBrk="1" hangingPunct="1">
              <a:lnSpc>
                <a:spcPct val="80000"/>
              </a:lnSpc>
            </a:pPr>
            <a:endParaRPr lang="tr-TR" altLang="tr-TR" sz="3200" b="1" dirty="0" smtClean="0"/>
          </a:p>
        </p:txBody>
      </p:sp>
    </p:spTree>
    <p:extLst>
      <p:ext uri="{BB962C8B-B14F-4D97-AF65-F5344CB8AC3E}">
        <p14:creationId xmlns:p14="http://schemas.microsoft.com/office/powerpoint/2010/main" val="27237475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00" y="2819400"/>
            <a:ext cx="7772400" cy="1470025"/>
          </a:xfrm>
        </p:spPr>
        <p:txBody>
          <a:bodyPr anchor="ctr"/>
          <a:lstStyle/>
          <a:p>
            <a:pPr eaLnBrk="1" hangingPunct="1">
              <a:lnSpc>
                <a:spcPct val="80000"/>
              </a:lnSpc>
            </a:pPr>
            <a:r>
              <a:rPr lang="tr-TR" altLang="tr-TR" sz="3200" b="1" dirty="0"/>
              <a:t>BİLİMSEL ARAŞTIRMALARIN RAPORLAŞTIRILMASI</a:t>
            </a:r>
            <a:endParaRPr lang="tr-TR" altLang="tr-TR" sz="4000" b="1" dirty="0">
              <a:solidFill>
                <a:srgbClr val="FF0000"/>
              </a:solidFill>
            </a:endParaRPr>
          </a:p>
        </p:txBody>
      </p:sp>
      <p:pic>
        <p:nvPicPr>
          <p:cNvPr id="4099"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45708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noChangeArrowheads="1"/>
          </p:cNvSpPr>
          <p:nvPr>
            <p:ph idx="1"/>
          </p:nvPr>
        </p:nvSpPr>
        <p:spPr>
          <a:xfrm>
            <a:off x="609600" y="2043402"/>
            <a:ext cx="7620000" cy="3810000"/>
          </a:xfrm>
        </p:spPr>
        <p:txBody>
          <a:bodyPr/>
          <a:lstStyle/>
          <a:p>
            <a:pPr eaLnBrk="1" hangingPunct="1">
              <a:lnSpc>
                <a:spcPct val="80000"/>
              </a:lnSpc>
            </a:pPr>
            <a:r>
              <a:rPr lang="tr-TR" altLang="tr-TR" sz="2200" dirty="0" smtClean="0"/>
              <a:t>Bilimsel yöntemin son aşaması araştırma bulgularının rapora dönüştürülmesidir. Araştırmacılar ele aldıkları konu ile ilgili alandan verileri toplayıp, analiz edip bulgu ve sonuçlara ulaştıktan sonra; bu araştırma sonuçlarını okuyucuya ve ilgili araştırmacılara duyurmak durumundadır. Bunu araştırma raporu ile gerçekleştirirler. </a:t>
            </a:r>
          </a:p>
          <a:p>
            <a:pPr marL="0" indent="0" eaLnBrk="1" hangingPunct="1">
              <a:lnSpc>
                <a:spcPct val="80000"/>
              </a:lnSpc>
              <a:buNone/>
            </a:pPr>
            <a:endParaRPr lang="tr-TR" altLang="tr-TR" sz="2200" dirty="0" smtClean="0"/>
          </a:p>
        </p:txBody>
      </p:sp>
      <p:sp>
        <p:nvSpPr>
          <p:cNvPr id="5123" name="5 Slayt Numarası Yer Tutucusu"/>
          <p:cNvSpPr>
            <a:spLocks noGrp="1"/>
          </p:cNvSpPr>
          <p:nvPr>
            <p:ph type="sldNum" sz="quarter" idx="12"/>
          </p:nvPr>
        </p:nvSpPr>
        <p:spPr>
          <a:xfrm>
            <a:off x="8647113" y="6408738"/>
            <a:ext cx="3667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2FF0537E-484D-4F46-B085-B2B5DB6937BC}" type="slidenum">
              <a:rPr lang="tr-TR" altLang="tr-TR" sz="1400">
                <a:solidFill>
                  <a:srgbClr val="FFFFFF"/>
                </a:solidFill>
              </a:rPr>
              <a:pPr>
                <a:spcBef>
                  <a:spcPct val="0"/>
                </a:spcBef>
                <a:buFontTx/>
                <a:buNone/>
              </a:pPr>
              <a:t>3</a:t>
            </a:fld>
            <a:endParaRPr lang="tr-TR" altLang="tr-TR" sz="1400">
              <a:solidFill>
                <a:srgbClr val="FFFFFF"/>
              </a:solidFill>
            </a:endParaRPr>
          </a:p>
        </p:txBody>
      </p:sp>
      <p:sp>
        <p:nvSpPr>
          <p:cNvPr id="5124" name="Rectangle 2"/>
          <p:cNvSpPr>
            <a:spLocks noGrp="1" noChangeArrowheads="1"/>
          </p:cNvSpPr>
          <p:nvPr>
            <p:ph type="title"/>
          </p:nvPr>
        </p:nvSpPr>
        <p:spPr>
          <a:xfrm>
            <a:off x="-3175" y="295275"/>
            <a:ext cx="9144000" cy="685800"/>
          </a:xfrm>
        </p:spPr>
        <p:txBody>
          <a:bodyPr/>
          <a:lstStyle/>
          <a:p>
            <a:pPr eaLnBrk="1" hangingPunct="1"/>
            <a:r>
              <a:rPr lang="tr-TR" altLang="tr-TR" sz="3600" smtClean="0"/>
              <a:t>Bilimsel Araştırmaların Raporlaştırılması</a:t>
            </a:r>
          </a:p>
        </p:txBody>
      </p:sp>
      <p:pic>
        <p:nvPicPr>
          <p:cNvPr id="5125"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323850" y="260350"/>
            <a:ext cx="6480175" cy="720725"/>
          </a:xfrm>
          <a:prstGeom prst="rect">
            <a:avLst/>
          </a:prstGeom>
          <a:solidFill>
            <a:srgbClr val="CDC7C5"/>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tr-TR" altLang="tr-TR" sz="1600"/>
              <a:t>Bilimsel Araştırmalarda Bulunan Basamaklar</a:t>
            </a:r>
          </a:p>
        </p:txBody>
      </p:sp>
      <p:sp>
        <p:nvSpPr>
          <p:cNvPr id="6147" name="Rectangle 3"/>
          <p:cNvSpPr>
            <a:spLocks noChangeArrowheads="1"/>
          </p:cNvSpPr>
          <p:nvPr/>
        </p:nvSpPr>
        <p:spPr bwMode="auto">
          <a:xfrm>
            <a:off x="0" y="1412875"/>
            <a:ext cx="3348038" cy="3600450"/>
          </a:xfrm>
          <a:prstGeom prst="rect">
            <a:avLst/>
          </a:prstGeom>
          <a:solidFill>
            <a:srgbClr val="FAB900"/>
          </a:solidFill>
          <a:ln w="9525">
            <a:solidFill>
              <a:schemeClr val="tx1"/>
            </a:solidFill>
            <a:miter lim="800000"/>
            <a:headEnd/>
            <a:tailEnd/>
          </a:ln>
        </p:spPr>
        <p:txBody>
          <a:bodyPr wrap="none" anchor="ct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258763">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AutoNum type="arabicPeriod"/>
            </a:pPr>
            <a:r>
              <a:rPr lang="tr-TR" altLang="tr-TR" sz="1600" b="1"/>
              <a:t>Giriş</a:t>
            </a:r>
          </a:p>
          <a:p>
            <a:pPr lvl="1" eaLnBrk="1" hangingPunct="1">
              <a:spcBef>
                <a:spcPct val="0"/>
              </a:spcBef>
              <a:buFontTx/>
              <a:buChar char="•"/>
            </a:pPr>
            <a:r>
              <a:rPr lang="tr-TR" altLang="tr-TR" sz="1600"/>
              <a:t>Araştırma Konusu </a:t>
            </a:r>
          </a:p>
          <a:p>
            <a:pPr lvl="1" eaLnBrk="1" hangingPunct="1">
              <a:spcBef>
                <a:spcPct val="0"/>
              </a:spcBef>
              <a:buFontTx/>
              <a:buNone/>
            </a:pPr>
            <a:r>
              <a:rPr lang="tr-TR" altLang="tr-TR" sz="1600"/>
              <a:t>ve Problemi</a:t>
            </a:r>
          </a:p>
          <a:p>
            <a:pPr lvl="1" eaLnBrk="1" hangingPunct="1">
              <a:spcBef>
                <a:spcPct val="0"/>
              </a:spcBef>
              <a:buFontTx/>
              <a:buChar char="•"/>
            </a:pPr>
            <a:r>
              <a:rPr lang="tr-TR" altLang="tr-TR" sz="1600"/>
              <a:t>Problem Cümlesi</a:t>
            </a:r>
          </a:p>
          <a:p>
            <a:pPr lvl="1" eaLnBrk="1" hangingPunct="1">
              <a:spcBef>
                <a:spcPct val="0"/>
              </a:spcBef>
              <a:buFontTx/>
              <a:buChar char="•"/>
            </a:pPr>
            <a:r>
              <a:rPr lang="tr-TR" altLang="tr-TR" sz="1600"/>
              <a:t>Alt Problemler</a:t>
            </a:r>
          </a:p>
          <a:p>
            <a:pPr lvl="1" eaLnBrk="1" hangingPunct="1">
              <a:spcBef>
                <a:spcPct val="0"/>
              </a:spcBef>
              <a:buFontTx/>
              <a:buChar char="•"/>
            </a:pPr>
            <a:r>
              <a:rPr lang="tr-TR" altLang="tr-TR" sz="1600"/>
              <a:t>Hipotez(ler)</a:t>
            </a:r>
          </a:p>
          <a:p>
            <a:pPr lvl="1" eaLnBrk="1" hangingPunct="1">
              <a:spcBef>
                <a:spcPct val="0"/>
              </a:spcBef>
              <a:buFontTx/>
              <a:buChar char="•"/>
            </a:pPr>
            <a:r>
              <a:rPr lang="tr-TR" altLang="tr-TR" sz="1600"/>
              <a:t>Araştırmanın Önemi</a:t>
            </a:r>
          </a:p>
          <a:p>
            <a:pPr lvl="1" eaLnBrk="1" hangingPunct="1">
              <a:spcBef>
                <a:spcPct val="0"/>
              </a:spcBef>
              <a:buFontTx/>
              <a:buChar char="•"/>
            </a:pPr>
            <a:r>
              <a:rPr lang="tr-TR" altLang="tr-TR" sz="1600"/>
              <a:t>Araştırmanın Amacı</a:t>
            </a:r>
          </a:p>
          <a:p>
            <a:pPr lvl="1" eaLnBrk="1" hangingPunct="1">
              <a:spcBef>
                <a:spcPct val="0"/>
              </a:spcBef>
              <a:buFontTx/>
              <a:buChar char="•"/>
            </a:pPr>
            <a:r>
              <a:rPr lang="tr-TR" altLang="tr-TR" sz="1600"/>
              <a:t>Varsayımlar</a:t>
            </a:r>
          </a:p>
          <a:p>
            <a:pPr lvl="1" eaLnBrk="1" hangingPunct="1">
              <a:spcBef>
                <a:spcPct val="0"/>
              </a:spcBef>
              <a:buFontTx/>
              <a:buChar char="•"/>
            </a:pPr>
            <a:r>
              <a:rPr lang="tr-TR" altLang="tr-TR" sz="1600"/>
              <a:t>Sınırlılıklar</a:t>
            </a:r>
          </a:p>
        </p:txBody>
      </p:sp>
      <p:sp>
        <p:nvSpPr>
          <p:cNvPr id="6148" name="Rectangle 4"/>
          <p:cNvSpPr>
            <a:spLocks noChangeArrowheads="1"/>
          </p:cNvSpPr>
          <p:nvPr/>
        </p:nvSpPr>
        <p:spPr bwMode="auto">
          <a:xfrm>
            <a:off x="3708400" y="1484313"/>
            <a:ext cx="3600450" cy="3313112"/>
          </a:xfrm>
          <a:prstGeom prst="rect">
            <a:avLst/>
          </a:prstGeom>
          <a:solidFill>
            <a:srgbClr val="FAB900"/>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tr-TR" altLang="tr-TR" sz="1600"/>
              <a:t>2. </a:t>
            </a:r>
            <a:r>
              <a:rPr lang="tr-TR" altLang="tr-TR" sz="1600" b="1"/>
              <a:t>İlgili Araştırmalar</a:t>
            </a:r>
          </a:p>
          <a:p>
            <a:pPr eaLnBrk="1" hangingPunct="1">
              <a:spcBef>
                <a:spcPct val="0"/>
              </a:spcBef>
              <a:buFontTx/>
              <a:buNone/>
            </a:pPr>
            <a:r>
              <a:rPr lang="tr-TR" altLang="tr-TR" sz="1600"/>
              <a:t>    (Alanyazın Taraması)</a:t>
            </a:r>
          </a:p>
          <a:p>
            <a:pPr eaLnBrk="1" hangingPunct="1">
              <a:spcBef>
                <a:spcPct val="0"/>
              </a:spcBef>
              <a:buFontTx/>
              <a:buNone/>
            </a:pPr>
            <a:endParaRPr lang="tr-TR" altLang="tr-TR" sz="1600"/>
          </a:p>
          <a:p>
            <a:pPr eaLnBrk="1" hangingPunct="1">
              <a:spcBef>
                <a:spcPct val="0"/>
              </a:spcBef>
              <a:buFontTx/>
              <a:buNone/>
            </a:pPr>
            <a:r>
              <a:rPr lang="tr-TR" altLang="tr-TR" sz="1600"/>
              <a:t>3. </a:t>
            </a:r>
            <a:r>
              <a:rPr lang="tr-TR" altLang="tr-TR" sz="1600" b="1"/>
              <a:t>Yöntem</a:t>
            </a:r>
          </a:p>
          <a:p>
            <a:pPr eaLnBrk="1" hangingPunct="1">
              <a:spcBef>
                <a:spcPct val="0"/>
              </a:spcBef>
            </a:pPr>
            <a:r>
              <a:rPr lang="tr-TR" altLang="tr-TR" sz="1600"/>
              <a:t>    Araştırmanın Yöntemi</a:t>
            </a:r>
          </a:p>
          <a:p>
            <a:pPr eaLnBrk="1" hangingPunct="1">
              <a:spcBef>
                <a:spcPct val="0"/>
              </a:spcBef>
            </a:pPr>
            <a:r>
              <a:rPr lang="tr-TR" altLang="tr-TR" sz="1600"/>
              <a:t>    Evren ve Örneklem</a:t>
            </a:r>
          </a:p>
          <a:p>
            <a:pPr eaLnBrk="1" hangingPunct="1">
              <a:spcBef>
                <a:spcPct val="0"/>
              </a:spcBef>
            </a:pPr>
            <a:r>
              <a:rPr lang="tr-TR" altLang="tr-TR" sz="1600"/>
              <a:t>    Veri Toplama Araçları</a:t>
            </a:r>
          </a:p>
          <a:p>
            <a:pPr eaLnBrk="1" hangingPunct="1">
              <a:spcBef>
                <a:spcPct val="0"/>
              </a:spcBef>
            </a:pPr>
            <a:r>
              <a:rPr lang="tr-TR" altLang="tr-TR" sz="1600"/>
              <a:t>    Verilerin Analizi</a:t>
            </a:r>
          </a:p>
          <a:p>
            <a:pPr eaLnBrk="1" hangingPunct="1">
              <a:spcBef>
                <a:spcPct val="0"/>
              </a:spcBef>
              <a:buFontTx/>
              <a:buNone/>
            </a:pPr>
            <a:endParaRPr lang="tr-TR" altLang="tr-TR" sz="1600"/>
          </a:p>
        </p:txBody>
      </p:sp>
      <p:sp>
        <p:nvSpPr>
          <p:cNvPr id="6149" name="Rectangle 5"/>
          <p:cNvSpPr>
            <a:spLocks noChangeArrowheads="1"/>
          </p:cNvSpPr>
          <p:nvPr/>
        </p:nvSpPr>
        <p:spPr bwMode="auto">
          <a:xfrm>
            <a:off x="7056438" y="3068638"/>
            <a:ext cx="2087562" cy="3240087"/>
          </a:xfrm>
          <a:prstGeom prst="rect">
            <a:avLst/>
          </a:prstGeom>
          <a:solidFill>
            <a:srgbClr val="FAB900"/>
          </a:solidFill>
          <a:ln w="9525">
            <a:solidFill>
              <a:schemeClr val="tx1"/>
            </a:solidFill>
            <a:miter lim="800000"/>
            <a:headEnd/>
            <a:tailEnd/>
          </a:ln>
        </p:spPr>
        <p:txBody>
          <a:bodyPr wrap="none" anchor="ct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AutoNum type="arabicPeriod" startAt="4"/>
            </a:pPr>
            <a:r>
              <a:rPr lang="tr-TR" altLang="tr-TR" sz="1600" b="1"/>
              <a:t>Bulgular </a:t>
            </a:r>
          </a:p>
          <a:p>
            <a:pPr eaLnBrk="1" hangingPunct="1">
              <a:spcBef>
                <a:spcPct val="0"/>
              </a:spcBef>
              <a:buFontTx/>
              <a:buAutoNum type="arabicPeriod" startAt="4"/>
            </a:pPr>
            <a:endParaRPr lang="tr-TR" altLang="tr-TR" sz="1600" b="1"/>
          </a:p>
          <a:p>
            <a:pPr eaLnBrk="1" hangingPunct="1">
              <a:spcBef>
                <a:spcPct val="0"/>
              </a:spcBef>
              <a:buFontTx/>
              <a:buAutoNum type="arabicPeriod" startAt="4"/>
            </a:pPr>
            <a:r>
              <a:rPr lang="tr-TR" altLang="tr-TR" sz="1600" b="1"/>
              <a:t>Tartışma ve </a:t>
            </a:r>
          </a:p>
          <a:p>
            <a:pPr eaLnBrk="1" hangingPunct="1">
              <a:spcBef>
                <a:spcPct val="0"/>
              </a:spcBef>
              <a:buFontTx/>
              <a:buNone/>
            </a:pPr>
            <a:r>
              <a:rPr lang="tr-TR" altLang="tr-TR" sz="1600" b="1"/>
              <a:t>Yorum</a:t>
            </a:r>
          </a:p>
          <a:p>
            <a:pPr eaLnBrk="1" hangingPunct="1">
              <a:spcBef>
                <a:spcPct val="0"/>
              </a:spcBef>
              <a:buFontTx/>
              <a:buNone/>
            </a:pPr>
            <a:endParaRPr lang="tr-TR" altLang="tr-TR" sz="1600" b="1"/>
          </a:p>
          <a:p>
            <a:pPr eaLnBrk="1" hangingPunct="1">
              <a:spcBef>
                <a:spcPct val="0"/>
              </a:spcBef>
              <a:buFontTx/>
              <a:buNone/>
            </a:pPr>
            <a:r>
              <a:rPr lang="tr-TR" altLang="tr-TR" sz="1600" b="1"/>
              <a:t>6. Sonuç ve</a:t>
            </a:r>
          </a:p>
          <a:p>
            <a:pPr eaLnBrk="1" hangingPunct="1">
              <a:spcBef>
                <a:spcPct val="0"/>
              </a:spcBef>
              <a:buFontTx/>
              <a:buNone/>
            </a:pPr>
            <a:r>
              <a:rPr lang="tr-TR" altLang="tr-TR" sz="1600" b="1"/>
              <a:t> Öneriler</a:t>
            </a:r>
          </a:p>
          <a:p>
            <a:pPr eaLnBrk="1" hangingPunct="1">
              <a:spcBef>
                <a:spcPct val="0"/>
              </a:spcBef>
              <a:buFontTx/>
              <a:buNone/>
            </a:pPr>
            <a:endParaRPr lang="tr-TR" altLang="tr-TR" sz="1600" b="1"/>
          </a:p>
          <a:p>
            <a:pPr eaLnBrk="1" hangingPunct="1">
              <a:spcBef>
                <a:spcPct val="0"/>
              </a:spcBef>
              <a:buFontTx/>
              <a:buNone/>
            </a:pPr>
            <a:r>
              <a:rPr lang="tr-TR" altLang="tr-TR" sz="1600" b="1"/>
              <a:t>Kaynaklar </a:t>
            </a:r>
          </a:p>
          <a:p>
            <a:pPr eaLnBrk="1" hangingPunct="1">
              <a:spcBef>
                <a:spcPct val="0"/>
              </a:spcBef>
              <a:buFontTx/>
              <a:buNone/>
            </a:pPr>
            <a:r>
              <a:rPr lang="tr-TR" altLang="tr-TR" sz="1600" b="1"/>
              <a:t>Ekler</a:t>
            </a:r>
          </a:p>
          <a:p>
            <a:pPr eaLnBrk="1" hangingPunct="1">
              <a:spcBef>
                <a:spcPct val="0"/>
              </a:spcBef>
              <a:buFontTx/>
              <a:buAutoNum type="arabicPeriod" startAt="6"/>
            </a:pPr>
            <a:endParaRPr lang="tr-TR" altLang="tr-TR" sz="1600" b="1"/>
          </a:p>
        </p:txBody>
      </p:sp>
      <p:sp>
        <p:nvSpPr>
          <p:cNvPr id="6150" name="Line 6"/>
          <p:cNvSpPr>
            <a:spLocks noChangeShapeType="1"/>
          </p:cNvSpPr>
          <p:nvPr/>
        </p:nvSpPr>
        <p:spPr bwMode="auto">
          <a:xfrm>
            <a:off x="2051050" y="836613"/>
            <a:ext cx="0" cy="576262"/>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6151" name="Line 8"/>
          <p:cNvSpPr>
            <a:spLocks noChangeShapeType="1"/>
          </p:cNvSpPr>
          <p:nvPr/>
        </p:nvSpPr>
        <p:spPr bwMode="auto">
          <a:xfrm>
            <a:off x="6227763" y="2133600"/>
            <a:ext cx="2159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16" name="15 Bükülü Ok"/>
          <p:cNvSpPr/>
          <p:nvPr/>
        </p:nvSpPr>
        <p:spPr bwMode="auto">
          <a:xfrm rot="5400000">
            <a:off x="7595394" y="1916907"/>
            <a:ext cx="1081087" cy="1079500"/>
          </a:xfrm>
          <a:prstGeom prst="bentArrow">
            <a:avLst>
              <a:gd name="adj1" fmla="val 25000"/>
              <a:gd name="adj2" fmla="val 21319"/>
              <a:gd name="adj3" fmla="val 25000"/>
              <a:gd name="adj4" fmla="val 43750"/>
            </a:avLst>
          </a:prstGeom>
          <a:solidFill>
            <a:schemeClr val="accent1"/>
          </a:solidFill>
          <a:ln w="9525" cap="flat" cmpd="sng" algn="ctr">
            <a:solidFill>
              <a:schemeClr val="tx1"/>
            </a:solidFill>
            <a:prstDash val="solid"/>
            <a:round/>
            <a:headEnd type="none" w="med" len="med"/>
            <a:tailEnd type="none" w="med" len="med"/>
          </a:ln>
          <a:effectLst/>
        </p:spPr>
        <p:txBody>
          <a:bodyPr/>
          <a:lstStyle/>
          <a:p>
            <a:pPr algn="ctr" eaLnBrk="1" hangingPunct="1">
              <a:defRPr/>
            </a:pPr>
            <a:endParaRPr lang="tr-TR">
              <a:latin typeface="Arial" charset="0"/>
            </a:endParaRPr>
          </a:p>
        </p:txBody>
      </p:sp>
      <p:sp>
        <p:nvSpPr>
          <p:cNvPr id="6153" name="16 Sağ Ok"/>
          <p:cNvSpPr>
            <a:spLocks noChangeArrowheads="1"/>
          </p:cNvSpPr>
          <p:nvPr/>
        </p:nvSpPr>
        <p:spPr bwMode="auto">
          <a:xfrm>
            <a:off x="3276600" y="1989138"/>
            <a:ext cx="647700" cy="287337"/>
          </a:xfrm>
          <a:prstGeom prst="rightArrow">
            <a:avLst>
              <a:gd name="adj1" fmla="val 50000"/>
              <a:gd name="adj2" fmla="val 50092"/>
            </a:avLst>
          </a:prstGeom>
          <a:solidFill>
            <a:schemeClr val="accent1"/>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tr-TR" altLang="tr-TR" sz="1600"/>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12775" y="228600"/>
            <a:ext cx="8153400" cy="557213"/>
          </a:xfrm>
        </p:spPr>
        <p:txBody>
          <a:bodyPr/>
          <a:lstStyle/>
          <a:p>
            <a:pPr eaLnBrk="1" hangingPunct="1"/>
            <a:r>
              <a:rPr lang="tr-TR" altLang="tr-TR" smtClean="0">
                <a:solidFill>
                  <a:schemeClr val="accent2"/>
                </a:solidFill>
              </a:rPr>
              <a:t>Bir Tezin Ana Bölümleri</a:t>
            </a:r>
          </a:p>
        </p:txBody>
      </p:sp>
      <p:sp>
        <p:nvSpPr>
          <p:cNvPr id="11267" name="Rectangle 3"/>
          <p:cNvSpPr>
            <a:spLocks noGrp="1" noChangeArrowheads="1"/>
          </p:cNvSpPr>
          <p:nvPr>
            <p:ph sz="quarter" idx="1"/>
          </p:nvPr>
        </p:nvSpPr>
        <p:spPr>
          <a:xfrm>
            <a:off x="642938" y="928688"/>
            <a:ext cx="8029575" cy="5643562"/>
          </a:xfrm>
        </p:spPr>
        <p:txBody>
          <a:bodyPr/>
          <a:lstStyle/>
          <a:p>
            <a:pPr eaLnBrk="1" hangingPunct="1">
              <a:buClr>
                <a:schemeClr val="accent1"/>
              </a:buClr>
              <a:buFont typeface="Wingdings" panose="05000000000000000000" pitchFamily="2" charset="2"/>
              <a:buNone/>
              <a:defRPr/>
            </a:pPr>
            <a:r>
              <a:rPr lang="tr-TR" sz="2000" dirty="0"/>
              <a:t>I.  Kapak Sayfası</a:t>
            </a:r>
          </a:p>
          <a:p>
            <a:pPr eaLnBrk="1" hangingPunct="1">
              <a:buClr>
                <a:schemeClr val="accent1"/>
              </a:buClr>
              <a:buFont typeface="Wingdings" panose="05000000000000000000" pitchFamily="2" charset="2"/>
              <a:buNone/>
              <a:defRPr/>
            </a:pPr>
            <a:endParaRPr lang="tr-TR" sz="1400" dirty="0"/>
          </a:p>
          <a:p>
            <a:pPr eaLnBrk="1" hangingPunct="1">
              <a:buClr>
                <a:schemeClr val="accent1"/>
              </a:buClr>
              <a:buFont typeface="Wingdings" panose="05000000000000000000" pitchFamily="2" charset="2"/>
              <a:buNone/>
              <a:defRPr/>
            </a:pPr>
            <a:r>
              <a:rPr lang="tr-TR" sz="2000" dirty="0"/>
              <a:t>İçindekiler (Başlıklara Göre)</a:t>
            </a:r>
          </a:p>
          <a:p>
            <a:pPr marL="533400" indent="-533400" eaLnBrk="1" hangingPunct="1">
              <a:buClr>
                <a:schemeClr val="tx1"/>
              </a:buClr>
              <a:buFont typeface="Wingdings" panose="05000000000000000000" pitchFamily="2" charset="2"/>
              <a:buNone/>
              <a:defRPr/>
            </a:pPr>
            <a:r>
              <a:rPr lang="tr-TR" sz="2000" dirty="0"/>
              <a:t>1. Bölüm: Giriş</a:t>
            </a:r>
          </a:p>
          <a:p>
            <a:pPr marL="533400" indent="-533400" eaLnBrk="1" hangingPunct="1">
              <a:buClr>
                <a:schemeClr val="tx1"/>
              </a:buClr>
              <a:buFont typeface="Wingdings" panose="05000000000000000000" pitchFamily="2" charset="2"/>
              <a:buNone/>
              <a:defRPr/>
            </a:pPr>
            <a:r>
              <a:rPr lang="tr-TR" sz="2000" dirty="0"/>
              <a:t>2. Bölüm: Kaynak taraması</a:t>
            </a:r>
          </a:p>
          <a:p>
            <a:pPr marL="533400" indent="-533400" eaLnBrk="1" hangingPunct="1">
              <a:buClr>
                <a:schemeClr val="tx1"/>
              </a:buClr>
              <a:buFont typeface="Wingdings" panose="05000000000000000000" pitchFamily="2" charset="2"/>
              <a:buNone/>
              <a:defRPr/>
            </a:pPr>
            <a:r>
              <a:rPr lang="tr-TR" sz="2000" dirty="0"/>
              <a:t>3. Bölüm:Yöntem</a:t>
            </a:r>
          </a:p>
          <a:p>
            <a:pPr marL="533400" indent="-533400" eaLnBrk="1" hangingPunct="1">
              <a:buClr>
                <a:schemeClr val="tx1"/>
              </a:buClr>
              <a:buFont typeface="Wingdings" panose="05000000000000000000" pitchFamily="2" charset="2"/>
              <a:buNone/>
              <a:defRPr/>
            </a:pPr>
            <a:r>
              <a:rPr lang="tr-TR" sz="2000" dirty="0"/>
              <a:t>	</a:t>
            </a:r>
            <a:r>
              <a:rPr lang="tr-TR" sz="1400" dirty="0"/>
              <a:t>3.1. .…birinci derece bölüm başlığı</a:t>
            </a:r>
          </a:p>
          <a:p>
            <a:pPr marL="533400" indent="-533400" eaLnBrk="1" hangingPunct="1">
              <a:buClr>
                <a:schemeClr val="tx1"/>
              </a:buClr>
              <a:buFont typeface="Wingdings" panose="05000000000000000000" pitchFamily="2" charset="2"/>
              <a:buNone/>
              <a:defRPr/>
            </a:pPr>
            <a:r>
              <a:rPr lang="tr-TR" sz="1400" dirty="0"/>
              <a:t>	3.2. ….ikinci derece bölüm başlığı</a:t>
            </a:r>
          </a:p>
          <a:p>
            <a:pPr marL="533400" indent="-533400" eaLnBrk="1" hangingPunct="1">
              <a:buClr>
                <a:schemeClr val="tx1"/>
              </a:buClr>
              <a:buFont typeface="Wingdings" panose="05000000000000000000" pitchFamily="2" charset="2"/>
              <a:buNone/>
              <a:defRPr/>
            </a:pPr>
            <a:r>
              <a:rPr lang="tr-TR" sz="2000" dirty="0"/>
              <a:t>4. Bölüm: Bulgular</a:t>
            </a:r>
          </a:p>
          <a:p>
            <a:pPr marL="533400" indent="-533400" eaLnBrk="1" hangingPunct="1">
              <a:buClr>
                <a:schemeClr val="tx1"/>
              </a:buClr>
              <a:buFont typeface="Wingdings" panose="05000000000000000000" pitchFamily="2" charset="2"/>
              <a:buNone/>
              <a:defRPr/>
            </a:pPr>
            <a:r>
              <a:rPr lang="tr-TR" sz="2000" dirty="0"/>
              <a:t>	</a:t>
            </a:r>
            <a:r>
              <a:rPr lang="tr-TR" sz="1400" dirty="0"/>
              <a:t>4.1. birinci derece bölüm başlığı</a:t>
            </a:r>
          </a:p>
          <a:p>
            <a:pPr marL="533400" indent="-533400" eaLnBrk="1" hangingPunct="1">
              <a:buClr>
                <a:schemeClr val="tx1"/>
              </a:buClr>
              <a:buFont typeface="Wingdings" panose="05000000000000000000" pitchFamily="2" charset="2"/>
              <a:buNone/>
              <a:defRPr/>
            </a:pPr>
            <a:r>
              <a:rPr lang="tr-TR" sz="1400" dirty="0"/>
              <a:t>	4.2. ikinci derece bölüm başlığı</a:t>
            </a:r>
          </a:p>
          <a:p>
            <a:pPr marL="533400" indent="-533400" eaLnBrk="1" hangingPunct="1">
              <a:buClr>
                <a:schemeClr val="tx1"/>
              </a:buClr>
              <a:buFont typeface="Wingdings" panose="05000000000000000000" pitchFamily="2" charset="2"/>
              <a:buNone/>
              <a:defRPr/>
            </a:pPr>
            <a:r>
              <a:rPr lang="tr-TR" sz="2000" dirty="0"/>
              <a:t>5. Bölüm: Tartışma ve Yorum</a:t>
            </a:r>
          </a:p>
          <a:p>
            <a:pPr marL="533400" indent="-533400" eaLnBrk="1" hangingPunct="1">
              <a:buClr>
                <a:schemeClr val="tx1"/>
              </a:buClr>
              <a:buFont typeface="Wingdings" panose="05000000000000000000" pitchFamily="2" charset="2"/>
              <a:buNone/>
              <a:defRPr/>
            </a:pPr>
            <a:r>
              <a:rPr lang="tr-TR" sz="2000" dirty="0"/>
              <a:t>6. Sonuç ve öneriler,</a:t>
            </a:r>
          </a:p>
          <a:p>
            <a:pPr marL="533400" indent="-533400" eaLnBrk="1" hangingPunct="1">
              <a:buClr>
                <a:schemeClr val="tx1"/>
              </a:buClr>
              <a:buFont typeface="Wingdings" panose="05000000000000000000" pitchFamily="2" charset="2"/>
              <a:buNone/>
              <a:defRPr/>
            </a:pPr>
            <a:r>
              <a:rPr lang="tr-TR" sz="2000" dirty="0"/>
              <a:t>Kaynakça</a:t>
            </a:r>
          </a:p>
          <a:p>
            <a:pPr marL="533400" indent="-533400" eaLnBrk="1" hangingPunct="1">
              <a:buClr>
                <a:schemeClr val="tx1"/>
              </a:buClr>
              <a:buFont typeface="Wingdings" panose="05000000000000000000" pitchFamily="2" charset="2"/>
              <a:buNone/>
              <a:defRPr/>
            </a:pPr>
            <a:r>
              <a:rPr lang="tr-TR" sz="2000" dirty="0"/>
              <a:t>Ekler</a:t>
            </a:r>
          </a:p>
          <a:p>
            <a:pPr marL="533400" indent="-533400" eaLnBrk="1" hangingPunct="1">
              <a:buClr>
                <a:schemeClr val="accent1"/>
              </a:buClr>
              <a:buFont typeface="Wingdings" panose="05000000000000000000" pitchFamily="2" charset="2"/>
              <a:buAutoNum type="arabicPeriod" startAt="6"/>
              <a:defRPr/>
            </a:pPr>
            <a:endParaRPr lang="tr-TR" sz="2000" dirty="0"/>
          </a:p>
          <a:p>
            <a:pPr marL="533400" indent="-533400" eaLnBrk="1" hangingPunct="1">
              <a:buClr>
                <a:schemeClr val="accent1"/>
              </a:buClr>
              <a:buFont typeface="Wingdings" panose="05000000000000000000" pitchFamily="2" charset="2"/>
              <a:buNone/>
              <a:defRPr/>
            </a:pPr>
            <a:endParaRPr lang="tr-TR" sz="2000" dirty="0"/>
          </a:p>
        </p:txBody>
      </p:sp>
      <p:pic>
        <p:nvPicPr>
          <p:cNvPr id="819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p:cNvSpPr>
            <a:spLocks noGrp="1" noChangeArrowheads="1"/>
          </p:cNvSpPr>
          <p:nvPr>
            <p:ph type="title"/>
          </p:nvPr>
        </p:nvSpPr>
        <p:spPr>
          <a:xfrm>
            <a:off x="612775" y="228600"/>
            <a:ext cx="8153400" cy="990600"/>
          </a:xfrm>
          <a:noFill/>
        </p:spPr>
        <p:txBody>
          <a:bodyPr/>
          <a:lstStyle/>
          <a:p>
            <a:pPr eaLnBrk="1" hangingPunct="1"/>
            <a:r>
              <a:rPr lang="tr-TR" altLang="tr-TR" sz="3800" smtClean="0">
                <a:solidFill>
                  <a:schemeClr val="accent2"/>
                </a:solidFill>
              </a:rPr>
              <a:t>Kapak Sayfası</a:t>
            </a:r>
          </a:p>
        </p:txBody>
      </p:sp>
      <p:sp>
        <p:nvSpPr>
          <p:cNvPr id="10243" name="Rectangle 3"/>
          <p:cNvSpPr>
            <a:spLocks noGrp="1" noChangeArrowheads="1"/>
          </p:cNvSpPr>
          <p:nvPr>
            <p:ph sz="quarter" idx="1"/>
          </p:nvPr>
        </p:nvSpPr>
        <p:spPr>
          <a:xfrm>
            <a:off x="900113" y="1412875"/>
            <a:ext cx="7772400" cy="4530725"/>
          </a:xfrm>
        </p:spPr>
        <p:txBody>
          <a:bodyPr/>
          <a:lstStyle/>
          <a:p>
            <a:pPr lvl="1" eaLnBrk="1" hangingPunct="1"/>
            <a:r>
              <a:rPr lang="tr-TR" altLang="tr-TR" sz="2200" dirty="0" smtClean="0"/>
              <a:t>Raporun </a:t>
            </a:r>
            <a:r>
              <a:rPr lang="tr-TR" altLang="tr-TR" sz="2200" dirty="0" smtClean="0"/>
              <a:t>veya tezin adı (tezin konu başlığı)</a:t>
            </a:r>
          </a:p>
          <a:p>
            <a:pPr lvl="1" eaLnBrk="1" hangingPunct="1"/>
            <a:r>
              <a:rPr lang="tr-TR" altLang="tr-TR" sz="2200" dirty="0" smtClean="0"/>
              <a:t>Raporu hazırlayan kişi, grup veya kuruluş adı</a:t>
            </a:r>
          </a:p>
          <a:p>
            <a:pPr lvl="1" eaLnBrk="1" hangingPunct="1"/>
            <a:r>
              <a:rPr lang="tr-TR" altLang="tr-TR" sz="2200" dirty="0" smtClean="0"/>
              <a:t>Raporun hazırlandığı ya da basıldığı yer</a:t>
            </a:r>
          </a:p>
          <a:p>
            <a:pPr lvl="1" eaLnBrk="1" hangingPunct="1"/>
            <a:r>
              <a:rPr lang="tr-TR" altLang="tr-TR" sz="2200" dirty="0" smtClean="0"/>
              <a:t>Raporun hazırlandığı (tamamlandığı veya basıldığı) tarih</a:t>
            </a:r>
          </a:p>
          <a:p>
            <a:pPr lvl="1" eaLnBrk="1" hangingPunct="1"/>
            <a:r>
              <a:rPr lang="tr-TR" altLang="tr-TR" sz="2200" dirty="0" smtClean="0"/>
              <a:t>Rapor yayınlanmış ise yayıncının adı veya araştırmanın sahibi olan kurum</a:t>
            </a:r>
          </a:p>
          <a:p>
            <a:pPr lvl="1" eaLnBrk="1" hangingPunct="1"/>
            <a:r>
              <a:rPr lang="tr-TR" altLang="tr-TR" sz="2200" dirty="0" smtClean="0"/>
              <a:t>Yayın numarası (yayın seri numarası veya ISBN numarası)</a:t>
            </a:r>
          </a:p>
        </p:txBody>
      </p:sp>
      <p:pic>
        <p:nvPicPr>
          <p:cNvPr id="10244"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12775" y="228600"/>
            <a:ext cx="8153400" cy="990600"/>
          </a:xfrm>
        </p:spPr>
        <p:txBody>
          <a:bodyPr/>
          <a:lstStyle/>
          <a:p>
            <a:pPr eaLnBrk="1" hangingPunct="1"/>
            <a:r>
              <a:rPr lang="tr-TR" altLang="tr-TR" smtClean="0">
                <a:solidFill>
                  <a:schemeClr val="accent2"/>
                </a:solidFill>
              </a:rPr>
              <a:t>Özet</a:t>
            </a:r>
          </a:p>
        </p:txBody>
      </p:sp>
      <p:sp>
        <p:nvSpPr>
          <p:cNvPr id="12291" name="Rectangle 3"/>
          <p:cNvSpPr>
            <a:spLocks noGrp="1" noChangeArrowheads="1"/>
          </p:cNvSpPr>
          <p:nvPr>
            <p:ph sz="quarter" idx="1"/>
          </p:nvPr>
        </p:nvSpPr>
        <p:spPr>
          <a:xfrm>
            <a:off x="612775" y="1600200"/>
            <a:ext cx="8153400" cy="4495800"/>
          </a:xfrm>
        </p:spPr>
        <p:txBody>
          <a:bodyPr/>
          <a:lstStyle/>
          <a:p>
            <a:pPr algn="just" eaLnBrk="1" hangingPunct="1">
              <a:buFont typeface="Wingdings" panose="05000000000000000000" pitchFamily="2" charset="2"/>
              <a:buNone/>
            </a:pPr>
            <a:r>
              <a:rPr lang="tr-TR" altLang="tr-TR" smtClean="0"/>
              <a:t>	Bir araştırma raporunda kapak sayfasından sonra ÖZET kısmı yer almaktadır. Bir sayfayı geçmemesi, hatta daktilo yazısıyla yarım sayfa olması en uygundur. </a:t>
            </a:r>
          </a:p>
          <a:p>
            <a:pPr algn="just" eaLnBrk="1" hangingPunct="1">
              <a:buFont typeface="Wingdings" panose="05000000000000000000" pitchFamily="2" charset="2"/>
              <a:buNone/>
            </a:pPr>
            <a:endParaRPr lang="tr-TR" altLang="tr-TR" smtClean="0"/>
          </a:p>
        </p:txBody>
      </p:sp>
      <p:pic>
        <p:nvPicPr>
          <p:cNvPr id="12292"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900113" y="404813"/>
            <a:ext cx="7772400" cy="954087"/>
          </a:xfrm>
        </p:spPr>
        <p:txBody>
          <a:bodyPr/>
          <a:lstStyle/>
          <a:p>
            <a:pPr eaLnBrk="1" hangingPunct="1"/>
            <a:r>
              <a:rPr lang="tr-TR" altLang="tr-TR" sz="3800" smtClean="0">
                <a:solidFill>
                  <a:schemeClr val="accent2"/>
                </a:solidFill>
              </a:rPr>
              <a:t>Anahtar Kelimeler</a:t>
            </a:r>
          </a:p>
        </p:txBody>
      </p:sp>
      <p:sp>
        <p:nvSpPr>
          <p:cNvPr id="13315" name="Rectangle 3"/>
          <p:cNvSpPr>
            <a:spLocks noGrp="1" noChangeArrowheads="1"/>
          </p:cNvSpPr>
          <p:nvPr>
            <p:ph sz="quarter" idx="1"/>
          </p:nvPr>
        </p:nvSpPr>
        <p:spPr>
          <a:xfrm>
            <a:off x="612775" y="1600200"/>
            <a:ext cx="8153400" cy="4495800"/>
          </a:xfrm>
        </p:spPr>
        <p:txBody>
          <a:bodyPr/>
          <a:lstStyle/>
          <a:p>
            <a:pPr algn="just" eaLnBrk="1" hangingPunct="1">
              <a:buFont typeface="Wingdings" panose="05000000000000000000" pitchFamily="2" charset="2"/>
              <a:buNone/>
            </a:pPr>
            <a:r>
              <a:rPr lang="tr-TR" altLang="tr-TR" smtClean="0"/>
              <a:t>	Özet sayfasının alt bölümüne anahtar kelimeler yer almalıdır. Yayın tarayıcılar, kütüphaneciler veya araştırıcılar için tezin başlığı her zaman yeterli bilgiyi vermeyebilir. Bu nedenle, tezin içeriğini yansıtmak üzere 3-5 kelimeler ayrıca yazılmalıdır. </a:t>
            </a:r>
          </a:p>
        </p:txBody>
      </p:sp>
      <p:pic>
        <p:nvPicPr>
          <p:cNvPr id="1331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12775" y="228600"/>
            <a:ext cx="8153400" cy="990600"/>
          </a:xfrm>
        </p:spPr>
        <p:txBody>
          <a:bodyPr/>
          <a:lstStyle/>
          <a:p>
            <a:pPr eaLnBrk="1" hangingPunct="1"/>
            <a:r>
              <a:rPr lang="tr-TR" altLang="tr-TR" smtClean="0">
                <a:solidFill>
                  <a:schemeClr val="accent2"/>
                </a:solidFill>
              </a:rPr>
              <a:t>İçindekiler</a:t>
            </a:r>
          </a:p>
        </p:txBody>
      </p:sp>
      <p:sp>
        <p:nvSpPr>
          <p:cNvPr id="14339" name="Rectangle 3"/>
          <p:cNvSpPr>
            <a:spLocks noGrp="1" noChangeArrowheads="1"/>
          </p:cNvSpPr>
          <p:nvPr>
            <p:ph sz="quarter" idx="1"/>
          </p:nvPr>
        </p:nvSpPr>
        <p:spPr>
          <a:xfrm>
            <a:off x="612775" y="1600200"/>
            <a:ext cx="8153400" cy="4495800"/>
          </a:xfrm>
        </p:spPr>
        <p:txBody>
          <a:bodyPr/>
          <a:lstStyle/>
          <a:p>
            <a:pPr algn="just" eaLnBrk="1" hangingPunct="1">
              <a:buFont typeface="Wingdings" panose="05000000000000000000" pitchFamily="2" charset="2"/>
              <a:buNone/>
            </a:pPr>
            <a:r>
              <a:rPr lang="tr-TR" altLang="tr-TR" smtClean="0"/>
              <a:t>	Rapor içeriğinin bir sıra dahilinde veya sayfa numaralarına göre yer aldığı kısımdır. Belirli bir sayfa sınırlaması yoktur. Konu başlıkları ve alt başlıkları ondalık sisteme göre sırayla numaralanır ve balıktan sonra karşısına da hangi sayfada yer aldığı yazılır. </a:t>
            </a:r>
          </a:p>
        </p:txBody>
      </p:sp>
      <p:pic>
        <p:nvPicPr>
          <p:cNvPr id="14340"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12775" y="228600"/>
            <a:ext cx="8153400" cy="990600"/>
          </a:xfrm>
        </p:spPr>
        <p:txBody>
          <a:bodyPr/>
          <a:lstStyle/>
          <a:p>
            <a:pPr eaLnBrk="1" hangingPunct="1"/>
            <a:r>
              <a:rPr lang="tr-TR" altLang="tr-TR" smtClean="0">
                <a:solidFill>
                  <a:schemeClr val="accent2"/>
                </a:solidFill>
              </a:rPr>
              <a:t>Giriş</a:t>
            </a:r>
          </a:p>
        </p:txBody>
      </p:sp>
      <p:sp>
        <p:nvSpPr>
          <p:cNvPr id="15363" name="Rectangle 3"/>
          <p:cNvSpPr>
            <a:spLocks noGrp="1" noChangeArrowheads="1"/>
          </p:cNvSpPr>
          <p:nvPr>
            <p:ph sz="quarter" idx="1"/>
          </p:nvPr>
        </p:nvSpPr>
        <p:spPr>
          <a:xfrm>
            <a:off x="612775" y="1600200"/>
            <a:ext cx="8153400" cy="4495800"/>
          </a:xfrm>
        </p:spPr>
        <p:txBody>
          <a:bodyPr/>
          <a:lstStyle/>
          <a:p>
            <a:pPr algn="just" eaLnBrk="1" hangingPunct="1">
              <a:buFont typeface="Wingdings" panose="05000000000000000000" pitchFamily="2" charset="2"/>
              <a:buNone/>
            </a:pPr>
            <a:r>
              <a:rPr lang="tr-TR" altLang="tr-TR" smtClean="0"/>
              <a:t>	Bir raporun giriş bölümü konunun genel olarak ortaya konulduğu ve tanıtımın yapıldığı bölümdür. Giriş bölümüne ayrılacak sayfa sayısı bakımından herhangi bir sınırlama yapmak doğru değildir. Ancak girişte üç hususun itina ile vurgulanmasında yarar vardır.</a:t>
            </a:r>
          </a:p>
          <a:p>
            <a:pPr eaLnBrk="1" hangingPunct="1">
              <a:buFont typeface="Wingdings" panose="05000000000000000000" pitchFamily="2" charset="2"/>
              <a:buNone/>
            </a:pPr>
            <a:endParaRPr lang="tr-TR" altLang="tr-TR" smtClean="0"/>
          </a:p>
        </p:txBody>
      </p:sp>
      <p:pic>
        <p:nvPicPr>
          <p:cNvPr id="15364"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806450" y="188913"/>
            <a:ext cx="8229600" cy="1143000"/>
          </a:xfrm>
        </p:spPr>
        <p:txBody>
          <a:bodyPr/>
          <a:lstStyle/>
          <a:p>
            <a:pPr eaLnBrk="1" hangingPunct="1"/>
            <a:r>
              <a:rPr lang="tr-TR" altLang="tr-TR" smtClean="0">
                <a:solidFill>
                  <a:schemeClr val="accent2"/>
                </a:solidFill>
              </a:rPr>
              <a:t>Literatur Bildirimi</a:t>
            </a:r>
          </a:p>
        </p:txBody>
      </p:sp>
      <p:sp>
        <p:nvSpPr>
          <p:cNvPr id="17411" name="Text Box 4"/>
          <p:cNvSpPr txBox="1">
            <a:spLocks noChangeArrowheads="1"/>
          </p:cNvSpPr>
          <p:nvPr/>
        </p:nvSpPr>
        <p:spPr bwMode="auto">
          <a:xfrm>
            <a:off x="900113" y="1484313"/>
            <a:ext cx="705643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tr-TR" altLang="tr-TR" sz="2400"/>
              <a:t>Yapılan çalışmayla doğrudan ilişkili başlıca çalışmaları özet olarak tanıtmaktır.</a:t>
            </a:r>
          </a:p>
        </p:txBody>
      </p:sp>
      <p:pic>
        <p:nvPicPr>
          <p:cNvPr id="17415"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755650" y="188913"/>
            <a:ext cx="8229600" cy="1143000"/>
          </a:xfrm>
        </p:spPr>
        <p:txBody>
          <a:bodyPr/>
          <a:lstStyle/>
          <a:p>
            <a:pPr eaLnBrk="1" hangingPunct="1"/>
            <a:r>
              <a:rPr lang="tr-TR" altLang="tr-TR" smtClean="0">
                <a:solidFill>
                  <a:schemeClr val="accent2"/>
                </a:solidFill>
              </a:rPr>
              <a:t>Yöntem	</a:t>
            </a:r>
          </a:p>
        </p:txBody>
      </p:sp>
      <p:sp>
        <p:nvSpPr>
          <p:cNvPr id="19459" name="Rectangle 3"/>
          <p:cNvSpPr>
            <a:spLocks noGrp="1" noChangeArrowheads="1"/>
          </p:cNvSpPr>
          <p:nvPr>
            <p:ph sz="quarter" idx="1"/>
          </p:nvPr>
        </p:nvSpPr>
        <p:spPr>
          <a:xfrm>
            <a:off x="914400" y="1700213"/>
            <a:ext cx="8229600" cy="4530725"/>
          </a:xfrm>
        </p:spPr>
        <p:txBody>
          <a:bodyPr/>
          <a:lstStyle/>
          <a:p>
            <a:pPr eaLnBrk="1" hangingPunct="1">
              <a:buClr>
                <a:srgbClr val="D79C6F"/>
              </a:buClr>
              <a:buFont typeface="Wingdings" panose="05000000000000000000" pitchFamily="2" charset="2"/>
              <a:buChar char="§"/>
            </a:pPr>
            <a:r>
              <a:rPr lang="tr-TR" altLang="tr-TR" smtClean="0"/>
              <a:t>Evren ve Örneklem</a:t>
            </a:r>
          </a:p>
          <a:p>
            <a:pPr eaLnBrk="1" hangingPunct="1">
              <a:buClr>
                <a:srgbClr val="D79C6F"/>
              </a:buClr>
              <a:buFont typeface="Wingdings" panose="05000000000000000000" pitchFamily="2" charset="2"/>
              <a:buChar char="§"/>
            </a:pPr>
            <a:r>
              <a:rPr lang="tr-TR" altLang="tr-TR" smtClean="0"/>
              <a:t>Araştırma Deseni</a:t>
            </a:r>
          </a:p>
          <a:p>
            <a:pPr eaLnBrk="1" hangingPunct="1">
              <a:buClr>
                <a:srgbClr val="D79C6F"/>
              </a:buClr>
              <a:buFont typeface="Wingdings" panose="05000000000000000000" pitchFamily="2" charset="2"/>
              <a:buChar char="§"/>
            </a:pPr>
            <a:r>
              <a:rPr lang="tr-TR" altLang="tr-TR" smtClean="0"/>
              <a:t>Veri Toplama Araçları</a:t>
            </a:r>
          </a:p>
          <a:p>
            <a:pPr eaLnBrk="1" hangingPunct="1">
              <a:buClr>
                <a:srgbClr val="D79C6F"/>
              </a:buClr>
              <a:buFont typeface="Wingdings" panose="05000000000000000000" pitchFamily="2" charset="2"/>
              <a:buChar char="§"/>
            </a:pPr>
            <a:r>
              <a:rPr lang="tr-TR" altLang="tr-TR" smtClean="0"/>
              <a:t>Verilerin analizi</a:t>
            </a:r>
          </a:p>
          <a:p>
            <a:pPr eaLnBrk="1" hangingPunct="1">
              <a:buFont typeface="Wingdings" panose="05000000000000000000" pitchFamily="2" charset="2"/>
              <a:buNone/>
            </a:pPr>
            <a:endParaRPr lang="tr-TR" altLang="tr-TR" smtClean="0"/>
          </a:p>
        </p:txBody>
      </p:sp>
      <p:pic>
        <p:nvPicPr>
          <p:cNvPr id="19460"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84213" y="341313"/>
            <a:ext cx="8229600" cy="1143000"/>
          </a:xfrm>
        </p:spPr>
        <p:txBody>
          <a:bodyPr/>
          <a:lstStyle/>
          <a:p>
            <a:pPr eaLnBrk="1" hangingPunct="1"/>
            <a:r>
              <a:rPr lang="tr-TR" altLang="tr-TR" sz="3600" smtClean="0">
                <a:solidFill>
                  <a:schemeClr val="accent2"/>
                </a:solidFill>
              </a:rPr>
              <a:t>Bulgular</a:t>
            </a:r>
            <a:endParaRPr lang="tr-TR" altLang="tr-TR" sz="3800" smtClean="0">
              <a:solidFill>
                <a:schemeClr val="accent2"/>
              </a:solidFill>
            </a:endParaRPr>
          </a:p>
        </p:txBody>
      </p:sp>
      <p:sp>
        <p:nvSpPr>
          <p:cNvPr id="20483" name="Text Box 4"/>
          <p:cNvSpPr txBox="1">
            <a:spLocks noChangeArrowheads="1"/>
          </p:cNvSpPr>
          <p:nvPr/>
        </p:nvSpPr>
        <p:spPr bwMode="auto">
          <a:xfrm>
            <a:off x="827088" y="1700213"/>
            <a:ext cx="7508875"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tr-TR" altLang="tr-TR" sz="2400"/>
              <a:t>Araştırma başında belirlenen hipotezlerin kabul edilmesi veya red edilmesi bu analizlerin sonucunda mümkün olmaktadır.</a:t>
            </a:r>
          </a:p>
        </p:txBody>
      </p:sp>
      <p:sp>
        <p:nvSpPr>
          <p:cNvPr id="4" name="Rectangle 2"/>
          <p:cNvSpPr txBox="1">
            <a:spLocks noChangeArrowheads="1"/>
          </p:cNvSpPr>
          <p:nvPr/>
        </p:nvSpPr>
        <p:spPr bwMode="auto">
          <a:xfrm>
            <a:off x="785813" y="3571875"/>
            <a:ext cx="8229600" cy="1143000"/>
          </a:xfrm>
          <a:prstGeom prst="rect">
            <a:avLst/>
          </a:prstGeom>
          <a:noFill/>
          <a:ln w="9525">
            <a:noFill/>
            <a:miter lim="800000"/>
            <a:headEnd/>
            <a:tailEnd/>
          </a:ln>
        </p:spPr>
        <p:txBody>
          <a:bodyPr anchor="ctr"/>
          <a:lstStyle/>
          <a:p>
            <a:pPr eaLnBrk="1" hangingPunct="1">
              <a:defRPr/>
            </a:pPr>
            <a:r>
              <a:rPr lang="tr-TR" sz="3600" dirty="0">
                <a:solidFill>
                  <a:schemeClr val="accent2"/>
                </a:solidFill>
                <a:latin typeface="Arial Black" pitchFamily="34" charset="0"/>
                <a:ea typeface="+mj-ea"/>
                <a:cs typeface="Arial" charset="0"/>
              </a:rPr>
              <a:t>Tartışma ve Yorum</a:t>
            </a:r>
            <a:endParaRPr lang="tr-TR" sz="3800" dirty="0">
              <a:solidFill>
                <a:schemeClr val="accent2"/>
              </a:solidFill>
              <a:latin typeface="Arial Black" pitchFamily="34" charset="0"/>
              <a:ea typeface="+mj-ea"/>
              <a:cs typeface="Arial" charset="0"/>
            </a:endParaRPr>
          </a:p>
        </p:txBody>
      </p:sp>
      <p:pic>
        <p:nvPicPr>
          <p:cNvPr id="20485"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539750" y="260350"/>
            <a:ext cx="8229600" cy="1143000"/>
          </a:xfrm>
        </p:spPr>
        <p:txBody>
          <a:bodyPr/>
          <a:lstStyle/>
          <a:p>
            <a:pPr eaLnBrk="1" hangingPunct="1"/>
            <a:r>
              <a:rPr lang="tr-TR" altLang="tr-TR" dirty="0" smtClean="0">
                <a:solidFill>
                  <a:schemeClr val="accent2"/>
                </a:solidFill>
              </a:rPr>
              <a:t>Araştırmanın sonuçları</a:t>
            </a:r>
          </a:p>
        </p:txBody>
      </p:sp>
      <p:sp>
        <p:nvSpPr>
          <p:cNvPr id="21507" name="Text Box 4"/>
          <p:cNvSpPr txBox="1">
            <a:spLocks noChangeArrowheads="1"/>
          </p:cNvSpPr>
          <p:nvPr/>
        </p:nvSpPr>
        <p:spPr bwMode="auto">
          <a:xfrm>
            <a:off x="1116013" y="1989138"/>
            <a:ext cx="5059362"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
                <a:schemeClr val="accent1"/>
              </a:buClr>
              <a:buFont typeface="Wingdings" panose="05000000000000000000" pitchFamily="2" charset="2"/>
              <a:buChar char="§"/>
            </a:pPr>
            <a:r>
              <a:rPr lang="tr-TR" altLang="tr-TR" sz="2400"/>
              <a:t>Bir sorunu çözmüş olmak</a:t>
            </a:r>
          </a:p>
          <a:p>
            <a:pPr eaLnBrk="1" hangingPunct="1">
              <a:spcBef>
                <a:spcPct val="0"/>
              </a:spcBef>
              <a:buClr>
                <a:schemeClr val="accent1"/>
              </a:buClr>
              <a:buFont typeface="Wingdings" panose="05000000000000000000" pitchFamily="2" charset="2"/>
              <a:buChar char="§"/>
            </a:pPr>
            <a:r>
              <a:rPr lang="tr-TR" altLang="tr-TR" sz="2400"/>
              <a:t>Bilgi üretmek</a:t>
            </a:r>
          </a:p>
          <a:p>
            <a:pPr eaLnBrk="1" hangingPunct="1">
              <a:spcBef>
                <a:spcPct val="0"/>
              </a:spcBef>
              <a:buClr>
                <a:schemeClr val="accent1"/>
              </a:buClr>
              <a:buFont typeface="Wingdings" panose="05000000000000000000" pitchFamily="2" charset="2"/>
              <a:buChar char="§"/>
            </a:pPr>
            <a:r>
              <a:rPr lang="tr-TR" altLang="tr-TR" sz="2400"/>
              <a:t>Yeni bir yöntem geliştirmek</a:t>
            </a:r>
          </a:p>
          <a:p>
            <a:pPr eaLnBrk="1" hangingPunct="1">
              <a:spcBef>
                <a:spcPct val="0"/>
              </a:spcBef>
              <a:buClr>
                <a:schemeClr val="accent1"/>
              </a:buClr>
              <a:buFont typeface="Wingdings" panose="05000000000000000000" pitchFamily="2" charset="2"/>
              <a:buChar char="§"/>
            </a:pPr>
            <a:r>
              <a:rPr lang="tr-TR" altLang="tr-TR" sz="2400"/>
              <a:t>Ekonomik yarar sağlamak</a:t>
            </a:r>
          </a:p>
        </p:txBody>
      </p:sp>
      <p:pic>
        <p:nvPicPr>
          <p:cNvPr id="21508"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900113" y="404813"/>
            <a:ext cx="6408737" cy="1143000"/>
          </a:xfrm>
        </p:spPr>
        <p:txBody>
          <a:bodyPr/>
          <a:lstStyle/>
          <a:p>
            <a:pPr eaLnBrk="1" hangingPunct="1"/>
            <a:r>
              <a:rPr lang="tr-TR" altLang="tr-TR" smtClean="0">
                <a:solidFill>
                  <a:schemeClr val="accent2"/>
                </a:solidFill>
              </a:rPr>
              <a:t>Öneriler</a:t>
            </a:r>
          </a:p>
        </p:txBody>
      </p:sp>
      <p:sp>
        <p:nvSpPr>
          <p:cNvPr id="22531" name="Text Box 4"/>
          <p:cNvSpPr txBox="1">
            <a:spLocks noChangeArrowheads="1"/>
          </p:cNvSpPr>
          <p:nvPr/>
        </p:nvSpPr>
        <p:spPr bwMode="auto">
          <a:xfrm>
            <a:off x="827088" y="2060575"/>
            <a:ext cx="7705725"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tr-TR" altLang="tr-TR" sz="2400"/>
              <a:t>Sorunun çözümünde ya da, daha da iyileştirilmesinde veya beklenen ekonomik yararın sağlanmasında nelerin yapılması gerektiğinin ortaya konulmasıdır.</a:t>
            </a:r>
          </a:p>
        </p:txBody>
      </p:sp>
      <p:pic>
        <p:nvPicPr>
          <p:cNvPr id="22532"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12775" y="228600"/>
            <a:ext cx="8153400" cy="990600"/>
          </a:xfrm>
        </p:spPr>
        <p:txBody>
          <a:bodyPr/>
          <a:lstStyle/>
          <a:p>
            <a:pPr eaLnBrk="1" hangingPunct="1"/>
            <a:r>
              <a:rPr lang="tr-TR" altLang="tr-TR" smtClean="0">
                <a:solidFill>
                  <a:schemeClr val="accent2"/>
                </a:solidFill>
              </a:rPr>
              <a:t>Kaynakça</a:t>
            </a:r>
          </a:p>
        </p:txBody>
      </p:sp>
      <p:sp>
        <p:nvSpPr>
          <p:cNvPr id="23555" name="Rectangle 3"/>
          <p:cNvSpPr>
            <a:spLocks noGrp="1" noChangeArrowheads="1"/>
          </p:cNvSpPr>
          <p:nvPr>
            <p:ph sz="quarter" idx="1"/>
          </p:nvPr>
        </p:nvSpPr>
        <p:spPr>
          <a:xfrm>
            <a:off x="612775" y="1600200"/>
            <a:ext cx="8153400" cy="4495800"/>
          </a:xfrm>
        </p:spPr>
        <p:txBody>
          <a:bodyPr/>
          <a:lstStyle/>
          <a:p>
            <a:pPr algn="just" eaLnBrk="1" hangingPunct="1">
              <a:buFont typeface="Wingdings" panose="05000000000000000000" pitchFamily="2" charset="2"/>
              <a:buNone/>
            </a:pPr>
            <a:r>
              <a:rPr lang="tr-TR" altLang="tr-TR" dirty="0" smtClean="0"/>
              <a:t>	Tezde doğrudan ya da dolaylı olarak yararlanılan tüm yayınların ve belgelerin bir düzen içerisinde belirtildiği listeye kaynakça adı verilir. </a:t>
            </a:r>
          </a:p>
        </p:txBody>
      </p:sp>
      <p:pic>
        <p:nvPicPr>
          <p:cNvPr id="2355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755650" y="438150"/>
            <a:ext cx="5832475" cy="1143000"/>
          </a:xfrm>
        </p:spPr>
        <p:txBody>
          <a:bodyPr/>
          <a:lstStyle/>
          <a:p>
            <a:pPr eaLnBrk="1" hangingPunct="1"/>
            <a:r>
              <a:rPr lang="tr-TR" altLang="tr-TR" smtClean="0">
                <a:solidFill>
                  <a:schemeClr val="accent2"/>
                </a:solidFill>
              </a:rPr>
              <a:t>Ekler</a:t>
            </a:r>
          </a:p>
        </p:txBody>
      </p:sp>
      <p:sp>
        <p:nvSpPr>
          <p:cNvPr id="24579" name="Text Box 4"/>
          <p:cNvSpPr txBox="1">
            <a:spLocks noChangeArrowheads="1"/>
          </p:cNvSpPr>
          <p:nvPr/>
        </p:nvSpPr>
        <p:spPr bwMode="auto">
          <a:xfrm>
            <a:off x="1090613" y="2228850"/>
            <a:ext cx="7369175"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
                <a:schemeClr val="accent1"/>
              </a:buClr>
              <a:buFont typeface="Wingdings" panose="05000000000000000000" pitchFamily="2" charset="2"/>
              <a:buChar char="§"/>
            </a:pPr>
            <a:r>
              <a:rPr lang="tr-TR" altLang="tr-TR" sz="2400"/>
              <a:t>Metin kısmında çok hacim teşkil edecek istatistik tablolar</a:t>
            </a:r>
          </a:p>
          <a:p>
            <a:pPr eaLnBrk="1" hangingPunct="1">
              <a:spcBef>
                <a:spcPct val="0"/>
              </a:spcBef>
              <a:buClr>
                <a:schemeClr val="accent1"/>
              </a:buClr>
              <a:buFont typeface="Wingdings" panose="05000000000000000000" pitchFamily="2" charset="2"/>
              <a:buChar char="§"/>
            </a:pPr>
            <a:r>
              <a:rPr lang="tr-TR" altLang="tr-TR" sz="2400"/>
              <a:t>Bir kısım resim, harita, kroki, şekil veya grafikler</a:t>
            </a:r>
          </a:p>
          <a:p>
            <a:pPr eaLnBrk="1" hangingPunct="1">
              <a:spcBef>
                <a:spcPct val="0"/>
              </a:spcBef>
              <a:buClr>
                <a:schemeClr val="accent1"/>
              </a:buClr>
              <a:buFont typeface="Wingdings" panose="05000000000000000000" pitchFamily="2" charset="2"/>
              <a:buChar char="§"/>
            </a:pPr>
            <a:r>
              <a:rPr lang="tr-TR" altLang="tr-TR" sz="2400"/>
              <a:t>Araştırmada kullanılan anket formu örneği</a:t>
            </a:r>
          </a:p>
          <a:p>
            <a:pPr eaLnBrk="1" hangingPunct="1">
              <a:spcBef>
                <a:spcPct val="0"/>
              </a:spcBef>
              <a:buClr>
                <a:schemeClr val="accent1"/>
              </a:buClr>
              <a:buFont typeface="Wingdings" panose="05000000000000000000" pitchFamily="2" charset="2"/>
              <a:buChar char="§"/>
            </a:pPr>
            <a:r>
              <a:rPr lang="tr-TR" altLang="tr-TR" sz="2400"/>
              <a:t>Araştırmada sözü edilen bazı metin parçaları, mektuplar veya belgeler</a:t>
            </a:r>
          </a:p>
        </p:txBody>
      </p:sp>
      <p:pic>
        <p:nvPicPr>
          <p:cNvPr id="24580"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73</TotalTime>
  <Words>523</Words>
  <Application>Microsoft Office PowerPoint</Application>
  <PresentationFormat>Ekran Gösterisi (4:3)</PresentationFormat>
  <Paragraphs>89</Paragraphs>
  <Slides>17</Slides>
  <Notes>1</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17</vt:i4>
      </vt:variant>
    </vt:vector>
  </HeadingPairs>
  <TitlesOfParts>
    <vt:vector size="22" baseType="lpstr">
      <vt:lpstr>Arial</vt:lpstr>
      <vt:lpstr>Arial Black</vt:lpstr>
      <vt:lpstr>Calibri</vt:lpstr>
      <vt:lpstr>Wingdings</vt:lpstr>
      <vt:lpstr>Varsayılan Tasarım</vt:lpstr>
      <vt:lpstr>PowerPoint Sunusu</vt:lpstr>
      <vt:lpstr>BİLİMSEL ARAŞTIRMALARIN RAPORLAŞTIRILMASI</vt:lpstr>
      <vt:lpstr>Bilimsel Araştırmaların Raporlaştırılması</vt:lpstr>
      <vt:lpstr>PowerPoint Sunusu</vt:lpstr>
      <vt:lpstr>Bir Tezin Ana Bölümleri</vt:lpstr>
      <vt:lpstr>Kapak Sayfası</vt:lpstr>
      <vt:lpstr>Özet</vt:lpstr>
      <vt:lpstr>Anahtar Kelimeler</vt:lpstr>
      <vt:lpstr>İçindekiler</vt:lpstr>
      <vt:lpstr>Giriş</vt:lpstr>
      <vt:lpstr>Literatur Bildirimi</vt:lpstr>
      <vt:lpstr>Yöntem </vt:lpstr>
      <vt:lpstr>Bulgular</vt:lpstr>
      <vt:lpstr>Araştırmanın sonuçları</vt:lpstr>
      <vt:lpstr>Öneriler</vt:lpstr>
      <vt:lpstr>Kaynakça</vt:lpstr>
      <vt:lpstr>Ekler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part-time</dc:creator>
  <cp:lastModifiedBy>pc</cp:lastModifiedBy>
  <cp:revision>16</cp:revision>
  <cp:lastPrinted>1601-01-01T00:00:00Z</cp:lastPrinted>
  <dcterms:created xsi:type="dcterms:W3CDTF">2013-05-22T05:54:15Z</dcterms:created>
  <dcterms:modified xsi:type="dcterms:W3CDTF">2020-10-01T22:26:49Z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