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258" r:id="rId4"/>
    <p:sldId id="262" r:id="rId5"/>
    <p:sldId id="263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59" r:id="rId1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>
        <p:scale>
          <a:sx n="81" d="100"/>
          <a:sy n="81" d="100"/>
        </p:scale>
        <p:origin x="-1038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3.04.2020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İKTİSAT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İKTİSADİ ve İDARİ BİLİMLER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İKT 314-KAMU EKONOMİSİ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Doç. Dr. Metin SAĞLAM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2400" dirty="0" smtClean="0"/>
              <a:t>Kamu Ekonomisine Giriş</a:t>
            </a:r>
            <a:endParaRPr lang="tr-TR" altLang="tr-TR" sz="2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İKT 314-KAMU EKONOMİSİ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2400" dirty="0"/>
              <a:t>Kamu Ekonomisine Giriş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 </a:t>
            </a:r>
            <a:r>
              <a:rPr lang="tr-TR" sz="2400" dirty="0" smtClean="0"/>
              <a:t>Ders Planı</a:t>
            </a:r>
          </a:p>
          <a:p>
            <a:r>
              <a:rPr lang="tr-TR" sz="2400" dirty="0" smtClean="0"/>
              <a:t>Kamu Ekonomisinin Konusu</a:t>
            </a:r>
          </a:p>
          <a:p>
            <a:r>
              <a:rPr lang="tr-TR" sz="2400" dirty="0" smtClean="0"/>
              <a:t>Kamu Ekonomisinin Kapsamı ve Niteliği</a:t>
            </a:r>
          </a:p>
          <a:p>
            <a:r>
              <a:rPr lang="tr-TR" sz="2400" dirty="0"/>
              <a:t>Kamu </a:t>
            </a:r>
            <a:r>
              <a:rPr lang="tr-TR" sz="2400" dirty="0" smtClean="0"/>
              <a:t>Ekonomisinin </a:t>
            </a:r>
            <a:r>
              <a:rPr lang="tr-TR" sz="2400" dirty="0"/>
              <a:t>K</a:t>
            </a:r>
            <a:r>
              <a:rPr lang="tr-TR" sz="2400" dirty="0" smtClean="0"/>
              <a:t>apsamı </a:t>
            </a:r>
            <a:r>
              <a:rPr lang="tr-TR" sz="2400" dirty="0"/>
              <a:t>ve </a:t>
            </a:r>
            <a:r>
              <a:rPr lang="tr-TR" sz="2400" dirty="0" smtClean="0"/>
              <a:t>Niteliği</a:t>
            </a:r>
          </a:p>
          <a:p>
            <a:r>
              <a:rPr lang="tr-TR" sz="2400" dirty="0" smtClean="0"/>
              <a:t>Kamu </a:t>
            </a:r>
            <a:r>
              <a:rPr lang="tr-TR" sz="2400" dirty="0"/>
              <a:t>K</a:t>
            </a:r>
            <a:r>
              <a:rPr lang="tr-TR" sz="2400" dirty="0" smtClean="0"/>
              <a:t>esiminin </a:t>
            </a:r>
            <a:r>
              <a:rPr lang="tr-TR" sz="2400" dirty="0" err="1" smtClean="0"/>
              <a:t>Nisbî</a:t>
            </a:r>
            <a:r>
              <a:rPr lang="tr-TR" sz="2400" dirty="0" smtClean="0"/>
              <a:t> </a:t>
            </a:r>
            <a:r>
              <a:rPr lang="tr-TR" sz="2400" dirty="0"/>
              <a:t>önemi ve </a:t>
            </a:r>
            <a:r>
              <a:rPr lang="tr-TR" sz="2400" dirty="0" smtClean="0"/>
              <a:t>Payını </a:t>
            </a:r>
            <a:r>
              <a:rPr lang="tr-TR" sz="2400" dirty="0"/>
              <a:t>B</a:t>
            </a:r>
            <a:r>
              <a:rPr lang="tr-TR" sz="2400" dirty="0" smtClean="0"/>
              <a:t>elirleyen Kriterler</a:t>
            </a:r>
          </a:p>
          <a:p>
            <a:r>
              <a:rPr lang="tr-TR" sz="2400" dirty="0" smtClean="0"/>
              <a:t>Kamu </a:t>
            </a:r>
            <a:r>
              <a:rPr lang="tr-TR" sz="2400" dirty="0"/>
              <a:t>E</a:t>
            </a:r>
            <a:r>
              <a:rPr lang="tr-TR" sz="2400" dirty="0" smtClean="0"/>
              <a:t>konomisinin İşlevleri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2400" dirty="0"/>
              <a:t>Kamu Ekonomisine Giriş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  	</a:t>
            </a:r>
          </a:p>
          <a:p>
            <a:r>
              <a:rPr lang="tr-TR" sz="2400" dirty="0" smtClean="0"/>
              <a:t>Kamu Ekonomisinin Konusu</a:t>
            </a:r>
          </a:p>
          <a:p>
            <a:pPr marL="0" indent="0">
              <a:buNone/>
            </a:pPr>
            <a:r>
              <a:rPr lang="tr-TR" sz="2400" dirty="0" smtClean="0"/>
              <a:t> «devletin ekonomideki faaliyetleridir»</a:t>
            </a:r>
          </a:p>
          <a:p>
            <a:pPr marL="0" indent="0">
              <a:buNone/>
            </a:pP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Kamu ekonomisi en geniş anlamıyla devletin ekonomik analizi olarak ifade edilebilir.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90005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2400" dirty="0"/>
              <a:t>Kamu Ekonomisine Giriş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  <a:r>
              <a:rPr lang="tr-TR" sz="2400" dirty="0" smtClean="0"/>
              <a:t>Kamu Ekonomisinin Kapsamı ve Niteliği</a:t>
            </a:r>
          </a:p>
          <a:p>
            <a:r>
              <a:rPr lang="tr-TR" sz="2400" dirty="0" smtClean="0"/>
              <a:t>Kamu kesimi, mülkiyeti kamuya ait olan ve yönetimi kamu birimleri tarafından yapılan kesimdir.</a:t>
            </a:r>
            <a:endParaRPr lang="tr-TR" sz="2400" dirty="0"/>
          </a:p>
          <a:p>
            <a:r>
              <a:rPr lang="tr-TR" sz="2400" dirty="0" smtClean="0"/>
              <a:t>Bütün ülkelerde kamu kesimi mevcuttur.</a:t>
            </a:r>
          </a:p>
          <a:p>
            <a:r>
              <a:rPr lang="tr-TR" sz="2400" dirty="0" smtClean="0"/>
              <a:t>Kamu ekonomisi, genel olarak toplumun ortak ihtiyaçlarını karşılayacak mal ve hizmetleri üretirler.</a:t>
            </a:r>
          </a:p>
          <a:p>
            <a:r>
              <a:rPr lang="tr-TR" sz="2400" dirty="0" smtClean="0"/>
              <a:t>Özel kesim özel mal ve hizmetleri üretirler.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8812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98984"/>
          </a:xfrm>
        </p:spPr>
        <p:txBody>
          <a:bodyPr/>
          <a:lstStyle/>
          <a:p>
            <a:r>
              <a:rPr lang="tr-TR" altLang="tr-TR" sz="2400" dirty="0"/>
              <a:t>Kamu Ekonomisine Giriş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/>
          <a:lstStyle/>
          <a:p>
            <a:pPr marL="0" indent="0">
              <a:buNone/>
            </a:pPr>
            <a:r>
              <a:rPr lang="tr-TR" sz="2800" dirty="0" smtClean="0"/>
              <a:t>  </a:t>
            </a:r>
            <a:r>
              <a:rPr lang="tr-TR" sz="2400" dirty="0" smtClean="0"/>
              <a:t>Ekonomide Kamu </a:t>
            </a:r>
            <a:r>
              <a:rPr lang="tr-TR" sz="2400" dirty="0"/>
              <a:t>K</a:t>
            </a:r>
            <a:r>
              <a:rPr lang="tr-TR" sz="2400" dirty="0" smtClean="0"/>
              <a:t>esiminin Payını Belirleyen Kriterler</a:t>
            </a:r>
            <a:endParaRPr lang="tr-TR" sz="2400" dirty="0"/>
          </a:p>
          <a:p>
            <a:r>
              <a:rPr lang="tr-TR" sz="2400" dirty="0" smtClean="0"/>
              <a:t>A. Kamu Harcamalarının Büyüklüğü </a:t>
            </a:r>
          </a:p>
          <a:p>
            <a:r>
              <a:rPr lang="tr-TR" sz="2400" dirty="0" smtClean="0"/>
              <a:t>1. Savunma ve Güvenlik Hizmetleri</a:t>
            </a:r>
          </a:p>
          <a:p>
            <a:r>
              <a:rPr lang="tr-TR" sz="2400" dirty="0" smtClean="0"/>
              <a:t>2.  Adalet Hizmetleri</a:t>
            </a:r>
          </a:p>
          <a:p>
            <a:r>
              <a:rPr lang="tr-TR" sz="2400" dirty="0" smtClean="0"/>
              <a:t>3.  Altyapı Hizmetleri</a:t>
            </a:r>
          </a:p>
          <a:p>
            <a:r>
              <a:rPr lang="tr-TR" sz="2400" dirty="0" smtClean="0"/>
              <a:t>4. Sağlık Hizmetleri</a:t>
            </a:r>
          </a:p>
          <a:p>
            <a:r>
              <a:rPr lang="tr-TR" sz="2400" dirty="0" smtClean="0"/>
              <a:t>5. Eğitim Hizmetleri</a:t>
            </a:r>
          </a:p>
          <a:p>
            <a:r>
              <a:rPr lang="tr-TR" sz="2400" dirty="0" smtClean="0"/>
              <a:t>6. Sosyal Güvenlik Hizmetleri</a:t>
            </a:r>
            <a:endParaRPr lang="tr-TR" sz="2400" dirty="0"/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93526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576064"/>
          </a:xfrm>
        </p:spPr>
        <p:txBody>
          <a:bodyPr/>
          <a:lstStyle/>
          <a:p>
            <a:r>
              <a:rPr lang="tr-TR" altLang="tr-TR" sz="2400" dirty="0"/>
              <a:t>Kamu Ekonomisine Giriş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0">
              <a:buNone/>
            </a:pPr>
            <a:r>
              <a:rPr lang="tr-TR" sz="2400" dirty="0" smtClean="0"/>
              <a:t>  Ekonomide Kamu </a:t>
            </a:r>
            <a:r>
              <a:rPr lang="tr-TR" sz="2400" dirty="0"/>
              <a:t>K</a:t>
            </a:r>
            <a:r>
              <a:rPr lang="tr-TR" sz="2400" dirty="0" smtClean="0"/>
              <a:t>esiminin Payını Belirleyen Kriterler</a:t>
            </a:r>
            <a:endParaRPr lang="tr-TR" sz="2400" dirty="0"/>
          </a:p>
          <a:p>
            <a:r>
              <a:rPr lang="tr-TR" sz="2400" dirty="0"/>
              <a:t>B</a:t>
            </a:r>
            <a:r>
              <a:rPr lang="tr-TR" sz="2400" dirty="0" smtClean="0"/>
              <a:t>. Kamu Gelirlerinin Büyüklüğü </a:t>
            </a:r>
          </a:p>
          <a:p>
            <a:r>
              <a:rPr lang="tr-TR" sz="2400" dirty="0" smtClean="0"/>
              <a:t>1. Vergi</a:t>
            </a:r>
          </a:p>
          <a:p>
            <a:r>
              <a:rPr lang="tr-TR" sz="2400" dirty="0" smtClean="0"/>
              <a:t>2.  Harç</a:t>
            </a:r>
          </a:p>
          <a:p>
            <a:r>
              <a:rPr lang="tr-TR" sz="2400" dirty="0" smtClean="0"/>
              <a:t>3.  Resim</a:t>
            </a:r>
          </a:p>
          <a:p>
            <a:r>
              <a:rPr lang="tr-TR" sz="2400" dirty="0" smtClean="0"/>
              <a:t>4. Şerefiye</a:t>
            </a:r>
          </a:p>
          <a:p>
            <a:r>
              <a:rPr lang="tr-TR" sz="2400" dirty="0" smtClean="0"/>
              <a:t>5. Parafiskal Gelirler</a:t>
            </a:r>
          </a:p>
          <a:p>
            <a:r>
              <a:rPr lang="tr-TR" sz="2400" dirty="0" smtClean="0"/>
              <a:t>6. Mülk ve Teşebbüs Gelirleri</a:t>
            </a:r>
            <a:endParaRPr lang="tr-TR" sz="2400" dirty="0"/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569231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78098"/>
          </a:xfrm>
        </p:spPr>
        <p:txBody>
          <a:bodyPr/>
          <a:lstStyle/>
          <a:p>
            <a:r>
              <a:rPr lang="tr-TR" altLang="tr-TR" sz="2400" dirty="0"/>
              <a:t>Kamu Ekonomisine Giriş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pPr marL="0" indent="0">
              <a:buNone/>
            </a:pPr>
            <a:endParaRPr lang="tr-TR" sz="2400" dirty="0" smtClean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Ekonomide Kamu </a:t>
            </a:r>
            <a:r>
              <a:rPr lang="tr-TR" sz="2400" dirty="0"/>
              <a:t>K</a:t>
            </a:r>
            <a:r>
              <a:rPr lang="tr-TR" sz="2400" dirty="0" smtClean="0"/>
              <a:t>esiminin Payını Belirleyen Kriterler</a:t>
            </a:r>
            <a:endParaRPr lang="tr-TR" sz="2400" dirty="0"/>
          </a:p>
          <a:p>
            <a:r>
              <a:rPr lang="tr-TR" sz="2400" dirty="0"/>
              <a:t>B</a:t>
            </a:r>
            <a:r>
              <a:rPr lang="tr-TR" sz="2400" dirty="0" smtClean="0"/>
              <a:t>. Kamu Gelirlerinin Büyüklüğü </a:t>
            </a:r>
          </a:p>
          <a:p>
            <a:r>
              <a:rPr lang="tr-TR" sz="2400" dirty="0"/>
              <a:t>7</a:t>
            </a:r>
            <a:r>
              <a:rPr lang="tr-TR" sz="2400" dirty="0" smtClean="0"/>
              <a:t>. Para Cezaları</a:t>
            </a:r>
          </a:p>
          <a:p>
            <a:r>
              <a:rPr lang="tr-TR" sz="2400" dirty="0"/>
              <a:t>8</a:t>
            </a:r>
            <a:r>
              <a:rPr lang="tr-TR" sz="2400" dirty="0" smtClean="0"/>
              <a:t>. Diğer Gelirler 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38102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778098"/>
          </a:xfrm>
        </p:spPr>
        <p:txBody>
          <a:bodyPr/>
          <a:lstStyle/>
          <a:p>
            <a:r>
              <a:rPr lang="tr-TR" altLang="tr-TR" sz="2400" dirty="0"/>
              <a:t>Kamu Ekonomisine Giriş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tr-TR" sz="2800" dirty="0" smtClean="0"/>
              <a:t>  </a:t>
            </a:r>
          </a:p>
          <a:p>
            <a:pPr marL="0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 </a:t>
            </a:r>
            <a:r>
              <a:rPr lang="tr-TR" sz="2400" dirty="0" smtClean="0"/>
              <a:t>Ekonomide Kamu </a:t>
            </a:r>
            <a:r>
              <a:rPr lang="tr-TR" sz="2400" dirty="0"/>
              <a:t>K</a:t>
            </a:r>
            <a:r>
              <a:rPr lang="tr-TR" sz="2400" dirty="0" smtClean="0"/>
              <a:t>esiminin Payını Belirleyen Kriterler</a:t>
            </a:r>
            <a:endParaRPr lang="tr-TR" sz="2400" dirty="0"/>
          </a:p>
          <a:p>
            <a:r>
              <a:rPr lang="tr-TR" sz="2400" dirty="0" smtClean="0"/>
              <a:t>C. Kamu Borçlarının Büyüklüğü </a:t>
            </a:r>
          </a:p>
          <a:p>
            <a:r>
              <a:rPr lang="tr-TR" sz="2400" dirty="0" smtClean="0"/>
              <a:t>     1. Kamu Kesiminin Borçlanma Nedenleri </a:t>
            </a:r>
          </a:p>
          <a:p>
            <a:r>
              <a:rPr lang="tr-TR" sz="2400" dirty="0" smtClean="0"/>
              <a:t>     2. Borçlanma Türleri</a:t>
            </a:r>
          </a:p>
          <a:p>
            <a:r>
              <a:rPr lang="tr-TR" sz="2400" dirty="0" smtClean="0"/>
              <a:t>     3. Borçlanmanın Sınırı 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960468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tr-TR" altLang="tr-TR" sz="2400" dirty="0"/>
              <a:t>Kamu Ekonomisine Giriş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tr-TR" sz="2800" dirty="0" smtClean="0"/>
              <a:t>  </a:t>
            </a:r>
            <a:r>
              <a:rPr lang="tr-TR" sz="2400" dirty="0" smtClean="0"/>
              <a:t>Ekonomide Kamu </a:t>
            </a:r>
            <a:r>
              <a:rPr lang="tr-TR" sz="2400" dirty="0"/>
              <a:t>K</a:t>
            </a:r>
            <a:r>
              <a:rPr lang="tr-TR" sz="2400" dirty="0" smtClean="0"/>
              <a:t>esiminin Payını Belirleyen Kriterler</a:t>
            </a:r>
            <a:endParaRPr lang="tr-TR" sz="2400" dirty="0"/>
          </a:p>
          <a:p>
            <a:r>
              <a:rPr lang="tr-TR" sz="2400" dirty="0" smtClean="0"/>
              <a:t>C. Kamu Bütçesinin Büyüklüğü </a:t>
            </a:r>
          </a:p>
          <a:p>
            <a:r>
              <a:rPr lang="tr-TR" sz="2400" dirty="0" smtClean="0"/>
              <a:t>D. Toplam İstihdam İçinde Kamunun Payı</a:t>
            </a:r>
          </a:p>
          <a:p>
            <a:r>
              <a:rPr lang="tr-TR" sz="2400" dirty="0" smtClean="0"/>
              <a:t>E. Toplam Yatırımlar İçinde Kamunun Payı</a:t>
            </a:r>
          </a:p>
          <a:p>
            <a:r>
              <a:rPr lang="tr-TR" sz="2400" dirty="0" smtClean="0"/>
              <a:t>F. Regülasyon/</a:t>
            </a:r>
            <a:r>
              <a:rPr lang="tr-TR" sz="2400" dirty="0" err="1" smtClean="0"/>
              <a:t>Deregülasyon</a:t>
            </a:r>
            <a:r>
              <a:rPr lang="tr-TR" sz="2400" dirty="0" smtClean="0"/>
              <a:t> Uygulamaları</a:t>
            </a:r>
          </a:p>
          <a:p>
            <a:r>
              <a:rPr lang="tr-TR" sz="2400" dirty="0" smtClean="0"/>
              <a:t>G. Kamu İktisadi teşebbüslerinin Ekonomideki Payı</a:t>
            </a:r>
          </a:p>
          <a:p>
            <a:r>
              <a:rPr lang="tr-TR" sz="2400" dirty="0" smtClean="0"/>
              <a:t>H. Diğer Kriterler 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679131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tr-TR" altLang="tr-TR" sz="2400" dirty="0"/>
              <a:t>Kamu Ekonomisine Giriş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tr-TR" sz="2400" dirty="0" smtClean="0"/>
              <a:t>  Kamu Ekonomisinin İşlevleri</a:t>
            </a:r>
            <a:endParaRPr lang="tr-TR" sz="2400" dirty="0"/>
          </a:p>
          <a:p>
            <a:r>
              <a:rPr lang="tr-TR" sz="2400" dirty="0" smtClean="0"/>
              <a:t>1. Optimal Kaynak Dağılımının Sağlanması</a:t>
            </a:r>
          </a:p>
          <a:p>
            <a:r>
              <a:rPr lang="tr-TR" sz="2400" dirty="0" smtClean="0"/>
              <a:t> Birinci En İyi/İkinci En İyi</a:t>
            </a:r>
          </a:p>
          <a:p>
            <a:r>
              <a:rPr lang="tr-TR" sz="2400" dirty="0" err="1" smtClean="0"/>
              <a:t>Pareto</a:t>
            </a:r>
            <a:r>
              <a:rPr lang="tr-TR" sz="2400" dirty="0" smtClean="0"/>
              <a:t> Optimumu</a:t>
            </a:r>
          </a:p>
          <a:p>
            <a:r>
              <a:rPr lang="tr-TR" sz="2400" dirty="0" smtClean="0"/>
              <a:t>Mali Sömürü/Mali Rant</a:t>
            </a:r>
          </a:p>
          <a:p>
            <a:r>
              <a:rPr lang="tr-TR" sz="2400" dirty="0" smtClean="0"/>
              <a:t>Bedavacılık Sorunu</a:t>
            </a:r>
          </a:p>
          <a:p>
            <a:r>
              <a:rPr lang="tr-TR" sz="2400" dirty="0" smtClean="0"/>
              <a:t>2. Kamusal Mal ve Hizmetlerin Etkin Olarak Sunumu</a:t>
            </a:r>
          </a:p>
          <a:p>
            <a:r>
              <a:rPr lang="tr-TR" sz="2400" dirty="0" smtClean="0"/>
              <a:t>3. Dışsallıkların İçselleştirilmesi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072878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2400" dirty="0"/>
              <a:t>Kamu Ekonomisine Giriş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0" indent="0">
              <a:buNone/>
            </a:pPr>
            <a:r>
              <a:rPr lang="tr-TR" sz="2800" dirty="0" smtClean="0"/>
              <a:t>  </a:t>
            </a:r>
          </a:p>
          <a:p>
            <a:pPr marL="0" indent="0">
              <a:buNone/>
            </a:pPr>
            <a:r>
              <a:rPr lang="tr-TR" sz="2400" dirty="0" smtClean="0"/>
              <a:t>Kamu Ekonomisinin İşlevleri</a:t>
            </a:r>
            <a:endParaRPr lang="tr-TR" sz="2400" dirty="0"/>
          </a:p>
          <a:p>
            <a:r>
              <a:rPr lang="tr-TR" sz="2400" dirty="0"/>
              <a:t>4</a:t>
            </a:r>
            <a:r>
              <a:rPr lang="tr-TR" sz="2400" dirty="0" smtClean="0"/>
              <a:t>. Aksak Rekabetçi Oluşumların Engellenmesi</a:t>
            </a:r>
          </a:p>
          <a:p>
            <a:r>
              <a:rPr lang="tr-TR" sz="2400" dirty="0" smtClean="0"/>
              <a:t>5. Gelir Dağılımının Adil Hale Getirilmesi </a:t>
            </a:r>
          </a:p>
          <a:p>
            <a:r>
              <a:rPr lang="tr-TR" sz="2400" dirty="0" smtClean="0"/>
              <a:t>6. Ekonomik Kalkınmanın Sağlanması</a:t>
            </a:r>
          </a:p>
          <a:p>
            <a:r>
              <a:rPr lang="tr-TR" sz="2400" dirty="0" smtClean="0"/>
              <a:t>7. Ekonomik İstikrarsızlıkları Giderme ve Krizleri Önleme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90180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tr-TR" sz="2400" dirty="0" smtClean="0"/>
              <a:t>Kamu Ekonomisi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marL="0" indent="0" algn="ctr">
              <a:buNone/>
            </a:pPr>
            <a:r>
              <a:rPr lang="tr-TR" sz="2800" dirty="0" smtClean="0"/>
              <a:t>  </a:t>
            </a:r>
            <a:r>
              <a:rPr lang="tr-TR" sz="2400" dirty="0" smtClean="0"/>
              <a:t>Piyasa Ekonomisi ile Kamu Ekonomisinin Karşılaştırılması</a:t>
            </a:r>
            <a:endParaRPr lang="tr-TR" sz="2400" dirty="0"/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196059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400" dirty="0" smtClean="0"/>
              <a:t>Kaynaklar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z="2400" dirty="0" smtClean="0"/>
          </a:p>
          <a:p>
            <a:endParaRPr lang="tr-TR" sz="2400"/>
          </a:p>
          <a:p>
            <a:r>
              <a:rPr lang="tr-TR" sz="2400" smtClean="0"/>
              <a:t>Nazım </a:t>
            </a:r>
            <a:r>
              <a:rPr lang="tr-TR" sz="2400" dirty="0" smtClean="0"/>
              <a:t>ÖZTÜRK, Kamu Ekonomisi, Güncellenmiş 2. Baskı, Ekin Yayınevi, Bursa, 2016.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2394512"/>
      </p:ext>
    </p:extLst>
  </p:cSld>
  <p:clrMapOvr>
    <a:masterClrMapping/>
  </p:clrMapOvr>
</p:sld>
</file>

<file path=ppt/theme/theme1.xml><?xml version="1.0" encoding="utf-8"?>
<a:theme xmlns:a="http://schemas.openxmlformats.org/drawingml/2006/main" name="Kamu Maliyesi  1. Hafta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Kamu Maliyesi  1. Hafta</Template>
  <TotalTime>86</TotalTime>
  <Words>388</Words>
  <Application>Microsoft Office PowerPoint</Application>
  <PresentationFormat>Ekran Gösterisi (4:3)</PresentationFormat>
  <Paragraphs>88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Kamu Maliyesi  1. Hafta</vt:lpstr>
      <vt:lpstr>PowerPoint Sunusu</vt:lpstr>
      <vt:lpstr>Kamu Ekonomisine Giriş</vt:lpstr>
      <vt:lpstr>Kamu Ekonomisine Giriş</vt:lpstr>
      <vt:lpstr>Kamu Ekonomisine Giriş</vt:lpstr>
      <vt:lpstr>Kamu Ekonomisine Giriş</vt:lpstr>
      <vt:lpstr>Kamu Ekonomisine Giriş</vt:lpstr>
      <vt:lpstr>Kamu Ekonomisine Giriş</vt:lpstr>
      <vt:lpstr>Kamu Ekonomisine Giriş</vt:lpstr>
      <vt:lpstr>Kamu Ekonomisine Giriş</vt:lpstr>
      <vt:lpstr>Kamu Ekonomisine Giriş</vt:lpstr>
      <vt:lpstr>Kamu Ekonomisine Giriş</vt:lpstr>
      <vt:lpstr>Kamu Ekonomisine Giriş</vt:lpstr>
      <vt:lpstr>Kamu Ekonomisi</vt:lpstr>
      <vt:lpstr>Kaynaklar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METIN SAGLAM</dc:creator>
  <cp:lastModifiedBy>METIN SAGLAM</cp:lastModifiedBy>
  <cp:revision>14</cp:revision>
  <cp:lastPrinted>1601-01-01T00:00:00Z</cp:lastPrinted>
  <dcterms:created xsi:type="dcterms:W3CDTF">2020-01-15T03:50:05Z</dcterms:created>
  <dcterms:modified xsi:type="dcterms:W3CDTF">2020-04-03T17:26:28Z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