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282"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9pPr>
          </a:lstStyle>
          <a:p>
            <a:endParaRPr/>
          </a:p>
        </p:txBody>
      </p:sp>
    </p:spTree>
    <p:extLst>
      <p:ext uri="{BB962C8B-B14F-4D97-AF65-F5344CB8AC3E}">
        <p14:creationId xmlns:p14="http://schemas.microsoft.com/office/powerpoint/2010/main" val="275453820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56011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950195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350411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4030328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1062317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Google Shape;7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95181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724322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41137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201440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537375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uFillTx/>
            </a:endParaRPr>
          </a:p>
        </p:txBody>
      </p:sp>
    </p:spTree>
    <p:extLst>
      <p:ext uri="{BB962C8B-B14F-4D97-AF65-F5344CB8AC3E}">
        <p14:creationId xmlns:p14="http://schemas.microsoft.com/office/powerpoint/2010/main" val="359786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uFillTx/>
              </a:defRPr>
            </a:lvl1pPr>
            <a:lvl2pPr lvl="1" algn="ctr">
              <a:lnSpc>
                <a:spcPct val="100000"/>
              </a:lnSpc>
              <a:spcBef>
                <a:spcPts val="0"/>
              </a:spcBef>
              <a:spcAft>
                <a:spcPts val="0"/>
              </a:spcAft>
              <a:buSzPts val="5200"/>
              <a:buNone/>
              <a:defRPr sz="5200">
                <a:uFillTx/>
              </a:defRPr>
            </a:lvl2pPr>
            <a:lvl3pPr lvl="2" algn="ctr">
              <a:lnSpc>
                <a:spcPct val="100000"/>
              </a:lnSpc>
              <a:spcBef>
                <a:spcPts val="0"/>
              </a:spcBef>
              <a:spcAft>
                <a:spcPts val="0"/>
              </a:spcAft>
              <a:buSzPts val="5200"/>
              <a:buNone/>
              <a:defRPr sz="5200">
                <a:uFillTx/>
              </a:defRPr>
            </a:lvl3pPr>
            <a:lvl4pPr lvl="3" algn="ctr">
              <a:lnSpc>
                <a:spcPct val="100000"/>
              </a:lnSpc>
              <a:spcBef>
                <a:spcPts val="0"/>
              </a:spcBef>
              <a:spcAft>
                <a:spcPts val="0"/>
              </a:spcAft>
              <a:buSzPts val="5200"/>
              <a:buNone/>
              <a:defRPr sz="5200">
                <a:uFillTx/>
              </a:defRPr>
            </a:lvl4pPr>
            <a:lvl5pPr lvl="4" algn="ctr">
              <a:lnSpc>
                <a:spcPct val="100000"/>
              </a:lnSpc>
              <a:spcBef>
                <a:spcPts val="0"/>
              </a:spcBef>
              <a:spcAft>
                <a:spcPts val="0"/>
              </a:spcAft>
              <a:buSzPts val="5200"/>
              <a:buNone/>
              <a:defRPr sz="5200">
                <a:uFillTx/>
              </a:defRPr>
            </a:lvl5pPr>
            <a:lvl6pPr lvl="5" algn="ctr">
              <a:lnSpc>
                <a:spcPct val="100000"/>
              </a:lnSpc>
              <a:spcBef>
                <a:spcPts val="0"/>
              </a:spcBef>
              <a:spcAft>
                <a:spcPts val="0"/>
              </a:spcAft>
              <a:buSzPts val="5200"/>
              <a:buNone/>
              <a:defRPr sz="5200">
                <a:uFillTx/>
              </a:defRPr>
            </a:lvl6pPr>
            <a:lvl7pPr lvl="6" algn="ctr">
              <a:lnSpc>
                <a:spcPct val="100000"/>
              </a:lnSpc>
              <a:spcBef>
                <a:spcPts val="0"/>
              </a:spcBef>
              <a:spcAft>
                <a:spcPts val="0"/>
              </a:spcAft>
              <a:buSzPts val="5200"/>
              <a:buNone/>
              <a:defRPr sz="5200">
                <a:uFillTx/>
              </a:defRPr>
            </a:lvl7pPr>
            <a:lvl8pPr lvl="7" algn="ctr">
              <a:lnSpc>
                <a:spcPct val="100000"/>
              </a:lnSpc>
              <a:spcBef>
                <a:spcPts val="0"/>
              </a:spcBef>
              <a:spcAft>
                <a:spcPts val="0"/>
              </a:spcAft>
              <a:buSzPts val="5200"/>
              <a:buNone/>
              <a:defRPr sz="5200">
                <a:uFillTx/>
              </a:defRPr>
            </a:lvl8pPr>
            <a:lvl9pPr lvl="8" algn="ctr">
              <a:lnSpc>
                <a:spcPct val="100000"/>
              </a:lnSpc>
              <a:spcBef>
                <a:spcPts val="0"/>
              </a:spcBef>
              <a:spcAft>
                <a:spcPts val="0"/>
              </a:spcAft>
              <a:buSzPts val="5200"/>
              <a:buNone/>
              <a:defRPr sz="5200">
                <a:uFillTx/>
              </a:defRPr>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uFillTx/>
              </a:defRPr>
            </a:lvl1pPr>
            <a:lvl2pPr lvl="1" algn="ctr">
              <a:lnSpc>
                <a:spcPct val="100000"/>
              </a:lnSpc>
              <a:spcBef>
                <a:spcPts val="0"/>
              </a:spcBef>
              <a:spcAft>
                <a:spcPts val="0"/>
              </a:spcAft>
              <a:buSzPts val="2800"/>
              <a:buNone/>
              <a:defRPr sz="2800">
                <a:uFillTx/>
              </a:defRPr>
            </a:lvl2pPr>
            <a:lvl3pPr lvl="2" algn="ctr">
              <a:lnSpc>
                <a:spcPct val="100000"/>
              </a:lnSpc>
              <a:spcBef>
                <a:spcPts val="0"/>
              </a:spcBef>
              <a:spcAft>
                <a:spcPts val="0"/>
              </a:spcAft>
              <a:buSzPts val="2800"/>
              <a:buNone/>
              <a:defRPr sz="2800">
                <a:uFillTx/>
              </a:defRPr>
            </a:lvl3pPr>
            <a:lvl4pPr lvl="3" algn="ctr">
              <a:lnSpc>
                <a:spcPct val="100000"/>
              </a:lnSpc>
              <a:spcBef>
                <a:spcPts val="0"/>
              </a:spcBef>
              <a:spcAft>
                <a:spcPts val="0"/>
              </a:spcAft>
              <a:buSzPts val="2800"/>
              <a:buNone/>
              <a:defRPr sz="2800">
                <a:uFillTx/>
              </a:defRPr>
            </a:lvl4pPr>
            <a:lvl5pPr lvl="4" algn="ctr">
              <a:lnSpc>
                <a:spcPct val="100000"/>
              </a:lnSpc>
              <a:spcBef>
                <a:spcPts val="0"/>
              </a:spcBef>
              <a:spcAft>
                <a:spcPts val="0"/>
              </a:spcAft>
              <a:buSzPts val="2800"/>
              <a:buNone/>
              <a:defRPr sz="2800">
                <a:uFillTx/>
              </a:defRPr>
            </a:lvl5pPr>
            <a:lvl6pPr lvl="5" algn="ctr">
              <a:lnSpc>
                <a:spcPct val="100000"/>
              </a:lnSpc>
              <a:spcBef>
                <a:spcPts val="0"/>
              </a:spcBef>
              <a:spcAft>
                <a:spcPts val="0"/>
              </a:spcAft>
              <a:buSzPts val="2800"/>
              <a:buNone/>
              <a:defRPr sz="2800">
                <a:uFillTx/>
              </a:defRPr>
            </a:lvl6pPr>
            <a:lvl7pPr lvl="6" algn="ctr">
              <a:lnSpc>
                <a:spcPct val="100000"/>
              </a:lnSpc>
              <a:spcBef>
                <a:spcPts val="0"/>
              </a:spcBef>
              <a:spcAft>
                <a:spcPts val="0"/>
              </a:spcAft>
              <a:buSzPts val="2800"/>
              <a:buNone/>
              <a:defRPr sz="2800">
                <a:uFillTx/>
              </a:defRPr>
            </a:lvl7pPr>
            <a:lvl8pPr lvl="7" algn="ctr">
              <a:lnSpc>
                <a:spcPct val="100000"/>
              </a:lnSpc>
              <a:spcBef>
                <a:spcPts val="0"/>
              </a:spcBef>
              <a:spcAft>
                <a:spcPts val="0"/>
              </a:spcAft>
              <a:buSzPts val="2800"/>
              <a:buNone/>
              <a:defRPr sz="2800">
                <a:uFillTx/>
              </a:defRPr>
            </a:lvl8pPr>
            <a:lvl9pPr lvl="8" algn="ctr">
              <a:lnSpc>
                <a:spcPct val="100000"/>
              </a:lnSpc>
              <a:spcBef>
                <a:spcPts val="0"/>
              </a:spcBef>
              <a:spcAft>
                <a:spcPts val="0"/>
              </a:spcAft>
              <a:buSzPts val="2800"/>
              <a:buNone/>
              <a:defRPr sz="2800">
                <a:uFillTx/>
              </a:defRPr>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MAIN_POINT">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uFillTx/>
              </a:defRPr>
            </a:lvl1pPr>
            <a:lvl2pPr lvl="1" algn="l">
              <a:lnSpc>
                <a:spcPct val="100000"/>
              </a:lnSpc>
              <a:spcBef>
                <a:spcPts val="0"/>
              </a:spcBef>
              <a:spcAft>
                <a:spcPts val="0"/>
              </a:spcAft>
              <a:buSzPts val="4800"/>
              <a:buNone/>
              <a:defRPr sz="4800">
                <a:uFillTx/>
              </a:defRPr>
            </a:lvl2pPr>
            <a:lvl3pPr lvl="2" algn="l">
              <a:lnSpc>
                <a:spcPct val="100000"/>
              </a:lnSpc>
              <a:spcBef>
                <a:spcPts val="0"/>
              </a:spcBef>
              <a:spcAft>
                <a:spcPts val="0"/>
              </a:spcAft>
              <a:buSzPts val="4800"/>
              <a:buNone/>
              <a:defRPr sz="4800">
                <a:uFillTx/>
              </a:defRPr>
            </a:lvl3pPr>
            <a:lvl4pPr lvl="3" algn="l">
              <a:lnSpc>
                <a:spcPct val="100000"/>
              </a:lnSpc>
              <a:spcBef>
                <a:spcPts val="0"/>
              </a:spcBef>
              <a:spcAft>
                <a:spcPts val="0"/>
              </a:spcAft>
              <a:buSzPts val="4800"/>
              <a:buNone/>
              <a:defRPr sz="4800">
                <a:uFillTx/>
              </a:defRPr>
            </a:lvl4pPr>
            <a:lvl5pPr lvl="4" algn="l">
              <a:lnSpc>
                <a:spcPct val="100000"/>
              </a:lnSpc>
              <a:spcBef>
                <a:spcPts val="0"/>
              </a:spcBef>
              <a:spcAft>
                <a:spcPts val="0"/>
              </a:spcAft>
              <a:buSzPts val="4800"/>
              <a:buNone/>
              <a:defRPr sz="4800">
                <a:uFillTx/>
              </a:defRPr>
            </a:lvl5pPr>
            <a:lvl6pPr lvl="5" algn="l">
              <a:lnSpc>
                <a:spcPct val="100000"/>
              </a:lnSpc>
              <a:spcBef>
                <a:spcPts val="0"/>
              </a:spcBef>
              <a:spcAft>
                <a:spcPts val="0"/>
              </a:spcAft>
              <a:buSzPts val="4800"/>
              <a:buNone/>
              <a:defRPr sz="4800">
                <a:uFillTx/>
              </a:defRPr>
            </a:lvl6pPr>
            <a:lvl7pPr lvl="6" algn="l">
              <a:lnSpc>
                <a:spcPct val="100000"/>
              </a:lnSpc>
              <a:spcBef>
                <a:spcPts val="0"/>
              </a:spcBef>
              <a:spcAft>
                <a:spcPts val="0"/>
              </a:spcAft>
              <a:buSzPts val="4800"/>
              <a:buNone/>
              <a:defRPr sz="4800">
                <a:uFillTx/>
              </a:defRPr>
            </a:lvl7pPr>
            <a:lvl8pPr lvl="7" algn="l">
              <a:lnSpc>
                <a:spcPct val="100000"/>
              </a:lnSpc>
              <a:spcBef>
                <a:spcPts val="0"/>
              </a:spcBef>
              <a:spcAft>
                <a:spcPts val="0"/>
              </a:spcAft>
              <a:buSzPts val="4800"/>
              <a:buNone/>
              <a:defRPr sz="4800">
                <a:uFillTx/>
              </a:defRPr>
            </a:lvl8pPr>
            <a:lvl9pPr lvl="8" algn="l">
              <a:lnSpc>
                <a:spcPct val="100000"/>
              </a:lnSpc>
              <a:spcBef>
                <a:spcPts val="0"/>
              </a:spcBef>
              <a:spcAft>
                <a:spcPts val="0"/>
              </a:spcAft>
              <a:buSzPts val="4800"/>
              <a:buNone/>
              <a:defRPr sz="4800">
                <a:uFillTx/>
              </a:defRPr>
            </a:lvl9pPr>
          </a:lstStyle>
          <a:p>
            <a:endParaRPr/>
          </a:p>
        </p:txBody>
      </p:sp>
      <p:sp>
        <p:nvSpPr>
          <p:cNvPr id="15" name="Google Shape;15;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_HEADER">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uFillTx/>
              </a:defRPr>
            </a:lvl1pPr>
            <a:lvl2pPr lvl="1" algn="ctr">
              <a:lnSpc>
                <a:spcPct val="100000"/>
              </a:lnSpc>
              <a:spcBef>
                <a:spcPts val="0"/>
              </a:spcBef>
              <a:spcAft>
                <a:spcPts val="0"/>
              </a:spcAft>
              <a:buSzPts val="3600"/>
              <a:buNone/>
              <a:defRPr sz="3600">
                <a:uFillTx/>
              </a:defRPr>
            </a:lvl2pPr>
            <a:lvl3pPr lvl="2" algn="ctr">
              <a:lnSpc>
                <a:spcPct val="100000"/>
              </a:lnSpc>
              <a:spcBef>
                <a:spcPts val="0"/>
              </a:spcBef>
              <a:spcAft>
                <a:spcPts val="0"/>
              </a:spcAft>
              <a:buSzPts val="3600"/>
              <a:buNone/>
              <a:defRPr sz="3600">
                <a:uFillTx/>
              </a:defRPr>
            </a:lvl3pPr>
            <a:lvl4pPr lvl="3" algn="ctr">
              <a:lnSpc>
                <a:spcPct val="100000"/>
              </a:lnSpc>
              <a:spcBef>
                <a:spcPts val="0"/>
              </a:spcBef>
              <a:spcAft>
                <a:spcPts val="0"/>
              </a:spcAft>
              <a:buSzPts val="3600"/>
              <a:buNone/>
              <a:defRPr sz="3600">
                <a:uFillTx/>
              </a:defRPr>
            </a:lvl4pPr>
            <a:lvl5pPr lvl="4" algn="ctr">
              <a:lnSpc>
                <a:spcPct val="100000"/>
              </a:lnSpc>
              <a:spcBef>
                <a:spcPts val="0"/>
              </a:spcBef>
              <a:spcAft>
                <a:spcPts val="0"/>
              </a:spcAft>
              <a:buSzPts val="3600"/>
              <a:buNone/>
              <a:defRPr sz="3600">
                <a:uFillTx/>
              </a:defRPr>
            </a:lvl5pPr>
            <a:lvl6pPr lvl="5" algn="ctr">
              <a:lnSpc>
                <a:spcPct val="100000"/>
              </a:lnSpc>
              <a:spcBef>
                <a:spcPts val="0"/>
              </a:spcBef>
              <a:spcAft>
                <a:spcPts val="0"/>
              </a:spcAft>
              <a:buSzPts val="3600"/>
              <a:buNone/>
              <a:defRPr sz="3600">
                <a:uFillTx/>
              </a:defRPr>
            </a:lvl6pPr>
            <a:lvl7pPr lvl="6" algn="ctr">
              <a:lnSpc>
                <a:spcPct val="100000"/>
              </a:lnSpc>
              <a:spcBef>
                <a:spcPts val="0"/>
              </a:spcBef>
              <a:spcAft>
                <a:spcPts val="0"/>
              </a:spcAft>
              <a:buSzPts val="3600"/>
              <a:buNone/>
              <a:defRPr sz="3600">
                <a:uFillTx/>
              </a:defRPr>
            </a:lvl7pPr>
            <a:lvl8pPr lvl="7" algn="ctr">
              <a:lnSpc>
                <a:spcPct val="100000"/>
              </a:lnSpc>
              <a:spcBef>
                <a:spcPts val="0"/>
              </a:spcBef>
              <a:spcAft>
                <a:spcPts val="0"/>
              </a:spcAft>
              <a:buSzPts val="3600"/>
              <a:buNone/>
              <a:defRPr sz="3600">
                <a:uFillTx/>
              </a:defRPr>
            </a:lvl8pPr>
            <a:lvl9pPr lvl="8" algn="ctr">
              <a:lnSpc>
                <a:spcPct val="100000"/>
              </a:lnSpc>
              <a:spcBef>
                <a:spcPts val="0"/>
              </a:spcBef>
              <a:spcAft>
                <a:spcPts val="0"/>
              </a:spcAft>
              <a:buSzPts val="3600"/>
              <a:buNone/>
              <a:defRPr sz="3600">
                <a:uFillTx/>
              </a:defRPr>
            </a:lvl9pPr>
          </a:lstStyle>
          <a:p>
            <a:endParaRPr/>
          </a:p>
        </p:txBody>
      </p:sp>
      <p:sp>
        <p:nvSpPr>
          <p:cNvPr id="18" name="Google Shape;18;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uFillTx/>
              </a:defRPr>
            </a:lvl1pPr>
            <a:lvl2pPr lvl="1" algn="l">
              <a:lnSpc>
                <a:spcPct val="100000"/>
              </a:lnSpc>
              <a:spcBef>
                <a:spcPts val="0"/>
              </a:spcBef>
              <a:spcAft>
                <a:spcPts val="0"/>
              </a:spcAft>
              <a:buSzPts val="2800"/>
              <a:buNone/>
              <a:defRPr>
                <a:uFillTx/>
              </a:defRPr>
            </a:lvl2pPr>
            <a:lvl3pPr lvl="2" algn="l">
              <a:lnSpc>
                <a:spcPct val="100000"/>
              </a:lnSpc>
              <a:spcBef>
                <a:spcPts val="0"/>
              </a:spcBef>
              <a:spcAft>
                <a:spcPts val="0"/>
              </a:spcAft>
              <a:buSzPts val="2800"/>
              <a:buNone/>
              <a:defRPr>
                <a:uFillTx/>
              </a:defRPr>
            </a:lvl3pPr>
            <a:lvl4pPr lvl="3" algn="l">
              <a:lnSpc>
                <a:spcPct val="100000"/>
              </a:lnSpc>
              <a:spcBef>
                <a:spcPts val="0"/>
              </a:spcBef>
              <a:spcAft>
                <a:spcPts val="0"/>
              </a:spcAft>
              <a:buSzPts val="2800"/>
              <a:buNone/>
              <a:defRPr>
                <a:uFillTx/>
              </a:defRPr>
            </a:lvl4pPr>
            <a:lvl5pPr lvl="4" algn="l">
              <a:lnSpc>
                <a:spcPct val="100000"/>
              </a:lnSpc>
              <a:spcBef>
                <a:spcPts val="0"/>
              </a:spcBef>
              <a:spcAft>
                <a:spcPts val="0"/>
              </a:spcAft>
              <a:buSzPts val="2800"/>
              <a:buNone/>
              <a:defRPr>
                <a:uFillTx/>
              </a:defRPr>
            </a:lvl5pPr>
            <a:lvl6pPr lvl="5" algn="l">
              <a:lnSpc>
                <a:spcPct val="100000"/>
              </a:lnSpc>
              <a:spcBef>
                <a:spcPts val="0"/>
              </a:spcBef>
              <a:spcAft>
                <a:spcPts val="0"/>
              </a:spcAft>
              <a:buSzPts val="2800"/>
              <a:buNone/>
              <a:defRPr>
                <a:uFillTx/>
              </a:defRPr>
            </a:lvl6pPr>
            <a:lvl7pPr lvl="6" algn="l">
              <a:lnSpc>
                <a:spcPct val="100000"/>
              </a:lnSpc>
              <a:spcBef>
                <a:spcPts val="0"/>
              </a:spcBef>
              <a:spcAft>
                <a:spcPts val="0"/>
              </a:spcAft>
              <a:buSzPts val="2800"/>
              <a:buNone/>
              <a:defRPr>
                <a:uFillTx/>
              </a:defRPr>
            </a:lvl7pPr>
            <a:lvl8pPr lvl="7" algn="l">
              <a:lnSpc>
                <a:spcPct val="100000"/>
              </a:lnSpc>
              <a:spcBef>
                <a:spcPts val="0"/>
              </a:spcBef>
              <a:spcAft>
                <a:spcPts val="0"/>
              </a:spcAft>
              <a:buSzPts val="2800"/>
              <a:buNone/>
              <a:defRPr>
                <a:uFillTx/>
              </a:defRPr>
            </a:lvl8pPr>
            <a:lvl9pPr lvl="8" algn="l">
              <a:lnSpc>
                <a:spcPct val="100000"/>
              </a:lnSpc>
              <a:spcBef>
                <a:spcPts val="0"/>
              </a:spcBef>
              <a:spcAft>
                <a:spcPts val="0"/>
              </a:spcAft>
              <a:buSzPts val="2800"/>
              <a:buNone/>
              <a:defRPr>
                <a:uFillTx/>
              </a:defRPr>
            </a:lvl9pPr>
          </a:lstStyle>
          <a:p>
            <a:endParaRPr/>
          </a:p>
        </p:txBody>
      </p:sp>
      <p:sp>
        <p:nvSpPr>
          <p:cNvPr id="21" name="Google Shape;21;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uFillTx/>
              </a:defRPr>
            </a:lvl1pPr>
            <a:lvl2pPr marL="914400" lvl="1" indent="-317500" algn="l">
              <a:lnSpc>
                <a:spcPct val="115000"/>
              </a:lnSpc>
              <a:spcBef>
                <a:spcPts val="1600"/>
              </a:spcBef>
              <a:spcAft>
                <a:spcPts val="0"/>
              </a:spcAft>
              <a:buSzPts val="1400"/>
              <a:buChar char="○"/>
              <a:defRPr>
                <a:uFillTx/>
              </a:defRPr>
            </a:lvl2pPr>
            <a:lvl3pPr marL="1371600" lvl="2" indent="-317500" algn="l">
              <a:lnSpc>
                <a:spcPct val="115000"/>
              </a:lnSpc>
              <a:spcBef>
                <a:spcPts val="1600"/>
              </a:spcBef>
              <a:spcAft>
                <a:spcPts val="0"/>
              </a:spcAft>
              <a:buSzPts val="1400"/>
              <a:buChar char="■"/>
              <a:defRPr>
                <a:uFillTx/>
              </a:defRPr>
            </a:lvl3pPr>
            <a:lvl4pPr marL="1828800" lvl="3" indent="-317500" algn="l">
              <a:lnSpc>
                <a:spcPct val="115000"/>
              </a:lnSpc>
              <a:spcBef>
                <a:spcPts val="1600"/>
              </a:spcBef>
              <a:spcAft>
                <a:spcPts val="0"/>
              </a:spcAft>
              <a:buSzPts val="1400"/>
              <a:buChar char="●"/>
              <a:defRPr>
                <a:uFillTx/>
              </a:defRPr>
            </a:lvl4pPr>
            <a:lvl5pPr marL="2286000" lvl="4" indent="-317500" algn="l">
              <a:lnSpc>
                <a:spcPct val="115000"/>
              </a:lnSpc>
              <a:spcBef>
                <a:spcPts val="1600"/>
              </a:spcBef>
              <a:spcAft>
                <a:spcPts val="0"/>
              </a:spcAft>
              <a:buSzPts val="1400"/>
              <a:buChar char="○"/>
              <a:defRPr>
                <a:uFillTx/>
              </a:defRPr>
            </a:lvl5pPr>
            <a:lvl6pPr marL="2743200" lvl="5" indent="-317500" algn="l">
              <a:lnSpc>
                <a:spcPct val="115000"/>
              </a:lnSpc>
              <a:spcBef>
                <a:spcPts val="1600"/>
              </a:spcBef>
              <a:spcAft>
                <a:spcPts val="0"/>
              </a:spcAft>
              <a:buSzPts val="1400"/>
              <a:buChar char="■"/>
              <a:defRPr>
                <a:uFillTx/>
              </a:defRPr>
            </a:lvl6pPr>
            <a:lvl7pPr marL="3200400" lvl="6" indent="-317500" algn="l">
              <a:lnSpc>
                <a:spcPct val="115000"/>
              </a:lnSpc>
              <a:spcBef>
                <a:spcPts val="1600"/>
              </a:spcBef>
              <a:spcAft>
                <a:spcPts val="0"/>
              </a:spcAft>
              <a:buSzPts val="1400"/>
              <a:buChar char="●"/>
              <a:defRPr>
                <a:uFillTx/>
              </a:defRPr>
            </a:lvl7pPr>
            <a:lvl8pPr marL="3657600" lvl="7" indent="-317500" algn="l">
              <a:lnSpc>
                <a:spcPct val="115000"/>
              </a:lnSpc>
              <a:spcBef>
                <a:spcPts val="1600"/>
              </a:spcBef>
              <a:spcAft>
                <a:spcPts val="0"/>
              </a:spcAft>
              <a:buSzPts val="1400"/>
              <a:buChar char="○"/>
              <a:defRPr>
                <a:uFillTx/>
              </a:defRPr>
            </a:lvl8pPr>
            <a:lvl9pPr marL="4114800" lvl="8" indent="-317500" algn="l">
              <a:lnSpc>
                <a:spcPct val="115000"/>
              </a:lnSpc>
              <a:spcBef>
                <a:spcPts val="1600"/>
              </a:spcBef>
              <a:spcAft>
                <a:spcPts val="1600"/>
              </a:spcAft>
              <a:buSzPts val="1400"/>
              <a:buChar char="■"/>
              <a:defRPr>
                <a:uFillTx/>
              </a:defRPr>
            </a:lvl9pPr>
          </a:lstStyle>
          <a:p>
            <a:endParaRPr/>
          </a:p>
        </p:txBody>
      </p:sp>
      <p:sp>
        <p:nvSpPr>
          <p:cNvPr id="22" name="Google Shape;22;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_AND_TWO_COLUMN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uFillTx/>
              </a:defRPr>
            </a:lvl1pPr>
            <a:lvl2pPr lvl="1" algn="l">
              <a:lnSpc>
                <a:spcPct val="100000"/>
              </a:lnSpc>
              <a:spcBef>
                <a:spcPts val="0"/>
              </a:spcBef>
              <a:spcAft>
                <a:spcPts val="0"/>
              </a:spcAft>
              <a:buSzPts val="2800"/>
              <a:buNone/>
              <a:defRPr>
                <a:uFillTx/>
              </a:defRPr>
            </a:lvl2pPr>
            <a:lvl3pPr lvl="2" algn="l">
              <a:lnSpc>
                <a:spcPct val="100000"/>
              </a:lnSpc>
              <a:spcBef>
                <a:spcPts val="0"/>
              </a:spcBef>
              <a:spcAft>
                <a:spcPts val="0"/>
              </a:spcAft>
              <a:buSzPts val="2800"/>
              <a:buNone/>
              <a:defRPr>
                <a:uFillTx/>
              </a:defRPr>
            </a:lvl3pPr>
            <a:lvl4pPr lvl="3" algn="l">
              <a:lnSpc>
                <a:spcPct val="100000"/>
              </a:lnSpc>
              <a:spcBef>
                <a:spcPts val="0"/>
              </a:spcBef>
              <a:spcAft>
                <a:spcPts val="0"/>
              </a:spcAft>
              <a:buSzPts val="2800"/>
              <a:buNone/>
              <a:defRPr>
                <a:uFillTx/>
              </a:defRPr>
            </a:lvl4pPr>
            <a:lvl5pPr lvl="4" algn="l">
              <a:lnSpc>
                <a:spcPct val="100000"/>
              </a:lnSpc>
              <a:spcBef>
                <a:spcPts val="0"/>
              </a:spcBef>
              <a:spcAft>
                <a:spcPts val="0"/>
              </a:spcAft>
              <a:buSzPts val="2800"/>
              <a:buNone/>
              <a:defRPr>
                <a:uFillTx/>
              </a:defRPr>
            </a:lvl5pPr>
            <a:lvl6pPr lvl="5" algn="l">
              <a:lnSpc>
                <a:spcPct val="100000"/>
              </a:lnSpc>
              <a:spcBef>
                <a:spcPts val="0"/>
              </a:spcBef>
              <a:spcAft>
                <a:spcPts val="0"/>
              </a:spcAft>
              <a:buSzPts val="2800"/>
              <a:buNone/>
              <a:defRPr>
                <a:uFillTx/>
              </a:defRPr>
            </a:lvl6pPr>
            <a:lvl7pPr lvl="6" algn="l">
              <a:lnSpc>
                <a:spcPct val="100000"/>
              </a:lnSpc>
              <a:spcBef>
                <a:spcPts val="0"/>
              </a:spcBef>
              <a:spcAft>
                <a:spcPts val="0"/>
              </a:spcAft>
              <a:buSzPts val="2800"/>
              <a:buNone/>
              <a:defRPr>
                <a:uFillTx/>
              </a:defRPr>
            </a:lvl7pPr>
            <a:lvl8pPr lvl="7" algn="l">
              <a:lnSpc>
                <a:spcPct val="100000"/>
              </a:lnSpc>
              <a:spcBef>
                <a:spcPts val="0"/>
              </a:spcBef>
              <a:spcAft>
                <a:spcPts val="0"/>
              </a:spcAft>
              <a:buSzPts val="2800"/>
              <a:buNone/>
              <a:defRPr>
                <a:uFillTx/>
              </a:defRPr>
            </a:lvl8pPr>
            <a:lvl9pPr lvl="8" algn="l">
              <a:lnSpc>
                <a:spcPct val="100000"/>
              </a:lnSpc>
              <a:spcBef>
                <a:spcPts val="0"/>
              </a:spcBef>
              <a:spcAft>
                <a:spcPts val="0"/>
              </a:spcAft>
              <a:buSzPts val="2800"/>
              <a:buNone/>
              <a:defRPr>
                <a:uFillTx/>
              </a:defRPr>
            </a:lvl9pPr>
          </a:lstStyle>
          <a:p>
            <a:endParaRPr/>
          </a:p>
        </p:txBody>
      </p:sp>
      <p:sp>
        <p:nvSpPr>
          <p:cNvPr id="25" name="Google Shape;25;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uFillTx/>
              </a:defRPr>
            </a:lvl1pPr>
            <a:lvl2pPr marL="914400" lvl="1" indent="-304800" algn="l">
              <a:lnSpc>
                <a:spcPct val="115000"/>
              </a:lnSpc>
              <a:spcBef>
                <a:spcPts val="1600"/>
              </a:spcBef>
              <a:spcAft>
                <a:spcPts val="0"/>
              </a:spcAft>
              <a:buSzPts val="1200"/>
              <a:buChar char="○"/>
              <a:defRPr sz="1200">
                <a:uFillTx/>
              </a:defRPr>
            </a:lvl2pPr>
            <a:lvl3pPr marL="1371600" lvl="2" indent="-304800" algn="l">
              <a:lnSpc>
                <a:spcPct val="115000"/>
              </a:lnSpc>
              <a:spcBef>
                <a:spcPts val="1600"/>
              </a:spcBef>
              <a:spcAft>
                <a:spcPts val="0"/>
              </a:spcAft>
              <a:buSzPts val="1200"/>
              <a:buChar char="■"/>
              <a:defRPr sz="1200">
                <a:uFillTx/>
              </a:defRPr>
            </a:lvl3pPr>
            <a:lvl4pPr marL="1828800" lvl="3" indent="-304800" algn="l">
              <a:lnSpc>
                <a:spcPct val="115000"/>
              </a:lnSpc>
              <a:spcBef>
                <a:spcPts val="1600"/>
              </a:spcBef>
              <a:spcAft>
                <a:spcPts val="0"/>
              </a:spcAft>
              <a:buSzPts val="1200"/>
              <a:buChar char="●"/>
              <a:defRPr sz="1200">
                <a:uFillTx/>
              </a:defRPr>
            </a:lvl4pPr>
            <a:lvl5pPr marL="2286000" lvl="4" indent="-304800" algn="l">
              <a:lnSpc>
                <a:spcPct val="115000"/>
              </a:lnSpc>
              <a:spcBef>
                <a:spcPts val="1600"/>
              </a:spcBef>
              <a:spcAft>
                <a:spcPts val="0"/>
              </a:spcAft>
              <a:buSzPts val="1200"/>
              <a:buChar char="○"/>
              <a:defRPr sz="1200">
                <a:uFillTx/>
              </a:defRPr>
            </a:lvl5pPr>
            <a:lvl6pPr marL="2743200" lvl="5" indent="-304800" algn="l">
              <a:lnSpc>
                <a:spcPct val="115000"/>
              </a:lnSpc>
              <a:spcBef>
                <a:spcPts val="1600"/>
              </a:spcBef>
              <a:spcAft>
                <a:spcPts val="0"/>
              </a:spcAft>
              <a:buSzPts val="1200"/>
              <a:buChar char="■"/>
              <a:defRPr sz="1200">
                <a:uFillTx/>
              </a:defRPr>
            </a:lvl6pPr>
            <a:lvl7pPr marL="3200400" lvl="6" indent="-304800" algn="l">
              <a:lnSpc>
                <a:spcPct val="115000"/>
              </a:lnSpc>
              <a:spcBef>
                <a:spcPts val="1600"/>
              </a:spcBef>
              <a:spcAft>
                <a:spcPts val="0"/>
              </a:spcAft>
              <a:buSzPts val="1200"/>
              <a:buChar char="●"/>
              <a:defRPr sz="1200">
                <a:uFillTx/>
              </a:defRPr>
            </a:lvl7pPr>
            <a:lvl8pPr marL="3657600" lvl="7" indent="-304800" algn="l">
              <a:lnSpc>
                <a:spcPct val="115000"/>
              </a:lnSpc>
              <a:spcBef>
                <a:spcPts val="1600"/>
              </a:spcBef>
              <a:spcAft>
                <a:spcPts val="0"/>
              </a:spcAft>
              <a:buSzPts val="1200"/>
              <a:buChar char="○"/>
              <a:defRPr sz="1200">
                <a:uFillTx/>
              </a:defRPr>
            </a:lvl8pPr>
            <a:lvl9pPr marL="4114800" lvl="8" indent="-304800" algn="l">
              <a:lnSpc>
                <a:spcPct val="115000"/>
              </a:lnSpc>
              <a:spcBef>
                <a:spcPts val="1600"/>
              </a:spcBef>
              <a:spcAft>
                <a:spcPts val="1600"/>
              </a:spcAft>
              <a:buSzPts val="1200"/>
              <a:buChar char="■"/>
              <a:defRPr sz="1200">
                <a:uFillTx/>
              </a:defRPr>
            </a:lvl9pPr>
          </a:lstStyle>
          <a:p>
            <a:endParaRPr/>
          </a:p>
        </p:txBody>
      </p:sp>
      <p:sp>
        <p:nvSpPr>
          <p:cNvPr id="26" name="Google Shape;26;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uFillTx/>
              </a:defRPr>
            </a:lvl1pPr>
            <a:lvl2pPr marL="914400" lvl="1" indent="-304800" algn="l">
              <a:lnSpc>
                <a:spcPct val="115000"/>
              </a:lnSpc>
              <a:spcBef>
                <a:spcPts val="1600"/>
              </a:spcBef>
              <a:spcAft>
                <a:spcPts val="0"/>
              </a:spcAft>
              <a:buSzPts val="1200"/>
              <a:buChar char="○"/>
              <a:defRPr sz="1200">
                <a:uFillTx/>
              </a:defRPr>
            </a:lvl2pPr>
            <a:lvl3pPr marL="1371600" lvl="2" indent="-304800" algn="l">
              <a:lnSpc>
                <a:spcPct val="115000"/>
              </a:lnSpc>
              <a:spcBef>
                <a:spcPts val="1600"/>
              </a:spcBef>
              <a:spcAft>
                <a:spcPts val="0"/>
              </a:spcAft>
              <a:buSzPts val="1200"/>
              <a:buChar char="■"/>
              <a:defRPr sz="1200">
                <a:uFillTx/>
              </a:defRPr>
            </a:lvl3pPr>
            <a:lvl4pPr marL="1828800" lvl="3" indent="-304800" algn="l">
              <a:lnSpc>
                <a:spcPct val="115000"/>
              </a:lnSpc>
              <a:spcBef>
                <a:spcPts val="1600"/>
              </a:spcBef>
              <a:spcAft>
                <a:spcPts val="0"/>
              </a:spcAft>
              <a:buSzPts val="1200"/>
              <a:buChar char="●"/>
              <a:defRPr sz="1200">
                <a:uFillTx/>
              </a:defRPr>
            </a:lvl4pPr>
            <a:lvl5pPr marL="2286000" lvl="4" indent="-304800" algn="l">
              <a:lnSpc>
                <a:spcPct val="115000"/>
              </a:lnSpc>
              <a:spcBef>
                <a:spcPts val="1600"/>
              </a:spcBef>
              <a:spcAft>
                <a:spcPts val="0"/>
              </a:spcAft>
              <a:buSzPts val="1200"/>
              <a:buChar char="○"/>
              <a:defRPr sz="1200">
                <a:uFillTx/>
              </a:defRPr>
            </a:lvl5pPr>
            <a:lvl6pPr marL="2743200" lvl="5" indent="-304800" algn="l">
              <a:lnSpc>
                <a:spcPct val="115000"/>
              </a:lnSpc>
              <a:spcBef>
                <a:spcPts val="1600"/>
              </a:spcBef>
              <a:spcAft>
                <a:spcPts val="0"/>
              </a:spcAft>
              <a:buSzPts val="1200"/>
              <a:buChar char="■"/>
              <a:defRPr sz="1200">
                <a:uFillTx/>
              </a:defRPr>
            </a:lvl6pPr>
            <a:lvl7pPr marL="3200400" lvl="6" indent="-304800" algn="l">
              <a:lnSpc>
                <a:spcPct val="115000"/>
              </a:lnSpc>
              <a:spcBef>
                <a:spcPts val="1600"/>
              </a:spcBef>
              <a:spcAft>
                <a:spcPts val="0"/>
              </a:spcAft>
              <a:buSzPts val="1200"/>
              <a:buChar char="●"/>
              <a:defRPr sz="1200">
                <a:uFillTx/>
              </a:defRPr>
            </a:lvl7pPr>
            <a:lvl8pPr marL="3657600" lvl="7" indent="-304800" algn="l">
              <a:lnSpc>
                <a:spcPct val="115000"/>
              </a:lnSpc>
              <a:spcBef>
                <a:spcPts val="1600"/>
              </a:spcBef>
              <a:spcAft>
                <a:spcPts val="0"/>
              </a:spcAft>
              <a:buSzPts val="1200"/>
              <a:buChar char="○"/>
              <a:defRPr sz="1200">
                <a:uFillTx/>
              </a:defRPr>
            </a:lvl8pPr>
            <a:lvl9pPr marL="4114800" lvl="8" indent="-304800" algn="l">
              <a:lnSpc>
                <a:spcPct val="115000"/>
              </a:lnSpc>
              <a:spcBef>
                <a:spcPts val="1600"/>
              </a:spcBef>
              <a:spcAft>
                <a:spcPts val="1600"/>
              </a:spcAft>
              <a:buSzPts val="1200"/>
              <a:buChar char="■"/>
              <a:defRPr sz="1200">
                <a:uFillTx/>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_ONLY">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uFillTx/>
              </a:defRPr>
            </a:lvl1pPr>
            <a:lvl2pPr lvl="1" algn="l">
              <a:lnSpc>
                <a:spcPct val="100000"/>
              </a:lnSpc>
              <a:spcBef>
                <a:spcPts val="0"/>
              </a:spcBef>
              <a:spcAft>
                <a:spcPts val="0"/>
              </a:spcAft>
              <a:buSzPts val="2800"/>
              <a:buNone/>
              <a:defRPr>
                <a:uFillTx/>
              </a:defRPr>
            </a:lvl2pPr>
            <a:lvl3pPr lvl="2" algn="l">
              <a:lnSpc>
                <a:spcPct val="100000"/>
              </a:lnSpc>
              <a:spcBef>
                <a:spcPts val="0"/>
              </a:spcBef>
              <a:spcAft>
                <a:spcPts val="0"/>
              </a:spcAft>
              <a:buSzPts val="2800"/>
              <a:buNone/>
              <a:defRPr>
                <a:uFillTx/>
              </a:defRPr>
            </a:lvl3pPr>
            <a:lvl4pPr lvl="3" algn="l">
              <a:lnSpc>
                <a:spcPct val="100000"/>
              </a:lnSpc>
              <a:spcBef>
                <a:spcPts val="0"/>
              </a:spcBef>
              <a:spcAft>
                <a:spcPts val="0"/>
              </a:spcAft>
              <a:buSzPts val="2800"/>
              <a:buNone/>
              <a:defRPr>
                <a:uFillTx/>
              </a:defRPr>
            </a:lvl4pPr>
            <a:lvl5pPr lvl="4" algn="l">
              <a:lnSpc>
                <a:spcPct val="100000"/>
              </a:lnSpc>
              <a:spcBef>
                <a:spcPts val="0"/>
              </a:spcBef>
              <a:spcAft>
                <a:spcPts val="0"/>
              </a:spcAft>
              <a:buSzPts val="2800"/>
              <a:buNone/>
              <a:defRPr>
                <a:uFillTx/>
              </a:defRPr>
            </a:lvl5pPr>
            <a:lvl6pPr lvl="5" algn="l">
              <a:lnSpc>
                <a:spcPct val="100000"/>
              </a:lnSpc>
              <a:spcBef>
                <a:spcPts val="0"/>
              </a:spcBef>
              <a:spcAft>
                <a:spcPts val="0"/>
              </a:spcAft>
              <a:buSzPts val="2800"/>
              <a:buNone/>
              <a:defRPr>
                <a:uFillTx/>
              </a:defRPr>
            </a:lvl6pPr>
            <a:lvl7pPr lvl="6" algn="l">
              <a:lnSpc>
                <a:spcPct val="100000"/>
              </a:lnSpc>
              <a:spcBef>
                <a:spcPts val="0"/>
              </a:spcBef>
              <a:spcAft>
                <a:spcPts val="0"/>
              </a:spcAft>
              <a:buSzPts val="2800"/>
              <a:buNone/>
              <a:defRPr>
                <a:uFillTx/>
              </a:defRPr>
            </a:lvl7pPr>
            <a:lvl8pPr lvl="7" algn="l">
              <a:lnSpc>
                <a:spcPct val="100000"/>
              </a:lnSpc>
              <a:spcBef>
                <a:spcPts val="0"/>
              </a:spcBef>
              <a:spcAft>
                <a:spcPts val="0"/>
              </a:spcAft>
              <a:buSzPts val="2800"/>
              <a:buNone/>
              <a:defRPr>
                <a:uFillTx/>
              </a:defRPr>
            </a:lvl8pPr>
            <a:lvl9pPr lvl="8" algn="l">
              <a:lnSpc>
                <a:spcPct val="100000"/>
              </a:lnSpc>
              <a:spcBef>
                <a:spcPts val="0"/>
              </a:spcBef>
              <a:spcAft>
                <a:spcPts val="0"/>
              </a:spcAft>
              <a:buSzPts val="2800"/>
              <a:buNone/>
              <a:defRPr>
                <a:uFillTx/>
              </a:defRPr>
            </a:lvl9pPr>
          </a:lstStyle>
          <a:p>
            <a:endParaRPr/>
          </a:p>
        </p:txBody>
      </p:sp>
      <p:sp>
        <p:nvSpPr>
          <p:cNvPr id="30" name="Google Shape;3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ONE_COLUMN_TEXT">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uFillTx/>
              </a:defRPr>
            </a:lvl1pPr>
            <a:lvl2pPr lvl="1" algn="l">
              <a:lnSpc>
                <a:spcPct val="100000"/>
              </a:lnSpc>
              <a:spcBef>
                <a:spcPts val="0"/>
              </a:spcBef>
              <a:spcAft>
                <a:spcPts val="0"/>
              </a:spcAft>
              <a:buSzPts val="2400"/>
              <a:buNone/>
              <a:defRPr sz="2400">
                <a:uFillTx/>
              </a:defRPr>
            </a:lvl2pPr>
            <a:lvl3pPr lvl="2" algn="l">
              <a:lnSpc>
                <a:spcPct val="100000"/>
              </a:lnSpc>
              <a:spcBef>
                <a:spcPts val="0"/>
              </a:spcBef>
              <a:spcAft>
                <a:spcPts val="0"/>
              </a:spcAft>
              <a:buSzPts val="2400"/>
              <a:buNone/>
              <a:defRPr sz="2400">
                <a:uFillTx/>
              </a:defRPr>
            </a:lvl3pPr>
            <a:lvl4pPr lvl="3" algn="l">
              <a:lnSpc>
                <a:spcPct val="100000"/>
              </a:lnSpc>
              <a:spcBef>
                <a:spcPts val="0"/>
              </a:spcBef>
              <a:spcAft>
                <a:spcPts val="0"/>
              </a:spcAft>
              <a:buSzPts val="2400"/>
              <a:buNone/>
              <a:defRPr sz="2400">
                <a:uFillTx/>
              </a:defRPr>
            </a:lvl4pPr>
            <a:lvl5pPr lvl="4" algn="l">
              <a:lnSpc>
                <a:spcPct val="100000"/>
              </a:lnSpc>
              <a:spcBef>
                <a:spcPts val="0"/>
              </a:spcBef>
              <a:spcAft>
                <a:spcPts val="0"/>
              </a:spcAft>
              <a:buSzPts val="2400"/>
              <a:buNone/>
              <a:defRPr sz="2400">
                <a:uFillTx/>
              </a:defRPr>
            </a:lvl5pPr>
            <a:lvl6pPr lvl="5" algn="l">
              <a:lnSpc>
                <a:spcPct val="100000"/>
              </a:lnSpc>
              <a:spcBef>
                <a:spcPts val="0"/>
              </a:spcBef>
              <a:spcAft>
                <a:spcPts val="0"/>
              </a:spcAft>
              <a:buSzPts val="2400"/>
              <a:buNone/>
              <a:defRPr sz="2400">
                <a:uFillTx/>
              </a:defRPr>
            </a:lvl6pPr>
            <a:lvl7pPr lvl="6" algn="l">
              <a:lnSpc>
                <a:spcPct val="100000"/>
              </a:lnSpc>
              <a:spcBef>
                <a:spcPts val="0"/>
              </a:spcBef>
              <a:spcAft>
                <a:spcPts val="0"/>
              </a:spcAft>
              <a:buSzPts val="2400"/>
              <a:buNone/>
              <a:defRPr sz="2400">
                <a:uFillTx/>
              </a:defRPr>
            </a:lvl7pPr>
            <a:lvl8pPr lvl="7" algn="l">
              <a:lnSpc>
                <a:spcPct val="100000"/>
              </a:lnSpc>
              <a:spcBef>
                <a:spcPts val="0"/>
              </a:spcBef>
              <a:spcAft>
                <a:spcPts val="0"/>
              </a:spcAft>
              <a:buSzPts val="2400"/>
              <a:buNone/>
              <a:defRPr sz="2400">
                <a:uFillTx/>
              </a:defRPr>
            </a:lvl8pPr>
            <a:lvl9pPr lvl="8" algn="l">
              <a:lnSpc>
                <a:spcPct val="100000"/>
              </a:lnSpc>
              <a:spcBef>
                <a:spcPts val="0"/>
              </a:spcBef>
              <a:spcAft>
                <a:spcPts val="0"/>
              </a:spcAft>
              <a:buSzPts val="2400"/>
              <a:buNone/>
              <a:defRPr sz="2400">
                <a:uFillTx/>
              </a:defRPr>
            </a:lvl9pPr>
          </a:lstStyle>
          <a:p>
            <a:endParaRPr/>
          </a:p>
        </p:txBody>
      </p:sp>
      <p:sp>
        <p:nvSpPr>
          <p:cNvPr id="33" name="Google Shape;33;p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uFillTx/>
              </a:defRPr>
            </a:lvl1pPr>
            <a:lvl2pPr marL="914400" lvl="1" indent="-304800" algn="l">
              <a:lnSpc>
                <a:spcPct val="115000"/>
              </a:lnSpc>
              <a:spcBef>
                <a:spcPts val="1600"/>
              </a:spcBef>
              <a:spcAft>
                <a:spcPts val="0"/>
              </a:spcAft>
              <a:buSzPts val="1200"/>
              <a:buChar char="○"/>
              <a:defRPr sz="1200">
                <a:uFillTx/>
              </a:defRPr>
            </a:lvl2pPr>
            <a:lvl3pPr marL="1371600" lvl="2" indent="-304800" algn="l">
              <a:lnSpc>
                <a:spcPct val="115000"/>
              </a:lnSpc>
              <a:spcBef>
                <a:spcPts val="1600"/>
              </a:spcBef>
              <a:spcAft>
                <a:spcPts val="0"/>
              </a:spcAft>
              <a:buSzPts val="1200"/>
              <a:buChar char="■"/>
              <a:defRPr sz="1200">
                <a:uFillTx/>
              </a:defRPr>
            </a:lvl3pPr>
            <a:lvl4pPr marL="1828800" lvl="3" indent="-304800" algn="l">
              <a:lnSpc>
                <a:spcPct val="115000"/>
              </a:lnSpc>
              <a:spcBef>
                <a:spcPts val="1600"/>
              </a:spcBef>
              <a:spcAft>
                <a:spcPts val="0"/>
              </a:spcAft>
              <a:buSzPts val="1200"/>
              <a:buChar char="●"/>
              <a:defRPr sz="1200">
                <a:uFillTx/>
              </a:defRPr>
            </a:lvl4pPr>
            <a:lvl5pPr marL="2286000" lvl="4" indent="-304800" algn="l">
              <a:lnSpc>
                <a:spcPct val="115000"/>
              </a:lnSpc>
              <a:spcBef>
                <a:spcPts val="1600"/>
              </a:spcBef>
              <a:spcAft>
                <a:spcPts val="0"/>
              </a:spcAft>
              <a:buSzPts val="1200"/>
              <a:buChar char="○"/>
              <a:defRPr sz="1200">
                <a:uFillTx/>
              </a:defRPr>
            </a:lvl5pPr>
            <a:lvl6pPr marL="2743200" lvl="5" indent="-304800" algn="l">
              <a:lnSpc>
                <a:spcPct val="115000"/>
              </a:lnSpc>
              <a:spcBef>
                <a:spcPts val="1600"/>
              </a:spcBef>
              <a:spcAft>
                <a:spcPts val="0"/>
              </a:spcAft>
              <a:buSzPts val="1200"/>
              <a:buChar char="■"/>
              <a:defRPr sz="1200">
                <a:uFillTx/>
              </a:defRPr>
            </a:lvl6pPr>
            <a:lvl7pPr marL="3200400" lvl="6" indent="-304800" algn="l">
              <a:lnSpc>
                <a:spcPct val="115000"/>
              </a:lnSpc>
              <a:spcBef>
                <a:spcPts val="1600"/>
              </a:spcBef>
              <a:spcAft>
                <a:spcPts val="0"/>
              </a:spcAft>
              <a:buSzPts val="1200"/>
              <a:buChar char="●"/>
              <a:defRPr sz="1200">
                <a:uFillTx/>
              </a:defRPr>
            </a:lvl7pPr>
            <a:lvl8pPr marL="3657600" lvl="7" indent="-304800" algn="l">
              <a:lnSpc>
                <a:spcPct val="115000"/>
              </a:lnSpc>
              <a:spcBef>
                <a:spcPts val="1600"/>
              </a:spcBef>
              <a:spcAft>
                <a:spcPts val="0"/>
              </a:spcAft>
              <a:buSzPts val="1200"/>
              <a:buChar char="○"/>
              <a:defRPr sz="1200">
                <a:uFillTx/>
              </a:defRPr>
            </a:lvl8pPr>
            <a:lvl9pPr marL="4114800" lvl="8" indent="-304800" algn="l">
              <a:lnSpc>
                <a:spcPct val="115000"/>
              </a:lnSpc>
              <a:spcBef>
                <a:spcPts val="1600"/>
              </a:spcBef>
              <a:spcAft>
                <a:spcPts val="1600"/>
              </a:spcAft>
              <a:buSzPts val="1200"/>
              <a:buChar char="■"/>
              <a:defRPr sz="1200">
                <a:uFillTx/>
              </a:defRPr>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_TITLE_AND_DESCRIPTION">
    <p:spTree>
      <p:nvGrpSpPr>
        <p:cNvPr id="1" name="Shape 35"/>
        <p:cNvGrpSpPr/>
        <p:nvPr/>
      </p:nvGrpSpPr>
      <p:grpSpPr>
        <a:xfrm>
          <a:off x="0" y="0"/>
          <a:ext cx="0" cy="0"/>
          <a:chOff x="0" y="0"/>
          <a:chExt cx="0" cy="0"/>
        </a:xfrm>
      </p:grpSpPr>
      <p:sp>
        <p:nvSpPr>
          <p:cNvPr id="36" name="Google Shape;36;p9"/>
          <p:cNvSpPr>
            <a:spLocks/>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uFillTx/>
              </a:defRPr>
            </a:lvl1pPr>
            <a:lvl2pPr lvl="1" algn="ctr">
              <a:lnSpc>
                <a:spcPct val="100000"/>
              </a:lnSpc>
              <a:spcBef>
                <a:spcPts val="0"/>
              </a:spcBef>
              <a:spcAft>
                <a:spcPts val="0"/>
              </a:spcAft>
              <a:buSzPts val="4200"/>
              <a:buNone/>
              <a:defRPr sz="4200">
                <a:uFillTx/>
              </a:defRPr>
            </a:lvl2pPr>
            <a:lvl3pPr lvl="2" algn="ctr">
              <a:lnSpc>
                <a:spcPct val="100000"/>
              </a:lnSpc>
              <a:spcBef>
                <a:spcPts val="0"/>
              </a:spcBef>
              <a:spcAft>
                <a:spcPts val="0"/>
              </a:spcAft>
              <a:buSzPts val="4200"/>
              <a:buNone/>
              <a:defRPr sz="4200">
                <a:uFillTx/>
              </a:defRPr>
            </a:lvl3pPr>
            <a:lvl4pPr lvl="3" algn="ctr">
              <a:lnSpc>
                <a:spcPct val="100000"/>
              </a:lnSpc>
              <a:spcBef>
                <a:spcPts val="0"/>
              </a:spcBef>
              <a:spcAft>
                <a:spcPts val="0"/>
              </a:spcAft>
              <a:buSzPts val="4200"/>
              <a:buNone/>
              <a:defRPr sz="4200">
                <a:uFillTx/>
              </a:defRPr>
            </a:lvl4pPr>
            <a:lvl5pPr lvl="4" algn="ctr">
              <a:lnSpc>
                <a:spcPct val="100000"/>
              </a:lnSpc>
              <a:spcBef>
                <a:spcPts val="0"/>
              </a:spcBef>
              <a:spcAft>
                <a:spcPts val="0"/>
              </a:spcAft>
              <a:buSzPts val="4200"/>
              <a:buNone/>
              <a:defRPr sz="4200">
                <a:uFillTx/>
              </a:defRPr>
            </a:lvl5pPr>
            <a:lvl6pPr lvl="5" algn="ctr">
              <a:lnSpc>
                <a:spcPct val="100000"/>
              </a:lnSpc>
              <a:spcBef>
                <a:spcPts val="0"/>
              </a:spcBef>
              <a:spcAft>
                <a:spcPts val="0"/>
              </a:spcAft>
              <a:buSzPts val="4200"/>
              <a:buNone/>
              <a:defRPr sz="4200">
                <a:uFillTx/>
              </a:defRPr>
            </a:lvl6pPr>
            <a:lvl7pPr lvl="6" algn="ctr">
              <a:lnSpc>
                <a:spcPct val="100000"/>
              </a:lnSpc>
              <a:spcBef>
                <a:spcPts val="0"/>
              </a:spcBef>
              <a:spcAft>
                <a:spcPts val="0"/>
              </a:spcAft>
              <a:buSzPts val="4200"/>
              <a:buNone/>
              <a:defRPr sz="4200">
                <a:uFillTx/>
              </a:defRPr>
            </a:lvl7pPr>
            <a:lvl8pPr lvl="7" algn="ctr">
              <a:lnSpc>
                <a:spcPct val="100000"/>
              </a:lnSpc>
              <a:spcBef>
                <a:spcPts val="0"/>
              </a:spcBef>
              <a:spcAft>
                <a:spcPts val="0"/>
              </a:spcAft>
              <a:buSzPts val="4200"/>
              <a:buNone/>
              <a:defRPr sz="4200">
                <a:uFillTx/>
              </a:defRPr>
            </a:lvl8pPr>
            <a:lvl9pPr lvl="8" algn="ctr">
              <a:lnSpc>
                <a:spcPct val="100000"/>
              </a:lnSpc>
              <a:spcBef>
                <a:spcPts val="0"/>
              </a:spcBef>
              <a:spcAft>
                <a:spcPts val="0"/>
              </a:spcAft>
              <a:buSzPts val="4200"/>
              <a:buNone/>
              <a:defRPr sz="4200">
                <a:uFillTx/>
              </a:defRPr>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uFillTx/>
              </a:defRPr>
            </a:lvl1pPr>
            <a:lvl2pPr lvl="1" algn="ctr">
              <a:lnSpc>
                <a:spcPct val="100000"/>
              </a:lnSpc>
              <a:spcBef>
                <a:spcPts val="0"/>
              </a:spcBef>
              <a:spcAft>
                <a:spcPts val="0"/>
              </a:spcAft>
              <a:buSzPts val="2100"/>
              <a:buNone/>
              <a:defRPr sz="2100">
                <a:uFillTx/>
              </a:defRPr>
            </a:lvl2pPr>
            <a:lvl3pPr lvl="2" algn="ctr">
              <a:lnSpc>
                <a:spcPct val="100000"/>
              </a:lnSpc>
              <a:spcBef>
                <a:spcPts val="0"/>
              </a:spcBef>
              <a:spcAft>
                <a:spcPts val="0"/>
              </a:spcAft>
              <a:buSzPts val="2100"/>
              <a:buNone/>
              <a:defRPr sz="2100">
                <a:uFillTx/>
              </a:defRPr>
            </a:lvl3pPr>
            <a:lvl4pPr lvl="3" algn="ctr">
              <a:lnSpc>
                <a:spcPct val="100000"/>
              </a:lnSpc>
              <a:spcBef>
                <a:spcPts val="0"/>
              </a:spcBef>
              <a:spcAft>
                <a:spcPts val="0"/>
              </a:spcAft>
              <a:buSzPts val="2100"/>
              <a:buNone/>
              <a:defRPr sz="2100">
                <a:uFillTx/>
              </a:defRPr>
            </a:lvl4pPr>
            <a:lvl5pPr lvl="4" algn="ctr">
              <a:lnSpc>
                <a:spcPct val="100000"/>
              </a:lnSpc>
              <a:spcBef>
                <a:spcPts val="0"/>
              </a:spcBef>
              <a:spcAft>
                <a:spcPts val="0"/>
              </a:spcAft>
              <a:buSzPts val="2100"/>
              <a:buNone/>
              <a:defRPr sz="2100">
                <a:uFillTx/>
              </a:defRPr>
            </a:lvl5pPr>
            <a:lvl6pPr lvl="5" algn="ctr">
              <a:lnSpc>
                <a:spcPct val="100000"/>
              </a:lnSpc>
              <a:spcBef>
                <a:spcPts val="0"/>
              </a:spcBef>
              <a:spcAft>
                <a:spcPts val="0"/>
              </a:spcAft>
              <a:buSzPts val="2100"/>
              <a:buNone/>
              <a:defRPr sz="2100">
                <a:uFillTx/>
              </a:defRPr>
            </a:lvl6pPr>
            <a:lvl7pPr lvl="6" algn="ctr">
              <a:lnSpc>
                <a:spcPct val="100000"/>
              </a:lnSpc>
              <a:spcBef>
                <a:spcPts val="0"/>
              </a:spcBef>
              <a:spcAft>
                <a:spcPts val="0"/>
              </a:spcAft>
              <a:buSzPts val="2100"/>
              <a:buNone/>
              <a:defRPr sz="2100">
                <a:uFillTx/>
              </a:defRPr>
            </a:lvl7pPr>
            <a:lvl8pPr lvl="7" algn="ctr">
              <a:lnSpc>
                <a:spcPct val="100000"/>
              </a:lnSpc>
              <a:spcBef>
                <a:spcPts val="0"/>
              </a:spcBef>
              <a:spcAft>
                <a:spcPts val="0"/>
              </a:spcAft>
              <a:buSzPts val="2100"/>
              <a:buNone/>
              <a:defRPr sz="2100">
                <a:uFillTx/>
              </a:defRPr>
            </a:lvl8pPr>
            <a:lvl9pPr lvl="8" algn="ctr">
              <a:lnSpc>
                <a:spcPct val="100000"/>
              </a:lnSpc>
              <a:spcBef>
                <a:spcPts val="0"/>
              </a:spcBef>
              <a:spcAft>
                <a:spcPts val="0"/>
              </a:spcAft>
              <a:buSzPts val="2100"/>
              <a:buNone/>
              <a:defRPr sz="2100">
                <a:uFillTx/>
              </a:defRPr>
            </a:lvl9pPr>
          </a:lstStyle>
          <a:p>
            <a:endParaRPr/>
          </a:p>
        </p:txBody>
      </p:sp>
      <p:sp>
        <p:nvSpPr>
          <p:cNvPr id="39" name="Google Shape;39;p9"/>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dk1"/>
              </a:buClr>
              <a:buSzPts val="1800"/>
              <a:buChar char="●"/>
              <a:defRPr>
                <a:solidFill>
                  <a:schemeClr val="dk1"/>
                </a:solidFill>
                <a:uFillTx/>
              </a:defRPr>
            </a:lvl1pPr>
            <a:lvl2pPr marL="914400" lvl="1" indent="-317500" algn="l">
              <a:lnSpc>
                <a:spcPct val="115000"/>
              </a:lnSpc>
              <a:spcBef>
                <a:spcPts val="1600"/>
              </a:spcBef>
              <a:spcAft>
                <a:spcPts val="0"/>
              </a:spcAft>
              <a:buClr>
                <a:schemeClr val="dk1"/>
              </a:buClr>
              <a:buSzPts val="1400"/>
              <a:buChar char="○"/>
              <a:defRPr>
                <a:solidFill>
                  <a:schemeClr val="dk1"/>
                </a:solidFill>
                <a:uFillTx/>
              </a:defRPr>
            </a:lvl2pPr>
            <a:lvl3pPr marL="1371600" lvl="2" indent="-317500" algn="l">
              <a:lnSpc>
                <a:spcPct val="115000"/>
              </a:lnSpc>
              <a:spcBef>
                <a:spcPts val="1600"/>
              </a:spcBef>
              <a:spcAft>
                <a:spcPts val="0"/>
              </a:spcAft>
              <a:buClr>
                <a:schemeClr val="dk1"/>
              </a:buClr>
              <a:buSzPts val="1400"/>
              <a:buChar char="■"/>
              <a:defRPr>
                <a:solidFill>
                  <a:schemeClr val="dk1"/>
                </a:solidFill>
                <a:uFillTx/>
              </a:defRPr>
            </a:lvl3pPr>
            <a:lvl4pPr marL="1828800" lvl="3" indent="-317500" algn="l">
              <a:lnSpc>
                <a:spcPct val="115000"/>
              </a:lnSpc>
              <a:spcBef>
                <a:spcPts val="1600"/>
              </a:spcBef>
              <a:spcAft>
                <a:spcPts val="0"/>
              </a:spcAft>
              <a:buClr>
                <a:schemeClr val="dk1"/>
              </a:buClr>
              <a:buSzPts val="1400"/>
              <a:buChar char="●"/>
              <a:defRPr>
                <a:solidFill>
                  <a:schemeClr val="dk1"/>
                </a:solidFill>
                <a:uFillTx/>
              </a:defRPr>
            </a:lvl4pPr>
            <a:lvl5pPr marL="2286000" lvl="4" indent="-317500" algn="l">
              <a:lnSpc>
                <a:spcPct val="115000"/>
              </a:lnSpc>
              <a:spcBef>
                <a:spcPts val="1600"/>
              </a:spcBef>
              <a:spcAft>
                <a:spcPts val="0"/>
              </a:spcAft>
              <a:buClr>
                <a:schemeClr val="dk1"/>
              </a:buClr>
              <a:buSzPts val="1400"/>
              <a:buChar char="○"/>
              <a:defRPr>
                <a:solidFill>
                  <a:schemeClr val="dk1"/>
                </a:solidFill>
                <a:uFillTx/>
              </a:defRPr>
            </a:lvl5pPr>
            <a:lvl6pPr marL="2743200" lvl="5" indent="-317500" algn="l">
              <a:lnSpc>
                <a:spcPct val="115000"/>
              </a:lnSpc>
              <a:spcBef>
                <a:spcPts val="1600"/>
              </a:spcBef>
              <a:spcAft>
                <a:spcPts val="0"/>
              </a:spcAft>
              <a:buClr>
                <a:schemeClr val="dk1"/>
              </a:buClr>
              <a:buSzPts val="1400"/>
              <a:buChar char="■"/>
              <a:defRPr>
                <a:solidFill>
                  <a:schemeClr val="dk1"/>
                </a:solidFill>
                <a:uFillTx/>
              </a:defRPr>
            </a:lvl6pPr>
            <a:lvl7pPr marL="3200400" lvl="6" indent="-317500" algn="l">
              <a:lnSpc>
                <a:spcPct val="115000"/>
              </a:lnSpc>
              <a:spcBef>
                <a:spcPts val="1600"/>
              </a:spcBef>
              <a:spcAft>
                <a:spcPts val="0"/>
              </a:spcAft>
              <a:buClr>
                <a:schemeClr val="dk1"/>
              </a:buClr>
              <a:buSzPts val="1400"/>
              <a:buChar char="●"/>
              <a:defRPr>
                <a:solidFill>
                  <a:schemeClr val="dk1"/>
                </a:solidFill>
                <a:uFillTx/>
              </a:defRPr>
            </a:lvl7pPr>
            <a:lvl8pPr marL="3657600" lvl="7" indent="-317500" algn="l">
              <a:lnSpc>
                <a:spcPct val="115000"/>
              </a:lnSpc>
              <a:spcBef>
                <a:spcPts val="1600"/>
              </a:spcBef>
              <a:spcAft>
                <a:spcPts val="0"/>
              </a:spcAft>
              <a:buClr>
                <a:schemeClr val="dk1"/>
              </a:buClr>
              <a:buSzPts val="1400"/>
              <a:buChar char="○"/>
              <a:defRPr>
                <a:solidFill>
                  <a:schemeClr val="dk1"/>
                </a:solidFill>
                <a:uFillTx/>
              </a:defRPr>
            </a:lvl8pPr>
            <a:lvl9pPr marL="4114800" lvl="8" indent="-317500" algn="l">
              <a:lnSpc>
                <a:spcPct val="115000"/>
              </a:lnSpc>
              <a:spcBef>
                <a:spcPts val="1600"/>
              </a:spcBef>
              <a:spcAft>
                <a:spcPts val="1600"/>
              </a:spcAft>
              <a:buClr>
                <a:schemeClr val="dk1"/>
              </a:buClr>
              <a:buSzPts val="1400"/>
              <a:buChar char="■"/>
              <a:defRPr>
                <a:solidFill>
                  <a:schemeClr val="dk1"/>
                </a:solidFill>
                <a:uFillTx/>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uFillTx/>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uFillTx/>
              </a:defRPr>
            </a:lvl1pPr>
            <a:lvl2pPr lvl="1" algn="ctr">
              <a:lnSpc>
                <a:spcPct val="100000"/>
              </a:lnSpc>
              <a:spcBef>
                <a:spcPts val="0"/>
              </a:spcBef>
              <a:spcAft>
                <a:spcPts val="0"/>
              </a:spcAft>
              <a:buSzPts val="12000"/>
              <a:buNone/>
              <a:defRPr sz="12000">
                <a:uFillTx/>
              </a:defRPr>
            </a:lvl2pPr>
            <a:lvl3pPr lvl="2" algn="ctr">
              <a:lnSpc>
                <a:spcPct val="100000"/>
              </a:lnSpc>
              <a:spcBef>
                <a:spcPts val="0"/>
              </a:spcBef>
              <a:spcAft>
                <a:spcPts val="0"/>
              </a:spcAft>
              <a:buSzPts val="12000"/>
              <a:buNone/>
              <a:defRPr sz="12000">
                <a:uFillTx/>
              </a:defRPr>
            </a:lvl3pPr>
            <a:lvl4pPr lvl="3" algn="ctr">
              <a:lnSpc>
                <a:spcPct val="100000"/>
              </a:lnSpc>
              <a:spcBef>
                <a:spcPts val="0"/>
              </a:spcBef>
              <a:spcAft>
                <a:spcPts val="0"/>
              </a:spcAft>
              <a:buSzPts val="12000"/>
              <a:buNone/>
              <a:defRPr sz="12000">
                <a:uFillTx/>
              </a:defRPr>
            </a:lvl4pPr>
            <a:lvl5pPr lvl="4" algn="ctr">
              <a:lnSpc>
                <a:spcPct val="100000"/>
              </a:lnSpc>
              <a:spcBef>
                <a:spcPts val="0"/>
              </a:spcBef>
              <a:spcAft>
                <a:spcPts val="0"/>
              </a:spcAft>
              <a:buSzPts val="12000"/>
              <a:buNone/>
              <a:defRPr sz="12000">
                <a:uFillTx/>
              </a:defRPr>
            </a:lvl5pPr>
            <a:lvl6pPr lvl="5" algn="ctr">
              <a:lnSpc>
                <a:spcPct val="100000"/>
              </a:lnSpc>
              <a:spcBef>
                <a:spcPts val="0"/>
              </a:spcBef>
              <a:spcAft>
                <a:spcPts val="0"/>
              </a:spcAft>
              <a:buSzPts val="12000"/>
              <a:buNone/>
              <a:defRPr sz="12000">
                <a:uFillTx/>
              </a:defRPr>
            </a:lvl6pPr>
            <a:lvl7pPr lvl="6" algn="ctr">
              <a:lnSpc>
                <a:spcPct val="100000"/>
              </a:lnSpc>
              <a:spcBef>
                <a:spcPts val="0"/>
              </a:spcBef>
              <a:spcAft>
                <a:spcPts val="0"/>
              </a:spcAft>
              <a:buSzPts val="12000"/>
              <a:buNone/>
              <a:defRPr sz="12000">
                <a:uFillTx/>
              </a:defRPr>
            </a:lvl7pPr>
            <a:lvl8pPr lvl="7" algn="ctr">
              <a:lnSpc>
                <a:spcPct val="100000"/>
              </a:lnSpc>
              <a:spcBef>
                <a:spcPts val="0"/>
              </a:spcBef>
              <a:spcAft>
                <a:spcPts val="0"/>
              </a:spcAft>
              <a:buSzPts val="12000"/>
              <a:buNone/>
              <a:defRPr sz="12000">
                <a:uFillTx/>
              </a:defRPr>
            </a:lvl8pPr>
            <a:lvl9pPr lvl="8" algn="ctr">
              <a:lnSpc>
                <a:spcPct val="100000"/>
              </a:lnSpc>
              <a:spcBef>
                <a:spcPts val="0"/>
              </a:spcBef>
              <a:spcAft>
                <a:spcPts val="0"/>
              </a:spcAft>
              <a:buSzPts val="12000"/>
              <a:buNone/>
              <a:defRPr sz="12000">
                <a:uFillTx/>
              </a:defRPr>
            </a:lvl9pPr>
          </a:lstStyle>
          <a:p>
            <a:r>
              <a:rPr>
                <a:uFillTx/>
              </a:rP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uFillTx/>
              </a:defRPr>
            </a:lvl1pPr>
            <a:lvl2pPr marL="914400" lvl="1" indent="-317500" algn="ctr">
              <a:lnSpc>
                <a:spcPct val="115000"/>
              </a:lnSpc>
              <a:spcBef>
                <a:spcPts val="1600"/>
              </a:spcBef>
              <a:spcAft>
                <a:spcPts val="0"/>
              </a:spcAft>
              <a:buSzPts val="1400"/>
              <a:buChar char="○"/>
              <a:defRPr>
                <a:uFillTx/>
              </a:defRPr>
            </a:lvl2pPr>
            <a:lvl3pPr marL="1371600" lvl="2" indent="-317500" algn="ctr">
              <a:lnSpc>
                <a:spcPct val="115000"/>
              </a:lnSpc>
              <a:spcBef>
                <a:spcPts val="1600"/>
              </a:spcBef>
              <a:spcAft>
                <a:spcPts val="0"/>
              </a:spcAft>
              <a:buSzPts val="1400"/>
              <a:buChar char="■"/>
              <a:defRPr>
                <a:uFillTx/>
              </a:defRPr>
            </a:lvl3pPr>
            <a:lvl4pPr marL="1828800" lvl="3" indent="-317500" algn="ctr">
              <a:lnSpc>
                <a:spcPct val="115000"/>
              </a:lnSpc>
              <a:spcBef>
                <a:spcPts val="1600"/>
              </a:spcBef>
              <a:spcAft>
                <a:spcPts val="0"/>
              </a:spcAft>
              <a:buSzPts val="1400"/>
              <a:buChar char="●"/>
              <a:defRPr>
                <a:uFillTx/>
              </a:defRPr>
            </a:lvl4pPr>
            <a:lvl5pPr marL="2286000" lvl="4" indent="-317500" algn="ctr">
              <a:lnSpc>
                <a:spcPct val="115000"/>
              </a:lnSpc>
              <a:spcBef>
                <a:spcPts val="1600"/>
              </a:spcBef>
              <a:spcAft>
                <a:spcPts val="0"/>
              </a:spcAft>
              <a:buSzPts val="1400"/>
              <a:buChar char="○"/>
              <a:defRPr>
                <a:uFillTx/>
              </a:defRPr>
            </a:lvl5pPr>
            <a:lvl6pPr marL="2743200" lvl="5" indent="-317500" algn="ctr">
              <a:lnSpc>
                <a:spcPct val="115000"/>
              </a:lnSpc>
              <a:spcBef>
                <a:spcPts val="1600"/>
              </a:spcBef>
              <a:spcAft>
                <a:spcPts val="0"/>
              </a:spcAft>
              <a:buSzPts val="1400"/>
              <a:buChar char="■"/>
              <a:defRPr>
                <a:uFillTx/>
              </a:defRPr>
            </a:lvl6pPr>
            <a:lvl7pPr marL="3200400" lvl="6" indent="-317500" algn="ctr">
              <a:lnSpc>
                <a:spcPct val="115000"/>
              </a:lnSpc>
              <a:spcBef>
                <a:spcPts val="1600"/>
              </a:spcBef>
              <a:spcAft>
                <a:spcPts val="0"/>
              </a:spcAft>
              <a:buSzPts val="1400"/>
              <a:buChar char="●"/>
              <a:defRPr>
                <a:uFillTx/>
              </a:defRPr>
            </a:lvl7pPr>
            <a:lvl8pPr marL="3657600" lvl="7" indent="-317500" algn="ctr">
              <a:lnSpc>
                <a:spcPct val="115000"/>
              </a:lnSpc>
              <a:spcBef>
                <a:spcPts val="1600"/>
              </a:spcBef>
              <a:spcAft>
                <a:spcPts val="0"/>
              </a:spcAft>
              <a:buSzPts val="1400"/>
              <a:buChar char="○"/>
              <a:defRPr>
                <a:uFillTx/>
              </a:defRPr>
            </a:lvl8pPr>
            <a:lvl9pPr marL="4114800" lvl="8" indent="-317500" algn="ctr">
              <a:lnSpc>
                <a:spcPct val="115000"/>
              </a:lnSpc>
              <a:spcBef>
                <a:spcPts val="1600"/>
              </a:spcBef>
              <a:spcAft>
                <a:spcPts val="1600"/>
              </a:spcAft>
              <a:buSzPts val="1400"/>
              <a:buChar char="■"/>
              <a:defRPr>
                <a:uFillTx/>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uFillTx/>
                <a:latin typeface="Arial"/>
                <a:ea typeface="Arial"/>
                <a:cs typeface="Arial"/>
                <a:sym typeface="Arial"/>
              </a:defRPr>
            </a:lvl1pPr>
            <a:lvl2pPr marL="914400" marR="0" lvl="1"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2pPr>
            <a:lvl3pPr marL="1371600" marR="0" lvl="2"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3pPr>
            <a:lvl4pPr marL="1828800" marR="0" lvl="3"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4pPr>
            <a:lvl5pPr marL="2286000" marR="0" lvl="4"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5pPr>
            <a:lvl6pPr marL="2743200" marR="0" lvl="5"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6pPr>
            <a:lvl7pPr marL="3200400" marR="0" lvl="6"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7pPr>
            <a:lvl8pPr marL="3657600" marR="0" lvl="7"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8pPr>
            <a:lvl9pPr marL="4114800" marR="0" lvl="8" indent="-317500" algn="l" rtl="0">
              <a:lnSpc>
                <a:spcPct val="115000"/>
              </a:lnSpc>
              <a:spcBef>
                <a:spcPts val="1600"/>
              </a:spcBef>
              <a:spcAft>
                <a:spcPts val="1600"/>
              </a:spcAft>
              <a:buClr>
                <a:schemeClr val="lt2"/>
              </a:buClr>
              <a:buSzPts val="1400"/>
              <a:buFont typeface="Arial"/>
              <a:buChar char="■"/>
              <a:defRPr sz="1400" b="0" i="0" u="none" strike="noStrike" cap="none">
                <a:solidFill>
                  <a:schemeClr val="lt2"/>
                </a:solidFill>
                <a:uFillTx/>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tr">
                <a:uFillTx/>
              </a:rPr>
              <a:t>‹#›</a:t>
            </a:fld>
            <a:endParaRPr>
              <a:uFillTx/>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317533" y="876109"/>
            <a:ext cx="6480300" cy="2768392"/>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a:uFillTx/>
              </a:rPr>
              <a:t>XVII. YÜZYIL BEYİT ŞERHİ ÖDEVİ</a:t>
            </a:r>
            <a:endParaRPr lang="tr" sz="5100" b="1">
              <a:uFillTx/>
              <a:latin typeface="Arial" charset="0"/>
            </a:endParaRPr>
          </a:p>
        </p:txBody>
      </p:sp>
      <p:sp>
        <p:nvSpPr>
          <p:cNvPr id="55" name="Google Shape;55;p13"/>
          <p:cNvSpPr txBox="1">
            <a:spLocks noGrp="1"/>
          </p:cNvSpPr>
          <p:nvPr>
            <p:ph type="subTitle" idx="1"/>
          </p:nvPr>
        </p:nvSpPr>
        <p:spPr>
          <a:xfrm>
            <a:off x="3555045" y="3589815"/>
            <a:ext cx="5240999" cy="867903"/>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tr">
                <a:uFillTx/>
              </a:rPr>
              <a:t>Aleyna KÖSEOĞLU </a:t>
            </a:r>
            <a:endParaRPr>
              <a:uFillTx/>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514450" y="227977"/>
            <a:ext cx="73641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400">
                <a:uFillTx/>
              </a:rPr>
              <a:t>     </a:t>
            </a:r>
            <a:r>
              <a:rPr lang="tr" sz="1500">
                <a:uFillTx/>
              </a:rPr>
              <a:t>Bu çalışmada Nabi’nin Terk-i Edep gazelinin ilk beytini inceleyeceğiz. Şiire geçmeden önce Nabi’den bahsetmek bu beyti tüm hatları ile kavramak açısından yararlı olacaktır.</a:t>
            </a:r>
            <a:endParaRPr sz="1500">
              <a:uFillTx/>
            </a:endParaRPr>
          </a:p>
          <a:p>
            <a:pPr marL="0" lvl="0" indent="0" algn="l" rtl="0">
              <a:lnSpc>
                <a:spcPct val="100000"/>
              </a:lnSpc>
              <a:spcBef>
                <a:spcPts val="0"/>
              </a:spcBef>
              <a:spcAft>
                <a:spcPts val="0"/>
              </a:spcAft>
              <a:buSzPts val="4800"/>
              <a:buNone/>
            </a:pPr>
            <a:r>
              <a:rPr lang="tr" sz="1500">
                <a:uFillTx/>
              </a:rPr>
              <a:t>     Nabi, hikemi tarzın kafile başı olarak anılan, şiirin aşıkâne tarafında değil hâkimane tarafında yerini alarak bu üslupta şiirler yazan bir şairdir. Amacı aklı terbiye etmek olmuştur. Şiirlerinde edep, saygı, terbiye gibi toplumu düzenleyen kurallara yer vermiştir.</a:t>
            </a:r>
            <a:endParaRPr sz="1500">
              <a:uFillTx/>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1045751" y="1009741"/>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500">
                <a:uFillTx/>
              </a:rPr>
              <a:t>     Ucu Hz. Peygamber zamanına dayanan  Hz. Muhammed’e övgü dolu şiir yazma geleneği, divan edebiyatı şairleri tarafından sıkça kullanılmış, adeta ibadet eder gibi şiirler yazılmıştır. Bu bağlamda bu şiir ve inceleyeceğimiz beyitte sadece Hz. Peygamberin övgüsü değil, ona duyulan saygının güzel bir örneğidir.</a:t>
            </a:r>
            <a:endParaRPr sz="1500">
              <a:uFillTx/>
            </a:endParaRPr>
          </a:p>
          <a:p>
            <a:pPr marL="0" lvl="0" indent="0" algn="l" rtl="0">
              <a:lnSpc>
                <a:spcPct val="100000"/>
              </a:lnSpc>
              <a:spcBef>
                <a:spcPts val="0"/>
              </a:spcBef>
              <a:spcAft>
                <a:spcPts val="0"/>
              </a:spcAft>
              <a:buSzPts val="4800"/>
              <a:buNone/>
            </a:pPr>
            <a:endParaRPr sz="1500">
              <a:uFillTx/>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1388102" y="1247122"/>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endParaRPr sz="1800">
              <a:uFillTx/>
            </a:endParaRPr>
          </a:p>
          <a:p>
            <a:pPr marL="0" lvl="0" indent="0" algn="l" rtl="0">
              <a:lnSpc>
                <a:spcPct val="100000"/>
              </a:lnSpc>
              <a:spcBef>
                <a:spcPts val="0"/>
              </a:spcBef>
              <a:spcAft>
                <a:spcPts val="0"/>
              </a:spcAft>
              <a:buSzPts val="4800"/>
              <a:buNone/>
            </a:pPr>
            <a:r>
              <a:rPr lang="tr" sz="1800">
                <a:uFillTx/>
              </a:rPr>
              <a:t>           Sakın terk-i edebden kûy-ı mahbûb-ı Hudâ’dır bu</a:t>
            </a:r>
            <a:endParaRPr sz="1800">
              <a:uFillTx/>
            </a:endParaRPr>
          </a:p>
          <a:p>
            <a:pPr marL="0" lvl="0" indent="0" algn="l" rtl="0">
              <a:lnSpc>
                <a:spcPct val="100000"/>
              </a:lnSpc>
              <a:spcBef>
                <a:spcPts val="0"/>
              </a:spcBef>
              <a:spcAft>
                <a:spcPts val="0"/>
              </a:spcAft>
              <a:buSzPts val="4800"/>
              <a:buNone/>
            </a:pPr>
            <a:r>
              <a:rPr lang="tr" sz="1800">
                <a:uFillTx/>
              </a:rPr>
              <a:t>           Nazargâh-ı İlâhidir makâm-ı Mustafâ’dır bu</a:t>
            </a:r>
            <a:endParaRPr sz="1800">
              <a:uFillTx/>
            </a:endParaRPr>
          </a:p>
        </p:txBody>
      </p:sp>
      <p:pic>
        <p:nvPicPr>
          <p:cNvPr id="71" name="Google Shape;71;p16"/>
          <p:cNvPicPr preferRelativeResize="0"/>
          <p:nvPr/>
        </p:nvPicPr>
        <p:blipFill rotWithShape="1">
          <a:blip r:embed="rId3"/>
          <a:srcRect/>
          <a:stretch/>
        </p:blipFill>
        <p:spPr>
          <a:xfrm>
            <a:off x="1771650" y="836774"/>
            <a:ext cx="5600700" cy="1734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1128088" y="526357"/>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400" b="1">
                <a:uFillTx/>
              </a:rPr>
              <a:t>Beyitteki Kelimelerin Anlamları</a:t>
            </a:r>
            <a:endParaRPr sz="1400" b="1">
              <a:uFillTx/>
            </a:endParaRPr>
          </a:p>
          <a:p>
            <a:pPr marL="0" lvl="0" indent="0" algn="l" rtl="0">
              <a:lnSpc>
                <a:spcPct val="100000"/>
              </a:lnSpc>
              <a:spcBef>
                <a:spcPts val="0"/>
              </a:spcBef>
              <a:spcAft>
                <a:spcPts val="0"/>
              </a:spcAft>
              <a:buSzPts val="4800"/>
              <a:buNone/>
            </a:pPr>
            <a:endParaRPr sz="1400" b="1">
              <a:uFillTx/>
            </a:endParaRPr>
          </a:p>
          <a:p>
            <a:pPr marL="0" lvl="0" indent="0" algn="l" rtl="0">
              <a:lnSpc>
                <a:spcPct val="100000"/>
              </a:lnSpc>
              <a:spcBef>
                <a:spcPts val="0"/>
              </a:spcBef>
              <a:spcAft>
                <a:spcPts val="0"/>
              </a:spcAft>
              <a:buSzPts val="4800"/>
              <a:buNone/>
            </a:pPr>
            <a:r>
              <a:rPr lang="tr" sz="1400" b="1">
                <a:uFillTx/>
              </a:rPr>
              <a:t>1.Sakın: </a:t>
            </a:r>
            <a:r>
              <a:rPr lang="tr" sz="1400">
                <a:uFillTx/>
              </a:rPr>
              <a:t>«sakınmak». </a:t>
            </a:r>
            <a:endParaRPr sz="1400">
              <a:uFillTx/>
            </a:endParaRPr>
          </a:p>
          <a:p>
            <a:pPr marL="0" lvl="0" indent="0" algn="l" rtl="0">
              <a:lnSpc>
                <a:spcPct val="100000"/>
              </a:lnSpc>
              <a:spcBef>
                <a:spcPts val="0"/>
              </a:spcBef>
              <a:spcAft>
                <a:spcPts val="0"/>
              </a:spcAft>
              <a:buSzPts val="4800"/>
              <a:buNone/>
            </a:pPr>
            <a:r>
              <a:rPr lang="tr" sz="1400">
                <a:uFillTx/>
              </a:rPr>
              <a:t>         sakınma: 1. Telaffuz, kendini gözetme </a:t>
            </a:r>
            <a:endParaRPr sz="1400">
              <a:uFillTx/>
            </a:endParaRPr>
          </a:p>
          <a:p>
            <a:pPr marL="0" lvl="0" indent="0" algn="l" rtl="0">
              <a:lnSpc>
                <a:spcPct val="100000"/>
              </a:lnSpc>
              <a:spcBef>
                <a:spcPts val="0"/>
              </a:spcBef>
              <a:spcAft>
                <a:spcPts val="0"/>
              </a:spcAft>
              <a:buSzPts val="4800"/>
              <a:buNone/>
            </a:pPr>
            <a:r>
              <a:rPr lang="tr" sz="1400">
                <a:uFillTx/>
              </a:rPr>
              <a:t>         2. İçtinap, ihtirâz, tevakki</a:t>
            </a:r>
            <a:endParaRPr sz="1400">
              <a:uFillTx/>
            </a:endParaRPr>
          </a:p>
          <a:p>
            <a:pPr marL="0" lvl="0" indent="0" algn="l" rtl="0">
              <a:lnSpc>
                <a:spcPct val="100000"/>
              </a:lnSpc>
              <a:spcBef>
                <a:spcPts val="0"/>
              </a:spcBef>
              <a:spcAft>
                <a:spcPts val="0"/>
              </a:spcAft>
              <a:buSzPts val="4800"/>
              <a:buNone/>
            </a:pPr>
            <a:endParaRPr sz="1400">
              <a:uFillTx/>
            </a:endParaRPr>
          </a:p>
          <a:p>
            <a:pPr marL="0" lvl="0" indent="0" algn="l" rtl="0">
              <a:lnSpc>
                <a:spcPct val="100000"/>
              </a:lnSpc>
              <a:spcBef>
                <a:spcPts val="0"/>
              </a:spcBef>
              <a:spcAft>
                <a:spcPts val="0"/>
              </a:spcAft>
              <a:buSzPts val="4800"/>
              <a:buNone/>
            </a:pPr>
            <a:r>
              <a:rPr lang="tr" sz="1400" b="1">
                <a:uFillTx/>
              </a:rPr>
              <a:t>2.Terk: </a:t>
            </a:r>
            <a:r>
              <a:rPr lang="tr" sz="1400">
                <a:uFillTx/>
              </a:rPr>
              <a:t>1. Bırakma, koyuverme, salıverme</a:t>
            </a:r>
            <a:endParaRPr sz="1400">
              <a:uFillTx/>
            </a:endParaRPr>
          </a:p>
          <a:p>
            <a:pPr marL="0" lvl="0" indent="0" algn="l" rtl="0">
              <a:lnSpc>
                <a:spcPct val="100000"/>
              </a:lnSpc>
              <a:spcBef>
                <a:spcPts val="0"/>
              </a:spcBef>
              <a:spcAft>
                <a:spcPts val="0"/>
              </a:spcAft>
              <a:buSzPts val="4800"/>
              <a:buNone/>
            </a:pPr>
            <a:r>
              <a:rPr lang="tr" sz="1400">
                <a:uFillTx/>
              </a:rPr>
              <a:t>          2. Vazgeçme, sarfınazar etme 3. Boşama</a:t>
            </a:r>
            <a:endParaRPr sz="1400">
              <a:uFillTx/>
            </a:endParaRPr>
          </a:p>
          <a:p>
            <a:pPr marL="0" lvl="0" indent="0" algn="l" rtl="0">
              <a:lnSpc>
                <a:spcPct val="100000"/>
              </a:lnSpc>
              <a:spcBef>
                <a:spcPts val="0"/>
              </a:spcBef>
              <a:spcAft>
                <a:spcPts val="0"/>
              </a:spcAft>
              <a:buSzPts val="4800"/>
              <a:buNone/>
            </a:pPr>
            <a:r>
              <a:rPr lang="tr" sz="1400">
                <a:uFillTx/>
              </a:rPr>
              <a:t>          4. Bakmama </a:t>
            </a:r>
            <a:endParaRPr sz="1400">
              <a:uFillTx/>
            </a:endParaRPr>
          </a:p>
          <a:p>
            <a:pPr marL="0" lvl="0" indent="0" algn="l" rtl="0">
              <a:lnSpc>
                <a:spcPct val="100000"/>
              </a:lnSpc>
              <a:spcBef>
                <a:spcPts val="0"/>
              </a:spcBef>
              <a:spcAft>
                <a:spcPts val="0"/>
              </a:spcAft>
              <a:buSzPts val="4800"/>
              <a:buNone/>
            </a:pPr>
            <a:endParaRPr sz="1400">
              <a:uFillTx/>
            </a:endParaRPr>
          </a:p>
          <a:p>
            <a:pPr marL="0" lvl="0" indent="0" algn="l" rtl="0">
              <a:lnSpc>
                <a:spcPct val="100000"/>
              </a:lnSpc>
              <a:spcBef>
                <a:spcPts val="0"/>
              </a:spcBef>
              <a:spcAft>
                <a:spcPts val="0"/>
              </a:spcAft>
              <a:buSzPts val="4800"/>
              <a:buNone/>
            </a:pPr>
            <a:endParaRPr sz="1400">
              <a:uFillTx/>
            </a:endParaRPr>
          </a:p>
          <a:p>
            <a:pPr marL="0" lvl="0" indent="0" algn="l" rtl="0">
              <a:lnSpc>
                <a:spcPct val="100000"/>
              </a:lnSpc>
              <a:spcBef>
                <a:spcPts val="0"/>
              </a:spcBef>
              <a:spcAft>
                <a:spcPts val="0"/>
              </a:spcAft>
              <a:buSzPts val="4800"/>
              <a:buNone/>
            </a:pPr>
            <a:r>
              <a:rPr lang="tr" sz="1400" b="1">
                <a:uFillTx/>
              </a:rPr>
              <a:t>3.Edep: </a:t>
            </a:r>
            <a:r>
              <a:rPr lang="tr" sz="1400">
                <a:uFillTx/>
              </a:rPr>
              <a:t>1. Terbiye hüsn-i ahlâk ve etvâr-ı münâsibe 2. Zarafet, naziklik. 3. Hicap, haya h. Setri edep ve terbiye iktizasından olan yerler. 5. Edebiyat ilmi ki hikâyat ve emsal ve ahlâk ile eş’âr ve lisan tahsiline alet olan sarf, nahiv, ma’âni.</a:t>
            </a:r>
            <a:endParaRPr sz="1400">
              <a:uFillTx/>
            </a:endParaRPr>
          </a:p>
          <a:p>
            <a:pPr marL="0" lvl="0" indent="0" algn="l" rtl="0">
              <a:lnSpc>
                <a:spcPct val="100000"/>
              </a:lnSpc>
              <a:spcBef>
                <a:spcPts val="0"/>
              </a:spcBef>
              <a:spcAft>
                <a:spcPts val="0"/>
              </a:spcAft>
              <a:buSzPts val="4800"/>
              <a:buNone/>
            </a:pPr>
            <a:endParaRPr sz="1400">
              <a:uFillTx/>
            </a:endParaRPr>
          </a:p>
          <a:p>
            <a:pPr marL="0" lvl="0" indent="0" algn="l" rtl="0">
              <a:lnSpc>
                <a:spcPct val="100000"/>
              </a:lnSpc>
              <a:spcBef>
                <a:spcPts val="0"/>
              </a:spcBef>
              <a:spcAft>
                <a:spcPts val="0"/>
              </a:spcAft>
              <a:buSzPts val="4800"/>
              <a:buNone/>
            </a:pPr>
            <a:r>
              <a:rPr lang="tr" sz="1400" b="1">
                <a:uFillTx/>
              </a:rPr>
              <a:t>4.Kûy: </a:t>
            </a:r>
            <a:r>
              <a:rPr lang="tr" sz="1400">
                <a:uFillTx/>
              </a:rPr>
              <a:t>Mahalle, sokak</a:t>
            </a:r>
            <a:endParaRPr sz="1400">
              <a:uFillTx/>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987076" y="301891"/>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500" b="1">
                <a:uFillTx/>
              </a:rPr>
              <a:t>5.Mahbûb: </a:t>
            </a:r>
            <a:r>
              <a:rPr lang="tr" sz="1500">
                <a:uFillTx/>
              </a:rPr>
              <a:t>Sevilen, sevgili, maşuk: Resûlullâh.</a:t>
            </a:r>
            <a:endParaRPr sz="1500">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r>
              <a:rPr lang="tr" sz="1500" b="1">
                <a:uFillTx/>
              </a:rPr>
              <a:t>6.Makam: </a:t>
            </a:r>
            <a:r>
              <a:rPr lang="tr" sz="1500">
                <a:uFillTx/>
              </a:rPr>
              <a:t>Durulan yer, durak, mekân, mahal. 2. Mansıp, mesnet, büyük memuriyet. 3. Bir velinin veya diğer bir büyük zatın metfun bulunduğu veya metfun olmadığı hâlde namına bina olunmuş türbe, ziyaret mahalli. 4. Muriki ve şarkı tarzı, ahenk, hava.</a:t>
            </a:r>
            <a:endParaRPr sz="1500">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r>
              <a:rPr lang="tr" sz="1500" b="1">
                <a:uFillTx/>
              </a:rPr>
              <a:t>7.Nazargâh: 1.</a:t>
            </a:r>
            <a:r>
              <a:rPr lang="tr" sz="1500">
                <a:uFillTx/>
              </a:rPr>
              <a:t>Bakış yeri 2.Bakılan yer</a:t>
            </a:r>
            <a:endParaRPr sz="1500">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r>
              <a:rPr lang="tr" sz="1500" b="1">
                <a:uFillTx/>
              </a:rPr>
              <a:t>8.İlâhî: </a:t>
            </a:r>
            <a:r>
              <a:rPr lang="tr" sz="1500">
                <a:uFillTx/>
              </a:rPr>
              <a:t>1. İlahiyye. Ulûhiyete ve Hak Tealâ hazretlerine mensup ve müteallik. 2. Hak taalâ hazretlerine münacat ve naatı havi kaside ki ekseriya «ilahi» tabiriyle başlayıp tekkelerde okunur.</a:t>
            </a:r>
            <a:endParaRPr sz="1500">
              <a:uFillTx/>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928026" y="274136"/>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500" b="1">
                <a:uFillTx/>
              </a:rPr>
              <a:t>Beytin Orijinal Kelimeleri ile Düz Cümle Haline Getirilmesi</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r>
              <a:rPr lang="tr" sz="1500" b="1">
                <a:uFillTx/>
              </a:rPr>
              <a:t>[</a:t>
            </a:r>
            <a:r>
              <a:rPr lang="tr" sz="1500">
                <a:uFillTx/>
              </a:rPr>
              <a:t>Bu kûy-ı mahbûb-ı Hudâ’dır. Bu nazargâh-ı ilâhidir, makâm-ı Mustafâ’dır. Terk-i edebden sakın.</a:t>
            </a:r>
            <a:r>
              <a:rPr lang="tr" sz="1500" b="1">
                <a:uFillTx/>
              </a:rPr>
              <a:t>]</a:t>
            </a:r>
            <a:endParaRPr sz="1500" b="1">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r>
              <a:rPr lang="tr" sz="1500" b="1">
                <a:uFillTx/>
              </a:rPr>
              <a:t>Beytin Günümüz Türkçesi Hali</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r>
              <a:rPr lang="tr" sz="1500">
                <a:uFillTx/>
              </a:rPr>
              <a:t>“Cenâb-ı Hakk’ın nazargâhı ve O’nun sevgili peygamberi Hz. Muhammed Mustafa’nın makamı ve beldesi olan bu yerde edebe riayetsizlikten sakın”</a:t>
            </a:r>
            <a:endParaRPr sz="1500">
              <a:uFillTx/>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1110879" y="526353"/>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500" b="1">
                <a:uFillTx/>
              </a:rPr>
              <a:t>Beytin Hikayesi</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r>
              <a:rPr lang="tr" sz="1500">
                <a:uFillTx/>
              </a:rPr>
              <a:t>     Nâbî hac görevini yerine getirmek için bir kafile ile yola çıkar. Medine’ye vardığında sabah ezanı vakti yaklaşmıştır. Kafilede yol arkadaşı olan bir devlet adamının yanında ayaklarını uzatmış bir şekilde uyuduğunu görür. Nâbi onu gördüğünde irticalen bahsettiğimiz şiiri okur. Adam uyanır ve Nâbî’den bu hadisenin aralarında kalmalarını ister. </a:t>
            </a:r>
            <a:endParaRPr sz="1500">
              <a:uFillTx/>
            </a:endParaRPr>
          </a:p>
          <a:p>
            <a:pPr marL="0" lvl="0" indent="0" algn="l" rtl="0">
              <a:lnSpc>
                <a:spcPct val="100000"/>
              </a:lnSpc>
              <a:spcBef>
                <a:spcPts val="0"/>
              </a:spcBef>
              <a:spcAft>
                <a:spcPts val="0"/>
              </a:spcAft>
              <a:buSzPts val="4800"/>
              <a:buNone/>
            </a:pPr>
            <a:r>
              <a:rPr lang="tr" sz="1500">
                <a:uFillTx/>
              </a:rPr>
              <a:t>     Medine-i Münevvere’ye sabah namazı kılmaya gittiklerinde müezzin Nâbî’nin az önce okuduğu beyti okur. Nâbî bunun imkansız olduğunu düşünür ve işin aslını öğrenmek için müezzinin yanına gider. Müezzin rüyasında Hz.Peygamber tarafından bu şiir kendilerine öğretilmiş olduğunu  ve okumaları istendiğini söyler. Bunu öğrenen Nâbî olduğu yerde bayılır. </a:t>
            </a:r>
            <a:endParaRPr sz="1500">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1"/>
          <p:cNvSpPr txBox="1">
            <a:spLocks noGrp="1"/>
          </p:cNvSpPr>
          <p:nvPr>
            <p:ph type="title"/>
          </p:nvPr>
        </p:nvSpPr>
        <p:spPr>
          <a:xfrm rot="-162">
            <a:off x="1176071" y="526352"/>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400" b="1">
                <a:uFillTx/>
              </a:rPr>
              <a:t>     </a:t>
            </a:r>
            <a:r>
              <a:rPr lang="tr" sz="1500" b="1">
                <a:uFillTx/>
              </a:rPr>
              <a:t>Beytin İncelenmesi</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r>
              <a:rPr lang="tr" sz="1500" b="1">
                <a:uFillTx/>
              </a:rPr>
              <a:t>     1.Katman</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r>
              <a:rPr lang="tr" sz="1500" b="1">
                <a:uFillTx/>
              </a:rPr>
              <a:t>     “</a:t>
            </a:r>
            <a:r>
              <a:rPr lang="tr" sz="1500">
                <a:uFillTx/>
              </a:rPr>
              <a:t>Bu mekan; Allah’ın sevgilisinin beldesi, Hz. Muhammed’in, Cenab-ı Hakk’ın nazar buyurduğu yerdir; (Hal böyleyken) edepsizlikten sakın!”</a:t>
            </a:r>
            <a:endParaRPr sz="1500">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endParaRPr sz="1500">
              <a:uFillTx/>
            </a:endParaRPr>
          </a:p>
          <a:p>
            <a:pPr marL="0" lvl="0" indent="0" algn="l" rtl="0">
              <a:lnSpc>
                <a:spcPct val="100000"/>
              </a:lnSpc>
              <a:spcBef>
                <a:spcPts val="0"/>
              </a:spcBef>
              <a:spcAft>
                <a:spcPts val="0"/>
              </a:spcAft>
              <a:buSzPts val="4800"/>
              <a:buNone/>
            </a:pPr>
            <a:r>
              <a:rPr lang="tr" sz="1500">
                <a:uFillTx/>
              </a:rPr>
              <a:t>     </a:t>
            </a:r>
            <a:r>
              <a:rPr lang="tr" sz="1500" b="1">
                <a:uFillTx/>
              </a:rPr>
              <a:t>2.Katman</a:t>
            </a:r>
            <a:endParaRPr sz="1500" b="1">
              <a:uFillTx/>
            </a:endParaRPr>
          </a:p>
          <a:p>
            <a:pPr marL="0" lvl="0" indent="0" algn="l" rtl="0">
              <a:lnSpc>
                <a:spcPct val="100000"/>
              </a:lnSpc>
              <a:spcBef>
                <a:spcPts val="0"/>
              </a:spcBef>
              <a:spcAft>
                <a:spcPts val="0"/>
              </a:spcAft>
              <a:buSzPts val="4800"/>
              <a:buNone/>
            </a:pPr>
            <a:r>
              <a:rPr lang="tr" sz="1500" b="1">
                <a:uFillTx/>
              </a:rPr>
              <a:t>     </a:t>
            </a:r>
            <a:endParaRPr sz="1500" b="1">
              <a:uFillTx/>
            </a:endParaRPr>
          </a:p>
          <a:p>
            <a:pPr marL="0" lvl="0" indent="0" algn="l" rtl="0">
              <a:lnSpc>
                <a:spcPct val="100000"/>
              </a:lnSpc>
              <a:spcBef>
                <a:spcPts val="0"/>
              </a:spcBef>
              <a:spcAft>
                <a:spcPts val="0"/>
              </a:spcAft>
              <a:buSzPts val="4800"/>
              <a:buNone/>
            </a:pPr>
            <a:r>
              <a:rPr lang="tr" sz="1500" b="1">
                <a:uFillTx/>
              </a:rPr>
              <a:t>     </a:t>
            </a:r>
            <a:r>
              <a:rPr lang="tr" sz="1500">
                <a:uFillTx/>
              </a:rPr>
              <a:t>“Bu kutsal mekan; Allah’ın (c.c) sevgilisinin, başlı başına edep ve ahlakın örneği olan Hz.Muhammed’in (s.a.v), Allah’ın nazar kıldığı yerdir. Sende böyle bir yerde edepsizlik etmekten (tir tir titreyerek) sakın!”</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endParaRPr sz="1400" b="1">
              <a:uFillTx/>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1099850" y="304376"/>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500" b="1">
                <a:uFillTx/>
              </a:rPr>
              <a:t>     3.Katman</a:t>
            </a:r>
            <a:endParaRPr sz="1500" b="1">
              <a:uFillTx/>
            </a:endParaRPr>
          </a:p>
          <a:p>
            <a:pPr marL="0" lvl="0" indent="0" algn="l" rtl="0">
              <a:lnSpc>
                <a:spcPct val="100000"/>
              </a:lnSpc>
              <a:spcBef>
                <a:spcPts val="0"/>
              </a:spcBef>
              <a:spcAft>
                <a:spcPts val="0"/>
              </a:spcAft>
              <a:buSzPts val="4800"/>
              <a:buNone/>
            </a:pPr>
            <a:r>
              <a:rPr lang="tr" sz="1500" b="1">
                <a:uFillTx/>
              </a:rPr>
              <a:t>  </a:t>
            </a:r>
            <a:endParaRPr sz="1500" b="1">
              <a:uFillTx/>
            </a:endParaRPr>
          </a:p>
          <a:p>
            <a:pPr marL="0" lvl="0" indent="0" algn="l" rtl="0">
              <a:lnSpc>
                <a:spcPct val="100000"/>
              </a:lnSpc>
              <a:spcBef>
                <a:spcPts val="0"/>
              </a:spcBef>
              <a:spcAft>
                <a:spcPts val="0"/>
              </a:spcAft>
              <a:buSzPts val="4800"/>
              <a:buNone/>
            </a:pPr>
            <a:r>
              <a:rPr lang="tr" sz="1500" b="1">
                <a:uFillTx/>
              </a:rPr>
              <a:t>     “</a:t>
            </a:r>
            <a:r>
              <a:rPr lang="tr" sz="1500">
                <a:uFillTx/>
              </a:rPr>
              <a:t>Ey insan! Bulunduğun yer sıradan bir yer değildir. Burası; Allah’ın nebisinin, sevgilisinin, gönüllerin sultanının mekanıdır. Allah’ın nazarının değdiği, gül bahçesi olan Ravzâ-i Nebî’dir. (Öyleyse) sende edep, adap ve güzelliklerle donatılmış olan Hz.Muhammed’in bulunduğu bu kutsal mekanda bulunduğun vakit edebe ve erkana uy, saygısızlıktan (bir an bile olsa) kaçın!”</a:t>
            </a:r>
            <a:endParaRPr sz="1500">
              <a:uFillTx/>
            </a:endParaRPr>
          </a:p>
          <a:p>
            <a:pPr marL="0" lvl="0" indent="0" algn="l" rtl="0">
              <a:lnSpc>
                <a:spcPct val="100000"/>
              </a:lnSpc>
              <a:spcBef>
                <a:spcPts val="0"/>
              </a:spcBef>
              <a:spcAft>
                <a:spcPts val="0"/>
              </a:spcAft>
              <a:buSzPts val="4800"/>
              <a:buNone/>
            </a:pPr>
            <a:r>
              <a:rPr lang="tr" sz="1500" b="1">
                <a:uFillTx/>
              </a:rPr>
              <a:t>     </a:t>
            </a:r>
            <a:endParaRPr sz="1500">
              <a:uFillTx/>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3"/>
          <p:cNvSpPr txBox="1">
            <a:spLocks noGrp="1"/>
          </p:cNvSpPr>
          <p:nvPr>
            <p:ph type="title"/>
          </p:nvPr>
        </p:nvSpPr>
        <p:spPr>
          <a:xfrm>
            <a:off x="413772" y="-11"/>
            <a:ext cx="63678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tr" sz="1400" b="1">
                <a:uFillTx/>
              </a:rPr>
              <a:t>     </a:t>
            </a:r>
            <a:r>
              <a:rPr lang="tr" sz="1500" b="1">
                <a:uFillTx/>
              </a:rPr>
              <a:t>KAYNAKÇA</a:t>
            </a:r>
            <a:endParaRPr sz="1500" b="1">
              <a:uFillTx/>
            </a:endParaRPr>
          </a:p>
          <a:p>
            <a:pPr marL="0" lvl="0" indent="0" algn="l" rtl="0">
              <a:lnSpc>
                <a:spcPct val="100000"/>
              </a:lnSpc>
              <a:spcBef>
                <a:spcPts val="0"/>
              </a:spcBef>
              <a:spcAft>
                <a:spcPts val="0"/>
              </a:spcAft>
              <a:buSzPts val="4800"/>
              <a:buNone/>
            </a:pPr>
            <a:endParaRPr sz="1500" b="1">
              <a:uFillTx/>
            </a:endParaRPr>
          </a:p>
          <a:p>
            <a:pPr marL="0" lvl="0" indent="0" algn="l" rtl="0">
              <a:lnSpc>
                <a:spcPct val="100000"/>
              </a:lnSpc>
              <a:spcBef>
                <a:spcPts val="0"/>
              </a:spcBef>
              <a:spcAft>
                <a:spcPts val="0"/>
              </a:spcAft>
              <a:buSzPts val="4800"/>
              <a:buNone/>
            </a:pPr>
            <a:r>
              <a:rPr lang="tr" sz="1500" b="1">
                <a:uFillTx/>
              </a:rPr>
              <a:t>     1.Şemseddin Sami, Kamus-ı Türkî, TDK Yayınları 2. Basım Ankara, 2015</a:t>
            </a:r>
            <a:endParaRPr sz="1500" b="1">
              <a:uFillTx/>
            </a:endParaRPr>
          </a:p>
          <a:p>
            <a:pPr marL="0" lvl="0" indent="0" algn="l" rtl="0">
              <a:lnSpc>
                <a:spcPct val="100000"/>
              </a:lnSpc>
              <a:spcBef>
                <a:spcPts val="0"/>
              </a:spcBef>
              <a:spcAft>
                <a:spcPts val="0"/>
              </a:spcAft>
              <a:buSzPts val="4800"/>
              <a:buNone/>
            </a:pPr>
            <a:r>
              <a:rPr lang="tr" sz="1500" b="1">
                <a:uFillTx/>
              </a:rPr>
              <a:t>     2.Nâbî - Can Veren Pervaneler 55.Bölüm - Diyanet TV</a:t>
            </a:r>
            <a:endParaRPr sz="1500" b="1">
              <a:uFillTx/>
            </a:endParaRPr>
          </a:p>
          <a:p>
            <a:pPr marL="0" lvl="0" indent="0" algn="l" rtl="0">
              <a:lnSpc>
                <a:spcPct val="100000"/>
              </a:lnSpc>
              <a:spcBef>
                <a:spcPts val="0"/>
              </a:spcBef>
              <a:spcAft>
                <a:spcPts val="0"/>
              </a:spcAft>
              <a:buSzPts val="4800"/>
              <a:buNone/>
            </a:pPr>
            <a:r>
              <a:rPr lang="tr" sz="1500" b="1">
                <a:uFillTx/>
              </a:rPr>
              <a:t>     3.Nurgül ÖZCAN, Nâbi Divanı’nda Medine</a:t>
            </a:r>
            <a:endParaRPr sz="1500" b="1">
              <a:uFillTx/>
            </a:endParaRPr>
          </a:p>
          <a:p>
            <a:pPr marL="0" lvl="0" indent="0" algn="l" rtl="0">
              <a:lnSpc>
                <a:spcPct val="100000"/>
              </a:lnSpc>
              <a:spcBef>
                <a:spcPts val="0"/>
              </a:spcBef>
              <a:spcAft>
                <a:spcPts val="0"/>
              </a:spcAft>
              <a:buSzPts val="4800"/>
              <a:buNone/>
            </a:pPr>
            <a:r>
              <a:rPr lang="tr" sz="1500" b="1">
                <a:uFillTx/>
              </a:rPr>
              <a:t>     4.Ali Fuat Bilkan, Nâbî: Hayatı, Sanatı, Eserleri, Ankara</a:t>
            </a:r>
            <a:endParaRPr sz="1500" b="1">
              <a:uFillTx/>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703</Words>
  <Application>Microsoft Office PowerPoint</Application>
  <PresentationFormat>Ekran Gösterisi (16:9)</PresentationFormat>
  <Paragraphs>62</Paragraphs>
  <Slides>11</Slides>
  <Notes>11</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11</vt:i4>
      </vt:variant>
    </vt:vector>
  </HeadingPairs>
  <TitlesOfParts>
    <vt:vector size="13" baseType="lpstr">
      <vt:lpstr>Arial</vt:lpstr>
      <vt:lpstr>Simple Dark</vt:lpstr>
      <vt:lpstr>XVII. YÜZYIL BEYİT ŞERHİ ÖDEVİ</vt:lpstr>
      <vt:lpstr>     Bu çalışmada Nabi’nin Terk-i Edep gazelinin ilk beytini inceleyeceğiz. Şiire geçmeden önce Nabi’den bahsetmek bu beyti tüm hatları ile kavramak açısından yararlı olacaktır.      Nabi, hikemi tarzın kafile başı olarak anılan, şiirin aşıkâne tarafında değil hâkimane tarafında yerini alarak bu üslupta şiirler yazan bir şairdir. Amacı aklı terbiye etmek olmuştur. Şiirlerinde edep, saygı, terbiye gibi toplumu düzenleyen kurallara yer vermiştir.</vt:lpstr>
      <vt:lpstr>     Ucu Hz. Peygamber zamanına dayanan  Hz. Muhammed’e övgü dolu şiir yazma geleneği, divan edebiyatı şairleri tarafından sıkça kullanılmış, adeta ibadet eder gibi şiirler yazılmıştır. Bu bağlamda bu şiir ve inceleyeceğimiz beyitte sadece Hz. Peygamberin övgüsü değil, ona duyulan saygının güzel bir örneğidir. </vt:lpstr>
      <vt:lpstr>            Sakın terk-i edebden kûy-ı mahbûb-ı Hudâ’dır bu            Nazargâh-ı İlâhidir makâm-ı Mustafâ’dır bu</vt:lpstr>
      <vt:lpstr>Beyitteki Kelimelerin Anlamları  1.Sakın: «sakınmak».           sakınma: 1. Telaffuz, kendini gözetme           2. İçtinap, ihtirâz, tevakki  2.Terk: 1. Bırakma, koyuverme, salıverme           2. Vazgeçme, sarfınazar etme 3. Boşama           4. Bakmama    3.Edep: 1. Terbiye hüsn-i ahlâk ve etvâr-ı münâsibe 2. Zarafet, naziklik. 3. Hicap, haya h. Setri edep ve terbiye iktizasından olan yerler. 5. Edebiyat ilmi ki hikâyat ve emsal ve ahlâk ile eş’âr ve lisan tahsiline alet olan sarf, nahiv, ma’âni.  4.Kûy: Mahalle, sokak</vt:lpstr>
      <vt:lpstr>5.Mahbûb: Sevilen, sevgili, maşuk: Resûlullâh.  6.Makam: Durulan yer, durak, mekân, mahal. 2. Mansıp, mesnet, büyük memuriyet. 3. Bir velinin veya diğer bir büyük zatın metfun bulunduğu veya metfun olmadığı hâlde namına bina olunmuş türbe, ziyaret mahalli. 4. Muriki ve şarkı tarzı, ahenk, hava.  7.Nazargâh: 1.Bakış yeri 2.Bakılan yer  8.İlâhî: 1. İlahiyye. Ulûhiyete ve Hak Tealâ hazretlerine mensup ve müteallik. 2. Hak taalâ hazretlerine münacat ve naatı havi kaside ki ekseriya «ilahi» tabiriyle başlayıp tekkelerde okunur.</vt:lpstr>
      <vt:lpstr>Beytin Orijinal Kelimeleri ile Düz Cümle Haline Getirilmesi  [Bu kûy-ı mahbûb-ı Hudâ’dır. Bu nazargâh-ı ilâhidir, makâm-ı Mustafâ’dır. Terk-i edebden sakın.]   Beytin Günümüz Türkçesi Hali  “Cenâb-ı Hakk’ın nazargâhı ve O’nun sevgili peygamberi Hz. Muhammed Mustafa’nın makamı ve beldesi olan bu yerde edebe riayetsizlikten sakın”</vt:lpstr>
      <vt:lpstr>Beytin Hikayesi       Nâbî hac görevini yerine getirmek için bir kafile ile yola çıkar. Medine’ye vardığında sabah ezanı vakti yaklaşmıştır. Kafilede yol arkadaşı olan bir devlet adamının yanında ayaklarını uzatmış bir şekilde uyuduğunu görür. Nâbi onu gördüğünde irticalen bahsettiğimiz şiiri okur. Adam uyanır ve Nâbî’den bu hadisenin aralarında kalmalarını ister.       Medine-i Münevvere’ye sabah namazı kılmaya gittiklerinde müezzin Nâbî’nin az önce okuduğu beyti okur. Nâbî bunun imkansız olduğunu düşünür ve işin aslını öğrenmek için müezzinin yanına gider. Müezzin rüyasında Hz.Peygamber tarafından bu şiir kendilerine öğretilmiş olduğunu  ve okumaları istendiğini söyler. Bunu öğrenen Nâbî olduğu yerde bayılır. </vt:lpstr>
      <vt:lpstr>     Beytin İncelenmesi       1.Katman       “Bu mekan; Allah’ın sevgilisinin beldesi, Hz. Muhammed’in, Cenab-ı Hakk’ın nazar buyurduğu yerdir; (Hal böyleyken) edepsizlikten sakın!”        2.Katman            “Bu kutsal mekan; Allah’ın (c.c) sevgilisinin, başlı başına edep ve ahlakın örneği olan Hz.Muhammed’in (s.a.v), Allah’ın nazar kıldığı yerdir. Sende böyle bir yerde edepsizlik etmekten (tir tir titreyerek) sakın!”   </vt:lpstr>
      <vt:lpstr>     3.Katman         “Ey insan! Bulunduğun yer sıradan bir yer değildir. Burası; Allah’ın nebisinin, sevgilisinin, gönüllerin sultanının mekanıdır. Allah’ın nazarının değdiği, gül bahçesi olan Ravzâ-i Nebî’dir. (Öyleyse) sende edep, adap ve güzelliklerle donatılmış olan Hz.Muhammed’in bulunduğu bu kutsal mekanda bulunduğun vakit edebe ve erkana uy, saygısızlıktan (bir an bile olsa) kaçın!”      </vt:lpstr>
      <vt:lpstr>     KAYNAKÇA       1.Şemseddin Sami, Kamus-ı Türkî, TDK Yayınları 2. Basım Ankara, 2015      2.Nâbî - Can Veren Pervaneler 55.Bölüm - Diyanet TV      3.Nurgül ÖZCAN, Nâbi Divanı’nda Medine      4.Ali Fuat Bilkan, Nâbî: Hayatı, Sanatı, Eserleri, Ankara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XVII. YÜZYIL BEYİT ŞERHİ ÖDEVİ</dc:title>
  <dc:creator>Muhammed İkbal Güler</dc:creator>
  <cp:lastModifiedBy>Lenovo</cp:lastModifiedBy>
  <cp:revision>1</cp:revision>
  <dcterms:modified xsi:type="dcterms:W3CDTF">2020-10-30T11:51:15Z</dcterms:modified>
</cp:coreProperties>
</file>