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14.10.2021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14.10.2021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14.10.2021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14.10.2021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14.10.2021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14.10.2021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14.10.2021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44280"/>
            <a:ext cx="7772400" cy="1470025"/>
          </a:xfrm>
        </p:spPr>
        <p:txBody>
          <a:bodyPr/>
          <a:lstStyle/>
          <a:p>
            <a:r>
              <a:rPr lang="tr-TR" dirty="0" err="1"/>
              <a:t>Prostetist</a:t>
            </a:r>
            <a:r>
              <a:rPr lang="tr-TR" dirty="0"/>
              <a:t> / </a:t>
            </a:r>
            <a:r>
              <a:rPr lang="tr-TR" dirty="0" err="1"/>
              <a:t>Ortotist</a:t>
            </a:r>
            <a:r>
              <a:rPr lang="tr-TR" dirty="0"/>
              <a:t> 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900055"/>
            <a:ext cx="6400800" cy="1752600"/>
          </a:xfrm>
        </p:spPr>
        <p:txBody>
          <a:bodyPr/>
          <a:lstStyle/>
          <a:p>
            <a:r>
              <a:rPr lang="tr-TR" dirty="0" err="1" smtClean="0"/>
              <a:t>Dr.Öğr</a:t>
            </a:r>
            <a:r>
              <a:rPr lang="tr-TR" dirty="0" smtClean="0"/>
              <a:t>. Üyesi Mine PEKESEN KURTÇA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67746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Prostetist</a:t>
            </a:r>
            <a:r>
              <a:rPr lang="tr-TR" dirty="0"/>
              <a:t> / </a:t>
            </a:r>
            <a:r>
              <a:rPr lang="tr-TR" dirty="0" err="1"/>
              <a:t>Ortotist</a:t>
            </a:r>
            <a:r>
              <a:rPr lang="tr-TR" dirty="0"/>
              <a:t>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tr-TR" dirty="0"/>
              <a:t>Meslek Kodu : 2269.15</a:t>
            </a:r>
          </a:p>
          <a:p>
            <a:r>
              <a:rPr lang="tr-TR" dirty="0"/>
              <a:t>Meslek Adı : </a:t>
            </a:r>
            <a:r>
              <a:rPr lang="tr-TR" dirty="0" err="1"/>
              <a:t>Prostetist</a:t>
            </a:r>
            <a:r>
              <a:rPr lang="tr-TR" dirty="0"/>
              <a:t> / </a:t>
            </a:r>
            <a:r>
              <a:rPr lang="tr-TR" dirty="0" err="1"/>
              <a:t>Ortotist</a:t>
            </a:r>
            <a:endParaRPr lang="tr-TR" dirty="0"/>
          </a:p>
          <a:p>
            <a:r>
              <a:rPr lang="tr-TR" dirty="0"/>
              <a:t>Meslek Ana Grubu : Profesyonel Meslek Mensupları</a:t>
            </a:r>
          </a:p>
          <a:p>
            <a:r>
              <a:rPr lang="tr-TR" dirty="0"/>
              <a:t>Meslek Alt Ana Grubu : Sağlık İle İlgili Profesyonel Meslek Mensupları</a:t>
            </a:r>
          </a:p>
          <a:p>
            <a:r>
              <a:rPr lang="tr-TR" dirty="0"/>
              <a:t>Meslek Grubu : Sağlık İle İlgili Diğer Profesyonel Meslek Mensupları</a:t>
            </a:r>
          </a:p>
          <a:p>
            <a:r>
              <a:rPr lang="tr-TR" dirty="0"/>
              <a:t>Meslek Birim Grubu : Başka Yerde Sınıflandırılmamış Sağlık İle İlgili Diğer Profesyonel Meslek Mensupları</a:t>
            </a:r>
          </a:p>
          <a:p>
            <a:r>
              <a:rPr lang="tr-TR" dirty="0"/>
              <a:t>Gereken Minimum Eğitim Düzeyi : Lisans</a:t>
            </a:r>
          </a:p>
          <a:p>
            <a:r>
              <a:rPr lang="tr-TR" dirty="0"/>
              <a:t>Meslek Tanımı : Anatomik ve biyomekanik prensiplere göre hastayı değerlendirip gereksinimlerini belirleyerek, doğru malzeme ile uygun </a:t>
            </a:r>
            <a:r>
              <a:rPr lang="tr-TR" dirty="0" err="1"/>
              <a:t>ortez</a:t>
            </a:r>
            <a:r>
              <a:rPr lang="tr-TR" dirty="0"/>
              <a:t>-protezi seçen, tasarlayan ve yapan ayrıca yapılmasını denetleyen, yapılan </a:t>
            </a:r>
            <a:r>
              <a:rPr lang="tr-TR" dirty="0" err="1"/>
              <a:t>ortez</a:t>
            </a:r>
            <a:r>
              <a:rPr lang="tr-TR" dirty="0"/>
              <a:t>/protezi hasta üzerinde değerlendiren, hasta </a:t>
            </a:r>
            <a:r>
              <a:rPr lang="tr-TR" dirty="0" err="1"/>
              <a:t>ortez</a:t>
            </a:r>
            <a:r>
              <a:rPr lang="tr-TR" dirty="0"/>
              <a:t>/protez uyumunu sağlayan sağlık elemanı olarak çalışan kişidir.</a:t>
            </a:r>
          </a:p>
          <a:p>
            <a:endParaRPr lang="tr-TR" dirty="0"/>
          </a:p>
          <a:p>
            <a:r>
              <a:rPr lang="tr-TR" dirty="0" err="1"/>
              <a:t>Prostetist</a:t>
            </a:r>
            <a:r>
              <a:rPr lang="tr-TR" dirty="0"/>
              <a:t> / </a:t>
            </a:r>
            <a:r>
              <a:rPr lang="tr-TR" dirty="0" err="1"/>
              <a:t>Ortotist</a:t>
            </a:r>
            <a:r>
              <a:rPr lang="tr-TR" dirty="0"/>
              <a:t> Meslek Kodu Nedir?</a:t>
            </a:r>
          </a:p>
          <a:p>
            <a:pPr lvl="1"/>
            <a:r>
              <a:rPr lang="tr-TR" dirty="0"/>
              <a:t>SGK her farklı meslek için ayrı meslek kodu uygulamaktadır. </a:t>
            </a:r>
            <a:r>
              <a:rPr lang="tr-TR" dirty="0" smtClean="0"/>
              <a:t>Ülkemizde </a:t>
            </a:r>
            <a:r>
              <a:rPr lang="tr-TR" dirty="0"/>
              <a:t>standart bir veri tabanı oluşturma ve SGK prim kayıplarının önüne geçilmesi gibi nedenlerle meslek kodu belirtme zorunluluğunu bulunmaktadır.</a:t>
            </a:r>
          </a:p>
          <a:p>
            <a:pPr lvl="1"/>
            <a:r>
              <a:rPr lang="tr-TR" dirty="0"/>
              <a:t>ISCO-08 Mesleklerin Uluslararası Standart Sınıflandırması göre;</a:t>
            </a:r>
          </a:p>
          <a:p>
            <a:pPr lvl="1"/>
            <a:r>
              <a:rPr lang="tr-TR" dirty="0" err="1"/>
              <a:t>Prostetist</a:t>
            </a:r>
            <a:r>
              <a:rPr lang="tr-TR" dirty="0"/>
              <a:t> / </a:t>
            </a:r>
            <a:r>
              <a:rPr lang="tr-TR" dirty="0" err="1"/>
              <a:t>Ortotist</a:t>
            </a:r>
            <a:r>
              <a:rPr lang="tr-TR" dirty="0"/>
              <a:t> Meslek Kodu “2269.15” olarak belirlenmiştir.</a:t>
            </a:r>
          </a:p>
        </p:txBody>
      </p:sp>
    </p:spTree>
    <p:extLst>
      <p:ext uri="{BB962C8B-B14F-4D97-AF65-F5344CB8AC3E}">
        <p14:creationId xmlns:p14="http://schemas.microsoft.com/office/powerpoint/2010/main" val="2659137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33847" y="4509120"/>
            <a:ext cx="7931224" cy="2049091"/>
          </a:xfrm>
        </p:spPr>
        <p:txBody>
          <a:bodyPr>
            <a:normAutofit fontScale="70000" lnSpcReduction="20000"/>
          </a:bodyPr>
          <a:lstStyle/>
          <a:p>
            <a:r>
              <a:rPr lang="tr-TR" dirty="0" err="1"/>
              <a:t>Ortotist</a:t>
            </a:r>
            <a:r>
              <a:rPr lang="tr-TR" dirty="0"/>
              <a:t> ve </a:t>
            </a:r>
            <a:r>
              <a:rPr lang="tr-TR" dirty="0" err="1"/>
              <a:t>Prostetist</a:t>
            </a:r>
            <a:r>
              <a:rPr lang="tr-TR" dirty="0"/>
              <a:t> Nedir</a:t>
            </a:r>
            <a:r>
              <a:rPr lang="tr-TR" dirty="0" smtClean="0"/>
              <a:t>, Kime </a:t>
            </a:r>
            <a:r>
              <a:rPr lang="tr-TR" dirty="0"/>
              <a:t>Denir?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err="1" smtClean="0"/>
              <a:t>Ortotist</a:t>
            </a:r>
            <a:r>
              <a:rPr lang="tr-TR" dirty="0" smtClean="0"/>
              <a:t> </a:t>
            </a:r>
            <a:r>
              <a:rPr lang="tr-TR" dirty="0"/>
              <a:t>ve </a:t>
            </a:r>
            <a:r>
              <a:rPr lang="tr-TR" dirty="0" err="1"/>
              <a:t>prostetistler</a:t>
            </a:r>
            <a:r>
              <a:rPr lang="tr-TR" dirty="0"/>
              <a:t> rehabilitasyon ekibinde müthiş önemli bir yere sahiptir. Pek çok alanda uzmanlığı olan doktorlarla(ortopedi, fiziksel tıp </a:t>
            </a:r>
            <a:r>
              <a:rPr lang="tr-TR" dirty="0" err="1"/>
              <a:t>vs</a:t>
            </a:r>
            <a:r>
              <a:rPr lang="tr-TR" dirty="0"/>
              <a:t>) ve hem fizyoterapist hem de </a:t>
            </a:r>
            <a:r>
              <a:rPr lang="tr-TR" dirty="0" err="1"/>
              <a:t>ergoterapistlerle</a:t>
            </a:r>
            <a:r>
              <a:rPr lang="tr-TR" dirty="0"/>
              <a:t> birlikte çalışırlar.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0648"/>
            <a:ext cx="7143750" cy="409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168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4906888" cy="4525963"/>
          </a:xfrm>
        </p:spPr>
        <p:txBody>
          <a:bodyPr>
            <a:normAutofit fontScale="70000" lnSpcReduction="20000"/>
          </a:bodyPr>
          <a:lstStyle/>
          <a:p>
            <a:r>
              <a:rPr lang="tr-TR" dirty="0"/>
              <a:t>A.B.D. Çalışma Bakanlığı verilerine göre “</a:t>
            </a:r>
            <a:r>
              <a:rPr lang="tr-TR" dirty="0" err="1"/>
              <a:t>ortotistler</a:t>
            </a:r>
            <a:r>
              <a:rPr lang="tr-TR" dirty="0"/>
              <a:t> ve </a:t>
            </a:r>
            <a:r>
              <a:rPr lang="tr-TR" dirty="0" err="1"/>
              <a:t>prostetistler</a:t>
            </a:r>
            <a:r>
              <a:rPr lang="tr-TR" dirty="0" smtClean="0"/>
              <a:t>, hastalar </a:t>
            </a:r>
            <a:r>
              <a:rPr lang="tr-TR" dirty="0"/>
              <a:t>için ortopedik ve </a:t>
            </a:r>
            <a:r>
              <a:rPr lang="tr-TR" dirty="0" err="1"/>
              <a:t>prostetik</a:t>
            </a:r>
            <a:r>
              <a:rPr lang="tr-TR" dirty="0"/>
              <a:t> cihazlar hazırlayıp </a:t>
            </a:r>
            <a:r>
              <a:rPr lang="tr-TR" dirty="0" smtClean="0"/>
              <a:t>geliştirebilirler.</a:t>
            </a:r>
          </a:p>
          <a:p>
            <a:endParaRPr lang="tr-TR" dirty="0"/>
          </a:p>
          <a:p>
            <a:r>
              <a:rPr lang="tr-TR" dirty="0" err="1" smtClean="0"/>
              <a:t>Ortotistler</a:t>
            </a:r>
            <a:r>
              <a:rPr lang="tr-TR" dirty="0" smtClean="0"/>
              <a:t> </a:t>
            </a:r>
            <a:r>
              <a:rPr lang="tr-TR" dirty="0"/>
              <a:t>uzman doktor tarafından reçeteyle belirtilen </a:t>
            </a:r>
            <a:r>
              <a:rPr lang="tr-TR" dirty="0" err="1" smtClean="0"/>
              <a:t>ortezleri</a:t>
            </a:r>
            <a:r>
              <a:rPr lang="tr-TR" dirty="0" smtClean="0"/>
              <a:t> </a:t>
            </a:r>
            <a:r>
              <a:rPr lang="tr-TR" dirty="0" err="1" smtClean="0"/>
              <a:t>tasarlar,hazırlar</a:t>
            </a:r>
            <a:r>
              <a:rPr lang="tr-TR" dirty="0" smtClean="0"/>
              <a:t> </a:t>
            </a:r>
            <a:r>
              <a:rPr lang="tr-TR" dirty="0"/>
              <a:t>ve hastanın üzerinde uygulamasını yapar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r>
              <a:rPr lang="tr-TR" dirty="0" err="1" smtClean="0"/>
              <a:t>Prostetistler</a:t>
            </a:r>
            <a:r>
              <a:rPr lang="tr-TR" dirty="0" smtClean="0"/>
              <a:t> </a:t>
            </a:r>
            <a:r>
              <a:rPr lang="tr-TR" dirty="0"/>
              <a:t>ise uzuvlarını kısmi ya da tamamen kaybetmiş hastalar için protezler </a:t>
            </a:r>
            <a:r>
              <a:rPr lang="tr-TR" dirty="0" err="1"/>
              <a:t>tasarlar,hazırlar</a:t>
            </a:r>
            <a:r>
              <a:rPr lang="tr-TR" dirty="0"/>
              <a:t> ve hastanın üzerinde uygular.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60648"/>
            <a:ext cx="3606204" cy="2887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160" y="3645024"/>
            <a:ext cx="3635896" cy="2045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6507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7931224" cy="4525963"/>
          </a:xfrm>
        </p:spPr>
        <p:txBody>
          <a:bodyPr>
            <a:normAutofit/>
          </a:bodyPr>
          <a:lstStyle/>
          <a:p>
            <a:r>
              <a:rPr lang="tr-TR" dirty="0"/>
              <a:t>Hem </a:t>
            </a:r>
            <a:r>
              <a:rPr lang="tr-TR" dirty="0" err="1"/>
              <a:t>prostetistler</a:t>
            </a:r>
            <a:r>
              <a:rPr lang="tr-TR" dirty="0"/>
              <a:t> hem de </a:t>
            </a:r>
            <a:r>
              <a:rPr lang="tr-TR" dirty="0" err="1"/>
              <a:t>ortotistler</a:t>
            </a:r>
            <a:r>
              <a:rPr lang="tr-TR" dirty="0"/>
              <a:t> hastanın kaydettiği ilerlemeye göre protezlerde ya da </a:t>
            </a:r>
            <a:r>
              <a:rPr lang="tr-TR" dirty="0" err="1"/>
              <a:t>ortezlerde</a:t>
            </a:r>
            <a:r>
              <a:rPr lang="tr-TR" dirty="0"/>
              <a:t> gerekiyorsa değişiklik </a:t>
            </a:r>
            <a:r>
              <a:rPr lang="tr-TR" dirty="0" err="1"/>
              <a:t>yapabilir,hastalara</a:t>
            </a:r>
            <a:r>
              <a:rPr lang="tr-TR" dirty="0"/>
              <a:t> bu yardımcı aletlerin bakımı </a:t>
            </a:r>
            <a:r>
              <a:rPr lang="tr-TR" dirty="0" smtClean="0"/>
              <a:t>hakkında </a:t>
            </a:r>
            <a:r>
              <a:rPr lang="tr-TR" dirty="0"/>
              <a:t>bilgiler </a:t>
            </a:r>
            <a:r>
              <a:rPr lang="tr-TR" dirty="0" smtClean="0"/>
              <a:t>verir.</a:t>
            </a:r>
          </a:p>
          <a:p>
            <a:r>
              <a:rPr lang="tr-TR" dirty="0" smtClean="0"/>
              <a:t>Aletlerin </a:t>
            </a:r>
            <a:r>
              <a:rPr lang="tr-TR" dirty="0"/>
              <a:t>kullanımı ve hasta eğitimi fizyoterapistler ve </a:t>
            </a:r>
            <a:r>
              <a:rPr lang="tr-TR" dirty="0" err="1"/>
              <a:t>ergoterapistler</a:t>
            </a:r>
            <a:r>
              <a:rPr lang="tr-TR" dirty="0"/>
              <a:t> tarafından verilir.</a:t>
            </a:r>
          </a:p>
        </p:txBody>
      </p:sp>
    </p:spTree>
    <p:extLst>
      <p:ext uri="{BB962C8B-B14F-4D97-AF65-F5344CB8AC3E}">
        <p14:creationId xmlns:p14="http://schemas.microsoft.com/office/powerpoint/2010/main" val="1204383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640960" cy="1354162"/>
          </a:xfrm>
        </p:spPr>
        <p:txBody>
          <a:bodyPr>
            <a:normAutofit fontScale="90000"/>
          </a:bodyPr>
          <a:lstStyle/>
          <a:p>
            <a:r>
              <a:rPr lang="tr-TR" dirty="0" err="1"/>
              <a:t>Ortotist</a:t>
            </a:r>
            <a:r>
              <a:rPr lang="tr-TR" dirty="0"/>
              <a:t> ve </a:t>
            </a:r>
            <a:r>
              <a:rPr lang="tr-TR" dirty="0" err="1"/>
              <a:t>Prostetist</a:t>
            </a:r>
            <a:r>
              <a:rPr lang="tr-TR" dirty="0"/>
              <a:t> Şu Alanlarda Çalışabilir;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Özel </a:t>
            </a:r>
            <a:r>
              <a:rPr lang="tr-TR" dirty="0"/>
              <a:t>hastanelerde</a:t>
            </a:r>
          </a:p>
          <a:p>
            <a:r>
              <a:rPr lang="tr-TR" dirty="0"/>
              <a:t>Kamu hastanelerinde</a:t>
            </a:r>
          </a:p>
          <a:p>
            <a:r>
              <a:rPr lang="tr-TR" dirty="0"/>
              <a:t>Özel </a:t>
            </a:r>
            <a:r>
              <a:rPr lang="tr-TR" dirty="0" smtClean="0"/>
              <a:t>laboratuvarlarda</a:t>
            </a:r>
            <a:endParaRPr lang="tr-TR" dirty="0"/>
          </a:p>
          <a:p>
            <a:r>
              <a:rPr lang="tr-TR" dirty="0"/>
              <a:t>Kamu </a:t>
            </a:r>
            <a:r>
              <a:rPr lang="tr-TR" dirty="0" smtClean="0"/>
              <a:t>laboratuvarlarında</a:t>
            </a:r>
            <a:endParaRPr lang="tr-TR" dirty="0"/>
          </a:p>
          <a:p>
            <a:r>
              <a:rPr lang="tr-TR" dirty="0" err="1"/>
              <a:t>Ortez&amp;Protez</a:t>
            </a:r>
            <a:r>
              <a:rPr lang="tr-TR" dirty="0"/>
              <a:t> Uygulama merkezlerinde</a:t>
            </a:r>
          </a:p>
          <a:p>
            <a:r>
              <a:rPr lang="tr-TR" dirty="0"/>
              <a:t>Medikal cihaz üreten firmalarda</a:t>
            </a:r>
          </a:p>
          <a:p>
            <a:r>
              <a:rPr lang="tr-TR" dirty="0"/>
              <a:t>Kendi açtıkları </a:t>
            </a:r>
            <a:r>
              <a:rPr lang="tr-TR" dirty="0" err="1"/>
              <a:t>ortez</a:t>
            </a:r>
            <a:r>
              <a:rPr lang="tr-TR" dirty="0"/>
              <a:t>-protez merkezleri</a:t>
            </a:r>
          </a:p>
          <a:p>
            <a:r>
              <a:rPr lang="tr-TR" dirty="0" err="1"/>
              <a:t>Ortez</a:t>
            </a:r>
            <a:r>
              <a:rPr lang="tr-TR" dirty="0"/>
              <a:t>-Protez </a:t>
            </a:r>
            <a:r>
              <a:rPr lang="tr-TR" dirty="0" err="1"/>
              <a:t>önlisans</a:t>
            </a:r>
            <a:r>
              <a:rPr lang="tr-TR" dirty="0"/>
              <a:t> ve lisans programlarında öğretim elemanı olarak </a:t>
            </a:r>
            <a:r>
              <a:rPr lang="tr-TR" dirty="0" err="1"/>
              <a:t>olarak</a:t>
            </a:r>
            <a:r>
              <a:rPr lang="tr-TR" dirty="0"/>
              <a:t> çalışabilirler.</a:t>
            </a:r>
          </a:p>
        </p:txBody>
      </p:sp>
    </p:spTree>
    <p:extLst>
      <p:ext uri="{BB962C8B-B14F-4D97-AF65-F5344CB8AC3E}">
        <p14:creationId xmlns:p14="http://schemas.microsoft.com/office/powerpoint/2010/main" val="4175151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640960" cy="1354162"/>
          </a:xfrm>
        </p:spPr>
        <p:txBody>
          <a:bodyPr>
            <a:normAutofit fontScale="90000"/>
          </a:bodyPr>
          <a:lstStyle/>
          <a:p>
            <a:r>
              <a:rPr lang="tr-TR" dirty="0" err="1"/>
              <a:t>Ortotist</a:t>
            </a:r>
            <a:r>
              <a:rPr lang="tr-TR" dirty="0"/>
              <a:t> ve </a:t>
            </a:r>
            <a:r>
              <a:rPr lang="tr-TR" dirty="0" err="1"/>
              <a:t>Prostetist</a:t>
            </a:r>
            <a:r>
              <a:rPr lang="tr-TR" dirty="0"/>
              <a:t> Şu Alanlarda Çalışabilir;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Özel </a:t>
            </a:r>
            <a:r>
              <a:rPr lang="tr-TR" dirty="0"/>
              <a:t>hastanelerde</a:t>
            </a:r>
          </a:p>
          <a:p>
            <a:r>
              <a:rPr lang="tr-TR" dirty="0"/>
              <a:t>Kamu hastanelerinde</a:t>
            </a:r>
          </a:p>
          <a:p>
            <a:r>
              <a:rPr lang="tr-TR" dirty="0"/>
              <a:t>Özel </a:t>
            </a:r>
            <a:r>
              <a:rPr lang="tr-TR" dirty="0" err="1"/>
              <a:t>labaratuvarlarda</a:t>
            </a:r>
            <a:endParaRPr lang="tr-TR" dirty="0"/>
          </a:p>
          <a:p>
            <a:r>
              <a:rPr lang="tr-TR" dirty="0"/>
              <a:t>Kamu </a:t>
            </a:r>
            <a:r>
              <a:rPr lang="tr-TR" dirty="0" err="1"/>
              <a:t>labaratuvarlarında</a:t>
            </a:r>
            <a:endParaRPr lang="tr-TR" dirty="0"/>
          </a:p>
          <a:p>
            <a:r>
              <a:rPr lang="tr-TR" dirty="0" err="1"/>
              <a:t>Ortez&amp;Protez</a:t>
            </a:r>
            <a:r>
              <a:rPr lang="tr-TR" dirty="0"/>
              <a:t> Uygulama merkezlerinde</a:t>
            </a:r>
          </a:p>
          <a:p>
            <a:r>
              <a:rPr lang="tr-TR" dirty="0"/>
              <a:t>Medikal cihaz üreten firmalarda</a:t>
            </a:r>
          </a:p>
          <a:p>
            <a:r>
              <a:rPr lang="tr-TR" dirty="0"/>
              <a:t>Kendi açtıkları </a:t>
            </a:r>
            <a:r>
              <a:rPr lang="tr-TR" dirty="0" err="1"/>
              <a:t>ortez</a:t>
            </a:r>
            <a:r>
              <a:rPr lang="tr-TR" dirty="0"/>
              <a:t>-protez merkezleri</a:t>
            </a:r>
          </a:p>
          <a:p>
            <a:r>
              <a:rPr lang="tr-TR" dirty="0" err="1"/>
              <a:t>Ortez</a:t>
            </a:r>
            <a:r>
              <a:rPr lang="tr-TR" dirty="0"/>
              <a:t>-Protez </a:t>
            </a:r>
            <a:r>
              <a:rPr lang="tr-TR" dirty="0" err="1"/>
              <a:t>önlisans</a:t>
            </a:r>
            <a:r>
              <a:rPr lang="tr-TR" dirty="0"/>
              <a:t> ve lisans programlarında öğretim elemanı olarak </a:t>
            </a:r>
            <a:r>
              <a:rPr lang="tr-TR" dirty="0" err="1"/>
              <a:t>olarak</a:t>
            </a:r>
            <a:r>
              <a:rPr lang="tr-TR" dirty="0"/>
              <a:t> çalışabilirler.</a:t>
            </a:r>
          </a:p>
        </p:txBody>
      </p:sp>
    </p:spTree>
    <p:extLst>
      <p:ext uri="{BB962C8B-B14F-4D97-AF65-F5344CB8AC3E}">
        <p14:creationId xmlns:p14="http://schemas.microsoft.com/office/powerpoint/2010/main" val="3003052748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367</Words>
  <Application>Microsoft Office PowerPoint</Application>
  <PresentationFormat>Ekran Gösterisi (4:3)</PresentationFormat>
  <Paragraphs>44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8" baseType="lpstr">
      <vt:lpstr>Ofis Teması</vt:lpstr>
      <vt:lpstr>Prostetist / Ortotist </vt:lpstr>
      <vt:lpstr>Prostetist / Ortotist </vt:lpstr>
      <vt:lpstr>PowerPoint Sunusu</vt:lpstr>
      <vt:lpstr>PowerPoint Sunusu</vt:lpstr>
      <vt:lpstr>PowerPoint Sunusu</vt:lpstr>
      <vt:lpstr>Ortotist ve Prostetist Şu Alanlarda Çalışabilir; </vt:lpstr>
      <vt:lpstr>Ortotist ve Prostetist Şu Alanlarda Çalışabilir;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5</cp:revision>
  <dcterms:created xsi:type="dcterms:W3CDTF">2021-10-07T09:37:48Z</dcterms:created>
  <dcterms:modified xsi:type="dcterms:W3CDTF">2021-10-14T11:00:12Z</dcterms:modified>
</cp:coreProperties>
</file>