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62" r:id="rId5"/>
    <p:sldId id="259" r:id="rId6"/>
    <p:sldId id="260" r:id="rId7"/>
    <p:sldId id="261" r:id="rId8"/>
    <p:sldId id="263" r:id="rId9"/>
    <p:sldId id="264" r:id="rId10"/>
    <p:sldId id="265" r:id="rId11"/>
    <p:sldId id="266" r:id="rId12"/>
    <p:sldId id="270" r:id="rId13"/>
    <p:sldId id="269" r:id="rId14"/>
    <p:sldId id="267" r:id="rId15"/>
    <p:sldId id="268" r:id="rId16"/>
    <p:sldId id="271" r:id="rId17"/>
    <p:sldId id="276" r:id="rId18"/>
    <p:sldId id="272" r:id="rId19"/>
    <p:sldId id="273" r:id="rId20"/>
    <p:sldId id="274" r:id="rId21"/>
    <p:sldId id="275"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nte_Im" initials="D"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6" d="100"/>
          <a:sy n="66" d="100"/>
        </p:scale>
        <p:origin x="-900" y="-2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0-12-08T18:40:42.138" idx="1">
    <p:pos x="5833" y="750"/>
    <p:tex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8 Başlık"/>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16 Alt Başlık"/>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29 Veri Yer Tutucusu"/>
          <p:cNvSpPr>
            <a:spLocks noGrp="1"/>
          </p:cNvSpPr>
          <p:nvPr>
            <p:ph type="dt" sz="half" idx="10"/>
          </p:nvPr>
        </p:nvSpPr>
        <p:spPr/>
        <p:txBody>
          <a:bodyPr/>
          <a:lstStyle/>
          <a:p>
            <a:fld id="{D9F75050-0E15-4C5B-92B0-66D068882F1F}" type="datetimeFigureOut">
              <a:rPr lang="tr-TR" smtClean="0"/>
              <a:pPr/>
              <a:t>15.01.2021</a:t>
            </a:fld>
            <a:endParaRPr lang="tr-TR"/>
          </a:p>
        </p:txBody>
      </p:sp>
      <p:sp>
        <p:nvSpPr>
          <p:cNvPr id="19" name="18 Altbilgi Yer Tutucusu"/>
          <p:cNvSpPr>
            <a:spLocks noGrp="1"/>
          </p:cNvSpPr>
          <p:nvPr>
            <p:ph type="ftr" sz="quarter" idx="11"/>
          </p:nvPr>
        </p:nvSpPr>
        <p:spPr/>
        <p:txBody>
          <a:bodyPr/>
          <a:lstStyle/>
          <a:p>
            <a:endParaRPr lang="tr-TR"/>
          </a:p>
        </p:txBody>
      </p:sp>
      <p:sp>
        <p:nvSpPr>
          <p:cNvPr id="27" name="2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İçerik Yer Tutucusu"/>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15.01.2021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15.01.2021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D9F75050-0E15-4C5B-92B0-66D068882F1F}" type="datetimeFigureOut">
              <a:rPr lang="tr-TR" smtClean="0"/>
              <a:pPr/>
              <a:t>15.01.2021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tIns="45720" anchor="b"/>
          <a:lstStyle>
            <a:lvl1pPr>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p>
            <a:fld id="{D9F75050-0E15-4C5B-92B0-66D068882F1F}" type="datetimeFigureOut">
              <a:rPr lang="tr-TR" smtClean="0"/>
              <a:pPr/>
              <a:t>15.01.2021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p>
            <a:fld id="{D9F75050-0E15-4C5B-92B0-66D068882F1F}" type="datetimeFigureOut">
              <a:rPr lang="tr-TR" smtClean="0"/>
              <a:pPr/>
              <a:t>15.01.2021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15.01.2021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D9F75050-0E15-4C5B-92B0-66D068882F1F}" type="datetimeFigureOut">
              <a:rPr lang="tr-TR" smtClean="0"/>
              <a:pPr/>
              <a:t>15.01.2021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8 Tek Köşesi Kesik ve Yuvarlatılmış Dikdörtgen"/>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Dik Üçgen"/>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Başlık"/>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3 Metin Yer Tutucusu"/>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15.01.2021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a:xfrm>
            <a:off x="8077200" y="6356350"/>
            <a:ext cx="609600" cy="365125"/>
          </a:xfrm>
        </p:spPr>
        <p:txBody>
          <a:bodyPr/>
          <a:lstStyle/>
          <a:p>
            <a:fld id="{B1DEFA8C-F947-479F-BE07-76B6B3F80BF1}" type="slidenum">
              <a:rPr lang="tr-TR" smtClean="0"/>
              <a:pPr/>
              <a:t>‹#›</a:t>
            </a:fld>
            <a:endParaRPr lang="tr-TR"/>
          </a:p>
        </p:txBody>
      </p:sp>
      <p:sp>
        <p:nvSpPr>
          <p:cNvPr id="3" name="2 Resim Yer Tutucusu"/>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9 Serbest Form"/>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Serbest Form"/>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15.01.2021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914401"/>
            <a:ext cx="2057400" cy="5211763"/>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914401"/>
            <a:ext cx="60198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15.01.2021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Serbest Form"/>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Serbest Form"/>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Başlık Yer Tutucusu"/>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29 Metin Yer Tutucusu"/>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9 Veri Yer Tutucusu"/>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9F75050-0E15-4C5B-92B0-66D068882F1F}" type="datetimeFigureOut">
              <a:rPr lang="tr-TR" smtClean="0"/>
              <a:pPr/>
              <a:t>15.01.2021</a:t>
            </a:fld>
            <a:endParaRPr lang="tr-TR"/>
          </a:p>
        </p:txBody>
      </p:sp>
      <p:sp>
        <p:nvSpPr>
          <p:cNvPr id="22" name="21 Altbilgi Yer Tutucusu"/>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8" name="17 Slayt Numarası Yer Tutucusu"/>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1DEFA8C-F947-479F-BE07-76B6B3F80BF1}" type="slidenum">
              <a:rPr lang="tr-TR" smtClean="0"/>
              <a:pPr/>
              <a:t>‹#›</a:t>
            </a:fld>
            <a:endParaRPr lang="tr-TR"/>
          </a:p>
        </p:txBody>
      </p:sp>
      <p:grpSp>
        <p:nvGrpSpPr>
          <p:cNvPr id="2" name="1 Grup"/>
          <p:cNvGrpSpPr/>
          <p:nvPr/>
        </p:nvGrpSpPr>
        <p:grpSpPr>
          <a:xfrm>
            <a:off x="-19017" y="202408"/>
            <a:ext cx="9180548" cy="649224"/>
            <a:chOff x="-19045" y="216550"/>
            <a:chExt cx="9180548" cy="649224"/>
          </a:xfrm>
        </p:grpSpPr>
        <p:sp>
          <p:nvSpPr>
            <p:cNvPr id="12" name="11 Serbest Form"/>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Serbest Form"/>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539552" y="2564904"/>
            <a:ext cx="7851648" cy="1828800"/>
          </a:xfrm>
        </p:spPr>
        <p:txBody>
          <a:bodyPr/>
          <a:lstStyle/>
          <a:p>
            <a:pPr algn="ctr"/>
            <a:r>
              <a:rPr lang="tr-TR" dirty="0" smtClean="0"/>
              <a:t>Aile Terapisinin </a:t>
            </a:r>
            <a:r>
              <a:rPr lang="tr-TR" dirty="0" smtClean="0"/>
              <a:t/>
            </a:r>
            <a:br>
              <a:rPr lang="tr-TR" dirty="0" smtClean="0"/>
            </a:br>
            <a:r>
              <a:rPr lang="tr-TR" dirty="0" smtClean="0"/>
              <a:t>Kuramsal </a:t>
            </a:r>
            <a:r>
              <a:rPr lang="tr-TR" dirty="0" smtClean="0"/>
              <a:t>Nitelikleri</a:t>
            </a:r>
            <a:endParaRPr lang="tr-T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en-US" dirty="0" err="1" smtClean="0"/>
              <a:t>Sistem</a:t>
            </a:r>
            <a:r>
              <a:rPr lang="en-US" dirty="0" smtClean="0"/>
              <a:t> </a:t>
            </a:r>
            <a:r>
              <a:rPr lang="tr-TR" dirty="0" smtClean="0"/>
              <a:t>Y</a:t>
            </a:r>
            <a:r>
              <a:rPr lang="en-US" dirty="0" err="1" smtClean="0"/>
              <a:t>aklaşımı</a:t>
            </a:r>
            <a:endParaRPr lang="tr-TR" dirty="0"/>
          </a:p>
        </p:txBody>
      </p:sp>
      <p:sp>
        <p:nvSpPr>
          <p:cNvPr id="3" name="2 İçerik Yer Tutucusu"/>
          <p:cNvSpPr>
            <a:spLocks noGrp="1"/>
          </p:cNvSpPr>
          <p:nvPr>
            <p:ph idx="1"/>
          </p:nvPr>
        </p:nvSpPr>
        <p:spPr/>
        <p:txBody>
          <a:bodyPr>
            <a:normAutofit/>
          </a:bodyPr>
          <a:lstStyle/>
          <a:p>
            <a:r>
              <a:rPr lang="tr-TR" dirty="0" smtClean="0"/>
              <a:t>Aile terapisi yaklaşımı aileyi bir sistem bütünlüğü içinde görür.</a:t>
            </a:r>
          </a:p>
          <a:p>
            <a:r>
              <a:rPr lang="tr-TR" dirty="0" smtClean="0"/>
              <a:t>Aile terapisinin amacı aile sistemi içinde bireyin değişmesini farklılaşmasını sağlamak bireyler arası duygusal dengeyi oluşturmak anne baba çocuk üçgeni arasındaki duygusal bağı yapılandırıp kopuklukları ve ayrılıkları gidererek sistem içi ilişkileri yeniden düzenleme temeline dayanır.</a:t>
            </a:r>
          </a:p>
          <a:p>
            <a:endParaRPr lang="tr-T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en-US" dirty="0" err="1" smtClean="0"/>
              <a:t>Yapısal</a:t>
            </a:r>
            <a:r>
              <a:rPr lang="en-US" dirty="0" smtClean="0"/>
              <a:t> </a:t>
            </a:r>
            <a:r>
              <a:rPr lang="tr-TR" dirty="0" smtClean="0"/>
              <a:t> A</a:t>
            </a:r>
            <a:r>
              <a:rPr lang="en-US" dirty="0" err="1" smtClean="0"/>
              <a:t>ile</a:t>
            </a:r>
            <a:r>
              <a:rPr lang="en-US" dirty="0" smtClean="0"/>
              <a:t> </a:t>
            </a:r>
            <a:r>
              <a:rPr lang="tr-TR" dirty="0" err="1" smtClean="0"/>
              <a:t>T</a:t>
            </a:r>
            <a:r>
              <a:rPr lang="en-US" dirty="0" err="1" smtClean="0"/>
              <a:t>erapisi</a:t>
            </a:r>
            <a:endParaRPr lang="tr-TR" dirty="0"/>
          </a:p>
        </p:txBody>
      </p:sp>
      <p:sp>
        <p:nvSpPr>
          <p:cNvPr id="3" name="2 İçerik Yer Tutucusu"/>
          <p:cNvSpPr>
            <a:spLocks noGrp="1"/>
          </p:cNvSpPr>
          <p:nvPr>
            <p:ph idx="1"/>
          </p:nvPr>
        </p:nvSpPr>
        <p:spPr/>
        <p:txBody>
          <a:bodyPr/>
          <a:lstStyle/>
          <a:p>
            <a:r>
              <a:rPr lang="tr-TR" dirty="0" smtClean="0"/>
              <a:t>Yapısal aile terapisinde Amaç, aile yapısını yeniden organize etmek, işlevsel olmayan ilişki ve davranış kalıplarını kırmak, Bu amaçla, aile bireylerinin göreceli pozisyonlarını değiştirmek, Aile bireyleri arasında Saydam, esnek sınırlar oluşturmak, aile bireylerinin uyumlu davranış seçeneklerini harekete geçirmektir.</a:t>
            </a:r>
          </a:p>
          <a:p>
            <a:endParaRPr lang="tr-T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en-US" dirty="0" err="1" smtClean="0"/>
              <a:t>Stratejik</a:t>
            </a:r>
            <a:r>
              <a:rPr lang="en-US" dirty="0" smtClean="0"/>
              <a:t> </a:t>
            </a:r>
            <a:r>
              <a:rPr lang="tr-TR" dirty="0" err="1" smtClean="0"/>
              <a:t>A</a:t>
            </a:r>
            <a:r>
              <a:rPr lang="en-US" dirty="0" err="1" smtClean="0"/>
              <a:t>ile</a:t>
            </a:r>
            <a:r>
              <a:rPr lang="en-US" dirty="0" smtClean="0"/>
              <a:t> </a:t>
            </a:r>
            <a:r>
              <a:rPr lang="tr-TR" dirty="0" err="1" smtClean="0"/>
              <a:t>T</a:t>
            </a:r>
            <a:r>
              <a:rPr lang="en-US" dirty="0" err="1" smtClean="0"/>
              <a:t>erapisi</a:t>
            </a:r>
            <a:r>
              <a:rPr lang="tr-TR" dirty="0" smtClean="0"/>
              <a:t/>
            </a:r>
            <a:br>
              <a:rPr lang="tr-TR" dirty="0" smtClean="0"/>
            </a:br>
            <a:endParaRPr lang="tr-TR" dirty="0"/>
          </a:p>
        </p:txBody>
      </p:sp>
      <p:sp>
        <p:nvSpPr>
          <p:cNvPr id="3" name="2 İçerik Yer Tutucusu"/>
          <p:cNvSpPr>
            <a:spLocks noGrp="1"/>
          </p:cNvSpPr>
          <p:nvPr>
            <p:ph idx="1"/>
          </p:nvPr>
        </p:nvSpPr>
        <p:spPr/>
        <p:txBody>
          <a:bodyPr/>
          <a:lstStyle/>
          <a:p>
            <a:r>
              <a:rPr lang="tr-TR" dirty="0" smtClean="0"/>
              <a:t>Çeşitli stratejik aile terapisi yaklaşımlarında Amaç, ailedeki mevcut probleme neden olan güç dengesini çözmek aile bireyleri arasındaki ilişkilerde olan katı tepki ve geri bildirimleri önlemek ve bu önlemlerle önceki semptomun devamlılığını kırmak ve değiştirmektir.</a:t>
            </a:r>
          </a:p>
          <a:p>
            <a:endParaRPr lang="tr-T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en-US" dirty="0" err="1" smtClean="0"/>
              <a:t>Davranışçı</a:t>
            </a:r>
            <a:r>
              <a:rPr lang="en-US" dirty="0" smtClean="0"/>
              <a:t> </a:t>
            </a:r>
            <a:r>
              <a:rPr lang="tr-TR" dirty="0" err="1" smtClean="0"/>
              <a:t>A</a:t>
            </a:r>
            <a:r>
              <a:rPr lang="en-US" dirty="0" err="1" smtClean="0"/>
              <a:t>ile</a:t>
            </a:r>
            <a:r>
              <a:rPr lang="en-US" dirty="0" smtClean="0"/>
              <a:t> </a:t>
            </a:r>
            <a:r>
              <a:rPr lang="tr-TR" dirty="0" err="1" smtClean="0"/>
              <a:t>T</a:t>
            </a:r>
            <a:r>
              <a:rPr lang="en-US" dirty="0" err="1" smtClean="0"/>
              <a:t>erapisi</a:t>
            </a:r>
            <a:r>
              <a:rPr lang="tr-TR" dirty="0" smtClean="0"/>
              <a:t/>
            </a:r>
            <a:br>
              <a:rPr lang="tr-TR" dirty="0" smtClean="0"/>
            </a:br>
            <a:endParaRPr lang="tr-TR" dirty="0"/>
          </a:p>
        </p:txBody>
      </p:sp>
      <p:sp>
        <p:nvSpPr>
          <p:cNvPr id="3" name="2 İçerik Yer Tutucusu"/>
          <p:cNvSpPr>
            <a:spLocks noGrp="1"/>
          </p:cNvSpPr>
          <p:nvPr>
            <p:ph idx="1"/>
          </p:nvPr>
        </p:nvSpPr>
        <p:spPr/>
        <p:txBody>
          <a:bodyPr>
            <a:normAutofit/>
          </a:bodyPr>
          <a:lstStyle/>
          <a:p>
            <a:r>
              <a:rPr lang="tr-TR" dirty="0" smtClean="0"/>
              <a:t>Davranışçı aile terapisi öğrenme kuramlarına dayanır, terapide davranış değişimini çevre koşullarını değiştirerek sağlamaya çalışıyor bireyin davranışı ile içinde bulunduğu çevrenin niteliklerine ve birey ile ilişkilerine ağırlık verilir </a:t>
            </a:r>
            <a:r>
              <a:rPr lang="tr-TR" dirty="0" err="1" smtClean="0"/>
              <a:t>psikoanalitik</a:t>
            </a:r>
            <a:r>
              <a:rPr lang="tr-TR" dirty="0" smtClean="0"/>
              <a:t> ve sistem yaklaşımlarında olduğu gibi problemin derinliğine incelenerek nedenlerin bulunması ve tedavi edilmesi yaklaşımlarının gereksiz olduğunu bireyin belirlediği semptomların asıl problem olduğunu ve terapi de doğrudan bunların </a:t>
            </a:r>
            <a:r>
              <a:rPr lang="tr-TR" dirty="0" err="1" smtClean="0"/>
              <a:t>iderilmesi</a:t>
            </a:r>
            <a:r>
              <a:rPr lang="tr-TR" dirty="0" smtClean="0"/>
              <a:t> gerektiğine İnanılır.</a:t>
            </a:r>
          </a:p>
          <a:p>
            <a:endParaRPr lang="tr-T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en-US" dirty="0" err="1" smtClean="0"/>
              <a:t>Etkileşimsel</a:t>
            </a:r>
            <a:r>
              <a:rPr lang="en-US" dirty="0" smtClean="0"/>
              <a:t> </a:t>
            </a:r>
            <a:r>
              <a:rPr lang="tr-TR" dirty="0" err="1" smtClean="0"/>
              <a:t>A</a:t>
            </a:r>
            <a:r>
              <a:rPr lang="en-US" dirty="0" err="1" smtClean="0"/>
              <a:t>ile</a:t>
            </a:r>
            <a:r>
              <a:rPr lang="en-US" dirty="0" smtClean="0"/>
              <a:t> </a:t>
            </a:r>
            <a:r>
              <a:rPr lang="tr-TR" dirty="0" err="1" smtClean="0"/>
              <a:t>T</a:t>
            </a:r>
            <a:r>
              <a:rPr lang="en-US" dirty="0" err="1" smtClean="0"/>
              <a:t>erapisi</a:t>
            </a:r>
            <a:r>
              <a:rPr lang="tr-TR" dirty="0" smtClean="0"/>
              <a:t/>
            </a:r>
            <a:br>
              <a:rPr lang="tr-TR" dirty="0" smtClean="0"/>
            </a:br>
            <a:endParaRPr lang="tr-TR" dirty="0"/>
          </a:p>
        </p:txBody>
      </p:sp>
      <p:sp>
        <p:nvSpPr>
          <p:cNvPr id="3" name="2 İçerik Yer Tutucusu"/>
          <p:cNvSpPr>
            <a:spLocks noGrp="1"/>
          </p:cNvSpPr>
          <p:nvPr>
            <p:ph idx="1"/>
          </p:nvPr>
        </p:nvSpPr>
        <p:spPr/>
        <p:txBody>
          <a:bodyPr>
            <a:normAutofit/>
          </a:bodyPr>
          <a:lstStyle/>
          <a:p>
            <a:r>
              <a:rPr lang="tr-TR" dirty="0" smtClean="0"/>
              <a:t>Etkileşimsel aile terapisi ailedeki sorunun, aile bireyleri arasındaki etkileşimin bozuk olduğundan kaynaklandığına İnanılır probleme neden olan kişiler arası etkileşimi ve davranış kalıplarını uyumlarını değiştirmek aile bireylerinin uyumlarını arttırmak, Uyumsuz ya da hasta bireylerin problemi ile Baş edebilmek için bir bütün olarak aile üyelerinin işbirliğinin gerektiğini savunur.</a:t>
            </a:r>
          </a:p>
          <a:p>
            <a:endParaRPr lang="tr-T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en-US" dirty="0" smtClean="0"/>
              <a:t>Problem </a:t>
            </a:r>
            <a:r>
              <a:rPr lang="en-US" dirty="0" err="1" smtClean="0"/>
              <a:t>ya</a:t>
            </a:r>
            <a:r>
              <a:rPr lang="en-US" dirty="0" smtClean="0"/>
              <a:t> </a:t>
            </a:r>
            <a:r>
              <a:rPr lang="en-US" dirty="0" err="1" smtClean="0"/>
              <a:t>da</a:t>
            </a:r>
            <a:r>
              <a:rPr lang="en-US" dirty="0" smtClean="0"/>
              <a:t> </a:t>
            </a:r>
            <a:r>
              <a:rPr lang="tr-TR" dirty="0" err="1" smtClean="0"/>
              <a:t>S</a:t>
            </a:r>
            <a:r>
              <a:rPr lang="en-US" dirty="0" err="1" smtClean="0"/>
              <a:t>emptoma</a:t>
            </a:r>
            <a:r>
              <a:rPr lang="en-US" dirty="0" smtClean="0"/>
              <a:t> </a:t>
            </a:r>
            <a:r>
              <a:rPr lang="tr-TR" dirty="0" err="1" smtClean="0"/>
              <a:t>Y</a:t>
            </a:r>
            <a:r>
              <a:rPr lang="en-US" dirty="0" err="1" smtClean="0"/>
              <a:t>önelik</a:t>
            </a:r>
            <a:r>
              <a:rPr lang="en-US" dirty="0" smtClean="0"/>
              <a:t> </a:t>
            </a:r>
            <a:r>
              <a:rPr lang="tr-TR" dirty="0" err="1" smtClean="0"/>
              <a:t>K</a:t>
            </a:r>
            <a:r>
              <a:rPr lang="en-US" dirty="0" err="1" smtClean="0"/>
              <a:t>ısa</a:t>
            </a:r>
            <a:r>
              <a:rPr lang="en-US" dirty="0" smtClean="0"/>
              <a:t> </a:t>
            </a:r>
            <a:r>
              <a:rPr lang="tr-TR" dirty="0" err="1" smtClean="0"/>
              <a:t>A</a:t>
            </a:r>
            <a:r>
              <a:rPr lang="en-US" dirty="0" err="1" smtClean="0"/>
              <a:t>ile</a:t>
            </a:r>
            <a:r>
              <a:rPr lang="en-US" dirty="0" smtClean="0"/>
              <a:t> </a:t>
            </a:r>
            <a:r>
              <a:rPr lang="tr-TR" dirty="0" err="1" smtClean="0"/>
              <a:t>T</a:t>
            </a:r>
            <a:r>
              <a:rPr lang="en-US" dirty="0" err="1" smtClean="0"/>
              <a:t>erapisi</a:t>
            </a:r>
            <a:r>
              <a:rPr lang="tr-TR" dirty="0" smtClean="0"/>
              <a:t/>
            </a:r>
            <a:br>
              <a:rPr lang="tr-TR" dirty="0" smtClean="0"/>
            </a:br>
            <a:endParaRPr lang="tr-TR" dirty="0"/>
          </a:p>
        </p:txBody>
      </p:sp>
      <p:sp>
        <p:nvSpPr>
          <p:cNvPr id="3" name="2 İçerik Yer Tutucusu"/>
          <p:cNvSpPr>
            <a:spLocks noGrp="1"/>
          </p:cNvSpPr>
          <p:nvPr>
            <p:ph idx="1"/>
          </p:nvPr>
        </p:nvSpPr>
        <p:spPr/>
        <p:txBody>
          <a:bodyPr/>
          <a:lstStyle/>
          <a:p>
            <a:pPr>
              <a:buNone/>
            </a:pPr>
            <a:endParaRPr lang="tr-TR" dirty="0" smtClean="0"/>
          </a:p>
          <a:p>
            <a:r>
              <a:rPr lang="tr-TR" dirty="0" smtClean="0"/>
              <a:t>Probleme yönelik kısa aile terapisinde Amaç, ele alınan </a:t>
            </a:r>
            <a:r>
              <a:rPr lang="tr-TR" dirty="0" err="1" smtClean="0"/>
              <a:t>semtom</a:t>
            </a:r>
            <a:r>
              <a:rPr lang="tr-TR" dirty="0" smtClean="0"/>
              <a:t> , ifade edilen veya belirlenen problem düzeyinde çözüme yönelmek ya da en azından kişinin bu durumu ile baş edebilmesini sağlamayı esas alır.</a:t>
            </a:r>
          </a:p>
          <a:p>
            <a:endParaRPr lang="tr-T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en-US" dirty="0" err="1" smtClean="0"/>
              <a:t>Aile</a:t>
            </a:r>
            <a:r>
              <a:rPr lang="en-US" dirty="0" smtClean="0"/>
              <a:t> </a:t>
            </a:r>
            <a:r>
              <a:rPr lang="en-US" dirty="0" err="1" smtClean="0"/>
              <a:t>terapisi</a:t>
            </a:r>
            <a:r>
              <a:rPr lang="en-US" dirty="0" smtClean="0"/>
              <a:t> </a:t>
            </a:r>
            <a:r>
              <a:rPr lang="en-US" dirty="0" err="1" smtClean="0"/>
              <a:t>yaklaşımlarının</a:t>
            </a:r>
            <a:r>
              <a:rPr lang="en-US" dirty="0" smtClean="0"/>
              <a:t> </a:t>
            </a:r>
            <a:r>
              <a:rPr lang="en-US" dirty="0" err="1" smtClean="0"/>
              <a:t>ortak</a:t>
            </a:r>
            <a:r>
              <a:rPr lang="en-US" dirty="0" smtClean="0"/>
              <a:t> </a:t>
            </a:r>
            <a:r>
              <a:rPr lang="en-US" dirty="0" err="1" smtClean="0"/>
              <a:t>yönleri</a:t>
            </a:r>
            <a:endParaRPr lang="tr-TR" dirty="0"/>
          </a:p>
        </p:txBody>
      </p:sp>
      <p:sp>
        <p:nvSpPr>
          <p:cNvPr id="3" name="2 İçerik Yer Tutucusu"/>
          <p:cNvSpPr>
            <a:spLocks noGrp="1"/>
          </p:cNvSpPr>
          <p:nvPr>
            <p:ph idx="1"/>
          </p:nvPr>
        </p:nvSpPr>
        <p:spPr/>
        <p:txBody>
          <a:bodyPr>
            <a:normAutofit fontScale="92500" lnSpcReduction="20000"/>
          </a:bodyPr>
          <a:lstStyle/>
          <a:p>
            <a:pPr>
              <a:buNone/>
            </a:pPr>
            <a:r>
              <a:rPr lang="tr-TR" dirty="0" smtClean="0"/>
              <a:t>     Aile terapisine ilişkin bu yaklaşımların ortak olduğu önemli noktalar vardır aile terapisi yaklaşımlarının hemen hepsi problemlerin aile sistemindeki Uyumsuz etkileşimlerden kaynaklandığını kabul etmektedir insan ilişkileri ve aile sistemleri yaklaşımları geçmişten gelen bireyler arası ilişkilerin </a:t>
            </a:r>
            <a:r>
              <a:rPr lang="tr-TR" dirty="0" err="1" smtClean="0"/>
              <a:t>ydınlığa</a:t>
            </a:r>
            <a:r>
              <a:rPr lang="tr-TR" dirty="0" smtClean="0"/>
              <a:t> kavuşturulması </a:t>
            </a:r>
            <a:r>
              <a:rPr lang="tr-TR" dirty="0" err="1" smtClean="0"/>
              <a:t>nın</a:t>
            </a:r>
            <a:r>
              <a:rPr lang="tr-TR" dirty="0" smtClean="0"/>
              <a:t> gereğine ve önemine İnanır Yapısal aile terapisi ile stratejik müdahale yaklaşımları ise ailenin şu andaki sistemini değiştirebilir s geçmişi ile uğraşmanın gereksiz olduğunu savunurlar belirtilen tüm yaklaşımlarda aile kavramı temelde aynıdır aile kavramındaki bütünlük ve beraberlik çeşitli aile terapisi yaklaşımlarını birbirine yaklaştırmak ile birlikte, her yaklaşımın kendine özgü görüş açısı ve terapi yöntemleri yönünden de diğerlerinden ayırmaktadır.</a:t>
            </a:r>
          </a:p>
          <a:p>
            <a:endParaRPr lang="tr-T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normAutofit fontScale="92500" lnSpcReduction="10000"/>
          </a:bodyPr>
          <a:lstStyle/>
          <a:p>
            <a:r>
              <a:rPr lang="tr-TR" dirty="0" smtClean="0"/>
              <a:t>Aile terapistleri bir grup olarak Birgül terapinin yöntem ve düzenlenmesi gibi biçimsel farklardan başka Birgül terapi sürecinde önem verdikleri ve uyguladıkları konular yönünden ve farklılıklar gösterir bazıları geçmiş yaşantıların şimdiki davranışları nasıl etkilediğini anlamaya çalışır, diğerleri aile üyeleri arasındaki iletişimin net bir şekilde belirtilmesine önem verir bir kısmı da aile üyeleri arasındaki yanlış anlamalar ailenin yapısı ve sistemin işleyişi üzerinde durur ancak bir aile terapisi hangi yaklaşım ve tekniği kullanırsa kullansın, aile üyelerinden birisinin sorunu Tüm ailenin bir sorunu olarak kabul eder ve bu sorunun üstesinden gelebilmek için aile sisteminin bütünlüğünü değiştirmeye çalışır.</a:t>
            </a:r>
            <a:endParaRPr lang="tr-T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en-US" dirty="0" err="1" smtClean="0"/>
              <a:t>Aile</a:t>
            </a:r>
            <a:r>
              <a:rPr lang="en-US" dirty="0" smtClean="0"/>
              <a:t> </a:t>
            </a:r>
            <a:r>
              <a:rPr lang="tr-TR" dirty="0" err="1" smtClean="0"/>
              <a:t>T</a:t>
            </a:r>
            <a:r>
              <a:rPr lang="en-US" dirty="0" err="1" smtClean="0"/>
              <a:t>erapisinin</a:t>
            </a:r>
            <a:r>
              <a:rPr lang="en-US" dirty="0" smtClean="0"/>
              <a:t> </a:t>
            </a:r>
            <a:r>
              <a:rPr lang="tr-TR" dirty="0" err="1" smtClean="0"/>
              <a:t>T</a:t>
            </a:r>
            <a:r>
              <a:rPr lang="en-US" dirty="0" err="1" smtClean="0"/>
              <a:t>ürleri</a:t>
            </a:r>
            <a:r>
              <a:rPr lang="tr-TR" dirty="0" smtClean="0"/>
              <a:t/>
            </a:r>
            <a:br>
              <a:rPr lang="tr-TR" dirty="0" smtClean="0"/>
            </a:br>
            <a:endParaRPr lang="tr-TR" dirty="0"/>
          </a:p>
        </p:txBody>
      </p:sp>
      <p:sp>
        <p:nvSpPr>
          <p:cNvPr id="3" name="2 İçerik Yer Tutucusu"/>
          <p:cNvSpPr>
            <a:spLocks noGrp="1"/>
          </p:cNvSpPr>
          <p:nvPr>
            <p:ph idx="1"/>
          </p:nvPr>
        </p:nvSpPr>
        <p:spPr/>
        <p:txBody>
          <a:bodyPr>
            <a:normAutofit fontScale="77500" lnSpcReduction="20000"/>
          </a:bodyPr>
          <a:lstStyle/>
          <a:p>
            <a:r>
              <a:rPr lang="tr-TR" dirty="0" smtClean="0"/>
              <a:t>Aile terapisi henüz Gelişmekte olan bir alandır, terapi yöntemleri sorunun niteliğine, terapistin yetişme durumuna ve kişisel oryantasyonu </a:t>
            </a:r>
            <a:r>
              <a:rPr lang="tr-TR" dirty="0" err="1" smtClean="0"/>
              <a:t>na</a:t>
            </a:r>
            <a:r>
              <a:rPr lang="tr-TR" dirty="0" smtClean="0"/>
              <a:t> göre çeşitlenmektedir. </a:t>
            </a:r>
            <a:r>
              <a:rPr lang="tr-TR" dirty="0" err="1" smtClean="0"/>
              <a:t>Ackerman</a:t>
            </a:r>
            <a:r>
              <a:rPr lang="tr-TR" dirty="0" smtClean="0"/>
              <a:t> Aile terapisinin 10 çeşidine değinmektedir Bunlar şu şekildedir.</a:t>
            </a:r>
          </a:p>
          <a:p>
            <a:r>
              <a:rPr lang="tr-TR" dirty="0" smtClean="0"/>
              <a:t>1 Evlilik rehberliği</a:t>
            </a:r>
          </a:p>
          <a:p>
            <a:r>
              <a:rPr lang="tr-TR" dirty="0" smtClean="0"/>
              <a:t>2 Aile rehberliği </a:t>
            </a:r>
          </a:p>
          <a:p>
            <a:r>
              <a:rPr lang="tr-TR" dirty="0" smtClean="0"/>
              <a:t>3 bir veya iki önemli aile üyesinin tedavisini esas alan terapi </a:t>
            </a:r>
          </a:p>
          <a:p>
            <a:r>
              <a:rPr lang="tr-TR" dirty="0" smtClean="0"/>
              <a:t>4 deneysel terapi </a:t>
            </a:r>
          </a:p>
          <a:p>
            <a:r>
              <a:rPr lang="tr-TR" dirty="0" smtClean="0"/>
              <a:t>5 aile üyeleri arasındaki duygusal değişikliği esas alan terapi </a:t>
            </a:r>
          </a:p>
          <a:p>
            <a:r>
              <a:rPr lang="tr-TR" dirty="0" smtClean="0"/>
              <a:t>6 iletişim düzeninin değişikliğine önem veren terapi </a:t>
            </a:r>
          </a:p>
          <a:p>
            <a:r>
              <a:rPr lang="tr-TR" dirty="0" smtClean="0"/>
              <a:t>7 aile krizlerini ele alan terapi </a:t>
            </a:r>
          </a:p>
          <a:p>
            <a:r>
              <a:rPr lang="tr-TR" dirty="0" smtClean="0"/>
              <a:t>8 aile ilişkilerinde otoriter, </a:t>
            </a:r>
            <a:r>
              <a:rPr lang="tr-TR" dirty="0" err="1" smtClean="0"/>
              <a:t>manipülatif</a:t>
            </a:r>
            <a:r>
              <a:rPr lang="tr-TR" dirty="0" smtClean="0"/>
              <a:t> yaklaşım </a:t>
            </a:r>
          </a:p>
          <a:p>
            <a:r>
              <a:rPr lang="tr-TR" dirty="0" smtClean="0"/>
              <a:t>9 birden fazla aileler uygulanan Grup yaklaşımı </a:t>
            </a:r>
          </a:p>
          <a:p>
            <a:r>
              <a:rPr lang="tr-TR" dirty="0" smtClean="0"/>
              <a:t>10 </a:t>
            </a:r>
            <a:r>
              <a:rPr lang="tr-TR" dirty="0" err="1" smtClean="0"/>
              <a:t>Egopsikiyatri</a:t>
            </a:r>
            <a:r>
              <a:rPr lang="tr-TR" dirty="0" smtClean="0"/>
              <a:t> yaklaşımı</a:t>
            </a:r>
          </a:p>
          <a:p>
            <a:endParaRPr lang="tr-T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Başlık"/>
          <p:cNvSpPr>
            <a:spLocks noGrp="1"/>
          </p:cNvSpPr>
          <p:nvPr>
            <p:ph type="title"/>
          </p:nvPr>
        </p:nvSpPr>
        <p:spPr>
          <a:xfrm>
            <a:off x="457200" y="1340768"/>
            <a:ext cx="8229600" cy="5731570"/>
          </a:xfrm>
        </p:spPr>
        <p:txBody>
          <a:bodyPr>
            <a:normAutofit fontScale="90000"/>
          </a:bodyPr>
          <a:lstStyle/>
          <a:p>
            <a:r>
              <a:rPr lang="tr-TR" dirty="0" smtClean="0"/>
              <a:t>Aile terapistleri aldıkları eğitime göre bu tür tedavi yöntemleri uygular ya da eklektik bir tutumla aile sorunlarına ve kendi kişisel tercihlerine göre bu yaklaşımların çoğundan yararlanırlar.</a:t>
            </a:r>
            <a:br>
              <a:rPr lang="tr-TR" dirty="0" smtClean="0"/>
            </a:br>
            <a:r>
              <a:rPr lang="tr-TR" dirty="0" smtClean="0"/>
              <a:t>Terapisi düzlemleri</a:t>
            </a:r>
            <a:br>
              <a:rPr lang="tr-TR" dirty="0" smtClean="0"/>
            </a:br>
            <a:r>
              <a:rPr lang="en-US" dirty="0" smtClean="0"/>
              <a:t> </a:t>
            </a:r>
            <a:r>
              <a:rPr lang="tr-TR" dirty="0" smtClean="0"/>
              <a:t/>
            </a:r>
            <a:br>
              <a:rPr lang="tr-TR" dirty="0" smtClean="0"/>
            </a:br>
            <a:r>
              <a:rPr lang="tr-TR" dirty="0" smtClean="0"/>
              <a:t/>
            </a:r>
            <a:br>
              <a:rPr lang="tr-TR" dirty="0" smtClean="0"/>
            </a:br>
            <a:r>
              <a:rPr lang="en-US" dirty="0" smtClean="0"/>
              <a:t> </a:t>
            </a:r>
            <a:r>
              <a:rPr lang="tr-TR" dirty="0" smtClean="0"/>
              <a:t/>
            </a:r>
            <a:br>
              <a:rPr lang="tr-TR" dirty="0" smtClean="0"/>
            </a:br>
            <a:r>
              <a:rPr lang="tr-TR" dirty="0" smtClean="0"/>
              <a:t/>
            </a:r>
            <a:br>
              <a:rPr lang="tr-TR" dirty="0" smtClean="0"/>
            </a:br>
            <a:endParaRPr lang="tr-T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6297634"/>
          </a:xfrm>
        </p:spPr>
        <p:txBody>
          <a:bodyPr>
            <a:normAutofit fontScale="90000"/>
          </a:bodyPr>
          <a:lstStyle/>
          <a:p>
            <a:r>
              <a:rPr lang="tr-TR" dirty="0" smtClean="0"/>
              <a:t>Aile terapisinin uygulanabileceği durumlar ve düzlemlerde çok çeşitlidir bunlar arasında, evli çiftler, anne baba ile tek çocuk anne baba ile çocuklar ve büyük anne babalarla birlikte aileler sayılabilir evli çiftler Karı koca da bir aile olarak teker teker</a:t>
            </a:r>
            <a:endParaRPr lang="tr-T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a:xfrm>
            <a:off x="457200" y="274638"/>
            <a:ext cx="8229600" cy="6369072"/>
          </a:xfrm>
        </p:spPr>
        <p:txBody>
          <a:bodyPr>
            <a:normAutofit/>
          </a:bodyPr>
          <a:lstStyle/>
          <a:p>
            <a:r>
              <a:rPr lang="tr-TR" dirty="0" smtClean="0"/>
              <a:t>Terapiye alınabilecek </a:t>
            </a:r>
            <a:r>
              <a:rPr lang="tr-TR" dirty="0" err="1" smtClean="0"/>
              <a:t>leri</a:t>
            </a:r>
            <a:r>
              <a:rPr lang="tr-TR" dirty="0" smtClean="0"/>
              <a:t> gibi, aileler 3 ila 5 çifte kadar gruplar halinde de alınabilirler çocuklar gerektiğinde ayrı olarak Ya da birlikte ana baba ve çocuklar bir grup olarak da Terapiye alınabilirler.</a:t>
            </a:r>
            <a:endParaRPr lang="tr-T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a:xfrm>
            <a:off x="457200" y="274638"/>
            <a:ext cx="8686800" cy="5726130"/>
          </a:xfrm>
        </p:spPr>
        <p:txBody>
          <a:bodyPr>
            <a:normAutofit fontScale="90000"/>
          </a:bodyPr>
          <a:lstStyle/>
          <a:p>
            <a:r>
              <a:rPr lang="tr-TR" dirty="0" smtClean="0"/>
              <a:t>Bir , 2 ya da 3 terapistle sürdürülen Aile terapileri de vardır Bundan başka farklı aile üyelerine ortak terapi uygulanabildiği gibi Bunların aynı Terapist tarafından ayrı ayrı seanslar halinde eşzamanlı terapi yaklaşımları da uygulanabilir</a:t>
            </a:r>
            <a:endParaRPr lang="tr-T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a:xfrm>
            <a:off x="457200" y="274638"/>
            <a:ext cx="8229600" cy="6369072"/>
          </a:xfrm>
        </p:spPr>
        <p:txBody>
          <a:bodyPr>
            <a:normAutofit fontScale="90000"/>
          </a:bodyPr>
          <a:lstStyle/>
          <a:p>
            <a:r>
              <a:rPr lang="tr-TR" dirty="0" smtClean="0"/>
              <a:t>Ayrıca, değişik Terapist tanıdıkları olarak seansları birbiri ile dönüşümlü olarak sürdürme denemeleri de yapılmaktadır son zamanlarda sağlık kuruluşlarında, ailelerin hep birlikte psikiyatri kliniklerine yatırılarak orada bir grup halinde tedavi edildikleri de görülmektedir.</a:t>
            </a:r>
            <a:endParaRPr lang="tr-T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8012146"/>
          </a:xfrm>
        </p:spPr>
        <p:txBody>
          <a:bodyPr>
            <a:normAutofit fontScale="90000"/>
          </a:bodyPr>
          <a:lstStyle/>
          <a:p>
            <a:r>
              <a:rPr lang="tr-TR" dirty="0" smtClean="0"/>
              <a:t/>
            </a:r>
            <a:br>
              <a:rPr lang="tr-TR" dirty="0" smtClean="0"/>
            </a:br>
            <a:r>
              <a:rPr lang="tr-TR" dirty="0"/>
              <a:t/>
            </a:r>
            <a:br>
              <a:rPr lang="tr-TR" dirty="0"/>
            </a:br>
            <a:r>
              <a:rPr lang="tr-TR" dirty="0" smtClean="0"/>
              <a:t/>
            </a:r>
            <a:br>
              <a:rPr lang="tr-TR" dirty="0" smtClean="0"/>
            </a:br>
            <a:r>
              <a:rPr lang="tr-TR" dirty="0"/>
              <a:t/>
            </a:r>
            <a:br>
              <a:rPr lang="tr-TR" dirty="0"/>
            </a:br>
            <a:r>
              <a:rPr lang="tr-TR" dirty="0" smtClean="0"/>
              <a:t/>
            </a:r>
            <a:br>
              <a:rPr lang="tr-TR" dirty="0" smtClean="0"/>
            </a:br>
            <a:r>
              <a:rPr lang="tr-TR" dirty="0"/>
              <a:t/>
            </a:r>
            <a:br>
              <a:rPr lang="tr-TR" dirty="0"/>
            </a:br>
            <a:r>
              <a:rPr lang="tr-TR" dirty="0" smtClean="0"/>
              <a:t/>
            </a:r>
            <a:br>
              <a:rPr lang="tr-TR" dirty="0" smtClean="0"/>
            </a:br>
            <a:r>
              <a:rPr lang="tr-TR" dirty="0"/>
              <a:t/>
            </a:r>
            <a:br>
              <a:rPr lang="tr-TR" dirty="0"/>
            </a:br>
            <a:r>
              <a:rPr lang="tr-TR" dirty="0" smtClean="0"/>
              <a:t/>
            </a:r>
            <a:br>
              <a:rPr lang="tr-TR" dirty="0" smtClean="0"/>
            </a:br>
            <a:r>
              <a:rPr lang="tr-TR" dirty="0" smtClean="0"/>
              <a:t>Aile terapisi yaklaşımına ve uygulamalara yönelik eleştiriler.</a:t>
            </a:r>
            <a:br>
              <a:rPr lang="tr-TR" dirty="0" smtClean="0"/>
            </a:br>
            <a:r>
              <a:rPr lang="tr-TR" dirty="0" smtClean="0"/>
              <a:t> </a:t>
            </a:r>
            <a:br>
              <a:rPr lang="tr-TR" dirty="0" smtClean="0"/>
            </a:br>
            <a:r>
              <a:rPr lang="tr-TR" dirty="0" smtClean="0"/>
              <a:t>Çeşitli aile terapisi yaklaşımlarına uygulamalara ilişkin olarak, genel çerçevede Yapılan bazı eleştiriler aşağıda özet olarak verilmiştir</a:t>
            </a:r>
            <a:r>
              <a:rPr lang="en-US" dirty="0" smtClean="0"/>
              <a:t>.</a:t>
            </a:r>
            <a:r>
              <a:rPr lang="tr-TR" dirty="0" smtClean="0"/>
              <a:t/>
            </a:r>
            <a:br>
              <a:rPr lang="tr-TR" dirty="0" smtClean="0"/>
            </a:br>
            <a:r>
              <a:rPr lang="en-US" dirty="0" smtClean="0"/>
              <a:t> </a:t>
            </a:r>
            <a:r>
              <a:rPr lang="tr-TR" dirty="0" smtClean="0"/>
              <a:t/>
            </a:r>
            <a:br>
              <a:rPr lang="tr-TR" dirty="0" smtClean="0"/>
            </a:br>
            <a:r>
              <a:rPr lang="tr-TR" dirty="0" smtClean="0"/>
              <a:t/>
            </a:r>
            <a:br>
              <a:rPr lang="tr-TR" dirty="0" smtClean="0"/>
            </a:br>
            <a:r>
              <a:rPr lang="tr-TR" dirty="0" smtClean="0"/>
              <a:t/>
            </a:r>
            <a:br>
              <a:rPr lang="tr-TR" dirty="0" smtClean="0"/>
            </a:br>
            <a:r>
              <a:rPr lang="tr-TR" dirty="0" smtClean="0"/>
              <a:t/>
            </a:r>
            <a:br>
              <a:rPr lang="tr-TR" dirty="0" smtClean="0"/>
            </a:br>
            <a:r>
              <a:rPr lang="tr-TR" dirty="0" smtClean="0"/>
              <a:t/>
            </a:r>
            <a:br>
              <a:rPr lang="tr-TR" dirty="0" smtClean="0"/>
            </a:br>
            <a:endParaRPr lang="tr-T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5869006"/>
          </a:xfrm>
        </p:spPr>
        <p:txBody>
          <a:bodyPr>
            <a:normAutofit fontScale="90000"/>
          </a:bodyPr>
          <a:lstStyle/>
          <a:p>
            <a:r>
              <a:rPr lang="tr-TR" dirty="0" smtClean="0"/>
              <a:t>1 aile terapistleri uygulamaya yönelik olarak, belirli ailelerle yapılan çalışma sonuçlarından ortaya çıkan kuram ve teknikleri, sanki tüm kültürlere etnik gruplara ve diğer sosyoekonomik düzeyleri de uygulamış gibi genellemeler yapmaları yönünden eleştirilmektedir</a:t>
            </a:r>
            <a:r>
              <a:rPr lang="en-US" dirty="0" smtClean="0"/>
              <a:t>.</a:t>
            </a:r>
            <a:endParaRPr lang="tr-T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6226196"/>
          </a:xfrm>
        </p:spPr>
        <p:txBody>
          <a:bodyPr>
            <a:normAutofit fontScale="90000"/>
          </a:bodyPr>
          <a:lstStyle/>
          <a:p>
            <a:r>
              <a:rPr lang="tr-TR" dirty="0" smtClean="0"/>
              <a:t>2 bir birey olarak terapistin, aile bireyleri ile olan ilişkileri ve kişisel olarak kendisinin tekniğe yeterliği, uygulanan yöntemin mümkün olabilecek etkisini ve girişimlerini sınırlamaktadır ayrıca terapistler Kendi görüşlerini sanki Evrensel olarak kabul gören teknik ve gösterme eğilimlerine de düşebilmektedirler.</a:t>
            </a:r>
            <a:br>
              <a:rPr lang="tr-TR" dirty="0" smtClean="0"/>
            </a:br>
            <a:endParaRPr lang="tr-T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6226196"/>
          </a:xfrm>
        </p:spPr>
        <p:txBody>
          <a:bodyPr>
            <a:normAutofit/>
          </a:bodyPr>
          <a:lstStyle/>
          <a:p>
            <a:r>
              <a:rPr lang="tr-TR" dirty="0" smtClean="0"/>
              <a:t>3 kurumlarda kullanılan kavramlar ve teknik sözcükler açık seçik değildir, operasyonel olarak tanımlamaları yapılmamıştır.</a:t>
            </a:r>
            <a:endParaRPr lang="tr-T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6297634"/>
          </a:xfrm>
        </p:spPr>
        <p:txBody>
          <a:bodyPr>
            <a:normAutofit fontScale="90000"/>
          </a:bodyPr>
          <a:lstStyle/>
          <a:p>
            <a:r>
              <a:rPr lang="tr-TR" dirty="0" smtClean="0"/>
              <a:t>4 genellenebilirlik düzeyi yüksek, sistematik bir kuram ortaya koymayacak kadar tek tek kavramlar oluşturur bu kavramlar anlamlı ve ilişkili bütünler kuram ve yaklaşımlar oluşturacak şekilde bir araya gelmesi yeterince başarılamamıştır.</a:t>
            </a:r>
            <a:endParaRPr lang="tr-T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6226196"/>
          </a:xfrm>
        </p:spPr>
        <p:txBody>
          <a:bodyPr>
            <a:normAutofit/>
          </a:bodyPr>
          <a:lstStyle/>
          <a:p>
            <a:r>
              <a:rPr lang="tr-TR" dirty="0" smtClean="0"/>
              <a:t>5 kuramsal kavram ve terimlerin bir araya getirilmesi, teorik çerçeve de olmuş ve bu durum, terapilerin birbirleri ile karşılaştırmalı olarak analizini güçleştirmiştir.</a:t>
            </a:r>
            <a:endParaRPr lang="tr-T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6583362"/>
          </a:xfrm>
        </p:spPr>
        <p:txBody>
          <a:bodyPr/>
          <a:lstStyle/>
          <a:p>
            <a:r>
              <a:rPr lang="tr-TR" dirty="0" smtClean="0"/>
              <a:t>6 aile terapisi alanı açıklamalara, yeni kavramlara, gelişme büyüme ve ilerlemeye olanak sağlayıcı bir araştırma ve uygulamalı çalışmalardan uzak görülmektedir.</a:t>
            </a:r>
            <a:br>
              <a:rPr lang="tr-TR" dirty="0" smtClean="0"/>
            </a:br>
            <a:endParaRPr lang="tr-T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5940444"/>
          </a:xfrm>
        </p:spPr>
        <p:txBody>
          <a:bodyPr>
            <a:normAutofit fontScale="90000"/>
          </a:bodyPr>
          <a:lstStyle/>
          <a:p>
            <a:r>
              <a:rPr lang="tr-TR" dirty="0" smtClean="0"/>
              <a:t>Evlilik ve aile terapisinin farklı psikoterapi yaklaşımlarında ki yeri</a:t>
            </a:r>
            <a:br>
              <a:rPr lang="tr-TR" dirty="0" smtClean="0"/>
            </a:br>
            <a:r>
              <a:rPr lang="tr-TR" dirty="0" smtClean="0"/>
              <a:t>Evlilik ve aile terapisinin genel ve farklı psikoterapi kuramları ile olan ilişkisi benzerlik ve farklılıkları çok genel düzeyde şu şekildedir.</a:t>
            </a:r>
            <a:br>
              <a:rPr lang="tr-TR" dirty="0" smtClean="0"/>
            </a:br>
            <a:endParaRPr lang="tr-T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Başlık"/>
          <p:cNvSpPr>
            <a:spLocks noGrp="1"/>
          </p:cNvSpPr>
          <p:nvPr>
            <p:ph type="ctrTitle"/>
          </p:nvPr>
        </p:nvSpPr>
        <p:spPr>
          <a:xfrm>
            <a:off x="642910" y="428604"/>
            <a:ext cx="7772400" cy="1470025"/>
          </a:xfrm>
        </p:spPr>
        <p:txBody>
          <a:bodyPr>
            <a:normAutofit fontScale="90000"/>
          </a:bodyPr>
          <a:lstStyle/>
          <a:p>
            <a:r>
              <a:rPr lang="en-US" dirty="0" smtClean="0"/>
              <a:t>1 </a:t>
            </a:r>
            <a:r>
              <a:rPr lang="en-US" dirty="0" err="1" smtClean="0"/>
              <a:t>Psikanalitik</a:t>
            </a:r>
            <a:r>
              <a:rPr lang="en-US" dirty="0" smtClean="0"/>
              <a:t> </a:t>
            </a:r>
            <a:r>
              <a:rPr lang="en-US" dirty="0" err="1" smtClean="0"/>
              <a:t>yaklaşım</a:t>
            </a:r>
            <a:r>
              <a:rPr lang="tr-TR" dirty="0" smtClean="0"/>
              <a:t/>
            </a:r>
            <a:br>
              <a:rPr lang="tr-TR" dirty="0" smtClean="0"/>
            </a:br>
            <a:endParaRPr lang="tr-TR" dirty="0"/>
          </a:p>
        </p:txBody>
      </p:sp>
      <p:sp>
        <p:nvSpPr>
          <p:cNvPr id="4" name="3 Alt Başlık"/>
          <p:cNvSpPr>
            <a:spLocks noGrp="1"/>
          </p:cNvSpPr>
          <p:nvPr>
            <p:ph type="subTitle" idx="1"/>
          </p:nvPr>
        </p:nvSpPr>
        <p:spPr>
          <a:xfrm>
            <a:off x="1371600" y="1857364"/>
            <a:ext cx="6400800" cy="4500594"/>
          </a:xfrm>
        </p:spPr>
        <p:txBody>
          <a:bodyPr>
            <a:normAutofit fontScale="92500" lnSpcReduction="10000"/>
          </a:bodyPr>
          <a:lstStyle/>
          <a:p>
            <a:r>
              <a:rPr lang="en-US" dirty="0" err="1" smtClean="0"/>
              <a:t>Aile</a:t>
            </a:r>
            <a:r>
              <a:rPr lang="en-US" dirty="0" smtClean="0"/>
              <a:t> </a:t>
            </a:r>
            <a:r>
              <a:rPr lang="en-US" dirty="0" err="1" smtClean="0"/>
              <a:t>terapisinin</a:t>
            </a:r>
            <a:r>
              <a:rPr lang="en-US" dirty="0" smtClean="0"/>
              <a:t> </a:t>
            </a:r>
            <a:r>
              <a:rPr lang="en-US" dirty="0" err="1" smtClean="0"/>
              <a:t>öncüleri</a:t>
            </a:r>
            <a:r>
              <a:rPr lang="en-US" dirty="0" smtClean="0"/>
              <a:t> </a:t>
            </a:r>
            <a:r>
              <a:rPr lang="en-US" dirty="0" err="1" smtClean="0"/>
              <a:t>sayılan</a:t>
            </a:r>
            <a:r>
              <a:rPr lang="en-US" dirty="0" smtClean="0"/>
              <a:t> Marry Bowen </a:t>
            </a:r>
            <a:r>
              <a:rPr lang="en-US" dirty="0" err="1" smtClean="0"/>
              <a:t>ve</a:t>
            </a:r>
            <a:r>
              <a:rPr lang="en-US" dirty="0" smtClean="0"/>
              <a:t> Nathan Ackerman </a:t>
            </a:r>
            <a:r>
              <a:rPr lang="en-US" dirty="0" err="1" smtClean="0"/>
              <a:t>psikoanalitik</a:t>
            </a:r>
            <a:r>
              <a:rPr lang="en-US" dirty="0" smtClean="0"/>
              <a:t> </a:t>
            </a:r>
            <a:r>
              <a:rPr lang="en-US" dirty="0" err="1" smtClean="0"/>
              <a:t>yaklaşıma</a:t>
            </a:r>
            <a:r>
              <a:rPr lang="en-US" dirty="0" smtClean="0"/>
              <a:t> </a:t>
            </a:r>
            <a:r>
              <a:rPr lang="en-US" dirty="0" err="1" smtClean="0"/>
              <a:t>göre</a:t>
            </a:r>
            <a:r>
              <a:rPr lang="en-US" dirty="0" smtClean="0"/>
              <a:t> </a:t>
            </a:r>
            <a:r>
              <a:rPr lang="en-US" dirty="0" err="1" smtClean="0"/>
              <a:t>eğitilmiş</a:t>
            </a:r>
            <a:r>
              <a:rPr lang="en-US" dirty="0" smtClean="0"/>
              <a:t> </a:t>
            </a:r>
            <a:r>
              <a:rPr lang="en-US" dirty="0" err="1" smtClean="0"/>
              <a:t>lerdi</a:t>
            </a:r>
            <a:r>
              <a:rPr lang="en-US" dirty="0" smtClean="0"/>
              <a:t> </a:t>
            </a:r>
            <a:r>
              <a:rPr lang="en-US" dirty="0" err="1" smtClean="0"/>
              <a:t>onların</a:t>
            </a:r>
            <a:r>
              <a:rPr lang="en-US" dirty="0" smtClean="0"/>
              <a:t> </a:t>
            </a:r>
            <a:r>
              <a:rPr lang="en-US" dirty="0" err="1" smtClean="0"/>
              <a:t>aile</a:t>
            </a:r>
            <a:r>
              <a:rPr lang="en-US" dirty="0" smtClean="0"/>
              <a:t> </a:t>
            </a:r>
            <a:r>
              <a:rPr lang="en-US" dirty="0" err="1" smtClean="0"/>
              <a:t>terapisine</a:t>
            </a:r>
            <a:r>
              <a:rPr lang="en-US" dirty="0" smtClean="0"/>
              <a:t> </a:t>
            </a:r>
            <a:r>
              <a:rPr lang="en-US" dirty="0" err="1" smtClean="0"/>
              <a:t>ilişkin</a:t>
            </a:r>
            <a:r>
              <a:rPr lang="en-US" dirty="0" smtClean="0"/>
              <a:t> </a:t>
            </a:r>
            <a:r>
              <a:rPr lang="en-US" dirty="0" err="1" smtClean="0"/>
              <a:t>fikirleriyle</a:t>
            </a:r>
            <a:r>
              <a:rPr lang="en-US" dirty="0" smtClean="0"/>
              <a:t> </a:t>
            </a:r>
            <a:r>
              <a:rPr lang="en-US" dirty="0" err="1" smtClean="0"/>
              <a:t>psikanalitik</a:t>
            </a:r>
            <a:r>
              <a:rPr lang="en-US" dirty="0" smtClean="0"/>
              <a:t> </a:t>
            </a:r>
            <a:r>
              <a:rPr lang="en-US" dirty="0" err="1" smtClean="0"/>
              <a:t>yaklaşımın</a:t>
            </a:r>
            <a:r>
              <a:rPr lang="en-US" dirty="0" smtClean="0"/>
              <a:t> </a:t>
            </a:r>
            <a:r>
              <a:rPr lang="en-US" dirty="0" err="1" smtClean="0"/>
              <a:t>temel</a:t>
            </a:r>
            <a:r>
              <a:rPr lang="en-US" dirty="0" smtClean="0"/>
              <a:t> </a:t>
            </a:r>
            <a:r>
              <a:rPr lang="en-US" dirty="0" err="1" smtClean="0"/>
              <a:t>görüşleri</a:t>
            </a:r>
            <a:r>
              <a:rPr lang="en-US" dirty="0" smtClean="0"/>
              <a:t> </a:t>
            </a:r>
            <a:r>
              <a:rPr lang="en-US" dirty="0" err="1" smtClean="0"/>
              <a:t>arasında</a:t>
            </a:r>
            <a:r>
              <a:rPr lang="en-US" dirty="0" smtClean="0"/>
              <a:t> </a:t>
            </a:r>
            <a:r>
              <a:rPr lang="en-US" dirty="0" err="1" smtClean="0"/>
              <a:t>benzerlik</a:t>
            </a:r>
            <a:r>
              <a:rPr lang="en-US" dirty="0" smtClean="0"/>
              <a:t> </a:t>
            </a:r>
            <a:r>
              <a:rPr lang="en-US" dirty="0" err="1" smtClean="0"/>
              <a:t>vardır</a:t>
            </a:r>
            <a:r>
              <a:rPr lang="en-US" dirty="0" smtClean="0"/>
              <a:t>, </a:t>
            </a:r>
            <a:r>
              <a:rPr lang="en-US" dirty="0" err="1" smtClean="0"/>
              <a:t>aile</a:t>
            </a:r>
            <a:r>
              <a:rPr lang="en-US" dirty="0" smtClean="0"/>
              <a:t> </a:t>
            </a:r>
            <a:r>
              <a:rPr lang="en-US" dirty="0" err="1" smtClean="0"/>
              <a:t>terapisi</a:t>
            </a:r>
            <a:r>
              <a:rPr lang="en-US" dirty="0" smtClean="0"/>
              <a:t> </a:t>
            </a:r>
            <a:r>
              <a:rPr lang="en-US" dirty="0" err="1" smtClean="0"/>
              <a:t>ve</a:t>
            </a:r>
            <a:r>
              <a:rPr lang="en-US" dirty="0" smtClean="0"/>
              <a:t> </a:t>
            </a:r>
            <a:r>
              <a:rPr lang="en-US" dirty="0" err="1" smtClean="0"/>
              <a:t>psikanalitik</a:t>
            </a:r>
            <a:r>
              <a:rPr lang="en-US" dirty="0" smtClean="0"/>
              <a:t> </a:t>
            </a:r>
            <a:r>
              <a:rPr lang="en-US" dirty="0" err="1" smtClean="0"/>
              <a:t>yaklaşım</a:t>
            </a:r>
            <a:r>
              <a:rPr lang="en-US" dirty="0" smtClean="0"/>
              <a:t> </a:t>
            </a:r>
            <a:r>
              <a:rPr lang="en-US" dirty="0" err="1" smtClean="0"/>
              <a:t>arasındaki</a:t>
            </a:r>
            <a:r>
              <a:rPr lang="en-US" dirty="0" smtClean="0"/>
              <a:t> </a:t>
            </a:r>
            <a:r>
              <a:rPr lang="en-US" dirty="0" err="1" smtClean="0"/>
              <a:t>geçiş</a:t>
            </a:r>
            <a:r>
              <a:rPr lang="en-US" dirty="0" smtClean="0"/>
              <a:t> </a:t>
            </a:r>
            <a:r>
              <a:rPr lang="en-US" dirty="0" err="1" smtClean="0"/>
              <a:t>noktaları</a:t>
            </a:r>
            <a:r>
              <a:rPr lang="en-US" dirty="0" smtClean="0"/>
              <a:t> </a:t>
            </a:r>
            <a:r>
              <a:rPr lang="en-US" dirty="0" err="1" smtClean="0"/>
              <a:t>oldukça</a:t>
            </a:r>
            <a:r>
              <a:rPr lang="en-US" dirty="0" smtClean="0"/>
              <a:t> </a:t>
            </a:r>
            <a:r>
              <a:rPr lang="en-US" dirty="0" err="1" smtClean="0"/>
              <a:t>çoktur</a:t>
            </a:r>
            <a:r>
              <a:rPr lang="en-US" dirty="0" smtClean="0"/>
              <a:t> </a:t>
            </a:r>
            <a:r>
              <a:rPr lang="en-US" dirty="0" err="1" smtClean="0"/>
              <a:t>piska</a:t>
            </a:r>
            <a:r>
              <a:rPr lang="en-US" dirty="0" smtClean="0"/>
              <a:t> </a:t>
            </a:r>
            <a:r>
              <a:rPr lang="en-US" dirty="0" err="1" smtClean="0"/>
              <a:t>analiz</a:t>
            </a:r>
            <a:r>
              <a:rPr lang="en-US" dirty="0" smtClean="0"/>
              <a:t> </a:t>
            </a:r>
            <a:r>
              <a:rPr lang="en-US" dirty="0" err="1" smtClean="0"/>
              <a:t>ile</a:t>
            </a:r>
            <a:r>
              <a:rPr lang="en-US" dirty="0" smtClean="0"/>
              <a:t> </a:t>
            </a:r>
            <a:r>
              <a:rPr lang="en-US" dirty="0" err="1" smtClean="0"/>
              <a:t>aile</a:t>
            </a:r>
            <a:r>
              <a:rPr lang="en-US" dirty="0" smtClean="0"/>
              <a:t> </a:t>
            </a:r>
            <a:r>
              <a:rPr lang="en-US" dirty="0" err="1" smtClean="0"/>
              <a:t>terapisi</a:t>
            </a:r>
            <a:r>
              <a:rPr lang="en-US" dirty="0" smtClean="0"/>
              <a:t> </a:t>
            </a:r>
            <a:r>
              <a:rPr lang="en-US" dirty="0" err="1" smtClean="0"/>
              <a:t>arasındaki</a:t>
            </a:r>
            <a:r>
              <a:rPr lang="en-US" dirty="0" smtClean="0"/>
              <a:t> en </a:t>
            </a:r>
            <a:r>
              <a:rPr lang="en-US" dirty="0" err="1" smtClean="0"/>
              <a:t>önemli</a:t>
            </a:r>
            <a:r>
              <a:rPr lang="en-US" dirty="0" smtClean="0"/>
              <a:t> </a:t>
            </a:r>
            <a:r>
              <a:rPr lang="en-US" dirty="0" err="1" smtClean="0"/>
              <a:t>fark</a:t>
            </a:r>
            <a:r>
              <a:rPr lang="en-US" dirty="0" smtClean="0"/>
              <a:t> </a:t>
            </a:r>
            <a:r>
              <a:rPr lang="en-US" dirty="0" err="1" smtClean="0"/>
              <a:t>aile</a:t>
            </a:r>
            <a:r>
              <a:rPr lang="en-US" dirty="0" smtClean="0"/>
              <a:t> </a:t>
            </a:r>
            <a:r>
              <a:rPr lang="en-US" dirty="0" err="1" smtClean="0"/>
              <a:t>terapisinde</a:t>
            </a:r>
            <a:r>
              <a:rPr lang="en-US" dirty="0" smtClean="0"/>
              <a:t> </a:t>
            </a:r>
            <a:r>
              <a:rPr lang="en-US" dirty="0" err="1" smtClean="0"/>
              <a:t>terapi</a:t>
            </a:r>
            <a:r>
              <a:rPr lang="en-US" dirty="0" smtClean="0"/>
              <a:t> </a:t>
            </a:r>
            <a:r>
              <a:rPr lang="en-US" dirty="0" err="1" smtClean="0"/>
              <a:t>oturumuna</a:t>
            </a:r>
            <a:r>
              <a:rPr lang="en-US" dirty="0" smtClean="0"/>
              <a:t> </a:t>
            </a:r>
            <a:r>
              <a:rPr lang="en-US" dirty="0" err="1" smtClean="0"/>
              <a:t>aile</a:t>
            </a:r>
            <a:r>
              <a:rPr lang="en-US" dirty="0" smtClean="0"/>
              <a:t> </a:t>
            </a:r>
            <a:r>
              <a:rPr lang="en-US" dirty="0" err="1" smtClean="0"/>
              <a:t>bireylerinin</a:t>
            </a:r>
            <a:r>
              <a:rPr lang="en-US" dirty="0" smtClean="0"/>
              <a:t> </a:t>
            </a:r>
            <a:r>
              <a:rPr lang="en-US" dirty="0" err="1" smtClean="0"/>
              <a:t>bütün</a:t>
            </a:r>
            <a:r>
              <a:rPr lang="en-US" dirty="0" smtClean="0"/>
              <a:t> </a:t>
            </a:r>
            <a:r>
              <a:rPr lang="en-US" dirty="0" err="1" smtClean="0"/>
              <a:t>üyeleri</a:t>
            </a:r>
            <a:r>
              <a:rPr lang="en-US" dirty="0" smtClean="0"/>
              <a:t> </a:t>
            </a:r>
            <a:r>
              <a:rPr lang="en-US" dirty="0" err="1" smtClean="0"/>
              <a:t>katıldığı</a:t>
            </a:r>
            <a:r>
              <a:rPr lang="en-US" dirty="0" smtClean="0"/>
              <a:t> </a:t>
            </a:r>
            <a:r>
              <a:rPr lang="en-US" dirty="0" err="1" smtClean="0"/>
              <a:t>halde</a:t>
            </a:r>
            <a:r>
              <a:rPr lang="en-US" dirty="0" smtClean="0"/>
              <a:t> </a:t>
            </a:r>
            <a:r>
              <a:rPr lang="en-US" dirty="0" err="1" smtClean="0"/>
              <a:t>pis</a:t>
            </a:r>
            <a:r>
              <a:rPr lang="en-US" dirty="0" smtClean="0"/>
              <a:t> </a:t>
            </a:r>
            <a:r>
              <a:rPr lang="en-US" dirty="0" err="1" smtClean="0"/>
              <a:t>Karadeniz'de</a:t>
            </a:r>
            <a:r>
              <a:rPr lang="en-US" dirty="0" smtClean="0"/>
              <a:t> </a:t>
            </a:r>
            <a:r>
              <a:rPr lang="en-US" dirty="0" err="1" smtClean="0"/>
              <a:t>anne</a:t>
            </a:r>
            <a:r>
              <a:rPr lang="en-US" dirty="0" smtClean="0"/>
              <a:t> </a:t>
            </a:r>
            <a:r>
              <a:rPr lang="en-US" dirty="0" err="1" smtClean="0"/>
              <a:t>baba</a:t>
            </a:r>
            <a:r>
              <a:rPr lang="en-US" dirty="0" smtClean="0"/>
              <a:t> </a:t>
            </a:r>
            <a:r>
              <a:rPr lang="en-US" dirty="0" err="1" smtClean="0"/>
              <a:t>veya</a:t>
            </a:r>
            <a:r>
              <a:rPr lang="en-US" dirty="0" smtClean="0"/>
              <a:t> </a:t>
            </a:r>
            <a:r>
              <a:rPr lang="en-US" dirty="0" err="1" smtClean="0"/>
              <a:t>aileden</a:t>
            </a:r>
            <a:r>
              <a:rPr lang="en-US" dirty="0" smtClean="0"/>
              <a:t> </a:t>
            </a:r>
            <a:r>
              <a:rPr lang="en-US" dirty="0" err="1" smtClean="0"/>
              <a:t>birinin</a:t>
            </a:r>
            <a:r>
              <a:rPr lang="en-US" dirty="0" smtClean="0"/>
              <a:t> </a:t>
            </a:r>
            <a:r>
              <a:rPr lang="en-US" dirty="0" err="1" smtClean="0"/>
              <a:t>oturuma</a:t>
            </a:r>
            <a:r>
              <a:rPr lang="en-US" dirty="0" smtClean="0"/>
              <a:t> </a:t>
            </a:r>
            <a:r>
              <a:rPr lang="en-US" dirty="0" err="1" smtClean="0"/>
              <a:t>katılıma</a:t>
            </a:r>
            <a:r>
              <a:rPr lang="en-US" dirty="0" smtClean="0"/>
              <a:t>, </a:t>
            </a:r>
            <a:r>
              <a:rPr lang="en-US" dirty="0" err="1" smtClean="0"/>
              <a:t>Tedavinin</a:t>
            </a:r>
            <a:r>
              <a:rPr lang="en-US" dirty="0" smtClean="0"/>
              <a:t> </a:t>
            </a:r>
            <a:r>
              <a:rPr lang="en-US" dirty="0" err="1" smtClean="0"/>
              <a:t>başlamasını</a:t>
            </a:r>
            <a:r>
              <a:rPr lang="en-US" dirty="0" smtClean="0"/>
              <a:t> </a:t>
            </a:r>
            <a:r>
              <a:rPr lang="en-US" dirty="0" err="1" smtClean="0"/>
              <a:t>engelleyen</a:t>
            </a:r>
            <a:r>
              <a:rPr lang="en-US" dirty="0" smtClean="0"/>
              <a:t> </a:t>
            </a:r>
            <a:r>
              <a:rPr lang="en-US" dirty="0" err="1" smtClean="0"/>
              <a:t>bir</a:t>
            </a:r>
            <a:r>
              <a:rPr lang="en-US" dirty="0" smtClean="0"/>
              <a:t> </a:t>
            </a:r>
            <a:r>
              <a:rPr lang="en-US" dirty="0" err="1" smtClean="0"/>
              <a:t>faktör</a:t>
            </a:r>
            <a:r>
              <a:rPr lang="en-US" dirty="0" smtClean="0"/>
              <a:t> </a:t>
            </a:r>
            <a:r>
              <a:rPr lang="en-US" dirty="0" err="1" smtClean="0"/>
              <a:t>olarak</a:t>
            </a:r>
            <a:r>
              <a:rPr lang="en-US" dirty="0" smtClean="0"/>
              <a:t> </a:t>
            </a:r>
            <a:r>
              <a:rPr lang="en-US" dirty="0" err="1" smtClean="0"/>
              <a:t>görülmektedir</a:t>
            </a:r>
            <a:r>
              <a:rPr lang="en-US" dirty="0" smtClean="0"/>
              <a:t>.</a:t>
            </a:r>
            <a:endParaRPr lang="tr-TR" dirty="0" smtClean="0"/>
          </a:p>
          <a:p>
            <a:endParaRPr lang="tr-T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Başlık"/>
          <p:cNvSpPr>
            <a:spLocks noGrp="1"/>
          </p:cNvSpPr>
          <p:nvPr>
            <p:ph type="ctrTitle"/>
          </p:nvPr>
        </p:nvSpPr>
        <p:spPr>
          <a:xfrm>
            <a:off x="642910" y="0"/>
            <a:ext cx="7772400" cy="1470025"/>
          </a:xfrm>
        </p:spPr>
        <p:txBody>
          <a:bodyPr>
            <a:normAutofit fontScale="90000"/>
          </a:bodyPr>
          <a:lstStyle/>
          <a:p>
            <a:r>
              <a:rPr lang="en-US" dirty="0" smtClean="0"/>
              <a:t>2 Adler in </a:t>
            </a:r>
            <a:r>
              <a:rPr lang="en-US" dirty="0" err="1" smtClean="0"/>
              <a:t>psikoterapi</a:t>
            </a:r>
            <a:r>
              <a:rPr lang="en-US" dirty="0" smtClean="0"/>
              <a:t> </a:t>
            </a:r>
            <a:r>
              <a:rPr lang="en-US" dirty="0" err="1" smtClean="0"/>
              <a:t>yaklaşımı</a:t>
            </a:r>
            <a:endParaRPr lang="tr-TR" dirty="0"/>
          </a:p>
        </p:txBody>
      </p:sp>
      <p:sp>
        <p:nvSpPr>
          <p:cNvPr id="4" name="3 Alt Başlık"/>
          <p:cNvSpPr>
            <a:spLocks noGrp="1"/>
          </p:cNvSpPr>
          <p:nvPr>
            <p:ph type="subTitle" idx="1"/>
          </p:nvPr>
        </p:nvSpPr>
        <p:spPr>
          <a:xfrm>
            <a:off x="1371600" y="1500174"/>
            <a:ext cx="6400800" cy="4138626"/>
          </a:xfrm>
        </p:spPr>
        <p:txBody>
          <a:bodyPr>
            <a:normAutofit/>
          </a:bodyPr>
          <a:lstStyle/>
          <a:p>
            <a:r>
              <a:rPr lang="en-US" dirty="0" err="1" smtClean="0"/>
              <a:t>Adler'in</a:t>
            </a:r>
            <a:r>
              <a:rPr lang="en-US" dirty="0" smtClean="0"/>
              <a:t> </a:t>
            </a:r>
            <a:r>
              <a:rPr lang="en-US" dirty="0" err="1" smtClean="0"/>
              <a:t>psiko</a:t>
            </a:r>
            <a:r>
              <a:rPr lang="en-US" dirty="0" smtClean="0"/>
              <a:t> </a:t>
            </a:r>
            <a:r>
              <a:rPr lang="en-US" dirty="0" err="1" smtClean="0"/>
              <a:t>terapi</a:t>
            </a:r>
            <a:r>
              <a:rPr lang="en-US" dirty="0" smtClean="0"/>
              <a:t> </a:t>
            </a:r>
            <a:r>
              <a:rPr lang="en-US" dirty="0" err="1" smtClean="0"/>
              <a:t>yaklaşımı</a:t>
            </a:r>
            <a:r>
              <a:rPr lang="en-US" dirty="0" smtClean="0"/>
              <a:t> </a:t>
            </a:r>
            <a:r>
              <a:rPr lang="en-US" dirty="0" err="1" smtClean="0"/>
              <a:t>aile</a:t>
            </a:r>
            <a:r>
              <a:rPr lang="en-US" dirty="0" smtClean="0"/>
              <a:t> </a:t>
            </a:r>
            <a:r>
              <a:rPr lang="en-US" dirty="0" err="1" smtClean="0"/>
              <a:t>terapisi</a:t>
            </a:r>
            <a:r>
              <a:rPr lang="en-US" dirty="0" smtClean="0"/>
              <a:t> </a:t>
            </a:r>
            <a:r>
              <a:rPr lang="en-US" dirty="0" err="1" smtClean="0"/>
              <a:t>ile</a:t>
            </a:r>
            <a:r>
              <a:rPr lang="en-US" dirty="0" smtClean="0"/>
              <a:t> </a:t>
            </a:r>
            <a:r>
              <a:rPr lang="en-US" dirty="0" err="1" smtClean="0"/>
              <a:t>birçok</a:t>
            </a:r>
            <a:r>
              <a:rPr lang="en-US" dirty="0" smtClean="0"/>
              <a:t> </a:t>
            </a:r>
            <a:r>
              <a:rPr lang="en-US" dirty="0" err="1" smtClean="0"/>
              <a:t>ortak</a:t>
            </a:r>
            <a:r>
              <a:rPr lang="en-US" dirty="0" smtClean="0"/>
              <a:t> </a:t>
            </a:r>
            <a:r>
              <a:rPr lang="en-US" dirty="0" err="1" smtClean="0"/>
              <a:t>noktalar</a:t>
            </a:r>
            <a:r>
              <a:rPr lang="en-US" dirty="0" smtClean="0"/>
              <a:t> </a:t>
            </a:r>
            <a:r>
              <a:rPr lang="en-US" dirty="0" err="1" smtClean="0"/>
              <a:t>taşımaktadır</a:t>
            </a:r>
            <a:r>
              <a:rPr lang="en-US" dirty="0" smtClean="0"/>
              <a:t> </a:t>
            </a:r>
            <a:r>
              <a:rPr lang="en-US" dirty="0" err="1" smtClean="0"/>
              <a:t>adlerin</a:t>
            </a:r>
            <a:r>
              <a:rPr lang="en-US" dirty="0" smtClean="0"/>
              <a:t> </a:t>
            </a:r>
            <a:r>
              <a:rPr lang="en-US" dirty="0" err="1" smtClean="0"/>
              <a:t>kuramındaki</a:t>
            </a:r>
            <a:r>
              <a:rPr lang="en-US" dirty="0" smtClean="0"/>
              <a:t> </a:t>
            </a:r>
            <a:r>
              <a:rPr lang="en-US" dirty="0" err="1" smtClean="0"/>
              <a:t>aile</a:t>
            </a:r>
            <a:r>
              <a:rPr lang="en-US" dirty="0" smtClean="0"/>
              <a:t> </a:t>
            </a:r>
            <a:r>
              <a:rPr lang="en-US" dirty="0" err="1" smtClean="0"/>
              <a:t>kümelenmesi</a:t>
            </a:r>
            <a:r>
              <a:rPr lang="en-US" dirty="0" smtClean="0"/>
              <a:t> </a:t>
            </a:r>
            <a:r>
              <a:rPr lang="en-US" dirty="0" err="1" smtClean="0"/>
              <a:t>kavramı</a:t>
            </a:r>
            <a:r>
              <a:rPr lang="en-US" dirty="0" smtClean="0"/>
              <a:t> </a:t>
            </a:r>
            <a:r>
              <a:rPr lang="en-US" dirty="0" err="1" smtClean="0"/>
              <a:t>üzerindeki</a:t>
            </a:r>
            <a:r>
              <a:rPr lang="en-US" dirty="0" smtClean="0"/>
              <a:t> </a:t>
            </a:r>
            <a:r>
              <a:rPr lang="en-US" dirty="0" err="1" smtClean="0"/>
              <a:t>görüşleri</a:t>
            </a:r>
            <a:r>
              <a:rPr lang="en-US" dirty="0" smtClean="0"/>
              <a:t> </a:t>
            </a:r>
            <a:r>
              <a:rPr lang="en-US" dirty="0" err="1" smtClean="0"/>
              <a:t>aile</a:t>
            </a:r>
            <a:r>
              <a:rPr lang="en-US" dirty="0" smtClean="0"/>
              <a:t> </a:t>
            </a:r>
            <a:r>
              <a:rPr lang="en-US" dirty="0" err="1" smtClean="0"/>
              <a:t>terapistleri</a:t>
            </a:r>
            <a:r>
              <a:rPr lang="en-US" dirty="0" smtClean="0"/>
              <a:t> </a:t>
            </a:r>
            <a:r>
              <a:rPr lang="en-US" dirty="0" err="1" smtClean="0"/>
              <a:t>tarafından</a:t>
            </a:r>
            <a:r>
              <a:rPr lang="en-US" dirty="0" smtClean="0"/>
              <a:t> </a:t>
            </a:r>
            <a:r>
              <a:rPr lang="en-US" dirty="0" err="1" smtClean="0"/>
              <a:t>ödünç</a:t>
            </a:r>
            <a:r>
              <a:rPr lang="en-US" dirty="0" smtClean="0"/>
              <a:t> </a:t>
            </a:r>
            <a:r>
              <a:rPr lang="en-US" dirty="0" err="1" smtClean="0"/>
              <a:t>alınmış</a:t>
            </a:r>
            <a:r>
              <a:rPr lang="en-US" dirty="0" smtClean="0"/>
              <a:t> </a:t>
            </a:r>
            <a:r>
              <a:rPr lang="en-US" dirty="0" err="1" smtClean="0"/>
              <a:t>ve</a:t>
            </a:r>
            <a:r>
              <a:rPr lang="en-US" dirty="0" smtClean="0"/>
              <a:t> </a:t>
            </a:r>
            <a:r>
              <a:rPr lang="en-US" dirty="0" err="1" smtClean="0"/>
              <a:t>yararlanılmıştır</a:t>
            </a:r>
            <a:r>
              <a:rPr lang="en-US" dirty="0" smtClean="0"/>
              <a:t> her </a:t>
            </a:r>
            <a:r>
              <a:rPr lang="en-US" dirty="0" err="1" smtClean="0"/>
              <a:t>iki</a:t>
            </a:r>
            <a:r>
              <a:rPr lang="en-US" dirty="0" smtClean="0"/>
              <a:t> </a:t>
            </a:r>
            <a:r>
              <a:rPr lang="en-US" dirty="0" err="1" smtClean="0"/>
              <a:t>görüşte</a:t>
            </a:r>
            <a:r>
              <a:rPr lang="en-US" dirty="0" smtClean="0"/>
              <a:t> </a:t>
            </a:r>
            <a:r>
              <a:rPr lang="en-US" dirty="0" err="1" smtClean="0"/>
              <a:t>büyünümdür</a:t>
            </a:r>
            <a:r>
              <a:rPr lang="en-US" dirty="0" smtClean="0"/>
              <a:t>. </a:t>
            </a:r>
            <a:endParaRPr lang="tr-TR" dirty="0" smtClean="0"/>
          </a:p>
          <a:p>
            <a:endParaRPr lang="tr-T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Başlık"/>
          <p:cNvSpPr>
            <a:spLocks noGrp="1"/>
          </p:cNvSpPr>
          <p:nvPr>
            <p:ph type="ctrTitle"/>
          </p:nvPr>
        </p:nvSpPr>
        <p:spPr>
          <a:xfrm>
            <a:off x="642910" y="214290"/>
            <a:ext cx="7815290" cy="1100144"/>
          </a:xfrm>
        </p:spPr>
        <p:txBody>
          <a:bodyPr>
            <a:normAutofit fontScale="90000"/>
          </a:bodyPr>
          <a:lstStyle/>
          <a:p>
            <a:r>
              <a:rPr lang="en-US" dirty="0" smtClean="0"/>
              <a:t>3 </a:t>
            </a:r>
            <a:r>
              <a:rPr lang="en-US" dirty="0" err="1" smtClean="0"/>
              <a:t>Danışandan</a:t>
            </a:r>
            <a:r>
              <a:rPr lang="en-US" dirty="0" smtClean="0"/>
              <a:t> </a:t>
            </a:r>
            <a:r>
              <a:rPr lang="en-US" dirty="0" err="1" smtClean="0"/>
              <a:t>hız</a:t>
            </a:r>
            <a:r>
              <a:rPr lang="en-US" dirty="0" smtClean="0"/>
              <a:t> </a:t>
            </a:r>
            <a:r>
              <a:rPr lang="en-US" dirty="0" err="1" smtClean="0"/>
              <a:t>alan</a:t>
            </a:r>
            <a:r>
              <a:rPr lang="en-US" dirty="0" smtClean="0"/>
              <a:t> </a:t>
            </a:r>
            <a:r>
              <a:rPr lang="en-US" dirty="0" err="1" smtClean="0"/>
              <a:t>terapi</a:t>
            </a:r>
            <a:r>
              <a:rPr lang="tr-TR" dirty="0" smtClean="0"/>
              <a:t/>
            </a:r>
            <a:br>
              <a:rPr lang="tr-TR" dirty="0" smtClean="0"/>
            </a:br>
            <a:endParaRPr lang="tr-TR" dirty="0"/>
          </a:p>
        </p:txBody>
      </p:sp>
      <p:sp>
        <p:nvSpPr>
          <p:cNvPr id="4" name="3 Alt Başlık"/>
          <p:cNvSpPr>
            <a:spLocks noGrp="1"/>
          </p:cNvSpPr>
          <p:nvPr>
            <p:ph type="subTitle" idx="1"/>
          </p:nvPr>
        </p:nvSpPr>
        <p:spPr>
          <a:xfrm>
            <a:off x="500034" y="1214422"/>
            <a:ext cx="8001056" cy="5357850"/>
          </a:xfrm>
        </p:spPr>
        <p:txBody>
          <a:bodyPr>
            <a:normAutofit/>
          </a:bodyPr>
          <a:lstStyle/>
          <a:p>
            <a:r>
              <a:rPr lang="en-US" dirty="0" err="1" smtClean="0"/>
              <a:t>Danışandan</a:t>
            </a:r>
            <a:r>
              <a:rPr lang="en-US" dirty="0" smtClean="0"/>
              <a:t> </a:t>
            </a:r>
            <a:r>
              <a:rPr lang="en-US" dirty="0" err="1" smtClean="0"/>
              <a:t>hız</a:t>
            </a:r>
            <a:r>
              <a:rPr lang="en-US" dirty="0" smtClean="0"/>
              <a:t> </a:t>
            </a:r>
            <a:r>
              <a:rPr lang="en-US" dirty="0" err="1" smtClean="0"/>
              <a:t>alan</a:t>
            </a:r>
            <a:r>
              <a:rPr lang="en-US" dirty="0" smtClean="0"/>
              <a:t> </a:t>
            </a:r>
            <a:r>
              <a:rPr lang="en-US" dirty="0" err="1" smtClean="0"/>
              <a:t>terapide</a:t>
            </a:r>
            <a:r>
              <a:rPr lang="en-US" dirty="0" smtClean="0"/>
              <a:t>, </a:t>
            </a:r>
            <a:r>
              <a:rPr lang="en-US" dirty="0" err="1" smtClean="0"/>
              <a:t>Şimdi</a:t>
            </a:r>
            <a:r>
              <a:rPr lang="en-US" dirty="0" smtClean="0"/>
              <a:t> </a:t>
            </a:r>
            <a:r>
              <a:rPr lang="en-US" dirty="0" err="1" smtClean="0"/>
              <a:t>ve</a:t>
            </a:r>
            <a:r>
              <a:rPr lang="en-US" dirty="0" smtClean="0"/>
              <a:t> </a:t>
            </a:r>
            <a:r>
              <a:rPr lang="en-US" dirty="0" err="1" smtClean="0"/>
              <a:t>burada</a:t>
            </a:r>
            <a:r>
              <a:rPr lang="en-US" dirty="0" smtClean="0"/>
              <a:t> </a:t>
            </a:r>
            <a:r>
              <a:rPr lang="en-US" dirty="0" err="1" smtClean="0"/>
              <a:t>ilkesi</a:t>
            </a:r>
            <a:r>
              <a:rPr lang="en-US" dirty="0" smtClean="0"/>
              <a:t> </a:t>
            </a:r>
            <a:r>
              <a:rPr lang="en-US" dirty="0" err="1" smtClean="0"/>
              <a:t>ve</a:t>
            </a:r>
            <a:r>
              <a:rPr lang="en-US" dirty="0" smtClean="0"/>
              <a:t> </a:t>
            </a:r>
            <a:r>
              <a:rPr lang="en-US" dirty="0" err="1" smtClean="0"/>
              <a:t>insan</a:t>
            </a:r>
            <a:r>
              <a:rPr lang="en-US" dirty="0" smtClean="0"/>
              <a:t> </a:t>
            </a:r>
            <a:r>
              <a:rPr lang="en-US" dirty="0" err="1" smtClean="0"/>
              <a:t>ilişkileri</a:t>
            </a:r>
            <a:r>
              <a:rPr lang="en-US" dirty="0" smtClean="0"/>
              <a:t> </a:t>
            </a:r>
            <a:r>
              <a:rPr lang="en-US" dirty="0" err="1" smtClean="0"/>
              <a:t>önemle</a:t>
            </a:r>
            <a:r>
              <a:rPr lang="en-US" dirty="0" smtClean="0"/>
              <a:t> </a:t>
            </a:r>
            <a:r>
              <a:rPr lang="en-US" dirty="0" err="1" smtClean="0"/>
              <a:t>vurgulanır</a:t>
            </a:r>
            <a:r>
              <a:rPr lang="en-US" dirty="0" smtClean="0"/>
              <a:t>. </a:t>
            </a:r>
            <a:r>
              <a:rPr lang="en-US" dirty="0" err="1" smtClean="0"/>
              <a:t>Aile</a:t>
            </a:r>
            <a:r>
              <a:rPr lang="en-US" dirty="0" smtClean="0"/>
              <a:t> </a:t>
            </a:r>
            <a:r>
              <a:rPr lang="en-US" dirty="0" err="1" smtClean="0"/>
              <a:t>terapisi</a:t>
            </a:r>
            <a:r>
              <a:rPr lang="en-US" dirty="0" smtClean="0"/>
              <a:t> </a:t>
            </a:r>
            <a:r>
              <a:rPr lang="en-US" dirty="0" err="1" smtClean="0"/>
              <a:t>davranışın</a:t>
            </a:r>
            <a:r>
              <a:rPr lang="en-US" dirty="0" smtClean="0"/>
              <a:t> </a:t>
            </a:r>
            <a:r>
              <a:rPr lang="en-US" dirty="0" err="1" smtClean="0"/>
              <a:t>sorumluluğunu</a:t>
            </a:r>
            <a:r>
              <a:rPr lang="en-US" dirty="0" smtClean="0"/>
              <a:t> </a:t>
            </a:r>
            <a:r>
              <a:rPr lang="en-US" dirty="0" err="1" smtClean="0"/>
              <a:t>kişiye</a:t>
            </a:r>
            <a:r>
              <a:rPr lang="en-US" dirty="0" smtClean="0"/>
              <a:t> </a:t>
            </a:r>
            <a:r>
              <a:rPr lang="en-US" dirty="0" err="1" smtClean="0"/>
              <a:t>yükler</a:t>
            </a:r>
            <a:r>
              <a:rPr lang="en-US" dirty="0" smtClean="0"/>
              <a:t> </a:t>
            </a:r>
            <a:r>
              <a:rPr lang="en-US" dirty="0" err="1" smtClean="0"/>
              <a:t>ve</a:t>
            </a:r>
            <a:r>
              <a:rPr lang="en-US" dirty="0" smtClean="0"/>
              <a:t> </a:t>
            </a:r>
            <a:r>
              <a:rPr lang="en-US" dirty="0" err="1" smtClean="0"/>
              <a:t>insanı</a:t>
            </a:r>
            <a:r>
              <a:rPr lang="en-US" dirty="0" smtClean="0"/>
              <a:t> </a:t>
            </a:r>
            <a:r>
              <a:rPr lang="en-US" dirty="0" err="1" smtClean="0"/>
              <a:t>bütüncül</a:t>
            </a:r>
            <a:r>
              <a:rPr lang="en-US" dirty="0" smtClean="0"/>
              <a:t> </a:t>
            </a:r>
            <a:r>
              <a:rPr lang="en-US" dirty="0" err="1" smtClean="0"/>
              <a:t>olarak</a:t>
            </a:r>
            <a:r>
              <a:rPr lang="en-US" dirty="0" smtClean="0"/>
              <a:t> </a:t>
            </a:r>
            <a:r>
              <a:rPr lang="en-US" dirty="0" err="1" smtClean="0"/>
              <a:t>görür</a:t>
            </a:r>
            <a:r>
              <a:rPr lang="en-US" dirty="0" smtClean="0"/>
              <a:t>. </a:t>
            </a:r>
            <a:r>
              <a:rPr lang="en-US" dirty="0" err="1" smtClean="0"/>
              <a:t>Aile</a:t>
            </a:r>
            <a:r>
              <a:rPr lang="en-US" dirty="0" smtClean="0"/>
              <a:t> </a:t>
            </a:r>
            <a:r>
              <a:rPr lang="en-US" dirty="0" err="1" smtClean="0"/>
              <a:t>terapisi</a:t>
            </a:r>
            <a:r>
              <a:rPr lang="en-US" dirty="0" smtClean="0"/>
              <a:t> de </a:t>
            </a:r>
            <a:r>
              <a:rPr lang="en-US" dirty="0" err="1" smtClean="0"/>
              <a:t>bunları</a:t>
            </a:r>
            <a:r>
              <a:rPr lang="en-US" dirty="0" smtClean="0"/>
              <a:t> </a:t>
            </a:r>
            <a:r>
              <a:rPr lang="en-US" dirty="0" err="1" smtClean="0"/>
              <a:t>paylaşır</a:t>
            </a:r>
            <a:r>
              <a:rPr lang="en-US" dirty="0" smtClean="0"/>
              <a:t>. </a:t>
            </a:r>
            <a:r>
              <a:rPr lang="en-US" dirty="0" err="1" smtClean="0"/>
              <a:t>Ancak</a:t>
            </a:r>
            <a:r>
              <a:rPr lang="en-US" dirty="0" smtClean="0"/>
              <a:t> </a:t>
            </a:r>
            <a:r>
              <a:rPr lang="en-US" dirty="0" err="1" smtClean="0"/>
              <a:t>danışandan</a:t>
            </a:r>
            <a:r>
              <a:rPr lang="en-US" dirty="0" smtClean="0"/>
              <a:t> </a:t>
            </a:r>
            <a:r>
              <a:rPr lang="en-US" dirty="0" err="1" smtClean="0"/>
              <a:t>hız</a:t>
            </a:r>
            <a:r>
              <a:rPr lang="en-US" dirty="0" smtClean="0"/>
              <a:t> </a:t>
            </a:r>
            <a:r>
              <a:rPr lang="en-US" dirty="0" err="1" smtClean="0"/>
              <a:t>alan</a:t>
            </a:r>
            <a:r>
              <a:rPr lang="en-US" dirty="0" smtClean="0"/>
              <a:t> </a:t>
            </a:r>
            <a:r>
              <a:rPr lang="en-US" dirty="0" err="1" smtClean="0"/>
              <a:t>terapi</a:t>
            </a:r>
            <a:r>
              <a:rPr lang="en-US" dirty="0" smtClean="0"/>
              <a:t> </a:t>
            </a:r>
            <a:r>
              <a:rPr lang="en-US" dirty="0" err="1" smtClean="0"/>
              <a:t>bireyselliğe</a:t>
            </a:r>
            <a:r>
              <a:rPr lang="en-US" dirty="0" smtClean="0"/>
              <a:t> </a:t>
            </a:r>
            <a:r>
              <a:rPr lang="en-US" dirty="0" err="1" smtClean="0"/>
              <a:t>ağırlık</a:t>
            </a:r>
            <a:r>
              <a:rPr lang="en-US" dirty="0" smtClean="0"/>
              <a:t> </a:t>
            </a:r>
            <a:r>
              <a:rPr lang="en-US" dirty="0" err="1" smtClean="0"/>
              <a:t>verdiği</a:t>
            </a:r>
            <a:r>
              <a:rPr lang="en-US" dirty="0" smtClean="0"/>
              <a:t> </a:t>
            </a:r>
            <a:r>
              <a:rPr lang="en-US" dirty="0" err="1" smtClean="0"/>
              <a:t>için</a:t>
            </a:r>
            <a:r>
              <a:rPr lang="en-US" dirty="0" smtClean="0"/>
              <a:t> </a:t>
            </a:r>
            <a:r>
              <a:rPr lang="en-US" dirty="0" err="1" smtClean="0"/>
              <a:t>çevrenin</a:t>
            </a:r>
            <a:r>
              <a:rPr lang="en-US" dirty="0" smtClean="0"/>
              <a:t> </a:t>
            </a:r>
            <a:r>
              <a:rPr lang="en-US" dirty="0" err="1" smtClean="0"/>
              <a:t>birey</a:t>
            </a:r>
            <a:r>
              <a:rPr lang="en-US" dirty="0" smtClean="0"/>
              <a:t> </a:t>
            </a:r>
            <a:r>
              <a:rPr lang="en-US" dirty="0" err="1" smtClean="0"/>
              <a:t>üzerindeki</a:t>
            </a:r>
            <a:r>
              <a:rPr lang="en-US" dirty="0" smtClean="0"/>
              <a:t> </a:t>
            </a:r>
            <a:r>
              <a:rPr lang="en-US" dirty="0" err="1" smtClean="0"/>
              <a:t>etkilerini</a:t>
            </a:r>
            <a:r>
              <a:rPr lang="en-US" dirty="0" smtClean="0"/>
              <a:t> </a:t>
            </a:r>
            <a:r>
              <a:rPr lang="en-US" dirty="0" err="1" smtClean="0"/>
              <a:t>dikkate</a:t>
            </a:r>
            <a:r>
              <a:rPr lang="en-US" dirty="0" smtClean="0"/>
              <a:t> </a:t>
            </a:r>
            <a:r>
              <a:rPr lang="en-US" dirty="0" err="1" smtClean="0"/>
              <a:t>almak</a:t>
            </a:r>
            <a:r>
              <a:rPr lang="en-US" dirty="0" smtClean="0"/>
              <a:t> </a:t>
            </a:r>
            <a:r>
              <a:rPr lang="en-US" dirty="0" err="1" smtClean="0"/>
              <a:t>ile</a:t>
            </a:r>
            <a:r>
              <a:rPr lang="en-US" dirty="0" smtClean="0"/>
              <a:t> </a:t>
            </a:r>
            <a:r>
              <a:rPr lang="en-US" dirty="0" err="1" smtClean="0"/>
              <a:t>birlikte</a:t>
            </a:r>
            <a:r>
              <a:rPr lang="en-US" dirty="0" smtClean="0"/>
              <a:t> </a:t>
            </a:r>
            <a:r>
              <a:rPr lang="en-US" dirty="0" err="1" smtClean="0"/>
              <a:t>sistem</a:t>
            </a:r>
            <a:r>
              <a:rPr lang="en-US" dirty="0" smtClean="0"/>
              <a:t> </a:t>
            </a:r>
            <a:r>
              <a:rPr lang="en-US" dirty="0" err="1" smtClean="0"/>
              <a:t>tarzı</a:t>
            </a:r>
            <a:r>
              <a:rPr lang="en-US" dirty="0" smtClean="0"/>
              <a:t> </a:t>
            </a:r>
            <a:r>
              <a:rPr lang="en-US" dirty="0" err="1" smtClean="0"/>
              <a:t>düşünmeyi</a:t>
            </a:r>
            <a:r>
              <a:rPr lang="en-US" dirty="0" smtClean="0"/>
              <a:t> </a:t>
            </a:r>
            <a:r>
              <a:rPr lang="en-US" dirty="0" err="1" smtClean="0"/>
              <a:t>kullanmaz</a:t>
            </a:r>
            <a:r>
              <a:rPr lang="en-US" dirty="0" smtClean="0"/>
              <a:t> </a:t>
            </a:r>
            <a:r>
              <a:rPr lang="en-US" dirty="0" err="1" smtClean="0"/>
              <a:t>dayandığı</a:t>
            </a:r>
            <a:r>
              <a:rPr lang="en-US" dirty="0" smtClean="0"/>
              <a:t> </a:t>
            </a:r>
            <a:r>
              <a:rPr lang="en-US" dirty="0" err="1" smtClean="0"/>
              <a:t>temel</a:t>
            </a:r>
            <a:r>
              <a:rPr lang="en-US" dirty="0" smtClean="0"/>
              <a:t> model </a:t>
            </a:r>
            <a:r>
              <a:rPr lang="en-US" dirty="0" err="1" smtClean="0"/>
              <a:t>ile</a:t>
            </a:r>
            <a:r>
              <a:rPr lang="en-US" dirty="0" smtClean="0"/>
              <a:t> </a:t>
            </a:r>
            <a:r>
              <a:rPr lang="en-US" dirty="0" err="1" smtClean="0"/>
              <a:t>terapinin</a:t>
            </a:r>
            <a:r>
              <a:rPr lang="en-US" dirty="0" smtClean="0"/>
              <a:t> </a:t>
            </a:r>
            <a:r>
              <a:rPr lang="en-US" dirty="0" err="1" smtClean="0"/>
              <a:t>Grup</a:t>
            </a:r>
            <a:r>
              <a:rPr lang="en-US" dirty="0" smtClean="0"/>
              <a:t> </a:t>
            </a:r>
            <a:r>
              <a:rPr lang="en-US" dirty="0" err="1" smtClean="0"/>
              <a:t>dinamiğine</a:t>
            </a:r>
            <a:r>
              <a:rPr lang="en-US" dirty="0" smtClean="0"/>
              <a:t> </a:t>
            </a:r>
            <a:r>
              <a:rPr lang="en-US" dirty="0" err="1" smtClean="0"/>
              <a:t>oldukça</a:t>
            </a:r>
            <a:r>
              <a:rPr lang="en-US" dirty="0" smtClean="0"/>
              <a:t> </a:t>
            </a:r>
            <a:r>
              <a:rPr lang="en-US" dirty="0" err="1" smtClean="0"/>
              <a:t>yabancıdır</a:t>
            </a:r>
            <a:r>
              <a:rPr lang="en-US" dirty="0" smtClean="0"/>
              <a:t>.</a:t>
            </a:r>
            <a:endParaRPr lang="tr-TR" dirty="0" smtClean="0"/>
          </a:p>
          <a:p>
            <a:endParaRPr lang="tr-T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Başlık"/>
          <p:cNvSpPr>
            <a:spLocks noGrp="1"/>
          </p:cNvSpPr>
          <p:nvPr>
            <p:ph type="ctrTitle"/>
          </p:nvPr>
        </p:nvSpPr>
        <p:spPr>
          <a:xfrm>
            <a:off x="714348" y="428605"/>
            <a:ext cx="7772400" cy="785818"/>
          </a:xfrm>
        </p:spPr>
        <p:txBody>
          <a:bodyPr>
            <a:normAutofit fontScale="90000"/>
          </a:bodyPr>
          <a:lstStyle/>
          <a:p>
            <a:r>
              <a:rPr lang="en-US" dirty="0" smtClean="0"/>
              <a:t>4 </a:t>
            </a:r>
            <a:r>
              <a:rPr lang="en-US" dirty="0" err="1" smtClean="0"/>
              <a:t>akılcı</a:t>
            </a:r>
            <a:r>
              <a:rPr lang="en-US" dirty="0" smtClean="0"/>
              <a:t> </a:t>
            </a:r>
            <a:r>
              <a:rPr lang="en-US" dirty="0" err="1" smtClean="0"/>
              <a:t>duygusal</a:t>
            </a:r>
            <a:r>
              <a:rPr lang="en-US" dirty="0" smtClean="0"/>
              <a:t> </a:t>
            </a:r>
            <a:r>
              <a:rPr lang="en-US" dirty="0" err="1" smtClean="0"/>
              <a:t>terapi</a:t>
            </a:r>
            <a:r>
              <a:rPr lang="tr-TR" dirty="0" smtClean="0"/>
              <a:t/>
            </a:r>
            <a:br>
              <a:rPr lang="tr-TR" dirty="0" smtClean="0"/>
            </a:br>
            <a:endParaRPr lang="tr-TR" dirty="0"/>
          </a:p>
        </p:txBody>
      </p:sp>
      <p:sp>
        <p:nvSpPr>
          <p:cNvPr id="4" name="3 Alt Başlık"/>
          <p:cNvSpPr>
            <a:spLocks noGrp="1"/>
          </p:cNvSpPr>
          <p:nvPr>
            <p:ph type="subTitle" idx="1"/>
          </p:nvPr>
        </p:nvSpPr>
        <p:spPr>
          <a:xfrm>
            <a:off x="1371600" y="857232"/>
            <a:ext cx="6400800" cy="4781568"/>
          </a:xfrm>
        </p:spPr>
        <p:txBody>
          <a:bodyPr>
            <a:normAutofit/>
          </a:bodyPr>
          <a:lstStyle/>
          <a:p>
            <a:r>
              <a:rPr lang="en-US" dirty="0" err="1" smtClean="0"/>
              <a:t>Akılcı</a:t>
            </a:r>
            <a:r>
              <a:rPr lang="en-US" dirty="0" smtClean="0"/>
              <a:t> </a:t>
            </a:r>
            <a:r>
              <a:rPr lang="en-US" dirty="0" err="1" smtClean="0"/>
              <a:t>duygusal</a:t>
            </a:r>
            <a:r>
              <a:rPr lang="en-US" dirty="0" smtClean="0"/>
              <a:t> </a:t>
            </a:r>
            <a:r>
              <a:rPr lang="en-US" dirty="0" err="1" smtClean="0"/>
              <a:t>terapide</a:t>
            </a:r>
            <a:r>
              <a:rPr lang="en-US" dirty="0" smtClean="0"/>
              <a:t> </a:t>
            </a:r>
            <a:r>
              <a:rPr lang="en-US" dirty="0" err="1" smtClean="0"/>
              <a:t>farklı</a:t>
            </a:r>
            <a:r>
              <a:rPr lang="en-US" dirty="0" smtClean="0"/>
              <a:t> </a:t>
            </a:r>
            <a:r>
              <a:rPr lang="en-US" dirty="0" err="1" smtClean="0"/>
              <a:t>bir</a:t>
            </a:r>
            <a:r>
              <a:rPr lang="en-US" dirty="0" smtClean="0"/>
              <a:t> </a:t>
            </a:r>
            <a:r>
              <a:rPr lang="en-US" dirty="0" err="1" smtClean="0"/>
              <a:t>yaklaşım</a:t>
            </a:r>
            <a:r>
              <a:rPr lang="en-US" dirty="0" smtClean="0"/>
              <a:t> </a:t>
            </a:r>
            <a:r>
              <a:rPr lang="en-US" dirty="0" err="1" smtClean="0"/>
              <a:t>kullanılmaktadır</a:t>
            </a:r>
            <a:r>
              <a:rPr lang="en-US" dirty="0" smtClean="0"/>
              <a:t> </a:t>
            </a:r>
            <a:r>
              <a:rPr lang="en-US" dirty="0" err="1" smtClean="0"/>
              <a:t>aile</a:t>
            </a:r>
            <a:r>
              <a:rPr lang="en-US" dirty="0" smtClean="0"/>
              <a:t> </a:t>
            </a:r>
            <a:r>
              <a:rPr lang="en-US" dirty="0" err="1" smtClean="0"/>
              <a:t>terapisi</a:t>
            </a:r>
            <a:r>
              <a:rPr lang="en-US" dirty="0" smtClean="0"/>
              <a:t> </a:t>
            </a:r>
            <a:r>
              <a:rPr lang="en-US" dirty="0" err="1" smtClean="0"/>
              <a:t>ile</a:t>
            </a:r>
            <a:r>
              <a:rPr lang="en-US" dirty="0" smtClean="0"/>
              <a:t> </a:t>
            </a:r>
            <a:r>
              <a:rPr lang="en-US" dirty="0" err="1" smtClean="0"/>
              <a:t>arasındaki</a:t>
            </a:r>
            <a:r>
              <a:rPr lang="en-US" dirty="0" smtClean="0"/>
              <a:t> </a:t>
            </a:r>
            <a:r>
              <a:rPr lang="en-US" dirty="0" err="1" smtClean="0"/>
              <a:t>benzerlikler</a:t>
            </a:r>
            <a:r>
              <a:rPr lang="en-US" dirty="0" smtClean="0"/>
              <a:t> </a:t>
            </a:r>
            <a:r>
              <a:rPr lang="en-US" dirty="0" err="1" smtClean="0"/>
              <a:t>oldukça</a:t>
            </a:r>
            <a:r>
              <a:rPr lang="en-US" dirty="0" smtClean="0"/>
              <a:t> </a:t>
            </a:r>
            <a:r>
              <a:rPr lang="en-US" dirty="0" err="1" smtClean="0"/>
              <a:t>yüzeyseldir</a:t>
            </a:r>
            <a:r>
              <a:rPr lang="en-US" dirty="0" smtClean="0"/>
              <a:t> </a:t>
            </a:r>
            <a:r>
              <a:rPr lang="en-US" dirty="0" err="1" smtClean="0"/>
              <a:t>benzerlikler</a:t>
            </a:r>
            <a:r>
              <a:rPr lang="en-US" dirty="0" smtClean="0"/>
              <a:t> </a:t>
            </a:r>
            <a:r>
              <a:rPr lang="en-US" dirty="0" err="1" smtClean="0"/>
              <a:t>Şimdi</a:t>
            </a:r>
            <a:r>
              <a:rPr lang="en-US" dirty="0" smtClean="0"/>
              <a:t> </a:t>
            </a:r>
            <a:r>
              <a:rPr lang="en-US" dirty="0" err="1" smtClean="0"/>
              <a:t>ve</a:t>
            </a:r>
            <a:r>
              <a:rPr lang="en-US" dirty="0" smtClean="0"/>
              <a:t> </a:t>
            </a:r>
            <a:r>
              <a:rPr lang="en-US" dirty="0" err="1" smtClean="0"/>
              <a:t>burada</a:t>
            </a:r>
            <a:r>
              <a:rPr lang="en-US" dirty="0" smtClean="0"/>
              <a:t> </a:t>
            </a:r>
            <a:r>
              <a:rPr lang="en-US" dirty="0" err="1" smtClean="0"/>
              <a:t>yaklaşımına</a:t>
            </a:r>
            <a:r>
              <a:rPr lang="en-US" dirty="0" smtClean="0"/>
              <a:t> </a:t>
            </a:r>
            <a:r>
              <a:rPr lang="en-US" dirty="0" err="1" smtClean="0"/>
              <a:t>ve</a:t>
            </a:r>
            <a:r>
              <a:rPr lang="en-US" dirty="0" smtClean="0"/>
              <a:t> </a:t>
            </a:r>
            <a:r>
              <a:rPr lang="en-US" dirty="0" err="1" smtClean="0"/>
              <a:t>sorumluluk</a:t>
            </a:r>
            <a:r>
              <a:rPr lang="en-US" dirty="0" smtClean="0"/>
              <a:t> </a:t>
            </a:r>
            <a:r>
              <a:rPr lang="en-US" dirty="0" err="1" smtClean="0"/>
              <a:t>almaya</a:t>
            </a:r>
            <a:r>
              <a:rPr lang="en-US" dirty="0" smtClean="0"/>
              <a:t> </a:t>
            </a:r>
            <a:r>
              <a:rPr lang="en-US" dirty="0" err="1" smtClean="0"/>
              <a:t>kapsamaktadır</a:t>
            </a:r>
            <a:r>
              <a:rPr lang="en-US" dirty="0" smtClean="0"/>
              <a:t> </a:t>
            </a:r>
            <a:r>
              <a:rPr lang="en-US" dirty="0" err="1" smtClean="0"/>
              <a:t>farklılıkları</a:t>
            </a:r>
            <a:r>
              <a:rPr lang="en-US" dirty="0" smtClean="0"/>
              <a:t> </a:t>
            </a:r>
            <a:r>
              <a:rPr lang="en-US" dirty="0" err="1" smtClean="0"/>
              <a:t>daha</a:t>
            </a:r>
            <a:r>
              <a:rPr lang="en-US" dirty="0" smtClean="0"/>
              <a:t> </a:t>
            </a:r>
            <a:r>
              <a:rPr lang="en-US" dirty="0" err="1" smtClean="0"/>
              <a:t>fazladır</a:t>
            </a:r>
            <a:r>
              <a:rPr lang="en-US" dirty="0" smtClean="0"/>
              <a:t> </a:t>
            </a:r>
            <a:r>
              <a:rPr lang="en-US" dirty="0" err="1" smtClean="0"/>
              <a:t>akılcı</a:t>
            </a:r>
            <a:r>
              <a:rPr lang="en-US" dirty="0" smtClean="0"/>
              <a:t> </a:t>
            </a:r>
            <a:r>
              <a:rPr lang="en-US" dirty="0" err="1" smtClean="0"/>
              <a:t>duygusal</a:t>
            </a:r>
            <a:r>
              <a:rPr lang="en-US" dirty="0" smtClean="0"/>
              <a:t> </a:t>
            </a:r>
            <a:r>
              <a:rPr lang="en-US" dirty="0" err="1" smtClean="0"/>
              <a:t>terapi</a:t>
            </a:r>
            <a:r>
              <a:rPr lang="en-US" dirty="0" smtClean="0"/>
              <a:t> 1. </a:t>
            </a:r>
            <a:r>
              <a:rPr lang="en-US" dirty="0" err="1" smtClean="0"/>
              <a:t>Ve</a:t>
            </a:r>
            <a:r>
              <a:rPr lang="en-US" dirty="0" smtClean="0"/>
              <a:t> </a:t>
            </a:r>
            <a:r>
              <a:rPr lang="en-US" dirty="0" err="1" smtClean="0"/>
              <a:t>bilişsel</a:t>
            </a:r>
            <a:r>
              <a:rPr lang="en-US" dirty="0" smtClean="0"/>
              <a:t> </a:t>
            </a:r>
            <a:r>
              <a:rPr lang="en-US" dirty="0" err="1" smtClean="0"/>
              <a:t>olanı</a:t>
            </a:r>
            <a:r>
              <a:rPr lang="en-US" dirty="0" smtClean="0"/>
              <a:t> </a:t>
            </a:r>
            <a:r>
              <a:rPr lang="en-US" dirty="0" err="1" smtClean="0"/>
              <a:t>vurgular</a:t>
            </a:r>
            <a:r>
              <a:rPr lang="en-US" dirty="0" smtClean="0"/>
              <a:t> </a:t>
            </a:r>
            <a:r>
              <a:rPr lang="en-US" dirty="0" err="1" smtClean="0"/>
              <a:t>Halbuki</a:t>
            </a:r>
            <a:r>
              <a:rPr lang="en-US" dirty="0" smtClean="0"/>
              <a:t> </a:t>
            </a:r>
            <a:r>
              <a:rPr lang="en-US" dirty="0" err="1" smtClean="0"/>
              <a:t>aile</a:t>
            </a:r>
            <a:r>
              <a:rPr lang="en-US" dirty="0" smtClean="0"/>
              <a:t> </a:t>
            </a:r>
            <a:r>
              <a:rPr lang="en-US" dirty="0" err="1" smtClean="0"/>
              <a:t>terapisi</a:t>
            </a:r>
            <a:r>
              <a:rPr lang="en-US" dirty="0" smtClean="0"/>
              <a:t> </a:t>
            </a:r>
            <a:r>
              <a:rPr lang="en-US" dirty="0" err="1" smtClean="0"/>
              <a:t>aile</a:t>
            </a:r>
            <a:r>
              <a:rPr lang="en-US" dirty="0" smtClean="0"/>
              <a:t> </a:t>
            </a:r>
            <a:r>
              <a:rPr lang="en-US" dirty="0" err="1" smtClean="0"/>
              <a:t>bireylerinin</a:t>
            </a:r>
            <a:r>
              <a:rPr lang="en-US" dirty="0" smtClean="0"/>
              <a:t> </a:t>
            </a:r>
            <a:r>
              <a:rPr lang="en-US" dirty="0" err="1" smtClean="0"/>
              <a:t>bağımsız</a:t>
            </a:r>
            <a:r>
              <a:rPr lang="en-US" dirty="0" smtClean="0"/>
              <a:t> </a:t>
            </a:r>
            <a:r>
              <a:rPr lang="en-US" dirty="0" err="1" smtClean="0"/>
              <a:t>olmak</a:t>
            </a:r>
            <a:r>
              <a:rPr lang="en-US" dirty="0" smtClean="0"/>
              <a:t> </a:t>
            </a:r>
            <a:r>
              <a:rPr lang="en-US" dirty="0" err="1" smtClean="0"/>
              <a:t>ile</a:t>
            </a:r>
            <a:r>
              <a:rPr lang="en-US" dirty="0" smtClean="0"/>
              <a:t> </a:t>
            </a:r>
            <a:r>
              <a:rPr lang="en-US" dirty="0" err="1" smtClean="0"/>
              <a:t>bağımlı</a:t>
            </a:r>
            <a:r>
              <a:rPr lang="en-US" dirty="0" smtClean="0"/>
              <a:t> </a:t>
            </a:r>
            <a:r>
              <a:rPr lang="en-US" dirty="0" err="1" smtClean="0"/>
              <a:t>olmak</a:t>
            </a:r>
            <a:r>
              <a:rPr lang="en-US" dirty="0" smtClean="0"/>
              <a:t> </a:t>
            </a:r>
            <a:r>
              <a:rPr lang="en-US" dirty="0" err="1" smtClean="0"/>
              <a:t>dengesini</a:t>
            </a:r>
            <a:r>
              <a:rPr lang="en-US" dirty="0" smtClean="0"/>
              <a:t> </a:t>
            </a:r>
            <a:r>
              <a:rPr lang="en-US" dirty="0" err="1" smtClean="0"/>
              <a:t>yakalamaya</a:t>
            </a:r>
            <a:r>
              <a:rPr lang="en-US" dirty="0" smtClean="0"/>
              <a:t> </a:t>
            </a:r>
            <a:r>
              <a:rPr lang="en-US" dirty="0" err="1" smtClean="0"/>
              <a:t>çalışır</a:t>
            </a:r>
            <a:r>
              <a:rPr lang="en-US" dirty="0" smtClean="0"/>
              <a:t>.</a:t>
            </a:r>
            <a:endParaRPr lang="tr-TR" dirty="0" smtClean="0"/>
          </a:p>
          <a:p>
            <a:endParaRPr lang="tr-T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en-US" dirty="0" smtClean="0"/>
              <a:t>5 </a:t>
            </a:r>
            <a:r>
              <a:rPr lang="en-US" dirty="0" err="1" smtClean="0"/>
              <a:t>Davranışçı</a:t>
            </a:r>
            <a:r>
              <a:rPr lang="en-US" dirty="0" smtClean="0"/>
              <a:t> </a:t>
            </a:r>
            <a:r>
              <a:rPr lang="en-US" dirty="0" err="1" smtClean="0"/>
              <a:t>terapi</a:t>
            </a:r>
            <a:endParaRPr lang="tr-TR" dirty="0"/>
          </a:p>
        </p:txBody>
      </p:sp>
      <p:sp>
        <p:nvSpPr>
          <p:cNvPr id="3" name="2 İçerik Yer Tutucusu"/>
          <p:cNvSpPr>
            <a:spLocks noGrp="1"/>
          </p:cNvSpPr>
          <p:nvPr>
            <p:ph idx="1"/>
          </p:nvPr>
        </p:nvSpPr>
        <p:spPr/>
        <p:txBody>
          <a:bodyPr>
            <a:normAutofit lnSpcReduction="10000"/>
          </a:bodyPr>
          <a:lstStyle/>
          <a:p>
            <a:r>
              <a:rPr lang="en-US" dirty="0" err="1" smtClean="0"/>
              <a:t>Davranış</a:t>
            </a:r>
            <a:r>
              <a:rPr lang="en-US" dirty="0" smtClean="0"/>
              <a:t> </a:t>
            </a:r>
            <a:r>
              <a:rPr lang="en-US" dirty="0" err="1" smtClean="0"/>
              <a:t>terapisi</a:t>
            </a:r>
            <a:r>
              <a:rPr lang="en-US" dirty="0" smtClean="0"/>
              <a:t> de </a:t>
            </a:r>
            <a:r>
              <a:rPr lang="en-US" dirty="0" err="1" smtClean="0"/>
              <a:t>bazı</a:t>
            </a:r>
            <a:r>
              <a:rPr lang="en-US" dirty="0" smtClean="0"/>
              <a:t> </a:t>
            </a:r>
            <a:r>
              <a:rPr lang="en-US" dirty="0" err="1" smtClean="0"/>
              <a:t>aile</a:t>
            </a:r>
            <a:r>
              <a:rPr lang="en-US" dirty="0" smtClean="0"/>
              <a:t> </a:t>
            </a:r>
            <a:r>
              <a:rPr lang="en-US" dirty="0" err="1" smtClean="0"/>
              <a:t>terapistleri</a:t>
            </a:r>
            <a:r>
              <a:rPr lang="en-US" dirty="0" smtClean="0"/>
              <a:t> </a:t>
            </a:r>
            <a:r>
              <a:rPr lang="en-US" dirty="0" err="1" smtClean="0"/>
              <a:t>tarafından</a:t>
            </a:r>
            <a:r>
              <a:rPr lang="en-US" dirty="0" smtClean="0"/>
              <a:t> </a:t>
            </a:r>
            <a:r>
              <a:rPr lang="en-US" dirty="0" err="1" smtClean="0"/>
              <a:t>kullanılmaktadır</a:t>
            </a:r>
            <a:r>
              <a:rPr lang="en-US" dirty="0" smtClean="0"/>
              <a:t>, </a:t>
            </a:r>
            <a:r>
              <a:rPr lang="en-US" dirty="0" err="1" smtClean="0"/>
              <a:t>davranış</a:t>
            </a:r>
            <a:r>
              <a:rPr lang="en-US" dirty="0" smtClean="0"/>
              <a:t> </a:t>
            </a:r>
            <a:r>
              <a:rPr lang="en-US" dirty="0" err="1" smtClean="0"/>
              <a:t>terapisinde</a:t>
            </a:r>
            <a:r>
              <a:rPr lang="en-US" dirty="0" smtClean="0"/>
              <a:t> </a:t>
            </a:r>
            <a:r>
              <a:rPr lang="en-US" dirty="0" err="1" smtClean="0"/>
              <a:t>sık</a:t>
            </a:r>
            <a:r>
              <a:rPr lang="en-US" dirty="0" smtClean="0"/>
              <a:t> </a:t>
            </a:r>
            <a:r>
              <a:rPr lang="en-US" dirty="0" err="1" smtClean="0"/>
              <a:t>kullanılan</a:t>
            </a:r>
            <a:r>
              <a:rPr lang="en-US" dirty="0" smtClean="0"/>
              <a:t> </a:t>
            </a:r>
            <a:r>
              <a:rPr lang="en-US" dirty="0" err="1" smtClean="0"/>
              <a:t>semptomu</a:t>
            </a:r>
            <a:r>
              <a:rPr lang="en-US" dirty="0" smtClean="0"/>
              <a:t> </a:t>
            </a:r>
            <a:r>
              <a:rPr lang="en-US" dirty="0" err="1" smtClean="0"/>
              <a:t>ortadan</a:t>
            </a:r>
            <a:r>
              <a:rPr lang="en-US" dirty="0" smtClean="0"/>
              <a:t> </a:t>
            </a:r>
            <a:r>
              <a:rPr lang="en-US" dirty="0" err="1" smtClean="0"/>
              <a:t>kaldırma</a:t>
            </a:r>
            <a:r>
              <a:rPr lang="en-US" dirty="0" smtClean="0"/>
              <a:t> </a:t>
            </a:r>
            <a:r>
              <a:rPr lang="en-US" dirty="0" err="1" smtClean="0"/>
              <a:t>planı</a:t>
            </a:r>
            <a:r>
              <a:rPr lang="en-US" dirty="0" smtClean="0"/>
              <a:t> </a:t>
            </a:r>
            <a:r>
              <a:rPr lang="en-US" dirty="0" err="1" smtClean="0"/>
              <a:t>tekniği</a:t>
            </a:r>
            <a:r>
              <a:rPr lang="en-US" dirty="0" smtClean="0"/>
              <a:t>, </a:t>
            </a:r>
            <a:r>
              <a:rPr lang="en-US" dirty="0" err="1" smtClean="0"/>
              <a:t>aile</a:t>
            </a:r>
            <a:r>
              <a:rPr lang="en-US" dirty="0" smtClean="0"/>
              <a:t> </a:t>
            </a:r>
            <a:r>
              <a:rPr lang="en-US" dirty="0" err="1" smtClean="0"/>
              <a:t>terapisinde</a:t>
            </a:r>
            <a:r>
              <a:rPr lang="en-US" dirty="0" smtClean="0"/>
              <a:t> </a:t>
            </a:r>
            <a:r>
              <a:rPr lang="en-US" dirty="0" err="1" smtClean="0"/>
              <a:t>ki</a:t>
            </a:r>
            <a:r>
              <a:rPr lang="en-US" dirty="0" smtClean="0"/>
              <a:t> </a:t>
            </a:r>
            <a:r>
              <a:rPr lang="en-US" dirty="0" err="1" smtClean="0"/>
              <a:t>davranışları</a:t>
            </a:r>
            <a:r>
              <a:rPr lang="en-US" dirty="0" smtClean="0"/>
              <a:t> </a:t>
            </a:r>
            <a:r>
              <a:rPr lang="en-US" dirty="0" err="1" smtClean="0"/>
              <a:t>değiştirme</a:t>
            </a:r>
            <a:r>
              <a:rPr lang="en-US" dirty="0" smtClean="0"/>
              <a:t> </a:t>
            </a:r>
            <a:r>
              <a:rPr lang="en-US" dirty="0" err="1" smtClean="0"/>
              <a:t>yöntemini</a:t>
            </a:r>
            <a:r>
              <a:rPr lang="en-US" dirty="0" smtClean="0"/>
              <a:t> </a:t>
            </a:r>
            <a:r>
              <a:rPr lang="en-US" dirty="0" err="1" smtClean="0"/>
              <a:t>özelliklerini</a:t>
            </a:r>
            <a:r>
              <a:rPr lang="en-US" dirty="0" smtClean="0"/>
              <a:t> </a:t>
            </a:r>
            <a:r>
              <a:rPr lang="en-US" dirty="0" err="1" smtClean="0"/>
              <a:t>taşımaktadır</a:t>
            </a:r>
            <a:r>
              <a:rPr lang="en-US" dirty="0" smtClean="0"/>
              <a:t> </a:t>
            </a:r>
            <a:r>
              <a:rPr lang="en-US" dirty="0" err="1" smtClean="0"/>
              <a:t>fakat</a:t>
            </a:r>
            <a:r>
              <a:rPr lang="en-US" dirty="0" smtClean="0"/>
              <a:t> </a:t>
            </a:r>
            <a:r>
              <a:rPr lang="en-US" dirty="0" err="1" smtClean="0"/>
              <a:t>iki</a:t>
            </a:r>
            <a:r>
              <a:rPr lang="en-US" dirty="0" smtClean="0"/>
              <a:t> </a:t>
            </a:r>
            <a:r>
              <a:rPr lang="en-US" dirty="0" err="1" smtClean="0"/>
              <a:t>terapi</a:t>
            </a:r>
            <a:r>
              <a:rPr lang="en-US" dirty="0" smtClean="0"/>
              <a:t> </a:t>
            </a:r>
            <a:r>
              <a:rPr lang="en-US" dirty="0" err="1" smtClean="0"/>
              <a:t>yaklaşımı</a:t>
            </a:r>
            <a:r>
              <a:rPr lang="en-US" dirty="0" smtClean="0"/>
              <a:t> </a:t>
            </a:r>
            <a:r>
              <a:rPr lang="en-US" dirty="0" err="1" smtClean="0"/>
              <a:t>arasında</a:t>
            </a:r>
            <a:r>
              <a:rPr lang="en-US" dirty="0" smtClean="0"/>
              <a:t> </a:t>
            </a:r>
            <a:r>
              <a:rPr lang="en-US" dirty="0" err="1" smtClean="0"/>
              <a:t>kritik</a:t>
            </a:r>
            <a:r>
              <a:rPr lang="en-US" dirty="0" smtClean="0"/>
              <a:t> </a:t>
            </a:r>
            <a:r>
              <a:rPr lang="en-US" dirty="0" err="1" smtClean="0"/>
              <a:t>farklılıklar</a:t>
            </a:r>
            <a:r>
              <a:rPr lang="en-US" dirty="0" smtClean="0"/>
              <a:t> </a:t>
            </a:r>
            <a:r>
              <a:rPr lang="en-US" dirty="0" err="1" smtClean="0"/>
              <a:t>vardır</a:t>
            </a:r>
            <a:r>
              <a:rPr lang="en-US" dirty="0" smtClean="0"/>
              <a:t> </a:t>
            </a:r>
            <a:r>
              <a:rPr lang="en-US" dirty="0" err="1" smtClean="0"/>
              <a:t>davranış</a:t>
            </a:r>
            <a:r>
              <a:rPr lang="en-US" dirty="0" smtClean="0"/>
              <a:t> </a:t>
            </a:r>
            <a:r>
              <a:rPr lang="en-US" dirty="0" err="1" smtClean="0"/>
              <a:t>terapisine</a:t>
            </a:r>
            <a:r>
              <a:rPr lang="en-US" dirty="0" smtClean="0"/>
              <a:t> </a:t>
            </a:r>
            <a:r>
              <a:rPr lang="en-US" dirty="0" err="1" smtClean="0"/>
              <a:t>göre</a:t>
            </a:r>
            <a:r>
              <a:rPr lang="en-US" dirty="0" smtClean="0"/>
              <a:t>, problem </a:t>
            </a:r>
            <a:r>
              <a:rPr lang="en-US" dirty="0" err="1" smtClean="0"/>
              <a:t>veya</a:t>
            </a:r>
            <a:r>
              <a:rPr lang="en-US" dirty="0" smtClean="0"/>
              <a:t> </a:t>
            </a:r>
            <a:r>
              <a:rPr lang="en-US" dirty="0" err="1" smtClean="0"/>
              <a:t>semptomu</a:t>
            </a:r>
            <a:r>
              <a:rPr lang="en-US" dirty="0" smtClean="0"/>
              <a:t> </a:t>
            </a:r>
            <a:r>
              <a:rPr lang="en-US" dirty="0" err="1" smtClean="0"/>
              <a:t>gösteren</a:t>
            </a:r>
            <a:r>
              <a:rPr lang="en-US" dirty="0" smtClean="0"/>
              <a:t> </a:t>
            </a:r>
            <a:r>
              <a:rPr lang="en-US" dirty="0" err="1" smtClean="0"/>
              <a:t>bireysel</a:t>
            </a:r>
            <a:r>
              <a:rPr lang="en-US" dirty="0" smtClean="0"/>
              <a:t> </a:t>
            </a:r>
            <a:r>
              <a:rPr lang="en-US" dirty="0" err="1" smtClean="0"/>
              <a:t>olarak</a:t>
            </a:r>
            <a:r>
              <a:rPr lang="en-US" dirty="0" smtClean="0"/>
              <a:t> </a:t>
            </a:r>
            <a:r>
              <a:rPr lang="en-US" dirty="0" err="1" smtClean="0"/>
              <a:t>Danışan</a:t>
            </a:r>
            <a:r>
              <a:rPr lang="en-US" dirty="0" smtClean="0"/>
              <a:t> </a:t>
            </a:r>
            <a:r>
              <a:rPr lang="en-US" dirty="0" err="1" smtClean="0"/>
              <a:t>kişidir</a:t>
            </a:r>
            <a:r>
              <a:rPr lang="en-US" dirty="0" smtClean="0"/>
              <a:t> </a:t>
            </a:r>
            <a:r>
              <a:rPr lang="en-US" dirty="0" err="1" smtClean="0"/>
              <a:t>aile</a:t>
            </a:r>
            <a:r>
              <a:rPr lang="en-US" dirty="0" smtClean="0"/>
              <a:t> </a:t>
            </a:r>
            <a:r>
              <a:rPr lang="en-US" dirty="0" err="1" smtClean="0"/>
              <a:t>terapisinde</a:t>
            </a:r>
            <a:r>
              <a:rPr lang="en-US" dirty="0" smtClean="0"/>
              <a:t> </a:t>
            </a:r>
            <a:r>
              <a:rPr lang="en-US" dirty="0" err="1" smtClean="0"/>
              <a:t>ise</a:t>
            </a:r>
            <a:r>
              <a:rPr lang="en-US" dirty="0" smtClean="0"/>
              <a:t> problem </a:t>
            </a:r>
            <a:r>
              <a:rPr lang="en-US" dirty="0" err="1" smtClean="0"/>
              <a:t>bir</a:t>
            </a:r>
            <a:r>
              <a:rPr lang="en-US" dirty="0" smtClean="0"/>
              <a:t> </a:t>
            </a:r>
            <a:r>
              <a:rPr lang="en-US" dirty="0" err="1" smtClean="0"/>
              <a:t>sistemin</a:t>
            </a:r>
            <a:r>
              <a:rPr lang="en-US" dirty="0" smtClean="0"/>
              <a:t> </a:t>
            </a:r>
            <a:r>
              <a:rPr lang="en-US" dirty="0" err="1" smtClean="0"/>
              <a:t>ilişkisi</a:t>
            </a:r>
            <a:r>
              <a:rPr lang="en-US" dirty="0" smtClean="0"/>
              <a:t> </a:t>
            </a:r>
            <a:r>
              <a:rPr lang="en-US" dirty="0" err="1" smtClean="0"/>
              <a:t>içerisinde</a:t>
            </a:r>
            <a:r>
              <a:rPr lang="en-US" dirty="0" smtClean="0"/>
              <a:t> </a:t>
            </a:r>
            <a:r>
              <a:rPr lang="en-US" dirty="0" err="1" smtClean="0"/>
              <a:t>ailenin</a:t>
            </a:r>
            <a:r>
              <a:rPr lang="en-US" dirty="0" smtClean="0"/>
              <a:t> </a:t>
            </a:r>
            <a:r>
              <a:rPr lang="en-US" dirty="0" err="1" smtClean="0"/>
              <a:t>bütününde</a:t>
            </a:r>
            <a:r>
              <a:rPr lang="en-US" dirty="0" smtClean="0"/>
              <a:t> </a:t>
            </a:r>
            <a:r>
              <a:rPr lang="en-US" dirty="0" err="1" smtClean="0"/>
              <a:t>ele</a:t>
            </a:r>
            <a:r>
              <a:rPr lang="en-US" dirty="0" smtClean="0"/>
              <a:t> </a:t>
            </a:r>
            <a:r>
              <a:rPr lang="en-US" dirty="0" err="1" smtClean="0"/>
              <a:t>alınır</a:t>
            </a:r>
            <a:r>
              <a:rPr lang="en-US" dirty="0" smtClean="0"/>
              <a:t> </a:t>
            </a:r>
            <a:r>
              <a:rPr lang="en-US" dirty="0" err="1" smtClean="0"/>
              <a:t>virgül</a:t>
            </a:r>
            <a:r>
              <a:rPr lang="en-US" dirty="0" smtClean="0"/>
              <a:t> </a:t>
            </a:r>
            <a:r>
              <a:rPr lang="en-US" dirty="0" err="1" smtClean="0"/>
              <a:t>aile</a:t>
            </a:r>
            <a:r>
              <a:rPr lang="en-US" dirty="0" smtClean="0"/>
              <a:t> </a:t>
            </a:r>
            <a:r>
              <a:rPr lang="en-US" dirty="0" err="1" smtClean="0"/>
              <a:t>sisteminde</a:t>
            </a:r>
            <a:r>
              <a:rPr lang="en-US" dirty="0" smtClean="0"/>
              <a:t> </a:t>
            </a:r>
            <a:r>
              <a:rPr lang="en-US" dirty="0" err="1" smtClean="0"/>
              <a:t>bir</a:t>
            </a:r>
            <a:r>
              <a:rPr lang="en-US" dirty="0" smtClean="0"/>
              <a:t> </a:t>
            </a:r>
            <a:r>
              <a:rPr lang="en-US" dirty="0" err="1" smtClean="0"/>
              <a:t>şeylerin</a:t>
            </a:r>
            <a:r>
              <a:rPr lang="en-US" dirty="0" smtClean="0"/>
              <a:t> </a:t>
            </a:r>
            <a:r>
              <a:rPr lang="en-US" dirty="0" err="1" smtClean="0"/>
              <a:t>yanlış</a:t>
            </a:r>
            <a:r>
              <a:rPr lang="en-US" dirty="0" smtClean="0"/>
              <a:t> </a:t>
            </a:r>
            <a:r>
              <a:rPr lang="en-US" dirty="0" err="1" smtClean="0"/>
              <a:t>gittiği</a:t>
            </a:r>
            <a:r>
              <a:rPr lang="en-US" dirty="0" smtClean="0"/>
              <a:t> </a:t>
            </a:r>
            <a:r>
              <a:rPr lang="en-US" dirty="0" err="1" smtClean="0"/>
              <a:t>ve</a:t>
            </a:r>
            <a:r>
              <a:rPr lang="en-US" dirty="0" smtClean="0"/>
              <a:t> </a:t>
            </a:r>
            <a:r>
              <a:rPr lang="en-US" dirty="0" err="1" smtClean="0"/>
              <a:t>mantığı</a:t>
            </a:r>
            <a:r>
              <a:rPr lang="en-US" dirty="0" smtClean="0"/>
              <a:t> </a:t>
            </a:r>
            <a:r>
              <a:rPr lang="en-US" dirty="0" err="1" smtClean="0"/>
              <a:t>ile</a:t>
            </a:r>
            <a:r>
              <a:rPr lang="en-US" dirty="0" smtClean="0"/>
              <a:t> </a:t>
            </a:r>
            <a:r>
              <a:rPr lang="en-US" dirty="0" err="1" smtClean="0"/>
              <a:t>hareket</a:t>
            </a:r>
            <a:r>
              <a:rPr lang="en-US" dirty="0" smtClean="0"/>
              <a:t> </a:t>
            </a:r>
            <a:r>
              <a:rPr lang="en-US" dirty="0" err="1" smtClean="0"/>
              <a:t>eder</a:t>
            </a:r>
            <a:r>
              <a:rPr lang="en-US" dirty="0" smtClean="0"/>
              <a:t> . </a:t>
            </a:r>
            <a:endParaRPr lang="tr-TR" dirty="0" smtClean="0"/>
          </a:p>
          <a:p>
            <a:endParaRPr lang="tr-T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en-US" dirty="0" smtClean="0"/>
              <a:t>6 </a:t>
            </a:r>
            <a:r>
              <a:rPr lang="en-US" dirty="0" err="1" smtClean="0"/>
              <a:t>Ge</a:t>
            </a:r>
            <a:r>
              <a:rPr lang="tr-TR" dirty="0" smtClean="0"/>
              <a:t>s</a:t>
            </a:r>
            <a:r>
              <a:rPr lang="en-US" dirty="0" err="1" smtClean="0"/>
              <a:t>talt</a:t>
            </a:r>
            <a:r>
              <a:rPr lang="en-US" dirty="0" smtClean="0"/>
              <a:t> </a:t>
            </a:r>
            <a:r>
              <a:rPr lang="tr-TR" dirty="0" err="1" smtClean="0"/>
              <a:t>T</a:t>
            </a:r>
            <a:r>
              <a:rPr lang="en-US" dirty="0" err="1" smtClean="0"/>
              <a:t>erapi</a:t>
            </a:r>
            <a:endParaRPr lang="tr-TR" dirty="0"/>
          </a:p>
        </p:txBody>
      </p:sp>
      <p:sp>
        <p:nvSpPr>
          <p:cNvPr id="3" name="2 İçerik Yer Tutucusu"/>
          <p:cNvSpPr>
            <a:spLocks noGrp="1"/>
          </p:cNvSpPr>
          <p:nvPr>
            <p:ph idx="1"/>
          </p:nvPr>
        </p:nvSpPr>
        <p:spPr/>
        <p:txBody>
          <a:bodyPr>
            <a:normAutofit/>
          </a:bodyPr>
          <a:lstStyle/>
          <a:p>
            <a:r>
              <a:rPr lang="en-US" dirty="0" smtClean="0"/>
              <a:t>Gestalt </a:t>
            </a:r>
            <a:r>
              <a:rPr lang="en-US" dirty="0" err="1" smtClean="0"/>
              <a:t>terapi</a:t>
            </a:r>
            <a:r>
              <a:rPr lang="en-US" dirty="0" smtClean="0"/>
              <a:t> </a:t>
            </a:r>
            <a:r>
              <a:rPr lang="en-US" dirty="0" err="1" smtClean="0"/>
              <a:t>ile</a:t>
            </a:r>
            <a:r>
              <a:rPr lang="en-US" dirty="0" smtClean="0"/>
              <a:t> </a:t>
            </a:r>
            <a:r>
              <a:rPr lang="en-US" dirty="0" err="1" smtClean="0"/>
              <a:t>aile</a:t>
            </a:r>
            <a:r>
              <a:rPr lang="en-US" dirty="0" smtClean="0"/>
              <a:t> </a:t>
            </a:r>
            <a:r>
              <a:rPr lang="en-US" dirty="0" err="1" smtClean="0"/>
              <a:t>terapisinin</a:t>
            </a:r>
            <a:r>
              <a:rPr lang="en-US" dirty="0" smtClean="0"/>
              <a:t> </a:t>
            </a:r>
            <a:r>
              <a:rPr lang="en-US" dirty="0" err="1" smtClean="0"/>
              <a:t>ortak</a:t>
            </a:r>
            <a:r>
              <a:rPr lang="en-US" dirty="0" smtClean="0"/>
              <a:t> </a:t>
            </a:r>
            <a:r>
              <a:rPr lang="en-US" dirty="0" err="1" smtClean="0"/>
              <a:t>temelleri</a:t>
            </a:r>
            <a:r>
              <a:rPr lang="en-US" dirty="0" smtClean="0"/>
              <a:t> </a:t>
            </a:r>
            <a:r>
              <a:rPr lang="en-US" dirty="0" err="1" smtClean="0"/>
              <a:t>vardır</a:t>
            </a:r>
            <a:r>
              <a:rPr lang="en-US" dirty="0" smtClean="0"/>
              <a:t> </a:t>
            </a:r>
            <a:r>
              <a:rPr lang="en-US" dirty="0" err="1" smtClean="0"/>
              <a:t>şimdi</a:t>
            </a:r>
            <a:r>
              <a:rPr lang="en-US" dirty="0" smtClean="0"/>
              <a:t> </a:t>
            </a:r>
            <a:r>
              <a:rPr lang="en-US" dirty="0" err="1" smtClean="0"/>
              <a:t>davranış</a:t>
            </a:r>
            <a:r>
              <a:rPr lang="en-US" dirty="0" smtClean="0"/>
              <a:t> </a:t>
            </a:r>
            <a:r>
              <a:rPr lang="en-US" dirty="0" err="1" smtClean="0"/>
              <a:t>üzerinde</a:t>
            </a:r>
            <a:r>
              <a:rPr lang="en-US" dirty="0" smtClean="0"/>
              <a:t> </a:t>
            </a:r>
            <a:r>
              <a:rPr lang="en-US" dirty="0" err="1" smtClean="0"/>
              <a:t>ısrar</a:t>
            </a:r>
            <a:r>
              <a:rPr lang="en-US" dirty="0" smtClean="0"/>
              <a:t> </a:t>
            </a:r>
            <a:r>
              <a:rPr lang="en-US" dirty="0" err="1" smtClean="0"/>
              <a:t>etmesi</a:t>
            </a:r>
            <a:r>
              <a:rPr lang="en-US" dirty="0" smtClean="0"/>
              <a:t> </a:t>
            </a:r>
            <a:r>
              <a:rPr lang="en-US" dirty="0" err="1" smtClean="0"/>
              <a:t>ve</a:t>
            </a:r>
            <a:r>
              <a:rPr lang="en-US" dirty="0" smtClean="0"/>
              <a:t> </a:t>
            </a:r>
            <a:r>
              <a:rPr lang="en-US" dirty="0" err="1" smtClean="0"/>
              <a:t>terapistin</a:t>
            </a:r>
            <a:r>
              <a:rPr lang="en-US" dirty="0" smtClean="0"/>
              <a:t> </a:t>
            </a:r>
            <a:r>
              <a:rPr lang="en-US" dirty="0" err="1" smtClean="0"/>
              <a:t>aktif</a:t>
            </a:r>
            <a:r>
              <a:rPr lang="en-US" dirty="0" smtClean="0"/>
              <a:t> </a:t>
            </a:r>
            <a:r>
              <a:rPr lang="en-US" dirty="0" err="1" smtClean="0"/>
              <a:t>katılımını</a:t>
            </a:r>
            <a:r>
              <a:rPr lang="en-US" dirty="0" smtClean="0"/>
              <a:t> </a:t>
            </a:r>
            <a:r>
              <a:rPr lang="en-US" dirty="0" err="1" smtClean="0"/>
              <a:t>öngörmesi</a:t>
            </a:r>
            <a:r>
              <a:rPr lang="en-US" dirty="0" smtClean="0"/>
              <a:t> gestalt </a:t>
            </a:r>
            <a:r>
              <a:rPr lang="en-US" dirty="0" err="1" smtClean="0"/>
              <a:t>ve</a:t>
            </a:r>
            <a:r>
              <a:rPr lang="en-US" dirty="0" smtClean="0"/>
              <a:t> </a:t>
            </a:r>
            <a:r>
              <a:rPr lang="en-US" dirty="0" err="1" smtClean="0"/>
              <a:t>aile</a:t>
            </a:r>
            <a:r>
              <a:rPr lang="en-US" dirty="0" smtClean="0"/>
              <a:t> </a:t>
            </a:r>
            <a:r>
              <a:rPr lang="en-US" dirty="0" err="1" smtClean="0"/>
              <a:t>terapistlerinin</a:t>
            </a:r>
            <a:r>
              <a:rPr lang="en-US" dirty="0" smtClean="0"/>
              <a:t> her </a:t>
            </a:r>
            <a:r>
              <a:rPr lang="en-US" dirty="0" err="1" smtClean="0"/>
              <a:t>ikisinde</a:t>
            </a:r>
            <a:r>
              <a:rPr lang="en-US" dirty="0" smtClean="0"/>
              <a:t> de </a:t>
            </a:r>
            <a:r>
              <a:rPr lang="en-US" dirty="0" err="1" smtClean="0"/>
              <a:t>ortaktır</a:t>
            </a:r>
            <a:r>
              <a:rPr lang="en-US" dirty="0" smtClean="0"/>
              <a:t> </a:t>
            </a:r>
            <a:r>
              <a:rPr lang="en-US" dirty="0" err="1" smtClean="0"/>
              <a:t>aileler</a:t>
            </a:r>
            <a:r>
              <a:rPr lang="en-US" dirty="0" smtClean="0"/>
              <a:t> </a:t>
            </a:r>
            <a:r>
              <a:rPr lang="en-US" dirty="0" err="1" smtClean="0"/>
              <a:t>söz</a:t>
            </a:r>
            <a:r>
              <a:rPr lang="en-US" dirty="0" smtClean="0"/>
              <a:t> </a:t>
            </a:r>
            <a:r>
              <a:rPr lang="en-US" dirty="0" err="1" smtClean="0"/>
              <a:t>konusu</a:t>
            </a:r>
            <a:r>
              <a:rPr lang="en-US" dirty="0" smtClean="0"/>
              <a:t> </a:t>
            </a:r>
            <a:r>
              <a:rPr lang="en-US" dirty="0" err="1" smtClean="0"/>
              <a:t>olduğunda</a:t>
            </a:r>
            <a:r>
              <a:rPr lang="en-US" dirty="0" smtClean="0"/>
              <a:t> gestalt </a:t>
            </a:r>
            <a:r>
              <a:rPr lang="en-US" dirty="0" err="1" smtClean="0"/>
              <a:t>yaklaşımı</a:t>
            </a:r>
            <a:r>
              <a:rPr lang="en-US" dirty="0" smtClean="0"/>
              <a:t>, </a:t>
            </a:r>
            <a:r>
              <a:rPr lang="en-US" dirty="0" err="1" smtClean="0"/>
              <a:t>terapi</a:t>
            </a:r>
            <a:r>
              <a:rPr lang="en-US" dirty="0" smtClean="0"/>
              <a:t> </a:t>
            </a:r>
            <a:r>
              <a:rPr lang="en-US" dirty="0" err="1" smtClean="0"/>
              <a:t>sürecinde</a:t>
            </a:r>
            <a:r>
              <a:rPr lang="en-US" dirty="0" smtClean="0"/>
              <a:t> </a:t>
            </a:r>
            <a:r>
              <a:rPr lang="en-US" dirty="0" err="1" smtClean="0"/>
              <a:t>uygulama</a:t>
            </a:r>
            <a:r>
              <a:rPr lang="en-US" dirty="0" smtClean="0"/>
              <a:t> </a:t>
            </a:r>
            <a:r>
              <a:rPr lang="en-US" dirty="0" err="1" smtClean="0"/>
              <a:t>ve</a:t>
            </a:r>
            <a:r>
              <a:rPr lang="en-US" dirty="0" smtClean="0"/>
              <a:t> </a:t>
            </a:r>
            <a:r>
              <a:rPr lang="en-US" dirty="0" err="1" smtClean="0"/>
              <a:t>yüzleştirme</a:t>
            </a:r>
            <a:r>
              <a:rPr lang="en-US" dirty="0" smtClean="0"/>
              <a:t> ye </a:t>
            </a:r>
            <a:r>
              <a:rPr lang="en-US" dirty="0" err="1" smtClean="0"/>
              <a:t>aile</a:t>
            </a:r>
            <a:r>
              <a:rPr lang="en-US" dirty="0" smtClean="0"/>
              <a:t> </a:t>
            </a:r>
            <a:r>
              <a:rPr lang="en-US" dirty="0" err="1" smtClean="0"/>
              <a:t>terapisinden</a:t>
            </a:r>
            <a:r>
              <a:rPr lang="en-US" dirty="0" smtClean="0"/>
              <a:t> </a:t>
            </a:r>
            <a:r>
              <a:rPr lang="en-US" dirty="0" err="1" smtClean="0"/>
              <a:t>daha</a:t>
            </a:r>
            <a:r>
              <a:rPr lang="en-US" dirty="0" smtClean="0"/>
              <a:t> </a:t>
            </a:r>
            <a:r>
              <a:rPr lang="en-US" dirty="0" err="1" smtClean="0"/>
              <a:t>çok</a:t>
            </a:r>
            <a:r>
              <a:rPr lang="en-US" dirty="0" smtClean="0"/>
              <a:t> </a:t>
            </a:r>
            <a:r>
              <a:rPr lang="en-US" dirty="0" err="1" smtClean="0"/>
              <a:t>önem</a:t>
            </a:r>
            <a:r>
              <a:rPr lang="en-US" dirty="0" smtClean="0"/>
              <a:t> </a:t>
            </a:r>
            <a:r>
              <a:rPr lang="en-US" dirty="0" err="1" smtClean="0"/>
              <a:t>verir</a:t>
            </a:r>
            <a:r>
              <a:rPr lang="en-US" dirty="0" smtClean="0"/>
              <a:t>.</a:t>
            </a:r>
            <a:endParaRPr lang="tr-TR" dirty="0" smtClean="0"/>
          </a:p>
          <a:p>
            <a:endParaRPr lang="tr-T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en-US" dirty="0" smtClean="0"/>
              <a:t>7 . </a:t>
            </a:r>
            <a:r>
              <a:rPr lang="en-US" dirty="0" err="1" smtClean="0"/>
              <a:t>Gerçeklik</a:t>
            </a:r>
            <a:r>
              <a:rPr lang="en-US" dirty="0" smtClean="0"/>
              <a:t> </a:t>
            </a:r>
            <a:r>
              <a:rPr lang="en-US" dirty="0" err="1" smtClean="0"/>
              <a:t>terapisi</a:t>
            </a:r>
            <a:endParaRPr lang="tr-TR" dirty="0"/>
          </a:p>
        </p:txBody>
      </p:sp>
      <p:sp>
        <p:nvSpPr>
          <p:cNvPr id="3" name="2 İçerik Yer Tutucusu"/>
          <p:cNvSpPr>
            <a:spLocks noGrp="1"/>
          </p:cNvSpPr>
          <p:nvPr>
            <p:ph idx="1"/>
          </p:nvPr>
        </p:nvSpPr>
        <p:spPr/>
        <p:txBody>
          <a:bodyPr>
            <a:normAutofit/>
          </a:bodyPr>
          <a:lstStyle/>
          <a:p>
            <a:r>
              <a:rPr lang="en-US" dirty="0" err="1" smtClean="0"/>
              <a:t>Gerçeklik</a:t>
            </a:r>
            <a:r>
              <a:rPr lang="en-US" dirty="0" smtClean="0"/>
              <a:t> </a:t>
            </a:r>
            <a:r>
              <a:rPr lang="en-US" dirty="0" err="1" smtClean="0"/>
              <a:t>terapisi</a:t>
            </a:r>
            <a:r>
              <a:rPr lang="en-US" dirty="0" smtClean="0"/>
              <a:t>, </a:t>
            </a:r>
            <a:r>
              <a:rPr lang="en-US" dirty="0" err="1" smtClean="0"/>
              <a:t>kişisel</a:t>
            </a:r>
            <a:r>
              <a:rPr lang="en-US" dirty="0" smtClean="0"/>
              <a:t> </a:t>
            </a:r>
            <a:r>
              <a:rPr lang="en-US" dirty="0" err="1" smtClean="0"/>
              <a:t>sorumluluğu</a:t>
            </a:r>
            <a:r>
              <a:rPr lang="en-US" dirty="0" smtClean="0"/>
              <a:t> </a:t>
            </a:r>
            <a:r>
              <a:rPr lang="en-US" dirty="0" err="1" smtClean="0"/>
              <a:t>ve</a:t>
            </a:r>
            <a:r>
              <a:rPr lang="en-US" dirty="0" smtClean="0"/>
              <a:t> </a:t>
            </a:r>
            <a:r>
              <a:rPr lang="en-US" dirty="0" err="1" smtClean="0"/>
              <a:t>şimdiyi</a:t>
            </a:r>
            <a:r>
              <a:rPr lang="en-US" dirty="0" smtClean="0"/>
              <a:t> </a:t>
            </a:r>
            <a:r>
              <a:rPr lang="en-US" dirty="0" err="1" smtClean="0"/>
              <a:t>önemli</a:t>
            </a:r>
            <a:r>
              <a:rPr lang="en-US" dirty="0" smtClean="0"/>
              <a:t> </a:t>
            </a:r>
            <a:r>
              <a:rPr lang="en-US" dirty="0" err="1" smtClean="0"/>
              <a:t>bulur</a:t>
            </a:r>
            <a:r>
              <a:rPr lang="en-US" dirty="0" smtClean="0"/>
              <a:t> </a:t>
            </a:r>
            <a:r>
              <a:rPr lang="en-US" dirty="0" err="1" smtClean="0"/>
              <a:t>ve</a:t>
            </a:r>
            <a:r>
              <a:rPr lang="en-US" dirty="0" smtClean="0"/>
              <a:t> </a:t>
            </a:r>
            <a:r>
              <a:rPr lang="en-US" dirty="0" err="1" smtClean="0"/>
              <a:t>aileden</a:t>
            </a:r>
            <a:r>
              <a:rPr lang="en-US" dirty="0" smtClean="0"/>
              <a:t> </a:t>
            </a:r>
            <a:r>
              <a:rPr lang="en-US" dirty="0" err="1" smtClean="0"/>
              <a:t>çok</a:t>
            </a:r>
            <a:r>
              <a:rPr lang="en-US" dirty="0" smtClean="0"/>
              <a:t> </a:t>
            </a:r>
            <a:r>
              <a:rPr lang="en-US" dirty="0" err="1" smtClean="0"/>
              <a:t>bireye</a:t>
            </a:r>
            <a:r>
              <a:rPr lang="en-US" dirty="0" smtClean="0"/>
              <a:t> </a:t>
            </a:r>
            <a:r>
              <a:rPr lang="en-US" dirty="0" err="1" smtClean="0"/>
              <a:t>ağırlık</a:t>
            </a:r>
            <a:r>
              <a:rPr lang="en-US" dirty="0" smtClean="0"/>
              <a:t> </a:t>
            </a:r>
            <a:r>
              <a:rPr lang="en-US" dirty="0" err="1" smtClean="0"/>
              <a:t>verir</a:t>
            </a:r>
            <a:r>
              <a:rPr lang="en-US" dirty="0" smtClean="0"/>
              <a:t>. </a:t>
            </a:r>
            <a:r>
              <a:rPr lang="en-US" dirty="0" err="1" smtClean="0"/>
              <a:t>Aile</a:t>
            </a:r>
            <a:r>
              <a:rPr lang="en-US" dirty="0" smtClean="0"/>
              <a:t> </a:t>
            </a:r>
            <a:r>
              <a:rPr lang="en-US" dirty="0" err="1" smtClean="0"/>
              <a:t>üyeleri</a:t>
            </a:r>
            <a:r>
              <a:rPr lang="en-US" dirty="0" smtClean="0"/>
              <a:t> </a:t>
            </a:r>
            <a:r>
              <a:rPr lang="en-US" dirty="0" err="1" smtClean="0"/>
              <a:t>Özellikle</a:t>
            </a:r>
            <a:r>
              <a:rPr lang="en-US" dirty="0" smtClean="0"/>
              <a:t> de </a:t>
            </a:r>
            <a:r>
              <a:rPr lang="en-US" dirty="0" err="1" smtClean="0"/>
              <a:t>çocuklar</a:t>
            </a:r>
            <a:r>
              <a:rPr lang="en-US" dirty="0" smtClean="0"/>
              <a:t> </a:t>
            </a:r>
            <a:r>
              <a:rPr lang="en-US" dirty="0" err="1" smtClean="0"/>
              <a:t>virgül</a:t>
            </a:r>
            <a:r>
              <a:rPr lang="en-US" dirty="0" smtClean="0"/>
              <a:t> </a:t>
            </a:r>
            <a:r>
              <a:rPr lang="en-US" dirty="0" err="1" smtClean="0"/>
              <a:t>içinde</a:t>
            </a:r>
            <a:r>
              <a:rPr lang="en-US" dirty="0" smtClean="0"/>
              <a:t> </a:t>
            </a:r>
            <a:r>
              <a:rPr lang="en-US" dirty="0" err="1" smtClean="0"/>
              <a:t>yaşadıkları</a:t>
            </a:r>
            <a:r>
              <a:rPr lang="en-US" dirty="0" smtClean="0"/>
              <a:t> </a:t>
            </a:r>
            <a:r>
              <a:rPr lang="en-US" dirty="0" err="1" smtClean="0"/>
              <a:t>sistemin</a:t>
            </a:r>
            <a:r>
              <a:rPr lang="en-US" dirty="0" smtClean="0"/>
              <a:t> </a:t>
            </a:r>
            <a:r>
              <a:rPr lang="en-US" dirty="0" err="1" smtClean="0"/>
              <a:t>tümüyle</a:t>
            </a:r>
            <a:r>
              <a:rPr lang="en-US" dirty="0" smtClean="0"/>
              <a:t> </a:t>
            </a:r>
            <a:r>
              <a:rPr lang="en-US" dirty="0" err="1" smtClean="0"/>
              <a:t>farkında</a:t>
            </a:r>
            <a:r>
              <a:rPr lang="en-US" dirty="0" smtClean="0"/>
              <a:t> </a:t>
            </a:r>
            <a:r>
              <a:rPr lang="en-US" dirty="0" err="1" smtClean="0"/>
              <a:t>olmayabilirler</a:t>
            </a:r>
            <a:r>
              <a:rPr lang="en-US" dirty="0" smtClean="0"/>
              <a:t>. </a:t>
            </a:r>
            <a:r>
              <a:rPr lang="en-US" dirty="0" err="1" smtClean="0"/>
              <a:t>Gerçeklik</a:t>
            </a:r>
            <a:r>
              <a:rPr lang="en-US" dirty="0" smtClean="0"/>
              <a:t> </a:t>
            </a:r>
            <a:r>
              <a:rPr lang="en-US" dirty="0" err="1" smtClean="0"/>
              <a:t>terapisi</a:t>
            </a:r>
            <a:r>
              <a:rPr lang="en-US" dirty="0" smtClean="0"/>
              <a:t>, </a:t>
            </a:r>
            <a:r>
              <a:rPr lang="en-US" dirty="0" err="1" smtClean="0"/>
              <a:t>bireye</a:t>
            </a:r>
            <a:r>
              <a:rPr lang="en-US" dirty="0" smtClean="0"/>
              <a:t> </a:t>
            </a:r>
            <a:r>
              <a:rPr lang="en-US" dirty="0" err="1" smtClean="0"/>
              <a:t>çok</a:t>
            </a:r>
            <a:r>
              <a:rPr lang="en-US" dirty="0" smtClean="0"/>
              <a:t> </a:t>
            </a:r>
            <a:r>
              <a:rPr lang="en-US" dirty="0" err="1" smtClean="0"/>
              <a:t>fazla</a:t>
            </a:r>
            <a:r>
              <a:rPr lang="en-US" dirty="0" smtClean="0"/>
              <a:t> </a:t>
            </a:r>
            <a:r>
              <a:rPr lang="en-US" dirty="0" err="1" smtClean="0"/>
              <a:t>özgürlük</a:t>
            </a:r>
            <a:r>
              <a:rPr lang="en-US" dirty="0" smtClean="0"/>
              <a:t> </a:t>
            </a:r>
            <a:r>
              <a:rPr lang="en-US" dirty="0" err="1" smtClean="0"/>
              <a:t>tanır</a:t>
            </a:r>
            <a:r>
              <a:rPr lang="en-US" dirty="0" smtClean="0"/>
              <a:t>, </a:t>
            </a:r>
            <a:r>
              <a:rPr lang="en-US" dirty="0" err="1" smtClean="0"/>
              <a:t>aile</a:t>
            </a:r>
            <a:r>
              <a:rPr lang="en-US" dirty="0" smtClean="0"/>
              <a:t> </a:t>
            </a:r>
            <a:r>
              <a:rPr lang="en-US" dirty="0" err="1" smtClean="0"/>
              <a:t>sisteminin</a:t>
            </a:r>
            <a:r>
              <a:rPr lang="en-US" dirty="0" smtClean="0"/>
              <a:t> </a:t>
            </a:r>
            <a:r>
              <a:rPr lang="en-US" dirty="0" err="1" smtClean="0"/>
              <a:t>gücünü</a:t>
            </a:r>
            <a:r>
              <a:rPr lang="en-US" dirty="0" smtClean="0"/>
              <a:t> </a:t>
            </a:r>
            <a:r>
              <a:rPr lang="en-US" dirty="0" err="1" smtClean="0"/>
              <a:t>çok</a:t>
            </a:r>
            <a:r>
              <a:rPr lang="en-US" dirty="0" smtClean="0"/>
              <a:t> </a:t>
            </a:r>
            <a:r>
              <a:rPr lang="en-US" dirty="0" err="1" smtClean="0"/>
              <a:t>fazla</a:t>
            </a:r>
            <a:r>
              <a:rPr lang="en-US" dirty="0" smtClean="0"/>
              <a:t> </a:t>
            </a:r>
            <a:r>
              <a:rPr lang="en-US" dirty="0" err="1" smtClean="0"/>
              <a:t>Dikkate</a:t>
            </a:r>
            <a:r>
              <a:rPr lang="en-US" dirty="0" smtClean="0"/>
              <a:t> </a:t>
            </a:r>
            <a:r>
              <a:rPr lang="en-US" dirty="0" err="1" smtClean="0"/>
              <a:t>almaz</a:t>
            </a:r>
            <a:r>
              <a:rPr lang="en-US" dirty="0" smtClean="0"/>
              <a:t>. </a:t>
            </a:r>
            <a:r>
              <a:rPr lang="en-US" dirty="0" err="1" smtClean="0"/>
              <a:t>Ayrıca</a:t>
            </a:r>
            <a:r>
              <a:rPr lang="en-US" dirty="0" smtClean="0"/>
              <a:t> </a:t>
            </a:r>
            <a:r>
              <a:rPr lang="en-US" dirty="0" err="1" smtClean="0"/>
              <a:t>terapide</a:t>
            </a:r>
            <a:r>
              <a:rPr lang="en-US" dirty="0" smtClean="0"/>
              <a:t> </a:t>
            </a:r>
            <a:r>
              <a:rPr lang="en-US" dirty="0" err="1" smtClean="0"/>
              <a:t>bilişsel</a:t>
            </a:r>
            <a:r>
              <a:rPr lang="en-US" dirty="0" smtClean="0"/>
              <a:t> </a:t>
            </a:r>
            <a:r>
              <a:rPr lang="en-US" dirty="0" err="1" smtClean="0"/>
              <a:t>yaklaşımlara</a:t>
            </a:r>
            <a:r>
              <a:rPr lang="en-US" dirty="0" smtClean="0"/>
              <a:t> </a:t>
            </a:r>
            <a:r>
              <a:rPr lang="en-US" dirty="0" err="1" smtClean="0"/>
              <a:t>ağırlık</a:t>
            </a:r>
            <a:r>
              <a:rPr lang="en-US" dirty="0" smtClean="0"/>
              <a:t> </a:t>
            </a:r>
            <a:r>
              <a:rPr lang="en-US" dirty="0" err="1" smtClean="0"/>
              <a:t>verilir</a:t>
            </a:r>
            <a:r>
              <a:rPr lang="en-US" dirty="0" smtClean="0"/>
              <a:t> </a:t>
            </a:r>
            <a:r>
              <a:rPr lang="en-US" dirty="0" err="1" smtClean="0"/>
              <a:t>aile</a:t>
            </a:r>
            <a:r>
              <a:rPr lang="en-US" dirty="0" smtClean="0"/>
              <a:t> </a:t>
            </a:r>
            <a:r>
              <a:rPr lang="en-US" dirty="0" err="1" smtClean="0"/>
              <a:t>sisteminin</a:t>
            </a:r>
            <a:r>
              <a:rPr lang="en-US" dirty="0" smtClean="0"/>
              <a:t> </a:t>
            </a:r>
            <a:r>
              <a:rPr lang="en-US" dirty="0" err="1" smtClean="0"/>
              <a:t>Gücü</a:t>
            </a:r>
            <a:r>
              <a:rPr lang="en-US" dirty="0" smtClean="0"/>
              <a:t> </a:t>
            </a:r>
            <a:r>
              <a:rPr lang="en-US" dirty="0" err="1" smtClean="0"/>
              <a:t>ise</a:t>
            </a:r>
            <a:r>
              <a:rPr lang="en-US" dirty="0" smtClean="0"/>
              <a:t>, </a:t>
            </a:r>
            <a:r>
              <a:rPr lang="en-US" dirty="0" err="1" smtClean="0"/>
              <a:t>direğin</a:t>
            </a:r>
            <a:r>
              <a:rPr lang="en-US" dirty="0" smtClean="0"/>
              <a:t> </a:t>
            </a:r>
            <a:r>
              <a:rPr lang="en-US" dirty="0" err="1" smtClean="0"/>
              <a:t>kafası</a:t>
            </a:r>
            <a:r>
              <a:rPr lang="en-US" dirty="0" smtClean="0"/>
              <a:t> </a:t>
            </a:r>
            <a:r>
              <a:rPr lang="en-US" dirty="0" err="1" smtClean="0"/>
              <a:t>yoluyla</a:t>
            </a:r>
            <a:r>
              <a:rPr lang="en-US" dirty="0" smtClean="0"/>
              <a:t> </a:t>
            </a:r>
            <a:r>
              <a:rPr lang="en-US" dirty="0" err="1" smtClean="0"/>
              <a:t>değil</a:t>
            </a:r>
            <a:r>
              <a:rPr lang="en-US" dirty="0" smtClean="0"/>
              <a:t> </a:t>
            </a:r>
            <a:r>
              <a:rPr lang="en-US" dirty="0" err="1" smtClean="0"/>
              <a:t>Temel</a:t>
            </a:r>
            <a:r>
              <a:rPr lang="en-US" dirty="0" smtClean="0"/>
              <a:t> </a:t>
            </a:r>
            <a:r>
              <a:rPr lang="en-US" dirty="0" err="1" smtClean="0"/>
              <a:t>gereksinimlerinin</a:t>
            </a:r>
            <a:r>
              <a:rPr lang="en-US" dirty="0" smtClean="0"/>
              <a:t> </a:t>
            </a:r>
            <a:r>
              <a:rPr lang="en-US" dirty="0" err="1" smtClean="0"/>
              <a:t>karşılanması</a:t>
            </a:r>
            <a:r>
              <a:rPr lang="en-US" dirty="0" smtClean="0"/>
              <a:t> </a:t>
            </a:r>
            <a:r>
              <a:rPr lang="en-US" dirty="0" err="1" smtClean="0"/>
              <a:t>duyguları</a:t>
            </a:r>
            <a:r>
              <a:rPr lang="en-US" dirty="0" smtClean="0"/>
              <a:t> </a:t>
            </a:r>
            <a:r>
              <a:rPr lang="en-US" dirty="0" err="1" smtClean="0"/>
              <a:t>yoluyla</a:t>
            </a:r>
            <a:r>
              <a:rPr lang="en-US" dirty="0" smtClean="0"/>
              <a:t> </a:t>
            </a:r>
            <a:r>
              <a:rPr lang="en-US" dirty="0" err="1" smtClean="0"/>
              <a:t>birbirlerine</a:t>
            </a:r>
            <a:r>
              <a:rPr lang="en-US" dirty="0" smtClean="0"/>
              <a:t> </a:t>
            </a:r>
            <a:r>
              <a:rPr lang="en-US" dirty="0" err="1" smtClean="0"/>
              <a:t>bağlanmalarından</a:t>
            </a:r>
            <a:r>
              <a:rPr lang="en-US" dirty="0" smtClean="0"/>
              <a:t> </a:t>
            </a:r>
            <a:r>
              <a:rPr lang="en-US" dirty="0" err="1" smtClean="0"/>
              <a:t>ileri</a:t>
            </a:r>
            <a:r>
              <a:rPr lang="en-US" dirty="0" smtClean="0"/>
              <a:t> </a:t>
            </a:r>
            <a:r>
              <a:rPr lang="en-US" dirty="0" err="1" smtClean="0"/>
              <a:t>gelmektedir</a:t>
            </a:r>
            <a:r>
              <a:rPr lang="en-US" dirty="0" smtClean="0"/>
              <a:t>.</a:t>
            </a:r>
            <a:endParaRPr lang="tr-TR" dirty="0" smtClean="0"/>
          </a:p>
          <a:p>
            <a:endParaRPr lang="tr-T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en-US" dirty="0" smtClean="0"/>
              <a:t>8.. </a:t>
            </a:r>
            <a:r>
              <a:rPr lang="en-US" dirty="0" err="1" smtClean="0"/>
              <a:t>Transaksiyonel</a:t>
            </a:r>
            <a:r>
              <a:rPr lang="en-US" dirty="0" smtClean="0"/>
              <a:t> </a:t>
            </a:r>
            <a:r>
              <a:rPr lang="en-US" dirty="0" err="1" smtClean="0"/>
              <a:t>analiz</a:t>
            </a:r>
            <a:endParaRPr lang="tr-TR" dirty="0"/>
          </a:p>
        </p:txBody>
      </p:sp>
      <p:sp>
        <p:nvSpPr>
          <p:cNvPr id="3" name="2 İçerik Yer Tutucusu"/>
          <p:cNvSpPr>
            <a:spLocks noGrp="1"/>
          </p:cNvSpPr>
          <p:nvPr>
            <p:ph idx="1"/>
          </p:nvPr>
        </p:nvSpPr>
        <p:spPr/>
        <p:txBody>
          <a:bodyPr/>
          <a:lstStyle/>
          <a:p>
            <a:r>
              <a:rPr lang="en-US" dirty="0" err="1" smtClean="0"/>
              <a:t>Transaksiyonel</a:t>
            </a:r>
            <a:r>
              <a:rPr lang="en-US" dirty="0" smtClean="0"/>
              <a:t> </a:t>
            </a:r>
            <a:r>
              <a:rPr lang="en-US" dirty="0" err="1" smtClean="0"/>
              <a:t>analiz</a:t>
            </a:r>
            <a:r>
              <a:rPr lang="en-US" dirty="0" smtClean="0"/>
              <a:t> de </a:t>
            </a:r>
            <a:r>
              <a:rPr lang="en-US" dirty="0" err="1" smtClean="0"/>
              <a:t>ise</a:t>
            </a:r>
            <a:r>
              <a:rPr lang="en-US" dirty="0" smtClean="0"/>
              <a:t> </a:t>
            </a:r>
            <a:r>
              <a:rPr lang="en-US" dirty="0" err="1" smtClean="0"/>
              <a:t>kişiler</a:t>
            </a:r>
            <a:r>
              <a:rPr lang="en-US" dirty="0" smtClean="0"/>
              <a:t> </a:t>
            </a:r>
            <a:r>
              <a:rPr lang="en-US" dirty="0" err="1" smtClean="0"/>
              <a:t>arası</a:t>
            </a:r>
            <a:r>
              <a:rPr lang="en-US" dirty="0" smtClean="0"/>
              <a:t> </a:t>
            </a:r>
            <a:r>
              <a:rPr lang="en-US" dirty="0" err="1" smtClean="0"/>
              <a:t>etkileşime</a:t>
            </a:r>
            <a:r>
              <a:rPr lang="en-US" dirty="0" smtClean="0"/>
              <a:t> </a:t>
            </a:r>
            <a:r>
              <a:rPr lang="en-US" dirty="0" err="1" smtClean="0"/>
              <a:t>dayalı</a:t>
            </a:r>
            <a:r>
              <a:rPr lang="en-US" dirty="0" smtClean="0"/>
              <a:t> </a:t>
            </a:r>
            <a:r>
              <a:rPr lang="en-US" dirty="0" err="1" smtClean="0"/>
              <a:t>bir</a:t>
            </a:r>
            <a:r>
              <a:rPr lang="en-US" dirty="0" smtClean="0"/>
              <a:t> model </a:t>
            </a:r>
            <a:r>
              <a:rPr lang="en-US" dirty="0" err="1" smtClean="0"/>
              <a:t>kullanılır</a:t>
            </a:r>
            <a:r>
              <a:rPr lang="en-US" dirty="0" smtClean="0"/>
              <a:t> </a:t>
            </a:r>
            <a:r>
              <a:rPr lang="en-US" dirty="0" err="1" smtClean="0"/>
              <a:t>ve</a:t>
            </a:r>
            <a:r>
              <a:rPr lang="en-US" dirty="0" smtClean="0"/>
              <a:t> ne </a:t>
            </a:r>
            <a:r>
              <a:rPr lang="en-US" dirty="0" err="1" smtClean="0"/>
              <a:t>için</a:t>
            </a:r>
            <a:r>
              <a:rPr lang="en-US" dirty="0" smtClean="0"/>
              <a:t> </a:t>
            </a:r>
            <a:r>
              <a:rPr lang="en-US" dirty="0" err="1" smtClean="0"/>
              <a:t>sorusu</a:t>
            </a:r>
            <a:r>
              <a:rPr lang="en-US" dirty="0" smtClean="0"/>
              <a:t> </a:t>
            </a:r>
            <a:r>
              <a:rPr lang="en-US" dirty="0" err="1" smtClean="0"/>
              <a:t>daha</a:t>
            </a:r>
            <a:r>
              <a:rPr lang="en-US" dirty="0" smtClean="0"/>
              <a:t> </a:t>
            </a:r>
            <a:r>
              <a:rPr lang="en-US" dirty="0" err="1" smtClean="0"/>
              <a:t>çok</a:t>
            </a:r>
            <a:r>
              <a:rPr lang="en-US" dirty="0" smtClean="0"/>
              <a:t> </a:t>
            </a:r>
            <a:r>
              <a:rPr lang="en-US" dirty="0" err="1" smtClean="0"/>
              <a:t>sorulur</a:t>
            </a:r>
            <a:r>
              <a:rPr lang="en-US" dirty="0" smtClean="0"/>
              <a:t> </a:t>
            </a:r>
            <a:r>
              <a:rPr lang="en-US" dirty="0" err="1" smtClean="0"/>
              <a:t>aile</a:t>
            </a:r>
            <a:r>
              <a:rPr lang="en-US" dirty="0" smtClean="0"/>
              <a:t> </a:t>
            </a:r>
            <a:r>
              <a:rPr lang="en-US" dirty="0" err="1" smtClean="0"/>
              <a:t>terapisinde</a:t>
            </a:r>
            <a:r>
              <a:rPr lang="en-US" dirty="0" smtClean="0"/>
              <a:t> </a:t>
            </a:r>
            <a:r>
              <a:rPr lang="en-US" dirty="0" err="1" smtClean="0"/>
              <a:t>ise</a:t>
            </a:r>
            <a:r>
              <a:rPr lang="en-US" dirty="0" smtClean="0"/>
              <a:t> ne </a:t>
            </a:r>
            <a:r>
              <a:rPr lang="en-US" dirty="0" err="1" smtClean="0"/>
              <a:t>sorusu</a:t>
            </a:r>
            <a:r>
              <a:rPr lang="en-US" dirty="0" smtClean="0"/>
              <a:t> </a:t>
            </a:r>
            <a:r>
              <a:rPr lang="en-US" dirty="0" err="1" smtClean="0"/>
              <a:t>daha</a:t>
            </a:r>
            <a:r>
              <a:rPr lang="en-US" dirty="0" smtClean="0"/>
              <a:t> </a:t>
            </a:r>
            <a:r>
              <a:rPr lang="en-US" dirty="0" err="1" smtClean="0"/>
              <a:t>çok</a:t>
            </a:r>
            <a:r>
              <a:rPr lang="en-US" dirty="0" smtClean="0"/>
              <a:t> </a:t>
            </a:r>
            <a:r>
              <a:rPr lang="en-US" dirty="0" err="1" smtClean="0"/>
              <a:t>sorulur</a:t>
            </a:r>
            <a:r>
              <a:rPr lang="en-US" dirty="0" smtClean="0"/>
              <a:t> </a:t>
            </a:r>
            <a:r>
              <a:rPr lang="en-US" dirty="0" err="1" smtClean="0"/>
              <a:t>transaksiyonel</a:t>
            </a:r>
            <a:r>
              <a:rPr lang="en-US" dirty="0" smtClean="0"/>
              <a:t> </a:t>
            </a:r>
            <a:r>
              <a:rPr lang="en-US" dirty="0" err="1" smtClean="0"/>
              <a:t>analiz</a:t>
            </a:r>
            <a:r>
              <a:rPr lang="en-US" dirty="0" smtClean="0"/>
              <a:t> </a:t>
            </a:r>
            <a:r>
              <a:rPr lang="en-US" dirty="0" err="1" smtClean="0"/>
              <a:t>aileyi</a:t>
            </a:r>
            <a:r>
              <a:rPr lang="en-US" dirty="0" smtClean="0"/>
              <a:t> </a:t>
            </a:r>
            <a:r>
              <a:rPr lang="en-US" dirty="0" err="1" smtClean="0"/>
              <a:t>bir</a:t>
            </a:r>
            <a:r>
              <a:rPr lang="en-US" dirty="0" smtClean="0"/>
              <a:t> </a:t>
            </a:r>
            <a:r>
              <a:rPr lang="en-US" dirty="0" err="1" smtClean="0"/>
              <a:t>tedavi</a:t>
            </a:r>
            <a:r>
              <a:rPr lang="en-US" dirty="0" smtClean="0"/>
              <a:t> </a:t>
            </a:r>
            <a:r>
              <a:rPr lang="en-US" dirty="0" err="1" smtClean="0"/>
              <a:t>birimi</a:t>
            </a:r>
            <a:r>
              <a:rPr lang="en-US" dirty="0" smtClean="0"/>
              <a:t> </a:t>
            </a:r>
            <a:r>
              <a:rPr lang="en-US" dirty="0" err="1" smtClean="0"/>
              <a:t>olarak</a:t>
            </a:r>
            <a:r>
              <a:rPr lang="en-US" dirty="0" smtClean="0"/>
              <a:t> </a:t>
            </a:r>
            <a:r>
              <a:rPr lang="en-US" dirty="0" err="1" smtClean="0"/>
              <a:t>çok</a:t>
            </a:r>
            <a:r>
              <a:rPr lang="en-US" dirty="0" smtClean="0"/>
              <a:t> </a:t>
            </a:r>
            <a:r>
              <a:rPr lang="en-US" dirty="0" err="1" smtClean="0"/>
              <a:t>seyrek</a:t>
            </a:r>
            <a:r>
              <a:rPr lang="en-US" dirty="0" smtClean="0"/>
              <a:t> </a:t>
            </a:r>
            <a:r>
              <a:rPr lang="en-US" dirty="0" err="1" smtClean="0"/>
              <a:t>kullanılır</a:t>
            </a:r>
            <a:r>
              <a:rPr lang="en-US" dirty="0" smtClean="0"/>
              <a:t> </a:t>
            </a:r>
            <a:r>
              <a:rPr lang="en-US" dirty="0" err="1" smtClean="0"/>
              <a:t>biriyle</a:t>
            </a:r>
            <a:r>
              <a:rPr lang="en-US" dirty="0" smtClean="0"/>
              <a:t> </a:t>
            </a:r>
            <a:r>
              <a:rPr lang="en-US" dirty="0" err="1" smtClean="0"/>
              <a:t>yalnız</a:t>
            </a:r>
            <a:r>
              <a:rPr lang="en-US" dirty="0" smtClean="0"/>
              <a:t> </a:t>
            </a:r>
            <a:r>
              <a:rPr lang="en-US" dirty="0" err="1" smtClean="0"/>
              <a:t>başına</a:t>
            </a:r>
            <a:r>
              <a:rPr lang="en-US" dirty="0" smtClean="0"/>
              <a:t> </a:t>
            </a:r>
            <a:r>
              <a:rPr lang="en-US" dirty="0" err="1" smtClean="0"/>
              <a:t>ya</a:t>
            </a:r>
            <a:r>
              <a:rPr lang="en-US" dirty="0" smtClean="0"/>
              <a:t> </a:t>
            </a:r>
            <a:r>
              <a:rPr lang="en-US" dirty="0" err="1" smtClean="0"/>
              <a:t>da</a:t>
            </a:r>
            <a:r>
              <a:rPr lang="en-US" dirty="0" smtClean="0"/>
              <a:t> </a:t>
            </a:r>
            <a:r>
              <a:rPr lang="en-US" dirty="0" err="1" smtClean="0"/>
              <a:t>gruplar</a:t>
            </a:r>
            <a:r>
              <a:rPr lang="en-US" dirty="0" smtClean="0"/>
              <a:t> </a:t>
            </a:r>
            <a:r>
              <a:rPr lang="en-US" dirty="0" err="1" smtClean="0"/>
              <a:t>halinde</a:t>
            </a:r>
            <a:r>
              <a:rPr lang="en-US" dirty="0" smtClean="0"/>
              <a:t> </a:t>
            </a:r>
            <a:r>
              <a:rPr lang="en-US" dirty="0" err="1" smtClean="0"/>
              <a:t>çalışmayı</a:t>
            </a:r>
            <a:r>
              <a:rPr lang="en-US" dirty="0" smtClean="0"/>
              <a:t> </a:t>
            </a:r>
            <a:r>
              <a:rPr lang="en-US" dirty="0" err="1" smtClean="0"/>
              <a:t>tercih</a:t>
            </a:r>
            <a:r>
              <a:rPr lang="en-US" dirty="0" smtClean="0"/>
              <a:t> </a:t>
            </a:r>
            <a:r>
              <a:rPr lang="en-US" dirty="0" err="1" smtClean="0"/>
              <a:t>eder</a:t>
            </a:r>
            <a:r>
              <a:rPr lang="en-US" dirty="0" smtClean="0"/>
              <a:t>.</a:t>
            </a:r>
            <a:endParaRPr lang="tr-TR" dirty="0" smtClean="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en-US" dirty="0" smtClean="0"/>
              <a:t>9 </a:t>
            </a:r>
            <a:r>
              <a:rPr lang="en-US" dirty="0" err="1" smtClean="0"/>
              <a:t>Psikodrama</a:t>
            </a:r>
            <a:endParaRPr lang="tr-TR" dirty="0"/>
          </a:p>
        </p:txBody>
      </p:sp>
      <p:sp>
        <p:nvSpPr>
          <p:cNvPr id="3" name="2 İçerik Yer Tutucusu"/>
          <p:cNvSpPr>
            <a:spLocks noGrp="1"/>
          </p:cNvSpPr>
          <p:nvPr>
            <p:ph idx="1"/>
          </p:nvPr>
        </p:nvSpPr>
        <p:spPr/>
        <p:txBody>
          <a:bodyPr>
            <a:normAutofit fontScale="92500"/>
          </a:bodyPr>
          <a:lstStyle/>
          <a:p>
            <a:r>
              <a:rPr lang="en-US" dirty="0" err="1" smtClean="0"/>
              <a:t>Aile</a:t>
            </a:r>
            <a:r>
              <a:rPr lang="en-US" dirty="0" smtClean="0"/>
              <a:t> </a:t>
            </a:r>
            <a:r>
              <a:rPr lang="en-US" dirty="0" err="1" smtClean="0"/>
              <a:t>terapisinde</a:t>
            </a:r>
            <a:r>
              <a:rPr lang="en-US" dirty="0" smtClean="0"/>
              <a:t> </a:t>
            </a:r>
            <a:r>
              <a:rPr lang="en-US" dirty="0" err="1" smtClean="0"/>
              <a:t>sık</a:t>
            </a:r>
            <a:r>
              <a:rPr lang="en-US" dirty="0" smtClean="0"/>
              <a:t> </a:t>
            </a:r>
            <a:r>
              <a:rPr lang="en-US" dirty="0" err="1" smtClean="0"/>
              <a:t>kullanılan</a:t>
            </a:r>
            <a:r>
              <a:rPr lang="en-US" dirty="0" smtClean="0"/>
              <a:t> </a:t>
            </a:r>
            <a:r>
              <a:rPr lang="en-US" dirty="0" err="1" smtClean="0"/>
              <a:t>ve</a:t>
            </a:r>
            <a:r>
              <a:rPr lang="en-US" dirty="0" smtClean="0"/>
              <a:t> </a:t>
            </a:r>
            <a:r>
              <a:rPr lang="en-US" dirty="0" err="1" smtClean="0"/>
              <a:t>aile</a:t>
            </a:r>
            <a:r>
              <a:rPr lang="en-US" dirty="0" smtClean="0"/>
              <a:t> </a:t>
            </a:r>
            <a:r>
              <a:rPr lang="en-US" dirty="0" err="1" smtClean="0"/>
              <a:t>ilişkilerini</a:t>
            </a:r>
            <a:r>
              <a:rPr lang="en-US" dirty="0" smtClean="0"/>
              <a:t> </a:t>
            </a:r>
            <a:r>
              <a:rPr lang="en-US" dirty="0" err="1" smtClean="0"/>
              <a:t>canlandırma</a:t>
            </a:r>
            <a:r>
              <a:rPr lang="en-US" dirty="0" smtClean="0"/>
              <a:t> </a:t>
            </a:r>
            <a:r>
              <a:rPr lang="en-US" dirty="0" err="1" smtClean="0"/>
              <a:t>olarak</a:t>
            </a:r>
            <a:r>
              <a:rPr lang="en-US" dirty="0" smtClean="0"/>
              <a:t> </a:t>
            </a:r>
            <a:r>
              <a:rPr lang="en-US" dirty="0" err="1" smtClean="0"/>
              <a:t>nitelenen</a:t>
            </a:r>
            <a:r>
              <a:rPr lang="en-US" dirty="0" smtClean="0"/>
              <a:t> </a:t>
            </a:r>
            <a:r>
              <a:rPr lang="en-US" dirty="0" err="1" smtClean="0"/>
              <a:t>bir</a:t>
            </a:r>
            <a:r>
              <a:rPr lang="en-US" dirty="0" smtClean="0"/>
              <a:t> </a:t>
            </a:r>
            <a:r>
              <a:rPr lang="en-US" dirty="0" err="1" smtClean="0"/>
              <a:t>tekniğin</a:t>
            </a:r>
            <a:r>
              <a:rPr lang="en-US" dirty="0" smtClean="0"/>
              <a:t> </a:t>
            </a:r>
            <a:r>
              <a:rPr lang="en-US" dirty="0" err="1" smtClean="0"/>
              <a:t>temelinde</a:t>
            </a:r>
            <a:r>
              <a:rPr lang="en-US" dirty="0" smtClean="0"/>
              <a:t> </a:t>
            </a:r>
            <a:r>
              <a:rPr lang="en-US" dirty="0" err="1" smtClean="0"/>
              <a:t>psikodrama</a:t>
            </a:r>
            <a:r>
              <a:rPr lang="en-US" dirty="0" smtClean="0"/>
              <a:t> </a:t>
            </a:r>
            <a:r>
              <a:rPr lang="en-US" dirty="0" err="1" smtClean="0"/>
              <a:t>bulunmaktadır</a:t>
            </a:r>
            <a:r>
              <a:rPr lang="en-US" dirty="0" smtClean="0"/>
              <a:t> Bu </a:t>
            </a:r>
            <a:r>
              <a:rPr lang="en-US" dirty="0" err="1" smtClean="0"/>
              <a:t>tekniğin</a:t>
            </a:r>
            <a:r>
              <a:rPr lang="en-US" dirty="0" smtClean="0"/>
              <a:t> </a:t>
            </a:r>
            <a:r>
              <a:rPr lang="en-US" dirty="0" err="1" smtClean="0"/>
              <a:t>temeli</a:t>
            </a:r>
            <a:r>
              <a:rPr lang="en-US" dirty="0" smtClean="0"/>
              <a:t>, </a:t>
            </a:r>
            <a:r>
              <a:rPr lang="en-US" dirty="0" err="1" smtClean="0"/>
              <a:t>gruptaki</a:t>
            </a:r>
            <a:r>
              <a:rPr lang="en-US" dirty="0" smtClean="0"/>
              <a:t> </a:t>
            </a:r>
            <a:r>
              <a:rPr lang="en-US" dirty="0" err="1" smtClean="0"/>
              <a:t>bir</a:t>
            </a:r>
            <a:r>
              <a:rPr lang="en-US" dirty="0" smtClean="0"/>
              <a:t> </a:t>
            </a:r>
            <a:r>
              <a:rPr lang="en-US" dirty="0" err="1" smtClean="0"/>
              <a:t>üyenin</a:t>
            </a:r>
            <a:r>
              <a:rPr lang="en-US" dirty="0" smtClean="0"/>
              <a:t> </a:t>
            </a:r>
            <a:r>
              <a:rPr lang="en-US" dirty="0" err="1" smtClean="0"/>
              <a:t>kendi</a:t>
            </a:r>
            <a:r>
              <a:rPr lang="en-US" dirty="0" smtClean="0"/>
              <a:t> </a:t>
            </a:r>
            <a:r>
              <a:rPr lang="en-US" dirty="0" err="1" smtClean="0"/>
              <a:t>ailesini</a:t>
            </a:r>
            <a:r>
              <a:rPr lang="en-US" dirty="0" smtClean="0"/>
              <a:t> </a:t>
            </a:r>
            <a:r>
              <a:rPr lang="en-US" dirty="0" err="1" smtClean="0"/>
              <a:t>bir</a:t>
            </a:r>
            <a:r>
              <a:rPr lang="en-US" dirty="0" smtClean="0"/>
              <a:t> </a:t>
            </a:r>
            <a:r>
              <a:rPr lang="en-US" dirty="0" err="1" smtClean="0"/>
              <a:t>mekan</a:t>
            </a:r>
            <a:r>
              <a:rPr lang="en-US" dirty="0" smtClean="0"/>
              <a:t> </a:t>
            </a:r>
            <a:r>
              <a:rPr lang="en-US" dirty="0" err="1" smtClean="0"/>
              <a:t>ve</a:t>
            </a:r>
            <a:r>
              <a:rPr lang="en-US" dirty="0" smtClean="0"/>
              <a:t> </a:t>
            </a:r>
            <a:r>
              <a:rPr lang="en-US" dirty="0" err="1" smtClean="0"/>
              <a:t>konum</a:t>
            </a:r>
            <a:r>
              <a:rPr lang="en-US" dirty="0" smtClean="0"/>
              <a:t> </a:t>
            </a:r>
            <a:r>
              <a:rPr lang="en-US" dirty="0" err="1" smtClean="0"/>
              <a:t>çerçevesi</a:t>
            </a:r>
            <a:r>
              <a:rPr lang="en-US" dirty="0" smtClean="0"/>
              <a:t> </a:t>
            </a:r>
            <a:r>
              <a:rPr lang="en-US" dirty="0" err="1" smtClean="0"/>
              <a:t>içerisinde</a:t>
            </a:r>
            <a:r>
              <a:rPr lang="en-US" dirty="0" smtClean="0"/>
              <a:t> </a:t>
            </a:r>
            <a:r>
              <a:rPr lang="en-US" dirty="0" err="1" smtClean="0"/>
              <a:t>canlandırılmasına</a:t>
            </a:r>
            <a:r>
              <a:rPr lang="en-US" dirty="0" smtClean="0"/>
              <a:t> </a:t>
            </a:r>
            <a:r>
              <a:rPr lang="en-US" dirty="0" err="1" smtClean="0"/>
              <a:t>dayanır</a:t>
            </a:r>
            <a:r>
              <a:rPr lang="en-US" dirty="0" smtClean="0"/>
              <a:t>, </a:t>
            </a:r>
            <a:r>
              <a:rPr lang="en-US" dirty="0" err="1" smtClean="0"/>
              <a:t>canlandırma</a:t>
            </a:r>
            <a:r>
              <a:rPr lang="en-US" dirty="0" smtClean="0"/>
              <a:t>, </a:t>
            </a:r>
            <a:r>
              <a:rPr lang="en-US" dirty="0" err="1" smtClean="0"/>
              <a:t>ailedeki</a:t>
            </a:r>
            <a:r>
              <a:rPr lang="en-US" dirty="0" smtClean="0"/>
              <a:t> </a:t>
            </a:r>
            <a:r>
              <a:rPr lang="en-US" dirty="0" err="1" smtClean="0"/>
              <a:t>bireyler</a:t>
            </a:r>
            <a:r>
              <a:rPr lang="en-US" dirty="0" smtClean="0"/>
              <a:t> </a:t>
            </a:r>
            <a:r>
              <a:rPr lang="en-US" dirty="0" err="1" smtClean="0"/>
              <a:t>arasında</a:t>
            </a:r>
            <a:r>
              <a:rPr lang="en-US" dirty="0" smtClean="0"/>
              <a:t> </a:t>
            </a:r>
            <a:r>
              <a:rPr lang="en-US" dirty="0" err="1" smtClean="0"/>
              <a:t>yaşanan</a:t>
            </a:r>
            <a:r>
              <a:rPr lang="en-US" dirty="0" smtClean="0"/>
              <a:t> </a:t>
            </a:r>
            <a:r>
              <a:rPr lang="en-US" dirty="0" err="1" smtClean="0"/>
              <a:t>yakınlık</a:t>
            </a:r>
            <a:r>
              <a:rPr lang="en-US" dirty="0" smtClean="0"/>
              <a:t>, </a:t>
            </a:r>
            <a:r>
              <a:rPr lang="en-US" dirty="0" err="1" smtClean="0"/>
              <a:t>ilişkiler</a:t>
            </a:r>
            <a:r>
              <a:rPr lang="en-US" dirty="0" smtClean="0"/>
              <a:t> </a:t>
            </a:r>
            <a:r>
              <a:rPr lang="en-US" dirty="0" err="1" smtClean="0"/>
              <a:t>veya</a:t>
            </a:r>
            <a:r>
              <a:rPr lang="en-US" dirty="0" smtClean="0"/>
              <a:t> </a:t>
            </a:r>
            <a:r>
              <a:rPr lang="en-US" dirty="0" err="1" smtClean="0"/>
              <a:t>uzaklıkları</a:t>
            </a:r>
            <a:r>
              <a:rPr lang="en-US" dirty="0" smtClean="0"/>
              <a:t> </a:t>
            </a:r>
            <a:r>
              <a:rPr lang="en-US" dirty="0" err="1" smtClean="0"/>
              <a:t>göz</a:t>
            </a:r>
            <a:r>
              <a:rPr lang="en-US" dirty="0" smtClean="0"/>
              <a:t> </a:t>
            </a:r>
            <a:r>
              <a:rPr lang="en-US" dirty="0" err="1" smtClean="0"/>
              <a:t>önüne</a:t>
            </a:r>
            <a:r>
              <a:rPr lang="en-US" dirty="0" smtClean="0"/>
              <a:t> </a:t>
            </a:r>
            <a:r>
              <a:rPr lang="en-US" dirty="0" err="1" smtClean="0"/>
              <a:t>getirme</a:t>
            </a:r>
            <a:r>
              <a:rPr lang="en-US" dirty="0" smtClean="0"/>
              <a:t> </a:t>
            </a:r>
            <a:r>
              <a:rPr lang="en-US" dirty="0" err="1" smtClean="0"/>
              <a:t>yollarından</a:t>
            </a:r>
            <a:r>
              <a:rPr lang="en-US" dirty="0" smtClean="0"/>
              <a:t> </a:t>
            </a:r>
            <a:r>
              <a:rPr lang="en-US" dirty="0" err="1" smtClean="0"/>
              <a:t>biridir</a:t>
            </a:r>
            <a:r>
              <a:rPr lang="en-US" dirty="0" smtClean="0"/>
              <a:t>.</a:t>
            </a:r>
            <a:endParaRPr lang="tr-TR" dirty="0" smtClean="0"/>
          </a:p>
          <a:p>
            <a:r>
              <a:rPr lang="en-US" dirty="0" err="1" smtClean="0"/>
              <a:t>Psikodrama</a:t>
            </a:r>
            <a:r>
              <a:rPr lang="en-US" dirty="0" smtClean="0"/>
              <a:t>, </a:t>
            </a:r>
            <a:r>
              <a:rPr lang="en-US" dirty="0" err="1" smtClean="0"/>
              <a:t>yaşanmış</a:t>
            </a:r>
            <a:r>
              <a:rPr lang="en-US" dirty="0" smtClean="0"/>
              <a:t> </a:t>
            </a:r>
            <a:r>
              <a:rPr lang="en-US" dirty="0" err="1" smtClean="0"/>
              <a:t>dramatik</a:t>
            </a:r>
            <a:r>
              <a:rPr lang="en-US" dirty="0" smtClean="0"/>
              <a:t> </a:t>
            </a:r>
            <a:r>
              <a:rPr lang="en-US" dirty="0" err="1" smtClean="0"/>
              <a:t>bir</a:t>
            </a:r>
            <a:r>
              <a:rPr lang="en-US" dirty="0" smtClean="0"/>
              <a:t> </a:t>
            </a:r>
            <a:r>
              <a:rPr lang="en-US" dirty="0" err="1" smtClean="0"/>
              <a:t>olayı</a:t>
            </a:r>
            <a:r>
              <a:rPr lang="en-US" dirty="0" smtClean="0"/>
              <a:t> </a:t>
            </a:r>
            <a:r>
              <a:rPr lang="en-US" dirty="0" err="1" smtClean="0"/>
              <a:t>yeniden</a:t>
            </a:r>
            <a:r>
              <a:rPr lang="en-US" dirty="0" smtClean="0"/>
              <a:t> </a:t>
            </a:r>
            <a:r>
              <a:rPr lang="en-US" dirty="0" err="1" smtClean="0"/>
              <a:t>yaşayıp</a:t>
            </a:r>
            <a:r>
              <a:rPr lang="en-US" dirty="0" smtClean="0"/>
              <a:t> </a:t>
            </a:r>
            <a:r>
              <a:rPr lang="en-US" dirty="0" err="1" smtClean="0"/>
              <a:t>çözmek</a:t>
            </a:r>
            <a:r>
              <a:rPr lang="en-US" dirty="0" smtClean="0"/>
              <a:t> </a:t>
            </a:r>
            <a:r>
              <a:rPr lang="en-US" dirty="0" err="1" smtClean="0"/>
              <a:t>amacıyla</a:t>
            </a:r>
            <a:r>
              <a:rPr lang="en-US" dirty="0" smtClean="0"/>
              <a:t> </a:t>
            </a:r>
            <a:r>
              <a:rPr lang="en-US" dirty="0" err="1" smtClean="0"/>
              <a:t>kullanıldığı</a:t>
            </a:r>
            <a:r>
              <a:rPr lang="en-US" dirty="0" smtClean="0"/>
              <a:t> </a:t>
            </a:r>
            <a:r>
              <a:rPr lang="en-US" dirty="0" err="1" smtClean="0"/>
              <a:t>halde</a:t>
            </a:r>
            <a:r>
              <a:rPr lang="en-US" dirty="0" smtClean="0"/>
              <a:t>, </a:t>
            </a:r>
            <a:r>
              <a:rPr lang="en-US" dirty="0" err="1" smtClean="0"/>
              <a:t>canlandırma</a:t>
            </a:r>
            <a:r>
              <a:rPr lang="en-US" dirty="0" smtClean="0"/>
              <a:t>, </a:t>
            </a:r>
            <a:r>
              <a:rPr lang="en-US" dirty="0" err="1" smtClean="0"/>
              <a:t>duygusal</a:t>
            </a:r>
            <a:r>
              <a:rPr lang="en-US" dirty="0" smtClean="0"/>
              <a:t> </a:t>
            </a:r>
            <a:r>
              <a:rPr lang="en-US" dirty="0" err="1" smtClean="0"/>
              <a:t>katılımı</a:t>
            </a:r>
            <a:r>
              <a:rPr lang="en-US" dirty="0" smtClean="0"/>
              <a:t> </a:t>
            </a:r>
            <a:r>
              <a:rPr lang="en-US" dirty="0" err="1" smtClean="0"/>
              <a:t>veya</a:t>
            </a:r>
            <a:r>
              <a:rPr lang="en-US" dirty="0" smtClean="0"/>
              <a:t> </a:t>
            </a:r>
            <a:r>
              <a:rPr lang="en-US" dirty="0" err="1" smtClean="0"/>
              <a:t>bir</a:t>
            </a:r>
            <a:r>
              <a:rPr lang="en-US" dirty="0" smtClean="0"/>
              <a:t> </a:t>
            </a:r>
            <a:r>
              <a:rPr lang="en-US" dirty="0" err="1" smtClean="0"/>
              <a:t>rolü</a:t>
            </a:r>
            <a:r>
              <a:rPr lang="en-US" dirty="0" smtClean="0"/>
              <a:t> </a:t>
            </a:r>
            <a:r>
              <a:rPr lang="en-US" dirty="0" err="1" smtClean="0"/>
              <a:t>daha</a:t>
            </a:r>
            <a:r>
              <a:rPr lang="en-US" dirty="0" smtClean="0"/>
              <a:t> </a:t>
            </a:r>
            <a:r>
              <a:rPr lang="en-US" dirty="0" err="1" smtClean="0"/>
              <a:t>iyi</a:t>
            </a:r>
            <a:r>
              <a:rPr lang="en-US" dirty="0" smtClean="0"/>
              <a:t> </a:t>
            </a:r>
            <a:r>
              <a:rPr lang="en-US" dirty="0" err="1" smtClean="0"/>
              <a:t>anlayabilmek</a:t>
            </a:r>
            <a:r>
              <a:rPr lang="en-US" dirty="0" smtClean="0"/>
              <a:t> </a:t>
            </a:r>
            <a:r>
              <a:rPr lang="en-US" dirty="0" err="1" smtClean="0"/>
              <a:t>için</a:t>
            </a:r>
            <a:r>
              <a:rPr lang="en-US" dirty="0" smtClean="0"/>
              <a:t> </a:t>
            </a:r>
            <a:r>
              <a:rPr lang="en-US" dirty="0" err="1" smtClean="0"/>
              <a:t>kullanılan</a:t>
            </a:r>
            <a:r>
              <a:rPr lang="en-US" dirty="0" smtClean="0"/>
              <a:t> </a:t>
            </a:r>
            <a:r>
              <a:rPr lang="en-US" dirty="0" err="1" smtClean="0"/>
              <a:t>bir</a:t>
            </a:r>
            <a:r>
              <a:rPr lang="en-US" dirty="0" smtClean="0"/>
              <a:t> </a:t>
            </a:r>
            <a:r>
              <a:rPr lang="en-US" dirty="0" err="1" smtClean="0"/>
              <a:t>araçtır</a:t>
            </a:r>
            <a:r>
              <a:rPr lang="tr-TR" dirty="0" smtClean="0"/>
              <a: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en-US" dirty="0" smtClean="0"/>
              <a:t>10.. </a:t>
            </a:r>
            <a:r>
              <a:rPr lang="en-US" dirty="0" err="1" smtClean="0"/>
              <a:t>Grup</a:t>
            </a:r>
            <a:r>
              <a:rPr lang="en-US" dirty="0" smtClean="0"/>
              <a:t> </a:t>
            </a:r>
            <a:r>
              <a:rPr lang="en-US" dirty="0" err="1" smtClean="0"/>
              <a:t>terapisi</a:t>
            </a:r>
            <a:endParaRPr lang="tr-TR" dirty="0"/>
          </a:p>
        </p:txBody>
      </p:sp>
      <p:sp>
        <p:nvSpPr>
          <p:cNvPr id="3" name="2 İçerik Yer Tutucusu"/>
          <p:cNvSpPr>
            <a:spLocks noGrp="1"/>
          </p:cNvSpPr>
          <p:nvPr>
            <p:ph idx="1"/>
          </p:nvPr>
        </p:nvSpPr>
        <p:spPr/>
        <p:txBody>
          <a:bodyPr>
            <a:normAutofit/>
          </a:bodyPr>
          <a:lstStyle/>
          <a:p>
            <a:r>
              <a:rPr lang="en-US" dirty="0" err="1" smtClean="0"/>
              <a:t>Bireyin</a:t>
            </a:r>
            <a:r>
              <a:rPr lang="en-US" dirty="0" smtClean="0"/>
              <a:t> </a:t>
            </a:r>
            <a:r>
              <a:rPr lang="en-US" dirty="0" err="1" smtClean="0"/>
              <a:t>çevresindeki</a:t>
            </a:r>
            <a:r>
              <a:rPr lang="en-US" dirty="0" smtClean="0"/>
              <a:t> </a:t>
            </a:r>
            <a:r>
              <a:rPr lang="en-US" dirty="0" err="1" smtClean="0"/>
              <a:t>kişilerin</a:t>
            </a:r>
            <a:r>
              <a:rPr lang="en-US" dirty="0" smtClean="0"/>
              <a:t> </a:t>
            </a:r>
            <a:r>
              <a:rPr lang="en-US" dirty="0" err="1" smtClean="0"/>
              <a:t>önemli</a:t>
            </a:r>
            <a:r>
              <a:rPr lang="en-US" dirty="0" smtClean="0"/>
              <a:t> </a:t>
            </a:r>
            <a:r>
              <a:rPr lang="en-US" dirty="0" err="1" smtClean="0"/>
              <a:t>dikkate</a:t>
            </a:r>
            <a:r>
              <a:rPr lang="en-US" dirty="0" smtClean="0"/>
              <a:t> </a:t>
            </a:r>
            <a:r>
              <a:rPr lang="en-US" dirty="0" err="1" smtClean="0"/>
              <a:t>aldığı</a:t>
            </a:r>
            <a:r>
              <a:rPr lang="en-US" dirty="0" smtClean="0"/>
              <a:t> </a:t>
            </a:r>
            <a:r>
              <a:rPr lang="en-US" dirty="0" err="1" smtClean="0"/>
              <a:t>için</a:t>
            </a:r>
            <a:r>
              <a:rPr lang="en-US" dirty="0" smtClean="0"/>
              <a:t> </a:t>
            </a:r>
            <a:r>
              <a:rPr lang="en-US" dirty="0" err="1" smtClean="0"/>
              <a:t>Grup</a:t>
            </a:r>
            <a:r>
              <a:rPr lang="en-US" dirty="0" smtClean="0"/>
              <a:t> </a:t>
            </a:r>
            <a:r>
              <a:rPr lang="en-US" dirty="0" err="1" smtClean="0"/>
              <a:t>terapisi</a:t>
            </a:r>
            <a:r>
              <a:rPr lang="en-US" dirty="0" smtClean="0"/>
              <a:t> </a:t>
            </a:r>
            <a:r>
              <a:rPr lang="en-US" dirty="0" err="1" smtClean="0"/>
              <a:t>aile</a:t>
            </a:r>
            <a:r>
              <a:rPr lang="en-US" dirty="0" smtClean="0"/>
              <a:t> </a:t>
            </a:r>
            <a:r>
              <a:rPr lang="en-US" dirty="0" err="1" smtClean="0"/>
              <a:t>terapisine</a:t>
            </a:r>
            <a:r>
              <a:rPr lang="en-US" dirty="0" smtClean="0"/>
              <a:t> </a:t>
            </a:r>
            <a:r>
              <a:rPr lang="en-US" dirty="0" err="1" smtClean="0"/>
              <a:t>benzer</a:t>
            </a:r>
            <a:r>
              <a:rPr lang="en-US" dirty="0" smtClean="0"/>
              <a:t>, </a:t>
            </a:r>
            <a:r>
              <a:rPr lang="en-US" dirty="0" err="1" smtClean="0"/>
              <a:t>ama</a:t>
            </a:r>
            <a:r>
              <a:rPr lang="en-US" dirty="0" smtClean="0"/>
              <a:t> </a:t>
            </a:r>
            <a:r>
              <a:rPr lang="en-US" dirty="0" err="1" smtClean="0"/>
              <a:t>grubun</a:t>
            </a:r>
            <a:r>
              <a:rPr lang="en-US" dirty="0" smtClean="0"/>
              <a:t> </a:t>
            </a:r>
            <a:r>
              <a:rPr lang="en-US" dirty="0" err="1" smtClean="0"/>
              <a:t>geçmişi</a:t>
            </a:r>
            <a:r>
              <a:rPr lang="en-US" dirty="0" smtClean="0"/>
              <a:t> </a:t>
            </a:r>
            <a:r>
              <a:rPr lang="en-US" dirty="0" err="1" smtClean="0"/>
              <a:t>ve</a:t>
            </a:r>
            <a:r>
              <a:rPr lang="en-US" dirty="0" smtClean="0"/>
              <a:t> </a:t>
            </a:r>
            <a:r>
              <a:rPr lang="en-US" dirty="0" err="1" smtClean="0"/>
              <a:t>geleceği</a:t>
            </a:r>
            <a:r>
              <a:rPr lang="en-US" dirty="0" smtClean="0"/>
              <a:t> </a:t>
            </a:r>
            <a:r>
              <a:rPr lang="en-US" dirty="0" err="1" smtClean="0"/>
              <a:t>yoktur</a:t>
            </a:r>
            <a:r>
              <a:rPr lang="en-US" dirty="0" smtClean="0"/>
              <a:t>. </a:t>
            </a:r>
            <a:r>
              <a:rPr lang="en-US" dirty="0" err="1" smtClean="0"/>
              <a:t>Bir</a:t>
            </a:r>
            <a:r>
              <a:rPr lang="en-US" dirty="0" smtClean="0"/>
              <a:t> </a:t>
            </a:r>
            <a:r>
              <a:rPr lang="en-US" dirty="0" err="1" smtClean="0"/>
              <a:t>grup</a:t>
            </a:r>
            <a:r>
              <a:rPr lang="en-US" dirty="0" smtClean="0"/>
              <a:t> </a:t>
            </a:r>
            <a:r>
              <a:rPr lang="en-US" dirty="0" err="1" smtClean="0"/>
              <a:t>olarak</a:t>
            </a:r>
            <a:r>
              <a:rPr lang="en-US" dirty="0" smtClean="0"/>
              <a:t> </a:t>
            </a:r>
            <a:r>
              <a:rPr lang="en-US" dirty="0" err="1" smtClean="0"/>
              <a:t>aile</a:t>
            </a:r>
            <a:r>
              <a:rPr lang="en-US" dirty="0" smtClean="0"/>
              <a:t> de </a:t>
            </a:r>
            <a:r>
              <a:rPr lang="en-US" dirty="0" err="1" smtClean="0"/>
              <a:t>ise</a:t>
            </a:r>
            <a:r>
              <a:rPr lang="en-US" dirty="0" smtClean="0"/>
              <a:t> </a:t>
            </a:r>
            <a:r>
              <a:rPr lang="en-US" dirty="0" err="1" smtClean="0"/>
              <a:t>geçmiş</a:t>
            </a:r>
            <a:r>
              <a:rPr lang="en-US" dirty="0" smtClean="0"/>
              <a:t> mi </a:t>
            </a:r>
            <a:r>
              <a:rPr lang="en-US" dirty="0" err="1" smtClean="0"/>
              <a:t>geleceğin</a:t>
            </a:r>
            <a:r>
              <a:rPr lang="en-US" dirty="0" smtClean="0"/>
              <a:t> her </a:t>
            </a:r>
            <a:r>
              <a:rPr lang="en-US" dirty="0" err="1" smtClean="0"/>
              <a:t>ikisi</a:t>
            </a:r>
            <a:r>
              <a:rPr lang="en-US" dirty="0" smtClean="0"/>
              <a:t> de </a:t>
            </a:r>
            <a:r>
              <a:rPr lang="en-US" dirty="0" err="1" smtClean="0"/>
              <a:t>söz</a:t>
            </a:r>
            <a:r>
              <a:rPr lang="en-US" dirty="0" smtClean="0"/>
              <a:t> </a:t>
            </a:r>
            <a:r>
              <a:rPr lang="en-US" dirty="0" err="1" smtClean="0"/>
              <a:t>konusudur</a:t>
            </a:r>
            <a:r>
              <a:rPr lang="en-US" dirty="0" smtClean="0"/>
              <a:t> </a:t>
            </a:r>
            <a:r>
              <a:rPr lang="en-US" dirty="0" err="1" smtClean="0"/>
              <a:t>Ayrıca</a:t>
            </a:r>
            <a:r>
              <a:rPr lang="en-US" dirty="0" smtClean="0"/>
              <a:t>, </a:t>
            </a:r>
            <a:r>
              <a:rPr lang="en-US" dirty="0" err="1" smtClean="0"/>
              <a:t>Grup</a:t>
            </a:r>
            <a:r>
              <a:rPr lang="en-US" dirty="0" smtClean="0"/>
              <a:t> </a:t>
            </a:r>
            <a:r>
              <a:rPr lang="en-US" dirty="0" err="1" smtClean="0"/>
              <a:t>terapisinde</a:t>
            </a:r>
            <a:r>
              <a:rPr lang="en-US" dirty="0" smtClean="0"/>
              <a:t> </a:t>
            </a:r>
            <a:r>
              <a:rPr lang="en-US" dirty="0" err="1" smtClean="0"/>
              <a:t>Değişimi</a:t>
            </a:r>
            <a:r>
              <a:rPr lang="en-US" dirty="0" smtClean="0"/>
              <a:t> </a:t>
            </a:r>
            <a:r>
              <a:rPr lang="en-US" dirty="0" err="1" smtClean="0"/>
              <a:t>yaratan</a:t>
            </a:r>
            <a:r>
              <a:rPr lang="en-US" dirty="0" smtClean="0"/>
              <a:t> </a:t>
            </a:r>
            <a:r>
              <a:rPr lang="en-US" dirty="0" err="1" smtClean="0"/>
              <a:t>Öge</a:t>
            </a:r>
            <a:r>
              <a:rPr lang="en-US" dirty="0" smtClean="0"/>
              <a:t> </a:t>
            </a:r>
            <a:r>
              <a:rPr lang="en-US" dirty="0" err="1" smtClean="0"/>
              <a:t>etkileşimi</a:t>
            </a:r>
            <a:r>
              <a:rPr lang="en-US" dirty="0" smtClean="0"/>
              <a:t> </a:t>
            </a:r>
            <a:r>
              <a:rPr lang="en-US" dirty="0" err="1" smtClean="0"/>
              <a:t>kolaylaştırıcı</a:t>
            </a:r>
            <a:r>
              <a:rPr lang="en-US" dirty="0" smtClean="0"/>
              <a:t> </a:t>
            </a:r>
            <a:r>
              <a:rPr lang="en-US" dirty="0" err="1" smtClean="0"/>
              <a:t>bir</a:t>
            </a:r>
            <a:r>
              <a:rPr lang="en-US" dirty="0" smtClean="0"/>
              <a:t> </a:t>
            </a:r>
            <a:r>
              <a:rPr lang="en-US" dirty="0" err="1" smtClean="0"/>
              <a:t>kişi</a:t>
            </a:r>
            <a:r>
              <a:rPr lang="en-US" dirty="0" smtClean="0"/>
              <a:t> </a:t>
            </a:r>
            <a:r>
              <a:rPr lang="en-US" dirty="0" err="1" smtClean="0"/>
              <a:t>rolündeki</a:t>
            </a:r>
            <a:r>
              <a:rPr lang="en-US" dirty="0" smtClean="0"/>
              <a:t> </a:t>
            </a:r>
            <a:r>
              <a:rPr lang="en-US" dirty="0" err="1" smtClean="0"/>
              <a:t>terapisttir</a:t>
            </a:r>
            <a:r>
              <a:rPr lang="en-US" dirty="0" smtClean="0"/>
              <a:t>. </a:t>
            </a:r>
            <a:r>
              <a:rPr lang="en-US" dirty="0" err="1" smtClean="0"/>
              <a:t>Aile</a:t>
            </a:r>
            <a:r>
              <a:rPr lang="en-US" dirty="0" smtClean="0"/>
              <a:t> </a:t>
            </a:r>
            <a:r>
              <a:rPr lang="en-US" dirty="0" err="1" smtClean="0"/>
              <a:t>terapisinde</a:t>
            </a:r>
            <a:r>
              <a:rPr lang="en-US" dirty="0" smtClean="0"/>
              <a:t> </a:t>
            </a:r>
            <a:r>
              <a:rPr lang="en-US" dirty="0" err="1" smtClean="0"/>
              <a:t>ise</a:t>
            </a:r>
            <a:r>
              <a:rPr lang="en-US" dirty="0" smtClean="0"/>
              <a:t> </a:t>
            </a:r>
            <a:r>
              <a:rPr lang="en-US" dirty="0" err="1" smtClean="0"/>
              <a:t>Terapist</a:t>
            </a:r>
            <a:r>
              <a:rPr lang="en-US" dirty="0" smtClean="0"/>
              <a:t> </a:t>
            </a:r>
            <a:r>
              <a:rPr lang="en-US" dirty="0" err="1" smtClean="0"/>
              <a:t>etkileşimi</a:t>
            </a:r>
            <a:r>
              <a:rPr lang="en-US" dirty="0" smtClean="0"/>
              <a:t> </a:t>
            </a:r>
            <a:r>
              <a:rPr lang="en-US" dirty="0" err="1" smtClean="0"/>
              <a:t>kolaylaştırıcı</a:t>
            </a:r>
            <a:r>
              <a:rPr lang="en-US" dirty="0" smtClean="0"/>
              <a:t> </a:t>
            </a:r>
            <a:r>
              <a:rPr lang="en-US" dirty="0" err="1" smtClean="0"/>
              <a:t>olması</a:t>
            </a:r>
            <a:r>
              <a:rPr lang="en-US" dirty="0" smtClean="0"/>
              <a:t> </a:t>
            </a:r>
            <a:r>
              <a:rPr lang="en-US" dirty="0" err="1" smtClean="0"/>
              <a:t>yanında</a:t>
            </a:r>
            <a:r>
              <a:rPr lang="en-US" dirty="0" smtClean="0"/>
              <a:t>, </a:t>
            </a:r>
            <a:r>
              <a:rPr lang="en-US" dirty="0" err="1" smtClean="0"/>
              <a:t>daha</a:t>
            </a:r>
            <a:r>
              <a:rPr lang="en-US" dirty="0" smtClean="0"/>
              <a:t> </a:t>
            </a:r>
            <a:r>
              <a:rPr lang="en-US" dirty="0" err="1" smtClean="0"/>
              <a:t>çok</a:t>
            </a:r>
            <a:r>
              <a:rPr lang="en-US" dirty="0" smtClean="0"/>
              <a:t> </a:t>
            </a:r>
            <a:r>
              <a:rPr lang="en-US" dirty="0" err="1" smtClean="0"/>
              <a:t>bir</a:t>
            </a:r>
            <a:r>
              <a:rPr lang="en-US" dirty="0" smtClean="0"/>
              <a:t> model </a:t>
            </a:r>
            <a:r>
              <a:rPr lang="en-US" dirty="0" err="1" smtClean="0"/>
              <a:t>ya</a:t>
            </a:r>
            <a:r>
              <a:rPr lang="en-US" dirty="0" smtClean="0"/>
              <a:t> </a:t>
            </a:r>
            <a:r>
              <a:rPr lang="en-US" dirty="0" err="1" smtClean="0"/>
              <a:t>da</a:t>
            </a:r>
            <a:r>
              <a:rPr lang="en-US" dirty="0" smtClean="0"/>
              <a:t> </a:t>
            </a:r>
            <a:r>
              <a:rPr lang="en-US" dirty="0" err="1" smtClean="0"/>
              <a:t>öğretmen</a:t>
            </a:r>
            <a:r>
              <a:rPr lang="en-US" dirty="0" smtClean="0"/>
              <a:t> </a:t>
            </a:r>
            <a:r>
              <a:rPr lang="en-US" dirty="0" err="1" smtClean="0"/>
              <a:t>gibi</a:t>
            </a:r>
            <a:r>
              <a:rPr lang="en-US" dirty="0" smtClean="0"/>
              <a:t> </a:t>
            </a:r>
            <a:r>
              <a:rPr lang="en-US" dirty="0" err="1" smtClean="0"/>
              <a:t>bir</a:t>
            </a:r>
            <a:r>
              <a:rPr lang="en-US" dirty="0" smtClean="0"/>
              <a:t> </a:t>
            </a:r>
            <a:r>
              <a:rPr lang="en-US" dirty="0" err="1" smtClean="0"/>
              <a:t>işlev</a:t>
            </a:r>
            <a:r>
              <a:rPr lang="en-US" dirty="0" smtClean="0"/>
              <a:t> </a:t>
            </a:r>
            <a:r>
              <a:rPr lang="en-US" dirty="0" err="1" smtClean="0"/>
              <a:t>görür</a:t>
            </a:r>
            <a:r>
              <a:rPr lang="en-US" dirty="0" smtClean="0"/>
              <a:t>.</a:t>
            </a:r>
            <a:endParaRPr lang="tr-TR" dirty="0" smtClean="0"/>
          </a:p>
          <a:p>
            <a:endParaRPr lang="tr-T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en-US" dirty="0" err="1" smtClean="0"/>
              <a:t>Aile</a:t>
            </a:r>
            <a:r>
              <a:rPr lang="en-US" dirty="0" smtClean="0"/>
              <a:t> </a:t>
            </a:r>
            <a:r>
              <a:rPr lang="en-US" dirty="0" err="1" smtClean="0"/>
              <a:t>terapisine</a:t>
            </a:r>
            <a:r>
              <a:rPr lang="en-US" dirty="0" smtClean="0"/>
              <a:t> </a:t>
            </a:r>
            <a:r>
              <a:rPr lang="en-US" dirty="0" err="1" smtClean="0"/>
              <a:t>etkileyen</a:t>
            </a:r>
            <a:r>
              <a:rPr lang="en-US" dirty="0" smtClean="0"/>
              <a:t> 2 </a:t>
            </a:r>
            <a:r>
              <a:rPr lang="en-US" dirty="0" err="1" smtClean="0"/>
              <a:t>temel</a:t>
            </a:r>
            <a:r>
              <a:rPr lang="en-US" dirty="0" smtClean="0"/>
              <a:t> </a:t>
            </a:r>
            <a:r>
              <a:rPr lang="en-US" dirty="0" err="1" smtClean="0"/>
              <a:t>yaklaşım</a:t>
            </a:r>
            <a:endParaRPr lang="tr-TR" dirty="0" smtClean="0"/>
          </a:p>
          <a:p>
            <a:r>
              <a:rPr lang="en-US" dirty="0" smtClean="0"/>
              <a:t>250'den </a:t>
            </a:r>
            <a:r>
              <a:rPr lang="en-US" dirty="0" err="1" smtClean="0"/>
              <a:t>fazla</a:t>
            </a:r>
            <a:r>
              <a:rPr lang="en-US" dirty="0" smtClean="0"/>
              <a:t> </a:t>
            </a:r>
            <a:r>
              <a:rPr lang="en-US" dirty="0" err="1" smtClean="0"/>
              <a:t>psikoterapik</a:t>
            </a:r>
            <a:r>
              <a:rPr lang="en-US" dirty="0" smtClean="0"/>
              <a:t> </a:t>
            </a:r>
            <a:r>
              <a:rPr lang="en-US" dirty="0" err="1" smtClean="0"/>
              <a:t>yaklaşım</a:t>
            </a:r>
            <a:r>
              <a:rPr lang="en-US" dirty="0" smtClean="0"/>
              <a:t> </a:t>
            </a:r>
            <a:r>
              <a:rPr lang="en-US" dirty="0" err="1" smtClean="0"/>
              <a:t>bulunmaktadır</a:t>
            </a:r>
            <a:r>
              <a:rPr lang="en-US" dirty="0" smtClean="0"/>
              <a:t> </a:t>
            </a:r>
            <a:r>
              <a:rPr lang="en-US" dirty="0" err="1" smtClean="0"/>
              <a:t>ancak</a:t>
            </a:r>
            <a:r>
              <a:rPr lang="en-US" dirty="0" smtClean="0"/>
              <a:t> </a:t>
            </a:r>
            <a:r>
              <a:rPr lang="en-US" dirty="0" err="1" smtClean="0"/>
              <a:t>bazılarının</a:t>
            </a:r>
            <a:r>
              <a:rPr lang="en-US" dirty="0" smtClean="0"/>
              <a:t> </a:t>
            </a:r>
            <a:r>
              <a:rPr lang="en-US" dirty="0" err="1" smtClean="0"/>
              <a:t>yaygın</a:t>
            </a:r>
            <a:r>
              <a:rPr lang="en-US" dirty="0" smtClean="0"/>
              <a:t> </a:t>
            </a:r>
            <a:r>
              <a:rPr lang="en-US" dirty="0" err="1" smtClean="0"/>
              <a:t>olarak</a:t>
            </a:r>
            <a:r>
              <a:rPr lang="en-US" dirty="0" smtClean="0"/>
              <a:t> </a:t>
            </a:r>
            <a:r>
              <a:rPr lang="en-US" dirty="0" err="1" smtClean="0"/>
              <a:t>bilindiği</a:t>
            </a:r>
            <a:r>
              <a:rPr lang="en-US" dirty="0" smtClean="0"/>
              <a:t> </a:t>
            </a:r>
            <a:r>
              <a:rPr lang="en-US" dirty="0" err="1" smtClean="0"/>
              <a:t>ifade</a:t>
            </a:r>
            <a:r>
              <a:rPr lang="en-US" dirty="0" smtClean="0"/>
              <a:t> </a:t>
            </a:r>
            <a:r>
              <a:rPr lang="en-US" dirty="0" err="1" smtClean="0"/>
              <a:t>edilmekte</a:t>
            </a:r>
            <a:r>
              <a:rPr lang="en-US" dirty="0" smtClean="0"/>
              <a:t>, </a:t>
            </a:r>
            <a:r>
              <a:rPr lang="en-US" dirty="0" err="1" smtClean="0"/>
              <a:t>aile</a:t>
            </a:r>
            <a:r>
              <a:rPr lang="en-US" dirty="0" smtClean="0"/>
              <a:t> </a:t>
            </a:r>
            <a:r>
              <a:rPr lang="en-US" dirty="0" err="1" smtClean="0"/>
              <a:t>terapisi</a:t>
            </a:r>
            <a:r>
              <a:rPr lang="en-US" dirty="0" smtClean="0"/>
              <a:t> </a:t>
            </a:r>
            <a:r>
              <a:rPr lang="en-US" dirty="0" err="1" smtClean="0"/>
              <a:t>yaklaşımlarının</a:t>
            </a:r>
            <a:r>
              <a:rPr lang="en-US" dirty="0" smtClean="0"/>
              <a:t> </a:t>
            </a:r>
            <a:r>
              <a:rPr lang="en-US" dirty="0" err="1" smtClean="0"/>
              <a:t>ortak</a:t>
            </a:r>
            <a:r>
              <a:rPr lang="en-US" dirty="0" smtClean="0"/>
              <a:t> </a:t>
            </a:r>
            <a:r>
              <a:rPr lang="en-US" dirty="0" err="1" smtClean="0"/>
              <a:t>yönleri</a:t>
            </a:r>
            <a:r>
              <a:rPr lang="en-US" dirty="0" smtClean="0"/>
              <a:t> </a:t>
            </a:r>
            <a:r>
              <a:rPr lang="en-US" dirty="0" err="1" smtClean="0"/>
              <a:t>bulunduğunu</a:t>
            </a:r>
            <a:r>
              <a:rPr lang="en-US" dirty="0" smtClean="0"/>
              <a:t>, </a:t>
            </a:r>
            <a:r>
              <a:rPr lang="en-US" dirty="0" err="1" smtClean="0"/>
              <a:t>birbirinden</a:t>
            </a:r>
            <a:r>
              <a:rPr lang="en-US" dirty="0" smtClean="0"/>
              <a:t> </a:t>
            </a:r>
            <a:r>
              <a:rPr lang="en-US" dirty="0" err="1" smtClean="0"/>
              <a:t>oldukça</a:t>
            </a:r>
            <a:r>
              <a:rPr lang="en-US" dirty="0" smtClean="0"/>
              <a:t>, </a:t>
            </a:r>
            <a:r>
              <a:rPr lang="en-US" dirty="0" err="1" smtClean="0"/>
              <a:t>zıt</a:t>
            </a:r>
            <a:r>
              <a:rPr lang="en-US" dirty="0" smtClean="0"/>
              <a:t> </a:t>
            </a:r>
            <a:r>
              <a:rPr lang="en-US" dirty="0" err="1" smtClean="0"/>
              <a:t>olan</a:t>
            </a:r>
            <a:r>
              <a:rPr lang="en-US" dirty="0" smtClean="0"/>
              <a:t> risk </a:t>
            </a:r>
            <a:r>
              <a:rPr lang="en-US" dirty="0" err="1" smtClean="0"/>
              <a:t>analiz</a:t>
            </a:r>
            <a:r>
              <a:rPr lang="en-US" dirty="0" smtClean="0"/>
              <a:t> </a:t>
            </a:r>
            <a:r>
              <a:rPr lang="en-US" dirty="0" err="1" smtClean="0"/>
              <a:t>ve</a:t>
            </a:r>
            <a:r>
              <a:rPr lang="en-US" dirty="0" smtClean="0"/>
              <a:t> </a:t>
            </a:r>
            <a:r>
              <a:rPr lang="en-US" dirty="0" err="1" smtClean="0"/>
              <a:t>sistem</a:t>
            </a:r>
            <a:r>
              <a:rPr lang="en-US" dirty="0" smtClean="0"/>
              <a:t> </a:t>
            </a:r>
            <a:r>
              <a:rPr lang="en-US" dirty="0" err="1" smtClean="0"/>
              <a:t>kuramlarından</a:t>
            </a:r>
            <a:r>
              <a:rPr lang="en-US" dirty="0" smtClean="0"/>
              <a:t> </a:t>
            </a:r>
            <a:r>
              <a:rPr lang="en-US" dirty="0" err="1" smtClean="0"/>
              <a:t>etkilendiklerini</a:t>
            </a:r>
            <a:r>
              <a:rPr lang="en-US" dirty="0" smtClean="0"/>
              <a:t> </a:t>
            </a:r>
            <a:r>
              <a:rPr lang="en-US" dirty="0" err="1" smtClean="0"/>
              <a:t>belirtmektedir</a:t>
            </a:r>
            <a:r>
              <a:rPr lang="en-US" dirty="0" smtClean="0"/>
              <a:t>.</a:t>
            </a:r>
            <a:endParaRPr lang="tr-TR" dirty="0" smtClean="0"/>
          </a:p>
          <a:p>
            <a:endParaRPr lang="tr-T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en-US" dirty="0" err="1" smtClean="0"/>
              <a:t>Psikoanalitik</a:t>
            </a:r>
            <a:r>
              <a:rPr lang="en-US" dirty="0" smtClean="0"/>
              <a:t> </a:t>
            </a:r>
            <a:r>
              <a:rPr lang="en-US" dirty="0" err="1" smtClean="0"/>
              <a:t>kuram</a:t>
            </a:r>
            <a:endParaRPr lang="tr-TR" dirty="0"/>
          </a:p>
        </p:txBody>
      </p:sp>
      <p:sp>
        <p:nvSpPr>
          <p:cNvPr id="3" name="2 İçerik Yer Tutucusu"/>
          <p:cNvSpPr>
            <a:spLocks noGrp="1"/>
          </p:cNvSpPr>
          <p:nvPr>
            <p:ph idx="1"/>
          </p:nvPr>
        </p:nvSpPr>
        <p:spPr/>
        <p:txBody>
          <a:bodyPr>
            <a:normAutofit/>
          </a:bodyPr>
          <a:lstStyle/>
          <a:p>
            <a:r>
              <a:rPr lang="en-US" dirty="0" err="1" smtClean="0"/>
              <a:t>Psikoanalitik</a:t>
            </a:r>
            <a:r>
              <a:rPr lang="en-US" dirty="0" smtClean="0"/>
              <a:t> </a:t>
            </a:r>
            <a:r>
              <a:rPr lang="en-US" dirty="0" err="1" smtClean="0"/>
              <a:t>kuramın</a:t>
            </a:r>
            <a:r>
              <a:rPr lang="en-US" dirty="0" smtClean="0"/>
              <a:t> </a:t>
            </a:r>
            <a:r>
              <a:rPr lang="en-US" dirty="0" err="1" smtClean="0"/>
              <a:t>kurucusu</a:t>
            </a:r>
            <a:r>
              <a:rPr lang="en-US" dirty="0" smtClean="0"/>
              <a:t> </a:t>
            </a:r>
            <a:r>
              <a:rPr lang="en-US" dirty="0" err="1" smtClean="0"/>
              <a:t>olan</a:t>
            </a:r>
            <a:r>
              <a:rPr lang="en-US" dirty="0" smtClean="0"/>
              <a:t> Freud, </a:t>
            </a:r>
            <a:r>
              <a:rPr lang="en-US" dirty="0" err="1" smtClean="0"/>
              <a:t>aileyi</a:t>
            </a:r>
            <a:r>
              <a:rPr lang="en-US" dirty="0" smtClean="0"/>
              <a:t> </a:t>
            </a:r>
            <a:r>
              <a:rPr lang="en-US" dirty="0" err="1" smtClean="0"/>
              <a:t>yalnızca</a:t>
            </a:r>
            <a:r>
              <a:rPr lang="en-US" dirty="0" smtClean="0"/>
              <a:t> </a:t>
            </a:r>
            <a:r>
              <a:rPr lang="en-US" dirty="0" err="1" smtClean="0"/>
              <a:t>biyolojik</a:t>
            </a:r>
            <a:r>
              <a:rPr lang="en-US" dirty="0" smtClean="0"/>
              <a:t> </a:t>
            </a:r>
            <a:r>
              <a:rPr lang="en-US" dirty="0" err="1" smtClean="0"/>
              <a:t>özellikleri</a:t>
            </a:r>
            <a:r>
              <a:rPr lang="en-US" dirty="0" smtClean="0"/>
              <a:t> </a:t>
            </a:r>
            <a:r>
              <a:rPr lang="en-US" dirty="0" err="1" smtClean="0"/>
              <a:t>ile</a:t>
            </a:r>
            <a:r>
              <a:rPr lang="en-US" dirty="0" smtClean="0"/>
              <a:t> </a:t>
            </a:r>
            <a:r>
              <a:rPr lang="en-US" dirty="0" err="1" smtClean="0"/>
              <a:t>değil</a:t>
            </a:r>
            <a:r>
              <a:rPr lang="en-US" dirty="0" smtClean="0"/>
              <a:t> </a:t>
            </a:r>
            <a:r>
              <a:rPr lang="en-US" dirty="0" err="1" smtClean="0"/>
              <a:t>literatürde</a:t>
            </a:r>
            <a:r>
              <a:rPr lang="en-US" dirty="0" smtClean="0"/>
              <a:t> </a:t>
            </a:r>
            <a:r>
              <a:rPr lang="en-US" dirty="0" err="1" smtClean="0"/>
              <a:t>Egemen</a:t>
            </a:r>
            <a:r>
              <a:rPr lang="en-US" dirty="0" smtClean="0"/>
              <a:t> </a:t>
            </a:r>
            <a:r>
              <a:rPr lang="en-US" dirty="0" err="1" smtClean="0"/>
              <a:t>olan</a:t>
            </a:r>
            <a:r>
              <a:rPr lang="en-US" dirty="0" smtClean="0"/>
              <a:t> </a:t>
            </a:r>
            <a:r>
              <a:rPr lang="en-US" dirty="0" err="1" smtClean="0"/>
              <a:t>normların</a:t>
            </a:r>
            <a:r>
              <a:rPr lang="en-US" dirty="0" smtClean="0"/>
              <a:t> </a:t>
            </a:r>
            <a:r>
              <a:rPr lang="en-US" dirty="0" err="1" smtClean="0"/>
              <a:t>temsilcileri</a:t>
            </a:r>
            <a:r>
              <a:rPr lang="en-US" dirty="0" smtClean="0"/>
              <a:t> </a:t>
            </a:r>
            <a:r>
              <a:rPr lang="en-US" dirty="0" err="1" smtClean="0"/>
              <a:t>olarak</a:t>
            </a:r>
            <a:r>
              <a:rPr lang="en-US" dirty="0" smtClean="0"/>
              <a:t> </a:t>
            </a:r>
            <a:r>
              <a:rPr lang="en-US" dirty="0" err="1" smtClean="0"/>
              <a:t>da</a:t>
            </a:r>
            <a:r>
              <a:rPr lang="en-US" dirty="0" smtClean="0"/>
              <a:t> </a:t>
            </a:r>
            <a:r>
              <a:rPr lang="en-US" dirty="0" err="1" smtClean="0"/>
              <a:t>belirlemektedir</a:t>
            </a:r>
            <a:r>
              <a:rPr lang="en-US" dirty="0" smtClean="0"/>
              <a:t> </a:t>
            </a:r>
            <a:r>
              <a:rPr lang="en-US" dirty="0" err="1" smtClean="0"/>
              <a:t>aile</a:t>
            </a:r>
            <a:r>
              <a:rPr lang="en-US" dirty="0" smtClean="0"/>
              <a:t> </a:t>
            </a:r>
            <a:r>
              <a:rPr lang="en-US" dirty="0" err="1" smtClean="0"/>
              <a:t>çocuğun</a:t>
            </a:r>
            <a:r>
              <a:rPr lang="en-US" dirty="0" smtClean="0"/>
              <a:t> EGO </a:t>
            </a:r>
            <a:r>
              <a:rPr lang="en-US" dirty="0" err="1" smtClean="0"/>
              <a:t>fonksiyonlarını</a:t>
            </a:r>
            <a:r>
              <a:rPr lang="en-US" dirty="0" smtClean="0"/>
              <a:t> </a:t>
            </a:r>
            <a:r>
              <a:rPr lang="en-US" dirty="0" err="1" smtClean="0"/>
              <a:t>geliştirerek</a:t>
            </a:r>
            <a:r>
              <a:rPr lang="en-US" dirty="0" smtClean="0"/>
              <a:t> </a:t>
            </a:r>
            <a:r>
              <a:rPr lang="en-US" dirty="0" err="1" smtClean="0"/>
              <a:t>uyum</a:t>
            </a:r>
            <a:r>
              <a:rPr lang="en-US" dirty="0" smtClean="0"/>
              <a:t> </a:t>
            </a:r>
            <a:r>
              <a:rPr lang="en-US" dirty="0" err="1" smtClean="0"/>
              <a:t>sağlayıcı</a:t>
            </a:r>
            <a:r>
              <a:rPr lang="en-US" dirty="0" smtClean="0"/>
              <a:t> </a:t>
            </a:r>
            <a:r>
              <a:rPr lang="en-US" dirty="0" err="1" smtClean="0"/>
              <a:t>ve</a:t>
            </a:r>
            <a:r>
              <a:rPr lang="en-US" dirty="0" smtClean="0"/>
              <a:t> </a:t>
            </a:r>
            <a:r>
              <a:rPr lang="en-US" dirty="0" err="1" smtClean="0"/>
              <a:t>süperego</a:t>
            </a:r>
            <a:r>
              <a:rPr lang="en-US" dirty="0" smtClean="0"/>
              <a:t> </a:t>
            </a:r>
            <a:r>
              <a:rPr lang="en-US" dirty="0" err="1" smtClean="0"/>
              <a:t>fonksiyonlarını</a:t>
            </a:r>
            <a:r>
              <a:rPr lang="en-US" dirty="0" smtClean="0"/>
              <a:t> </a:t>
            </a:r>
            <a:r>
              <a:rPr lang="en-US" dirty="0" err="1" smtClean="0"/>
              <a:t>içeriğini</a:t>
            </a:r>
            <a:r>
              <a:rPr lang="en-US" dirty="0" smtClean="0"/>
              <a:t> </a:t>
            </a:r>
            <a:r>
              <a:rPr lang="en-US" dirty="0" err="1" smtClean="0"/>
              <a:t>kolaylaştırıcı</a:t>
            </a:r>
            <a:r>
              <a:rPr lang="en-US" dirty="0" smtClean="0"/>
              <a:t> </a:t>
            </a:r>
            <a:r>
              <a:rPr lang="en-US" dirty="0" err="1" smtClean="0"/>
              <a:t>etkinliklerde</a:t>
            </a:r>
            <a:r>
              <a:rPr lang="en-US" dirty="0" smtClean="0"/>
              <a:t> </a:t>
            </a:r>
            <a:r>
              <a:rPr lang="en-US" dirty="0" err="1" smtClean="0"/>
              <a:t>bulunduklarını</a:t>
            </a:r>
            <a:r>
              <a:rPr lang="en-US" dirty="0" smtClean="0"/>
              <a:t> </a:t>
            </a:r>
            <a:r>
              <a:rPr lang="en-US" dirty="0" err="1" smtClean="0"/>
              <a:t>dürtülerini</a:t>
            </a:r>
            <a:r>
              <a:rPr lang="en-US" dirty="0" smtClean="0"/>
              <a:t> </a:t>
            </a:r>
            <a:r>
              <a:rPr lang="en-US" dirty="0" err="1" smtClean="0"/>
              <a:t>kültürlere</a:t>
            </a:r>
            <a:r>
              <a:rPr lang="en-US" dirty="0" smtClean="0"/>
              <a:t> </a:t>
            </a:r>
            <a:r>
              <a:rPr lang="en-US" dirty="0" err="1" smtClean="0"/>
              <a:t>uygun</a:t>
            </a:r>
            <a:r>
              <a:rPr lang="en-US" dirty="0" smtClean="0"/>
              <a:t> </a:t>
            </a:r>
            <a:r>
              <a:rPr lang="en-US" dirty="0" err="1" smtClean="0"/>
              <a:t>bir</a:t>
            </a:r>
            <a:r>
              <a:rPr lang="en-US" dirty="0" smtClean="0"/>
              <a:t> </a:t>
            </a:r>
            <a:r>
              <a:rPr lang="en-US" dirty="0" err="1" smtClean="0"/>
              <a:t>düzeltme</a:t>
            </a:r>
            <a:r>
              <a:rPr lang="en-US" dirty="0" smtClean="0"/>
              <a:t> </a:t>
            </a:r>
            <a:r>
              <a:rPr lang="en-US" dirty="0" err="1" smtClean="0"/>
              <a:t>içinde</a:t>
            </a:r>
            <a:r>
              <a:rPr lang="en-US" dirty="0" smtClean="0"/>
              <a:t> </a:t>
            </a:r>
            <a:r>
              <a:rPr lang="en-US" dirty="0" err="1" smtClean="0"/>
              <a:t>ifade</a:t>
            </a:r>
            <a:r>
              <a:rPr lang="en-US" dirty="0" smtClean="0"/>
              <a:t> </a:t>
            </a:r>
            <a:r>
              <a:rPr lang="en-US" dirty="0" err="1" smtClean="0"/>
              <a:t>edebilmesini</a:t>
            </a:r>
            <a:r>
              <a:rPr lang="en-US" dirty="0" smtClean="0"/>
              <a:t> </a:t>
            </a:r>
            <a:endParaRPr lang="tr-TR" dirty="0" smtClean="0"/>
          </a:p>
          <a:p>
            <a:endParaRPr lang="tr-TR"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en-US" dirty="0" err="1" smtClean="0"/>
              <a:t>Psikanalitik</a:t>
            </a:r>
            <a:r>
              <a:rPr lang="en-US" dirty="0" smtClean="0"/>
              <a:t> </a:t>
            </a:r>
            <a:r>
              <a:rPr lang="en-US" dirty="0" err="1" smtClean="0"/>
              <a:t>aile</a:t>
            </a:r>
            <a:r>
              <a:rPr lang="en-US" dirty="0" smtClean="0"/>
              <a:t> </a:t>
            </a:r>
            <a:r>
              <a:rPr lang="en-US" dirty="0" err="1" smtClean="0"/>
              <a:t>terapisi</a:t>
            </a:r>
            <a:endParaRPr lang="tr-TR" dirty="0"/>
          </a:p>
        </p:txBody>
      </p:sp>
      <p:sp>
        <p:nvSpPr>
          <p:cNvPr id="3" name="2 İçerik Yer Tutucusu"/>
          <p:cNvSpPr>
            <a:spLocks noGrp="1"/>
          </p:cNvSpPr>
          <p:nvPr>
            <p:ph idx="1"/>
          </p:nvPr>
        </p:nvSpPr>
        <p:spPr/>
        <p:txBody>
          <a:bodyPr>
            <a:normAutofit/>
          </a:bodyPr>
          <a:lstStyle/>
          <a:p>
            <a:r>
              <a:rPr lang="en-US" dirty="0" smtClean="0"/>
              <a:t>1950'li </a:t>
            </a:r>
            <a:r>
              <a:rPr lang="en-US" dirty="0" err="1" smtClean="0"/>
              <a:t>yıllarda</a:t>
            </a:r>
            <a:r>
              <a:rPr lang="en-US" dirty="0" smtClean="0"/>
              <a:t> </a:t>
            </a:r>
            <a:r>
              <a:rPr lang="en-US" dirty="0" err="1" smtClean="0"/>
              <a:t>sistematik</a:t>
            </a:r>
            <a:r>
              <a:rPr lang="en-US" dirty="0" smtClean="0"/>
              <a:t> </a:t>
            </a:r>
            <a:r>
              <a:rPr lang="en-US" dirty="0" err="1" smtClean="0"/>
              <a:t>terapi</a:t>
            </a:r>
            <a:r>
              <a:rPr lang="en-US" dirty="0" smtClean="0"/>
              <a:t> </a:t>
            </a:r>
            <a:r>
              <a:rPr lang="en-US" dirty="0" err="1" smtClean="0"/>
              <a:t>görüşleri</a:t>
            </a:r>
            <a:r>
              <a:rPr lang="en-US" dirty="0" smtClean="0"/>
              <a:t> </a:t>
            </a:r>
            <a:r>
              <a:rPr lang="en-US" dirty="0" err="1" smtClean="0"/>
              <a:t>gelişmeye</a:t>
            </a:r>
            <a:r>
              <a:rPr lang="en-US" dirty="0" smtClean="0"/>
              <a:t> </a:t>
            </a:r>
            <a:r>
              <a:rPr lang="en-US" dirty="0" err="1" smtClean="0"/>
              <a:t>başlarken</a:t>
            </a:r>
            <a:r>
              <a:rPr lang="en-US" dirty="0" smtClean="0"/>
              <a:t> </a:t>
            </a:r>
            <a:r>
              <a:rPr lang="en-US" dirty="0" err="1" smtClean="0"/>
              <a:t>psikanalitik</a:t>
            </a:r>
            <a:r>
              <a:rPr lang="en-US" dirty="0" smtClean="0"/>
              <a:t> </a:t>
            </a:r>
            <a:r>
              <a:rPr lang="en-US" dirty="0" err="1" smtClean="0"/>
              <a:t>grup</a:t>
            </a:r>
            <a:r>
              <a:rPr lang="en-US" dirty="0" smtClean="0"/>
              <a:t> </a:t>
            </a:r>
            <a:r>
              <a:rPr lang="en-US" dirty="0" err="1" smtClean="0"/>
              <a:t>kuramları</a:t>
            </a:r>
            <a:r>
              <a:rPr lang="en-US" dirty="0" smtClean="0"/>
              <a:t> </a:t>
            </a:r>
            <a:r>
              <a:rPr lang="en-US" dirty="0" err="1" smtClean="0"/>
              <a:t>ve</a:t>
            </a:r>
            <a:r>
              <a:rPr lang="en-US" dirty="0" smtClean="0"/>
              <a:t> </a:t>
            </a:r>
            <a:r>
              <a:rPr lang="en-US" dirty="0" err="1" smtClean="0"/>
              <a:t>tedavileri</a:t>
            </a:r>
            <a:r>
              <a:rPr lang="en-US" dirty="0" smtClean="0"/>
              <a:t> de </a:t>
            </a:r>
            <a:r>
              <a:rPr lang="en-US" dirty="0" err="1" smtClean="0"/>
              <a:t>ortaya</a:t>
            </a:r>
            <a:r>
              <a:rPr lang="en-US" dirty="0" smtClean="0"/>
              <a:t> </a:t>
            </a:r>
            <a:r>
              <a:rPr lang="en-US" dirty="0" err="1" smtClean="0"/>
              <a:t>çıkmıştır</a:t>
            </a:r>
            <a:r>
              <a:rPr lang="en-US" dirty="0" smtClean="0"/>
              <a:t> </a:t>
            </a:r>
            <a:r>
              <a:rPr lang="en-US" dirty="0" err="1" smtClean="0"/>
              <a:t>psikoanalitik</a:t>
            </a:r>
            <a:r>
              <a:rPr lang="en-US" dirty="0" smtClean="0"/>
              <a:t> </a:t>
            </a:r>
            <a:r>
              <a:rPr lang="en-US" dirty="0" err="1" smtClean="0"/>
              <a:t>aile</a:t>
            </a:r>
            <a:r>
              <a:rPr lang="en-US" dirty="0" smtClean="0"/>
              <a:t> </a:t>
            </a:r>
            <a:r>
              <a:rPr lang="en-US" dirty="0" err="1" smtClean="0"/>
              <a:t>terapisini</a:t>
            </a:r>
            <a:r>
              <a:rPr lang="en-US" dirty="0" smtClean="0"/>
              <a:t> </a:t>
            </a:r>
            <a:r>
              <a:rPr lang="en-US" dirty="0" err="1" smtClean="0"/>
              <a:t>gelişiminde</a:t>
            </a:r>
            <a:r>
              <a:rPr lang="en-US" dirty="0" smtClean="0"/>
              <a:t> </a:t>
            </a:r>
            <a:r>
              <a:rPr lang="en-US" dirty="0" err="1" smtClean="0"/>
              <a:t>Freud'un</a:t>
            </a:r>
            <a:r>
              <a:rPr lang="en-US" dirty="0" smtClean="0"/>
              <a:t> </a:t>
            </a:r>
            <a:r>
              <a:rPr lang="en-US" dirty="0" err="1" smtClean="0"/>
              <a:t>bireye</a:t>
            </a:r>
            <a:r>
              <a:rPr lang="en-US" dirty="0" smtClean="0"/>
              <a:t> </a:t>
            </a:r>
            <a:r>
              <a:rPr lang="en-US" dirty="0" err="1" smtClean="0"/>
              <a:t>bakışı</a:t>
            </a:r>
            <a:r>
              <a:rPr lang="en-US" dirty="0" smtClean="0"/>
              <a:t> </a:t>
            </a:r>
            <a:r>
              <a:rPr lang="en-US" dirty="0" err="1" smtClean="0"/>
              <a:t>ve</a:t>
            </a:r>
            <a:r>
              <a:rPr lang="en-US" dirty="0" smtClean="0"/>
              <a:t> </a:t>
            </a:r>
            <a:r>
              <a:rPr lang="en-US" dirty="0" err="1" smtClean="0"/>
              <a:t>birey</a:t>
            </a:r>
            <a:r>
              <a:rPr lang="en-US" dirty="0" smtClean="0"/>
              <a:t> </a:t>
            </a:r>
            <a:r>
              <a:rPr lang="en-US" dirty="0" err="1" smtClean="0"/>
              <a:t>Grup</a:t>
            </a:r>
            <a:r>
              <a:rPr lang="en-US" dirty="0" smtClean="0"/>
              <a:t> </a:t>
            </a:r>
            <a:r>
              <a:rPr lang="en-US" dirty="0" err="1" smtClean="0"/>
              <a:t>etkileşimine</a:t>
            </a:r>
            <a:r>
              <a:rPr lang="en-US" dirty="0" smtClean="0"/>
              <a:t> </a:t>
            </a:r>
            <a:r>
              <a:rPr lang="en-US" dirty="0" err="1" smtClean="0"/>
              <a:t>ilişkin</a:t>
            </a:r>
            <a:r>
              <a:rPr lang="en-US" dirty="0" smtClean="0"/>
              <a:t> </a:t>
            </a:r>
            <a:r>
              <a:rPr lang="en-US" dirty="0" err="1" smtClean="0"/>
              <a:t>görüşleri</a:t>
            </a:r>
            <a:r>
              <a:rPr lang="en-US" dirty="0" smtClean="0"/>
              <a:t> </a:t>
            </a:r>
            <a:r>
              <a:rPr lang="en-US" dirty="0" err="1" smtClean="0"/>
              <a:t>etkili</a:t>
            </a:r>
            <a:r>
              <a:rPr lang="en-US" dirty="0" smtClean="0"/>
              <a:t> </a:t>
            </a:r>
            <a:r>
              <a:rPr lang="en-US" dirty="0" err="1" smtClean="0"/>
              <a:t>olmuştur</a:t>
            </a:r>
            <a:r>
              <a:rPr lang="en-US" dirty="0" smtClean="0"/>
              <a:t> </a:t>
            </a:r>
            <a:r>
              <a:rPr lang="en-US" dirty="0" err="1" smtClean="0"/>
              <a:t>Freud'un</a:t>
            </a:r>
            <a:r>
              <a:rPr lang="en-US" dirty="0" smtClean="0"/>
              <a:t> </a:t>
            </a:r>
            <a:r>
              <a:rPr lang="en-US" dirty="0" err="1" smtClean="0"/>
              <a:t>birey</a:t>
            </a:r>
            <a:r>
              <a:rPr lang="en-US" dirty="0" smtClean="0"/>
              <a:t> </a:t>
            </a:r>
            <a:r>
              <a:rPr lang="en-US" dirty="0" err="1" smtClean="0"/>
              <a:t>grubun</a:t>
            </a:r>
            <a:r>
              <a:rPr lang="en-US" dirty="0" smtClean="0"/>
              <a:t> </a:t>
            </a:r>
            <a:r>
              <a:rPr lang="en-US" dirty="0" err="1" smtClean="0"/>
              <a:t>içselleştirilmesi</a:t>
            </a:r>
            <a:r>
              <a:rPr lang="en-US" dirty="0" smtClean="0"/>
              <a:t> dir </a:t>
            </a:r>
            <a:r>
              <a:rPr lang="en-US" dirty="0" err="1" smtClean="0"/>
              <a:t>bireyin</a:t>
            </a:r>
            <a:r>
              <a:rPr lang="en-US" dirty="0" smtClean="0"/>
              <a:t> </a:t>
            </a:r>
            <a:r>
              <a:rPr lang="en-US" dirty="0" err="1" smtClean="0"/>
              <a:t>ruhsal</a:t>
            </a:r>
            <a:r>
              <a:rPr lang="en-US" dirty="0" smtClean="0"/>
              <a:t> </a:t>
            </a:r>
            <a:r>
              <a:rPr lang="en-US" dirty="0" err="1" smtClean="0"/>
              <a:t>yapısı</a:t>
            </a:r>
            <a:r>
              <a:rPr lang="en-US" dirty="0" smtClean="0"/>
              <a:t> </a:t>
            </a:r>
            <a:r>
              <a:rPr lang="en-US" dirty="0" err="1" smtClean="0"/>
              <a:t>aile</a:t>
            </a:r>
            <a:r>
              <a:rPr lang="en-US" dirty="0" smtClean="0"/>
              <a:t> </a:t>
            </a:r>
            <a:r>
              <a:rPr lang="en-US" dirty="0" err="1" smtClean="0"/>
              <a:t>ilişkileri</a:t>
            </a:r>
            <a:r>
              <a:rPr lang="en-US" dirty="0" smtClean="0"/>
              <a:t> </a:t>
            </a:r>
            <a:r>
              <a:rPr lang="en-US" dirty="0" err="1" smtClean="0"/>
              <a:t>aynen</a:t>
            </a:r>
            <a:r>
              <a:rPr lang="en-US" dirty="0" smtClean="0"/>
              <a:t> </a:t>
            </a:r>
            <a:r>
              <a:rPr lang="en-US" dirty="0" err="1" smtClean="0"/>
              <a:t>içi</a:t>
            </a:r>
            <a:r>
              <a:rPr lang="en-US" dirty="0" smtClean="0"/>
              <a:t> </a:t>
            </a:r>
            <a:r>
              <a:rPr lang="en-US" dirty="0" err="1" smtClean="0"/>
              <a:t>alınmasından</a:t>
            </a:r>
            <a:r>
              <a:rPr lang="en-US" dirty="0" smtClean="0"/>
              <a:t> </a:t>
            </a:r>
            <a:r>
              <a:rPr lang="en-US" dirty="0" err="1" smtClean="0"/>
              <a:t>oluşur</a:t>
            </a:r>
            <a:r>
              <a:rPr lang="en-US" dirty="0" smtClean="0"/>
              <a:t> </a:t>
            </a:r>
            <a:r>
              <a:rPr lang="en-US" dirty="0" err="1" smtClean="0"/>
              <a:t>şeklindeki</a:t>
            </a:r>
            <a:r>
              <a:rPr lang="en-US" dirty="0" smtClean="0"/>
              <a:t> </a:t>
            </a:r>
            <a:r>
              <a:rPr lang="en-US" dirty="0" err="1" smtClean="0"/>
              <a:t>görüşleri</a:t>
            </a:r>
            <a:r>
              <a:rPr lang="en-US" dirty="0" smtClean="0"/>
              <a:t> </a:t>
            </a:r>
            <a:r>
              <a:rPr lang="en-US" dirty="0" err="1" smtClean="0"/>
              <a:t>Analitik</a:t>
            </a:r>
            <a:r>
              <a:rPr lang="en-US" dirty="0" smtClean="0"/>
              <a:t> </a:t>
            </a:r>
            <a:r>
              <a:rPr lang="en-US" dirty="0" err="1" smtClean="0"/>
              <a:t>aile</a:t>
            </a:r>
            <a:r>
              <a:rPr lang="en-US" dirty="0" smtClean="0"/>
              <a:t> </a:t>
            </a:r>
            <a:r>
              <a:rPr lang="en-US" dirty="0" err="1" smtClean="0"/>
              <a:t>terapisinin</a:t>
            </a:r>
            <a:r>
              <a:rPr lang="en-US" dirty="0" smtClean="0"/>
              <a:t> </a:t>
            </a:r>
            <a:r>
              <a:rPr lang="en-US" dirty="0" err="1" smtClean="0"/>
              <a:t>gelişiminde</a:t>
            </a:r>
            <a:r>
              <a:rPr lang="en-US" dirty="0" smtClean="0"/>
              <a:t> </a:t>
            </a:r>
            <a:r>
              <a:rPr lang="en-US" dirty="0" err="1" smtClean="0"/>
              <a:t>Öncü</a:t>
            </a:r>
            <a:r>
              <a:rPr lang="en-US" dirty="0" smtClean="0"/>
              <a:t> </a:t>
            </a:r>
            <a:r>
              <a:rPr lang="en-US" dirty="0" err="1" smtClean="0"/>
              <a:t>rol</a:t>
            </a:r>
            <a:r>
              <a:rPr lang="en-US" dirty="0" smtClean="0"/>
              <a:t> </a:t>
            </a:r>
            <a:r>
              <a:rPr lang="en-US" dirty="0" err="1" smtClean="0"/>
              <a:t>üstlenmiştir</a:t>
            </a:r>
            <a:r>
              <a:rPr lang="en-US" dirty="0" smtClean="0"/>
              <a:t>.</a:t>
            </a:r>
            <a:endParaRPr lang="tr-TR" dirty="0" smtClean="0"/>
          </a:p>
          <a:p>
            <a:endParaRPr lang="tr-T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en-US" dirty="0" err="1" smtClean="0"/>
              <a:t>Sistem</a:t>
            </a:r>
            <a:r>
              <a:rPr lang="en-US" dirty="0" smtClean="0"/>
              <a:t> </a:t>
            </a:r>
            <a:r>
              <a:rPr lang="en-US" dirty="0" err="1" smtClean="0"/>
              <a:t>kuramı</a:t>
            </a:r>
            <a:r>
              <a:rPr lang="tr-TR" dirty="0" smtClean="0"/>
              <a:t/>
            </a:r>
            <a:br>
              <a:rPr lang="tr-TR" dirty="0" smtClean="0"/>
            </a:br>
            <a:endParaRPr lang="tr-TR" dirty="0"/>
          </a:p>
        </p:txBody>
      </p:sp>
      <p:sp>
        <p:nvSpPr>
          <p:cNvPr id="3" name="2 İçerik Yer Tutucusu"/>
          <p:cNvSpPr>
            <a:spLocks noGrp="1"/>
          </p:cNvSpPr>
          <p:nvPr>
            <p:ph idx="1"/>
          </p:nvPr>
        </p:nvSpPr>
        <p:spPr/>
        <p:txBody>
          <a:bodyPr>
            <a:normAutofit lnSpcReduction="10000"/>
          </a:bodyPr>
          <a:lstStyle/>
          <a:p>
            <a:r>
              <a:rPr lang="en-US" dirty="0" err="1" smtClean="0"/>
              <a:t>Evrenin</a:t>
            </a:r>
            <a:r>
              <a:rPr lang="en-US" dirty="0" smtClean="0"/>
              <a:t> </a:t>
            </a:r>
            <a:r>
              <a:rPr lang="en-US" dirty="0" err="1" smtClean="0"/>
              <a:t>hareketini</a:t>
            </a:r>
            <a:r>
              <a:rPr lang="en-US" dirty="0" smtClean="0"/>
              <a:t> </a:t>
            </a:r>
            <a:r>
              <a:rPr lang="en-US" dirty="0" err="1" smtClean="0"/>
              <a:t>açıklayan</a:t>
            </a:r>
            <a:r>
              <a:rPr lang="en-US" dirty="0" smtClean="0"/>
              <a:t> </a:t>
            </a:r>
            <a:r>
              <a:rPr lang="en-US" dirty="0" err="1" smtClean="0"/>
              <a:t>genel</a:t>
            </a:r>
            <a:r>
              <a:rPr lang="en-US" dirty="0" smtClean="0"/>
              <a:t> </a:t>
            </a:r>
            <a:r>
              <a:rPr lang="en-US" dirty="0" err="1" smtClean="0"/>
              <a:t>sistem</a:t>
            </a:r>
            <a:r>
              <a:rPr lang="en-US" dirty="0" smtClean="0"/>
              <a:t> </a:t>
            </a:r>
            <a:r>
              <a:rPr lang="en-US" dirty="0" err="1" smtClean="0"/>
              <a:t>kuramında</a:t>
            </a:r>
            <a:r>
              <a:rPr lang="en-US" dirty="0" smtClean="0"/>
              <a:t> </a:t>
            </a:r>
            <a:r>
              <a:rPr lang="en-US" dirty="0" err="1" smtClean="0"/>
              <a:t>evrenin</a:t>
            </a:r>
            <a:r>
              <a:rPr lang="en-US" dirty="0" smtClean="0"/>
              <a:t> </a:t>
            </a:r>
            <a:r>
              <a:rPr lang="en-US" dirty="0" err="1" smtClean="0"/>
              <a:t>galaksilerden</a:t>
            </a:r>
            <a:r>
              <a:rPr lang="en-US" dirty="0" smtClean="0"/>
              <a:t> atom </a:t>
            </a:r>
            <a:r>
              <a:rPr lang="en-US" dirty="0" err="1" smtClean="0"/>
              <a:t>içi</a:t>
            </a:r>
            <a:r>
              <a:rPr lang="en-US" dirty="0" smtClean="0"/>
              <a:t> </a:t>
            </a:r>
            <a:r>
              <a:rPr lang="en-US" dirty="0" err="1" smtClean="0"/>
              <a:t>parçacıklara</a:t>
            </a:r>
            <a:r>
              <a:rPr lang="en-US" dirty="0" smtClean="0"/>
              <a:t> </a:t>
            </a:r>
            <a:r>
              <a:rPr lang="en-US" dirty="0" err="1" smtClean="0"/>
              <a:t>kadar</a:t>
            </a:r>
            <a:r>
              <a:rPr lang="en-US" dirty="0" smtClean="0"/>
              <a:t> </a:t>
            </a:r>
            <a:r>
              <a:rPr lang="en-US" dirty="0" err="1" smtClean="0"/>
              <a:t>bir</a:t>
            </a:r>
            <a:r>
              <a:rPr lang="en-US" dirty="0" smtClean="0"/>
              <a:t> </a:t>
            </a:r>
            <a:r>
              <a:rPr lang="en-US" dirty="0" err="1" smtClean="0"/>
              <a:t>sistem</a:t>
            </a:r>
            <a:r>
              <a:rPr lang="en-US" dirty="0" smtClean="0"/>
              <a:t> </a:t>
            </a:r>
            <a:r>
              <a:rPr lang="en-US" dirty="0" err="1" smtClean="0"/>
              <a:t>bütünlüğü</a:t>
            </a:r>
            <a:r>
              <a:rPr lang="en-US" dirty="0" smtClean="0"/>
              <a:t> </a:t>
            </a:r>
            <a:r>
              <a:rPr lang="en-US" dirty="0" err="1" smtClean="0"/>
              <a:t>içinde</a:t>
            </a:r>
            <a:r>
              <a:rPr lang="en-US" dirty="0" smtClean="0"/>
              <a:t> </a:t>
            </a:r>
            <a:r>
              <a:rPr lang="en-US" dirty="0" err="1" smtClean="0"/>
              <a:t>bulunduğu</a:t>
            </a:r>
            <a:r>
              <a:rPr lang="en-US" dirty="0" smtClean="0"/>
              <a:t> </a:t>
            </a:r>
            <a:r>
              <a:rPr lang="en-US" dirty="0" err="1" smtClean="0"/>
              <a:t>yaşayan</a:t>
            </a:r>
            <a:r>
              <a:rPr lang="en-US" dirty="0" smtClean="0"/>
              <a:t> </a:t>
            </a:r>
            <a:r>
              <a:rPr lang="en-US" dirty="0" err="1" smtClean="0"/>
              <a:t>tüm</a:t>
            </a:r>
            <a:r>
              <a:rPr lang="en-US" dirty="0" smtClean="0"/>
              <a:t> </a:t>
            </a:r>
            <a:r>
              <a:rPr lang="en-US" dirty="0" err="1" smtClean="0"/>
              <a:t>organizmaların</a:t>
            </a:r>
            <a:r>
              <a:rPr lang="en-US" dirty="0" smtClean="0"/>
              <a:t> </a:t>
            </a:r>
            <a:r>
              <a:rPr lang="en-US" dirty="0" err="1" smtClean="0"/>
              <a:t>da</a:t>
            </a:r>
            <a:r>
              <a:rPr lang="en-US" dirty="0" smtClean="0"/>
              <a:t> </a:t>
            </a:r>
            <a:r>
              <a:rPr lang="en-US" dirty="0" err="1" smtClean="0"/>
              <a:t>daha</a:t>
            </a:r>
            <a:r>
              <a:rPr lang="en-US" dirty="0" smtClean="0"/>
              <a:t> </a:t>
            </a:r>
            <a:r>
              <a:rPr lang="en-US" dirty="0" err="1" smtClean="0"/>
              <a:t>büyük</a:t>
            </a:r>
            <a:r>
              <a:rPr lang="en-US" dirty="0" smtClean="0"/>
              <a:t> </a:t>
            </a:r>
            <a:r>
              <a:rPr lang="en-US" dirty="0" err="1" smtClean="0"/>
              <a:t>sistemleri</a:t>
            </a:r>
            <a:r>
              <a:rPr lang="en-US" dirty="0" smtClean="0"/>
              <a:t> </a:t>
            </a:r>
            <a:r>
              <a:rPr lang="en-US" dirty="0" err="1" smtClean="0"/>
              <a:t>parçaları</a:t>
            </a:r>
            <a:r>
              <a:rPr lang="en-US" dirty="0" smtClean="0"/>
              <a:t> </a:t>
            </a:r>
            <a:r>
              <a:rPr lang="en-US" dirty="0" err="1" smtClean="0"/>
              <a:t>olduğu</a:t>
            </a:r>
            <a:r>
              <a:rPr lang="en-US" dirty="0" smtClean="0"/>
              <a:t> </a:t>
            </a:r>
            <a:r>
              <a:rPr lang="en-US" dirty="0" err="1" smtClean="0"/>
              <a:t>kabul</a:t>
            </a:r>
            <a:r>
              <a:rPr lang="en-US" dirty="0" smtClean="0"/>
              <a:t> </a:t>
            </a:r>
            <a:r>
              <a:rPr lang="en-US" dirty="0" err="1" smtClean="0"/>
              <a:t>edilir</a:t>
            </a:r>
            <a:r>
              <a:rPr lang="en-US" dirty="0" smtClean="0"/>
              <a:t> </a:t>
            </a:r>
            <a:r>
              <a:rPr lang="en-US" dirty="0" err="1" smtClean="0"/>
              <a:t>birey</a:t>
            </a:r>
            <a:r>
              <a:rPr lang="en-US" dirty="0" smtClean="0"/>
              <a:t> </a:t>
            </a:r>
            <a:r>
              <a:rPr lang="en-US" dirty="0" err="1" smtClean="0"/>
              <a:t>aile</a:t>
            </a:r>
            <a:r>
              <a:rPr lang="en-US" dirty="0" smtClean="0"/>
              <a:t> </a:t>
            </a:r>
            <a:r>
              <a:rPr lang="en-US" dirty="0" err="1" smtClean="0"/>
              <a:t>grup</a:t>
            </a:r>
            <a:r>
              <a:rPr lang="en-US" dirty="0" smtClean="0"/>
              <a:t> </a:t>
            </a:r>
            <a:r>
              <a:rPr lang="en-US" dirty="0" err="1" smtClean="0"/>
              <a:t>toplum</a:t>
            </a:r>
            <a:r>
              <a:rPr lang="en-US" dirty="0" smtClean="0"/>
              <a:t> </a:t>
            </a:r>
            <a:r>
              <a:rPr lang="en-US" dirty="0" err="1" smtClean="0"/>
              <a:t>gibi</a:t>
            </a:r>
            <a:r>
              <a:rPr lang="en-US" dirty="0" smtClean="0"/>
              <a:t> </a:t>
            </a:r>
            <a:r>
              <a:rPr lang="en-US" dirty="0" err="1" smtClean="0"/>
              <a:t>birimlerde</a:t>
            </a:r>
            <a:r>
              <a:rPr lang="en-US" dirty="0" smtClean="0"/>
              <a:t> </a:t>
            </a:r>
            <a:r>
              <a:rPr lang="en-US" dirty="0" err="1" smtClean="0"/>
              <a:t>bu</a:t>
            </a:r>
            <a:r>
              <a:rPr lang="en-US" dirty="0" smtClean="0"/>
              <a:t> </a:t>
            </a:r>
            <a:r>
              <a:rPr lang="en-US" dirty="0" err="1" smtClean="0"/>
              <a:t>sistemin</a:t>
            </a:r>
            <a:r>
              <a:rPr lang="en-US" dirty="0" smtClean="0"/>
              <a:t> </a:t>
            </a:r>
            <a:r>
              <a:rPr lang="en-US" dirty="0" err="1" smtClean="0"/>
              <a:t>parçalarıdır</a:t>
            </a:r>
            <a:r>
              <a:rPr lang="en-US" dirty="0" smtClean="0"/>
              <a:t> </a:t>
            </a:r>
            <a:r>
              <a:rPr lang="en-US" dirty="0" err="1" smtClean="0"/>
              <a:t>bu</a:t>
            </a:r>
            <a:r>
              <a:rPr lang="en-US" dirty="0" smtClean="0"/>
              <a:t> </a:t>
            </a:r>
            <a:r>
              <a:rPr lang="en-US" dirty="0" err="1" smtClean="0"/>
              <a:t>sistem</a:t>
            </a:r>
            <a:r>
              <a:rPr lang="en-US" dirty="0" smtClean="0"/>
              <a:t> </a:t>
            </a:r>
            <a:r>
              <a:rPr lang="en-US" dirty="0" err="1" smtClean="0"/>
              <a:t>nerede</a:t>
            </a:r>
            <a:r>
              <a:rPr lang="en-US" dirty="0" smtClean="0"/>
              <a:t> </a:t>
            </a:r>
            <a:r>
              <a:rPr lang="en-US" dirty="0" err="1" smtClean="0"/>
              <a:t>birçok</a:t>
            </a:r>
            <a:r>
              <a:rPr lang="en-US" dirty="0" smtClean="0"/>
              <a:t> alt </a:t>
            </a:r>
            <a:r>
              <a:rPr lang="en-US" dirty="0" err="1" smtClean="0"/>
              <a:t>sistemler</a:t>
            </a:r>
            <a:r>
              <a:rPr lang="en-US" dirty="0" smtClean="0"/>
              <a:t> </a:t>
            </a:r>
            <a:r>
              <a:rPr lang="en-US" dirty="0" err="1" smtClean="0"/>
              <a:t>oluşmuştur</a:t>
            </a:r>
            <a:r>
              <a:rPr lang="en-US" dirty="0" smtClean="0"/>
              <a:t> </a:t>
            </a:r>
            <a:r>
              <a:rPr lang="en-US" dirty="0" err="1" smtClean="0"/>
              <a:t>bir</a:t>
            </a:r>
            <a:r>
              <a:rPr lang="en-US" dirty="0" smtClean="0"/>
              <a:t> </a:t>
            </a:r>
            <a:r>
              <a:rPr lang="en-US" dirty="0" err="1" smtClean="0"/>
              <a:t>sistem</a:t>
            </a:r>
            <a:r>
              <a:rPr lang="en-US" dirty="0" smtClean="0"/>
              <a:t> </a:t>
            </a:r>
            <a:r>
              <a:rPr lang="en-US" dirty="0" err="1" smtClean="0"/>
              <a:t>olan</a:t>
            </a:r>
            <a:r>
              <a:rPr lang="en-US" dirty="0" smtClean="0"/>
              <a:t> </a:t>
            </a:r>
            <a:r>
              <a:rPr lang="en-US" dirty="0" err="1" smtClean="0"/>
              <a:t>Bireyde</a:t>
            </a:r>
            <a:r>
              <a:rPr lang="en-US" dirty="0" smtClean="0"/>
              <a:t> </a:t>
            </a:r>
            <a:r>
              <a:rPr lang="en-US" dirty="0" err="1" smtClean="0"/>
              <a:t>organlar</a:t>
            </a:r>
            <a:r>
              <a:rPr lang="en-US" dirty="0" smtClean="0"/>
              <a:t> </a:t>
            </a:r>
            <a:r>
              <a:rPr lang="en-US" dirty="0" err="1" smtClean="0"/>
              <a:t>dokular</a:t>
            </a:r>
            <a:r>
              <a:rPr lang="en-US" dirty="0" smtClean="0"/>
              <a:t> </a:t>
            </a:r>
            <a:r>
              <a:rPr lang="en-US" dirty="0" err="1" smtClean="0"/>
              <a:t>ve</a:t>
            </a:r>
            <a:r>
              <a:rPr lang="en-US" dirty="0" smtClean="0"/>
              <a:t> </a:t>
            </a:r>
            <a:r>
              <a:rPr lang="en-US" dirty="0" err="1" smtClean="0"/>
              <a:t>hücreleri</a:t>
            </a:r>
            <a:r>
              <a:rPr lang="en-US" dirty="0" smtClean="0"/>
              <a:t> </a:t>
            </a:r>
            <a:r>
              <a:rPr lang="en-US" dirty="0" err="1" smtClean="0"/>
              <a:t>gibi</a:t>
            </a:r>
            <a:r>
              <a:rPr lang="en-US" dirty="0" smtClean="0"/>
              <a:t> </a:t>
            </a:r>
            <a:r>
              <a:rPr lang="en-US" dirty="0" err="1" smtClean="0"/>
              <a:t>birçok</a:t>
            </a:r>
            <a:r>
              <a:rPr lang="en-US" dirty="0" smtClean="0"/>
              <a:t> alt </a:t>
            </a:r>
            <a:r>
              <a:rPr lang="en-US" dirty="0" err="1" smtClean="0"/>
              <a:t>sistemin</a:t>
            </a:r>
            <a:r>
              <a:rPr lang="en-US" dirty="0" smtClean="0"/>
              <a:t> </a:t>
            </a:r>
            <a:r>
              <a:rPr lang="en-US" dirty="0" err="1" smtClean="0"/>
              <a:t>birleşiminden</a:t>
            </a:r>
            <a:r>
              <a:rPr lang="en-US" dirty="0" smtClean="0"/>
              <a:t> </a:t>
            </a:r>
            <a:r>
              <a:rPr lang="en-US" dirty="0" err="1" smtClean="0"/>
              <a:t>oluşmuştur</a:t>
            </a:r>
            <a:r>
              <a:rPr lang="en-US" dirty="0" smtClean="0"/>
              <a:t> </a:t>
            </a:r>
            <a:r>
              <a:rPr lang="en-US" dirty="0" err="1" smtClean="0"/>
              <a:t>aile</a:t>
            </a:r>
            <a:r>
              <a:rPr lang="en-US" dirty="0" smtClean="0"/>
              <a:t> </a:t>
            </a:r>
            <a:r>
              <a:rPr lang="en-US" dirty="0" err="1" smtClean="0"/>
              <a:t>içindeki</a:t>
            </a:r>
            <a:r>
              <a:rPr lang="en-US" dirty="0" smtClean="0"/>
              <a:t> her </a:t>
            </a:r>
            <a:r>
              <a:rPr lang="en-US" dirty="0" err="1" smtClean="0"/>
              <a:t>birey</a:t>
            </a:r>
            <a:r>
              <a:rPr lang="en-US" dirty="0" smtClean="0"/>
              <a:t> </a:t>
            </a:r>
            <a:r>
              <a:rPr lang="en-US" dirty="0" err="1" smtClean="0"/>
              <a:t>özel</a:t>
            </a:r>
            <a:r>
              <a:rPr lang="en-US" dirty="0" smtClean="0"/>
              <a:t> </a:t>
            </a:r>
            <a:r>
              <a:rPr lang="en-US" dirty="0" err="1" smtClean="0"/>
              <a:t>bir</a:t>
            </a:r>
            <a:r>
              <a:rPr lang="en-US" dirty="0" smtClean="0"/>
              <a:t> alt </a:t>
            </a:r>
            <a:r>
              <a:rPr lang="en-US" dirty="0" err="1" smtClean="0"/>
              <a:t>sistemdir</a:t>
            </a:r>
            <a:r>
              <a:rPr lang="en-US" dirty="0" smtClean="0"/>
              <a:t> her alt </a:t>
            </a:r>
            <a:r>
              <a:rPr lang="en-US" dirty="0" err="1" smtClean="0"/>
              <a:t>sistem</a:t>
            </a:r>
            <a:r>
              <a:rPr lang="en-US" dirty="0" smtClean="0"/>
              <a:t> </a:t>
            </a:r>
            <a:r>
              <a:rPr lang="en-US" dirty="0" err="1" smtClean="0"/>
              <a:t>parçası</a:t>
            </a:r>
            <a:r>
              <a:rPr lang="en-US" dirty="0" smtClean="0"/>
              <a:t> </a:t>
            </a:r>
            <a:r>
              <a:rPr lang="en-US" dirty="0" err="1" smtClean="0"/>
              <a:t>olduğu</a:t>
            </a:r>
            <a:r>
              <a:rPr lang="en-US" dirty="0" smtClean="0"/>
              <a:t> </a:t>
            </a:r>
            <a:r>
              <a:rPr lang="en-US" dirty="0" err="1" smtClean="0"/>
              <a:t>bir</a:t>
            </a:r>
            <a:r>
              <a:rPr lang="en-US" dirty="0" smtClean="0"/>
              <a:t> </a:t>
            </a:r>
            <a:r>
              <a:rPr lang="en-US" dirty="0" err="1" smtClean="0"/>
              <a:t>üst</a:t>
            </a:r>
            <a:r>
              <a:rPr lang="en-US" dirty="0" smtClean="0"/>
              <a:t> </a:t>
            </a:r>
            <a:r>
              <a:rPr lang="en-US" dirty="0" err="1" smtClean="0"/>
              <a:t>sistemden</a:t>
            </a:r>
            <a:r>
              <a:rPr lang="en-US" dirty="0" smtClean="0"/>
              <a:t> </a:t>
            </a:r>
            <a:r>
              <a:rPr lang="en-US" dirty="0" err="1" smtClean="0"/>
              <a:t>Belirli</a:t>
            </a:r>
            <a:r>
              <a:rPr lang="en-US" dirty="0" smtClean="0"/>
              <a:t> </a:t>
            </a:r>
            <a:r>
              <a:rPr lang="en-US" dirty="0" err="1" smtClean="0"/>
              <a:t>ölçüde</a:t>
            </a:r>
            <a:r>
              <a:rPr lang="en-US" dirty="0" smtClean="0"/>
              <a:t> </a:t>
            </a:r>
            <a:r>
              <a:rPr lang="en-US" dirty="0" err="1" smtClean="0"/>
              <a:t>bağımsızdır</a:t>
            </a:r>
            <a:endParaRPr lang="tr-T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en-US" dirty="0" err="1" smtClean="0"/>
              <a:t>Sistem</a:t>
            </a:r>
            <a:r>
              <a:rPr lang="en-US" dirty="0" smtClean="0"/>
              <a:t> </a:t>
            </a:r>
            <a:r>
              <a:rPr lang="en-US" dirty="0" err="1" smtClean="0"/>
              <a:t>kavramının</a:t>
            </a:r>
            <a:r>
              <a:rPr lang="en-US" dirty="0" smtClean="0"/>
              <a:t> </a:t>
            </a:r>
            <a:r>
              <a:rPr lang="en-US" dirty="0" err="1" smtClean="0"/>
              <a:t>özellikleri</a:t>
            </a:r>
            <a:endParaRPr lang="tr-TR" dirty="0"/>
          </a:p>
        </p:txBody>
      </p:sp>
      <p:sp>
        <p:nvSpPr>
          <p:cNvPr id="3" name="2 İçerik Yer Tutucusu"/>
          <p:cNvSpPr>
            <a:spLocks noGrp="1"/>
          </p:cNvSpPr>
          <p:nvPr>
            <p:ph idx="1"/>
          </p:nvPr>
        </p:nvSpPr>
        <p:spPr/>
        <p:txBody>
          <a:bodyPr>
            <a:normAutofit/>
          </a:bodyPr>
          <a:lstStyle/>
          <a:p>
            <a:r>
              <a:rPr lang="en-US" dirty="0" err="1" smtClean="0"/>
              <a:t>Sistem</a:t>
            </a:r>
            <a:r>
              <a:rPr lang="en-US" dirty="0" smtClean="0"/>
              <a:t>, </a:t>
            </a:r>
            <a:r>
              <a:rPr lang="en-US" dirty="0" err="1" smtClean="0"/>
              <a:t>birbirleri</a:t>
            </a:r>
            <a:r>
              <a:rPr lang="en-US" dirty="0" smtClean="0"/>
              <a:t> </a:t>
            </a:r>
            <a:r>
              <a:rPr lang="en-US" dirty="0" err="1" smtClean="0"/>
              <a:t>ile</a:t>
            </a:r>
            <a:r>
              <a:rPr lang="en-US" dirty="0" smtClean="0"/>
              <a:t> </a:t>
            </a:r>
            <a:r>
              <a:rPr lang="en-US" dirty="0" err="1" smtClean="0"/>
              <a:t>ilişkili</a:t>
            </a:r>
            <a:r>
              <a:rPr lang="en-US" dirty="0" smtClean="0"/>
              <a:t>, </a:t>
            </a:r>
            <a:r>
              <a:rPr lang="en-US" dirty="0" err="1" smtClean="0"/>
              <a:t>zaman</a:t>
            </a:r>
            <a:r>
              <a:rPr lang="en-US" dirty="0" smtClean="0"/>
              <a:t> </a:t>
            </a:r>
            <a:r>
              <a:rPr lang="en-US" dirty="0" err="1" smtClean="0"/>
              <a:t>içinde</a:t>
            </a:r>
            <a:r>
              <a:rPr lang="en-US" dirty="0" smtClean="0"/>
              <a:t> </a:t>
            </a:r>
            <a:r>
              <a:rPr lang="en-US" dirty="0" err="1" smtClean="0"/>
              <a:t>kararlı</a:t>
            </a:r>
            <a:r>
              <a:rPr lang="en-US" dirty="0" smtClean="0"/>
              <a:t> </a:t>
            </a:r>
            <a:r>
              <a:rPr lang="en-US" dirty="0" err="1" smtClean="0"/>
              <a:t>olarak</a:t>
            </a:r>
            <a:r>
              <a:rPr lang="en-US" dirty="0" smtClean="0"/>
              <a:t> </a:t>
            </a:r>
            <a:r>
              <a:rPr lang="en-US" dirty="0" err="1" smtClean="0"/>
              <a:t>birbirlerine</a:t>
            </a:r>
            <a:r>
              <a:rPr lang="en-US" dirty="0" smtClean="0"/>
              <a:t> </a:t>
            </a:r>
            <a:r>
              <a:rPr lang="en-US" dirty="0" err="1" smtClean="0"/>
              <a:t>karşılıklı</a:t>
            </a:r>
            <a:r>
              <a:rPr lang="en-US" dirty="0" smtClean="0"/>
              <a:t> </a:t>
            </a:r>
            <a:r>
              <a:rPr lang="en-US" dirty="0" err="1" smtClean="0"/>
              <a:t>bağlı</a:t>
            </a:r>
            <a:r>
              <a:rPr lang="en-US" dirty="0" smtClean="0"/>
              <a:t> </a:t>
            </a:r>
            <a:r>
              <a:rPr lang="en-US" dirty="0" err="1" smtClean="0"/>
              <a:t>ve</a:t>
            </a:r>
            <a:r>
              <a:rPr lang="en-US" dirty="0" smtClean="0"/>
              <a:t> </a:t>
            </a:r>
            <a:r>
              <a:rPr lang="en-US" dirty="0" err="1" smtClean="0"/>
              <a:t>bağımlı</a:t>
            </a:r>
            <a:r>
              <a:rPr lang="en-US" dirty="0" smtClean="0"/>
              <a:t> </a:t>
            </a:r>
            <a:r>
              <a:rPr lang="en-US" dirty="0" err="1" smtClean="0"/>
              <a:t>bir</a:t>
            </a:r>
            <a:r>
              <a:rPr lang="en-US" dirty="0" smtClean="0"/>
              <a:t> </a:t>
            </a:r>
            <a:r>
              <a:rPr lang="en-US" dirty="0" err="1" smtClean="0"/>
              <a:t>takım</a:t>
            </a:r>
            <a:r>
              <a:rPr lang="en-US" dirty="0" smtClean="0"/>
              <a:t> </a:t>
            </a:r>
            <a:r>
              <a:rPr lang="en-US" dirty="0" err="1" smtClean="0"/>
              <a:t>farklı</a:t>
            </a:r>
            <a:r>
              <a:rPr lang="en-US" dirty="0" smtClean="0"/>
              <a:t> </a:t>
            </a:r>
            <a:r>
              <a:rPr lang="en-US" dirty="0" err="1" smtClean="0"/>
              <a:t>ve</a:t>
            </a:r>
            <a:r>
              <a:rPr lang="en-US" dirty="0" smtClean="0"/>
              <a:t> </a:t>
            </a:r>
            <a:r>
              <a:rPr lang="en-US" dirty="0" err="1" smtClean="0"/>
              <a:t>ortak</a:t>
            </a:r>
            <a:r>
              <a:rPr lang="en-US" dirty="0" smtClean="0"/>
              <a:t> </a:t>
            </a:r>
            <a:r>
              <a:rPr lang="en-US" dirty="0" err="1" smtClean="0"/>
              <a:t>elementlerden</a:t>
            </a:r>
            <a:r>
              <a:rPr lang="en-US" dirty="0" smtClean="0"/>
              <a:t> </a:t>
            </a:r>
            <a:r>
              <a:rPr lang="en-US" dirty="0" err="1" smtClean="0"/>
              <a:t>oluşur</a:t>
            </a:r>
            <a:r>
              <a:rPr lang="en-US" dirty="0" smtClean="0"/>
              <a:t> </a:t>
            </a:r>
            <a:r>
              <a:rPr lang="en-US" dirty="0" err="1" smtClean="0"/>
              <a:t>bir</a:t>
            </a:r>
            <a:r>
              <a:rPr lang="en-US" dirty="0" smtClean="0"/>
              <a:t> </a:t>
            </a:r>
            <a:r>
              <a:rPr lang="en-US" dirty="0" err="1" smtClean="0"/>
              <a:t>sistem</a:t>
            </a:r>
            <a:r>
              <a:rPr lang="en-US" dirty="0" smtClean="0"/>
              <a:t> </a:t>
            </a:r>
            <a:r>
              <a:rPr lang="en-US" dirty="0" err="1" smtClean="0"/>
              <a:t>kavram</a:t>
            </a:r>
            <a:r>
              <a:rPr lang="en-US" dirty="0" smtClean="0"/>
              <a:t> </a:t>
            </a:r>
            <a:r>
              <a:rPr lang="en-US" dirty="0" err="1" smtClean="0"/>
              <a:t>olarak</a:t>
            </a:r>
            <a:r>
              <a:rPr lang="en-US" dirty="0" smtClean="0"/>
              <a:t> </a:t>
            </a:r>
            <a:r>
              <a:rPr lang="en-US" dirty="0" err="1" smtClean="0"/>
              <a:t>aralarında</a:t>
            </a:r>
            <a:r>
              <a:rPr lang="en-US" dirty="0" smtClean="0"/>
              <a:t> </a:t>
            </a:r>
            <a:r>
              <a:rPr lang="en-US" dirty="0" err="1" smtClean="0"/>
              <a:t>iki</a:t>
            </a:r>
            <a:r>
              <a:rPr lang="en-US" dirty="0" smtClean="0"/>
              <a:t> </a:t>
            </a:r>
            <a:r>
              <a:rPr lang="en-US" dirty="0" err="1" smtClean="0"/>
              <a:t>noktanın</a:t>
            </a:r>
            <a:r>
              <a:rPr lang="en-US" dirty="0" smtClean="0"/>
              <a:t> a </a:t>
            </a:r>
            <a:r>
              <a:rPr lang="en-US" dirty="0" err="1" smtClean="0"/>
              <a:t>parçalar</a:t>
            </a:r>
            <a:r>
              <a:rPr lang="en-US" dirty="0" smtClean="0"/>
              <a:t> </a:t>
            </a:r>
            <a:r>
              <a:rPr lang="en-US" dirty="0" err="1" smtClean="0"/>
              <a:t>birbirine</a:t>
            </a:r>
            <a:r>
              <a:rPr lang="en-US" dirty="0" smtClean="0"/>
              <a:t> </a:t>
            </a:r>
            <a:r>
              <a:rPr lang="en-US" dirty="0" err="1" smtClean="0"/>
              <a:t>bağlı</a:t>
            </a:r>
            <a:r>
              <a:rPr lang="en-US" dirty="0" smtClean="0"/>
              <a:t> </a:t>
            </a:r>
            <a:r>
              <a:rPr lang="en-US" dirty="0" err="1" smtClean="0"/>
              <a:t>ve</a:t>
            </a:r>
            <a:r>
              <a:rPr lang="en-US" dirty="0" smtClean="0"/>
              <a:t> </a:t>
            </a:r>
            <a:r>
              <a:rPr lang="en-US" dirty="0" err="1" smtClean="0"/>
              <a:t>birbirine</a:t>
            </a:r>
            <a:r>
              <a:rPr lang="en-US" dirty="0" smtClean="0"/>
              <a:t> </a:t>
            </a:r>
            <a:r>
              <a:rPr lang="en-US" dirty="0" err="1" smtClean="0"/>
              <a:t>bağımlı</a:t>
            </a:r>
            <a:r>
              <a:rPr lang="en-US" dirty="0" smtClean="0"/>
              <a:t> b her </a:t>
            </a:r>
            <a:r>
              <a:rPr lang="en-US" dirty="0" err="1" smtClean="0"/>
              <a:t>parça</a:t>
            </a:r>
            <a:r>
              <a:rPr lang="en-US" dirty="0" smtClean="0"/>
              <a:t> </a:t>
            </a:r>
            <a:r>
              <a:rPr lang="en-US" dirty="0" err="1" smtClean="0"/>
              <a:t>biri</a:t>
            </a:r>
            <a:r>
              <a:rPr lang="en-US" dirty="0" smtClean="0"/>
              <a:t> </a:t>
            </a:r>
            <a:r>
              <a:rPr lang="en-US" dirty="0" err="1" smtClean="0"/>
              <a:t>diğeriyle</a:t>
            </a:r>
            <a:r>
              <a:rPr lang="en-US" dirty="0" smtClean="0"/>
              <a:t> </a:t>
            </a:r>
            <a:r>
              <a:rPr lang="en-US" dirty="0" err="1" smtClean="0"/>
              <a:t>kararlı</a:t>
            </a:r>
            <a:r>
              <a:rPr lang="en-US" dirty="0" smtClean="0"/>
              <a:t> </a:t>
            </a:r>
            <a:r>
              <a:rPr lang="en-US" dirty="0" err="1" smtClean="0"/>
              <a:t>bir</a:t>
            </a:r>
            <a:r>
              <a:rPr lang="en-US" dirty="0" smtClean="0"/>
              <a:t> </a:t>
            </a:r>
            <a:r>
              <a:rPr lang="en-US" dirty="0" err="1" smtClean="0"/>
              <a:t>biçimde</a:t>
            </a:r>
            <a:r>
              <a:rPr lang="en-US" dirty="0" smtClean="0"/>
              <a:t> </a:t>
            </a:r>
            <a:r>
              <a:rPr lang="en-US" dirty="0" err="1" smtClean="0"/>
              <a:t>ilişkide</a:t>
            </a:r>
            <a:r>
              <a:rPr lang="en-US" dirty="0" smtClean="0"/>
              <a:t> </a:t>
            </a:r>
            <a:r>
              <a:rPr lang="en-US" dirty="0" err="1" smtClean="0"/>
              <a:t>olma</a:t>
            </a:r>
            <a:r>
              <a:rPr lang="en-US" dirty="0" smtClean="0"/>
              <a:t> </a:t>
            </a:r>
            <a:r>
              <a:rPr lang="en-US" dirty="0" err="1" smtClean="0"/>
              <a:t>özellikleri</a:t>
            </a:r>
            <a:r>
              <a:rPr lang="en-US" dirty="0" smtClean="0"/>
              <a:t> </a:t>
            </a:r>
            <a:r>
              <a:rPr lang="en-US" dirty="0" err="1" smtClean="0"/>
              <a:t>ile</a:t>
            </a:r>
            <a:r>
              <a:rPr lang="en-US" dirty="0" smtClean="0"/>
              <a:t> </a:t>
            </a:r>
            <a:r>
              <a:rPr lang="en-US" dirty="0" err="1" smtClean="0"/>
              <a:t>ortak</a:t>
            </a:r>
            <a:r>
              <a:rPr lang="en-US" dirty="0" smtClean="0"/>
              <a:t> </a:t>
            </a:r>
            <a:r>
              <a:rPr lang="en-US" dirty="0" err="1" smtClean="0"/>
              <a:t>ancak</a:t>
            </a:r>
            <a:r>
              <a:rPr lang="en-US" dirty="0" smtClean="0"/>
              <a:t> </a:t>
            </a:r>
            <a:r>
              <a:rPr lang="en-US" dirty="0" err="1" smtClean="0"/>
              <a:t>bireysel</a:t>
            </a:r>
            <a:r>
              <a:rPr lang="en-US" dirty="0" smtClean="0"/>
              <a:t> </a:t>
            </a:r>
            <a:r>
              <a:rPr lang="en-US" dirty="0" err="1" smtClean="0"/>
              <a:t>olarak</a:t>
            </a:r>
            <a:r>
              <a:rPr lang="en-US" dirty="0" smtClean="0"/>
              <a:t> </a:t>
            </a:r>
            <a:r>
              <a:rPr lang="en-US" dirty="0" err="1" smtClean="0"/>
              <a:t>farklı</a:t>
            </a:r>
            <a:r>
              <a:rPr lang="en-US" dirty="0" smtClean="0"/>
              <a:t> </a:t>
            </a:r>
            <a:r>
              <a:rPr lang="en-US" dirty="0" err="1" smtClean="0"/>
              <a:t>parçalardan</a:t>
            </a:r>
            <a:r>
              <a:rPr lang="en-US" dirty="0" smtClean="0"/>
              <a:t> </a:t>
            </a:r>
            <a:r>
              <a:rPr lang="en-US" dirty="0" err="1" smtClean="0"/>
              <a:t>oluşur</a:t>
            </a:r>
            <a:r>
              <a:rPr lang="en-US" dirty="0" smtClean="0"/>
              <a:t>.</a:t>
            </a:r>
            <a:endParaRPr lang="tr-TR" dirty="0" smtClean="0"/>
          </a:p>
          <a:p>
            <a:endParaRPr lang="tr-TR"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p:txBody>
          <a:bodyPr/>
          <a:lstStyle/>
          <a:p>
            <a:endParaRPr lang="tr-TR"/>
          </a:p>
        </p:txBody>
      </p:sp>
      <p:sp>
        <p:nvSpPr>
          <p:cNvPr id="3" name="2 İçerik Yer Tutucusu"/>
          <p:cNvSpPr>
            <a:spLocks noGrp="1"/>
          </p:cNvSpPr>
          <p:nvPr>
            <p:ph idx="4294967295"/>
          </p:nvPr>
        </p:nvSpPr>
        <p:spPr>
          <a:xfrm>
            <a:off x="0" y="1600200"/>
            <a:ext cx="8229600" cy="4525963"/>
          </a:xfrm>
        </p:spPr>
        <p:txBody>
          <a:bodyPr/>
          <a:lstStyle/>
          <a:p>
            <a:r>
              <a:rPr lang="en-US" dirty="0" err="1" smtClean="0"/>
              <a:t>Açık</a:t>
            </a:r>
            <a:r>
              <a:rPr lang="en-US" dirty="0" smtClean="0"/>
              <a:t> </a:t>
            </a:r>
            <a:r>
              <a:rPr lang="en-US" dirty="0" err="1" smtClean="0"/>
              <a:t>bir</a:t>
            </a:r>
            <a:r>
              <a:rPr lang="en-US" dirty="0" smtClean="0"/>
              <a:t> </a:t>
            </a:r>
            <a:r>
              <a:rPr lang="en-US" dirty="0" err="1" smtClean="0"/>
              <a:t>sistem</a:t>
            </a:r>
            <a:r>
              <a:rPr lang="en-US" dirty="0" smtClean="0"/>
              <a:t> </a:t>
            </a:r>
            <a:r>
              <a:rPr lang="en-US" dirty="0" err="1" smtClean="0"/>
              <a:t>olarak</a:t>
            </a:r>
            <a:r>
              <a:rPr lang="en-US" dirty="0" smtClean="0"/>
              <a:t> </a:t>
            </a:r>
            <a:r>
              <a:rPr lang="en-US" dirty="0" err="1" smtClean="0"/>
              <a:t>aile</a:t>
            </a:r>
            <a:endParaRPr lang="tr-TR" dirty="0" smtClean="0"/>
          </a:p>
          <a:p>
            <a:r>
              <a:rPr lang="en-US" dirty="0" err="1" smtClean="0"/>
              <a:t>Aile</a:t>
            </a:r>
            <a:r>
              <a:rPr lang="en-US" dirty="0" smtClean="0"/>
              <a:t> </a:t>
            </a:r>
            <a:r>
              <a:rPr lang="en-US" dirty="0" err="1" smtClean="0"/>
              <a:t>belirgin</a:t>
            </a:r>
            <a:r>
              <a:rPr lang="en-US" dirty="0" smtClean="0"/>
              <a:t> </a:t>
            </a:r>
            <a:r>
              <a:rPr lang="en-US" dirty="0" err="1" smtClean="0"/>
              <a:t>özellikleri</a:t>
            </a:r>
            <a:r>
              <a:rPr lang="en-US" dirty="0" smtClean="0"/>
              <a:t> </a:t>
            </a:r>
            <a:r>
              <a:rPr lang="en-US" dirty="0" err="1" smtClean="0"/>
              <a:t>olan</a:t>
            </a:r>
            <a:r>
              <a:rPr lang="en-US" dirty="0" smtClean="0"/>
              <a:t> </a:t>
            </a:r>
            <a:r>
              <a:rPr lang="en-US" dirty="0" err="1" smtClean="0"/>
              <a:t>sosyal</a:t>
            </a:r>
            <a:r>
              <a:rPr lang="en-US" dirty="0" smtClean="0"/>
              <a:t> </a:t>
            </a:r>
            <a:r>
              <a:rPr lang="en-US" dirty="0" err="1" smtClean="0"/>
              <a:t>ve</a:t>
            </a:r>
            <a:r>
              <a:rPr lang="en-US" dirty="0" smtClean="0"/>
              <a:t> </a:t>
            </a:r>
            <a:r>
              <a:rPr lang="en-US" dirty="0" err="1" smtClean="0"/>
              <a:t>açık</a:t>
            </a:r>
            <a:r>
              <a:rPr lang="en-US" dirty="0" smtClean="0"/>
              <a:t> </a:t>
            </a:r>
            <a:r>
              <a:rPr lang="en-US" dirty="0" err="1" smtClean="0"/>
              <a:t>bir</a:t>
            </a:r>
            <a:r>
              <a:rPr lang="en-US" dirty="0" smtClean="0"/>
              <a:t> </a:t>
            </a:r>
            <a:r>
              <a:rPr lang="en-US" dirty="0" err="1" smtClean="0"/>
              <a:t>sistemdir</a:t>
            </a:r>
            <a:r>
              <a:rPr lang="en-US" dirty="0" smtClean="0"/>
              <a:t> </a:t>
            </a:r>
            <a:r>
              <a:rPr lang="en-US" dirty="0" err="1" smtClean="0"/>
              <a:t>açık</a:t>
            </a:r>
            <a:r>
              <a:rPr lang="en-US" dirty="0" smtClean="0"/>
              <a:t> </a:t>
            </a:r>
            <a:r>
              <a:rPr lang="en-US" dirty="0" err="1" smtClean="0"/>
              <a:t>bir</a:t>
            </a:r>
            <a:r>
              <a:rPr lang="en-US" dirty="0" smtClean="0"/>
              <a:t> </a:t>
            </a:r>
            <a:r>
              <a:rPr lang="en-US" dirty="0" err="1" smtClean="0"/>
              <a:t>sistem</a:t>
            </a:r>
            <a:r>
              <a:rPr lang="en-US" dirty="0" smtClean="0"/>
              <a:t> </a:t>
            </a:r>
            <a:r>
              <a:rPr lang="en-US" dirty="0" err="1" smtClean="0"/>
              <a:t>olarak</a:t>
            </a:r>
            <a:r>
              <a:rPr lang="en-US" dirty="0" smtClean="0"/>
              <a:t> </a:t>
            </a:r>
            <a:r>
              <a:rPr lang="en-US" dirty="0" err="1" smtClean="0"/>
              <a:t>ailenin</a:t>
            </a:r>
            <a:r>
              <a:rPr lang="en-US" dirty="0" smtClean="0"/>
              <a:t> </a:t>
            </a:r>
            <a:r>
              <a:rPr lang="en-US" dirty="0" err="1" smtClean="0"/>
              <a:t>bütünlük</a:t>
            </a:r>
            <a:r>
              <a:rPr lang="en-US" dirty="0" smtClean="0"/>
              <a:t>, </a:t>
            </a:r>
            <a:r>
              <a:rPr lang="en-US" dirty="0" err="1" smtClean="0"/>
              <a:t>ilişki</a:t>
            </a:r>
            <a:r>
              <a:rPr lang="en-US" dirty="0" smtClean="0"/>
              <a:t> </a:t>
            </a:r>
            <a:r>
              <a:rPr lang="en-US" dirty="0" err="1" smtClean="0"/>
              <a:t>ve</a:t>
            </a:r>
            <a:r>
              <a:rPr lang="en-US" dirty="0" smtClean="0"/>
              <a:t> </a:t>
            </a:r>
            <a:r>
              <a:rPr lang="en-US" dirty="0" err="1" smtClean="0"/>
              <a:t>birlikte</a:t>
            </a:r>
            <a:r>
              <a:rPr lang="en-US" dirty="0" smtClean="0"/>
              <a:t> </a:t>
            </a:r>
            <a:r>
              <a:rPr lang="en-US" dirty="0" err="1" smtClean="0"/>
              <a:t>değişerek</a:t>
            </a:r>
            <a:r>
              <a:rPr lang="en-US" dirty="0" smtClean="0"/>
              <a:t> </a:t>
            </a:r>
            <a:r>
              <a:rPr lang="en-US" dirty="0" err="1" smtClean="0"/>
              <a:t>var</a:t>
            </a:r>
            <a:r>
              <a:rPr lang="en-US" dirty="0" smtClean="0"/>
              <a:t> </a:t>
            </a:r>
            <a:r>
              <a:rPr lang="en-US" dirty="0" err="1" smtClean="0"/>
              <a:t>olmak</a:t>
            </a:r>
            <a:r>
              <a:rPr lang="en-US" dirty="0" smtClean="0"/>
              <a:t> </a:t>
            </a:r>
            <a:r>
              <a:rPr lang="en-US" dirty="0" err="1" smtClean="0"/>
              <a:t>üzere</a:t>
            </a:r>
            <a:r>
              <a:rPr lang="en-US" dirty="0" smtClean="0"/>
              <a:t> </a:t>
            </a:r>
            <a:r>
              <a:rPr lang="en-US" dirty="0" err="1" smtClean="0"/>
              <a:t>üç</a:t>
            </a:r>
            <a:r>
              <a:rPr lang="en-US" dirty="0" smtClean="0"/>
              <a:t> </a:t>
            </a:r>
            <a:r>
              <a:rPr lang="en-US" dirty="0" err="1" smtClean="0"/>
              <a:t>temel</a:t>
            </a:r>
            <a:r>
              <a:rPr lang="en-US" dirty="0" smtClean="0"/>
              <a:t> </a:t>
            </a:r>
            <a:r>
              <a:rPr lang="en-US" dirty="0" err="1" smtClean="0"/>
              <a:t>niteliği</a:t>
            </a:r>
            <a:r>
              <a:rPr lang="en-US" dirty="0" smtClean="0"/>
              <a:t> </a:t>
            </a:r>
            <a:r>
              <a:rPr lang="en-US" dirty="0" err="1" smtClean="0"/>
              <a:t>vardır</a:t>
            </a:r>
            <a:r>
              <a:rPr lang="en-US" dirty="0" smtClean="0"/>
              <a:t>.</a:t>
            </a:r>
            <a:endParaRPr lang="tr-TR" dirty="0" smtClean="0"/>
          </a:p>
          <a:p>
            <a:endParaRPr lang="tr-TR"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Alt Başlık"/>
          <p:cNvSpPr>
            <a:spLocks noGrp="1"/>
          </p:cNvSpPr>
          <p:nvPr>
            <p:ph type="subTitle" idx="1"/>
          </p:nvPr>
        </p:nvSpPr>
        <p:spPr>
          <a:xfrm>
            <a:off x="857224" y="1340768"/>
            <a:ext cx="6915176" cy="5088628"/>
          </a:xfrm>
        </p:spPr>
        <p:txBody>
          <a:bodyPr>
            <a:normAutofit/>
          </a:bodyPr>
          <a:lstStyle/>
          <a:p>
            <a:r>
              <a:rPr lang="tr-TR" smtClean="0"/>
              <a:t>BÜTÜNLÜK; bütünlük kavram olarak sistemin giderilmesinin Sisteme giren parçaların bireylerin toplamından ibaret olmadığı bu toplamın içine parçaların özellikleri ile işleyişin ve ilişkilerinde dahil edilmesi gerektiği anlamına gelir Sonuç olarak herhangi bir parçayı anlayabilmek için sistemin işleyiş bütünlüğü içinde o parçanın diğer parçalarla olan ilişkisini de anlamak gerekir</a:t>
            </a:r>
            <a:r>
              <a:rPr lang="en-US" dirty="0" smtClean="0"/>
              <a:t>.</a:t>
            </a:r>
            <a:endParaRPr lang="tr-TR"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92500"/>
          </a:bodyPr>
          <a:lstStyle/>
          <a:p>
            <a:r>
              <a:rPr lang="en-US" dirty="0" smtClean="0"/>
              <a:t>İLİŞKİ ; </a:t>
            </a:r>
            <a:r>
              <a:rPr lang="en-US" dirty="0" err="1" smtClean="0"/>
              <a:t>ilişki</a:t>
            </a:r>
            <a:r>
              <a:rPr lang="en-US" dirty="0" smtClean="0"/>
              <a:t> </a:t>
            </a:r>
            <a:r>
              <a:rPr lang="en-US" dirty="0" err="1" smtClean="0"/>
              <a:t>bir</a:t>
            </a:r>
            <a:r>
              <a:rPr lang="en-US" dirty="0" smtClean="0"/>
              <a:t> </a:t>
            </a:r>
            <a:r>
              <a:rPr lang="en-US" dirty="0" err="1" smtClean="0"/>
              <a:t>bir</a:t>
            </a:r>
            <a:r>
              <a:rPr lang="en-US" dirty="0" smtClean="0"/>
              <a:t> </a:t>
            </a:r>
            <a:r>
              <a:rPr lang="en-US" dirty="0" err="1" smtClean="0"/>
              <a:t>sistemi</a:t>
            </a:r>
            <a:r>
              <a:rPr lang="en-US" dirty="0" smtClean="0"/>
              <a:t> </a:t>
            </a:r>
            <a:r>
              <a:rPr lang="en-US" dirty="0" err="1" smtClean="0"/>
              <a:t>oluşturan</a:t>
            </a:r>
            <a:r>
              <a:rPr lang="en-US" dirty="0" smtClean="0"/>
              <a:t> </a:t>
            </a:r>
            <a:r>
              <a:rPr lang="en-US" dirty="0" err="1" smtClean="0"/>
              <a:t>bireyler</a:t>
            </a:r>
            <a:r>
              <a:rPr lang="en-US" dirty="0" smtClean="0"/>
              <a:t> </a:t>
            </a:r>
            <a:r>
              <a:rPr lang="en-US" dirty="0" err="1" smtClean="0"/>
              <a:t>ve</a:t>
            </a:r>
            <a:r>
              <a:rPr lang="en-US" dirty="0" smtClean="0"/>
              <a:t> </a:t>
            </a:r>
            <a:r>
              <a:rPr lang="en-US" dirty="0" err="1" smtClean="0"/>
              <a:t>parçalar</a:t>
            </a:r>
            <a:r>
              <a:rPr lang="en-US" dirty="0" smtClean="0"/>
              <a:t> </a:t>
            </a:r>
            <a:r>
              <a:rPr lang="en-US" dirty="0" err="1" smtClean="0"/>
              <a:t>arasında</a:t>
            </a:r>
            <a:r>
              <a:rPr lang="en-US" dirty="0" smtClean="0"/>
              <a:t> ne </a:t>
            </a:r>
            <a:r>
              <a:rPr lang="en-US" dirty="0" err="1" smtClean="0"/>
              <a:t>olup</a:t>
            </a:r>
            <a:r>
              <a:rPr lang="en-US" dirty="0" smtClean="0"/>
              <a:t> </a:t>
            </a:r>
            <a:r>
              <a:rPr lang="en-US" dirty="0" err="1" smtClean="0"/>
              <a:t>bittiğini</a:t>
            </a:r>
            <a:r>
              <a:rPr lang="en-US" dirty="0" smtClean="0"/>
              <a:t> </a:t>
            </a:r>
            <a:r>
              <a:rPr lang="en-US" dirty="0" err="1" smtClean="0"/>
              <a:t>ve</a:t>
            </a:r>
            <a:r>
              <a:rPr lang="en-US" dirty="0" smtClean="0"/>
              <a:t> </a:t>
            </a:r>
            <a:r>
              <a:rPr lang="en-US" dirty="0" err="1" smtClean="0"/>
              <a:t>etkileşimlerini</a:t>
            </a:r>
            <a:r>
              <a:rPr lang="en-US" dirty="0" smtClean="0"/>
              <a:t> </a:t>
            </a:r>
            <a:r>
              <a:rPr lang="en-US" dirty="0" err="1" smtClean="0"/>
              <a:t>anlatır</a:t>
            </a:r>
            <a:r>
              <a:rPr lang="en-US" dirty="0" smtClean="0"/>
              <a:t> </a:t>
            </a:r>
            <a:r>
              <a:rPr lang="en-US" dirty="0" err="1" smtClean="0"/>
              <a:t>sistem</a:t>
            </a:r>
            <a:r>
              <a:rPr lang="en-US" dirty="0" smtClean="0"/>
              <a:t> </a:t>
            </a:r>
            <a:r>
              <a:rPr lang="en-US" dirty="0" err="1" smtClean="0"/>
              <a:t>yaklaşımında</a:t>
            </a:r>
            <a:r>
              <a:rPr lang="en-US" dirty="0" smtClean="0"/>
              <a:t> </a:t>
            </a:r>
            <a:r>
              <a:rPr lang="en-US" dirty="0" err="1" smtClean="0"/>
              <a:t>vurgulanan</a:t>
            </a:r>
            <a:r>
              <a:rPr lang="en-US" dirty="0" smtClean="0"/>
              <a:t> </a:t>
            </a:r>
            <a:r>
              <a:rPr lang="en-US" dirty="0" err="1" smtClean="0"/>
              <a:t>ilişki</a:t>
            </a:r>
            <a:r>
              <a:rPr lang="en-US" dirty="0" smtClean="0"/>
              <a:t> </a:t>
            </a:r>
            <a:r>
              <a:rPr lang="en-US" dirty="0" err="1" smtClean="0"/>
              <a:t>Nedensellik</a:t>
            </a:r>
            <a:r>
              <a:rPr lang="en-US" dirty="0" smtClean="0"/>
              <a:t> </a:t>
            </a:r>
            <a:r>
              <a:rPr lang="en-US" dirty="0" err="1" smtClean="0"/>
              <a:t>ilişkisi</a:t>
            </a:r>
            <a:r>
              <a:rPr lang="en-US" dirty="0" smtClean="0"/>
              <a:t> </a:t>
            </a:r>
            <a:r>
              <a:rPr lang="en-US" dirty="0" err="1" smtClean="0"/>
              <a:t>davranışların</a:t>
            </a:r>
            <a:r>
              <a:rPr lang="en-US" dirty="0" smtClean="0"/>
              <a:t> </a:t>
            </a:r>
            <a:r>
              <a:rPr lang="en-US" dirty="0" err="1" smtClean="0"/>
              <a:t>nedenlerini</a:t>
            </a:r>
            <a:r>
              <a:rPr lang="en-US" dirty="0" smtClean="0"/>
              <a:t> </a:t>
            </a:r>
            <a:r>
              <a:rPr lang="en-US" dirty="0" err="1" smtClean="0"/>
              <a:t>davranışların</a:t>
            </a:r>
            <a:r>
              <a:rPr lang="en-US" dirty="0" smtClean="0"/>
              <a:t> </a:t>
            </a:r>
            <a:r>
              <a:rPr lang="en-US" dirty="0" err="1" smtClean="0"/>
              <a:t>nedenlerine</a:t>
            </a:r>
            <a:r>
              <a:rPr lang="en-US" dirty="0" smtClean="0"/>
              <a:t> </a:t>
            </a:r>
            <a:r>
              <a:rPr lang="en-US" dirty="0" err="1" smtClean="0"/>
              <a:t>yönelik</a:t>
            </a:r>
            <a:r>
              <a:rPr lang="en-US" dirty="0" smtClean="0"/>
              <a:t> </a:t>
            </a:r>
            <a:r>
              <a:rPr lang="en-US" dirty="0" err="1" smtClean="0"/>
              <a:t>olarak</a:t>
            </a:r>
            <a:r>
              <a:rPr lang="en-US" dirty="0" smtClean="0"/>
              <a:t> ne </a:t>
            </a:r>
            <a:r>
              <a:rPr lang="en-US" dirty="0" err="1" smtClean="0"/>
              <a:t>için</a:t>
            </a:r>
            <a:r>
              <a:rPr lang="en-US" dirty="0" smtClean="0"/>
              <a:t> </a:t>
            </a:r>
            <a:r>
              <a:rPr lang="en-US" dirty="0" err="1" smtClean="0"/>
              <a:t>olduğu</a:t>
            </a:r>
            <a:r>
              <a:rPr lang="en-US" dirty="0" smtClean="0"/>
              <a:t> </a:t>
            </a:r>
            <a:r>
              <a:rPr lang="en-US" dirty="0" err="1" smtClean="0"/>
              <a:t>sorusu</a:t>
            </a:r>
            <a:r>
              <a:rPr lang="en-US" dirty="0" smtClean="0"/>
              <a:t> </a:t>
            </a:r>
            <a:r>
              <a:rPr lang="en-US" dirty="0" err="1" smtClean="0"/>
              <a:t>değil</a:t>
            </a:r>
            <a:r>
              <a:rPr lang="en-US" dirty="0" smtClean="0"/>
              <a:t> </a:t>
            </a:r>
            <a:r>
              <a:rPr lang="en-US" dirty="0" err="1" smtClean="0"/>
              <a:t>bireyler</a:t>
            </a:r>
            <a:r>
              <a:rPr lang="en-US" dirty="0" smtClean="0"/>
              <a:t> </a:t>
            </a:r>
            <a:r>
              <a:rPr lang="en-US" dirty="0" err="1" smtClean="0"/>
              <a:t>arasında</a:t>
            </a:r>
            <a:r>
              <a:rPr lang="en-US" dirty="0" smtClean="0"/>
              <a:t> ne </a:t>
            </a:r>
            <a:r>
              <a:rPr lang="en-US" dirty="0" err="1" smtClean="0"/>
              <a:t>olup</a:t>
            </a:r>
            <a:r>
              <a:rPr lang="en-US" dirty="0" smtClean="0"/>
              <a:t> </a:t>
            </a:r>
            <a:r>
              <a:rPr lang="en-US" dirty="0" err="1" smtClean="0"/>
              <a:t>bittiği</a:t>
            </a:r>
            <a:r>
              <a:rPr lang="en-US" dirty="0" smtClean="0"/>
              <a:t> </a:t>
            </a:r>
            <a:r>
              <a:rPr lang="en-US" dirty="0" err="1" smtClean="0"/>
              <a:t>sorusudur</a:t>
            </a:r>
            <a:r>
              <a:rPr lang="en-US" dirty="0" smtClean="0"/>
              <a:t> </a:t>
            </a:r>
            <a:r>
              <a:rPr lang="en-US" dirty="0" err="1" smtClean="0"/>
              <a:t>olaya</a:t>
            </a:r>
            <a:r>
              <a:rPr lang="en-US" dirty="0" smtClean="0"/>
              <a:t> </a:t>
            </a:r>
            <a:r>
              <a:rPr lang="en-US" dirty="0" err="1" smtClean="0"/>
              <a:t>bakış</a:t>
            </a:r>
            <a:r>
              <a:rPr lang="en-US" dirty="0" smtClean="0"/>
              <a:t> </a:t>
            </a:r>
            <a:r>
              <a:rPr lang="en-US" dirty="0" err="1" smtClean="0"/>
              <a:t>ve</a:t>
            </a:r>
            <a:r>
              <a:rPr lang="en-US" dirty="0" smtClean="0"/>
              <a:t> </a:t>
            </a:r>
            <a:r>
              <a:rPr lang="en-US" dirty="0" err="1" smtClean="0"/>
              <a:t>vurgulanan</a:t>
            </a:r>
            <a:r>
              <a:rPr lang="en-US" dirty="0" smtClean="0"/>
              <a:t> </a:t>
            </a:r>
            <a:r>
              <a:rPr lang="en-US" dirty="0" err="1" smtClean="0"/>
              <a:t>noktadaki</a:t>
            </a:r>
            <a:r>
              <a:rPr lang="en-US" dirty="0" smtClean="0"/>
              <a:t> </a:t>
            </a:r>
            <a:r>
              <a:rPr lang="en-US" dirty="0" err="1" smtClean="0"/>
              <a:t>bu</a:t>
            </a:r>
            <a:r>
              <a:rPr lang="en-US" dirty="0" smtClean="0"/>
              <a:t> </a:t>
            </a:r>
            <a:r>
              <a:rPr lang="en-US" dirty="0" err="1" smtClean="0"/>
              <a:t>farklılık</a:t>
            </a:r>
            <a:r>
              <a:rPr lang="en-US" dirty="0" smtClean="0"/>
              <a:t> </a:t>
            </a:r>
            <a:r>
              <a:rPr lang="en-US" dirty="0" err="1" smtClean="0"/>
              <a:t>tek</a:t>
            </a:r>
            <a:r>
              <a:rPr lang="en-US" dirty="0" smtClean="0"/>
              <a:t> </a:t>
            </a:r>
            <a:r>
              <a:rPr lang="en-US" dirty="0" err="1" smtClean="0"/>
              <a:t>tek</a:t>
            </a:r>
            <a:r>
              <a:rPr lang="en-US" dirty="0" smtClean="0"/>
              <a:t> </a:t>
            </a:r>
            <a:r>
              <a:rPr lang="en-US" dirty="0" err="1" smtClean="0"/>
              <a:t>bireylere</a:t>
            </a:r>
            <a:r>
              <a:rPr lang="en-US" dirty="0" smtClean="0"/>
              <a:t> </a:t>
            </a:r>
            <a:r>
              <a:rPr lang="en-US" dirty="0" err="1" smtClean="0"/>
              <a:t>bakmak</a:t>
            </a:r>
            <a:r>
              <a:rPr lang="en-US" dirty="0" smtClean="0"/>
              <a:t> </a:t>
            </a:r>
            <a:r>
              <a:rPr lang="en-US" dirty="0" err="1" smtClean="0"/>
              <a:t>yerine</a:t>
            </a:r>
            <a:r>
              <a:rPr lang="en-US" dirty="0" smtClean="0"/>
              <a:t> </a:t>
            </a:r>
            <a:r>
              <a:rPr lang="en-US" dirty="0" err="1" smtClean="0"/>
              <a:t>sistemin</a:t>
            </a:r>
            <a:r>
              <a:rPr lang="en-US" dirty="0" smtClean="0"/>
              <a:t> </a:t>
            </a:r>
            <a:r>
              <a:rPr lang="en-US" dirty="0" err="1" smtClean="0"/>
              <a:t>bütününe</a:t>
            </a:r>
            <a:r>
              <a:rPr lang="en-US" dirty="0" smtClean="0"/>
              <a:t> </a:t>
            </a:r>
            <a:r>
              <a:rPr lang="en-US" dirty="0" err="1" smtClean="0"/>
              <a:t>dayanmaktadır</a:t>
            </a:r>
            <a:r>
              <a:rPr lang="en-US" dirty="0" smtClean="0"/>
              <a:t> Bu </a:t>
            </a:r>
            <a:r>
              <a:rPr lang="en-US" dirty="0" err="1" smtClean="0"/>
              <a:t>nedenle</a:t>
            </a:r>
            <a:r>
              <a:rPr lang="en-US" dirty="0" smtClean="0"/>
              <a:t> </a:t>
            </a:r>
            <a:r>
              <a:rPr lang="en-US" dirty="0" err="1" smtClean="0"/>
              <a:t>sistem</a:t>
            </a:r>
            <a:r>
              <a:rPr lang="en-US" dirty="0" smtClean="0"/>
              <a:t> </a:t>
            </a:r>
            <a:r>
              <a:rPr lang="en-US" dirty="0" err="1" smtClean="0"/>
              <a:t>kavramında</a:t>
            </a:r>
            <a:r>
              <a:rPr lang="en-US" dirty="0" smtClean="0"/>
              <a:t> ne </a:t>
            </a:r>
            <a:r>
              <a:rPr lang="en-US" dirty="0" err="1" smtClean="0"/>
              <a:t>sorusu</a:t>
            </a:r>
            <a:r>
              <a:rPr lang="en-US" dirty="0" smtClean="0"/>
              <a:t> </a:t>
            </a:r>
            <a:r>
              <a:rPr lang="en-US" dirty="0" err="1" smtClean="0"/>
              <a:t>önemlidir</a:t>
            </a:r>
            <a:r>
              <a:rPr lang="en-US" dirty="0" smtClean="0"/>
              <a:t> </a:t>
            </a:r>
            <a:r>
              <a:rPr lang="en-US" dirty="0" err="1" smtClean="0"/>
              <a:t>aile</a:t>
            </a:r>
            <a:r>
              <a:rPr lang="en-US" dirty="0" smtClean="0"/>
              <a:t> </a:t>
            </a:r>
            <a:r>
              <a:rPr lang="en-US" dirty="0" err="1" smtClean="0"/>
              <a:t>terapisinde</a:t>
            </a:r>
            <a:r>
              <a:rPr lang="en-US" dirty="0" smtClean="0"/>
              <a:t> </a:t>
            </a:r>
            <a:r>
              <a:rPr lang="en-US" dirty="0" err="1" smtClean="0"/>
              <a:t>Şimdi</a:t>
            </a:r>
            <a:r>
              <a:rPr lang="en-US" dirty="0" smtClean="0"/>
              <a:t> </a:t>
            </a:r>
            <a:r>
              <a:rPr lang="en-US" dirty="0" err="1" smtClean="0"/>
              <a:t>ve</a:t>
            </a:r>
            <a:r>
              <a:rPr lang="en-US" dirty="0" smtClean="0"/>
              <a:t> </a:t>
            </a:r>
            <a:r>
              <a:rPr lang="en-US" dirty="0" err="1" smtClean="0"/>
              <a:t>burada</a:t>
            </a:r>
            <a:r>
              <a:rPr lang="en-US" dirty="0" smtClean="0"/>
              <a:t> </a:t>
            </a:r>
            <a:r>
              <a:rPr lang="en-US" dirty="0" err="1" smtClean="0"/>
              <a:t>ilkesine</a:t>
            </a:r>
            <a:r>
              <a:rPr lang="en-US" dirty="0" smtClean="0"/>
              <a:t> </a:t>
            </a:r>
            <a:r>
              <a:rPr lang="en-US" dirty="0" err="1" smtClean="0"/>
              <a:t>uygun</a:t>
            </a:r>
            <a:r>
              <a:rPr lang="en-US" dirty="0" smtClean="0"/>
              <a:t> </a:t>
            </a:r>
            <a:r>
              <a:rPr lang="en-US" dirty="0" err="1" smtClean="0"/>
              <a:t>olarak</a:t>
            </a:r>
            <a:r>
              <a:rPr lang="en-US" dirty="0" smtClean="0"/>
              <a:t> </a:t>
            </a:r>
            <a:r>
              <a:rPr lang="en-US" dirty="0" err="1" smtClean="0"/>
              <a:t>ailenin</a:t>
            </a:r>
            <a:r>
              <a:rPr lang="en-US" dirty="0" smtClean="0"/>
              <a:t> ne </a:t>
            </a:r>
            <a:r>
              <a:rPr lang="en-US" dirty="0" err="1" smtClean="0"/>
              <a:t>yaptığı</a:t>
            </a:r>
            <a:r>
              <a:rPr lang="en-US" dirty="0" smtClean="0"/>
              <a:t> </a:t>
            </a:r>
            <a:r>
              <a:rPr lang="en-US" dirty="0" err="1" smtClean="0"/>
              <a:t>incelenir</a:t>
            </a:r>
            <a:r>
              <a:rPr lang="en-US" dirty="0" smtClean="0"/>
              <a:t> </a:t>
            </a:r>
            <a:r>
              <a:rPr lang="en-US" dirty="0" err="1" smtClean="0"/>
              <a:t>bunları</a:t>
            </a:r>
            <a:r>
              <a:rPr lang="en-US" dirty="0" smtClean="0"/>
              <a:t> ne </a:t>
            </a:r>
            <a:r>
              <a:rPr lang="en-US" dirty="0" err="1" smtClean="0"/>
              <a:t>için</a:t>
            </a:r>
            <a:r>
              <a:rPr lang="en-US" dirty="0" smtClean="0"/>
              <a:t> </a:t>
            </a:r>
            <a:r>
              <a:rPr lang="en-US" dirty="0" err="1" smtClean="0"/>
              <a:t>yaptığı</a:t>
            </a:r>
            <a:r>
              <a:rPr lang="en-US" dirty="0" smtClean="0"/>
              <a:t> </a:t>
            </a:r>
            <a:r>
              <a:rPr lang="en-US" dirty="0" err="1" smtClean="0"/>
              <a:t>konusu</a:t>
            </a:r>
            <a:r>
              <a:rPr lang="en-US" dirty="0" smtClean="0"/>
              <a:t> </a:t>
            </a:r>
            <a:r>
              <a:rPr lang="en-US" dirty="0" err="1" smtClean="0"/>
              <a:t>ile</a:t>
            </a:r>
            <a:r>
              <a:rPr lang="en-US" dirty="0" smtClean="0"/>
              <a:t> </a:t>
            </a:r>
            <a:r>
              <a:rPr lang="en-US" dirty="0" err="1" smtClean="0"/>
              <a:t>fazla</a:t>
            </a:r>
            <a:r>
              <a:rPr lang="en-US" dirty="0" smtClean="0"/>
              <a:t> </a:t>
            </a:r>
            <a:r>
              <a:rPr lang="en-US" dirty="0" err="1" smtClean="0"/>
              <a:t>ilgilenilmez</a:t>
            </a:r>
            <a:r>
              <a:rPr lang="en-US" dirty="0" smtClean="0"/>
              <a:t>.</a:t>
            </a:r>
            <a:endParaRPr lang="tr-TR" dirty="0" smtClean="0"/>
          </a:p>
          <a:p>
            <a:endParaRPr lang="tr-TR"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r>
              <a:rPr lang="en-US" dirty="0" err="1" smtClean="0"/>
              <a:t>Doğrusal</a:t>
            </a:r>
            <a:r>
              <a:rPr lang="en-US" dirty="0" smtClean="0"/>
              <a:t> </a:t>
            </a:r>
            <a:r>
              <a:rPr lang="en-US" dirty="0" err="1" smtClean="0"/>
              <a:t>Nedensellik</a:t>
            </a:r>
            <a:r>
              <a:rPr lang="en-US" dirty="0" smtClean="0"/>
              <a:t> ten </a:t>
            </a:r>
            <a:r>
              <a:rPr lang="en-US" dirty="0" err="1" smtClean="0"/>
              <a:t>döngüsel</a:t>
            </a:r>
            <a:r>
              <a:rPr lang="en-US" dirty="0" smtClean="0"/>
              <a:t> </a:t>
            </a:r>
            <a:r>
              <a:rPr lang="en-US" dirty="0" err="1" smtClean="0"/>
              <a:t>nedenselliğe</a:t>
            </a:r>
            <a:r>
              <a:rPr lang="en-US" dirty="0" smtClean="0"/>
              <a:t> </a:t>
            </a:r>
            <a:r>
              <a:rPr lang="en-US" dirty="0" err="1" smtClean="0"/>
              <a:t>geçiş</a:t>
            </a:r>
            <a:endParaRPr lang="tr-TR" dirty="0" smtClean="0"/>
          </a:p>
          <a:p>
            <a:r>
              <a:rPr lang="en-US" dirty="0" err="1" smtClean="0"/>
              <a:t>Doğrusal</a:t>
            </a:r>
            <a:r>
              <a:rPr lang="en-US" dirty="0" smtClean="0"/>
              <a:t> </a:t>
            </a:r>
            <a:r>
              <a:rPr lang="en-US" dirty="0" err="1" smtClean="0"/>
              <a:t>Nedensellik</a:t>
            </a:r>
            <a:r>
              <a:rPr lang="en-US" dirty="0" smtClean="0"/>
              <a:t> </a:t>
            </a:r>
            <a:r>
              <a:rPr lang="en-US" dirty="0" err="1" smtClean="0"/>
              <a:t>iki</a:t>
            </a:r>
            <a:r>
              <a:rPr lang="en-US" dirty="0" smtClean="0"/>
              <a:t> </a:t>
            </a:r>
            <a:r>
              <a:rPr lang="en-US" dirty="0" err="1" smtClean="0"/>
              <a:t>olay</a:t>
            </a:r>
            <a:r>
              <a:rPr lang="en-US" dirty="0" smtClean="0"/>
              <a:t> </a:t>
            </a:r>
            <a:r>
              <a:rPr lang="en-US" dirty="0" err="1" smtClean="0"/>
              <a:t>arasındaki</a:t>
            </a:r>
            <a:r>
              <a:rPr lang="en-US" dirty="0" smtClean="0"/>
              <a:t> </a:t>
            </a:r>
            <a:r>
              <a:rPr lang="en-US" dirty="0" err="1" smtClean="0"/>
              <a:t>sürekli</a:t>
            </a:r>
            <a:r>
              <a:rPr lang="en-US" dirty="0" smtClean="0"/>
              <a:t> </a:t>
            </a:r>
            <a:r>
              <a:rPr lang="en-US" dirty="0" err="1" smtClean="0"/>
              <a:t>ve</a:t>
            </a:r>
            <a:r>
              <a:rPr lang="en-US" dirty="0" smtClean="0"/>
              <a:t> </a:t>
            </a:r>
            <a:r>
              <a:rPr lang="en-US" dirty="0" err="1" smtClean="0"/>
              <a:t>düzgün</a:t>
            </a:r>
            <a:r>
              <a:rPr lang="en-US" dirty="0" smtClean="0"/>
              <a:t> </a:t>
            </a:r>
            <a:r>
              <a:rPr lang="en-US" dirty="0" err="1" smtClean="0"/>
              <a:t>bir</a:t>
            </a:r>
            <a:r>
              <a:rPr lang="en-US" dirty="0" smtClean="0"/>
              <a:t> </a:t>
            </a:r>
            <a:r>
              <a:rPr lang="en-US" dirty="0" err="1" smtClean="0"/>
              <a:t>nedensel</a:t>
            </a:r>
            <a:r>
              <a:rPr lang="en-US" dirty="0" smtClean="0"/>
              <a:t> </a:t>
            </a:r>
            <a:r>
              <a:rPr lang="en-US" dirty="0" err="1" smtClean="0"/>
              <a:t>sebep</a:t>
            </a:r>
            <a:r>
              <a:rPr lang="en-US" dirty="0" smtClean="0"/>
              <a:t> </a:t>
            </a:r>
            <a:r>
              <a:rPr lang="en-US" dirty="0" err="1" smtClean="0"/>
              <a:t>sonuç</a:t>
            </a:r>
            <a:r>
              <a:rPr lang="en-US" dirty="0" smtClean="0"/>
              <a:t> </a:t>
            </a:r>
            <a:r>
              <a:rPr lang="en-US" dirty="0" err="1" smtClean="0"/>
              <a:t>ilişkisini</a:t>
            </a:r>
            <a:r>
              <a:rPr lang="en-US" dirty="0" smtClean="0"/>
              <a:t> </a:t>
            </a:r>
            <a:r>
              <a:rPr lang="en-US" dirty="0" err="1" smtClean="0"/>
              <a:t>ifade</a:t>
            </a:r>
            <a:r>
              <a:rPr lang="en-US" dirty="0" smtClean="0"/>
              <a:t> </a:t>
            </a:r>
            <a:r>
              <a:rPr lang="en-US" dirty="0" err="1" smtClean="0"/>
              <a:t>eder</a:t>
            </a:r>
            <a:r>
              <a:rPr lang="en-US" dirty="0" smtClean="0"/>
              <a:t> </a:t>
            </a:r>
            <a:r>
              <a:rPr lang="en-US" dirty="0" err="1" smtClean="0"/>
              <a:t>Örneğin</a:t>
            </a:r>
            <a:r>
              <a:rPr lang="en-US" dirty="0" smtClean="0"/>
              <a:t> </a:t>
            </a:r>
            <a:r>
              <a:rPr lang="en-US" dirty="0" err="1" smtClean="0"/>
              <a:t>önce</a:t>
            </a:r>
            <a:r>
              <a:rPr lang="en-US" dirty="0" smtClean="0"/>
              <a:t> x </a:t>
            </a:r>
            <a:r>
              <a:rPr lang="en-US" dirty="0" err="1" smtClean="0"/>
              <a:t>olayları</a:t>
            </a:r>
            <a:r>
              <a:rPr lang="en-US" dirty="0" smtClean="0"/>
              <a:t> </a:t>
            </a:r>
            <a:r>
              <a:rPr lang="en-US" dirty="0" err="1" smtClean="0"/>
              <a:t>olur</a:t>
            </a:r>
            <a:r>
              <a:rPr lang="en-US" dirty="0" smtClean="0"/>
              <a:t> </a:t>
            </a:r>
            <a:r>
              <a:rPr lang="en-US" dirty="0" err="1" smtClean="0"/>
              <a:t>sonra</a:t>
            </a:r>
            <a:r>
              <a:rPr lang="en-US" dirty="0" smtClean="0"/>
              <a:t> </a:t>
            </a:r>
            <a:r>
              <a:rPr lang="en-US" dirty="0" err="1" smtClean="0"/>
              <a:t>onu</a:t>
            </a:r>
            <a:r>
              <a:rPr lang="en-US" dirty="0" smtClean="0"/>
              <a:t> y </a:t>
            </a:r>
            <a:r>
              <a:rPr lang="en-US" dirty="0" err="1" smtClean="0"/>
              <a:t>olayı</a:t>
            </a:r>
            <a:r>
              <a:rPr lang="en-US" dirty="0" smtClean="0"/>
              <a:t> </a:t>
            </a:r>
            <a:r>
              <a:rPr lang="en-US" dirty="0" err="1" smtClean="0"/>
              <a:t>izler</a:t>
            </a:r>
            <a:r>
              <a:rPr lang="en-US" dirty="0" smtClean="0"/>
              <a:t> </a:t>
            </a:r>
            <a:r>
              <a:rPr lang="en-US" dirty="0" err="1" smtClean="0"/>
              <a:t>wedze</a:t>
            </a:r>
            <a:r>
              <a:rPr lang="en-US" dirty="0" smtClean="0"/>
              <a:t> </a:t>
            </a:r>
            <a:r>
              <a:rPr lang="en-US" dirty="0" err="1" smtClean="0"/>
              <a:t>yol</a:t>
            </a:r>
            <a:r>
              <a:rPr lang="en-US" dirty="0" smtClean="0"/>
              <a:t> </a:t>
            </a:r>
            <a:r>
              <a:rPr lang="en-US" dirty="0" err="1" smtClean="0"/>
              <a:t>açar</a:t>
            </a:r>
            <a:r>
              <a:rPr lang="en-US" dirty="0" smtClean="0"/>
              <a:t> </a:t>
            </a:r>
            <a:r>
              <a:rPr lang="en-US" dirty="0" err="1" smtClean="0"/>
              <a:t>Halbuki</a:t>
            </a:r>
            <a:r>
              <a:rPr lang="en-US" dirty="0" smtClean="0"/>
              <a:t> </a:t>
            </a:r>
            <a:r>
              <a:rPr lang="en-US" dirty="0" err="1" smtClean="0"/>
              <a:t>döngüsel</a:t>
            </a:r>
            <a:r>
              <a:rPr lang="en-US" dirty="0" smtClean="0"/>
              <a:t> </a:t>
            </a:r>
            <a:r>
              <a:rPr lang="en-US" dirty="0" err="1" smtClean="0"/>
              <a:t>ve</a:t>
            </a:r>
            <a:r>
              <a:rPr lang="en-US" dirty="0" smtClean="0"/>
              <a:t> </a:t>
            </a:r>
            <a:r>
              <a:rPr lang="en-US" dirty="0" err="1" smtClean="0"/>
              <a:t>doğrusal</a:t>
            </a:r>
            <a:r>
              <a:rPr lang="en-US" dirty="0" smtClean="0"/>
              <a:t> </a:t>
            </a:r>
            <a:r>
              <a:rPr lang="en-US" dirty="0" err="1" smtClean="0"/>
              <a:t>olmayan</a:t>
            </a:r>
            <a:r>
              <a:rPr lang="en-US" dirty="0" smtClean="0"/>
              <a:t> </a:t>
            </a:r>
            <a:r>
              <a:rPr lang="en-US" dirty="0" err="1" smtClean="0"/>
              <a:t>Nedensellik</a:t>
            </a:r>
            <a:r>
              <a:rPr lang="en-US" dirty="0" smtClean="0"/>
              <a:t> </a:t>
            </a:r>
            <a:r>
              <a:rPr lang="en-US" dirty="0" err="1" smtClean="0"/>
              <a:t>ile</a:t>
            </a:r>
            <a:r>
              <a:rPr lang="en-US" dirty="0" smtClean="0"/>
              <a:t> x, y, Z </a:t>
            </a:r>
            <a:r>
              <a:rPr lang="en-US" dirty="0" err="1" smtClean="0"/>
              <a:t>olayları</a:t>
            </a:r>
            <a:r>
              <a:rPr lang="en-US" dirty="0" smtClean="0"/>
              <a:t> </a:t>
            </a:r>
            <a:r>
              <a:rPr lang="en-US" dirty="0" err="1" smtClean="0"/>
              <a:t>aynı</a:t>
            </a:r>
            <a:r>
              <a:rPr lang="en-US" dirty="0" smtClean="0"/>
              <a:t> </a:t>
            </a:r>
            <a:r>
              <a:rPr lang="en-US" dirty="0" err="1" smtClean="0"/>
              <a:t>zaman</a:t>
            </a:r>
            <a:r>
              <a:rPr lang="en-US" dirty="0" smtClean="0"/>
              <a:t> </a:t>
            </a:r>
            <a:r>
              <a:rPr lang="en-US" dirty="0" err="1" smtClean="0"/>
              <a:t>düzeyi</a:t>
            </a:r>
            <a:r>
              <a:rPr lang="en-US" dirty="0" smtClean="0"/>
              <a:t> </a:t>
            </a:r>
            <a:r>
              <a:rPr lang="en-US" dirty="0" err="1" smtClean="0"/>
              <a:t>içinde</a:t>
            </a:r>
            <a:r>
              <a:rPr lang="en-US" dirty="0" smtClean="0"/>
              <a:t> </a:t>
            </a:r>
            <a:r>
              <a:rPr lang="en-US" dirty="0" err="1" smtClean="0"/>
              <a:t>birbirleri</a:t>
            </a:r>
            <a:r>
              <a:rPr lang="en-US" dirty="0" smtClean="0"/>
              <a:t> </a:t>
            </a:r>
            <a:r>
              <a:rPr lang="en-US" dirty="0" err="1" smtClean="0"/>
              <a:t>üzerinde</a:t>
            </a:r>
            <a:r>
              <a:rPr lang="en-US" dirty="0" smtClean="0"/>
              <a:t> </a:t>
            </a:r>
            <a:r>
              <a:rPr lang="en-US" dirty="0" err="1" smtClean="0"/>
              <a:t>etkili</a:t>
            </a:r>
            <a:r>
              <a:rPr lang="en-US" dirty="0" smtClean="0"/>
              <a:t> </a:t>
            </a:r>
            <a:r>
              <a:rPr lang="en-US" dirty="0" err="1" smtClean="0"/>
              <a:t>oldukları</a:t>
            </a:r>
            <a:r>
              <a:rPr lang="en-US" dirty="0" smtClean="0"/>
              <a:t> </a:t>
            </a:r>
            <a:r>
              <a:rPr lang="en-US" dirty="0" err="1" smtClean="0"/>
              <a:t>sistem</a:t>
            </a:r>
            <a:r>
              <a:rPr lang="en-US" dirty="0" smtClean="0"/>
              <a:t> </a:t>
            </a:r>
            <a:r>
              <a:rPr lang="en-US" dirty="0" err="1" smtClean="0"/>
              <a:t>ilişkilerinin</a:t>
            </a:r>
            <a:r>
              <a:rPr lang="en-US" dirty="0" smtClean="0"/>
              <a:t> </a:t>
            </a:r>
            <a:r>
              <a:rPr lang="en-US" dirty="0" err="1" smtClean="0"/>
              <a:t>birer</a:t>
            </a:r>
            <a:r>
              <a:rPr lang="en-US" dirty="0" smtClean="0"/>
              <a:t> </a:t>
            </a:r>
            <a:r>
              <a:rPr lang="en-US" dirty="0" err="1" smtClean="0"/>
              <a:t>ögesidir</a:t>
            </a:r>
            <a:r>
              <a:rPr lang="en-US" dirty="0" smtClean="0"/>
              <a:t>.</a:t>
            </a:r>
            <a:endParaRPr lang="tr-TR" dirty="0" smtClean="0"/>
          </a:p>
          <a:p>
            <a:endParaRPr lang="tr-TR"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149</TotalTime>
  <Words>2095</Words>
  <Application>Microsoft Office PowerPoint</Application>
  <PresentationFormat>Ekran Gösterisi (4:3)</PresentationFormat>
  <Paragraphs>80</Paragraphs>
  <Slides>42</Slides>
  <Notes>0</Notes>
  <HiddenSlides>0</HiddenSlides>
  <MMClips>0</MMClips>
  <ScaleCrop>false</ScaleCrop>
  <HeadingPairs>
    <vt:vector size="4" baseType="variant">
      <vt:variant>
        <vt:lpstr>Tema</vt:lpstr>
      </vt:variant>
      <vt:variant>
        <vt:i4>1</vt:i4>
      </vt:variant>
      <vt:variant>
        <vt:lpstr>Slayt Başlıkları</vt:lpstr>
      </vt:variant>
      <vt:variant>
        <vt:i4>42</vt:i4>
      </vt:variant>
    </vt:vector>
  </HeadingPairs>
  <TitlesOfParts>
    <vt:vector size="43" baseType="lpstr">
      <vt:lpstr>Akış</vt:lpstr>
      <vt:lpstr>Aile Terapisinin  Kuramsal Nitelikleri</vt:lpstr>
      <vt:lpstr>Sistem Yaklaşımı</vt:lpstr>
      <vt:lpstr>Yapısal  Aile Terapisi</vt:lpstr>
      <vt:lpstr>Stratejik Aile Terapisi </vt:lpstr>
      <vt:lpstr>Davranışçı Aile Terapisi </vt:lpstr>
      <vt:lpstr>Etkileşimsel Aile Terapisi </vt:lpstr>
      <vt:lpstr>Problem ya da Semptoma Yönelik Kısa Aile Terapisi </vt:lpstr>
      <vt:lpstr>Aile terapisi yaklaşımlarının ortak yönleri</vt:lpstr>
      <vt:lpstr>PowerPoint Sunusu</vt:lpstr>
      <vt:lpstr>Aile Terapisinin Türleri </vt:lpstr>
      <vt:lpstr>Aile terapistleri aldıkları eğitime göre bu tür tedavi yöntemleri uygular ya da eklektik bir tutumla aile sorunlarına ve kendi kişisel tercihlerine göre bu yaklaşımların çoğundan yararlanırlar. Terapisi düzlemleri       </vt:lpstr>
      <vt:lpstr>Aile terapisinin uygulanabileceği durumlar ve düzlemlerde çok çeşitlidir bunlar arasında, evli çiftler, anne baba ile tek çocuk anne baba ile çocuklar ve büyük anne babalarla birlikte aileler sayılabilir evli çiftler Karı koca da bir aile olarak teker teker</vt:lpstr>
      <vt:lpstr>Terapiye alınabilecek leri gibi, aileler 3 ila 5 çifte kadar gruplar halinde de alınabilirler çocuklar gerektiğinde ayrı olarak Ya da birlikte ana baba ve çocuklar bir grup olarak da Terapiye alınabilirler.</vt:lpstr>
      <vt:lpstr>Bir , 2 ya da 3 terapistle sürdürülen Aile terapileri de vardır Bundan başka farklı aile üyelerine ortak terapi uygulanabildiği gibi Bunların aynı Terapist tarafından ayrı ayrı seanslar halinde eşzamanlı terapi yaklaşımları da uygulanabilir</vt:lpstr>
      <vt:lpstr>Ayrıca, değişik Terapist tanıdıkları olarak seansları birbiri ile dönüşümlü olarak sürdürme denemeleri de yapılmaktadır son zamanlarda sağlık kuruluşlarında, ailelerin hep birlikte psikiyatri kliniklerine yatırılarak orada bir grup halinde tedavi edildikleri de görülmektedir.</vt:lpstr>
      <vt:lpstr>         Aile terapisi yaklaşımına ve uygulamalara yönelik eleştiriler.   Çeşitli aile terapisi yaklaşımlarına uygulamalara ilişkin olarak, genel çerçevede Yapılan bazı eleştiriler aşağıda özet olarak verilmiştir.       </vt:lpstr>
      <vt:lpstr>1 aile terapistleri uygulamaya yönelik olarak, belirli ailelerle yapılan çalışma sonuçlarından ortaya çıkan kuram ve teknikleri, sanki tüm kültürlere etnik gruplara ve diğer sosyoekonomik düzeyleri de uygulamış gibi genellemeler yapmaları yönünden eleştirilmektedir.</vt:lpstr>
      <vt:lpstr>2 bir birey olarak terapistin, aile bireyleri ile olan ilişkileri ve kişisel olarak kendisinin tekniğe yeterliği, uygulanan yöntemin mümkün olabilecek etkisini ve girişimlerini sınırlamaktadır ayrıca terapistler Kendi görüşlerini sanki Evrensel olarak kabul gören teknik ve gösterme eğilimlerine de düşebilmektedirler. </vt:lpstr>
      <vt:lpstr>3 kurumlarda kullanılan kavramlar ve teknik sözcükler açık seçik değildir, operasyonel olarak tanımlamaları yapılmamıştır.</vt:lpstr>
      <vt:lpstr>4 genellenebilirlik düzeyi yüksek, sistematik bir kuram ortaya koymayacak kadar tek tek kavramlar oluşturur bu kavramlar anlamlı ve ilişkili bütünler kuram ve yaklaşımlar oluşturacak şekilde bir araya gelmesi yeterince başarılamamıştır.</vt:lpstr>
      <vt:lpstr>5 kuramsal kavram ve terimlerin bir araya getirilmesi, teorik çerçeve de olmuş ve bu durum, terapilerin birbirleri ile karşılaştırmalı olarak analizini güçleştirmiştir.</vt:lpstr>
      <vt:lpstr>6 aile terapisi alanı açıklamalara, yeni kavramlara, gelişme büyüme ve ilerlemeye olanak sağlayıcı bir araştırma ve uygulamalı çalışmalardan uzak görülmektedir. </vt:lpstr>
      <vt:lpstr>Evlilik ve aile terapisinin farklı psikoterapi yaklaşımlarında ki yeri Evlilik ve aile terapisinin genel ve farklı psikoterapi kuramları ile olan ilişkisi benzerlik ve farklılıkları çok genel düzeyde şu şekildedir. </vt:lpstr>
      <vt:lpstr>1 Psikanalitik yaklaşım </vt:lpstr>
      <vt:lpstr>2 Adler in psikoterapi yaklaşımı</vt:lpstr>
      <vt:lpstr>3 Danışandan hız alan terapi </vt:lpstr>
      <vt:lpstr>4 akılcı duygusal terapi </vt:lpstr>
      <vt:lpstr>5 Davranışçı terapi</vt:lpstr>
      <vt:lpstr>6 Gestalt Terapi</vt:lpstr>
      <vt:lpstr>7 . Gerçeklik terapisi</vt:lpstr>
      <vt:lpstr>8.. Transaksiyonel analiz</vt:lpstr>
      <vt:lpstr>9 Psikodrama</vt:lpstr>
      <vt:lpstr>10.. Grup terapisi</vt:lpstr>
      <vt:lpstr>PowerPoint Sunusu</vt:lpstr>
      <vt:lpstr>Psikoanalitik kuram</vt:lpstr>
      <vt:lpstr>Psikanalitik aile terapisi</vt:lpstr>
      <vt:lpstr>Sistem kuramı </vt:lpstr>
      <vt:lpstr>Sistem kavramının özellikleri</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Aile Terapisinin Kuramsal Nitelikleri</dc:title>
  <dc:creator>USER</dc:creator>
  <cp:lastModifiedBy>Dante_Im</cp:lastModifiedBy>
  <cp:revision>11</cp:revision>
  <dcterms:modified xsi:type="dcterms:W3CDTF">2021-01-15T18:18:53Z</dcterms:modified>
</cp:coreProperties>
</file>