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67" r:id="rId14"/>
    <p:sldId id="271" r:id="rId15"/>
    <p:sldId id="268" r:id="rId16"/>
    <p:sldId id="269" r:id="rId17"/>
    <p:sldId id="285" r:id="rId18"/>
    <p:sldId id="283" r:id="rId19"/>
    <p:sldId id="275" r:id="rId20"/>
    <p:sldId id="272" r:id="rId21"/>
    <p:sldId id="286" r:id="rId22"/>
    <p:sldId id="273" r:id="rId23"/>
    <p:sldId id="274" r:id="rId24"/>
    <p:sldId id="276" r:id="rId25"/>
    <p:sldId id="277" r:id="rId26"/>
    <p:sldId id="288" r:id="rId27"/>
    <p:sldId id="289" r:id="rId28"/>
    <p:sldId id="278" r:id="rId29"/>
    <p:sldId id="290" r:id="rId30"/>
    <p:sldId id="291" r:id="rId31"/>
    <p:sldId id="279" r:id="rId32"/>
    <p:sldId id="292" r:id="rId33"/>
    <p:sldId id="287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Orta Stil 4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>
        <p:scale>
          <a:sx n="77" d="100"/>
          <a:sy n="77" d="100"/>
        </p:scale>
        <p:origin x="-35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B318F3-3A56-49AD-A1AB-CE1F5EF538A3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F434A17-94B0-48A1-A54E-26C775EF17BB}">
      <dgm:prSet/>
      <dgm:spPr/>
      <dgm:t>
        <a:bodyPr/>
        <a:lstStyle/>
        <a:p>
          <a:r>
            <a:rPr lang="tr-TR" dirty="0"/>
            <a:t>.GİRİŞ</a:t>
          </a:r>
          <a:endParaRPr lang="en-US" dirty="0"/>
        </a:p>
      </dgm:t>
    </dgm:pt>
    <dgm:pt modelId="{E6868B19-9C6B-4C69-8622-D1DE773D1485}" type="parTrans" cxnId="{6C6BEDD2-7237-4EB8-9D0D-565BC42FD89A}">
      <dgm:prSet/>
      <dgm:spPr/>
      <dgm:t>
        <a:bodyPr/>
        <a:lstStyle/>
        <a:p>
          <a:endParaRPr lang="en-US"/>
        </a:p>
      </dgm:t>
    </dgm:pt>
    <dgm:pt modelId="{F590C480-0B66-455D-91F0-AA17CADEC5C3}" type="sibTrans" cxnId="{6C6BEDD2-7237-4EB8-9D0D-565BC42FD89A}">
      <dgm:prSet/>
      <dgm:spPr/>
      <dgm:t>
        <a:bodyPr/>
        <a:lstStyle/>
        <a:p>
          <a:endParaRPr lang="en-US"/>
        </a:p>
      </dgm:t>
    </dgm:pt>
    <dgm:pt modelId="{33945392-3598-4A4A-81E4-7B50C260BA0B}">
      <dgm:prSet/>
      <dgm:spPr/>
      <dgm:t>
        <a:bodyPr/>
        <a:lstStyle/>
        <a:p>
          <a:r>
            <a:rPr lang="tr-TR"/>
            <a:t>• ALANYAZIN TARAMASININ  ANLAMI</a:t>
          </a:r>
          <a:endParaRPr lang="en-US"/>
        </a:p>
      </dgm:t>
    </dgm:pt>
    <dgm:pt modelId="{D3E7E995-94F9-4CF5-9E0A-6D1044289CF3}" type="parTrans" cxnId="{4C337267-AB0D-45B9-8DA6-B9273147F75F}">
      <dgm:prSet/>
      <dgm:spPr/>
      <dgm:t>
        <a:bodyPr/>
        <a:lstStyle/>
        <a:p>
          <a:endParaRPr lang="en-US"/>
        </a:p>
      </dgm:t>
    </dgm:pt>
    <dgm:pt modelId="{9ECFC7D9-3FAB-493F-BA1A-1CE952E036B9}" type="sibTrans" cxnId="{4C337267-AB0D-45B9-8DA6-B9273147F75F}">
      <dgm:prSet/>
      <dgm:spPr/>
      <dgm:t>
        <a:bodyPr/>
        <a:lstStyle/>
        <a:p>
          <a:endParaRPr lang="en-US"/>
        </a:p>
      </dgm:t>
    </dgm:pt>
    <dgm:pt modelId="{E6255910-02A7-45AA-8BE7-3B24CA8F087B}">
      <dgm:prSet/>
      <dgm:spPr/>
      <dgm:t>
        <a:bodyPr/>
        <a:lstStyle/>
        <a:p>
          <a:r>
            <a:rPr lang="tr-TR"/>
            <a:t>• ALANYAZIN TARAMASININ AMAÇLARI</a:t>
          </a:r>
          <a:endParaRPr lang="en-US"/>
        </a:p>
      </dgm:t>
    </dgm:pt>
    <dgm:pt modelId="{4D059D27-C372-4B96-BEEF-1E77F10A0C75}" type="parTrans" cxnId="{E74F7C1D-226D-4597-BF63-2962F3A70D8E}">
      <dgm:prSet/>
      <dgm:spPr/>
      <dgm:t>
        <a:bodyPr/>
        <a:lstStyle/>
        <a:p>
          <a:endParaRPr lang="en-US"/>
        </a:p>
      </dgm:t>
    </dgm:pt>
    <dgm:pt modelId="{084CB6DF-9B2A-45CA-8C32-A1B198B45F1A}" type="sibTrans" cxnId="{E74F7C1D-226D-4597-BF63-2962F3A70D8E}">
      <dgm:prSet/>
      <dgm:spPr/>
      <dgm:t>
        <a:bodyPr/>
        <a:lstStyle/>
        <a:p>
          <a:endParaRPr lang="en-US"/>
        </a:p>
      </dgm:t>
    </dgm:pt>
    <dgm:pt modelId="{7802A676-9B18-4449-ADAA-563DFF39E00E}">
      <dgm:prSet/>
      <dgm:spPr/>
      <dgm:t>
        <a:bodyPr/>
        <a:lstStyle/>
        <a:p>
          <a:r>
            <a:rPr lang="tr-TR"/>
            <a:t>• ALANYAZIN TARAMA SÜRECİNİN  AŞAMALARI</a:t>
          </a:r>
          <a:endParaRPr lang="en-US"/>
        </a:p>
      </dgm:t>
    </dgm:pt>
    <dgm:pt modelId="{90F5A0F7-FCAB-466F-8EA9-CDDB00CD1CCD}" type="parTrans" cxnId="{82B06FB4-F7B1-4772-8F40-3E60E0234776}">
      <dgm:prSet/>
      <dgm:spPr/>
      <dgm:t>
        <a:bodyPr/>
        <a:lstStyle/>
        <a:p>
          <a:endParaRPr lang="en-US"/>
        </a:p>
      </dgm:t>
    </dgm:pt>
    <dgm:pt modelId="{36843C01-6AB6-491E-885C-68AA3DC692B2}" type="sibTrans" cxnId="{82B06FB4-F7B1-4772-8F40-3E60E0234776}">
      <dgm:prSet/>
      <dgm:spPr/>
      <dgm:t>
        <a:bodyPr/>
        <a:lstStyle/>
        <a:p>
          <a:endParaRPr lang="en-US"/>
        </a:p>
      </dgm:t>
    </dgm:pt>
    <dgm:pt modelId="{62A63EE1-1466-4AC6-9CF2-280E4A449063}">
      <dgm:prSet/>
      <dgm:spPr/>
      <dgm:t>
        <a:bodyPr/>
        <a:lstStyle/>
        <a:p>
          <a:r>
            <a:rPr lang="tr-TR"/>
            <a:t>• ALANYAZINA İLİŞKİN TOPLU BİLGİ KAYNAKLARI</a:t>
          </a:r>
          <a:endParaRPr lang="en-US"/>
        </a:p>
      </dgm:t>
    </dgm:pt>
    <dgm:pt modelId="{30089265-D777-4F74-930D-82E954CD7247}" type="parTrans" cxnId="{8ED05CE5-A149-40D0-B158-DB21FA09CED5}">
      <dgm:prSet/>
      <dgm:spPr/>
      <dgm:t>
        <a:bodyPr/>
        <a:lstStyle/>
        <a:p>
          <a:endParaRPr lang="en-US"/>
        </a:p>
      </dgm:t>
    </dgm:pt>
    <dgm:pt modelId="{8B653675-9D59-41E9-A313-6B1FB2282D7B}" type="sibTrans" cxnId="{8ED05CE5-A149-40D0-B158-DB21FA09CED5}">
      <dgm:prSet/>
      <dgm:spPr/>
      <dgm:t>
        <a:bodyPr/>
        <a:lstStyle/>
        <a:p>
          <a:endParaRPr lang="en-US"/>
        </a:p>
      </dgm:t>
    </dgm:pt>
    <dgm:pt modelId="{BCC16906-3D9F-43E4-9906-710DEAED787C}">
      <dgm:prSet/>
      <dgm:spPr/>
      <dgm:t>
        <a:bodyPr/>
        <a:lstStyle/>
        <a:p>
          <a:r>
            <a:rPr lang="tr-TR"/>
            <a:t>• KAYNAK TÜRLERİ</a:t>
          </a:r>
          <a:endParaRPr lang="en-US"/>
        </a:p>
      </dgm:t>
    </dgm:pt>
    <dgm:pt modelId="{5505200D-2E29-40C2-A090-DD1C2EC228D1}" type="parTrans" cxnId="{68B055D0-8212-4684-A022-D2E7EED09D66}">
      <dgm:prSet/>
      <dgm:spPr/>
      <dgm:t>
        <a:bodyPr/>
        <a:lstStyle/>
        <a:p>
          <a:endParaRPr lang="en-US"/>
        </a:p>
      </dgm:t>
    </dgm:pt>
    <dgm:pt modelId="{AA7F01D6-583F-4819-8632-21B49FB54B49}" type="sibTrans" cxnId="{68B055D0-8212-4684-A022-D2E7EED09D66}">
      <dgm:prSet/>
      <dgm:spPr/>
      <dgm:t>
        <a:bodyPr/>
        <a:lstStyle/>
        <a:p>
          <a:endParaRPr lang="en-US"/>
        </a:p>
      </dgm:t>
    </dgm:pt>
    <dgm:pt modelId="{459F61BD-E5BE-4FE8-928A-CBB61A55D8B9}">
      <dgm:prSet/>
      <dgm:spPr/>
      <dgm:t>
        <a:bodyPr/>
        <a:lstStyle/>
        <a:p>
          <a:r>
            <a:rPr lang="tr-TR"/>
            <a:t>• ALANYAZIN YOĞUNLUĞU</a:t>
          </a:r>
          <a:endParaRPr lang="en-US"/>
        </a:p>
      </dgm:t>
    </dgm:pt>
    <dgm:pt modelId="{7EC1D5A5-9238-4B3C-B7E6-6B7BEA3BC835}" type="parTrans" cxnId="{57E49A0E-4D35-4180-8589-63D59167A7E5}">
      <dgm:prSet/>
      <dgm:spPr/>
      <dgm:t>
        <a:bodyPr/>
        <a:lstStyle/>
        <a:p>
          <a:endParaRPr lang="en-US"/>
        </a:p>
      </dgm:t>
    </dgm:pt>
    <dgm:pt modelId="{5BE4B9C3-3EED-4A11-BD26-1FA0BE116A9F}" type="sibTrans" cxnId="{57E49A0E-4D35-4180-8589-63D59167A7E5}">
      <dgm:prSet/>
      <dgm:spPr/>
      <dgm:t>
        <a:bodyPr/>
        <a:lstStyle/>
        <a:p>
          <a:endParaRPr lang="en-US"/>
        </a:p>
      </dgm:t>
    </dgm:pt>
    <dgm:pt modelId="{1A485516-27BB-46B0-8F1C-2ECF9169AC32}">
      <dgm:prSet/>
      <dgm:spPr/>
      <dgm:t>
        <a:bodyPr/>
        <a:lstStyle/>
        <a:p>
          <a:r>
            <a:rPr lang="tr-TR"/>
            <a:t>• ALANYAZIN TARAMA TEKNİKLERİ</a:t>
          </a:r>
          <a:endParaRPr lang="en-US"/>
        </a:p>
      </dgm:t>
    </dgm:pt>
    <dgm:pt modelId="{ED61AB9B-62F4-4584-825D-5FFDDFFB17F9}" type="parTrans" cxnId="{60DC23B6-C8F2-4D2D-829C-6ABB7C704CB7}">
      <dgm:prSet/>
      <dgm:spPr/>
      <dgm:t>
        <a:bodyPr/>
        <a:lstStyle/>
        <a:p>
          <a:endParaRPr lang="en-US"/>
        </a:p>
      </dgm:t>
    </dgm:pt>
    <dgm:pt modelId="{31E47F76-7A38-42AD-A1A6-324AF6D39D84}" type="sibTrans" cxnId="{60DC23B6-C8F2-4D2D-829C-6ABB7C704CB7}">
      <dgm:prSet/>
      <dgm:spPr/>
      <dgm:t>
        <a:bodyPr/>
        <a:lstStyle/>
        <a:p>
          <a:endParaRPr lang="en-US"/>
        </a:p>
      </dgm:t>
    </dgm:pt>
    <dgm:pt modelId="{EC98BECC-4744-4170-B267-BD9728C91E0A}">
      <dgm:prSet/>
      <dgm:spPr/>
      <dgm:t>
        <a:bodyPr/>
        <a:lstStyle/>
        <a:p>
          <a:r>
            <a:rPr lang="tr-TR"/>
            <a:t>• ALANYAZIN TARAMA ÖLÇÜTLERİ</a:t>
          </a:r>
          <a:endParaRPr lang="en-US"/>
        </a:p>
      </dgm:t>
    </dgm:pt>
    <dgm:pt modelId="{74F44CDD-F919-4B27-BB22-06FBE8B778BC}" type="parTrans" cxnId="{36D82629-237A-46DE-967D-3B76D569B385}">
      <dgm:prSet/>
      <dgm:spPr/>
      <dgm:t>
        <a:bodyPr/>
        <a:lstStyle/>
        <a:p>
          <a:endParaRPr lang="en-US"/>
        </a:p>
      </dgm:t>
    </dgm:pt>
    <dgm:pt modelId="{0877C7AD-C111-4029-B7FC-6C6D6BA7178A}" type="sibTrans" cxnId="{36D82629-237A-46DE-967D-3B76D569B385}">
      <dgm:prSet/>
      <dgm:spPr/>
      <dgm:t>
        <a:bodyPr/>
        <a:lstStyle/>
        <a:p>
          <a:endParaRPr lang="en-US"/>
        </a:p>
      </dgm:t>
    </dgm:pt>
    <dgm:pt modelId="{1BA8208D-60CE-4B16-936F-A3C375870DBF}">
      <dgm:prSet/>
      <dgm:spPr/>
      <dgm:t>
        <a:bodyPr/>
        <a:lstStyle/>
        <a:p>
          <a:r>
            <a:rPr lang="tr-TR"/>
            <a:t>• ALANYAZIN TARAMA RAPORUNU  YAZMA</a:t>
          </a:r>
          <a:endParaRPr lang="en-US"/>
        </a:p>
      </dgm:t>
    </dgm:pt>
    <dgm:pt modelId="{7A9A8B7A-6655-46E9-98FD-A648EF04B600}" type="parTrans" cxnId="{A961E3DE-65C3-4BB7-BB43-5283A2D856B9}">
      <dgm:prSet/>
      <dgm:spPr/>
      <dgm:t>
        <a:bodyPr/>
        <a:lstStyle/>
        <a:p>
          <a:endParaRPr lang="en-US"/>
        </a:p>
      </dgm:t>
    </dgm:pt>
    <dgm:pt modelId="{F7036FD0-BEC1-4D6D-9906-CC15AD499D23}" type="sibTrans" cxnId="{A961E3DE-65C3-4BB7-BB43-5283A2D856B9}">
      <dgm:prSet/>
      <dgm:spPr/>
      <dgm:t>
        <a:bodyPr/>
        <a:lstStyle/>
        <a:p>
          <a:endParaRPr lang="en-US"/>
        </a:p>
      </dgm:t>
    </dgm:pt>
    <dgm:pt modelId="{3E0BD450-1507-433A-BE0E-233D8B75916C}" type="pres">
      <dgm:prSet presAssocID="{82B318F3-3A56-49AD-A1AB-CE1F5EF538A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73DDB98-417F-4B1E-8117-293E7B0060B5}" type="pres">
      <dgm:prSet presAssocID="{7F434A17-94B0-48A1-A54E-26C775EF17BB}" presName="parentText" presStyleLbl="node1" presStyleIdx="0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50CF542-F61C-4BB3-8464-10018BFC3119}" type="pres">
      <dgm:prSet presAssocID="{F590C480-0B66-455D-91F0-AA17CADEC5C3}" presName="spacer" presStyleCnt="0"/>
      <dgm:spPr/>
    </dgm:pt>
    <dgm:pt modelId="{D6B18D14-385C-4731-B2B8-11BDDF5FD4B7}" type="pres">
      <dgm:prSet presAssocID="{33945392-3598-4A4A-81E4-7B50C260BA0B}" presName="parentText" presStyleLbl="node1" presStyleIdx="1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131A636-61B0-4A0C-81D9-A3F3B1180968}" type="pres">
      <dgm:prSet presAssocID="{9ECFC7D9-3FAB-493F-BA1A-1CE952E036B9}" presName="spacer" presStyleCnt="0"/>
      <dgm:spPr/>
    </dgm:pt>
    <dgm:pt modelId="{6DCC29F3-1942-4501-A532-44CB929DE8D0}" type="pres">
      <dgm:prSet presAssocID="{E6255910-02A7-45AA-8BE7-3B24CA8F087B}" presName="parentText" presStyleLbl="node1" presStyleIdx="2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3B44042-B8C2-41E8-9425-A87CD02748B2}" type="pres">
      <dgm:prSet presAssocID="{084CB6DF-9B2A-45CA-8C32-A1B198B45F1A}" presName="spacer" presStyleCnt="0"/>
      <dgm:spPr/>
    </dgm:pt>
    <dgm:pt modelId="{1355249C-54C0-41E1-B2B0-A72F5D3A02A0}" type="pres">
      <dgm:prSet presAssocID="{7802A676-9B18-4449-ADAA-563DFF39E00E}" presName="parentText" presStyleLbl="node1" presStyleIdx="3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3647342-1A17-4AC0-91F9-76B74D19AEFB}" type="pres">
      <dgm:prSet presAssocID="{36843C01-6AB6-491E-885C-68AA3DC692B2}" presName="spacer" presStyleCnt="0"/>
      <dgm:spPr/>
    </dgm:pt>
    <dgm:pt modelId="{4FFB7DBB-C901-4A9A-951B-E4763266F7C7}" type="pres">
      <dgm:prSet presAssocID="{62A63EE1-1466-4AC6-9CF2-280E4A449063}" presName="parentText" presStyleLbl="node1" presStyleIdx="4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FDC77F3-9010-464C-AEC3-604A433D8709}" type="pres">
      <dgm:prSet presAssocID="{8B653675-9D59-41E9-A313-6B1FB2282D7B}" presName="spacer" presStyleCnt="0"/>
      <dgm:spPr/>
    </dgm:pt>
    <dgm:pt modelId="{65653C38-0FD3-45A3-9379-F4B381B3FB0B}" type="pres">
      <dgm:prSet presAssocID="{BCC16906-3D9F-43E4-9906-710DEAED787C}" presName="parentText" presStyleLbl="node1" presStyleIdx="5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ACF1336-2AF5-43F8-A3C5-0FD0C4127FCB}" type="pres">
      <dgm:prSet presAssocID="{AA7F01D6-583F-4819-8632-21B49FB54B49}" presName="spacer" presStyleCnt="0"/>
      <dgm:spPr/>
    </dgm:pt>
    <dgm:pt modelId="{0503D237-BD2D-416C-8404-B424EC27FAC6}" type="pres">
      <dgm:prSet presAssocID="{459F61BD-E5BE-4FE8-928A-CBB61A55D8B9}" presName="parentText" presStyleLbl="node1" presStyleIdx="6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5C741BC-602A-4D61-AB03-21E6A449A13D}" type="pres">
      <dgm:prSet presAssocID="{5BE4B9C3-3EED-4A11-BD26-1FA0BE116A9F}" presName="spacer" presStyleCnt="0"/>
      <dgm:spPr/>
    </dgm:pt>
    <dgm:pt modelId="{E6674E30-28F0-4A00-9FD1-2DB55FE6D82B}" type="pres">
      <dgm:prSet presAssocID="{1A485516-27BB-46B0-8F1C-2ECF9169AC32}" presName="parentText" presStyleLbl="node1" presStyleIdx="7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D177751-959C-46E9-981D-479941297B74}" type="pres">
      <dgm:prSet presAssocID="{31E47F76-7A38-42AD-A1A6-324AF6D39D84}" presName="spacer" presStyleCnt="0"/>
      <dgm:spPr/>
    </dgm:pt>
    <dgm:pt modelId="{6D971780-B8FB-49FC-819A-D20E8E9C1DF5}" type="pres">
      <dgm:prSet presAssocID="{EC98BECC-4744-4170-B267-BD9728C91E0A}" presName="parentText" presStyleLbl="node1" presStyleIdx="8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9812187-C411-4019-AF83-6CEE165159C5}" type="pres">
      <dgm:prSet presAssocID="{0877C7AD-C111-4029-B7FC-6C6D6BA7178A}" presName="spacer" presStyleCnt="0"/>
      <dgm:spPr/>
    </dgm:pt>
    <dgm:pt modelId="{39438ABF-E018-428C-809F-76D1CA429A72}" type="pres">
      <dgm:prSet presAssocID="{1BA8208D-60CE-4B16-936F-A3C375870DBF}" presName="parentText" presStyleLbl="node1" presStyleIdx="9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FF47920-A273-43B6-91B6-56C045F4BFF5}" type="presOf" srcId="{82B318F3-3A56-49AD-A1AB-CE1F5EF538A3}" destId="{3E0BD450-1507-433A-BE0E-233D8B75916C}" srcOrd="0" destOrd="0" presId="urn:microsoft.com/office/officeart/2005/8/layout/vList2"/>
    <dgm:cxn modelId="{57E49A0E-4D35-4180-8589-63D59167A7E5}" srcId="{82B318F3-3A56-49AD-A1AB-CE1F5EF538A3}" destId="{459F61BD-E5BE-4FE8-928A-CBB61A55D8B9}" srcOrd="6" destOrd="0" parTransId="{7EC1D5A5-9238-4B3C-B7E6-6B7BEA3BC835}" sibTransId="{5BE4B9C3-3EED-4A11-BD26-1FA0BE116A9F}"/>
    <dgm:cxn modelId="{6C6BEDD2-7237-4EB8-9D0D-565BC42FD89A}" srcId="{82B318F3-3A56-49AD-A1AB-CE1F5EF538A3}" destId="{7F434A17-94B0-48A1-A54E-26C775EF17BB}" srcOrd="0" destOrd="0" parTransId="{E6868B19-9C6B-4C69-8622-D1DE773D1485}" sibTransId="{F590C480-0B66-455D-91F0-AA17CADEC5C3}"/>
    <dgm:cxn modelId="{33FB94AA-35CA-499E-B6A4-785BF2C51792}" type="presOf" srcId="{E6255910-02A7-45AA-8BE7-3B24CA8F087B}" destId="{6DCC29F3-1942-4501-A532-44CB929DE8D0}" srcOrd="0" destOrd="0" presId="urn:microsoft.com/office/officeart/2005/8/layout/vList2"/>
    <dgm:cxn modelId="{B3B60C51-7D2C-4EB3-AA90-7322A5B8AE9B}" type="presOf" srcId="{EC98BECC-4744-4170-B267-BD9728C91E0A}" destId="{6D971780-B8FB-49FC-819A-D20E8E9C1DF5}" srcOrd="0" destOrd="0" presId="urn:microsoft.com/office/officeart/2005/8/layout/vList2"/>
    <dgm:cxn modelId="{1600706F-AF1E-4215-AC2C-5A769EDE8458}" type="presOf" srcId="{7F434A17-94B0-48A1-A54E-26C775EF17BB}" destId="{873DDB98-417F-4B1E-8117-293E7B0060B5}" srcOrd="0" destOrd="0" presId="urn:microsoft.com/office/officeart/2005/8/layout/vList2"/>
    <dgm:cxn modelId="{82B06FB4-F7B1-4772-8F40-3E60E0234776}" srcId="{82B318F3-3A56-49AD-A1AB-CE1F5EF538A3}" destId="{7802A676-9B18-4449-ADAA-563DFF39E00E}" srcOrd="3" destOrd="0" parTransId="{90F5A0F7-FCAB-466F-8EA9-CDDB00CD1CCD}" sibTransId="{36843C01-6AB6-491E-885C-68AA3DC692B2}"/>
    <dgm:cxn modelId="{60DC23B6-C8F2-4D2D-829C-6ABB7C704CB7}" srcId="{82B318F3-3A56-49AD-A1AB-CE1F5EF538A3}" destId="{1A485516-27BB-46B0-8F1C-2ECF9169AC32}" srcOrd="7" destOrd="0" parTransId="{ED61AB9B-62F4-4584-825D-5FFDDFFB17F9}" sibTransId="{31E47F76-7A38-42AD-A1A6-324AF6D39D84}"/>
    <dgm:cxn modelId="{E74F7C1D-226D-4597-BF63-2962F3A70D8E}" srcId="{82B318F3-3A56-49AD-A1AB-CE1F5EF538A3}" destId="{E6255910-02A7-45AA-8BE7-3B24CA8F087B}" srcOrd="2" destOrd="0" parTransId="{4D059D27-C372-4B96-BEEF-1E77F10A0C75}" sibTransId="{084CB6DF-9B2A-45CA-8C32-A1B198B45F1A}"/>
    <dgm:cxn modelId="{54AD2864-3E1D-4A98-960C-613F1281AD9A}" type="presOf" srcId="{1BA8208D-60CE-4B16-936F-A3C375870DBF}" destId="{39438ABF-E018-428C-809F-76D1CA429A72}" srcOrd="0" destOrd="0" presId="urn:microsoft.com/office/officeart/2005/8/layout/vList2"/>
    <dgm:cxn modelId="{2C38CD50-2CD3-48D5-BA2F-F170C9403F2D}" type="presOf" srcId="{62A63EE1-1466-4AC6-9CF2-280E4A449063}" destId="{4FFB7DBB-C901-4A9A-951B-E4763266F7C7}" srcOrd="0" destOrd="0" presId="urn:microsoft.com/office/officeart/2005/8/layout/vList2"/>
    <dgm:cxn modelId="{2FC5E4CB-7F90-4B54-9619-216A868D34FB}" type="presOf" srcId="{459F61BD-E5BE-4FE8-928A-CBB61A55D8B9}" destId="{0503D237-BD2D-416C-8404-B424EC27FAC6}" srcOrd="0" destOrd="0" presId="urn:microsoft.com/office/officeart/2005/8/layout/vList2"/>
    <dgm:cxn modelId="{4C337267-AB0D-45B9-8DA6-B9273147F75F}" srcId="{82B318F3-3A56-49AD-A1AB-CE1F5EF538A3}" destId="{33945392-3598-4A4A-81E4-7B50C260BA0B}" srcOrd="1" destOrd="0" parTransId="{D3E7E995-94F9-4CF5-9E0A-6D1044289CF3}" sibTransId="{9ECFC7D9-3FAB-493F-BA1A-1CE952E036B9}"/>
    <dgm:cxn modelId="{8ED05CE5-A149-40D0-B158-DB21FA09CED5}" srcId="{82B318F3-3A56-49AD-A1AB-CE1F5EF538A3}" destId="{62A63EE1-1466-4AC6-9CF2-280E4A449063}" srcOrd="4" destOrd="0" parTransId="{30089265-D777-4F74-930D-82E954CD7247}" sibTransId="{8B653675-9D59-41E9-A313-6B1FB2282D7B}"/>
    <dgm:cxn modelId="{A961E3DE-65C3-4BB7-BB43-5283A2D856B9}" srcId="{82B318F3-3A56-49AD-A1AB-CE1F5EF538A3}" destId="{1BA8208D-60CE-4B16-936F-A3C375870DBF}" srcOrd="9" destOrd="0" parTransId="{7A9A8B7A-6655-46E9-98FD-A648EF04B600}" sibTransId="{F7036FD0-BEC1-4D6D-9906-CC15AD499D23}"/>
    <dgm:cxn modelId="{68B055D0-8212-4684-A022-D2E7EED09D66}" srcId="{82B318F3-3A56-49AD-A1AB-CE1F5EF538A3}" destId="{BCC16906-3D9F-43E4-9906-710DEAED787C}" srcOrd="5" destOrd="0" parTransId="{5505200D-2E29-40C2-A090-DD1C2EC228D1}" sibTransId="{AA7F01D6-583F-4819-8632-21B49FB54B49}"/>
    <dgm:cxn modelId="{CDD5ECF2-EB6C-455D-895E-B180B06CB493}" type="presOf" srcId="{7802A676-9B18-4449-ADAA-563DFF39E00E}" destId="{1355249C-54C0-41E1-B2B0-A72F5D3A02A0}" srcOrd="0" destOrd="0" presId="urn:microsoft.com/office/officeart/2005/8/layout/vList2"/>
    <dgm:cxn modelId="{47FAF967-5DFC-40D1-B673-85C16F63A199}" type="presOf" srcId="{BCC16906-3D9F-43E4-9906-710DEAED787C}" destId="{65653C38-0FD3-45A3-9379-F4B381B3FB0B}" srcOrd="0" destOrd="0" presId="urn:microsoft.com/office/officeart/2005/8/layout/vList2"/>
    <dgm:cxn modelId="{36D82629-237A-46DE-967D-3B76D569B385}" srcId="{82B318F3-3A56-49AD-A1AB-CE1F5EF538A3}" destId="{EC98BECC-4744-4170-B267-BD9728C91E0A}" srcOrd="8" destOrd="0" parTransId="{74F44CDD-F919-4B27-BB22-06FBE8B778BC}" sibTransId="{0877C7AD-C111-4029-B7FC-6C6D6BA7178A}"/>
    <dgm:cxn modelId="{EB6F5AC4-9AB9-48BE-B8BF-C60B0EEF5980}" type="presOf" srcId="{33945392-3598-4A4A-81E4-7B50C260BA0B}" destId="{D6B18D14-385C-4731-B2B8-11BDDF5FD4B7}" srcOrd="0" destOrd="0" presId="urn:microsoft.com/office/officeart/2005/8/layout/vList2"/>
    <dgm:cxn modelId="{AAAA56CA-AC4E-4578-B14E-221C6907D778}" type="presOf" srcId="{1A485516-27BB-46B0-8F1C-2ECF9169AC32}" destId="{E6674E30-28F0-4A00-9FD1-2DB55FE6D82B}" srcOrd="0" destOrd="0" presId="urn:microsoft.com/office/officeart/2005/8/layout/vList2"/>
    <dgm:cxn modelId="{EFECF0BA-BC7E-466B-86C0-C6A896BC243B}" type="presParOf" srcId="{3E0BD450-1507-433A-BE0E-233D8B75916C}" destId="{873DDB98-417F-4B1E-8117-293E7B0060B5}" srcOrd="0" destOrd="0" presId="urn:microsoft.com/office/officeart/2005/8/layout/vList2"/>
    <dgm:cxn modelId="{C8AA2256-3F22-4432-8B4B-C2431D322341}" type="presParOf" srcId="{3E0BD450-1507-433A-BE0E-233D8B75916C}" destId="{250CF542-F61C-4BB3-8464-10018BFC3119}" srcOrd="1" destOrd="0" presId="urn:microsoft.com/office/officeart/2005/8/layout/vList2"/>
    <dgm:cxn modelId="{B28EF69C-F341-4DD1-AF3F-CFB170AECDA7}" type="presParOf" srcId="{3E0BD450-1507-433A-BE0E-233D8B75916C}" destId="{D6B18D14-385C-4731-B2B8-11BDDF5FD4B7}" srcOrd="2" destOrd="0" presId="urn:microsoft.com/office/officeart/2005/8/layout/vList2"/>
    <dgm:cxn modelId="{D0BE92E0-E6B5-43D9-8BE4-62F699D464E9}" type="presParOf" srcId="{3E0BD450-1507-433A-BE0E-233D8B75916C}" destId="{8131A636-61B0-4A0C-81D9-A3F3B1180968}" srcOrd="3" destOrd="0" presId="urn:microsoft.com/office/officeart/2005/8/layout/vList2"/>
    <dgm:cxn modelId="{129D291E-CEE6-40AE-A602-0C0D5C70B202}" type="presParOf" srcId="{3E0BD450-1507-433A-BE0E-233D8B75916C}" destId="{6DCC29F3-1942-4501-A532-44CB929DE8D0}" srcOrd="4" destOrd="0" presId="urn:microsoft.com/office/officeart/2005/8/layout/vList2"/>
    <dgm:cxn modelId="{D8E8B528-3C63-48C0-BB2C-B8032D145FF5}" type="presParOf" srcId="{3E0BD450-1507-433A-BE0E-233D8B75916C}" destId="{C3B44042-B8C2-41E8-9425-A87CD02748B2}" srcOrd="5" destOrd="0" presId="urn:microsoft.com/office/officeart/2005/8/layout/vList2"/>
    <dgm:cxn modelId="{5AE0FA4A-02A6-4F94-8848-C88CC245209A}" type="presParOf" srcId="{3E0BD450-1507-433A-BE0E-233D8B75916C}" destId="{1355249C-54C0-41E1-B2B0-A72F5D3A02A0}" srcOrd="6" destOrd="0" presId="urn:microsoft.com/office/officeart/2005/8/layout/vList2"/>
    <dgm:cxn modelId="{B59FE470-547C-4A7F-9EBF-4785A2BC7F32}" type="presParOf" srcId="{3E0BD450-1507-433A-BE0E-233D8B75916C}" destId="{83647342-1A17-4AC0-91F9-76B74D19AEFB}" srcOrd="7" destOrd="0" presId="urn:microsoft.com/office/officeart/2005/8/layout/vList2"/>
    <dgm:cxn modelId="{B12B2D91-59A7-457C-B3B4-084AE3221AF4}" type="presParOf" srcId="{3E0BD450-1507-433A-BE0E-233D8B75916C}" destId="{4FFB7DBB-C901-4A9A-951B-E4763266F7C7}" srcOrd="8" destOrd="0" presId="urn:microsoft.com/office/officeart/2005/8/layout/vList2"/>
    <dgm:cxn modelId="{04789F76-2C7B-4AAF-A1E3-03CC531E0AB7}" type="presParOf" srcId="{3E0BD450-1507-433A-BE0E-233D8B75916C}" destId="{8FDC77F3-9010-464C-AEC3-604A433D8709}" srcOrd="9" destOrd="0" presId="urn:microsoft.com/office/officeart/2005/8/layout/vList2"/>
    <dgm:cxn modelId="{65C745CB-BDD9-4E82-8BCA-432BB4D7A65B}" type="presParOf" srcId="{3E0BD450-1507-433A-BE0E-233D8B75916C}" destId="{65653C38-0FD3-45A3-9379-F4B381B3FB0B}" srcOrd="10" destOrd="0" presId="urn:microsoft.com/office/officeart/2005/8/layout/vList2"/>
    <dgm:cxn modelId="{11FF1FA8-DD92-45DB-A97B-1AB5C4A07277}" type="presParOf" srcId="{3E0BD450-1507-433A-BE0E-233D8B75916C}" destId="{8ACF1336-2AF5-43F8-A3C5-0FD0C4127FCB}" srcOrd="11" destOrd="0" presId="urn:microsoft.com/office/officeart/2005/8/layout/vList2"/>
    <dgm:cxn modelId="{D009D325-DAF9-46E2-9177-5D6BD424DC9E}" type="presParOf" srcId="{3E0BD450-1507-433A-BE0E-233D8B75916C}" destId="{0503D237-BD2D-416C-8404-B424EC27FAC6}" srcOrd="12" destOrd="0" presId="urn:microsoft.com/office/officeart/2005/8/layout/vList2"/>
    <dgm:cxn modelId="{04C8199D-328D-4C2A-9826-D2469356B287}" type="presParOf" srcId="{3E0BD450-1507-433A-BE0E-233D8B75916C}" destId="{A5C741BC-602A-4D61-AB03-21E6A449A13D}" srcOrd="13" destOrd="0" presId="urn:microsoft.com/office/officeart/2005/8/layout/vList2"/>
    <dgm:cxn modelId="{982771AA-7F01-492F-8DB6-D3EB36DF46E6}" type="presParOf" srcId="{3E0BD450-1507-433A-BE0E-233D8B75916C}" destId="{E6674E30-28F0-4A00-9FD1-2DB55FE6D82B}" srcOrd="14" destOrd="0" presId="urn:microsoft.com/office/officeart/2005/8/layout/vList2"/>
    <dgm:cxn modelId="{3A1AFAA2-A5B2-460C-919D-2062CA677E35}" type="presParOf" srcId="{3E0BD450-1507-433A-BE0E-233D8B75916C}" destId="{9D177751-959C-46E9-981D-479941297B74}" srcOrd="15" destOrd="0" presId="urn:microsoft.com/office/officeart/2005/8/layout/vList2"/>
    <dgm:cxn modelId="{F0F6B8DE-7B57-4337-9D05-67F10E3BFD83}" type="presParOf" srcId="{3E0BD450-1507-433A-BE0E-233D8B75916C}" destId="{6D971780-B8FB-49FC-819A-D20E8E9C1DF5}" srcOrd="16" destOrd="0" presId="urn:microsoft.com/office/officeart/2005/8/layout/vList2"/>
    <dgm:cxn modelId="{D2657F95-7AB4-49CF-978E-D3E55B58DD27}" type="presParOf" srcId="{3E0BD450-1507-433A-BE0E-233D8B75916C}" destId="{29812187-C411-4019-AF83-6CEE165159C5}" srcOrd="17" destOrd="0" presId="urn:microsoft.com/office/officeart/2005/8/layout/vList2"/>
    <dgm:cxn modelId="{14A7D0D1-103C-4783-AEF2-178FD4FEFB93}" type="presParOf" srcId="{3E0BD450-1507-433A-BE0E-233D8B75916C}" destId="{39438ABF-E018-428C-809F-76D1CA429A72}" srcOrd="1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C624AD-E4BE-4122-8D34-0AD19295C17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3B08490-3F8A-4892-AD93-EC2509ED331A}">
      <dgm:prSet custT="1"/>
      <dgm:spPr/>
      <dgm:t>
        <a:bodyPr/>
        <a:lstStyle/>
        <a:p>
          <a:r>
            <a:rPr lang="tr-TR" sz="2000" dirty="0"/>
            <a:t>Bilim dünyasında hiçbir araştırma sıfırdan yapılmaz. </a:t>
          </a:r>
          <a:endParaRPr lang="en-US" sz="2000" dirty="0"/>
        </a:p>
      </dgm:t>
    </dgm:pt>
    <dgm:pt modelId="{DB645A35-2A56-4762-ADB5-74EDCCC9803A}" type="parTrans" cxnId="{E5B83792-24E1-4E2E-8350-80B101ACF7D9}">
      <dgm:prSet/>
      <dgm:spPr/>
      <dgm:t>
        <a:bodyPr/>
        <a:lstStyle/>
        <a:p>
          <a:endParaRPr lang="en-US"/>
        </a:p>
      </dgm:t>
    </dgm:pt>
    <dgm:pt modelId="{6D965B1F-0A3B-4919-99C8-C30084143F9A}" type="sibTrans" cxnId="{E5B83792-24E1-4E2E-8350-80B101ACF7D9}">
      <dgm:prSet/>
      <dgm:spPr/>
      <dgm:t>
        <a:bodyPr/>
        <a:lstStyle/>
        <a:p>
          <a:endParaRPr lang="en-US"/>
        </a:p>
      </dgm:t>
    </dgm:pt>
    <dgm:pt modelId="{22A57CFF-55B3-48CF-A76C-ECB4E51145AF}">
      <dgm:prSet custT="1"/>
      <dgm:spPr/>
      <dgm:t>
        <a:bodyPr/>
        <a:lstStyle/>
        <a:p>
          <a:r>
            <a:rPr lang="tr-TR" sz="2000" dirty="0"/>
            <a:t>Birikimden yararlanmak önemlidir</a:t>
          </a:r>
          <a:r>
            <a:rPr lang="tr-TR" sz="1500" dirty="0"/>
            <a:t>.</a:t>
          </a:r>
          <a:endParaRPr lang="en-US" sz="1500" dirty="0"/>
        </a:p>
      </dgm:t>
    </dgm:pt>
    <dgm:pt modelId="{8B61EE69-C13F-4E65-A650-2C6A81F162D6}" type="parTrans" cxnId="{0DBA4715-86B5-4477-9902-F8DF899A9F66}">
      <dgm:prSet/>
      <dgm:spPr/>
      <dgm:t>
        <a:bodyPr/>
        <a:lstStyle/>
        <a:p>
          <a:endParaRPr lang="en-US"/>
        </a:p>
      </dgm:t>
    </dgm:pt>
    <dgm:pt modelId="{E49D3992-7F15-4EF6-8749-29FC66ECF4F2}" type="sibTrans" cxnId="{0DBA4715-86B5-4477-9902-F8DF899A9F66}">
      <dgm:prSet/>
      <dgm:spPr/>
      <dgm:t>
        <a:bodyPr/>
        <a:lstStyle/>
        <a:p>
          <a:endParaRPr lang="en-US"/>
        </a:p>
      </dgm:t>
    </dgm:pt>
    <dgm:pt modelId="{20E52B2D-F6D8-409F-91E7-A04B16D64D4C}">
      <dgm:prSet custT="1"/>
      <dgm:spPr/>
      <dgm:t>
        <a:bodyPr/>
        <a:lstStyle/>
        <a:p>
          <a:r>
            <a:rPr lang="tr-TR" sz="2000" dirty="0"/>
            <a:t>Her araştırmanın ilgili olduğu alana katkısı sınırlıdır</a:t>
          </a:r>
          <a:r>
            <a:rPr lang="tr-TR" sz="1500" dirty="0"/>
            <a:t>.</a:t>
          </a:r>
          <a:endParaRPr lang="en-US" sz="1500" dirty="0"/>
        </a:p>
      </dgm:t>
    </dgm:pt>
    <dgm:pt modelId="{879B87F0-A7D8-49AB-830D-DD627D5CE289}" type="parTrans" cxnId="{D9A66DA4-7EDB-4018-8AFA-1125ABBFEDFD}">
      <dgm:prSet/>
      <dgm:spPr/>
      <dgm:t>
        <a:bodyPr/>
        <a:lstStyle/>
        <a:p>
          <a:endParaRPr lang="en-US"/>
        </a:p>
      </dgm:t>
    </dgm:pt>
    <dgm:pt modelId="{F6EA88B1-A323-410B-BC7D-F0F1D0AEFA7A}" type="sibTrans" cxnId="{D9A66DA4-7EDB-4018-8AFA-1125ABBFEDFD}">
      <dgm:prSet/>
      <dgm:spPr/>
      <dgm:t>
        <a:bodyPr/>
        <a:lstStyle/>
        <a:p>
          <a:endParaRPr lang="en-US"/>
        </a:p>
      </dgm:t>
    </dgm:pt>
    <dgm:pt modelId="{18F78515-1ECC-4281-81BF-C7587BF28894}">
      <dgm:prSet custT="1"/>
      <dgm:spPr/>
      <dgm:t>
        <a:bodyPr/>
        <a:lstStyle/>
        <a:p>
          <a:r>
            <a:rPr lang="tr-TR" sz="2000" dirty="0" err="1"/>
            <a:t>Alanyazın</a:t>
          </a:r>
          <a:r>
            <a:rPr lang="tr-TR" sz="2000" dirty="0"/>
            <a:t> taraması yoksa -&gt; Özgün ve işlevsel olmakta yoktur </a:t>
          </a:r>
          <a:endParaRPr lang="en-US" sz="2000" dirty="0"/>
        </a:p>
      </dgm:t>
    </dgm:pt>
    <dgm:pt modelId="{13B6F38D-3FEA-435B-8EF5-A8745D22F1F1}" type="parTrans" cxnId="{87D125C2-6E23-4ED5-BEDF-F62FDB079DA9}">
      <dgm:prSet/>
      <dgm:spPr/>
      <dgm:t>
        <a:bodyPr/>
        <a:lstStyle/>
        <a:p>
          <a:endParaRPr lang="en-US"/>
        </a:p>
      </dgm:t>
    </dgm:pt>
    <dgm:pt modelId="{2AC4BA0C-C79A-42EB-BD15-8CE8FAF36664}" type="sibTrans" cxnId="{87D125C2-6E23-4ED5-BEDF-F62FDB079DA9}">
      <dgm:prSet/>
      <dgm:spPr/>
      <dgm:t>
        <a:bodyPr/>
        <a:lstStyle/>
        <a:p>
          <a:endParaRPr lang="en-US"/>
        </a:p>
      </dgm:t>
    </dgm:pt>
    <dgm:pt modelId="{B8140388-9595-4884-A514-264F87736E6E}">
      <dgm:prSet custT="1"/>
      <dgm:spPr/>
      <dgm:t>
        <a:bodyPr/>
        <a:lstStyle/>
        <a:p>
          <a:r>
            <a:rPr lang="tr-TR" sz="1800" dirty="0" err="1"/>
            <a:t>Alanyazın</a:t>
          </a:r>
          <a:r>
            <a:rPr lang="tr-TR" sz="1800" dirty="0"/>
            <a:t> taraması (literatür incelemesi); Üzerinde çalışılan sorunun kavramsal çerçevesi ve konu ile ilgili araştırmaların ortaya koyduğu sonuçların gözden geçirilmesidir.</a:t>
          </a:r>
          <a:endParaRPr lang="en-US" sz="1800" dirty="0"/>
        </a:p>
      </dgm:t>
    </dgm:pt>
    <dgm:pt modelId="{7D51E6F4-005E-473A-921B-11793F381A47}" type="sibTrans" cxnId="{383AA896-64E9-4BAE-9FF4-A4BF44754AF1}">
      <dgm:prSet/>
      <dgm:spPr/>
      <dgm:t>
        <a:bodyPr/>
        <a:lstStyle/>
        <a:p>
          <a:endParaRPr lang="en-US"/>
        </a:p>
      </dgm:t>
    </dgm:pt>
    <dgm:pt modelId="{8F8DE5FC-FDC0-4605-8552-DDA06A7D5125}" type="parTrans" cxnId="{383AA896-64E9-4BAE-9FF4-A4BF44754AF1}">
      <dgm:prSet/>
      <dgm:spPr/>
      <dgm:t>
        <a:bodyPr/>
        <a:lstStyle/>
        <a:p>
          <a:endParaRPr lang="en-US"/>
        </a:p>
      </dgm:t>
    </dgm:pt>
    <dgm:pt modelId="{BAE7D74A-2D1E-4554-9B7E-38779CD03E65}" type="pres">
      <dgm:prSet presAssocID="{AEC624AD-E4BE-4122-8D34-0AD19295C17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D356D3F-E6DB-4223-8A28-6F20ABDCBF14}" type="pres">
      <dgm:prSet presAssocID="{83B08490-3F8A-4892-AD93-EC2509ED331A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E34A0F5-B2C0-4AA0-909E-900655705AF6}" type="pres">
      <dgm:prSet presAssocID="{6D965B1F-0A3B-4919-99C8-C30084143F9A}" presName="spacer" presStyleCnt="0"/>
      <dgm:spPr/>
    </dgm:pt>
    <dgm:pt modelId="{795DF124-4FB2-4495-8EE9-9F4810BB795E}" type="pres">
      <dgm:prSet presAssocID="{22A57CFF-55B3-48CF-A76C-ECB4E51145AF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52D9173-0639-4D4A-ACB1-167538A3F0CA}" type="pres">
      <dgm:prSet presAssocID="{E49D3992-7F15-4EF6-8749-29FC66ECF4F2}" presName="spacer" presStyleCnt="0"/>
      <dgm:spPr/>
    </dgm:pt>
    <dgm:pt modelId="{E76AA53C-3705-410B-B09C-B16E1A5E1DC9}" type="pres">
      <dgm:prSet presAssocID="{20E52B2D-F6D8-409F-91E7-A04B16D64D4C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BAE8E29-632D-48D1-979A-D5FDBAF6DD26}" type="pres">
      <dgm:prSet presAssocID="{F6EA88B1-A323-410B-BC7D-F0F1D0AEFA7A}" presName="spacer" presStyleCnt="0"/>
      <dgm:spPr/>
    </dgm:pt>
    <dgm:pt modelId="{47645BDE-4FC7-43C4-B6F9-F849D12FFCFA}" type="pres">
      <dgm:prSet presAssocID="{18F78515-1ECC-4281-81BF-C7587BF28894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45724E8-F96D-4909-9F42-3251801CCCA8}" type="pres">
      <dgm:prSet presAssocID="{2AC4BA0C-C79A-42EB-BD15-8CE8FAF36664}" presName="spacer" presStyleCnt="0"/>
      <dgm:spPr/>
    </dgm:pt>
    <dgm:pt modelId="{7C32C435-8606-4FB0-A122-1C09EF7F284C}" type="pres">
      <dgm:prSet presAssocID="{B8140388-9595-4884-A514-264F87736E6E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3422300-5605-4311-8027-095384749F83}" type="presOf" srcId="{18F78515-1ECC-4281-81BF-C7587BF28894}" destId="{47645BDE-4FC7-43C4-B6F9-F849D12FFCFA}" srcOrd="0" destOrd="0" presId="urn:microsoft.com/office/officeart/2005/8/layout/vList2"/>
    <dgm:cxn modelId="{0DBA4715-86B5-4477-9902-F8DF899A9F66}" srcId="{AEC624AD-E4BE-4122-8D34-0AD19295C17A}" destId="{22A57CFF-55B3-48CF-A76C-ECB4E51145AF}" srcOrd="1" destOrd="0" parTransId="{8B61EE69-C13F-4E65-A650-2C6A81F162D6}" sibTransId="{E49D3992-7F15-4EF6-8749-29FC66ECF4F2}"/>
    <dgm:cxn modelId="{87D125C2-6E23-4ED5-BEDF-F62FDB079DA9}" srcId="{AEC624AD-E4BE-4122-8D34-0AD19295C17A}" destId="{18F78515-1ECC-4281-81BF-C7587BF28894}" srcOrd="3" destOrd="0" parTransId="{13B6F38D-3FEA-435B-8EF5-A8745D22F1F1}" sibTransId="{2AC4BA0C-C79A-42EB-BD15-8CE8FAF36664}"/>
    <dgm:cxn modelId="{E34D0E28-F2DE-45FD-A7DE-D14C1BBD277B}" type="presOf" srcId="{20E52B2D-F6D8-409F-91E7-A04B16D64D4C}" destId="{E76AA53C-3705-410B-B09C-B16E1A5E1DC9}" srcOrd="0" destOrd="0" presId="urn:microsoft.com/office/officeart/2005/8/layout/vList2"/>
    <dgm:cxn modelId="{DEFF0B0E-E408-4AEF-B175-5E00D1850AE0}" type="presOf" srcId="{B8140388-9595-4884-A514-264F87736E6E}" destId="{7C32C435-8606-4FB0-A122-1C09EF7F284C}" srcOrd="0" destOrd="0" presId="urn:microsoft.com/office/officeart/2005/8/layout/vList2"/>
    <dgm:cxn modelId="{E5B83792-24E1-4E2E-8350-80B101ACF7D9}" srcId="{AEC624AD-E4BE-4122-8D34-0AD19295C17A}" destId="{83B08490-3F8A-4892-AD93-EC2509ED331A}" srcOrd="0" destOrd="0" parTransId="{DB645A35-2A56-4762-ADB5-74EDCCC9803A}" sibTransId="{6D965B1F-0A3B-4919-99C8-C30084143F9A}"/>
    <dgm:cxn modelId="{C7341571-8FB3-48A8-BA96-C7818FE5C501}" type="presOf" srcId="{AEC624AD-E4BE-4122-8D34-0AD19295C17A}" destId="{BAE7D74A-2D1E-4554-9B7E-38779CD03E65}" srcOrd="0" destOrd="0" presId="urn:microsoft.com/office/officeart/2005/8/layout/vList2"/>
    <dgm:cxn modelId="{C44E6899-3CBD-46C7-A074-62EA00AFCEFE}" type="presOf" srcId="{22A57CFF-55B3-48CF-A76C-ECB4E51145AF}" destId="{795DF124-4FB2-4495-8EE9-9F4810BB795E}" srcOrd="0" destOrd="0" presId="urn:microsoft.com/office/officeart/2005/8/layout/vList2"/>
    <dgm:cxn modelId="{7FFB3087-FB37-425A-AC0E-69662B115778}" type="presOf" srcId="{83B08490-3F8A-4892-AD93-EC2509ED331A}" destId="{8D356D3F-E6DB-4223-8A28-6F20ABDCBF14}" srcOrd="0" destOrd="0" presId="urn:microsoft.com/office/officeart/2005/8/layout/vList2"/>
    <dgm:cxn modelId="{383AA896-64E9-4BAE-9FF4-A4BF44754AF1}" srcId="{AEC624AD-E4BE-4122-8D34-0AD19295C17A}" destId="{B8140388-9595-4884-A514-264F87736E6E}" srcOrd="4" destOrd="0" parTransId="{8F8DE5FC-FDC0-4605-8552-DDA06A7D5125}" sibTransId="{7D51E6F4-005E-473A-921B-11793F381A47}"/>
    <dgm:cxn modelId="{D9A66DA4-7EDB-4018-8AFA-1125ABBFEDFD}" srcId="{AEC624AD-E4BE-4122-8D34-0AD19295C17A}" destId="{20E52B2D-F6D8-409F-91E7-A04B16D64D4C}" srcOrd="2" destOrd="0" parTransId="{879B87F0-A7D8-49AB-830D-DD627D5CE289}" sibTransId="{F6EA88B1-A323-410B-BC7D-F0F1D0AEFA7A}"/>
    <dgm:cxn modelId="{288EFEA8-B30D-4F39-8A56-7D42C60DEFBC}" type="presParOf" srcId="{BAE7D74A-2D1E-4554-9B7E-38779CD03E65}" destId="{8D356D3F-E6DB-4223-8A28-6F20ABDCBF14}" srcOrd="0" destOrd="0" presId="urn:microsoft.com/office/officeart/2005/8/layout/vList2"/>
    <dgm:cxn modelId="{DB6B30FC-6FD5-41FB-8A71-3A9E5C59F016}" type="presParOf" srcId="{BAE7D74A-2D1E-4554-9B7E-38779CD03E65}" destId="{0E34A0F5-B2C0-4AA0-909E-900655705AF6}" srcOrd="1" destOrd="0" presId="urn:microsoft.com/office/officeart/2005/8/layout/vList2"/>
    <dgm:cxn modelId="{9FFA1DF5-8415-447C-B68B-CC0C2497F85D}" type="presParOf" srcId="{BAE7D74A-2D1E-4554-9B7E-38779CD03E65}" destId="{795DF124-4FB2-4495-8EE9-9F4810BB795E}" srcOrd="2" destOrd="0" presId="urn:microsoft.com/office/officeart/2005/8/layout/vList2"/>
    <dgm:cxn modelId="{F6B72303-3BD7-47B3-8386-F90E8A04587B}" type="presParOf" srcId="{BAE7D74A-2D1E-4554-9B7E-38779CD03E65}" destId="{552D9173-0639-4D4A-ACB1-167538A3F0CA}" srcOrd="3" destOrd="0" presId="urn:microsoft.com/office/officeart/2005/8/layout/vList2"/>
    <dgm:cxn modelId="{CE579913-2685-4063-A286-01192A8B9C36}" type="presParOf" srcId="{BAE7D74A-2D1E-4554-9B7E-38779CD03E65}" destId="{E76AA53C-3705-410B-B09C-B16E1A5E1DC9}" srcOrd="4" destOrd="0" presId="urn:microsoft.com/office/officeart/2005/8/layout/vList2"/>
    <dgm:cxn modelId="{64D8D3B1-3E93-4344-AC92-2354763B54E5}" type="presParOf" srcId="{BAE7D74A-2D1E-4554-9B7E-38779CD03E65}" destId="{FBAE8E29-632D-48D1-979A-D5FDBAF6DD26}" srcOrd="5" destOrd="0" presId="urn:microsoft.com/office/officeart/2005/8/layout/vList2"/>
    <dgm:cxn modelId="{872F52A7-62D4-4B03-97C4-0B37AEFF58FF}" type="presParOf" srcId="{BAE7D74A-2D1E-4554-9B7E-38779CD03E65}" destId="{47645BDE-4FC7-43C4-B6F9-F849D12FFCFA}" srcOrd="6" destOrd="0" presId="urn:microsoft.com/office/officeart/2005/8/layout/vList2"/>
    <dgm:cxn modelId="{B64734CC-58C2-4FFB-80D6-AD12A6385F87}" type="presParOf" srcId="{BAE7D74A-2D1E-4554-9B7E-38779CD03E65}" destId="{045724E8-F96D-4909-9F42-3251801CCCA8}" srcOrd="7" destOrd="0" presId="urn:microsoft.com/office/officeart/2005/8/layout/vList2"/>
    <dgm:cxn modelId="{A311BF63-8ACB-461F-AB4E-87E38C305BE8}" type="presParOf" srcId="{BAE7D74A-2D1E-4554-9B7E-38779CD03E65}" destId="{7C32C435-8606-4FB0-A122-1C09EF7F284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CD9F0E-22AF-45E4-855C-8EC2A2C6650C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B66A572-9183-4F41-B771-E189CE5A32B1}">
      <dgm:prSet/>
      <dgm:spPr/>
      <dgm:t>
        <a:bodyPr/>
        <a:lstStyle/>
        <a:p>
          <a:r>
            <a:rPr lang="tr-TR"/>
            <a:t>Alanyazın taraması ; </a:t>
          </a:r>
          <a:endParaRPr lang="en-US"/>
        </a:p>
      </dgm:t>
    </dgm:pt>
    <dgm:pt modelId="{BB08D51F-FBB4-471B-89AF-33AAD4F4D1AF}" type="parTrans" cxnId="{9175101A-8D2C-4C93-BE80-29B1F5B93FD4}">
      <dgm:prSet/>
      <dgm:spPr/>
      <dgm:t>
        <a:bodyPr/>
        <a:lstStyle/>
        <a:p>
          <a:endParaRPr lang="en-US"/>
        </a:p>
      </dgm:t>
    </dgm:pt>
    <dgm:pt modelId="{0DF7EFF3-18E6-47A9-8BF2-5AE993094BA9}" type="sibTrans" cxnId="{9175101A-8D2C-4C93-BE80-29B1F5B93FD4}">
      <dgm:prSet/>
      <dgm:spPr/>
      <dgm:t>
        <a:bodyPr/>
        <a:lstStyle/>
        <a:p>
          <a:endParaRPr lang="en-US"/>
        </a:p>
      </dgm:t>
    </dgm:pt>
    <dgm:pt modelId="{F8537EBC-788D-4E0B-AA08-56499C0FC63C}">
      <dgm:prSet/>
      <dgm:spPr/>
      <dgm:t>
        <a:bodyPr/>
        <a:lstStyle/>
        <a:p>
          <a:r>
            <a:rPr lang="tr-TR"/>
            <a:t>Kaynaklarda konu ile ilgili ne söylendi </a:t>
          </a:r>
          <a:endParaRPr lang="en-US"/>
        </a:p>
      </dgm:t>
    </dgm:pt>
    <dgm:pt modelId="{041D5DE6-45C0-49C4-8452-03904116A7DD}" type="parTrans" cxnId="{1422F579-5C51-479B-B7FD-8D012750CDC2}">
      <dgm:prSet/>
      <dgm:spPr/>
      <dgm:t>
        <a:bodyPr/>
        <a:lstStyle/>
        <a:p>
          <a:endParaRPr lang="en-US"/>
        </a:p>
      </dgm:t>
    </dgm:pt>
    <dgm:pt modelId="{A19D6CE4-7CD0-48DA-A7AB-B6C1D0481844}" type="sibTrans" cxnId="{1422F579-5C51-479B-B7FD-8D012750CDC2}">
      <dgm:prSet/>
      <dgm:spPr/>
      <dgm:t>
        <a:bodyPr/>
        <a:lstStyle/>
        <a:p>
          <a:endParaRPr lang="en-US"/>
        </a:p>
      </dgm:t>
    </dgm:pt>
    <dgm:pt modelId="{592BFF4E-7AB2-4606-BF20-B3B302DE9C30}">
      <dgm:prSet/>
      <dgm:spPr/>
      <dgm:t>
        <a:bodyPr/>
        <a:lstStyle/>
        <a:p>
          <a:r>
            <a:rPr lang="tr-TR"/>
            <a:t>Önemli isimler kimler</a:t>
          </a:r>
          <a:endParaRPr lang="en-US"/>
        </a:p>
      </dgm:t>
    </dgm:pt>
    <dgm:pt modelId="{A2A6D467-7136-454C-A6FA-F598EB504A4A}" type="parTrans" cxnId="{6BF42342-8D58-43AA-977E-344E1B06C136}">
      <dgm:prSet/>
      <dgm:spPr/>
      <dgm:t>
        <a:bodyPr/>
        <a:lstStyle/>
        <a:p>
          <a:endParaRPr lang="en-US"/>
        </a:p>
      </dgm:t>
    </dgm:pt>
    <dgm:pt modelId="{09821B7A-2E5D-4E84-85CF-A778CA41C6A6}" type="sibTrans" cxnId="{6BF42342-8D58-43AA-977E-344E1B06C136}">
      <dgm:prSet/>
      <dgm:spPr/>
      <dgm:t>
        <a:bodyPr/>
        <a:lstStyle/>
        <a:p>
          <a:endParaRPr lang="en-US"/>
        </a:p>
      </dgm:t>
    </dgm:pt>
    <dgm:pt modelId="{06645018-68A7-4CFD-8DA7-51552F681011}">
      <dgm:prSet/>
      <dgm:spPr/>
      <dgm:t>
        <a:bodyPr/>
        <a:lstStyle/>
        <a:p>
          <a:r>
            <a:rPr lang="tr-TR" dirty="0"/>
            <a:t>Kuramlar ne tür açıklamalar yapıyor</a:t>
          </a:r>
          <a:endParaRPr lang="en-US" dirty="0"/>
        </a:p>
      </dgm:t>
    </dgm:pt>
    <dgm:pt modelId="{AC077BBB-EB6F-4DDB-9467-85D9544BD20D}" type="parTrans" cxnId="{790702C9-F2AB-4162-9928-60EC7E6BCB31}">
      <dgm:prSet/>
      <dgm:spPr/>
      <dgm:t>
        <a:bodyPr/>
        <a:lstStyle/>
        <a:p>
          <a:endParaRPr lang="en-US"/>
        </a:p>
      </dgm:t>
    </dgm:pt>
    <dgm:pt modelId="{294F52FB-B8C0-4EA2-9059-72CB4C311563}" type="sibTrans" cxnId="{790702C9-F2AB-4162-9928-60EC7E6BCB31}">
      <dgm:prSet/>
      <dgm:spPr/>
      <dgm:t>
        <a:bodyPr/>
        <a:lstStyle/>
        <a:p>
          <a:endParaRPr lang="en-US"/>
        </a:p>
      </dgm:t>
    </dgm:pt>
    <dgm:pt modelId="{42CB1AE3-16E7-429C-ACF1-EA9DB84C0518}">
      <dgm:prSet/>
      <dgm:spPr/>
      <dgm:t>
        <a:bodyPr/>
        <a:lstStyle/>
        <a:p>
          <a:r>
            <a:rPr lang="tr-TR"/>
            <a:t>Hangi sorunlara yanıt bulundu </a:t>
          </a:r>
          <a:endParaRPr lang="en-US"/>
        </a:p>
      </dgm:t>
    </dgm:pt>
    <dgm:pt modelId="{33A1F1E4-3A81-41C2-954D-F0F427A1814E}" type="parTrans" cxnId="{BE6EAE2B-868A-49F6-ABA4-43ED7B07FED2}">
      <dgm:prSet/>
      <dgm:spPr/>
      <dgm:t>
        <a:bodyPr/>
        <a:lstStyle/>
        <a:p>
          <a:endParaRPr lang="en-US"/>
        </a:p>
      </dgm:t>
    </dgm:pt>
    <dgm:pt modelId="{F5231224-FA64-44EE-AADE-53801B6DCB9D}" type="sibTrans" cxnId="{BE6EAE2B-868A-49F6-ABA4-43ED7B07FED2}">
      <dgm:prSet/>
      <dgm:spPr/>
      <dgm:t>
        <a:bodyPr/>
        <a:lstStyle/>
        <a:p>
          <a:endParaRPr lang="en-US"/>
        </a:p>
      </dgm:t>
    </dgm:pt>
    <dgm:pt modelId="{29724BF2-2DDF-440D-BC2E-D12FADC11B70}">
      <dgm:prSet/>
      <dgm:spPr/>
      <dgm:t>
        <a:bodyPr/>
        <a:lstStyle/>
        <a:p>
          <a:r>
            <a:rPr lang="tr-TR"/>
            <a:t>Ne tür denenceler test edildi</a:t>
          </a:r>
          <a:endParaRPr lang="en-US"/>
        </a:p>
      </dgm:t>
    </dgm:pt>
    <dgm:pt modelId="{C6FCC428-38E0-42A6-81F4-9677391C983E}" type="parTrans" cxnId="{DDE0C057-86C3-430D-92C3-6C8BA81E712C}">
      <dgm:prSet/>
      <dgm:spPr/>
      <dgm:t>
        <a:bodyPr/>
        <a:lstStyle/>
        <a:p>
          <a:endParaRPr lang="en-US"/>
        </a:p>
      </dgm:t>
    </dgm:pt>
    <dgm:pt modelId="{3E6C0C27-DEC1-4182-B05D-FE5B786B0E6A}" type="sibTrans" cxnId="{DDE0C057-86C3-430D-92C3-6C8BA81E712C}">
      <dgm:prSet/>
      <dgm:spPr/>
      <dgm:t>
        <a:bodyPr/>
        <a:lstStyle/>
        <a:p>
          <a:endParaRPr lang="en-US"/>
        </a:p>
      </dgm:t>
    </dgm:pt>
    <dgm:pt modelId="{674F983C-0260-4DAE-B410-04FA3083D3B4}">
      <dgm:prSet/>
      <dgm:spPr/>
      <dgm:t>
        <a:bodyPr/>
        <a:lstStyle/>
        <a:p>
          <a:r>
            <a:rPr lang="tr-TR"/>
            <a:t>Hangi yöntemler kullanıldı</a:t>
          </a:r>
          <a:endParaRPr lang="en-US"/>
        </a:p>
      </dgm:t>
    </dgm:pt>
    <dgm:pt modelId="{B3D7DE61-F3D7-4EE0-B2A0-58AF969E3E47}" type="parTrans" cxnId="{1D8E951A-CEB9-4FAE-98F6-E4D1B0374F12}">
      <dgm:prSet/>
      <dgm:spPr/>
      <dgm:t>
        <a:bodyPr/>
        <a:lstStyle/>
        <a:p>
          <a:endParaRPr lang="en-US"/>
        </a:p>
      </dgm:t>
    </dgm:pt>
    <dgm:pt modelId="{2B15F46F-84BC-4AD0-90DC-02D10DCBC906}" type="sibTrans" cxnId="{1D8E951A-CEB9-4FAE-98F6-E4D1B0374F12}">
      <dgm:prSet/>
      <dgm:spPr/>
      <dgm:t>
        <a:bodyPr/>
        <a:lstStyle/>
        <a:p>
          <a:endParaRPr lang="en-US"/>
        </a:p>
      </dgm:t>
    </dgm:pt>
    <dgm:pt modelId="{B5C8619A-5043-497A-AA52-790295813B53}">
      <dgm:prSet/>
      <dgm:spPr/>
      <dgm:t>
        <a:bodyPr/>
        <a:lstStyle/>
        <a:p>
          <a:r>
            <a:rPr lang="tr-TR" dirty="0"/>
            <a:t>Ulaşılan sonuçlar </a:t>
          </a:r>
          <a:r>
            <a:rPr lang="tr-TR" dirty="0" err="1"/>
            <a:t>nelerdir’i</a:t>
          </a:r>
          <a:r>
            <a:rPr lang="tr-TR" dirty="0"/>
            <a:t> açıklığa kavuşturur.</a:t>
          </a:r>
          <a:endParaRPr lang="en-US" dirty="0"/>
        </a:p>
      </dgm:t>
    </dgm:pt>
    <dgm:pt modelId="{DE535478-757F-4C43-81D1-4DC79F97C2B2}" type="parTrans" cxnId="{6146F4CC-43FE-49D6-B398-8121A1EEF08E}">
      <dgm:prSet/>
      <dgm:spPr/>
      <dgm:t>
        <a:bodyPr/>
        <a:lstStyle/>
        <a:p>
          <a:endParaRPr lang="en-US"/>
        </a:p>
      </dgm:t>
    </dgm:pt>
    <dgm:pt modelId="{E43FB325-9CF6-43C9-BB67-0495A7B93C0C}" type="sibTrans" cxnId="{6146F4CC-43FE-49D6-B398-8121A1EEF08E}">
      <dgm:prSet/>
      <dgm:spPr/>
      <dgm:t>
        <a:bodyPr/>
        <a:lstStyle/>
        <a:p>
          <a:endParaRPr lang="en-US"/>
        </a:p>
      </dgm:t>
    </dgm:pt>
    <dgm:pt modelId="{B0B85D2C-A2C8-4F1F-8F02-6D103708EC76}" type="pres">
      <dgm:prSet presAssocID="{E9CD9F0E-22AF-45E4-855C-8EC2A2C6650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2DD4115-200E-4E9B-B4E7-09B3D4DDD267}" type="pres">
      <dgm:prSet presAssocID="{BB66A572-9183-4F41-B771-E189CE5A32B1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35DC771-243E-4BD4-A028-A08DDE2BB988}" type="pres">
      <dgm:prSet presAssocID="{0DF7EFF3-18E6-47A9-8BF2-5AE993094BA9}" presName="sibTrans" presStyleCnt="0"/>
      <dgm:spPr/>
    </dgm:pt>
    <dgm:pt modelId="{51EE0AE9-5636-4F3F-B815-C748F325ACBF}" type="pres">
      <dgm:prSet presAssocID="{F8537EBC-788D-4E0B-AA08-56499C0FC63C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82DC24D-DB4E-47C6-B264-882B34322374}" type="pres">
      <dgm:prSet presAssocID="{A19D6CE4-7CD0-48DA-A7AB-B6C1D0481844}" presName="sibTrans" presStyleCnt="0"/>
      <dgm:spPr/>
    </dgm:pt>
    <dgm:pt modelId="{95B7B27B-CB95-4E90-91ED-7F34D566A09F}" type="pres">
      <dgm:prSet presAssocID="{592BFF4E-7AB2-4606-BF20-B3B302DE9C30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C828A8D-CA96-4EF3-94D5-10BC35B5A0CA}" type="pres">
      <dgm:prSet presAssocID="{09821B7A-2E5D-4E84-85CF-A778CA41C6A6}" presName="sibTrans" presStyleCnt="0"/>
      <dgm:spPr/>
    </dgm:pt>
    <dgm:pt modelId="{322930E4-613D-42A3-A59D-30023F6B68CE}" type="pres">
      <dgm:prSet presAssocID="{06645018-68A7-4CFD-8DA7-51552F681011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5749E79-60DB-44A3-BA04-79E2D3CB25E4}" type="pres">
      <dgm:prSet presAssocID="{294F52FB-B8C0-4EA2-9059-72CB4C311563}" presName="sibTrans" presStyleCnt="0"/>
      <dgm:spPr/>
    </dgm:pt>
    <dgm:pt modelId="{121ABFF8-D743-4A4F-9D0D-C8E0259DB9D2}" type="pres">
      <dgm:prSet presAssocID="{42CB1AE3-16E7-429C-ACF1-EA9DB84C0518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3C81847-833E-4769-B47A-538586D811A6}" type="pres">
      <dgm:prSet presAssocID="{F5231224-FA64-44EE-AADE-53801B6DCB9D}" presName="sibTrans" presStyleCnt="0"/>
      <dgm:spPr/>
    </dgm:pt>
    <dgm:pt modelId="{1F13C6BB-A017-425A-B309-9FC14D9304F1}" type="pres">
      <dgm:prSet presAssocID="{29724BF2-2DDF-440D-BC2E-D12FADC11B70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8F7D8A7-5E33-403F-B988-77012AE8E7E5}" type="pres">
      <dgm:prSet presAssocID="{3E6C0C27-DEC1-4182-B05D-FE5B786B0E6A}" presName="sibTrans" presStyleCnt="0"/>
      <dgm:spPr/>
    </dgm:pt>
    <dgm:pt modelId="{71BEA731-999A-491F-B85A-DC6A72F4EC99}" type="pres">
      <dgm:prSet presAssocID="{674F983C-0260-4DAE-B410-04FA3083D3B4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E2CC71F-5731-428A-A488-9390F977913D}" type="pres">
      <dgm:prSet presAssocID="{2B15F46F-84BC-4AD0-90DC-02D10DCBC906}" presName="sibTrans" presStyleCnt="0"/>
      <dgm:spPr/>
    </dgm:pt>
    <dgm:pt modelId="{E75EB254-59E1-420D-909F-6B27E18674AD}" type="pres">
      <dgm:prSet presAssocID="{B5C8619A-5043-497A-AA52-790295813B53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ECBABEE-4415-4C4F-ACCA-6D3AF0093D05}" type="presOf" srcId="{E9CD9F0E-22AF-45E4-855C-8EC2A2C6650C}" destId="{B0B85D2C-A2C8-4F1F-8F02-6D103708EC76}" srcOrd="0" destOrd="0" presId="urn:microsoft.com/office/officeart/2005/8/layout/default"/>
    <dgm:cxn modelId="{A50DDED3-3567-4F47-9DD9-CE9CDD079CFE}" type="presOf" srcId="{42CB1AE3-16E7-429C-ACF1-EA9DB84C0518}" destId="{121ABFF8-D743-4A4F-9D0D-C8E0259DB9D2}" srcOrd="0" destOrd="0" presId="urn:microsoft.com/office/officeart/2005/8/layout/default"/>
    <dgm:cxn modelId="{51DE7C9D-8261-4100-8385-58712B9D3407}" type="presOf" srcId="{592BFF4E-7AB2-4606-BF20-B3B302DE9C30}" destId="{95B7B27B-CB95-4E90-91ED-7F34D566A09F}" srcOrd="0" destOrd="0" presId="urn:microsoft.com/office/officeart/2005/8/layout/default"/>
    <dgm:cxn modelId="{1D8E951A-CEB9-4FAE-98F6-E4D1B0374F12}" srcId="{E9CD9F0E-22AF-45E4-855C-8EC2A2C6650C}" destId="{674F983C-0260-4DAE-B410-04FA3083D3B4}" srcOrd="6" destOrd="0" parTransId="{B3D7DE61-F3D7-4EE0-B2A0-58AF969E3E47}" sibTransId="{2B15F46F-84BC-4AD0-90DC-02D10DCBC906}"/>
    <dgm:cxn modelId="{E87C135A-AEE7-4AF8-9061-8DB7B23B878D}" type="presOf" srcId="{BB66A572-9183-4F41-B771-E189CE5A32B1}" destId="{F2DD4115-200E-4E9B-B4E7-09B3D4DDD267}" srcOrd="0" destOrd="0" presId="urn:microsoft.com/office/officeart/2005/8/layout/default"/>
    <dgm:cxn modelId="{6BF42342-8D58-43AA-977E-344E1B06C136}" srcId="{E9CD9F0E-22AF-45E4-855C-8EC2A2C6650C}" destId="{592BFF4E-7AB2-4606-BF20-B3B302DE9C30}" srcOrd="2" destOrd="0" parTransId="{A2A6D467-7136-454C-A6FA-F598EB504A4A}" sibTransId="{09821B7A-2E5D-4E84-85CF-A778CA41C6A6}"/>
    <dgm:cxn modelId="{790702C9-F2AB-4162-9928-60EC7E6BCB31}" srcId="{E9CD9F0E-22AF-45E4-855C-8EC2A2C6650C}" destId="{06645018-68A7-4CFD-8DA7-51552F681011}" srcOrd="3" destOrd="0" parTransId="{AC077BBB-EB6F-4DDB-9467-85D9544BD20D}" sibTransId="{294F52FB-B8C0-4EA2-9059-72CB4C311563}"/>
    <dgm:cxn modelId="{9175101A-8D2C-4C93-BE80-29B1F5B93FD4}" srcId="{E9CD9F0E-22AF-45E4-855C-8EC2A2C6650C}" destId="{BB66A572-9183-4F41-B771-E189CE5A32B1}" srcOrd="0" destOrd="0" parTransId="{BB08D51F-FBB4-471B-89AF-33AAD4F4D1AF}" sibTransId="{0DF7EFF3-18E6-47A9-8BF2-5AE993094BA9}"/>
    <dgm:cxn modelId="{4DAAD70C-2CD0-47F6-B146-7554F6F5E2D4}" type="presOf" srcId="{06645018-68A7-4CFD-8DA7-51552F681011}" destId="{322930E4-613D-42A3-A59D-30023F6B68CE}" srcOrd="0" destOrd="0" presId="urn:microsoft.com/office/officeart/2005/8/layout/default"/>
    <dgm:cxn modelId="{BE6EAE2B-868A-49F6-ABA4-43ED7B07FED2}" srcId="{E9CD9F0E-22AF-45E4-855C-8EC2A2C6650C}" destId="{42CB1AE3-16E7-429C-ACF1-EA9DB84C0518}" srcOrd="4" destOrd="0" parTransId="{33A1F1E4-3A81-41C2-954D-F0F427A1814E}" sibTransId="{F5231224-FA64-44EE-AADE-53801B6DCB9D}"/>
    <dgm:cxn modelId="{DDE0C057-86C3-430D-92C3-6C8BA81E712C}" srcId="{E9CD9F0E-22AF-45E4-855C-8EC2A2C6650C}" destId="{29724BF2-2DDF-440D-BC2E-D12FADC11B70}" srcOrd="5" destOrd="0" parTransId="{C6FCC428-38E0-42A6-81F4-9677391C983E}" sibTransId="{3E6C0C27-DEC1-4182-B05D-FE5B786B0E6A}"/>
    <dgm:cxn modelId="{1422F579-5C51-479B-B7FD-8D012750CDC2}" srcId="{E9CD9F0E-22AF-45E4-855C-8EC2A2C6650C}" destId="{F8537EBC-788D-4E0B-AA08-56499C0FC63C}" srcOrd="1" destOrd="0" parTransId="{041D5DE6-45C0-49C4-8452-03904116A7DD}" sibTransId="{A19D6CE4-7CD0-48DA-A7AB-B6C1D0481844}"/>
    <dgm:cxn modelId="{6146F4CC-43FE-49D6-B398-8121A1EEF08E}" srcId="{E9CD9F0E-22AF-45E4-855C-8EC2A2C6650C}" destId="{B5C8619A-5043-497A-AA52-790295813B53}" srcOrd="7" destOrd="0" parTransId="{DE535478-757F-4C43-81D1-4DC79F97C2B2}" sibTransId="{E43FB325-9CF6-43C9-BB67-0495A7B93C0C}"/>
    <dgm:cxn modelId="{FB1FD79E-6897-43CC-9B05-54A94FB2A092}" type="presOf" srcId="{674F983C-0260-4DAE-B410-04FA3083D3B4}" destId="{71BEA731-999A-491F-B85A-DC6A72F4EC99}" srcOrd="0" destOrd="0" presId="urn:microsoft.com/office/officeart/2005/8/layout/default"/>
    <dgm:cxn modelId="{45515939-A162-45A3-B4BD-4DCC84FC9D59}" type="presOf" srcId="{F8537EBC-788D-4E0B-AA08-56499C0FC63C}" destId="{51EE0AE9-5636-4F3F-B815-C748F325ACBF}" srcOrd="0" destOrd="0" presId="urn:microsoft.com/office/officeart/2005/8/layout/default"/>
    <dgm:cxn modelId="{AAABF8DD-7A32-428C-832B-0D29A3E750AB}" type="presOf" srcId="{B5C8619A-5043-497A-AA52-790295813B53}" destId="{E75EB254-59E1-420D-909F-6B27E18674AD}" srcOrd="0" destOrd="0" presId="urn:microsoft.com/office/officeart/2005/8/layout/default"/>
    <dgm:cxn modelId="{F7471158-68A5-44B6-A81A-90CBADF21D11}" type="presOf" srcId="{29724BF2-2DDF-440D-BC2E-D12FADC11B70}" destId="{1F13C6BB-A017-425A-B309-9FC14D9304F1}" srcOrd="0" destOrd="0" presId="urn:microsoft.com/office/officeart/2005/8/layout/default"/>
    <dgm:cxn modelId="{A97A65B0-B9B1-4A51-9504-6D69106BAF1E}" type="presParOf" srcId="{B0B85D2C-A2C8-4F1F-8F02-6D103708EC76}" destId="{F2DD4115-200E-4E9B-B4E7-09B3D4DDD267}" srcOrd="0" destOrd="0" presId="urn:microsoft.com/office/officeart/2005/8/layout/default"/>
    <dgm:cxn modelId="{B2D296C0-5D4D-4729-B934-C09E261C5449}" type="presParOf" srcId="{B0B85D2C-A2C8-4F1F-8F02-6D103708EC76}" destId="{635DC771-243E-4BD4-A028-A08DDE2BB988}" srcOrd="1" destOrd="0" presId="urn:microsoft.com/office/officeart/2005/8/layout/default"/>
    <dgm:cxn modelId="{FB195BB3-2E2B-455B-9153-F80BFBD6F963}" type="presParOf" srcId="{B0B85D2C-A2C8-4F1F-8F02-6D103708EC76}" destId="{51EE0AE9-5636-4F3F-B815-C748F325ACBF}" srcOrd="2" destOrd="0" presId="urn:microsoft.com/office/officeart/2005/8/layout/default"/>
    <dgm:cxn modelId="{578B06E8-FFAC-417B-A304-FBCF90409FCC}" type="presParOf" srcId="{B0B85D2C-A2C8-4F1F-8F02-6D103708EC76}" destId="{182DC24D-DB4E-47C6-B264-882B34322374}" srcOrd="3" destOrd="0" presId="urn:microsoft.com/office/officeart/2005/8/layout/default"/>
    <dgm:cxn modelId="{03C3051F-F6CE-4AB3-81DA-B7C9EB26B1B9}" type="presParOf" srcId="{B0B85D2C-A2C8-4F1F-8F02-6D103708EC76}" destId="{95B7B27B-CB95-4E90-91ED-7F34D566A09F}" srcOrd="4" destOrd="0" presId="urn:microsoft.com/office/officeart/2005/8/layout/default"/>
    <dgm:cxn modelId="{2756D926-5A3C-4BE6-9589-41C9C9A720AF}" type="presParOf" srcId="{B0B85D2C-A2C8-4F1F-8F02-6D103708EC76}" destId="{7C828A8D-CA96-4EF3-94D5-10BC35B5A0CA}" srcOrd="5" destOrd="0" presId="urn:microsoft.com/office/officeart/2005/8/layout/default"/>
    <dgm:cxn modelId="{3CE12834-B862-43FF-B2D7-2192D05AAA6E}" type="presParOf" srcId="{B0B85D2C-A2C8-4F1F-8F02-6D103708EC76}" destId="{322930E4-613D-42A3-A59D-30023F6B68CE}" srcOrd="6" destOrd="0" presId="urn:microsoft.com/office/officeart/2005/8/layout/default"/>
    <dgm:cxn modelId="{9585F34C-992E-4D30-B5ED-D944ACE69733}" type="presParOf" srcId="{B0B85D2C-A2C8-4F1F-8F02-6D103708EC76}" destId="{65749E79-60DB-44A3-BA04-79E2D3CB25E4}" srcOrd="7" destOrd="0" presId="urn:microsoft.com/office/officeart/2005/8/layout/default"/>
    <dgm:cxn modelId="{D72F7857-A008-4196-B0F0-6A14E43264A6}" type="presParOf" srcId="{B0B85D2C-A2C8-4F1F-8F02-6D103708EC76}" destId="{121ABFF8-D743-4A4F-9D0D-C8E0259DB9D2}" srcOrd="8" destOrd="0" presId="urn:microsoft.com/office/officeart/2005/8/layout/default"/>
    <dgm:cxn modelId="{D6562AC8-BBC0-4A91-840D-C785E0D22A82}" type="presParOf" srcId="{B0B85D2C-A2C8-4F1F-8F02-6D103708EC76}" destId="{93C81847-833E-4769-B47A-538586D811A6}" srcOrd="9" destOrd="0" presId="urn:microsoft.com/office/officeart/2005/8/layout/default"/>
    <dgm:cxn modelId="{33908CFF-BC75-4DED-95B0-E6084958D96E}" type="presParOf" srcId="{B0B85D2C-A2C8-4F1F-8F02-6D103708EC76}" destId="{1F13C6BB-A017-425A-B309-9FC14D9304F1}" srcOrd="10" destOrd="0" presId="urn:microsoft.com/office/officeart/2005/8/layout/default"/>
    <dgm:cxn modelId="{B8327B81-EAB8-4CC7-ACB5-F9BF87D0C75A}" type="presParOf" srcId="{B0B85D2C-A2C8-4F1F-8F02-6D103708EC76}" destId="{D8F7D8A7-5E33-403F-B988-77012AE8E7E5}" srcOrd="11" destOrd="0" presId="urn:microsoft.com/office/officeart/2005/8/layout/default"/>
    <dgm:cxn modelId="{BCD4662F-B6AC-49FC-86BB-391E54EC7C5E}" type="presParOf" srcId="{B0B85D2C-A2C8-4F1F-8F02-6D103708EC76}" destId="{71BEA731-999A-491F-B85A-DC6A72F4EC99}" srcOrd="12" destOrd="0" presId="urn:microsoft.com/office/officeart/2005/8/layout/default"/>
    <dgm:cxn modelId="{F7C80ED2-A455-4C5F-A40A-F090EB981849}" type="presParOf" srcId="{B0B85D2C-A2C8-4F1F-8F02-6D103708EC76}" destId="{6E2CC71F-5731-428A-A488-9390F977913D}" srcOrd="13" destOrd="0" presId="urn:microsoft.com/office/officeart/2005/8/layout/default"/>
    <dgm:cxn modelId="{B4727612-A27A-40F2-B07D-92EBCE59499F}" type="presParOf" srcId="{B0B85D2C-A2C8-4F1F-8F02-6D103708EC76}" destId="{E75EB254-59E1-420D-909F-6B27E18674AD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31F16B2-9568-4D4A-8D40-E2374E638C3C}" type="doc">
      <dgm:prSet loTypeId="urn:microsoft.com/office/officeart/2008/layout/LinedList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F002650-7BA3-4DBB-AB3C-7D121812BBF7}">
      <dgm:prSet custT="1"/>
      <dgm:spPr/>
      <dgm:t>
        <a:bodyPr/>
        <a:lstStyle/>
        <a:p>
          <a:r>
            <a:rPr lang="tr-TR" sz="2000" dirty="0"/>
            <a:t>Ancak bu faydaları sağlayabilmesi için belli ilke ve yaklaşımlara uyulmalıdır</a:t>
          </a:r>
          <a:endParaRPr lang="en-US" sz="2000" dirty="0"/>
        </a:p>
      </dgm:t>
    </dgm:pt>
    <dgm:pt modelId="{8D84AE6B-A8E1-4487-8616-79791316E38D}" type="parTrans" cxnId="{502E6D95-AFD1-4227-8033-D16D15C34922}">
      <dgm:prSet/>
      <dgm:spPr/>
      <dgm:t>
        <a:bodyPr/>
        <a:lstStyle/>
        <a:p>
          <a:endParaRPr lang="en-US"/>
        </a:p>
      </dgm:t>
    </dgm:pt>
    <dgm:pt modelId="{50DB297A-8486-4B84-A753-B514FE658B93}" type="sibTrans" cxnId="{502E6D95-AFD1-4227-8033-D16D15C34922}">
      <dgm:prSet/>
      <dgm:spPr/>
      <dgm:t>
        <a:bodyPr/>
        <a:lstStyle/>
        <a:p>
          <a:endParaRPr lang="en-US"/>
        </a:p>
      </dgm:t>
    </dgm:pt>
    <dgm:pt modelId="{5F88196E-BE01-44F4-9B10-D6001D85A21A}">
      <dgm:prSet/>
      <dgm:spPr/>
      <dgm:t>
        <a:bodyPr/>
        <a:lstStyle/>
        <a:p>
          <a:r>
            <a:rPr lang="tr-TR" dirty="0" smtClean="0"/>
            <a:t> </a:t>
          </a:r>
          <a:r>
            <a:rPr lang="tr-TR" dirty="0"/>
            <a:t>ilgili tüm kaynaklara ulaşılmalı </a:t>
          </a:r>
          <a:endParaRPr lang="en-US" dirty="0"/>
        </a:p>
      </dgm:t>
    </dgm:pt>
    <dgm:pt modelId="{6D9F0D51-5FDD-4459-81E0-31A2607E46C0}" type="parTrans" cxnId="{ABBA5D03-8367-4AD5-89F1-72224D3299DD}">
      <dgm:prSet/>
      <dgm:spPr/>
      <dgm:t>
        <a:bodyPr/>
        <a:lstStyle/>
        <a:p>
          <a:endParaRPr lang="en-US"/>
        </a:p>
      </dgm:t>
    </dgm:pt>
    <dgm:pt modelId="{0E5D297D-A87C-41EC-979A-778FB5C139E8}" type="sibTrans" cxnId="{ABBA5D03-8367-4AD5-89F1-72224D3299DD}">
      <dgm:prSet/>
      <dgm:spPr/>
      <dgm:t>
        <a:bodyPr/>
        <a:lstStyle/>
        <a:p>
          <a:endParaRPr lang="en-US"/>
        </a:p>
      </dgm:t>
    </dgm:pt>
    <dgm:pt modelId="{0292E8FA-F642-49A3-ABBF-7DE400FB58C4}">
      <dgm:prSet custT="1"/>
      <dgm:spPr/>
      <dgm:t>
        <a:bodyPr/>
        <a:lstStyle/>
        <a:p>
          <a:r>
            <a:rPr lang="tr-TR" sz="2400" dirty="0"/>
            <a:t>Sistematik yaklaşım izlenmeli</a:t>
          </a:r>
          <a:endParaRPr lang="en-US" sz="2400" dirty="0"/>
        </a:p>
      </dgm:t>
    </dgm:pt>
    <dgm:pt modelId="{2DB30CD2-43BB-4786-9E58-A643FD262779}" type="parTrans" cxnId="{99F73BF3-5037-47A4-8899-96892758A18B}">
      <dgm:prSet/>
      <dgm:spPr/>
      <dgm:t>
        <a:bodyPr/>
        <a:lstStyle/>
        <a:p>
          <a:endParaRPr lang="en-US"/>
        </a:p>
      </dgm:t>
    </dgm:pt>
    <dgm:pt modelId="{4B9B2D7D-ABAE-4C2E-ACDC-A43E1B575A12}" type="sibTrans" cxnId="{99F73BF3-5037-47A4-8899-96892758A18B}">
      <dgm:prSet/>
      <dgm:spPr/>
      <dgm:t>
        <a:bodyPr/>
        <a:lstStyle/>
        <a:p>
          <a:endParaRPr lang="en-US"/>
        </a:p>
      </dgm:t>
    </dgm:pt>
    <dgm:pt modelId="{C18B788C-1F4F-4E71-BE4B-2370810AEC34}">
      <dgm:prSet custT="1"/>
      <dgm:spPr/>
      <dgm:t>
        <a:bodyPr/>
        <a:lstStyle/>
        <a:p>
          <a:r>
            <a:rPr lang="tr-TR" sz="2400" dirty="0"/>
            <a:t>Eleştirel okuma yapılmalı </a:t>
          </a:r>
          <a:endParaRPr lang="en-US" sz="2400" dirty="0"/>
        </a:p>
      </dgm:t>
    </dgm:pt>
    <dgm:pt modelId="{29D3A477-2921-4553-9A3A-E67B0AC9F5F4}" type="parTrans" cxnId="{43CEEFA4-B09E-4B01-9030-FA0852242314}">
      <dgm:prSet/>
      <dgm:spPr/>
      <dgm:t>
        <a:bodyPr/>
        <a:lstStyle/>
        <a:p>
          <a:endParaRPr lang="en-US"/>
        </a:p>
      </dgm:t>
    </dgm:pt>
    <dgm:pt modelId="{FC79A60D-2A96-455E-A106-93A397C8772A}" type="sibTrans" cxnId="{43CEEFA4-B09E-4B01-9030-FA0852242314}">
      <dgm:prSet/>
      <dgm:spPr/>
      <dgm:t>
        <a:bodyPr/>
        <a:lstStyle/>
        <a:p>
          <a:endParaRPr lang="en-US"/>
        </a:p>
      </dgm:t>
    </dgm:pt>
    <dgm:pt modelId="{3DD0B8AE-B502-4DAA-911D-A7554D5208A1}">
      <dgm:prSet custT="1"/>
      <dgm:spPr/>
      <dgm:t>
        <a:bodyPr/>
        <a:lstStyle/>
        <a:p>
          <a:r>
            <a:rPr lang="tr-TR" sz="2400" dirty="0"/>
            <a:t>Derlenen bilgiler bütünleştirilmeli</a:t>
          </a:r>
          <a:endParaRPr lang="en-US" sz="2400" dirty="0"/>
        </a:p>
      </dgm:t>
    </dgm:pt>
    <dgm:pt modelId="{1D896973-00A9-4244-BCF8-DFC062202153}" type="parTrans" cxnId="{8F5C4DA8-374F-467D-BCAD-04B017827260}">
      <dgm:prSet/>
      <dgm:spPr/>
      <dgm:t>
        <a:bodyPr/>
        <a:lstStyle/>
        <a:p>
          <a:endParaRPr lang="en-US"/>
        </a:p>
      </dgm:t>
    </dgm:pt>
    <dgm:pt modelId="{94B72D5C-A214-45EB-836B-73674A837DEB}" type="sibTrans" cxnId="{8F5C4DA8-374F-467D-BCAD-04B017827260}">
      <dgm:prSet/>
      <dgm:spPr/>
      <dgm:t>
        <a:bodyPr/>
        <a:lstStyle/>
        <a:p>
          <a:endParaRPr lang="en-US"/>
        </a:p>
      </dgm:t>
    </dgm:pt>
    <dgm:pt modelId="{47AAE3D6-6F97-4D6E-B3EB-9A8E4FE2B46F}">
      <dgm:prSet custT="1"/>
      <dgm:spPr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r>
            <a:rPr lang="tr-TR" sz="2000" dirty="0"/>
            <a:t>Niteliği ne olursa olsun, her araştırmada </a:t>
          </a:r>
          <a:r>
            <a:rPr lang="tr-TR" sz="2000" dirty="0" err="1"/>
            <a:t>alanyazın</a:t>
          </a:r>
          <a:r>
            <a:rPr lang="tr-TR" sz="2000" dirty="0"/>
            <a:t> taraması yapılır </a:t>
          </a:r>
          <a:r>
            <a:rPr lang="tr-TR" sz="2000" dirty="0" smtClean="0"/>
            <a:t>, </a:t>
          </a:r>
        </a:p>
        <a:p>
          <a:r>
            <a:rPr lang="tr-TR" sz="2000" dirty="0" smtClean="0"/>
            <a:t> Yapılan </a:t>
          </a:r>
          <a:r>
            <a:rPr lang="tr-TR" sz="2000" dirty="0" err="1" smtClean="0"/>
            <a:t>alanyazın</a:t>
          </a:r>
          <a:r>
            <a:rPr lang="tr-TR" sz="2000" dirty="0" smtClean="0"/>
            <a:t> araştırmanın </a:t>
          </a:r>
          <a:r>
            <a:rPr lang="tr-TR" sz="2000" dirty="0"/>
            <a:t>zeminini oluşturulur.</a:t>
          </a:r>
          <a:endParaRPr lang="en-US" sz="2000" dirty="0"/>
        </a:p>
      </dgm:t>
    </dgm:pt>
    <dgm:pt modelId="{8205D175-E883-4658-8230-B7AE1AF03DF9}" type="parTrans" cxnId="{603384DB-A2CE-4B0F-864E-863E67FF73AE}">
      <dgm:prSet/>
      <dgm:spPr/>
      <dgm:t>
        <a:bodyPr/>
        <a:lstStyle/>
        <a:p>
          <a:endParaRPr lang="en-US"/>
        </a:p>
      </dgm:t>
    </dgm:pt>
    <dgm:pt modelId="{D4B02781-5CE1-4218-9517-C9D9F8329A5C}" type="sibTrans" cxnId="{603384DB-A2CE-4B0F-864E-863E67FF73AE}">
      <dgm:prSet/>
      <dgm:spPr/>
      <dgm:t>
        <a:bodyPr/>
        <a:lstStyle/>
        <a:p>
          <a:endParaRPr lang="en-US"/>
        </a:p>
      </dgm:t>
    </dgm:pt>
    <dgm:pt modelId="{4D394CD6-DCEF-4392-933B-FDE66A334234}" type="pres">
      <dgm:prSet presAssocID="{631F16B2-9568-4D4A-8D40-E2374E638C3C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tr-TR"/>
        </a:p>
      </dgm:t>
    </dgm:pt>
    <dgm:pt modelId="{56E267E4-6394-4EC3-A5C6-5BC0F5B4815F}" type="pres">
      <dgm:prSet presAssocID="{1F002650-7BA3-4DBB-AB3C-7D121812BBF7}" presName="thickLine" presStyleLbl="alignNode1" presStyleIdx="0" presStyleCnt="6"/>
      <dgm:spPr/>
    </dgm:pt>
    <dgm:pt modelId="{771E434A-94A9-45CC-BC63-A61FFD44741E}" type="pres">
      <dgm:prSet presAssocID="{1F002650-7BA3-4DBB-AB3C-7D121812BBF7}" presName="horz1" presStyleCnt="0"/>
      <dgm:spPr/>
    </dgm:pt>
    <dgm:pt modelId="{6210D468-1DAD-4E0F-843A-BDE272AD55B9}" type="pres">
      <dgm:prSet presAssocID="{1F002650-7BA3-4DBB-AB3C-7D121812BBF7}" presName="tx1" presStyleLbl="revTx" presStyleIdx="0" presStyleCnt="6"/>
      <dgm:spPr/>
      <dgm:t>
        <a:bodyPr/>
        <a:lstStyle/>
        <a:p>
          <a:endParaRPr lang="tr-TR"/>
        </a:p>
      </dgm:t>
    </dgm:pt>
    <dgm:pt modelId="{DB9AD8AF-7CB6-4476-8517-CD0F9656269B}" type="pres">
      <dgm:prSet presAssocID="{1F002650-7BA3-4DBB-AB3C-7D121812BBF7}" presName="vert1" presStyleCnt="0"/>
      <dgm:spPr/>
    </dgm:pt>
    <dgm:pt modelId="{8EAB8F85-F0E5-4F70-814C-DFB09E4C4EE5}" type="pres">
      <dgm:prSet presAssocID="{5F88196E-BE01-44F4-9B10-D6001D85A21A}" presName="thickLine" presStyleLbl="alignNode1" presStyleIdx="1" presStyleCnt="6"/>
      <dgm:spPr/>
    </dgm:pt>
    <dgm:pt modelId="{9CF94901-5FA7-4050-A9AC-3D37F4DAC14B}" type="pres">
      <dgm:prSet presAssocID="{5F88196E-BE01-44F4-9B10-D6001D85A21A}" presName="horz1" presStyleCnt="0"/>
      <dgm:spPr/>
    </dgm:pt>
    <dgm:pt modelId="{3ED2BCF6-F39B-4BF9-A4EB-CE87400BC598}" type="pres">
      <dgm:prSet presAssocID="{5F88196E-BE01-44F4-9B10-D6001D85A21A}" presName="tx1" presStyleLbl="revTx" presStyleIdx="1" presStyleCnt="6"/>
      <dgm:spPr/>
      <dgm:t>
        <a:bodyPr/>
        <a:lstStyle/>
        <a:p>
          <a:endParaRPr lang="tr-TR"/>
        </a:p>
      </dgm:t>
    </dgm:pt>
    <dgm:pt modelId="{3A0948A9-41B6-4EF2-889B-D1BE468E48BE}" type="pres">
      <dgm:prSet presAssocID="{5F88196E-BE01-44F4-9B10-D6001D85A21A}" presName="vert1" presStyleCnt="0"/>
      <dgm:spPr/>
    </dgm:pt>
    <dgm:pt modelId="{78A9EB11-833B-400C-B4A8-BF278461C931}" type="pres">
      <dgm:prSet presAssocID="{0292E8FA-F642-49A3-ABBF-7DE400FB58C4}" presName="thickLine" presStyleLbl="alignNode1" presStyleIdx="2" presStyleCnt="6"/>
      <dgm:spPr/>
    </dgm:pt>
    <dgm:pt modelId="{CD7E9EC4-7F43-4CA8-AE07-782B5F7EAE9F}" type="pres">
      <dgm:prSet presAssocID="{0292E8FA-F642-49A3-ABBF-7DE400FB58C4}" presName="horz1" presStyleCnt="0"/>
      <dgm:spPr/>
    </dgm:pt>
    <dgm:pt modelId="{112CD35B-892F-41F3-99CA-20C633F58DFC}" type="pres">
      <dgm:prSet presAssocID="{0292E8FA-F642-49A3-ABBF-7DE400FB58C4}" presName="tx1" presStyleLbl="revTx" presStyleIdx="2" presStyleCnt="6" custLinFactNeighborX="498" custLinFactNeighborY="-10144"/>
      <dgm:spPr/>
      <dgm:t>
        <a:bodyPr/>
        <a:lstStyle/>
        <a:p>
          <a:endParaRPr lang="tr-TR"/>
        </a:p>
      </dgm:t>
    </dgm:pt>
    <dgm:pt modelId="{12E98E22-E6C5-4C56-B4D0-15B4C5FD2715}" type="pres">
      <dgm:prSet presAssocID="{0292E8FA-F642-49A3-ABBF-7DE400FB58C4}" presName="vert1" presStyleCnt="0"/>
      <dgm:spPr/>
    </dgm:pt>
    <dgm:pt modelId="{B4FCB745-9659-439A-A792-631BAF78B3DE}" type="pres">
      <dgm:prSet presAssocID="{C18B788C-1F4F-4E71-BE4B-2370810AEC34}" presName="thickLine" presStyleLbl="alignNode1" presStyleIdx="3" presStyleCnt="6"/>
      <dgm:spPr/>
    </dgm:pt>
    <dgm:pt modelId="{651C32BD-A3DE-40C1-837B-A5188F90E896}" type="pres">
      <dgm:prSet presAssocID="{C18B788C-1F4F-4E71-BE4B-2370810AEC34}" presName="horz1" presStyleCnt="0"/>
      <dgm:spPr/>
    </dgm:pt>
    <dgm:pt modelId="{7BF1E448-B837-4C03-BCBF-CB17585D4A8A}" type="pres">
      <dgm:prSet presAssocID="{C18B788C-1F4F-4E71-BE4B-2370810AEC34}" presName="tx1" presStyleLbl="revTx" presStyleIdx="3" presStyleCnt="6" custScaleY="53102" custLinFactNeighborX="1494" custLinFactNeighborY="-37250"/>
      <dgm:spPr/>
      <dgm:t>
        <a:bodyPr/>
        <a:lstStyle/>
        <a:p>
          <a:endParaRPr lang="tr-TR"/>
        </a:p>
      </dgm:t>
    </dgm:pt>
    <dgm:pt modelId="{82AE085F-6BDC-4AC1-B347-84587FD0E7C3}" type="pres">
      <dgm:prSet presAssocID="{C18B788C-1F4F-4E71-BE4B-2370810AEC34}" presName="vert1" presStyleCnt="0"/>
      <dgm:spPr/>
    </dgm:pt>
    <dgm:pt modelId="{B1505B49-2F9E-4743-AF07-5C7B5157A0DA}" type="pres">
      <dgm:prSet presAssocID="{3DD0B8AE-B502-4DAA-911D-A7554D5208A1}" presName="thickLine" presStyleLbl="alignNode1" presStyleIdx="4" presStyleCnt="6"/>
      <dgm:spPr/>
    </dgm:pt>
    <dgm:pt modelId="{E1C337CC-09F4-45ED-AD4F-AFDD9D6266C0}" type="pres">
      <dgm:prSet presAssocID="{3DD0B8AE-B502-4DAA-911D-A7554D5208A1}" presName="horz1" presStyleCnt="0"/>
      <dgm:spPr/>
    </dgm:pt>
    <dgm:pt modelId="{A33873C9-EF28-4D1E-823F-2AB0BE84E250}" type="pres">
      <dgm:prSet presAssocID="{3DD0B8AE-B502-4DAA-911D-A7554D5208A1}" presName="tx1" presStyleLbl="revTx" presStyleIdx="4" presStyleCnt="6" custScaleX="94251" custScaleY="172700" custLinFactNeighborX="-498" custLinFactNeighborY="-49085"/>
      <dgm:spPr/>
      <dgm:t>
        <a:bodyPr/>
        <a:lstStyle/>
        <a:p>
          <a:endParaRPr lang="tr-TR"/>
        </a:p>
      </dgm:t>
    </dgm:pt>
    <dgm:pt modelId="{B1498E22-1D2B-4FBE-9064-333E7313C21A}" type="pres">
      <dgm:prSet presAssocID="{3DD0B8AE-B502-4DAA-911D-A7554D5208A1}" presName="vert1" presStyleCnt="0"/>
      <dgm:spPr/>
    </dgm:pt>
    <dgm:pt modelId="{A1D03229-8C2E-4B00-B173-6989A3C7F065}" type="pres">
      <dgm:prSet presAssocID="{47AAE3D6-6F97-4D6E-B3EB-9A8E4FE2B46F}" presName="thickLine" presStyleLbl="alignNode1" presStyleIdx="5" presStyleCnt="6"/>
      <dgm:spPr/>
    </dgm:pt>
    <dgm:pt modelId="{49E24018-4E3B-4497-BE14-E613B64A6ED7}" type="pres">
      <dgm:prSet presAssocID="{47AAE3D6-6F97-4D6E-B3EB-9A8E4FE2B46F}" presName="horz1" presStyleCnt="0"/>
      <dgm:spPr/>
    </dgm:pt>
    <dgm:pt modelId="{BBC7926C-AAF7-41D0-9C61-8345AA8E141C}" type="pres">
      <dgm:prSet presAssocID="{47AAE3D6-6F97-4D6E-B3EB-9A8E4FE2B46F}" presName="tx1" presStyleLbl="revTx" presStyleIdx="5" presStyleCnt="6" custScaleY="107376" custLinFactY="-17346" custLinFactNeighborX="-499" custLinFactNeighborY="-100000"/>
      <dgm:spPr/>
      <dgm:t>
        <a:bodyPr/>
        <a:lstStyle/>
        <a:p>
          <a:endParaRPr lang="tr-TR"/>
        </a:p>
      </dgm:t>
    </dgm:pt>
    <dgm:pt modelId="{A27A957C-615A-403A-B8F9-132707EA1790}" type="pres">
      <dgm:prSet presAssocID="{47AAE3D6-6F97-4D6E-B3EB-9A8E4FE2B46F}" presName="vert1" presStyleCnt="0"/>
      <dgm:spPr/>
    </dgm:pt>
  </dgm:ptLst>
  <dgm:cxnLst>
    <dgm:cxn modelId="{5ADA9164-26ED-47A3-9846-E00F6AEC11E8}" type="presOf" srcId="{47AAE3D6-6F97-4D6E-B3EB-9A8E4FE2B46F}" destId="{BBC7926C-AAF7-41D0-9C61-8345AA8E141C}" srcOrd="0" destOrd="0" presId="urn:microsoft.com/office/officeart/2008/layout/LinedList"/>
    <dgm:cxn modelId="{ABBA5D03-8367-4AD5-89F1-72224D3299DD}" srcId="{631F16B2-9568-4D4A-8D40-E2374E638C3C}" destId="{5F88196E-BE01-44F4-9B10-D6001D85A21A}" srcOrd="1" destOrd="0" parTransId="{6D9F0D51-5FDD-4459-81E0-31A2607E46C0}" sibTransId="{0E5D297D-A87C-41EC-979A-778FB5C139E8}"/>
    <dgm:cxn modelId="{8F5C4DA8-374F-467D-BCAD-04B017827260}" srcId="{631F16B2-9568-4D4A-8D40-E2374E638C3C}" destId="{3DD0B8AE-B502-4DAA-911D-A7554D5208A1}" srcOrd="4" destOrd="0" parTransId="{1D896973-00A9-4244-BCF8-DFC062202153}" sibTransId="{94B72D5C-A214-45EB-836B-73674A837DEB}"/>
    <dgm:cxn modelId="{A3A0CD8F-A96D-466F-8088-B1A377939622}" type="presOf" srcId="{0292E8FA-F642-49A3-ABBF-7DE400FB58C4}" destId="{112CD35B-892F-41F3-99CA-20C633F58DFC}" srcOrd="0" destOrd="0" presId="urn:microsoft.com/office/officeart/2008/layout/LinedList"/>
    <dgm:cxn modelId="{43CEEFA4-B09E-4B01-9030-FA0852242314}" srcId="{631F16B2-9568-4D4A-8D40-E2374E638C3C}" destId="{C18B788C-1F4F-4E71-BE4B-2370810AEC34}" srcOrd="3" destOrd="0" parTransId="{29D3A477-2921-4553-9A3A-E67B0AC9F5F4}" sibTransId="{FC79A60D-2A96-455E-A106-93A397C8772A}"/>
    <dgm:cxn modelId="{99F73BF3-5037-47A4-8899-96892758A18B}" srcId="{631F16B2-9568-4D4A-8D40-E2374E638C3C}" destId="{0292E8FA-F642-49A3-ABBF-7DE400FB58C4}" srcOrd="2" destOrd="0" parTransId="{2DB30CD2-43BB-4786-9E58-A643FD262779}" sibTransId="{4B9B2D7D-ABAE-4C2E-ACDC-A43E1B575A12}"/>
    <dgm:cxn modelId="{AA8D55AE-6890-4B57-87F8-264956CCCA2D}" type="presOf" srcId="{5F88196E-BE01-44F4-9B10-D6001D85A21A}" destId="{3ED2BCF6-F39B-4BF9-A4EB-CE87400BC598}" srcOrd="0" destOrd="0" presId="urn:microsoft.com/office/officeart/2008/layout/LinedList"/>
    <dgm:cxn modelId="{FD55E646-D82E-4248-AFE1-95D629CD8180}" type="presOf" srcId="{3DD0B8AE-B502-4DAA-911D-A7554D5208A1}" destId="{A33873C9-EF28-4D1E-823F-2AB0BE84E250}" srcOrd="0" destOrd="0" presId="urn:microsoft.com/office/officeart/2008/layout/LinedList"/>
    <dgm:cxn modelId="{502E6D95-AFD1-4227-8033-D16D15C34922}" srcId="{631F16B2-9568-4D4A-8D40-E2374E638C3C}" destId="{1F002650-7BA3-4DBB-AB3C-7D121812BBF7}" srcOrd="0" destOrd="0" parTransId="{8D84AE6B-A8E1-4487-8616-79791316E38D}" sibTransId="{50DB297A-8486-4B84-A753-B514FE658B93}"/>
    <dgm:cxn modelId="{552CC1EC-94BC-4A49-8BEE-BAA34AEA0E5C}" type="presOf" srcId="{631F16B2-9568-4D4A-8D40-E2374E638C3C}" destId="{4D394CD6-DCEF-4392-933B-FDE66A334234}" srcOrd="0" destOrd="0" presId="urn:microsoft.com/office/officeart/2008/layout/LinedList"/>
    <dgm:cxn modelId="{603384DB-A2CE-4B0F-864E-863E67FF73AE}" srcId="{631F16B2-9568-4D4A-8D40-E2374E638C3C}" destId="{47AAE3D6-6F97-4D6E-B3EB-9A8E4FE2B46F}" srcOrd="5" destOrd="0" parTransId="{8205D175-E883-4658-8230-B7AE1AF03DF9}" sibTransId="{D4B02781-5CE1-4218-9517-C9D9F8329A5C}"/>
    <dgm:cxn modelId="{064A0DCA-EA09-4D65-9708-6370DCDE0B54}" type="presOf" srcId="{C18B788C-1F4F-4E71-BE4B-2370810AEC34}" destId="{7BF1E448-B837-4C03-BCBF-CB17585D4A8A}" srcOrd="0" destOrd="0" presId="urn:microsoft.com/office/officeart/2008/layout/LinedList"/>
    <dgm:cxn modelId="{E9A2E9AE-D8D2-4BF2-AD43-9A63F4B83A7C}" type="presOf" srcId="{1F002650-7BA3-4DBB-AB3C-7D121812BBF7}" destId="{6210D468-1DAD-4E0F-843A-BDE272AD55B9}" srcOrd="0" destOrd="0" presId="urn:microsoft.com/office/officeart/2008/layout/LinedList"/>
    <dgm:cxn modelId="{3675443B-E38A-4E40-88C1-329723B9268B}" type="presParOf" srcId="{4D394CD6-DCEF-4392-933B-FDE66A334234}" destId="{56E267E4-6394-4EC3-A5C6-5BC0F5B4815F}" srcOrd="0" destOrd="0" presId="urn:microsoft.com/office/officeart/2008/layout/LinedList"/>
    <dgm:cxn modelId="{1375F611-54BC-4EBC-9EF6-A768FAE8469D}" type="presParOf" srcId="{4D394CD6-DCEF-4392-933B-FDE66A334234}" destId="{771E434A-94A9-45CC-BC63-A61FFD44741E}" srcOrd="1" destOrd="0" presId="urn:microsoft.com/office/officeart/2008/layout/LinedList"/>
    <dgm:cxn modelId="{F9D20249-3B93-4287-B252-C338D77508A4}" type="presParOf" srcId="{771E434A-94A9-45CC-BC63-A61FFD44741E}" destId="{6210D468-1DAD-4E0F-843A-BDE272AD55B9}" srcOrd="0" destOrd="0" presId="urn:microsoft.com/office/officeart/2008/layout/LinedList"/>
    <dgm:cxn modelId="{F912AF11-8DD1-46AF-8399-1BCE28327DA2}" type="presParOf" srcId="{771E434A-94A9-45CC-BC63-A61FFD44741E}" destId="{DB9AD8AF-7CB6-4476-8517-CD0F9656269B}" srcOrd="1" destOrd="0" presId="urn:microsoft.com/office/officeart/2008/layout/LinedList"/>
    <dgm:cxn modelId="{AAB6A931-4465-45B5-8414-DF3CD3FDAD1B}" type="presParOf" srcId="{4D394CD6-DCEF-4392-933B-FDE66A334234}" destId="{8EAB8F85-F0E5-4F70-814C-DFB09E4C4EE5}" srcOrd="2" destOrd="0" presId="urn:microsoft.com/office/officeart/2008/layout/LinedList"/>
    <dgm:cxn modelId="{018603CD-D9C1-4716-B9D5-A04CE63CE90C}" type="presParOf" srcId="{4D394CD6-DCEF-4392-933B-FDE66A334234}" destId="{9CF94901-5FA7-4050-A9AC-3D37F4DAC14B}" srcOrd="3" destOrd="0" presId="urn:microsoft.com/office/officeart/2008/layout/LinedList"/>
    <dgm:cxn modelId="{5060CA00-1E9D-497C-B990-0D38EC0A955B}" type="presParOf" srcId="{9CF94901-5FA7-4050-A9AC-3D37F4DAC14B}" destId="{3ED2BCF6-F39B-4BF9-A4EB-CE87400BC598}" srcOrd="0" destOrd="0" presId="urn:microsoft.com/office/officeart/2008/layout/LinedList"/>
    <dgm:cxn modelId="{AE4C7769-8000-4ED8-A7AE-F7FECD21743C}" type="presParOf" srcId="{9CF94901-5FA7-4050-A9AC-3D37F4DAC14B}" destId="{3A0948A9-41B6-4EF2-889B-D1BE468E48BE}" srcOrd="1" destOrd="0" presId="urn:microsoft.com/office/officeart/2008/layout/LinedList"/>
    <dgm:cxn modelId="{E61167AA-41FE-4FF3-9ED8-0C71E3B4FF22}" type="presParOf" srcId="{4D394CD6-DCEF-4392-933B-FDE66A334234}" destId="{78A9EB11-833B-400C-B4A8-BF278461C931}" srcOrd="4" destOrd="0" presId="urn:microsoft.com/office/officeart/2008/layout/LinedList"/>
    <dgm:cxn modelId="{734DF782-1CC5-46DF-9BBB-9D8DC87B7CAA}" type="presParOf" srcId="{4D394CD6-DCEF-4392-933B-FDE66A334234}" destId="{CD7E9EC4-7F43-4CA8-AE07-782B5F7EAE9F}" srcOrd="5" destOrd="0" presId="urn:microsoft.com/office/officeart/2008/layout/LinedList"/>
    <dgm:cxn modelId="{FAC8CB0D-C691-420C-9783-1B5B297C2E4E}" type="presParOf" srcId="{CD7E9EC4-7F43-4CA8-AE07-782B5F7EAE9F}" destId="{112CD35B-892F-41F3-99CA-20C633F58DFC}" srcOrd="0" destOrd="0" presId="urn:microsoft.com/office/officeart/2008/layout/LinedList"/>
    <dgm:cxn modelId="{7FE298F4-0A65-4EE1-8052-F9514F789E9A}" type="presParOf" srcId="{CD7E9EC4-7F43-4CA8-AE07-782B5F7EAE9F}" destId="{12E98E22-E6C5-4C56-B4D0-15B4C5FD2715}" srcOrd="1" destOrd="0" presId="urn:microsoft.com/office/officeart/2008/layout/LinedList"/>
    <dgm:cxn modelId="{942164FE-2C6A-4EC4-A114-92CCBF8702AE}" type="presParOf" srcId="{4D394CD6-DCEF-4392-933B-FDE66A334234}" destId="{B4FCB745-9659-439A-A792-631BAF78B3DE}" srcOrd="6" destOrd="0" presId="urn:microsoft.com/office/officeart/2008/layout/LinedList"/>
    <dgm:cxn modelId="{245632E2-5E96-4CAB-BA20-00642D8EC878}" type="presParOf" srcId="{4D394CD6-DCEF-4392-933B-FDE66A334234}" destId="{651C32BD-A3DE-40C1-837B-A5188F90E896}" srcOrd="7" destOrd="0" presId="urn:microsoft.com/office/officeart/2008/layout/LinedList"/>
    <dgm:cxn modelId="{D07E9FDA-625C-427D-B31F-FA1DF16A972F}" type="presParOf" srcId="{651C32BD-A3DE-40C1-837B-A5188F90E896}" destId="{7BF1E448-B837-4C03-BCBF-CB17585D4A8A}" srcOrd="0" destOrd="0" presId="urn:microsoft.com/office/officeart/2008/layout/LinedList"/>
    <dgm:cxn modelId="{02A0D348-E802-45AB-8B06-E50599652A12}" type="presParOf" srcId="{651C32BD-A3DE-40C1-837B-A5188F90E896}" destId="{82AE085F-6BDC-4AC1-B347-84587FD0E7C3}" srcOrd="1" destOrd="0" presId="urn:microsoft.com/office/officeart/2008/layout/LinedList"/>
    <dgm:cxn modelId="{B77B6D21-FB28-47FB-B151-61DDF7CBD8D9}" type="presParOf" srcId="{4D394CD6-DCEF-4392-933B-FDE66A334234}" destId="{B1505B49-2F9E-4743-AF07-5C7B5157A0DA}" srcOrd="8" destOrd="0" presId="urn:microsoft.com/office/officeart/2008/layout/LinedList"/>
    <dgm:cxn modelId="{ACA618E8-CB3B-489B-A3C7-211AA81A306F}" type="presParOf" srcId="{4D394CD6-DCEF-4392-933B-FDE66A334234}" destId="{E1C337CC-09F4-45ED-AD4F-AFDD9D6266C0}" srcOrd="9" destOrd="0" presId="urn:microsoft.com/office/officeart/2008/layout/LinedList"/>
    <dgm:cxn modelId="{4BBB882B-4A39-498E-B944-57596AA4A285}" type="presParOf" srcId="{E1C337CC-09F4-45ED-AD4F-AFDD9D6266C0}" destId="{A33873C9-EF28-4D1E-823F-2AB0BE84E250}" srcOrd="0" destOrd="0" presId="urn:microsoft.com/office/officeart/2008/layout/LinedList"/>
    <dgm:cxn modelId="{98E8EE16-84AA-48DC-8075-055C0FE0678E}" type="presParOf" srcId="{E1C337CC-09F4-45ED-AD4F-AFDD9D6266C0}" destId="{B1498E22-1D2B-4FBE-9064-333E7313C21A}" srcOrd="1" destOrd="0" presId="urn:microsoft.com/office/officeart/2008/layout/LinedList"/>
    <dgm:cxn modelId="{3DFD3486-0852-436E-AFA4-1DA29FB0F291}" type="presParOf" srcId="{4D394CD6-DCEF-4392-933B-FDE66A334234}" destId="{A1D03229-8C2E-4B00-B173-6989A3C7F065}" srcOrd="10" destOrd="0" presId="urn:microsoft.com/office/officeart/2008/layout/LinedList"/>
    <dgm:cxn modelId="{4005CD7D-5298-47E3-A1E3-D3C67F742D11}" type="presParOf" srcId="{4D394CD6-DCEF-4392-933B-FDE66A334234}" destId="{49E24018-4E3B-4497-BE14-E613B64A6ED7}" srcOrd="11" destOrd="0" presId="urn:microsoft.com/office/officeart/2008/layout/LinedList"/>
    <dgm:cxn modelId="{8C2AC072-9ADC-465F-ADC7-B526EE881E3D}" type="presParOf" srcId="{49E24018-4E3B-4497-BE14-E613B64A6ED7}" destId="{BBC7926C-AAF7-41D0-9C61-8345AA8E141C}" srcOrd="0" destOrd="0" presId="urn:microsoft.com/office/officeart/2008/layout/LinedList"/>
    <dgm:cxn modelId="{035D3A66-591F-4FA4-A483-1A0DEC8EE24E}" type="presParOf" srcId="{49E24018-4E3B-4497-BE14-E613B64A6ED7}" destId="{A27A957C-615A-403A-B8F9-132707EA179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271DB82-6FE8-4EB2-A0B7-0F894C739882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9ADC2BB-E72E-49F6-A545-AEE7BFA32609}">
      <dgm:prSet/>
      <dgm:spPr/>
      <dgm:t>
        <a:bodyPr/>
        <a:lstStyle/>
        <a:p>
          <a:r>
            <a:rPr lang="tr-TR"/>
            <a:t>Büyük bir araştırma projesinin parçası</a:t>
          </a:r>
          <a:endParaRPr lang="en-US"/>
        </a:p>
      </dgm:t>
    </dgm:pt>
    <dgm:pt modelId="{0E88D536-54F5-46EC-A604-CF8E3DF00CA4}" type="parTrans" cxnId="{E683C8B5-2E25-41FD-93F1-9B89126A77B6}">
      <dgm:prSet/>
      <dgm:spPr/>
      <dgm:t>
        <a:bodyPr/>
        <a:lstStyle/>
        <a:p>
          <a:endParaRPr lang="en-US"/>
        </a:p>
      </dgm:t>
    </dgm:pt>
    <dgm:pt modelId="{DE256828-6A48-45D1-867E-2849E34735EA}" type="sibTrans" cxnId="{E683C8B5-2E25-41FD-93F1-9B89126A77B6}">
      <dgm:prSet/>
      <dgm:spPr/>
      <dgm:t>
        <a:bodyPr/>
        <a:lstStyle/>
        <a:p>
          <a:endParaRPr lang="en-US"/>
        </a:p>
      </dgm:t>
    </dgm:pt>
    <dgm:pt modelId="{E3C9CA1C-DC07-4794-9F84-763FFCD4078A}">
      <dgm:prSet/>
      <dgm:spPr/>
      <dgm:t>
        <a:bodyPr/>
        <a:lstStyle/>
        <a:p>
          <a:r>
            <a:rPr lang="tr-TR"/>
            <a:t>Akademik  tezin bir bölümü</a:t>
          </a:r>
          <a:endParaRPr lang="en-US"/>
        </a:p>
      </dgm:t>
    </dgm:pt>
    <dgm:pt modelId="{4AF29A2C-C6E5-4A5D-8C7C-1AD84FA7175D}" type="parTrans" cxnId="{948DEDE0-288C-426F-9234-325F411B0C2D}">
      <dgm:prSet/>
      <dgm:spPr/>
      <dgm:t>
        <a:bodyPr/>
        <a:lstStyle/>
        <a:p>
          <a:endParaRPr lang="en-US"/>
        </a:p>
      </dgm:t>
    </dgm:pt>
    <dgm:pt modelId="{FA8CE9F4-B01A-4783-9C32-4173AA67F235}" type="sibTrans" cxnId="{948DEDE0-288C-426F-9234-325F411B0C2D}">
      <dgm:prSet/>
      <dgm:spPr/>
      <dgm:t>
        <a:bodyPr/>
        <a:lstStyle/>
        <a:p>
          <a:endParaRPr lang="en-US"/>
        </a:p>
      </dgm:t>
    </dgm:pt>
    <dgm:pt modelId="{AF60A8B7-C2D7-4596-A7A9-A85C49DFB7D5}">
      <dgm:prSet/>
      <dgm:spPr/>
      <dgm:t>
        <a:bodyPr/>
        <a:lstStyle/>
        <a:p>
          <a:r>
            <a:rPr lang="tr-TR"/>
            <a:t>Bilimsel bir dergi makalesinin zorunlu bölümü</a:t>
          </a:r>
          <a:endParaRPr lang="en-US"/>
        </a:p>
      </dgm:t>
    </dgm:pt>
    <dgm:pt modelId="{423499F2-3F85-4C90-8AE7-14B3EBDC4296}" type="parTrans" cxnId="{08EDD5D5-B449-4460-A69B-2B0E4240C306}">
      <dgm:prSet/>
      <dgm:spPr/>
      <dgm:t>
        <a:bodyPr/>
        <a:lstStyle/>
        <a:p>
          <a:endParaRPr lang="en-US"/>
        </a:p>
      </dgm:t>
    </dgm:pt>
    <dgm:pt modelId="{BDA13EA5-108C-44C7-B242-7C14FC31A783}" type="sibTrans" cxnId="{08EDD5D5-B449-4460-A69B-2B0E4240C306}">
      <dgm:prSet/>
      <dgm:spPr/>
      <dgm:t>
        <a:bodyPr/>
        <a:lstStyle/>
        <a:p>
          <a:endParaRPr lang="en-US"/>
        </a:p>
      </dgm:t>
    </dgm:pt>
    <dgm:pt modelId="{F3AE0CE8-B32E-4863-9144-3228B5C4FFD1}">
      <dgm:prSet/>
      <dgm:spPr/>
      <dgm:t>
        <a:bodyPr/>
        <a:lstStyle/>
        <a:p>
          <a:r>
            <a:rPr lang="tr-TR"/>
            <a:t>Araştırma önerisinin gerekçe bölümü</a:t>
          </a:r>
          <a:endParaRPr lang="en-US"/>
        </a:p>
      </dgm:t>
    </dgm:pt>
    <dgm:pt modelId="{16AD6126-D454-46BB-9046-5E950A18CAD1}" type="parTrans" cxnId="{9454BE1C-8075-4181-BB20-66935789FDAA}">
      <dgm:prSet/>
      <dgm:spPr/>
      <dgm:t>
        <a:bodyPr/>
        <a:lstStyle/>
        <a:p>
          <a:endParaRPr lang="en-US"/>
        </a:p>
      </dgm:t>
    </dgm:pt>
    <dgm:pt modelId="{C3E93A5C-1CFF-4F55-AD00-B7D2FCA9BBCA}" type="sibTrans" cxnId="{9454BE1C-8075-4181-BB20-66935789FDAA}">
      <dgm:prSet/>
      <dgm:spPr/>
      <dgm:t>
        <a:bodyPr/>
        <a:lstStyle/>
        <a:p>
          <a:endParaRPr lang="en-US"/>
        </a:p>
      </dgm:t>
    </dgm:pt>
    <dgm:pt modelId="{4C2CCA5F-66F2-4B3B-8DCB-69B280FCDE18}">
      <dgm:prSet/>
      <dgm:spPr/>
      <dgm:t>
        <a:bodyPr/>
        <a:lstStyle/>
        <a:p>
          <a:r>
            <a:rPr lang="tr-TR"/>
            <a:t>Sıkça görülen örnekler;</a:t>
          </a:r>
          <a:endParaRPr lang="en-US"/>
        </a:p>
      </dgm:t>
    </dgm:pt>
    <dgm:pt modelId="{C4D371A4-5865-445A-A9DD-398668802C5D}" type="parTrans" cxnId="{2B61877E-95EE-4301-A477-CFE6817D59CC}">
      <dgm:prSet/>
      <dgm:spPr/>
      <dgm:t>
        <a:bodyPr/>
        <a:lstStyle/>
        <a:p>
          <a:endParaRPr lang="en-US"/>
        </a:p>
      </dgm:t>
    </dgm:pt>
    <dgm:pt modelId="{7506A5A4-0309-4824-8F8F-70A938BD6F95}" type="sibTrans" cxnId="{2B61877E-95EE-4301-A477-CFE6817D59CC}">
      <dgm:prSet/>
      <dgm:spPr/>
      <dgm:t>
        <a:bodyPr/>
        <a:lstStyle/>
        <a:p>
          <a:endParaRPr lang="en-US"/>
        </a:p>
      </dgm:t>
    </dgm:pt>
    <dgm:pt modelId="{4BDE1C45-3A1E-4691-8D30-93AAA73871B2}">
      <dgm:prSet/>
      <dgm:spPr/>
      <dgm:t>
        <a:bodyPr/>
        <a:lstStyle/>
        <a:p>
          <a:r>
            <a:rPr lang="tr-TR"/>
            <a:t>bir ders ödevi</a:t>
          </a:r>
          <a:endParaRPr lang="en-US"/>
        </a:p>
      </dgm:t>
    </dgm:pt>
    <dgm:pt modelId="{0F708AA9-509C-44BF-8ECE-82BD6A3C9F87}" type="parTrans" cxnId="{C33F7945-467B-41DE-868E-A86563DF18FF}">
      <dgm:prSet/>
      <dgm:spPr/>
      <dgm:t>
        <a:bodyPr/>
        <a:lstStyle/>
        <a:p>
          <a:endParaRPr lang="en-US"/>
        </a:p>
      </dgm:t>
    </dgm:pt>
    <dgm:pt modelId="{C1E973B0-3B96-48BB-8109-B1CBBA92A84D}" type="sibTrans" cxnId="{C33F7945-467B-41DE-868E-A86563DF18FF}">
      <dgm:prSet/>
      <dgm:spPr/>
      <dgm:t>
        <a:bodyPr/>
        <a:lstStyle/>
        <a:p>
          <a:endParaRPr lang="en-US"/>
        </a:p>
      </dgm:t>
    </dgm:pt>
    <dgm:pt modelId="{EE9C6116-93A4-46BE-BA6D-362D189AB385}">
      <dgm:prSet/>
      <dgm:spPr/>
      <dgm:t>
        <a:bodyPr/>
        <a:lstStyle/>
        <a:p>
          <a:r>
            <a:rPr lang="tr-TR"/>
            <a:t>analitik deneme</a:t>
          </a:r>
          <a:endParaRPr lang="en-US"/>
        </a:p>
      </dgm:t>
    </dgm:pt>
    <dgm:pt modelId="{E9495C08-2873-4913-85FB-C24217BBE3C7}" type="parTrans" cxnId="{0875C9CC-8E94-420D-BF63-9CA4E2D13CC8}">
      <dgm:prSet/>
      <dgm:spPr/>
      <dgm:t>
        <a:bodyPr/>
        <a:lstStyle/>
        <a:p>
          <a:endParaRPr lang="en-US"/>
        </a:p>
      </dgm:t>
    </dgm:pt>
    <dgm:pt modelId="{555149D4-EC13-4665-9504-5A1B0B0F18A5}" type="sibTrans" cxnId="{0875C9CC-8E94-420D-BF63-9CA4E2D13CC8}">
      <dgm:prSet/>
      <dgm:spPr/>
      <dgm:t>
        <a:bodyPr/>
        <a:lstStyle/>
        <a:p>
          <a:endParaRPr lang="en-US"/>
        </a:p>
      </dgm:t>
    </dgm:pt>
    <dgm:pt modelId="{CA3FDF66-F840-4F45-BAF3-05BC2F132CEE}">
      <dgm:prSet/>
      <dgm:spPr/>
      <dgm:t>
        <a:bodyPr/>
        <a:lstStyle/>
        <a:p>
          <a:r>
            <a:rPr lang="tr-TR" dirty="0"/>
            <a:t>inceleme makalesi</a:t>
          </a:r>
          <a:endParaRPr lang="en-US" dirty="0"/>
        </a:p>
      </dgm:t>
    </dgm:pt>
    <dgm:pt modelId="{28829780-5E82-444B-AD18-15F9E9DEC6B0}" type="parTrans" cxnId="{685A5B13-CF09-4B9E-8130-33C8D627430F}">
      <dgm:prSet/>
      <dgm:spPr/>
      <dgm:t>
        <a:bodyPr/>
        <a:lstStyle/>
        <a:p>
          <a:endParaRPr lang="en-US"/>
        </a:p>
      </dgm:t>
    </dgm:pt>
    <dgm:pt modelId="{87CED4AD-BF51-4A92-B515-C135711E2AFE}" type="sibTrans" cxnId="{685A5B13-CF09-4B9E-8130-33C8D627430F}">
      <dgm:prSet/>
      <dgm:spPr/>
      <dgm:t>
        <a:bodyPr/>
        <a:lstStyle/>
        <a:p>
          <a:endParaRPr lang="en-US"/>
        </a:p>
      </dgm:t>
    </dgm:pt>
    <dgm:pt modelId="{A4AB3245-15BC-4F59-A568-4EA92A14319F}">
      <dgm:prSet/>
      <dgm:spPr/>
      <dgm:t>
        <a:bodyPr/>
        <a:lstStyle/>
        <a:p>
          <a:r>
            <a:rPr lang="tr-TR"/>
            <a:t>inceleme raporları </a:t>
          </a:r>
          <a:endParaRPr lang="en-US"/>
        </a:p>
      </dgm:t>
    </dgm:pt>
    <dgm:pt modelId="{1B4967A3-B9BD-40C0-B746-E5686D08B5CD}" type="parTrans" cxnId="{0896A6B3-F798-40D6-950B-3167E0A56F55}">
      <dgm:prSet/>
      <dgm:spPr/>
      <dgm:t>
        <a:bodyPr/>
        <a:lstStyle/>
        <a:p>
          <a:endParaRPr lang="en-US"/>
        </a:p>
      </dgm:t>
    </dgm:pt>
    <dgm:pt modelId="{8D35D2EE-F416-4FB7-9A1F-8F05711E5CDF}" type="sibTrans" cxnId="{0896A6B3-F798-40D6-950B-3167E0A56F55}">
      <dgm:prSet/>
      <dgm:spPr/>
      <dgm:t>
        <a:bodyPr/>
        <a:lstStyle/>
        <a:p>
          <a:endParaRPr lang="en-US"/>
        </a:p>
      </dgm:t>
    </dgm:pt>
    <dgm:pt modelId="{2F6BC2BA-DA7C-4E8F-AB98-EC2B617EFF0F}" type="pres">
      <dgm:prSet presAssocID="{E271DB82-6FE8-4EB2-A0B7-0F894C739882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tr-TR"/>
        </a:p>
      </dgm:t>
    </dgm:pt>
    <dgm:pt modelId="{ADC94857-B649-4A9C-9370-6DFAEA832FA6}" type="pres">
      <dgm:prSet presAssocID="{29ADC2BB-E72E-49F6-A545-AEE7BFA32609}" presName="thickLine" presStyleLbl="alignNode1" presStyleIdx="0" presStyleCnt="9"/>
      <dgm:spPr/>
    </dgm:pt>
    <dgm:pt modelId="{98697757-D882-4074-93CF-7D909481EAB6}" type="pres">
      <dgm:prSet presAssocID="{29ADC2BB-E72E-49F6-A545-AEE7BFA32609}" presName="horz1" presStyleCnt="0"/>
      <dgm:spPr/>
    </dgm:pt>
    <dgm:pt modelId="{B87F2906-B186-4AC0-B3A9-DDA0F99DEABA}" type="pres">
      <dgm:prSet presAssocID="{29ADC2BB-E72E-49F6-A545-AEE7BFA32609}" presName="tx1" presStyleLbl="revTx" presStyleIdx="0" presStyleCnt="9"/>
      <dgm:spPr/>
      <dgm:t>
        <a:bodyPr/>
        <a:lstStyle/>
        <a:p>
          <a:endParaRPr lang="tr-TR"/>
        </a:p>
      </dgm:t>
    </dgm:pt>
    <dgm:pt modelId="{76411B58-0236-4496-AE39-ED42914C2439}" type="pres">
      <dgm:prSet presAssocID="{29ADC2BB-E72E-49F6-A545-AEE7BFA32609}" presName="vert1" presStyleCnt="0"/>
      <dgm:spPr/>
    </dgm:pt>
    <dgm:pt modelId="{62A96F81-AC2A-419F-8C4A-90A95ECE79F4}" type="pres">
      <dgm:prSet presAssocID="{E3C9CA1C-DC07-4794-9F84-763FFCD4078A}" presName="thickLine" presStyleLbl="alignNode1" presStyleIdx="1" presStyleCnt="9"/>
      <dgm:spPr/>
    </dgm:pt>
    <dgm:pt modelId="{033E8E71-5801-4597-839B-AF210F896FB6}" type="pres">
      <dgm:prSet presAssocID="{E3C9CA1C-DC07-4794-9F84-763FFCD4078A}" presName="horz1" presStyleCnt="0"/>
      <dgm:spPr/>
    </dgm:pt>
    <dgm:pt modelId="{2C74A034-A850-416D-A19B-B7E693578BFB}" type="pres">
      <dgm:prSet presAssocID="{E3C9CA1C-DC07-4794-9F84-763FFCD4078A}" presName="tx1" presStyleLbl="revTx" presStyleIdx="1" presStyleCnt="9"/>
      <dgm:spPr/>
      <dgm:t>
        <a:bodyPr/>
        <a:lstStyle/>
        <a:p>
          <a:endParaRPr lang="tr-TR"/>
        </a:p>
      </dgm:t>
    </dgm:pt>
    <dgm:pt modelId="{D64B5C75-8DCF-47AF-A497-AE9DC072C629}" type="pres">
      <dgm:prSet presAssocID="{E3C9CA1C-DC07-4794-9F84-763FFCD4078A}" presName="vert1" presStyleCnt="0"/>
      <dgm:spPr/>
    </dgm:pt>
    <dgm:pt modelId="{2902C0C1-EB4C-4BAC-82CE-2CEE5FDB2A78}" type="pres">
      <dgm:prSet presAssocID="{AF60A8B7-C2D7-4596-A7A9-A85C49DFB7D5}" presName="thickLine" presStyleLbl="alignNode1" presStyleIdx="2" presStyleCnt="9"/>
      <dgm:spPr/>
    </dgm:pt>
    <dgm:pt modelId="{682F871C-B7CE-466A-BC29-D8173B6DFB32}" type="pres">
      <dgm:prSet presAssocID="{AF60A8B7-C2D7-4596-A7A9-A85C49DFB7D5}" presName="horz1" presStyleCnt="0"/>
      <dgm:spPr/>
    </dgm:pt>
    <dgm:pt modelId="{A47864A0-7496-4178-A621-A614F666ACC6}" type="pres">
      <dgm:prSet presAssocID="{AF60A8B7-C2D7-4596-A7A9-A85C49DFB7D5}" presName="tx1" presStyleLbl="revTx" presStyleIdx="2" presStyleCnt="9"/>
      <dgm:spPr/>
      <dgm:t>
        <a:bodyPr/>
        <a:lstStyle/>
        <a:p>
          <a:endParaRPr lang="tr-TR"/>
        </a:p>
      </dgm:t>
    </dgm:pt>
    <dgm:pt modelId="{5CE91B71-02CC-4C08-96DB-A8CCDCC9A4E4}" type="pres">
      <dgm:prSet presAssocID="{AF60A8B7-C2D7-4596-A7A9-A85C49DFB7D5}" presName="vert1" presStyleCnt="0"/>
      <dgm:spPr/>
    </dgm:pt>
    <dgm:pt modelId="{3E49D83B-A64D-4BE9-893E-86C7803E744A}" type="pres">
      <dgm:prSet presAssocID="{F3AE0CE8-B32E-4863-9144-3228B5C4FFD1}" presName="thickLine" presStyleLbl="alignNode1" presStyleIdx="3" presStyleCnt="9"/>
      <dgm:spPr/>
    </dgm:pt>
    <dgm:pt modelId="{C53EFE6E-0B97-4D43-90BD-872E9D54A45D}" type="pres">
      <dgm:prSet presAssocID="{F3AE0CE8-B32E-4863-9144-3228B5C4FFD1}" presName="horz1" presStyleCnt="0"/>
      <dgm:spPr/>
    </dgm:pt>
    <dgm:pt modelId="{67663F6C-F064-40A5-A25C-95E0B15037B1}" type="pres">
      <dgm:prSet presAssocID="{F3AE0CE8-B32E-4863-9144-3228B5C4FFD1}" presName="tx1" presStyleLbl="revTx" presStyleIdx="3" presStyleCnt="9"/>
      <dgm:spPr/>
      <dgm:t>
        <a:bodyPr/>
        <a:lstStyle/>
        <a:p>
          <a:endParaRPr lang="tr-TR"/>
        </a:p>
      </dgm:t>
    </dgm:pt>
    <dgm:pt modelId="{E52EC57A-BD5B-4360-8FE5-AE631E02BAA7}" type="pres">
      <dgm:prSet presAssocID="{F3AE0CE8-B32E-4863-9144-3228B5C4FFD1}" presName="vert1" presStyleCnt="0"/>
      <dgm:spPr/>
    </dgm:pt>
    <dgm:pt modelId="{1AFA7FE2-AAA1-4FA9-858F-21248CC948AE}" type="pres">
      <dgm:prSet presAssocID="{4C2CCA5F-66F2-4B3B-8DCB-69B280FCDE18}" presName="thickLine" presStyleLbl="alignNode1" presStyleIdx="4" presStyleCnt="9"/>
      <dgm:spPr/>
    </dgm:pt>
    <dgm:pt modelId="{F1509C37-0625-4191-B403-DC9902C83560}" type="pres">
      <dgm:prSet presAssocID="{4C2CCA5F-66F2-4B3B-8DCB-69B280FCDE18}" presName="horz1" presStyleCnt="0"/>
      <dgm:spPr/>
    </dgm:pt>
    <dgm:pt modelId="{45F1D279-89CD-423D-93C6-6CABD1384A1B}" type="pres">
      <dgm:prSet presAssocID="{4C2CCA5F-66F2-4B3B-8DCB-69B280FCDE18}" presName="tx1" presStyleLbl="revTx" presStyleIdx="4" presStyleCnt="9"/>
      <dgm:spPr/>
      <dgm:t>
        <a:bodyPr/>
        <a:lstStyle/>
        <a:p>
          <a:endParaRPr lang="tr-TR"/>
        </a:p>
      </dgm:t>
    </dgm:pt>
    <dgm:pt modelId="{B0A669F7-6918-42A0-A531-58E9E626CB40}" type="pres">
      <dgm:prSet presAssocID="{4C2CCA5F-66F2-4B3B-8DCB-69B280FCDE18}" presName="vert1" presStyleCnt="0"/>
      <dgm:spPr/>
    </dgm:pt>
    <dgm:pt modelId="{58C1A3B2-A2D9-444B-AC70-0C6A1B8B9060}" type="pres">
      <dgm:prSet presAssocID="{4BDE1C45-3A1E-4691-8D30-93AAA73871B2}" presName="thickLine" presStyleLbl="alignNode1" presStyleIdx="5" presStyleCnt="9"/>
      <dgm:spPr/>
    </dgm:pt>
    <dgm:pt modelId="{A224201A-FCA8-4A28-A96E-D0B1D84A8366}" type="pres">
      <dgm:prSet presAssocID="{4BDE1C45-3A1E-4691-8D30-93AAA73871B2}" presName="horz1" presStyleCnt="0"/>
      <dgm:spPr/>
    </dgm:pt>
    <dgm:pt modelId="{E9AFD186-114F-4F22-8E7F-7D7421DD96A3}" type="pres">
      <dgm:prSet presAssocID="{4BDE1C45-3A1E-4691-8D30-93AAA73871B2}" presName="tx1" presStyleLbl="revTx" presStyleIdx="5" presStyleCnt="9"/>
      <dgm:spPr/>
      <dgm:t>
        <a:bodyPr/>
        <a:lstStyle/>
        <a:p>
          <a:endParaRPr lang="tr-TR"/>
        </a:p>
      </dgm:t>
    </dgm:pt>
    <dgm:pt modelId="{05C9A2EC-6B2B-4354-AC15-DE8D0C0D6993}" type="pres">
      <dgm:prSet presAssocID="{4BDE1C45-3A1E-4691-8D30-93AAA73871B2}" presName="vert1" presStyleCnt="0"/>
      <dgm:spPr/>
    </dgm:pt>
    <dgm:pt modelId="{70DE91A0-5267-46A0-85C9-D6C71854E6FD}" type="pres">
      <dgm:prSet presAssocID="{EE9C6116-93A4-46BE-BA6D-362D189AB385}" presName="thickLine" presStyleLbl="alignNode1" presStyleIdx="6" presStyleCnt="9"/>
      <dgm:spPr/>
    </dgm:pt>
    <dgm:pt modelId="{0FAC1567-29D1-43ED-9655-26D1B5ED0EF2}" type="pres">
      <dgm:prSet presAssocID="{EE9C6116-93A4-46BE-BA6D-362D189AB385}" presName="horz1" presStyleCnt="0"/>
      <dgm:spPr/>
    </dgm:pt>
    <dgm:pt modelId="{64DC5F1F-95BC-454E-8E29-C07F14FB9C8A}" type="pres">
      <dgm:prSet presAssocID="{EE9C6116-93A4-46BE-BA6D-362D189AB385}" presName="tx1" presStyleLbl="revTx" presStyleIdx="6" presStyleCnt="9"/>
      <dgm:spPr/>
      <dgm:t>
        <a:bodyPr/>
        <a:lstStyle/>
        <a:p>
          <a:endParaRPr lang="tr-TR"/>
        </a:p>
      </dgm:t>
    </dgm:pt>
    <dgm:pt modelId="{55325DBB-9150-471F-823E-942837D18CAD}" type="pres">
      <dgm:prSet presAssocID="{EE9C6116-93A4-46BE-BA6D-362D189AB385}" presName="vert1" presStyleCnt="0"/>
      <dgm:spPr/>
    </dgm:pt>
    <dgm:pt modelId="{D89C93BC-C98D-4B49-8ABE-E6602AF70518}" type="pres">
      <dgm:prSet presAssocID="{CA3FDF66-F840-4F45-BAF3-05BC2F132CEE}" presName="thickLine" presStyleLbl="alignNode1" presStyleIdx="7" presStyleCnt="9"/>
      <dgm:spPr/>
    </dgm:pt>
    <dgm:pt modelId="{50CF660B-6F0B-41A9-A6E2-C6266D37AF0B}" type="pres">
      <dgm:prSet presAssocID="{CA3FDF66-F840-4F45-BAF3-05BC2F132CEE}" presName="horz1" presStyleCnt="0"/>
      <dgm:spPr/>
    </dgm:pt>
    <dgm:pt modelId="{C9E24AF2-798F-4C8F-AE0F-565EABD48A6F}" type="pres">
      <dgm:prSet presAssocID="{CA3FDF66-F840-4F45-BAF3-05BC2F132CEE}" presName="tx1" presStyleLbl="revTx" presStyleIdx="7" presStyleCnt="9" custLinFactNeighborX="5256" custLinFactNeighborY="4521"/>
      <dgm:spPr/>
      <dgm:t>
        <a:bodyPr/>
        <a:lstStyle/>
        <a:p>
          <a:endParaRPr lang="tr-TR"/>
        </a:p>
      </dgm:t>
    </dgm:pt>
    <dgm:pt modelId="{720E800E-097D-4F62-830E-3C194D0EE4E3}" type="pres">
      <dgm:prSet presAssocID="{CA3FDF66-F840-4F45-BAF3-05BC2F132CEE}" presName="vert1" presStyleCnt="0"/>
      <dgm:spPr/>
    </dgm:pt>
    <dgm:pt modelId="{F910B72A-62BE-421E-A31B-BB3DFF113B7F}" type="pres">
      <dgm:prSet presAssocID="{A4AB3245-15BC-4F59-A568-4EA92A14319F}" presName="thickLine" presStyleLbl="alignNode1" presStyleIdx="8" presStyleCnt="9"/>
      <dgm:spPr/>
    </dgm:pt>
    <dgm:pt modelId="{0B5A938E-DD98-492D-8B07-16565D6AEFD5}" type="pres">
      <dgm:prSet presAssocID="{A4AB3245-15BC-4F59-A568-4EA92A14319F}" presName="horz1" presStyleCnt="0"/>
      <dgm:spPr/>
    </dgm:pt>
    <dgm:pt modelId="{3A8D360C-4F20-4C14-AC6F-76F85ABDA98C}" type="pres">
      <dgm:prSet presAssocID="{A4AB3245-15BC-4F59-A568-4EA92A14319F}" presName="tx1" presStyleLbl="revTx" presStyleIdx="8" presStyleCnt="9"/>
      <dgm:spPr/>
      <dgm:t>
        <a:bodyPr/>
        <a:lstStyle/>
        <a:p>
          <a:endParaRPr lang="tr-TR"/>
        </a:p>
      </dgm:t>
    </dgm:pt>
    <dgm:pt modelId="{255B5925-CEDC-47CA-A2BE-924891E19CFE}" type="pres">
      <dgm:prSet presAssocID="{A4AB3245-15BC-4F59-A568-4EA92A14319F}" presName="vert1" presStyleCnt="0"/>
      <dgm:spPr/>
    </dgm:pt>
  </dgm:ptLst>
  <dgm:cxnLst>
    <dgm:cxn modelId="{7FD80F50-ABFD-42B6-87A3-4A177A073C80}" type="presOf" srcId="{F3AE0CE8-B32E-4863-9144-3228B5C4FFD1}" destId="{67663F6C-F064-40A5-A25C-95E0B15037B1}" srcOrd="0" destOrd="0" presId="urn:microsoft.com/office/officeart/2008/layout/LinedList"/>
    <dgm:cxn modelId="{0875C9CC-8E94-420D-BF63-9CA4E2D13CC8}" srcId="{E271DB82-6FE8-4EB2-A0B7-0F894C739882}" destId="{EE9C6116-93A4-46BE-BA6D-362D189AB385}" srcOrd="6" destOrd="0" parTransId="{E9495C08-2873-4913-85FB-C24217BBE3C7}" sibTransId="{555149D4-EC13-4665-9504-5A1B0B0F18A5}"/>
    <dgm:cxn modelId="{E683C8B5-2E25-41FD-93F1-9B89126A77B6}" srcId="{E271DB82-6FE8-4EB2-A0B7-0F894C739882}" destId="{29ADC2BB-E72E-49F6-A545-AEE7BFA32609}" srcOrd="0" destOrd="0" parTransId="{0E88D536-54F5-46EC-A604-CF8E3DF00CA4}" sibTransId="{DE256828-6A48-45D1-867E-2849E34735EA}"/>
    <dgm:cxn modelId="{685A5B13-CF09-4B9E-8130-33C8D627430F}" srcId="{E271DB82-6FE8-4EB2-A0B7-0F894C739882}" destId="{CA3FDF66-F840-4F45-BAF3-05BC2F132CEE}" srcOrd="7" destOrd="0" parTransId="{28829780-5E82-444B-AD18-15F9E9DEC6B0}" sibTransId="{87CED4AD-BF51-4A92-B515-C135711E2AFE}"/>
    <dgm:cxn modelId="{C33F7945-467B-41DE-868E-A86563DF18FF}" srcId="{E271DB82-6FE8-4EB2-A0B7-0F894C739882}" destId="{4BDE1C45-3A1E-4691-8D30-93AAA73871B2}" srcOrd="5" destOrd="0" parTransId="{0F708AA9-509C-44BF-8ECE-82BD6A3C9F87}" sibTransId="{C1E973B0-3B96-48BB-8109-B1CBBA92A84D}"/>
    <dgm:cxn modelId="{F00DBD16-561C-44CD-A08D-C54524E99CE2}" type="presOf" srcId="{CA3FDF66-F840-4F45-BAF3-05BC2F132CEE}" destId="{C9E24AF2-798F-4C8F-AE0F-565EABD48A6F}" srcOrd="0" destOrd="0" presId="urn:microsoft.com/office/officeart/2008/layout/LinedList"/>
    <dgm:cxn modelId="{BA285513-FAC8-4F89-81AB-D2A0B9334B9E}" type="presOf" srcId="{4C2CCA5F-66F2-4B3B-8DCB-69B280FCDE18}" destId="{45F1D279-89CD-423D-93C6-6CABD1384A1B}" srcOrd="0" destOrd="0" presId="urn:microsoft.com/office/officeart/2008/layout/LinedList"/>
    <dgm:cxn modelId="{8E8D40BF-E961-45AA-AEB6-961FB5651B26}" type="presOf" srcId="{EE9C6116-93A4-46BE-BA6D-362D189AB385}" destId="{64DC5F1F-95BC-454E-8E29-C07F14FB9C8A}" srcOrd="0" destOrd="0" presId="urn:microsoft.com/office/officeart/2008/layout/LinedList"/>
    <dgm:cxn modelId="{0E108465-369D-4C19-813F-8C4DE481ED1C}" type="presOf" srcId="{AF60A8B7-C2D7-4596-A7A9-A85C49DFB7D5}" destId="{A47864A0-7496-4178-A621-A614F666ACC6}" srcOrd="0" destOrd="0" presId="urn:microsoft.com/office/officeart/2008/layout/LinedList"/>
    <dgm:cxn modelId="{7CC35188-0C81-4CB8-BDB0-196BC89684AB}" type="presOf" srcId="{29ADC2BB-E72E-49F6-A545-AEE7BFA32609}" destId="{B87F2906-B186-4AC0-B3A9-DDA0F99DEABA}" srcOrd="0" destOrd="0" presId="urn:microsoft.com/office/officeart/2008/layout/LinedList"/>
    <dgm:cxn modelId="{08EDD5D5-B449-4460-A69B-2B0E4240C306}" srcId="{E271DB82-6FE8-4EB2-A0B7-0F894C739882}" destId="{AF60A8B7-C2D7-4596-A7A9-A85C49DFB7D5}" srcOrd="2" destOrd="0" parTransId="{423499F2-3F85-4C90-8AE7-14B3EBDC4296}" sibTransId="{BDA13EA5-108C-44C7-B242-7C14FC31A783}"/>
    <dgm:cxn modelId="{948DEDE0-288C-426F-9234-325F411B0C2D}" srcId="{E271DB82-6FE8-4EB2-A0B7-0F894C739882}" destId="{E3C9CA1C-DC07-4794-9F84-763FFCD4078A}" srcOrd="1" destOrd="0" parTransId="{4AF29A2C-C6E5-4A5D-8C7C-1AD84FA7175D}" sibTransId="{FA8CE9F4-B01A-4783-9C32-4173AA67F235}"/>
    <dgm:cxn modelId="{9C8C7F5E-D625-4186-A05C-C70599B258A5}" type="presOf" srcId="{A4AB3245-15BC-4F59-A568-4EA92A14319F}" destId="{3A8D360C-4F20-4C14-AC6F-76F85ABDA98C}" srcOrd="0" destOrd="0" presId="urn:microsoft.com/office/officeart/2008/layout/LinedList"/>
    <dgm:cxn modelId="{D8D05777-2B10-47E8-98BD-D1B9637E5144}" type="presOf" srcId="{E3C9CA1C-DC07-4794-9F84-763FFCD4078A}" destId="{2C74A034-A850-416D-A19B-B7E693578BFB}" srcOrd="0" destOrd="0" presId="urn:microsoft.com/office/officeart/2008/layout/LinedList"/>
    <dgm:cxn modelId="{967852EF-CDC2-472E-B489-DCBE47C3E9DB}" type="presOf" srcId="{4BDE1C45-3A1E-4691-8D30-93AAA73871B2}" destId="{E9AFD186-114F-4F22-8E7F-7D7421DD96A3}" srcOrd="0" destOrd="0" presId="urn:microsoft.com/office/officeart/2008/layout/LinedList"/>
    <dgm:cxn modelId="{2B61877E-95EE-4301-A477-CFE6817D59CC}" srcId="{E271DB82-6FE8-4EB2-A0B7-0F894C739882}" destId="{4C2CCA5F-66F2-4B3B-8DCB-69B280FCDE18}" srcOrd="4" destOrd="0" parTransId="{C4D371A4-5865-445A-A9DD-398668802C5D}" sibTransId="{7506A5A4-0309-4824-8F8F-70A938BD6F95}"/>
    <dgm:cxn modelId="{F4DC9850-3AA6-43C0-A4CC-C4DCFCF1D85F}" type="presOf" srcId="{E271DB82-6FE8-4EB2-A0B7-0F894C739882}" destId="{2F6BC2BA-DA7C-4E8F-AB98-EC2B617EFF0F}" srcOrd="0" destOrd="0" presId="urn:microsoft.com/office/officeart/2008/layout/LinedList"/>
    <dgm:cxn modelId="{9454BE1C-8075-4181-BB20-66935789FDAA}" srcId="{E271DB82-6FE8-4EB2-A0B7-0F894C739882}" destId="{F3AE0CE8-B32E-4863-9144-3228B5C4FFD1}" srcOrd="3" destOrd="0" parTransId="{16AD6126-D454-46BB-9046-5E950A18CAD1}" sibTransId="{C3E93A5C-1CFF-4F55-AD00-B7D2FCA9BBCA}"/>
    <dgm:cxn modelId="{0896A6B3-F798-40D6-950B-3167E0A56F55}" srcId="{E271DB82-6FE8-4EB2-A0B7-0F894C739882}" destId="{A4AB3245-15BC-4F59-A568-4EA92A14319F}" srcOrd="8" destOrd="0" parTransId="{1B4967A3-B9BD-40C0-B746-E5686D08B5CD}" sibTransId="{8D35D2EE-F416-4FB7-9A1F-8F05711E5CDF}"/>
    <dgm:cxn modelId="{406BCBD5-48BE-4B10-825D-F7B066A90E9A}" type="presParOf" srcId="{2F6BC2BA-DA7C-4E8F-AB98-EC2B617EFF0F}" destId="{ADC94857-B649-4A9C-9370-6DFAEA832FA6}" srcOrd="0" destOrd="0" presId="urn:microsoft.com/office/officeart/2008/layout/LinedList"/>
    <dgm:cxn modelId="{BCD55E5D-0120-4165-91B4-91D863A37C03}" type="presParOf" srcId="{2F6BC2BA-DA7C-4E8F-AB98-EC2B617EFF0F}" destId="{98697757-D882-4074-93CF-7D909481EAB6}" srcOrd="1" destOrd="0" presId="urn:microsoft.com/office/officeart/2008/layout/LinedList"/>
    <dgm:cxn modelId="{D07A436C-A195-4E98-9783-49D0626F75AE}" type="presParOf" srcId="{98697757-D882-4074-93CF-7D909481EAB6}" destId="{B87F2906-B186-4AC0-B3A9-DDA0F99DEABA}" srcOrd="0" destOrd="0" presId="urn:microsoft.com/office/officeart/2008/layout/LinedList"/>
    <dgm:cxn modelId="{4B39C763-CFB0-4118-90CD-EE9E5CF7A50E}" type="presParOf" srcId="{98697757-D882-4074-93CF-7D909481EAB6}" destId="{76411B58-0236-4496-AE39-ED42914C2439}" srcOrd="1" destOrd="0" presId="urn:microsoft.com/office/officeart/2008/layout/LinedList"/>
    <dgm:cxn modelId="{FE03E77D-B62C-4C5F-A125-00352F4A9F2A}" type="presParOf" srcId="{2F6BC2BA-DA7C-4E8F-AB98-EC2B617EFF0F}" destId="{62A96F81-AC2A-419F-8C4A-90A95ECE79F4}" srcOrd="2" destOrd="0" presId="urn:microsoft.com/office/officeart/2008/layout/LinedList"/>
    <dgm:cxn modelId="{C530A9AE-C24B-4E6B-9E2C-34D2D3C34BF8}" type="presParOf" srcId="{2F6BC2BA-DA7C-4E8F-AB98-EC2B617EFF0F}" destId="{033E8E71-5801-4597-839B-AF210F896FB6}" srcOrd="3" destOrd="0" presId="urn:microsoft.com/office/officeart/2008/layout/LinedList"/>
    <dgm:cxn modelId="{762C0459-A47A-4154-AD88-1F97D05C6B47}" type="presParOf" srcId="{033E8E71-5801-4597-839B-AF210F896FB6}" destId="{2C74A034-A850-416D-A19B-B7E693578BFB}" srcOrd="0" destOrd="0" presId="urn:microsoft.com/office/officeart/2008/layout/LinedList"/>
    <dgm:cxn modelId="{7879F2FE-8512-4926-9C8C-6A600DF8193F}" type="presParOf" srcId="{033E8E71-5801-4597-839B-AF210F896FB6}" destId="{D64B5C75-8DCF-47AF-A497-AE9DC072C629}" srcOrd="1" destOrd="0" presId="urn:microsoft.com/office/officeart/2008/layout/LinedList"/>
    <dgm:cxn modelId="{1F7C24A5-E692-4508-BED1-9ED151AF3927}" type="presParOf" srcId="{2F6BC2BA-DA7C-4E8F-AB98-EC2B617EFF0F}" destId="{2902C0C1-EB4C-4BAC-82CE-2CEE5FDB2A78}" srcOrd="4" destOrd="0" presId="urn:microsoft.com/office/officeart/2008/layout/LinedList"/>
    <dgm:cxn modelId="{5A712D18-F730-4BAA-B40D-DFA6083E078F}" type="presParOf" srcId="{2F6BC2BA-DA7C-4E8F-AB98-EC2B617EFF0F}" destId="{682F871C-B7CE-466A-BC29-D8173B6DFB32}" srcOrd="5" destOrd="0" presId="urn:microsoft.com/office/officeart/2008/layout/LinedList"/>
    <dgm:cxn modelId="{A639539D-BB93-4DA8-A11B-A084594EBECB}" type="presParOf" srcId="{682F871C-B7CE-466A-BC29-D8173B6DFB32}" destId="{A47864A0-7496-4178-A621-A614F666ACC6}" srcOrd="0" destOrd="0" presId="urn:microsoft.com/office/officeart/2008/layout/LinedList"/>
    <dgm:cxn modelId="{B5A7CB85-072B-4755-B557-A30A829B761F}" type="presParOf" srcId="{682F871C-B7CE-466A-BC29-D8173B6DFB32}" destId="{5CE91B71-02CC-4C08-96DB-A8CCDCC9A4E4}" srcOrd="1" destOrd="0" presId="urn:microsoft.com/office/officeart/2008/layout/LinedList"/>
    <dgm:cxn modelId="{35932674-758F-40DD-A5F1-53FBFAF6A4AA}" type="presParOf" srcId="{2F6BC2BA-DA7C-4E8F-AB98-EC2B617EFF0F}" destId="{3E49D83B-A64D-4BE9-893E-86C7803E744A}" srcOrd="6" destOrd="0" presId="urn:microsoft.com/office/officeart/2008/layout/LinedList"/>
    <dgm:cxn modelId="{32ADE0C8-E349-42DE-B1B9-CCE5D6A5802B}" type="presParOf" srcId="{2F6BC2BA-DA7C-4E8F-AB98-EC2B617EFF0F}" destId="{C53EFE6E-0B97-4D43-90BD-872E9D54A45D}" srcOrd="7" destOrd="0" presId="urn:microsoft.com/office/officeart/2008/layout/LinedList"/>
    <dgm:cxn modelId="{0D82D79F-35A4-4B43-B3A9-849E3EE4C7FF}" type="presParOf" srcId="{C53EFE6E-0B97-4D43-90BD-872E9D54A45D}" destId="{67663F6C-F064-40A5-A25C-95E0B15037B1}" srcOrd="0" destOrd="0" presId="urn:microsoft.com/office/officeart/2008/layout/LinedList"/>
    <dgm:cxn modelId="{632EBA43-8908-467E-9E48-2724AF2FC02C}" type="presParOf" srcId="{C53EFE6E-0B97-4D43-90BD-872E9D54A45D}" destId="{E52EC57A-BD5B-4360-8FE5-AE631E02BAA7}" srcOrd="1" destOrd="0" presId="urn:microsoft.com/office/officeart/2008/layout/LinedList"/>
    <dgm:cxn modelId="{1FD0BDCA-CFBD-4E30-9AE8-A9C5BCF3C6F3}" type="presParOf" srcId="{2F6BC2BA-DA7C-4E8F-AB98-EC2B617EFF0F}" destId="{1AFA7FE2-AAA1-4FA9-858F-21248CC948AE}" srcOrd="8" destOrd="0" presId="urn:microsoft.com/office/officeart/2008/layout/LinedList"/>
    <dgm:cxn modelId="{3747FBA7-FEDD-4B76-BD7A-8F1EB69AD0A4}" type="presParOf" srcId="{2F6BC2BA-DA7C-4E8F-AB98-EC2B617EFF0F}" destId="{F1509C37-0625-4191-B403-DC9902C83560}" srcOrd="9" destOrd="0" presId="urn:microsoft.com/office/officeart/2008/layout/LinedList"/>
    <dgm:cxn modelId="{D4DEA752-FEAC-4C89-A5B7-4289F45A1B1F}" type="presParOf" srcId="{F1509C37-0625-4191-B403-DC9902C83560}" destId="{45F1D279-89CD-423D-93C6-6CABD1384A1B}" srcOrd="0" destOrd="0" presId="urn:microsoft.com/office/officeart/2008/layout/LinedList"/>
    <dgm:cxn modelId="{BAB4F2BD-FAB8-4A63-AD5F-2F34E48AAE84}" type="presParOf" srcId="{F1509C37-0625-4191-B403-DC9902C83560}" destId="{B0A669F7-6918-42A0-A531-58E9E626CB40}" srcOrd="1" destOrd="0" presId="urn:microsoft.com/office/officeart/2008/layout/LinedList"/>
    <dgm:cxn modelId="{D4F46E89-06AA-47D7-856C-7092C591F1B1}" type="presParOf" srcId="{2F6BC2BA-DA7C-4E8F-AB98-EC2B617EFF0F}" destId="{58C1A3B2-A2D9-444B-AC70-0C6A1B8B9060}" srcOrd="10" destOrd="0" presId="urn:microsoft.com/office/officeart/2008/layout/LinedList"/>
    <dgm:cxn modelId="{8DFB1982-B2B2-4E0C-816C-D03B253CCA89}" type="presParOf" srcId="{2F6BC2BA-DA7C-4E8F-AB98-EC2B617EFF0F}" destId="{A224201A-FCA8-4A28-A96E-D0B1D84A8366}" srcOrd="11" destOrd="0" presId="urn:microsoft.com/office/officeart/2008/layout/LinedList"/>
    <dgm:cxn modelId="{FD6B594D-CA86-4A36-9F74-BFE64AA44AE7}" type="presParOf" srcId="{A224201A-FCA8-4A28-A96E-D0B1D84A8366}" destId="{E9AFD186-114F-4F22-8E7F-7D7421DD96A3}" srcOrd="0" destOrd="0" presId="urn:microsoft.com/office/officeart/2008/layout/LinedList"/>
    <dgm:cxn modelId="{421676D7-0C65-4E0A-A218-CB5D3EA1C921}" type="presParOf" srcId="{A224201A-FCA8-4A28-A96E-D0B1D84A8366}" destId="{05C9A2EC-6B2B-4354-AC15-DE8D0C0D6993}" srcOrd="1" destOrd="0" presId="urn:microsoft.com/office/officeart/2008/layout/LinedList"/>
    <dgm:cxn modelId="{C1F0931B-8BC2-4938-B34C-8E4C2AC7C4C7}" type="presParOf" srcId="{2F6BC2BA-DA7C-4E8F-AB98-EC2B617EFF0F}" destId="{70DE91A0-5267-46A0-85C9-D6C71854E6FD}" srcOrd="12" destOrd="0" presId="urn:microsoft.com/office/officeart/2008/layout/LinedList"/>
    <dgm:cxn modelId="{47292A21-854E-4B94-B1F9-155CE438148D}" type="presParOf" srcId="{2F6BC2BA-DA7C-4E8F-AB98-EC2B617EFF0F}" destId="{0FAC1567-29D1-43ED-9655-26D1B5ED0EF2}" srcOrd="13" destOrd="0" presId="urn:microsoft.com/office/officeart/2008/layout/LinedList"/>
    <dgm:cxn modelId="{89F55F58-F996-4D3D-993E-3D42DC79937E}" type="presParOf" srcId="{0FAC1567-29D1-43ED-9655-26D1B5ED0EF2}" destId="{64DC5F1F-95BC-454E-8E29-C07F14FB9C8A}" srcOrd="0" destOrd="0" presId="urn:microsoft.com/office/officeart/2008/layout/LinedList"/>
    <dgm:cxn modelId="{45185A96-3D4B-4C1B-A511-D3F6C8F146C3}" type="presParOf" srcId="{0FAC1567-29D1-43ED-9655-26D1B5ED0EF2}" destId="{55325DBB-9150-471F-823E-942837D18CAD}" srcOrd="1" destOrd="0" presId="urn:microsoft.com/office/officeart/2008/layout/LinedList"/>
    <dgm:cxn modelId="{D31C5E53-D4D8-4631-BDDA-7A3387FC2367}" type="presParOf" srcId="{2F6BC2BA-DA7C-4E8F-AB98-EC2B617EFF0F}" destId="{D89C93BC-C98D-4B49-8ABE-E6602AF70518}" srcOrd="14" destOrd="0" presId="urn:microsoft.com/office/officeart/2008/layout/LinedList"/>
    <dgm:cxn modelId="{7B57D682-1F3F-4B7E-929C-94DBFA961B3F}" type="presParOf" srcId="{2F6BC2BA-DA7C-4E8F-AB98-EC2B617EFF0F}" destId="{50CF660B-6F0B-41A9-A6E2-C6266D37AF0B}" srcOrd="15" destOrd="0" presId="urn:microsoft.com/office/officeart/2008/layout/LinedList"/>
    <dgm:cxn modelId="{0761BE3E-F645-4D3E-95C0-A7B9DB936D0A}" type="presParOf" srcId="{50CF660B-6F0B-41A9-A6E2-C6266D37AF0B}" destId="{C9E24AF2-798F-4C8F-AE0F-565EABD48A6F}" srcOrd="0" destOrd="0" presId="urn:microsoft.com/office/officeart/2008/layout/LinedList"/>
    <dgm:cxn modelId="{DC3DF2BB-378F-43A2-8A0B-33E50FB3BEFA}" type="presParOf" srcId="{50CF660B-6F0B-41A9-A6E2-C6266D37AF0B}" destId="{720E800E-097D-4F62-830E-3C194D0EE4E3}" srcOrd="1" destOrd="0" presId="urn:microsoft.com/office/officeart/2008/layout/LinedList"/>
    <dgm:cxn modelId="{6A6964BD-E46D-4B31-80D5-680B54C3650A}" type="presParOf" srcId="{2F6BC2BA-DA7C-4E8F-AB98-EC2B617EFF0F}" destId="{F910B72A-62BE-421E-A31B-BB3DFF113B7F}" srcOrd="16" destOrd="0" presId="urn:microsoft.com/office/officeart/2008/layout/LinedList"/>
    <dgm:cxn modelId="{CEC1691F-5C68-405C-8437-AD50D187850A}" type="presParOf" srcId="{2F6BC2BA-DA7C-4E8F-AB98-EC2B617EFF0F}" destId="{0B5A938E-DD98-492D-8B07-16565D6AEFD5}" srcOrd="17" destOrd="0" presId="urn:microsoft.com/office/officeart/2008/layout/LinedList"/>
    <dgm:cxn modelId="{A563BA8F-348A-4D96-8A3B-F0FB6D94AFE8}" type="presParOf" srcId="{0B5A938E-DD98-492D-8B07-16565D6AEFD5}" destId="{3A8D360C-4F20-4C14-AC6F-76F85ABDA98C}" srcOrd="0" destOrd="0" presId="urn:microsoft.com/office/officeart/2008/layout/LinedList"/>
    <dgm:cxn modelId="{FD8D69A5-8944-433F-B291-A5E2029AC249}" type="presParOf" srcId="{0B5A938E-DD98-492D-8B07-16565D6AEFD5}" destId="{255B5925-CEDC-47CA-A2BE-924891E19CF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A4C355F-2A9E-47A4-96F0-7CAE3A88CCB3}" type="doc">
      <dgm:prSet loTypeId="urn:microsoft.com/office/officeart/2005/8/layout/vProcess5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F0A2306-FA86-4FD4-9FE0-0290C0359A62}">
      <dgm:prSet custT="1"/>
      <dgm:spPr/>
      <dgm:t>
        <a:bodyPr/>
        <a:lstStyle/>
        <a:p>
          <a:r>
            <a:rPr lang="tr-TR" sz="2400" dirty="0"/>
            <a:t>Araştırma makalesi arasında ne fark var?</a:t>
          </a:r>
          <a:endParaRPr lang="en-US" sz="2400" dirty="0"/>
        </a:p>
      </dgm:t>
    </dgm:pt>
    <dgm:pt modelId="{DB4A4857-FC5A-4323-A863-AFAE45DC7489}" type="parTrans" cxnId="{4D463461-BFC4-4F1A-B1FB-E1B31A46A24D}">
      <dgm:prSet/>
      <dgm:spPr/>
      <dgm:t>
        <a:bodyPr/>
        <a:lstStyle/>
        <a:p>
          <a:endParaRPr lang="en-US"/>
        </a:p>
      </dgm:t>
    </dgm:pt>
    <dgm:pt modelId="{811D524E-FF79-47D3-8C8A-1C2C664D2D02}" type="sibTrans" cxnId="{4D463461-BFC4-4F1A-B1FB-E1B31A46A24D}">
      <dgm:prSet/>
      <dgm:spPr/>
      <dgm:t>
        <a:bodyPr/>
        <a:lstStyle/>
        <a:p>
          <a:endParaRPr lang="en-US"/>
        </a:p>
      </dgm:t>
    </dgm:pt>
    <dgm:pt modelId="{F4DFBB77-DA9F-4BCA-85C2-A81DFC2F7752}">
      <dgm:prSet custT="1"/>
      <dgm:spPr/>
      <dgm:t>
        <a:bodyPr/>
        <a:lstStyle/>
        <a:p>
          <a:r>
            <a:rPr lang="tr-TR" sz="2400" dirty="0"/>
            <a:t>Araştırma makalesi; alanda yeni bir tartışma meydana getirmektedir.</a:t>
          </a:r>
          <a:endParaRPr lang="en-US" sz="2400" dirty="0"/>
        </a:p>
      </dgm:t>
    </dgm:pt>
    <dgm:pt modelId="{082C9D13-DF53-4253-919B-7C524E1CFE62}" type="parTrans" cxnId="{D6282140-8EB3-4A72-B4DC-76AE797B0A0A}">
      <dgm:prSet/>
      <dgm:spPr/>
      <dgm:t>
        <a:bodyPr/>
        <a:lstStyle/>
        <a:p>
          <a:endParaRPr lang="en-US"/>
        </a:p>
      </dgm:t>
    </dgm:pt>
    <dgm:pt modelId="{A34D09EE-1239-4150-BA7C-6B125FC00980}" type="sibTrans" cxnId="{D6282140-8EB3-4A72-B4DC-76AE797B0A0A}">
      <dgm:prSet/>
      <dgm:spPr/>
      <dgm:t>
        <a:bodyPr/>
        <a:lstStyle/>
        <a:p>
          <a:endParaRPr lang="en-US"/>
        </a:p>
      </dgm:t>
    </dgm:pt>
    <dgm:pt modelId="{15904826-606B-42B5-B602-8768CB83EC8A}">
      <dgm:prSet custT="1"/>
      <dgm:spPr/>
      <dgm:t>
        <a:bodyPr/>
        <a:lstStyle/>
        <a:p>
          <a:r>
            <a:rPr lang="tr-TR" sz="2000" dirty="0" err="1"/>
            <a:t>Alanyazın</a:t>
          </a:r>
          <a:r>
            <a:rPr lang="tr-TR" sz="2000" dirty="0"/>
            <a:t> taramasına dayalı bir makale ise  başkalarının çalışmalarını , fikirlerini özetleyip sentezlemek , var olana dayalı betimlemeler yapmak ve yeni bileşimlere ulaşmaktır</a:t>
          </a:r>
          <a:r>
            <a:rPr lang="tr-TR" sz="1600" dirty="0"/>
            <a:t>.</a:t>
          </a:r>
          <a:endParaRPr lang="en-US" sz="1600" dirty="0"/>
        </a:p>
      </dgm:t>
    </dgm:pt>
    <dgm:pt modelId="{705D5897-97AF-4EF8-ACDB-0139384AFE0E}" type="parTrans" cxnId="{C619FAA2-506C-43E2-9839-9F840B0CB707}">
      <dgm:prSet/>
      <dgm:spPr/>
      <dgm:t>
        <a:bodyPr/>
        <a:lstStyle/>
        <a:p>
          <a:endParaRPr lang="en-US"/>
        </a:p>
      </dgm:t>
    </dgm:pt>
    <dgm:pt modelId="{BC530AEE-7D9C-47BA-91AC-01795DBC995C}" type="sibTrans" cxnId="{C619FAA2-506C-43E2-9839-9F840B0CB707}">
      <dgm:prSet/>
      <dgm:spPr/>
      <dgm:t>
        <a:bodyPr/>
        <a:lstStyle/>
        <a:p>
          <a:endParaRPr lang="en-US"/>
        </a:p>
      </dgm:t>
    </dgm:pt>
    <dgm:pt modelId="{CA3CD1B7-3424-4D51-A0E4-0D89D54FA7FC}" type="pres">
      <dgm:prSet presAssocID="{FA4C355F-2A9E-47A4-96F0-7CAE3A88CCB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050AD8C4-D100-4C39-98D2-053F99C92598}" type="pres">
      <dgm:prSet presAssocID="{FA4C355F-2A9E-47A4-96F0-7CAE3A88CCB3}" presName="dummyMaxCanvas" presStyleCnt="0">
        <dgm:presLayoutVars/>
      </dgm:prSet>
      <dgm:spPr/>
    </dgm:pt>
    <dgm:pt modelId="{E9A741E5-4C27-4CA3-A65D-0180F9B3B050}" type="pres">
      <dgm:prSet presAssocID="{FA4C355F-2A9E-47A4-96F0-7CAE3A88CCB3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FC01E1E-07E9-436C-9E76-007574CD0E27}" type="pres">
      <dgm:prSet presAssocID="{FA4C355F-2A9E-47A4-96F0-7CAE3A88CCB3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1CD67CA-2AC3-4183-9AAC-06FD0E417519}" type="pres">
      <dgm:prSet presAssocID="{FA4C355F-2A9E-47A4-96F0-7CAE3A88CCB3}" presName="ThreeNodes_3" presStyleLbl="node1" presStyleIdx="2" presStyleCnt="3" custScaleY="113111" custLinFactNeighborX="-276" custLinFactNeighborY="-173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C3B3541-5968-464A-8A46-3DFDFD432239}" type="pres">
      <dgm:prSet presAssocID="{FA4C355F-2A9E-47A4-96F0-7CAE3A88CCB3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4565A80-4C80-4EE5-A4A1-6679F9486804}" type="pres">
      <dgm:prSet presAssocID="{FA4C355F-2A9E-47A4-96F0-7CAE3A88CCB3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74C29BF-DB00-4DC2-A9A9-781A92282EC6}" type="pres">
      <dgm:prSet presAssocID="{FA4C355F-2A9E-47A4-96F0-7CAE3A88CCB3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64121FA-6DD1-48A3-B5D4-F056CF920058}" type="pres">
      <dgm:prSet presAssocID="{FA4C355F-2A9E-47A4-96F0-7CAE3A88CCB3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6A05D29-32E8-4973-9222-0C6CA28FC69F}" type="pres">
      <dgm:prSet presAssocID="{FA4C355F-2A9E-47A4-96F0-7CAE3A88CCB3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BB189BE-71AC-464D-8D8D-2BFF3F643A77}" type="presOf" srcId="{FA4C355F-2A9E-47A4-96F0-7CAE3A88CCB3}" destId="{CA3CD1B7-3424-4D51-A0E4-0D89D54FA7FC}" srcOrd="0" destOrd="0" presId="urn:microsoft.com/office/officeart/2005/8/layout/vProcess5"/>
    <dgm:cxn modelId="{2E9544A9-45D4-4F65-A29D-8AA6AFA687FD}" type="presOf" srcId="{A34D09EE-1239-4150-BA7C-6B125FC00980}" destId="{64565A80-4C80-4EE5-A4A1-6679F9486804}" srcOrd="0" destOrd="0" presId="urn:microsoft.com/office/officeart/2005/8/layout/vProcess5"/>
    <dgm:cxn modelId="{43966562-A575-4E34-8BC0-4DA9AB033518}" type="presOf" srcId="{15904826-606B-42B5-B602-8768CB83EC8A}" destId="{61CD67CA-2AC3-4183-9AAC-06FD0E417519}" srcOrd="0" destOrd="0" presId="urn:microsoft.com/office/officeart/2005/8/layout/vProcess5"/>
    <dgm:cxn modelId="{210DF672-F874-47AF-9990-31DD3E479986}" type="presOf" srcId="{8F0A2306-FA86-4FD4-9FE0-0290C0359A62}" destId="{974C29BF-DB00-4DC2-A9A9-781A92282EC6}" srcOrd="1" destOrd="0" presId="urn:microsoft.com/office/officeart/2005/8/layout/vProcess5"/>
    <dgm:cxn modelId="{D6282140-8EB3-4A72-B4DC-76AE797B0A0A}" srcId="{FA4C355F-2A9E-47A4-96F0-7CAE3A88CCB3}" destId="{F4DFBB77-DA9F-4BCA-85C2-A81DFC2F7752}" srcOrd="1" destOrd="0" parTransId="{082C9D13-DF53-4253-919B-7C524E1CFE62}" sibTransId="{A34D09EE-1239-4150-BA7C-6B125FC00980}"/>
    <dgm:cxn modelId="{C619FAA2-506C-43E2-9839-9F840B0CB707}" srcId="{FA4C355F-2A9E-47A4-96F0-7CAE3A88CCB3}" destId="{15904826-606B-42B5-B602-8768CB83EC8A}" srcOrd="2" destOrd="0" parTransId="{705D5897-97AF-4EF8-ACDB-0139384AFE0E}" sibTransId="{BC530AEE-7D9C-47BA-91AC-01795DBC995C}"/>
    <dgm:cxn modelId="{4FF958DD-2DC7-450C-9B5C-C9BD67BDB3BD}" type="presOf" srcId="{F4DFBB77-DA9F-4BCA-85C2-A81DFC2F7752}" destId="{C64121FA-6DD1-48A3-B5D4-F056CF920058}" srcOrd="1" destOrd="0" presId="urn:microsoft.com/office/officeart/2005/8/layout/vProcess5"/>
    <dgm:cxn modelId="{CBE27BCB-B40A-47A1-B9ED-0BDC379708F3}" type="presOf" srcId="{8F0A2306-FA86-4FD4-9FE0-0290C0359A62}" destId="{E9A741E5-4C27-4CA3-A65D-0180F9B3B050}" srcOrd="0" destOrd="0" presId="urn:microsoft.com/office/officeart/2005/8/layout/vProcess5"/>
    <dgm:cxn modelId="{0E2F96B9-5BB4-456C-ACC0-9A0165EFEF5E}" type="presOf" srcId="{F4DFBB77-DA9F-4BCA-85C2-A81DFC2F7752}" destId="{4FC01E1E-07E9-436C-9E76-007574CD0E27}" srcOrd="0" destOrd="0" presId="urn:microsoft.com/office/officeart/2005/8/layout/vProcess5"/>
    <dgm:cxn modelId="{74334ADA-E94C-4E0F-A9B3-8644876EDE43}" type="presOf" srcId="{811D524E-FF79-47D3-8C8A-1C2C664D2D02}" destId="{FC3B3541-5968-464A-8A46-3DFDFD432239}" srcOrd="0" destOrd="0" presId="urn:microsoft.com/office/officeart/2005/8/layout/vProcess5"/>
    <dgm:cxn modelId="{4D463461-BFC4-4F1A-B1FB-E1B31A46A24D}" srcId="{FA4C355F-2A9E-47A4-96F0-7CAE3A88CCB3}" destId="{8F0A2306-FA86-4FD4-9FE0-0290C0359A62}" srcOrd="0" destOrd="0" parTransId="{DB4A4857-FC5A-4323-A863-AFAE45DC7489}" sibTransId="{811D524E-FF79-47D3-8C8A-1C2C664D2D02}"/>
    <dgm:cxn modelId="{29041826-3A81-490B-AC65-E0F1C4F795CA}" type="presOf" srcId="{15904826-606B-42B5-B602-8768CB83EC8A}" destId="{96A05D29-32E8-4973-9222-0C6CA28FC69F}" srcOrd="1" destOrd="0" presId="urn:microsoft.com/office/officeart/2005/8/layout/vProcess5"/>
    <dgm:cxn modelId="{13A20D7E-F803-41F0-9224-6BC1506FC96A}" type="presParOf" srcId="{CA3CD1B7-3424-4D51-A0E4-0D89D54FA7FC}" destId="{050AD8C4-D100-4C39-98D2-053F99C92598}" srcOrd="0" destOrd="0" presId="urn:microsoft.com/office/officeart/2005/8/layout/vProcess5"/>
    <dgm:cxn modelId="{48561C13-6AA3-4E5C-9DFB-FCC7F1ACDDC1}" type="presParOf" srcId="{CA3CD1B7-3424-4D51-A0E4-0D89D54FA7FC}" destId="{E9A741E5-4C27-4CA3-A65D-0180F9B3B050}" srcOrd="1" destOrd="0" presId="urn:microsoft.com/office/officeart/2005/8/layout/vProcess5"/>
    <dgm:cxn modelId="{34D7A675-605E-41DA-8CA1-A6E8602B85EC}" type="presParOf" srcId="{CA3CD1B7-3424-4D51-A0E4-0D89D54FA7FC}" destId="{4FC01E1E-07E9-436C-9E76-007574CD0E27}" srcOrd="2" destOrd="0" presId="urn:microsoft.com/office/officeart/2005/8/layout/vProcess5"/>
    <dgm:cxn modelId="{E9EAA283-D81A-4A82-9CE7-94DD68E4562B}" type="presParOf" srcId="{CA3CD1B7-3424-4D51-A0E4-0D89D54FA7FC}" destId="{61CD67CA-2AC3-4183-9AAC-06FD0E417519}" srcOrd="3" destOrd="0" presId="urn:microsoft.com/office/officeart/2005/8/layout/vProcess5"/>
    <dgm:cxn modelId="{078B82A0-395B-41F5-8956-57C989DCA20D}" type="presParOf" srcId="{CA3CD1B7-3424-4D51-A0E4-0D89D54FA7FC}" destId="{FC3B3541-5968-464A-8A46-3DFDFD432239}" srcOrd="4" destOrd="0" presId="urn:microsoft.com/office/officeart/2005/8/layout/vProcess5"/>
    <dgm:cxn modelId="{78667814-ABE9-429A-A387-C171BFE8A0A3}" type="presParOf" srcId="{CA3CD1B7-3424-4D51-A0E4-0D89D54FA7FC}" destId="{64565A80-4C80-4EE5-A4A1-6679F9486804}" srcOrd="5" destOrd="0" presId="urn:microsoft.com/office/officeart/2005/8/layout/vProcess5"/>
    <dgm:cxn modelId="{A21AE253-B00A-41C1-A8A1-A905199FDB12}" type="presParOf" srcId="{CA3CD1B7-3424-4D51-A0E4-0D89D54FA7FC}" destId="{974C29BF-DB00-4DC2-A9A9-781A92282EC6}" srcOrd="6" destOrd="0" presId="urn:microsoft.com/office/officeart/2005/8/layout/vProcess5"/>
    <dgm:cxn modelId="{E4AC3657-5FEF-4298-A5D6-017762F435B9}" type="presParOf" srcId="{CA3CD1B7-3424-4D51-A0E4-0D89D54FA7FC}" destId="{C64121FA-6DD1-48A3-B5D4-F056CF920058}" srcOrd="7" destOrd="0" presId="urn:microsoft.com/office/officeart/2005/8/layout/vProcess5"/>
    <dgm:cxn modelId="{4C88DC53-00CF-4D38-9023-6AE0BDE04A96}" type="presParOf" srcId="{CA3CD1B7-3424-4D51-A0E4-0D89D54FA7FC}" destId="{96A05D29-32E8-4973-9222-0C6CA28FC69F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53EBE78-9E8A-4827-B9A8-485C8AA3F237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A68F729-31A7-48C3-A0C6-1ED14F68FD65}">
      <dgm:prSet phldrT="[Metin]"/>
      <dgm:spPr/>
      <dgm:t>
        <a:bodyPr/>
        <a:lstStyle/>
        <a:p>
          <a:r>
            <a:rPr lang="tr-TR" dirty="0"/>
            <a:t>KAYNAKLAR</a:t>
          </a:r>
        </a:p>
      </dgm:t>
    </dgm:pt>
    <dgm:pt modelId="{54E243BE-04E0-4774-897A-B6CB6099D89A}" type="parTrans" cxnId="{8A974383-CC71-4332-9B24-7C10B52E6875}">
      <dgm:prSet/>
      <dgm:spPr/>
      <dgm:t>
        <a:bodyPr/>
        <a:lstStyle/>
        <a:p>
          <a:endParaRPr lang="tr-TR"/>
        </a:p>
      </dgm:t>
    </dgm:pt>
    <dgm:pt modelId="{0F11AADB-2F57-4C05-9DD3-D54A7DB34085}" type="sibTrans" cxnId="{8A974383-CC71-4332-9B24-7C10B52E6875}">
      <dgm:prSet/>
      <dgm:spPr/>
      <dgm:t>
        <a:bodyPr/>
        <a:lstStyle/>
        <a:p>
          <a:endParaRPr lang="tr-TR"/>
        </a:p>
      </dgm:t>
    </dgm:pt>
    <dgm:pt modelId="{3D2AED9D-AA78-4079-B417-2AA079BC891D}">
      <dgm:prSet phldrT="[Metin]"/>
      <dgm:spPr/>
      <dgm:t>
        <a:bodyPr/>
        <a:lstStyle/>
        <a:p>
          <a:r>
            <a:rPr lang="tr-TR" dirty="0"/>
            <a:t>Görsel</a:t>
          </a:r>
        </a:p>
      </dgm:t>
    </dgm:pt>
    <dgm:pt modelId="{48A4B4D4-1CD8-4BE7-970F-8AA1646FB5A1}" type="parTrans" cxnId="{753D685C-1923-4155-BB3F-0262ECCAA3E9}">
      <dgm:prSet/>
      <dgm:spPr/>
      <dgm:t>
        <a:bodyPr/>
        <a:lstStyle/>
        <a:p>
          <a:endParaRPr lang="tr-TR"/>
        </a:p>
      </dgm:t>
    </dgm:pt>
    <dgm:pt modelId="{FB67C868-D167-4F6C-AB0A-9FD52C95C218}" type="sibTrans" cxnId="{753D685C-1923-4155-BB3F-0262ECCAA3E9}">
      <dgm:prSet/>
      <dgm:spPr/>
      <dgm:t>
        <a:bodyPr/>
        <a:lstStyle/>
        <a:p>
          <a:endParaRPr lang="tr-TR"/>
        </a:p>
      </dgm:t>
    </dgm:pt>
    <dgm:pt modelId="{5C51B74D-3327-4159-83B6-C1D90C173FB7}">
      <dgm:prSet phldrT="[Metin]"/>
      <dgm:spPr/>
      <dgm:t>
        <a:bodyPr/>
        <a:lstStyle/>
        <a:p>
          <a:r>
            <a:rPr lang="tr-TR" dirty="0"/>
            <a:t>İşitsel</a:t>
          </a:r>
        </a:p>
      </dgm:t>
    </dgm:pt>
    <dgm:pt modelId="{964E0782-A5F9-4D15-ABCA-78633685C6BE}" type="parTrans" cxnId="{D3334E88-51C2-4CB2-95AE-2698D1607524}">
      <dgm:prSet/>
      <dgm:spPr/>
      <dgm:t>
        <a:bodyPr/>
        <a:lstStyle/>
        <a:p>
          <a:endParaRPr lang="tr-TR"/>
        </a:p>
      </dgm:t>
    </dgm:pt>
    <dgm:pt modelId="{9602782D-B3E7-409C-B9E1-99CAE20EDEEC}" type="sibTrans" cxnId="{D3334E88-51C2-4CB2-95AE-2698D1607524}">
      <dgm:prSet/>
      <dgm:spPr/>
      <dgm:t>
        <a:bodyPr/>
        <a:lstStyle/>
        <a:p>
          <a:endParaRPr lang="tr-TR"/>
        </a:p>
      </dgm:t>
    </dgm:pt>
    <dgm:pt modelId="{EC5397A6-494C-475D-8BF4-D45B816AB9C8}">
      <dgm:prSet phldrT="[Metin]"/>
      <dgm:spPr/>
      <dgm:t>
        <a:bodyPr/>
        <a:lstStyle/>
        <a:p>
          <a:r>
            <a:rPr lang="tr-TR" dirty="0"/>
            <a:t>Yazılı       olabilir.</a:t>
          </a:r>
        </a:p>
      </dgm:t>
    </dgm:pt>
    <dgm:pt modelId="{3B7E56A8-97DB-4EEE-8599-24A6CA8D9509}" type="parTrans" cxnId="{157E28D4-F8E6-447A-A6AF-C97A4761EEF8}">
      <dgm:prSet/>
      <dgm:spPr/>
      <dgm:t>
        <a:bodyPr/>
        <a:lstStyle/>
        <a:p>
          <a:endParaRPr lang="tr-TR"/>
        </a:p>
      </dgm:t>
    </dgm:pt>
    <dgm:pt modelId="{3A4C90F2-0C42-42FF-AB1A-B29419C2CD74}" type="sibTrans" cxnId="{157E28D4-F8E6-447A-A6AF-C97A4761EEF8}">
      <dgm:prSet/>
      <dgm:spPr/>
      <dgm:t>
        <a:bodyPr/>
        <a:lstStyle/>
        <a:p>
          <a:endParaRPr lang="tr-TR"/>
        </a:p>
      </dgm:t>
    </dgm:pt>
    <dgm:pt modelId="{CDDCE120-0EA0-4763-8218-A2594063897B}">
      <dgm:prSet phldrT="[Metin]"/>
      <dgm:spPr/>
      <dgm:t>
        <a:bodyPr/>
        <a:lstStyle/>
        <a:p>
          <a:r>
            <a:rPr lang="tr-TR" dirty="0" err="1"/>
            <a:t>Alanyazın</a:t>
          </a:r>
          <a:r>
            <a:rPr lang="tr-TR" dirty="0"/>
            <a:t> taraması tüm kaynakları</a:t>
          </a:r>
        </a:p>
        <a:p>
          <a:r>
            <a:rPr lang="tr-TR" dirty="0"/>
            <a:t>    Betimlemeye</a:t>
          </a:r>
        </a:p>
      </dgm:t>
    </dgm:pt>
    <dgm:pt modelId="{29B08CF9-B7FB-4244-B3E2-42FAC82FC09B}" type="parTrans" cxnId="{42F7AFBF-169D-46E8-948E-A8B55FAF5407}">
      <dgm:prSet/>
      <dgm:spPr/>
      <dgm:t>
        <a:bodyPr/>
        <a:lstStyle/>
        <a:p>
          <a:endParaRPr lang="tr-TR"/>
        </a:p>
      </dgm:t>
    </dgm:pt>
    <dgm:pt modelId="{BEFAAC99-95A8-4568-8016-D0C12726EB8D}" type="sibTrans" cxnId="{42F7AFBF-169D-46E8-948E-A8B55FAF5407}">
      <dgm:prSet/>
      <dgm:spPr/>
      <dgm:t>
        <a:bodyPr/>
        <a:lstStyle/>
        <a:p>
          <a:endParaRPr lang="tr-TR"/>
        </a:p>
      </dgm:t>
    </dgm:pt>
    <dgm:pt modelId="{22D94933-F14B-43F3-BDA9-1FFCBE0801CB}">
      <dgm:prSet phldrT="[Metin]"/>
      <dgm:spPr/>
      <dgm:t>
        <a:bodyPr/>
        <a:lstStyle/>
        <a:p>
          <a:r>
            <a:rPr lang="tr-TR" dirty="0"/>
            <a:t>Özetlemeye</a:t>
          </a:r>
        </a:p>
      </dgm:t>
    </dgm:pt>
    <dgm:pt modelId="{F71A97B2-78EE-474D-9EFE-035CCACAB7EE}" type="parTrans" cxnId="{BEC36AD8-7FE8-4A92-B699-098FEA9BBFD1}">
      <dgm:prSet/>
      <dgm:spPr/>
      <dgm:t>
        <a:bodyPr/>
        <a:lstStyle/>
        <a:p>
          <a:endParaRPr lang="tr-TR"/>
        </a:p>
      </dgm:t>
    </dgm:pt>
    <dgm:pt modelId="{7EC08063-BDC1-4494-AE44-353E5CAF1B1C}" type="sibTrans" cxnId="{BEC36AD8-7FE8-4A92-B699-098FEA9BBFD1}">
      <dgm:prSet/>
      <dgm:spPr/>
      <dgm:t>
        <a:bodyPr/>
        <a:lstStyle/>
        <a:p>
          <a:endParaRPr lang="tr-TR"/>
        </a:p>
      </dgm:t>
    </dgm:pt>
    <dgm:pt modelId="{C8EE0954-59E2-4730-9576-3E8A68127C22}">
      <dgm:prSet phldrT="[Metin]"/>
      <dgm:spPr/>
      <dgm:t>
        <a:bodyPr/>
        <a:lstStyle/>
        <a:p>
          <a:r>
            <a:rPr lang="tr-TR" dirty="0"/>
            <a:t>Değerlendirmeye</a:t>
          </a:r>
        </a:p>
      </dgm:t>
    </dgm:pt>
    <dgm:pt modelId="{C8CECBFE-B268-4B0C-91FF-FDA15FC355D6}" type="parTrans" cxnId="{654E214E-4F26-46E7-BDD7-B90BD0EFA8FC}">
      <dgm:prSet/>
      <dgm:spPr/>
      <dgm:t>
        <a:bodyPr/>
        <a:lstStyle/>
        <a:p>
          <a:endParaRPr lang="tr-TR"/>
        </a:p>
      </dgm:t>
    </dgm:pt>
    <dgm:pt modelId="{6E1741DC-7CB0-4360-AC58-EE006CE77298}" type="sibTrans" cxnId="{654E214E-4F26-46E7-BDD7-B90BD0EFA8FC}">
      <dgm:prSet/>
      <dgm:spPr/>
      <dgm:t>
        <a:bodyPr/>
        <a:lstStyle/>
        <a:p>
          <a:endParaRPr lang="tr-TR"/>
        </a:p>
      </dgm:t>
    </dgm:pt>
    <dgm:pt modelId="{BB37EA89-40D8-485E-9EDC-C172CBF86A31}">
      <dgm:prSet phldrT="[Metin]"/>
      <dgm:spPr/>
      <dgm:t>
        <a:bodyPr/>
        <a:lstStyle/>
        <a:p>
          <a:r>
            <a:rPr lang="tr-TR" dirty="0"/>
            <a:t>Bütünleştirmeye       çalışır.</a:t>
          </a:r>
        </a:p>
      </dgm:t>
    </dgm:pt>
    <dgm:pt modelId="{BB853482-3833-4E0E-B664-187412D183F8}" type="parTrans" cxnId="{46F95E4E-A0CE-4107-9DCD-220452B4AA1F}">
      <dgm:prSet/>
      <dgm:spPr/>
      <dgm:t>
        <a:bodyPr/>
        <a:lstStyle/>
        <a:p>
          <a:endParaRPr lang="tr-TR"/>
        </a:p>
      </dgm:t>
    </dgm:pt>
    <dgm:pt modelId="{FBDE3423-5A18-4D44-89AC-524C6BD858CB}" type="sibTrans" cxnId="{46F95E4E-A0CE-4107-9DCD-220452B4AA1F}">
      <dgm:prSet/>
      <dgm:spPr/>
      <dgm:t>
        <a:bodyPr/>
        <a:lstStyle/>
        <a:p>
          <a:endParaRPr lang="tr-TR"/>
        </a:p>
      </dgm:t>
    </dgm:pt>
    <dgm:pt modelId="{5444F278-2585-49AD-9BBE-84980B8C518C}" type="pres">
      <dgm:prSet presAssocID="{A53EBE78-9E8A-4827-B9A8-485C8AA3F237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tr-TR"/>
        </a:p>
      </dgm:t>
    </dgm:pt>
    <dgm:pt modelId="{74C904F6-7D91-4DEF-B229-1793749439C7}" type="pres">
      <dgm:prSet presAssocID="{1A68F729-31A7-48C3-A0C6-1ED14F68FD65}" presName="root" presStyleCnt="0">
        <dgm:presLayoutVars>
          <dgm:chMax/>
          <dgm:chPref/>
        </dgm:presLayoutVars>
      </dgm:prSet>
      <dgm:spPr/>
    </dgm:pt>
    <dgm:pt modelId="{77CF9C72-3A15-4E5B-A948-FC1D7943CA98}" type="pres">
      <dgm:prSet presAssocID="{1A68F729-31A7-48C3-A0C6-1ED14F68FD65}" presName="rootComposite" presStyleCnt="0">
        <dgm:presLayoutVars/>
      </dgm:prSet>
      <dgm:spPr/>
    </dgm:pt>
    <dgm:pt modelId="{3532307F-AD0D-4424-A706-1F717AC4E676}" type="pres">
      <dgm:prSet presAssocID="{1A68F729-31A7-48C3-A0C6-1ED14F68FD65}" presName="ParentAccent" presStyleLbl="alignNode1" presStyleIdx="0" presStyleCnt="2"/>
      <dgm:spPr/>
    </dgm:pt>
    <dgm:pt modelId="{CB657FE6-2013-4294-AD63-77B9D2C7652B}" type="pres">
      <dgm:prSet presAssocID="{1A68F729-31A7-48C3-A0C6-1ED14F68FD65}" presName="ParentSmallAccent" presStyleLbl="fgAcc1" presStyleIdx="0" presStyleCnt="2"/>
      <dgm:spPr/>
    </dgm:pt>
    <dgm:pt modelId="{ED215E8A-D92D-49AD-9C54-11F7C95091F1}" type="pres">
      <dgm:prSet presAssocID="{1A68F729-31A7-48C3-A0C6-1ED14F68FD65}" presName="Parent" presStyleLbl="revTx" presStyleIdx="0" presStyleCnt="8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043375E-771D-41DA-8E38-D7E56B2EC6F2}" type="pres">
      <dgm:prSet presAssocID="{1A68F729-31A7-48C3-A0C6-1ED14F68FD65}" presName="childShape" presStyleCnt="0">
        <dgm:presLayoutVars>
          <dgm:chMax val="0"/>
          <dgm:chPref val="0"/>
        </dgm:presLayoutVars>
      </dgm:prSet>
      <dgm:spPr/>
    </dgm:pt>
    <dgm:pt modelId="{4A15147F-92FC-46C9-B7B2-394316DB747C}" type="pres">
      <dgm:prSet presAssocID="{3D2AED9D-AA78-4079-B417-2AA079BC891D}" presName="childComposite" presStyleCnt="0">
        <dgm:presLayoutVars>
          <dgm:chMax val="0"/>
          <dgm:chPref val="0"/>
        </dgm:presLayoutVars>
      </dgm:prSet>
      <dgm:spPr/>
    </dgm:pt>
    <dgm:pt modelId="{29814E5A-3881-4030-A221-9169EC9FE4C5}" type="pres">
      <dgm:prSet presAssocID="{3D2AED9D-AA78-4079-B417-2AA079BC891D}" presName="ChildAccent" presStyleLbl="solidFgAcc1" presStyleIdx="0" presStyleCnt="6"/>
      <dgm:spPr/>
    </dgm:pt>
    <dgm:pt modelId="{94B8AB85-70B4-487B-8F7E-E2ABF8BF1FD0}" type="pres">
      <dgm:prSet presAssocID="{3D2AED9D-AA78-4079-B417-2AA079BC891D}" presName="Child" presStyleLbl="revTx" presStyleIdx="1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F7B1BD9-2E43-44AA-B345-AC78DE64E5F4}" type="pres">
      <dgm:prSet presAssocID="{5C51B74D-3327-4159-83B6-C1D90C173FB7}" presName="childComposite" presStyleCnt="0">
        <dgm:presLayoutVars>
          <dgm:chMax val="0"/>
          <dgm:chPref val="0"/>
        </dgm:presLayoutVars>
      </dgm:prSet>
      <dgm:spPr/>
    </dgm:pt>
    <dgm:pt modelId="{9F42EB79-C8F3-49F7-A193-5D2160083E51}" type="pres">
      <dgm:prSet presAssocID="{5C51B74D-3327-4159-83B6-C1D90C173FB7}" presName="ChildAccent" presStyleLbl="solidFgAcc1" presStyleIdx="1" presStyleCnt="6"/>
      <dgm:spPr/>
    </dgm:pt>
    <dgm:pt modelId="{6A164B17-5F38-4E17-B759-6721A9FEF67B}" type="pres">
      <dgm:prSet presAssocID="{5C51B74D-3327-4159-83B6-C1D90C173FB7}" presName="Child" presStyleLbl="revTx" presStyleIdx="2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AB59E9B-EE25-42B6-8FE6-729A022C6DD1}" type="pres">
      <dgm:prSet presAssocID="{EC5397A6-494C-475D-8BF4-D45B816AB9C8}" presName="childComposite" presStyleCnt="0">
        <dgm:presLayoutVars>
          <dgm:chMax val="0"/>
          <dgm:chPref val="0"/>
        </dgm:presLayoutVars>
      </dgm:prSet>
      <dgm:spPr/>
    </dgm:pt>
    <dgm:pt modelId="{BB6A805E-9001-4D6E-97D1-E8BAF6848166}" type="pres">
      <dgm:prSet presAssocID="{EC5397A6-494C-475D-8BF4-D45B816AB9C8}" presName="ChildAccent" presStyleLbl="solidFgAcc1" presStyleIdx="2" presStyleCnt="6"/>
      <dgm:spPr/>
    </dgm:pt>
    <dgm:pt modelId="{558D4AB1-094D-453F-99E3-058A7A65CCF2}" type="pres">
      <dgm:prSet presAssocID="{EC5397A6-494C-475D-8BF4-D45B816AB9C8}" presName="Child" presStyleLbl="revTx" presStyleIdx="3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33C0775-1983-4DF4-B24B-173D689B9067}" type="pres">
      <dgm:prSet presAssocID="{CDDCE120-0EA0-4763-8218-A2594063897B}" presName="root" presStyleCnt="0">
        <dgm:presLayoutVars>
          <dgm:chMax/>
          <dgm:chPref/>
        </dgm:presLayoutVars>
      </dgm:prSet>
      <dgm:spPr/>
    </dgm:pt>
    <dgm:pt modelId="{9EA72125-E348-4EBA-9059-21DEDA68A5DB}" type="pres">
      <dgm:prSet presAssocID="{CDDCE120-0EA0-4763-8218-A2594063897B}" presName="rootComposite" presStyleCnt="0">
        <dgm:presLayoutVars/>
      </dgm:prSet>
      <dgm:spPr/>
    </dgm:pt>
    <dgm:pt modelId="{80D7839D-2212-4C55-AFE5-849DF6170F1C}" type="pres">
      <dgm:prSet presAssocID="{CDDCE120-0EA0-4763-8218-A2594063897B}" presName="ParentAccent" presStyleLbl="alignNode1" presStyleIdx="1" presStyleCnt="2"/>
      <dgm:spPr/>
    </dgm:pt>
    <dgm:pt modelId="{5967E1A1-9882-4849-9A78-921D257A2E5E}" type="pres">
      <dgm:prSet presAssocID="{CDDCE120-0EA0-4763-8218-A2594063897B}" presName="ParentSmallAccent" presStyleLbl="fgAcc1" presStyleIdx="1" presStyleCnt="2"/>
      <dgm:spPr/>
    </dgm:pt>
    <dgm:pt modelId="{69D60439-BD98-4035-9600-4DEED52C1E84}" type="pres">
      <dgm:prSet presAssocID="{CDDCE120-0EA0-4763-8218-A2594063897B}" presName="Parent" presStyleLbl="revTx" presStyleIdx="4" presStyleCnt="8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4BDDB8D-FAEA-4BE2-BF4E-D97235C0CECE}" type="pres">
      <dgm:prSet presAssocID="{CDDCE120-0EA0-4763-8218-A2594063897B}" presName="childShape" presStyleCnt="0">
        <dgm:presLayoutVars>
          <dgm:chMax val="0"/>
          <dgm:chPref val="0"/>
        </dgm:presLayoutVars>
      </dgm:prSet>
      <dgm:spPr/>
    </dgm:pt>
    <dgm:pt modelId="{907C176F-CD6E-4532-A923-34C3DA745A4D}" type="pres">
      <dgm:prSet presAssocID="{22D94933-F14B-43F3-BDA9-1FFCBE0801CB}" presName="childComposite" presStyleCnt="0">
        <dgm:presLayoutVars>
          <dgm:chMax val="0"/>
          <dgm:chPref val="0"/>
        </dgm:presLayoutVars>
      </dgm:prSet>
      <dgm:spPr/>
    </dgm:pt>
    <dgm:pt modelId="{7B40A025-4704-4E91-B6A2-9A0B94574446}" type="pres">
      <dgm:prSet presAssocID="{22D94933-F14B-43F3-BDA9-1FFCBE0801CB}" presName="ChildAccent" presStyleLbl="solidFgAcc1" presStyleIdx="3" presStyleCnt="6"/>
      <dgm:spPr/>
    </dgm:pt>
    <dgm:pt modelId="{E407EC0B-BA8E-4D73-82D5-E0A0FFA0A4EE}" type="pres">
      <dgm:prSet presAssocID="{22D94933-F14B-43F3-BDA9-1FFCBE0801CB}" presName="Child" presStyleLbl="revTx" presStyleIdx="5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C78CA6B-DCEC-461A-A746-E2744CD9BF4D}" type="pres">
      <dgm:prSet presAssocID="{C8EE0954-59E2-4730-9576-3E8A68127C22}" presName="childComposite" presStyleCnt="0">
        <dgm:presLayoutVars>
          <dgm:chMax val="0"/>
          <dgm:chPref val="0"/>
        </dgm:presLayoutVars>
      </dgm:prSet>
      <dgm:spPr/>
    </dgm:pt>
    <dgm:pt modelId="{60802D76-9076-44E5-AB2E-84944BC64713}" type="pres">
      <dgm:prSet presAssocID="{C8EE0954-59E2-4730-9576-3E8A68127C22}" presName="ChildAccent" presStyleLbl="solidFgAcc1" presStyleIdx="4" presStyleCnt="6"/>
      <dgm:spPr/>
    </dgm:pt>
    <dgm:pt modelId="{E36F772A-E9AE-4610-95B2-FE816340E89F}" type="pres">
      <dgm:prSet presAssocID="{C8EE0954-59E2-4730-9576-3E8A68127C22}" presName="Child" presStyleLbl="revTx" presStyleIdx="6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22E8C62-081E-4A59-81B6-1F38F391D711}" type="pres">
      <dgm:prSet presAssocID="{BB37EA89-40D8-485E-9EDC-C172CBF86A31}" presName="childComposite" presStyleCnt="0">
        <dgm:presLayoutVars>
          <dgm:chMax val="0"/>
          <dgm:chPref val="0"/>
        </dgm:presLayoutVars>
      </dgm:prSet>
      <dgm:spPr/>
    </dgm:pt>
    <dgm:pt modelId="{FDA2EA43-1CA9-4241-A293-9EAD45F5AAB5}" type="pres">
      <dgm:prSet presAssocID="{BB37EA89-40D8-485E-9EDC-C172CBF86A31}" presName="ChildAccent" presStyleLbl="solidFgAcc1" presStyleIdx="5" presStyleCnt="6"/>
      <dgm:spPr/>
    </dgm:pt>
    <dgm:pt modelId="{B14345E0-AB77-4281-8CF4-C5C58E71D364}" type="pres">
      <dgm:prSet presAssocID="{BB37EA89-40D8-485E-9EDC-C172CBF86A31}" presName="Child" presStyleLbl="revTx" presStyleIdx="7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2F7AFBF-169D-46E8-948E-A8B55FAF5407}" srcId="{A53EBE78-9E8A-4827-B9A8-485C8AA3F237}" destId="{CDDCE120-0EA0-4763-8218-A2594063897B}" srcOrd="1" destOrd="0" parTransId="{29B08CF9-B7FB-4244-B3E2-42FAC82FC09B}" sibTransId="{BEFAAC99-95A8-4568-8016-D0C12726EB8D}"/>
    <dgm:cxn modelId="{CF07431A-03D1-4C1F-AD57-260C8E813917}" type="presOf" srcId="{EC5397A6-494C-475D-8BF4-D45B816AB9C8}" destId="{558D4AB1-094D-453F-99E3-058A7A65CCF2}" srcOrd="0" destOrd="0" presId="urn:microsoft.com/office/officeart/2008/layout/SquareAccentList"/>
    <dgm:cxn modelId="{753D685C-1923-4155-BB3F-0262ECCAA3E9}" srcId="{1A68F729-31A7-48C3-A0C6-1ED14F68FD65}" destId="{3D2AED9D-AA78-4079-B417-2AA079BC891D}" srcOrd="0" destOrd="0" parTransId="{48A4B4D4-1CD8-4BE7-970F-8AA1646FB5A1}" sibTransId="{FB67C868-D167-4F6C-AB0A-9FD52C95C218}"/>
    <dgm:cxn modelId="{087E7419-9972-4750-8830-B25FA24258A8}" type="presOf" srcId="{5C51B74D-3327-4159-83B6-C1D90C173FB7}" destId="{6A164B17-5F38-4E17-B759-6721A9FEF67B}" srcOrd="0" destOrd="0" presId="urn:microsoft.com/office/officeart/2008/layout/SquareAccentList"/>
    <dgm:cxn modelId="{8A974383-CC71-4332-9B24-7C10B52E6875}" srcId="{A53EBE78-9E8A-4827-B9A8-485C8AA3F237}" destId="{1A68F729-31A7-48C3-A0C6-1ED14F68FD65}" srcOrd="0" destOrd="0" parTransId="{54E243BE-04E0-4774-897A-B6CB6099D89A}" sibTransId="{0F11AADB-2F57-4C05-9DD3-D54A7DB34085}"/>
    <dgm:cxn modelId="{8E4DB4A7-25E4-44B6-B85A-73EE47879F6F}" type="presOf" srcId="{A53EBE78-9E8A-4827-B9A8-485C8AA3F237}" destId="{5444F278-2585-49AD-9BBE-84980B8C518C}" srcOrd="0" destOrd="0" presId="urn:microsoft.com/office/officeart/2008/layout/SquareAccentList"/>
    <dgm:cxn modelId="{D3334E88-51C2-4CB2-95AE-2698D1607524}" srcId="{1A68F729-31A7-48C3-A0C6-1ED14F68FD65}" destId="{5C51B74D-3327-4159-83B6-C1D90C173FB7}" srcOrd="1" destOrd="0" parTransId="{964E0782-A5F9-4D15-ABCA-78633685C6BE}" sibTransId="{9602782D-B3E7-409C-B9E1-99CAE20EDEEC}"/>
    <dgm:cxn modelId="{157E28D4-F8E6-447A-A6AF-C97A4761EEF8}" srcId="{1A68F729-31A7-48C3-A0C6-1ED14F68FD65}" destId="{EC5397A6-494C-475D-8BF4-D45B816AB9C8}" srcOrd="2" destOrd="0" parTransId="{3B7E56A8-97DB-4EEE-8599-24A6CA8D9509}" sibTransId="{3A4C90F2-0C42-42FF-AB1A-B29419C2CD74}"/>
    <dgm:cxn modelId="{BEC36AD8-7FE8-4A92-B699-098FEA9BBFD1}" srcId="{CDDCE120-0EA0-4763-8218-A2594063897B}" destId="{22D94933-F14B-43F3-BDA9-1FFCBE0801CB}" srcOrd="0" destOrd="0" parTransId="{F71A97B2-78EE-474D-9EFE-035CCACAB7EE}" sibTransId="{7EC08063-BDC1-4494-AE44-353E5CAF1B1C}"/>
    <dgm:cxn modelId="{46F95E4E-A0CE-4107-9DCD-220452B4AA1F}" srcId="{CDDCE120-0EA0-4763-8218-A2594063897B}" destId="{BB37EA89-40D8-485E-9EDC-C172CBF86A31}" srcOrd="2" destOrd="0" parTransId="{BB853482-3833-4E0E-B664-187412D183F8}" sibTransId="{FBDE3423-5A18-4D44-89AC-524C6BD858CB}"/>
    <dgm:cxn modelId="{B02FCF73-FBC0-4AEB-AEA1-54D51D67C2B2}" type="presOf" srcId="{1A68F729-31A7-48C3-A0C6-1ED14F68FD65}" destId="{ED215E8A-D92D-49AD-9C54-11F7C95091F1}" srcOrd="0" destOrd="0" presId="urn:microsoft.com/office/officeart/2008/layout/SquareAccentList"/>
    <dgm:cxn modelId="{B58D7B21-9EF3-4773-8823-E0E410F24FA7}" type="presOf" srcId="{3D2AED9D-AA78-4079-B417-2AA079BC891D}" destId="{94B8AB85-70B4-487B-8F7E-E2ABF8BF1FD0}" srcOrd="0" destOrd="0" presId="urn:microsoft.com/office/officeart/2008/layout/SquareAccentList"/>
    <dgm:cxn modelId="{1F452E30-9C20-4D90-B8EA-589FC1D13FFB}" type="presOf" srcId="{22D94933-F14B-43F3-BDA9-1FFCBE0801CB}" destId="{E407EC0B-BA8E-4D73-82D5-E0A0FFA0A4EE}" srcOrd="0" destOrd="0" presId="urn:microsoft.com/office/officeart/2008/layout/SquareAccentList"/>
    <dgm:cxn modelId="{EAD1DC71-5472-4A5E-8638-F0B156805E8C}" type="presOf" srcId="{C8EE0954-59E2-4730-9576-3E8A68127C22}" destId="{E36F772A-E9AE-4610-95B2-FE816340E89F}" srcOrd="0" destOrd="0" presId="urn:microsoft.com/office/officeart/2008/layout/SquareAccentList"/>
    <dgm:cxn modelId="{654E214E-4F26-46E7-BDD7-B90BD0EFA8FC}" srcId="{CDDCE120-0EA0-4763-8218-A2594063897B}" destId="{C8EE0954-59E2-4730-9576-3E8A68127C22}" srcOrd="1" destOrd="0" parTransId="{C8CECBFE-B268-4B0C-91FF-FDA15FC355D6}" sibTransId="{6E1741DC-7CB0-4360-AC58-EE006CE77298}"/>
    <dgm:cxn modelId="{259F3611-7BD2-4306-9DD7-E647842AF264}" type="presOf" srcId="{CDDCE120-0EA0-4763-8218-A2594063897B}" destId="{69D60439-BD98-4035-9600-4DEED52C1E84}" srcOrd="0" destOrd="0" presId="urn:microsoft.com/office/officeart/2008/layout/SquareAccentList"/>
    <dgm:cxn modelId="{67A23805-9B89-4C53-B2A4-60E89F0CC91B}" type="presOf" srcId="{BB37EA89-40D8-485E-9EDC-C172CBF86A31}" destId="{B14345E0-AB77-4281-8CF4-C5C58E71D364}" srcOrd="0" destOrd="0" presId="urn:microsoft.com/office/officeart/2008/layout/SquareAccentList"/>
    <dgm:cxn modelId="{C433E219-C402-4828-A77C-CC2F6392337D}" type="presParOf" srcId="{5444F278-2585-49AD-9BBE-84980B8C518C}" destId="{74C904F6-7D91-4DEF-B229-1793749439C7}" srcOrd="0" destOrd="0" presId="urn:microsoft.com/office/officeart/2008/layout/SquareAccentList"/>
    <dgm:cxn modelId="{F7AAF469-5EC3-4D5E-8FBE-80FA6254BA3C}" type="presParOf" srcId="{74C904F6-7D91-4DEF-B229-1793749439C7}" destId="{77CF9C72-3A15-4E5B-A948-FC1D7943CA98}" srcOrd="0" destOrd="0" presId="urn:microsoft.com/office/officeart/2008/layout/SquareAccentList"/>
    <dgm:cxn modelId="{2BAEEA6A-DF09-49A6-9200-0A566EB38D36}" type="presParOf" srcId="{77CF9C72-3A15-4E5B-A948-FC1D7943CA98}" destId="{3532307F-AD0D-4424-A706-1F717AC4E676}" srcOrd="0" destOrd="0" presId="urn:microsoft.com/office/officeart/2008/layout/SquareAccentList"/>
    <dgm:cxn modelId="{177680E4-CE7A-49F1-92DD-8845586365BD}" type="presParOf" srcId="{77CF9C72-3A15-4E5B-A948-FC1D7943CA98}" destId="{CB657FE6-2013-4294-AD63-77B9D2C7652B}" srcOrd="1" destOrd="0" presId="urn:microsoft.com/office/officeart/2008/layout/SquareAccentList"/>
    <dgm:cxn modelId="{CB7B4F39-FCCA-4D13-9B31-6AE7366D83F4}" type="presParOf" srcId="{77CF9C72-3A15-4E5B-A948-FC1D7943CA98}" destId="{ED215E8A-D92D-49AD-9C54-11F7C95091F1}" srcOrd="2" destOrd="0" presId="urn:microsoft.com/office/officeart/2008/layout/SquareAccentList"/>
    <dgm:cxn modelId="{05905D3D-59C9-40E5-AA6D-360AE3FD13D6}" type="presParOf" srcId="{74C904F6-7D91-4DEF-B229-1793749439C7}" destId="{E043375E-771D-41DA-8E38-D7E56B2EC6F2}" srcOrd="1" destOrd="0" presId="urn:microsoft.com/office/officeart/2008/layout/SquareAccentList"/>
    <dgm:cxn modelId="{17F9BC71-F4F4-4A90-9ED6-9FFE327A5CE3}" type="presParOf" srcId="{E043375E-771D-41DA-8E38-D7E56B2EC6F2}" destId="{4A15147F-92FC-46C9-B7B2-394316DB747C}" srcOrd="0" destOrd="0" presId="urn:microsoft.com/office/officeart/2008/layout/SquareAccentList"/>
    <dgm:cxn modelId="{86D86225-3625-4ED3-88E0-10DE97D4475B}" type="presParOf" srcId="{4A15147F-92FC-46C9-B7B2-394316DB747C}" destId="{29814E5A-3881-4030-A221-9169EC9FE4C5}" srcOrd="0" destOrd="0" presId="urn:microsoft.com/office/officeart/2008/layout/SquareAccentList"/>
    <dgm:cxn modelId="{7311E39C-3BB4-4282-8A7D-F48B702A4F35}" type="presParOf" srcId="{4A15147F-92FC-46C9-B7B2-394316DB747C}" destId="{94B8AB85-70B4-487B-8F7E-E2ABF8BF1FD0}" srcOrd="1" destOrd="0" presId="urn:microsoft.com/office/officeart/2008/layout/SquareAccentList"/>
    <dgm:cxn modelId="{2CAA9277-9C66-404E-8E55-6BD0D5CF7BE6}" type="presParOf" srcId="{E043375E-771D-41DA-8E38-D7E56B2EC6F2}" destId="{EF7B1BD9-2E43-44AA-B345-AC78DE64E5F4}" srcOrd="1" destOrd="0" presId="urn:microsoft.com/office/officeart/2008/layout/SquareAccentList"/>
    <dgm:cxn modelId="{B1821408-6679-46C2-A066-64CB77924A79}" type="presParOf" srcId="{EF7B1BD9-2E43-44AA-B345-AC78DE64E5F4}" destId="{9F42EB79-C8F3-49F7-A193-5D2160083E51}" srcOrd="0" destOrd="0" presId="urn:microsoft.com/office/officeart/2008/layout/SquareAccentList"/>
    <dgm:cxn modelId="{1975185E-A9DD-4328-8677-D41F1D7AD283}" type="presParOf" srcId="{EF7B1BD9-2E43-44AA-B345-AC78DE64E5F4}" destId="{6A164B17-5F38-4E17-B759-6721A9FEF67B}" srcOrd="1" destOrd="0" presId="urn:microsoft.com/office/officeart/2008/layout/SquareAccentList"/>
    <dgm:cxn modelId="{76322DB3-7AC9-4ABA-BA3A-602B4E92BA08}" type="presParOf" srcId="{E043375E-771D-41DA-8E38-D7E56B2EC6F2}" destId="{6AB59E9B-EE25-42B6-8FE6-729A022C6DD1}" srcOrd="2" destOrd="0" presId="urn:microsoft.com/office/officeart/2008/layout/SquareAccentList"/>
    <dgm:cxn modelId="{73659C35-3555-4C4C-8B35-55346A4A838E}" type="presParOf" srcId="{6AB59E9B-EE25-42B6-8FE6-729A022C6DD1}" destId="{BB6A805E-9001-4D6E-97D1-E8BAF6848166}" srcOrd="0" destOrd="0" presId="urn:microsoft.com/office/officeart/2008/layout/SquareAccentList"/>
    <dgm:cxn modelId="{DD63E5CE-8FF9-45AE-9220-F95632774BE6}" type="presParOf" srcId="{6AB59E9B-EE25-42B6-8FE6-729A022C6DD1}" destId="{558D4AB1-094D-453F-99E3-058A7A65CCF2}" srcOrd="1" destOrd="0" presId="urn:microsoft.com/office/officeart/2008/layout/SquareAccentList"/>
    <dgm:cxn modelId="{9E3E02A5-2D28-49ED-BEB3-E899D4F0F3ED}" type="presParOf" srcId="{5444F278-2585-49AD-9BBE-84980B8C518C}" destId="{133C0775-1983-4DF4-B24B-173D689B9067}" srcOrd="1" destOrd="0" presId="urn:microsoft.com/office/officeart/2008/layout/SquareAccentList"/>
    <dgm:cxn modelId="{DEBB7872-C2B8-4D59-8C97-CE0471C8EFC2}" type="presParOf" srcId="{133C0775-1983-4DF4-B24B-173D689B9067}" destId="{9EA72125-E348-4EBA-9059-21DEDA68A5DB}" srcOrd="0" destOrd="0" presId="urn:microsoft.com/office/officeart/2008/layout/SquareAccentList"/>
    <dgm:cxn modelId="{974D590E-ECCD-4542-AAE7-D8B029D23DF9}" type="presParOf" srcId="{9EA72125-E348-4EBA-9059-21DEDA68A5DB}" destId="{80D7839D-2212-4C55-AFE5-849DF6170F1C}" srcOrd="0" destOrd="0" presId="urn:microsoft.com/office/officeart/2008/layout/SquareAccentList"/>
    <dgm:cxn modelId="{093AADF0-B34C-4DB3-AC50-44F21F86E92F}" type="presParOf" srcId="{9EA72125-E348-4EBA-9059-21DEDA68A5DB}" destId="{5967E1A1-9882-4849-9A78-921D257A2E5E}" srcOrd="1" destOrd="0" presId="urn:microsoft.com/office/officeart/2008/layout/SquareAccentList"/>
    <dgm:cxn modelId="{EDC04A45-CB44-4D59-9855-DF143FEE979E}" type="presParOf" srcId="{9EA72125-E348-4EBA-9059-21DEDA68A5DB}" destId="{69D60439-BD98-4035-9600-4DEED52C1E84}" srcOrd="2" destOrd="0" presId="urn:microsoft.com/office/officeart/2008/layout/SquareAccentList"/>
    <dgm:cxn modelId="{F64BA0EF-5EC9-4910-8B56-B0B7CD92C2A0}" type="presParOf" srcId="{133C0775-1983-4DF4-B24B-173D689B9067}" destId="{54BDDB8D-FAEA-4BE2-BF4E-D97235C0CECE}" srcOrd="1" destOrd="0" presId="urn:microsoft.com/office/officeart/2008/layout/SquareAccentList"/>
    <dgm:cxn modelId="{37065CDC-CB4A-4BE1-AEAF-B442B27CF136}" type="presParOf" srcId="{54BDDB8D-FAEA-4BE2-BF4E-D97235C0CECE}" destId="{907C176F-CD6E-4532-A923-34C3DA745A4D}" srcOrd="0" destOrd="0" presId="urn:microsoft.com/office/officeart/2008/layout/SquareAccentList"/>
    <dgm:cxn modelId="{221F285D-74E2-4CD0-A64F-D1389100F9C5}" type="presParOf" srcId="{907C176F-CD6E-4532-A923-34C3DA745A4D}" destId="{7B40A025-4704-4E91-B6A2-9A0B94574446}" srcOrd="0" destOrd="0" presId="urn:microsoft.com/office/officeart/2008/layout/SquareAccentList"/>
    <dgm:cxn modelId="{856DA51E-389A-4E28-9AB1-A5AF7AA4318F}" type="presParOf" srcId="{907C176F-CD6E-4532-A923-34C3DA745A4D}" destId="{E407EC0B-BA8E-4D73-82D5-E0A0FFA0A4EE}" srcOrd="1" destOrd="0" presId="urn:microsoft.com/office/officeart/2008/layout/SquareAccentList"/>
    <dgm:cxn modelId="{B20BAB82-C8AF-4D1C-AB8E-310E9145A783}" type="presParOf" srcId="{54BDDB8D-FAEA-4BE2-BF4E-D97235C0CECE}" destId="{1C78CA6B-DCEC-461A-A746-E2744CD9BF4D}" srcOrd="1" destOrd="0" presId="urn:microsoft.com/office/officeart/2008/layout/SquareAccentList"/>
    <dgm:cxn modelId="{BA3831B7-4DB9-457C-B965-894EBD528777}" type="presParOf" srcId="{1C78CA6B-DCEC-461A-A746-E2744CD9BF4D}" destId="{60802D76-9076-44E5-AB2E-84944BC64713}" srcOrd="0" destOrd="0" presId="urn:microsoft.com/office/officeart/2008/layout/SquareAccentList"/>
    <dgm:cxn modelId="{D934B9D7-9C1F-4411-AC67-872F7A5CB5F9}" type="presParOf" srcId="{1C78CA6B-DCEC-461A-A746-E2744CD9BF4D}" destId="{E36F772A-E9AE-4610-95B2-FE816340E89F}" srcOrd="1" destOrd="0" presId="urn:microsoft.com/office/officeart/2008/layout/SquareAccentList"/>
    <dgm:cxn modelId="{7E615564-1576-426D-80E5-10E1232EFBF4}" type="presParOf" srcId="{54BDDB8D-FAEA-4BE2-BF4E-D97235C0CECE}" destId="{422E8C62-081E-4A59-81B6-1F38F391D711}" srcOrd="2" destOrd="0" presId="urn:microsoft.com/office/officeart/2008/layout/SquareAccentList"/>
    <dgm:cxn modelId="{41D03174-14E9-412F-99ED-F5F868CC55AE}" type="presParOf" srcId="{422E8C62-081E-4A59-81B6-1F38F391D711}" destId="{FDA2EA43-1CA9-4241-A293-9EAD45F5AAB5}" srcOrd="0" destOrd="0" presId="urn:microsoft.com/office/officeart/2008/layout/SquareAccentList"/>
    <dgm:cxn modelId="{0664D632-8B37-4C05-AA60-AE11FA2831CC}" type="presParOf" srcId="{422E8C62-081E-4A59-81B6-1F38F391D711}" destId="{B14345E0-AB77-4281-8CF4-C5C58E71D364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3DDB98-417F-4B1E-8117-293E7B0060B5}">
      <dsp:nvSpPr>
        <dsp:cNvPr id="0" name=""/>
        <dsp:cNvSpPr/>
      </dsp:nvSpPr>
      <dsp:spPr>
        <a:xfrm>
          <a:off x="0" y="52404"/>
          <a:ext cx="5641974" cy="4375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/>
            <a:t>.GİRİŞ</a:t>
          </a:r>
          <a:endParaRPr lang="en-US" sz="1700" kern="1200" dirty="0"/>
        </a:p>
      </dsp:txBody>
      <dsp:txXfrm>
        <a:off x="21361" y="73765"/>
        <a:ext cx="5599252" cy="394858"/>
      </dsp:txXfrm>
    </dsp:sp>
    <dsp:sp modelId="{D6B18D14-385C-4731-B2B8-11BDDF5FD4B7}">
      <dsp:nvSpPr>
        <dsp:cNvPr id="0" name=""/>
        <dsp:cNvSpPr/>
      </dsp:nvSpPr>
      <dsp:spPr>
        <a:xfrm>
          <a:off x="0" y="538944"/>
          <a:ext cx="5641974" cy="437580"/>
        </a:xfrm>
        <a:prstGeom prst="roundRect">
          <a:avLst/>
        </a:prstGeom>
        <a:solidFill>
          <a:schemeClr val="accent2">
            <a:hueOff val="47619"/>
            <a:satOff val="-5344"/>
            <a:lumOff val="91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/>
            <a:t>• ALANYAZIN TARAMASININ  ANLAMI</a:t>
          </a:r>
          <a:endParaRPr lang="en-US" sz="1700" kern="1200"/>
        </a:p>
      </dsp:txBody>
      <dsp:txXfrm>
        <a:off x="21361" y="560305"/>
        <a:ext cx="5599252" cy="394858"/>
      </dsp:txXfrm>
    </dsp:sp>
    <dsp:sp modelId="{6DCC29F3-1942-4501-A532-44CB929DE8D0}">
      <dsp:nvSpPr>
        <dsp:cNvPr id="0" name=""/>
        <dsp:cNvSpPr/>
      </dsp:nvSpPr>
      <dsp:spPr>
        <a:xfrm>
          <a:off x="0" y="1025484"/>
          <a:ext cx="5641974" cy="437580"/>
        </a:xfrm>
        <a:prstGeom prst="roundRect">
          <a:avLst/>
        </a:prstGeom>
        <a:solidFill>
          <a:schemeClr val="accent2">
            <a:hueOff val="95237"/>
            <a:satOff val="-10687"/>
            <a:lumOff val="183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/>
            <a:t>• ALANYAZIN TARAMASININ AMAÇLARI</a:t>
          </a:r>
          <a:endParaRPr lang="en-US" sz="1700" kern="1200"/>
        </a:p>
      </dsp:txBody>
      <dsp:txXfrm>
        <a:off x="21361" y="1046845"/>
        <a:ext cx="5599252" cy="394858"/>
      </dsp:txXfrm>
    </dsp:sp>
    <dsp:sp modelId="{1355249C-54C0-41E1-B2B0-A72F5D3A02A0}">
      <dsp:nvSpPr>
        <dsp:cNvPr id="0" name=""/>
        <dsp:cNvSpPr/>
      </dsp:nvSpPr>
      <dsp:spPr>
        <a:xfrm>
          <a:off x="0" y="1512024"/>
          <a:ext cx="5641974" cy="437580"/>
        </a:xfrm>
        <a:prstGeom prst="roundRect">
          <a:avLst/>
        </a:prstGeom>
        <a:solidFill>
          <a:schemeClr val="accent2">
            <a:hueOff val="142856"/>
            <a:satOff val="-16031"/>
            <a:lumOff val="274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/>
            <a:t>• ALANYAZIN TARAMA SÜRECİNİN  AŞAMALARI</a:t>
          </a:r>
          <a:endParaRPr lang="en-US" sz="1700" kern="1200"/>
        </a:p>
      </dsp:txBody>
      <dsp:txXfrm>
        <a:off x="21361" y="1533385"/>
        <a:ext cx="5599252" cy="394858"/>
      </dsp:txXfrm>
    </dsp:sp>
    <dsp:sp modelId="{4FFB7DBB-C901-4A9A-951B-E4763266F7C7}">
      <dsp:nvSpPr>
        <dsp:cNvPr id="0" name=""/>
        <dsp:cNvSpPr/>
      </dsp:nvSpPr>
      <dsp:spPr>
        <a:xfrm>
          <a:off x="0" y="1998564"/>
          <a:ext cx="5641974" cy="437580"/>
        </a:xfrm>
        <a:prstGeom prst="roundRect">
          <a:avLst/>
        </a:prstGeom>
        <a:solidFill>
          <a:schemeClr val="accent2">
            <a:hueOff val="190475"/>
            <a:satOff val="-21374"/>
            <a:lumOff val="366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/>
            <a:t>• ALANYAZINA İLİŞKİN TOPLU BİLGİ KAYNAKLARI</a:t>
          </a:r>
          <a:endParaRPr lang="en-US" sz="1700" kern="1200"/>
        </a:p>
      </dsp:txBody>
      <dsp:txXfrm>
        <a:off x="21361" y="2019925"/>
        <a:ext cx="5599252" cy="394858"/>
      </dsp:txXfrm>
    </dsp:sp>
    <dsp:sp modelId="{65653C38-0FD3-45A3-9379-F4B381B3FB0B}">
      <dsp:nvSpPr>
        <dsp:cNvPr id="0" name=""/>
        <dsp:cNvSpPr/>
      </dsp:nvSpPr>
      <dsp:spPr>
        <a:xfrm>
          <a:off x="0" y="2485104"/>
          <a:ext cx="5641974" cy="437580"/>
        </a:xfrm>
        <a:prstGeom prst="roundRect">
          <a:avLst/>
        </a:prstGeom>
        <a:solidFill>
          <a:schemeClr val="accent2">
            <a:hueOff val="238094"/>
            <a:satOff val="-26718"/>
            <a:lumOff val="457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/>
            <a:t>• KAYNAK TÜRLERİ</a:t>
          </a:r>
          <a:endParaRPr lang="en-US" sz="1700" kern="1200"/>
        </a:p>
      </dsp:txBody>
      <dsp:txXfrm>
        <a:off x="21361" y="2506465"/>
        <a:ext cx="5599252" cy="394858"/>
      </dsp:txXfrm>
    </dsp:sp>
    <dsp:sp modelId="{0503D237-BD2D-416C-8404-B424EC27FAC6}">
      <dsp:nvSpPr>
        <dsp:cNvPr id="0" name=""/>
        <dsp:cNvSpPr/>
      </dsp:nvSpPr>
      <dsp:spPr>
        <a:xfrm>
          <a:off x="0" y="2971644"/>
          <a:ext cx="5641974" cy="437580"/>
        </a:xfrm>
        <a:prstGeom prst="roundRect">
          <a:avLst/>
        </a:prstGeom>
        <a:solidFill>
          <a:schemeClr val="accent2">
            <a:hueOff val="285712"/>
            <a:satOff val="-32061"/>
            <a:lumOff val="549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/>
            <a:t>• ALANYAZIN YOĞUNLUĞU</a:t>
          </a:r>
          <a:endParaRPr lang="en-US" sz="1700" kern="1200"/>
        </a:p>
      </dsp:txBody>
      <dsp:txXfrm>
        <a:off x="21361" y="2993005"/>
        <a:ext cx="5599252" cy="394858"/>
      </dsp:txXfrm>
    </dsp:sp>
    <dsp:sp modelId="{E6674E30-28F0-4A00-9FD1-2DB55FE6D82B}">
      <dsp:nvSpPr>
        <dsp:cNvPr id="0" name=""/>
        <dsp:cNvSpPr/>
      </dsp:nvSpPr>
      <dsp:spPr>
        <a:xfrm>
          <a:off x="0" y="3458185"/>
          <a:ext cx="5641974" cy="437580"/>
        </a:xfrm>
        <a:prstGeom prst="roundRect">
          <a:avLst/>
        </a:prstGeom>
        <a:solidFill>
          <a:schemeClr val="accent2">
            <a:hueOff val="333331"/>
            <a:satOff val="-37405"/>
            <a:lumOff val="640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/>
            <a:t>• ALANYAZIN TARAMA TEKNİKLERİ</a:t>
          </a:r>
          <a:endParaRPr lang="en-US" sz="1700" kern="1200"/>
        </a:p>
      </dsp:txBody>
      <dsp:txXfrm>
        <a:off x="21361" y="3479546"/>
        <a:ext cx="5599252" cy="394858"/>
      </dsp:txXfrm>
    </dsp:sp>
    <dsp:sp modelId="{6D971780-B8FB-49FC-819A-D20E8E9C1DF5}">
      <dsp:nvSpPr>
        <dsp:cNvPr id="0" name=""/>
        <dsp:cNvSpPr/>
      </dsp:nvSpPr>
      <dsp:spPr>
        <a:xfrm>
          <a:off x="0" y="3944725"/>
          <a:ext cx="5641974" cy="437580"/>
        </a:xfrm>
        <a:prstGeom prst="roundRect">
          <a:avLst/>
        </a:prstGeom>
        <a:solidFill>
          <a:schemeClr val="accent2">
            <a:hueOff val="380950"/>
            <a:satOff val="-42748"/>
            <a:lumOff val="732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/>
            <a:t>• ALANYAZIN TARAMA ÖLÇÜTLERİ</a:t>
          </a:r>
          <a:endParaRPr lang="en-US" sz="1700" kern="1200"/>
        </a:p>
      </dsp:txBody>
      <dsp:txXfrm>
        <a:off x="21361" y="3966086"/>
        <a:ext cx="5599252" cy="394858"/>
      </dsp:txXfrm>
    </dsp:sp>
    <dsp:sp modelId="{39438ABF-E018-428C-809F-76D1CA429A72}">
      <dsp:nvSpPr>
        <dsp:cNvPr id="0" name=""/>
        <dsp:cNvSpPr/>
      </dsp:nvSpPr>
      <dsp:spPr>
        <a:xfrm>
          <a:off x="0" y="4431265"/>
          <a:ext cx="5641974" cy="437580"/>
        </a:xfrm>
        <a:prstGeom prst="roundRect">
          <a:avLst/>
        </a:prstGeom>
        <a:solidFill>
          <a:schemeClr val="accent2">
            <a:hueOff val="428568"/>
            <a:satOff val="-48092"/>
            <a:lumOff val="823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/>
            <a:t>• ALANYAZIN TARAMA RAPORUNU  YAZMA</a:t>
          </a:r>
          <a:endParaRPr lang="en-US" sz="1700" kern="1200"/>
        </a:p>
      </dsp:txBody>
      <dsp:txXfrm>
        <a:off x="21361" y="4452626"/>
        <a:ext cx="5599252" cy="3948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56D3F-E6DB-4223-8A28-6F20ABDCBF14}">
      <dsp:nvSpPr>
        <dsp:cNvPr id="0" name=""/>
        <dsp:cNvSpPr/>
      </dsp:nvSpPr>
      <dsp:spPr>
        <a:xfrm>
          <a:off x="0" y="1643"/>
          <a:ext cx="8128000" cy="72324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/>
            <a:t>Bilim dünyasında hiçbir araştırma sıfırdan yapılmaz. </a:t>
          </a:r>
          <a:endParaRPr lang="en-US" sz="2000" kern="1200" dirty="0"/>
        </a:p>
      </dsp:txBody>
      <dsp:txXfrm>
        <a:off x="35306" y="36949"/>
        <a:ext cx="8057388" cy="652634"/>
      </dsp:txXfrm>
    </dsp:sp>
    <dsp:sp modelId="{795DF124-4FB2-4495-8EE9-9F4810BB795E}">
      <dsp:nvSpPr>
        <dsp:cNvPr id="0" name=""/>
        <dsp:cNvSpPr/>
      </dsp:nvSpPr>
      <dsp:spPr>
        <a:xfrm>
          <a:off x="0" y="734410"/>
          <a:ext cx="8128000" cy="723246"/>
        </a:xfrm>
        <a:prstGeom prst="roundRect">
          <a:avLst/>
        </a:prstGeom>
        <a:solidFill>
          <a:schemeClr val="accent2">
            <a:hueOff val="107142"/>
            <a:satOff val="-12023"/>
            <a:lumOff val="205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/>
            <a:t>Birikimden yararlanmak önemlidir</a:t>
          </a:r>
          <a:r>
            <a:rPr lang="tr-TR" sz="1500" kern="1200" dirty="0"/>
            <a:t>.</a:t>
          </a:r>
          <a:endParaRPr lang="en-US" sz="1500" kern="1200" dirty="0"/>
        </a:p>
      </dsp:txBody>
      <dsp:txXfrm>
        <a:off x="35306" y="769716"/>
        <a:ext cx="8057388" cy="652634"/>
      </dsp:txXfrm>
    </dsp:sp>
    <dsp:sp modelId="{E76AA53C-3705-410B-B09C-B16E1A5E1DC9}">
      <dsp:nvSpPr>
        <dsp:cNvPr id="0" name=""/>
        <dsp:cNvSpPr/>
      </dsp:nvSpPr>
      <dsp:spPr>
        <a:xfrm>
          <a:off x="0" y="1467176"/>
          <a:ext cx="8128000" cy="723246"/>
        </a:xfrm>
        <a:prstGeom prst="roundRect">
          <a:avLst/>
        </a:prstGeom>
        <a:solidFill>
          <a:schemeClr val="accent2">
            <a:hueOff val="214284"/>
            <a:satOff val="-24046"/>
            <a:lumOff val="411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/>
            <a:t>Her araştırmanın ilgili olduğu alana katkısı sınırlıdır</a:t>
          </a:r>
          <a:r>
            <a:rPr lang="tr-TR" sz="1500" kern="1200" dirty="0"/>
            <a:t>.</a:t>
          </a:r>
          <a:endParaRPr lang="en-US" sz="1500" kern="1200" dirty="0"/>
        </a:p>
      </dsp:txBody>
      <dsp:txXfrm>
        <a:off x="35306" y="1502482"/>
        <a:ext cx="8057388" cy="652634"/>
      </dsp:txXfrm>
    </dsp:sp>
    <dsp:sp modelId="{47645BDE-4FC7-43C4-B6F9-F849D12FFCFA}">
      <dsp:nvSpPr>
        <dsp:cNvPr id="0" name=""/>
        <dsp:cNvSpPr/>
      </dsp:nvSpPr>
      <dsp:spPr>
        <a:xfrm>
          <a:off x="0" y="2199943"/>
          <a:ext cx="8128000" cy="723246"/>
        </a:xfrm>
        <a:prstGeom prst="roundRect">
          <a:avLst/>
        </a:prstGeom>
        <a:solidFill>
          <a:schemeClr val="accent2">
            <a:hueOff val="321426"/>
            <a:satOff val="-36069"/>
            <a:lumOff val="617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err="1"/>
            <a:t>Alanyazın</a:t>
          </a:r>
          <a:r>
            <a:rPr lang="tr-TR" sz="2000" kern="1200" dirty="0"/>
            <a:t> taraması yoksa -&gt; Özgün ve işlevsel olmakta yoktur </a:t>
          </a:r>
          <a:endParaRPr lang="en-US" sz="2000" kern="1200" dirty="0"/>
        </a:p>
      </dsp:txBody>
      <dsp:txXfrm>
        <a:off x="35306" y="2235249"/>
        <a:ext cx="8057388" cy="652634"/>
      </dsp:txXfrm>
    </dsp:sp>
    <dsp:sp modelId="{7C32C435-8606-4FB0-A122-1C09EF7F284C}">
      <dsp:nvSpPr>
        <dsp:cNvPr id="0" name=""/>
        <dsp:cNvSpPr/>
      </dsp:nvSpPr>
      <dsp:spPr>
        <a:xfrm>
          <a:off x="0" y="2932709"/>
          <a:ext cx="8128000" cy="723246"/>
        </a:xfrm>
        <a:prstGeom prst="roundRect">
          <a:avLst/>
        </a:prstGeom>
        <a:solidFill>
          <a:schemeClr val="accent2">
            <a:hueOff val="428568"/>
            <a:satOff val="-48092"/>
            <a:lumOff val="823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err="1"/>
            <a:t>Alanyazın</a:t>
          </a:r>
          <a:r>
            <a:rPr lang="tr-TR" sz="1800" kern="1200" dirty="0"/>
            <a:t> taraması (literatür incelemesi); Üzerinde çalışılan sorunun kavramsal çerçevesi ve konu ile ilgili araştırmaların ortaya koyduğu sonuçların gözden geçirilmesidir.</a:t>
          </a:r>
          <a:endParaRPr lang="en-US" sz="1800" kern="1200" dirty="0"/>
        </a:p>
      </dsp:txBody>
      <dsp:txXfrm>
        <a:off x="35306" y="2968015"/>
        <a:ext cx="8057388" cy="6526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DD4115-200E-4E9B-B4E7-09B3D4DDD267}">
      <dsp:nvSpPr>
        <dsp:cNvPr id="0" name=""/>
        <dsp:cNvSpPr/>
      </dsp:nvSpPr>
      <dsp:spPr>
        <a:xfrm>
          <a:off x="721425" y="2859"/>
          <a:ext cx="2586691" cy="155201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/>
            <a:t>Alanyazın taraması ; </a:t>
          </a:r>
          <a:endParaRPr lang="en-US" sz="2400" kern="1200"/>
        </a:p>
      </dsp:txBody>
      <dsp:txXfrm>
        <a:off x="721425" y="2859"/>
        <a:ext cx="2586691" cy="1552014"/>
      </dsp:txXfrm>
    </dsp:sp>
    <dsp:sp modelId="{51EE0AE9-5636-4F3F-B815-C748F325ACBF}">
      <dsp:nvSpPr>
        <dsp:cNvPr id="0" name=""/>
        <dsp:cNvSpPr/>
      </dsp:nvSpPr>
      <dsp:spPr>
        <a:xfrm>
          <a:off x="3566785" y="2859"/>
          <a:ext cx="2586691" cy="1552014"/>
        </a:xfrm>
        <a:prstGeom prst="rect">
          <a:avLst/>
        </a:prstGeom>
        <a:solidFill>
          <a:schemeClr val="accent2">
            <a:hueOff val="61224"/>
            <a:satOff val="-6870"/>
            <a:lumOff val="117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/>
            <a:t>Kaynaklarda konu ile ilgili ne söylendi </a:t>
          </a:r>
          <a:endParaRPr lang="en-US" sz="2400" kern="1200"/>
        </a:p>
      </dsp:txBody>
      <dsp:txXfrm>
        <a:off x="3566785" y="2859"/>
        <a:ext cx="2586691" cy="1552014"/>
      </dsp:txXfrm>
    </dsp:sp>
    <dsp:sp modelId="{95B7B27B-CB95-4E90-91ED-7F34D566A09F}">
      <dsp:nvSpPr>
        <dsp:cNvPr id="0" name=""/>
        <dsp:cNvSpPr/>
      </dsp:nvSpPr>
      <dsp:spPr>
        <a:xfrm>
          <a:off x="6412146" y="2859"/>
          <a:ext cx="2586691" cy="1552014"/>
        </a:xfrm>
        <a:prstGeom prst="rect">
          <a:avLst/>
        </a:prstGeom>
        <a:solidFill>
          <a:schemeClr val="accent2">
            <a:hueOff val="122448"/>
            <a:satOff val="-13741"/>
            <a:lumOff val="235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/>
            <a:t>Önemli isimler kimler</a:t>
          </a:r>
          <a:endParaRPr lang="en-US" sz="2400" kern="1200"/>
        </a:p>
      </dsp:txBody>
      <dsp:txXfrm>
        <a:off x="6412146" y="2859"/>
        <a:ext cx="2586691" cy="1552014"/>
      </dsp:txXfrm>
    </dsp:sp>
    <dsp:sp modelId="{322930E4-613D-42A3-A59D-30023F6B68CE}">
      <dsp:nvSpPr>
        <dsp:cNvPr id="0" name=""/>
        <dsp:cNvSpPr/>
      </dsp:nvSpPr>
      <dsp:spPr>
        <a:xfrm>
          <a:off x="721425" y="1813543"/>
          <a:ext cx="2586691" cy="1552014"/>
        </a:xfrm>
        <a:prstGeom prst="rect">
          <a:avLst/>
        </a:prstGeom>
        <a:solidFill>
          <a:schemeClr val="accent2">
            <a:hueOff val="183672"/>
            <a:satOff val="-20611"/>
            <a:lumOff val="353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Kuramlar ne tür açıklamalar yapıyor</a:t>
          </a:r>
          <a:endParaRPr lang="en-US" sz="2400" kern="1200" dirty="0"/>
        </a:p>
      </dsp:txBody>
      <dsp:txXfrm>
        <a:off x="721425" y="1813543"/>
        <a:ext cx="2586691" cy="1552014"/>
      </dsp:txXfrm>
    </dsp:sp>
    <dsp:sp modelId="{121ABFF8-D743-4A4F-9D0D-C8E0259DB9D2}">
      <dsp:nvSpPr>
        <dsp:cNvPr id="0" name=""/>
        <dsp:cNvSpPr/>
      </dsp:nvSpPr>
      <dsp:spPr>
        <a:xfrm>
          <a:off x="3566785" y="1813543"/>
          <a:ext cx="2586691" cy="1552014"/>
        </a:xfrm>
        <a:prstGeom prst="rect">
          <a:avLst/>
        </a:prstGeom>
        <a:solidFill>
          <a:schemeClr val="accent2">
            <a:hueOff val="244896"/>
            <a:satOff val="-27481"/>
            <a:lumOff val="470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/>
            <a:t>Hangi sorunlara yanıt bulundu </a:t>
          </a:r>
          <a:endParaRPr lang="en-US" sz="2400" kern="1200"/>
        </a:p>
      </dsp:txBody>
      <dsp:txXfrm>
        <a:off x="3566785" y="1813543"/>
        <a:ext cx="2586691" cy="1552014"/>
      </dsp:txXfrm>
    </dsp:sp>
    <dsp:sp modelId="{1F13C6BB-A017-425A-B309-9FC14D9304F1}">
      <dsp:nvSpPr>
        <dsp:cNvPr id="0" name=""/>
        <dsp:cNvSpPr/>
      </dsp:nvSpPr>
      <dsp:spPr>
        <a:xfrm>
          <a:off x="6412146" y="1813543"/>
          <a:ext cx="2586691" cy="1552014"/>
        </a:xfrm>
        <a:prstGeom prst="rect">
          <a:avLst/>
        </a:prstGeom>
        <a:solidFill>
          <a:schemeClr val="accent2">
            <a:hueOff val="306120"/>
            <a:satOff val="-34351"/>
            <a:lumOff val="588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/>
            <a:t>Ne tür denenceler test edildi</a:t>
          </a:r>
          <a:endParaRPr lang="en-US" sz="2400" kern="1200"/>
        </a:p>
      </dsp:txBody>
      <dsp:txXfrm>
        <a:off x="6412146" y="1813543"/>
        <a:ext cx="2586691" cy="1552014"/>
      </dsp:txXfrm>
    </dsp:sp>
    <dsp:sp modelId="{71BEA731-999A-491F-B85A-DC6A72F4EC99}">
      <dsp:nvSpPr>
        <dsp:cNvPr id="0" name=""/>
        <dsp:cNvSpPr/>
      </dsp:nvSpPr>
      <dsp:spPr>
        <a:xfrm>
          <a:off x="2144105" y="3624227"/>
          <a:ext cx="2586691" cy="1552014"/>
        </a:xfrm>
        <a:prstGeom prst="rect">
          <a:avLst/>
        </a:prstGeom>
        <a:solidFill>
          <a:schemeClr val="accent2">
            <a:hueOff val="367344"/>
            <a:satOff val="-41222"/>
            <a:lumOff val="705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/>
            <a:t>Hangi yöntemler kullanıldı</a:t>
          </a:r>
          <a:endParaRPr lang="en-US" sz="2400" kern="1200"/>
        </a:p>
      </dsp:txBody>
      <dsp:txXfrm>
        <a:off x="2144105" y="3624227"/>
        <a:ext cx="2586691" cy="1552014"/>
      </dsp:txXfrm>
    </dsp:sp>
    <dsp:sp modelId="{E75EB254-59E1-420D-909F-6B27E18674AD}">
      <dsp:nvSpPr>
        <dsp:cNvPr id="0" name=""/>
        <dsp:cNvSpPr/>
      </dsp:nvSpPr>
      <dsp:spPr>
        <a:xfrm>
          <a:off x="4989466" y="3624227"/>
          <a:ext cx="2586691" cy="1552014"/>
        </a:xfrm>
        <a:prstGeom prst="rect">
          <a:avLst/>
        </a:prstGeom>
        <a:solidFill>
          <a:schemeClr val="accent2">
            <a:hueOff val="428568"/>
            <a:satOff val="-48092"/>
            <a:lumOff val="823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Ulaşılan sonuçlar </a:t>
          </a:r>
          <a:r>
            <a:rPr lang="tr-TR" sz="2400" kern="1200" dirty="0" err="1"/>
            <a:t>nelerdir’i</a:t>
          </a:r>
          <a:r>
            <a:rPr lang="tr-TR" sz="2400" kern="1200" dirty="0"/>
            <a:t> açıklığa kavuşturur.</a:t>
          </a:r>
          <a:endParaRPr lang="en-US" sz="2400" kern="1200" dirty="0"/>
        </a:p>
      </dsp:txBody>
      <dsp:txXfrm>
        <a:off x="4989466" y="3624227"/>
        <a:ext cx="2586691" cy="15520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E267E4-6394-4EC3-A5C6-5BC0F5B4815F}">
      <dsp:nvSpPr>
        <dsp:cNvPr id="0" name=""/>
        <dsp:cNvSpPr/>
      </dsp:nvSpPr>
      <dsp:spPr>
        <a:xfrm>
          <a:off x="0" y="4683"/>
          <a:ext cx="3824683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14300" dist="114300" dir="5400000" rotWithShape="0">
            <a:srgbClr val="000000">
              <a:alpha val="7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plastic">
          <a:bevelT w="50800" h="508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210D468-1DAD-4E0F-843A-BDE272AD55B9}">
      <dsp:nvSpPr>
        <dsp:cNvPr id="0" name=""/>
        <dsp:cNvSpPr/>
      </dsp:nvSpPr>
      <dsp:spPr>
        <a:xfrm>
          <a:off x="0" y="4683"/>
          <a:ext cx="3824683" cy="1067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/>
            <a:t>Ancak bu faydaları sağlayabilmesi için belli ilke ve yaklaşımlara uyulmalıdır</a:t>
          </a:r>
          <a:endParaRPr lang="en-US" sz="2000" kern="1200" dirty="0"/>
        </a:p>
      </dsp:txBody>
      <dsp:txXfrm>
        <a:off x="0" y="4683"/>
        <a:ext cx="3824683" cy="1067275"/>
      </dsp:txXfrm>
    </dsp:sp>
    <dsp:sp modelId="{8EAB8F85-F0E5-4F70-814C-DFB09E4C4EE5}">
      <dsp:nvSpPr>
        <dsp:cNvPr id="0" name=""/>
        <dsp:cNvSpPr/>
      </dsp:nvSpPr>
      <dsp:spPr>
        <a:xfrm>
          <a:off x="0" y="1071959"/>
          <a:ext cx="3824683" cy="0"/>
        </a:xfrm>
        <a:prstGeom prst="line">
          <a:avLst/>
        </a:prstGeom>
        <a:gradFill rotWithShape="0">
          <a:gsLst>
            <a:gs pos="0">
              <a:schemeClr val="accent5">
                <a:hueOff val="1202141"/>
                <a:satOff val="-5276"/>
                <a:lumOff val="1569"/>
                <a:alphaOff val="0"/>
              </a:schemeClr>
            </a:gs>
            <a:gs pos="100000">
              <a:schemeClr val="accent5">
                <a:hueOff val="1202141"/>
                <a:satOff val="-5276"/>
                <a:lumOff val="1569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5">
                <a:hueOff val="1202141"/>
                <a:satOff val="-5276"/>
                <a:lumOff val="1569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 w="12700" cap="flat" cmpd="sng" algn="ctr">
          <a:solidFill>
            <a:schemeClr val="accent5">
              <a:hueOff val="1202141"/>
              <a:satOff val="-5276"/>
              <a:lumOff val="1569"/>
              <a:alphaOff val="0"/>
            </a:schemeClr>
          </a:solidFill>
          <a:prstDash val="solid"/>
        </a:ln>
        <a:effectLst>
          <a:outerShdw blurRad="114300" dist="114300" dir="5400000" rotWithShape="0">
            <a:srgbClr val="000000">
              <a:alpha val="7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plastic">
          <a:bevelT w="50800" h="508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ED2BCF6-F39B-4BF9-A4EB-CE87400BC598}">
      <dsp:nvSpPr>
        <dsp:cNvPr id="0" name=""/>
        <dsp:cNvSpPr/>
      </dsp:nvSpPr>
      <dsp:spPr>
        <a:xfrm>
          <a:off x="0" y="1071959"/>
          <a:ext cx="3824683" cy="1067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700" kern="1200" dirty="0" smtClean="0"/>
            <a:t> </a:t>
          </a:r>
          <a:r>
            <a:rPr lang="tr-TR" sz="2700" kern="1200" dirty="0"/>
            <a:t>ilgili tüm kaynaklara ulaşılmalı </a:t>
          </a:r>
          <a:endParaRPr lang="en-US" sz="2700" kern="1200" dirty="0"/>
        </a:p>
      </dsp:txBody>
      <dsp:txXfrm>
        <a:off x="0" y="1071959"/>
        <a:ext cx="3824683" cy="1067275"/>
      </dsp:txXfrm>
    </dsp:sp>
    <dsp:sp modelId="{78A9EB11-833B-400C-B4A8-BF278461C931}">
      <dsp:nvSpPr>
        <dsp:cNvPr id="0" name=""/>
        <dsp:cNvSpPr/>
      </dsp:nvSpPr>
      <dsp:spPr>
        <a:xfrm>
          <a:off x="0" y="2139234"/>
          <a:ext cx="3824683" cy="0"/>
        </a:xfrm>
        <a:prstGeom prst="line">
          <a:avLst/>
        </a:prstGeom>
        <a:gradFill rotWithShape="0">
          <a:gsLst>
            <a:gs pos="0">
              <a:schemeClr val="accent5">
                <a:hueOff val="2404281"/>
                <a:satOff val="-10552"/>
                <a:lumOff val="3137"/>
                <a:alphaOff val="0"/>
              </a:schemeClr>
            </a:gs>
            <a:gs pos="100000">
              <a:schemeClr val="accent5">
                <a:hueOff val="2404281"/>
                <a:satOff val="-10552"/>
                <a:lumOff val="3137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5">
                <a:hueOff val="2404281"/>
                <a:satOff val="-10552"/>
                <a:lumOff val="3137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 w="12700" cap="flat" cmpd="sng" algn="ctr">
          <a:solidFill>
            <a:schemeClr val="accent5">
              <a:hueOff val="2404281"/>
              <a:satOff val="-10552"/>
              <a:lumOff val="3137"/>
              <a:alphaOff val="0"/>
            </a:schemeClr>
          </a:solidFill>
          <a:prstDash val="solid"/>
        </a:ln>
        <a:effectLst>
          <a:outerShdw blurRad="114300" dist="114300" dir="5400000" rotWithShape="0">
            <a:srgbClr val="000000">
              <a:alpha val="7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plastic">
          <a:bevelT w="50800" h="508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12CD35B-892F-41F3-99CA-20C633F58DFC}">
      <dsp:nvSpPr>
        <dsp:cNvPr id="0" name=""/>
        <dsp:cNvSpPr/>
      </dsp:nvSpPr>
      <dsp:spPr>
        <a:xfrm>
          <a:off x="0" y="2030970"/>
          <a:ext cx="3824683" cy="1067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Sistematik yaklaşım izlenmeli</a:t>
          </a:r>
          <a:endParaRPr lang="en-US" sz="2400" kern="1200" dirty="0"/>
        </a:p>
      </dsp:txBody>
      <dsp:txXfrm>
        <a:off x="0" y="2030970"/>
        <a:ext cx="3824683" cy="1067275"/>
      </dsp:txXfrm>
    </dsp:sp>
    <dsp:sp modelId="{B4FCB745-9659-439A-A792-631BAF78B3DE}">
      <dsp:nvSpPr>
        <dsp:cNvPr id="0" name=""/>
        <dsp:cNvSpPr/>
      </dsp:nvSpPr>
      <dsp:spPr>
        <a:xfrm>
          <a:off x="0" y="3206510"/>
          <a:ext cx="3824683" cy="0"/>
        </a:xfrm>
        <a:prstGeom prst="line">
          <a:avLst/>
        </a:prstGeom>
        <a:gradFill rotWithShape="0">
          <a:gsLst>
            <a:gs pos="0">
              <a:schemeClr val="accent5">
                <a:hueOff val="3606422"/>
                <a:satOff val="-15828"/>
                <a:lumOff val="4706"/>
                <a:alphaOff val="0"/>
              </a:schemeClr>
            </a:gs>
            <a:gs pos="100000">
              <a:schemeClr val="accent5">
                <a:hueOff val="3606422"/>
                <a:satOff val="-15828"/>
                <a:lumOff val="4706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5">
                <a:hueOff val="3606422"/>
                <a:satOff val="-15828"/>
                <a:lumOff val="4706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 w="12700" cap="flat" cmpd="sng" algn="ctr">
          <a:solidFill>
            <a:schemeClr val="accent5">
              <a:hueOff val="3606422"/>
              <a:satOff val="-15828"/>
              <a:lumOff val="4706"/>
              <a:alphaOff val="0"/>
            </a:schemeClr>
          </a:solidFill>
          <a:prstDash val="solid"/>
        </a:ln>
        <a:effectLst>
          <a:outerShdw blurRad="114300" dist="114300" dir="5400000" rotWithShape="0">
            <a:srgbClr val="000000">
              <a:alpha val="7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plastic">
          <a:bevelT w="50800" h="508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BF1E448-B837-4C03-BCBF-CB17585D4A8A}">
      <dsp:nvSpPr>
        <dsp:cNvPr id="0" name=""/>
        <dsp:cNvSpPr/>
      </dsp:nvSpPr>
      <dsp:spPr>
        <a:xfrm>
          <a:off x="0" y="2808950"/>
          <a:ext cx="3824683" cy="5667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Eleştirel okuma yapılmalı </a:t>
          </a:r>
          <a:endParaRPr lang="en-US" sz="2400" kern="1200" dirty="0"/>
        </a:p>
      </dsp:txBody>
      <dsp:txXfrm>
        <a:off x="0" y="2808950"/>
        <a:ext cx="3824683" cy="566744"/>
      </dsp:txXfrm>
    </dsp:sp>
    <dsp:sp modelId="{B1505B49-2F9E-4743-AF07-5C7B5157A0DA}">
      <dsp:nvSpPr>
        <dsp:cNvPr id="0" name=""/>
        <dsp:cNvSpPr/>
      </dsp:nvSpPr>
      <dsp:spPr>
        <a:xfrm>
          <a:off x="0" y="3773254"/>
          <a:ext cx="3824683" cy="0"/>
        </a:xfrm>
        <a:prstGeom prst="line">
          <a:avLst/>
        </a:prstGeom>
        <a:gradFill rotWithShape="0">
          <a:gsLst>
            <a:gs pos="0">
              <a:schemeClr val="accent5">
                <a:hueOff val="4808562"/>
                <a:satOff val="-21104"/>
                <a:lumOff val="6274"/>
                <a:alphaOff val="0"/>
              </a:schemeClr>
            </a:gs>
            <a:gs pos="100000">
              <a:schemeClr val="accent5">
                <a:hueOff val="4808562"/>
                <a:satOff val="-21104"/>
                <a:lumOff val="6274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5">
                <a:hueOff val="4808562"/>
                <a:satOff val="-21104"/>
                <a:lumOff val="6274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 w="12700" cap="flat" cmpd="sng" algn="ctr">
          <a:solidFill>
            <a:schemeClr val="accent5">
              <a:hueOff val="4808562"/>
              <a:satOff val="-21104"/>
              <a:lumOff val="6274"/>
              <a:alphaOff val="0"/>
            </a:schemeClr>
          </a:solidFill>
          <a:prstDash val="solid"/>
        </a:ln>
        <a:effectLst>
          <a:outerShdw blurRad="114300" dist="114300" dir="5400000" rotWithShape="0">
            <a:srgbClr val="000000">
              <a:alpha val="7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plastic">
          <a:bevelT w="50800" h="508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33873C9-EF28-4D1E-823F-2AB0BE84E250}">
      <dsp:nvSpPr>
        <dsp:cNvPr id="0" name=""/>
        <dsp:cNvSpPr/>
      </dsp:nvSpPr>
      <dsp:spPr>
        <a:xfrm>
          <a:off x="0" y="3249382"/>
          <a:ext cx="3601281" cy="1843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Derlenen bilgiler bütünleştirilmeli</a:t>
          </a:r>
          <a:endParaRPr lang="en-US" sz="2400" kern="1200" dirty="0"/>
        </a:p>
      </dsp:txBody>
      <dsp:txXfrm>
        <a:off x="0" y="3249382"/>
        <a:ext cx="3601281" cy="1843184"/>
      </dsp:txXfrm>
    </dsp:sp>
    <dsp:sp modelId="{A1D03229-8C2E-4B00-B173-6989A3C7F065}">
      <dsp:nvSpPr>
        <dsp:cNvPr id="0" name=""/>
        <dsp:cNvSpPr/>
      </dsp:nvSpPr>
      <dsp:spPr>
        <a:xfrm>
          <a:off x="0" y="5616439"/>
          <a:ext cx="3824683" cy="0"/>
        </a:xfrm>
        <a:prstGeom prst="line">
          <a:avLst/>
        </a:prstGeom>
        <a:gradFill rotWithShape="0">
          <a:gsLst>
            <a:gs pos="0">
              <a:schemeClr val="accent5">
                <a:hueOff val="6010703"/>
                <a:satOff val="-26380"/>
                <a:lumOff val="7843"/>
                <a:alphaOff val="0"/>
              </a:schemeClr>
            </a:gs>
            <a:gs pos="100000">
              <a:schemeClr val="accent5">
                <a:hueOff val="6010703"/>
                <a:satOff val="-26380"/>
                <a:lumOff val="7843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5">
                <a:hueOff val="6010703"/>
                <a:satOff val="-26380"/>
                <a:lumOff val="7843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 w="12700" cap="flat" cmpd="sng" algn="ctr">
          <a:solidFill>
            <a:schemeClr val="accent5">
              <a:hueOff val="6010703"/>
              <a:satOff val="-26380"/>
              <a:lumOff val="7843"/>
              <a:alphaOff val="0"/>
            </a:schemeClr>
          </a:solidFill>
          <a:prstDash val="solid"/>
        </a:ln>
        <a:effectLst>
          <a:outerShdw blurRad="114300" dist="114300" dir="5400000" rotWithShape="0">
            <a:srgbClr val="000000">
              <a:alpha val="7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plastic">
          <a:bevelT w="50800" h="508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BC7926C-AAF7-41D0-9C61-8345AA8E141C}">
      <dsp:nvSpPr>
        <dsp:cNvPr id="0" name=""/>
        <dsp:cNvSpPr/>
      </dsp:nvSpPr>
      <dsp:spPr>
        <a:xfrm>
          <a:off x="0" y="4364034"/>
          <a:ext cx="3820947" cy="1145997"/>
        </a:xfrm>
        <a:prstGeom prst="rect">
          <a:avLst/>
        </a:prstGeom>
        <a:noFill/>
        <a:ln>
          <a:solidFill>
            <a:schemeClr val="tx1">
              <a:lumMod val="75000"/>
              <a:lumOff val="25000"/>
            </a:schemeClr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/>
            <a:t>Niteliği ne olursa olsun, her araştırmada </a:t>
          </a:r>
          <a:r>
            <a:rPr lang="tr-TR" sz="2000" kern="1200" dirty="0" err="1"/>
            <a:t>alanyazın</a:t>
          </a:r>
          <a:r>
            <a:rPr lang="tr-TR" sz="2000" kern="1200" dirty="0"/>
            <a:t> taraması yapılır </a:t>
          </a:r>
          <a:r>
            <a:rPr lang="tr-TR" sz="2000" kern="1200" dirty="0" smtClean="0"/>
            <a:t>,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 Yapılan </a:t>
          </a:r>
          <a:r>
            <a:rPr lang="tr-TR" sz="2000" kern="1200" dirty="0" err="1" smtClean="0"/>
            <a:t>alanyazın</a:t>
          </a:r>
          <a:r>
            <a:rPr lang="tr-TR" sz="2000" kern="1200" dirty="0" smtClean="0"/>
            <a:t> araştırmanın </a:t>
          </a:r>
          <a:r>
            <a:rPr lang="tr-TR" sz="2000" kern="1200" dirty="0"/>
            <a:t>zeminini oluşturulur.</a:t>
          </a:r>
          <a:endParaRPr lang="en-US" sz="2000" kern="1200" dirty="0"/>
        </a:p>
      </dsp:txBody>
      <dsp:txXfrm>
        <a:off x="0" y="4364034"/>
        <a:ext cx="3820947" cy="114599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C94857-B649-4A9C-9370-6DFAEA832FA6}">
      <dsp:nvSpPr>
        <dsp:cNvPr id="0" name=""/>
        <dsp:cNvSpPr/>
      </dsp:nvSpPr>
      <dsp:spPr>
        <a:xfrm>
          <a:off x="0" y="600"/>
          <a:ext cx="564197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7F2906-B186-4AC0-B3A9-DDA0F99DEABA}">
      <dsp:nvSpPr>
        <dsp:cNvPr id="0" name=""/>
        <dsp:cNvSpPr/>
      </dsp:nvSpPr>
      <dsp:spPr>
        <a:xfrm>
          <a:off x="0" y="600"/>
          <a:ext cx="5641974" cy="546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/>
            <a:t>Büyük bir araştırma projesinin parçası</a:t>
          </a:r>
          <a:endParaRPr lang="en-US" sz="2000" kern="1200"/>
        </a:p>
      </dsp:txBody>
      <dsp:txXfrm>
        <a:off x="0" y="600"/>
        <a:ext cx="5641974" cy="546672"/>
      </dsp:txXfrm>
    </dsp:sp>
    <dsp:sp modelId="{62A96F81-AC2A-419F-8C4A-90A95ECE79F4}">
      <dsp:nvSpPr>
        <dsp:cNvPr id="0" name=""/>
        <dsp:cNvSpPr/>
      </dsp:nvSpPr>
      <dsp:spPr>
        <a:xfrm>
          <a:off x="0" y="547272"/>
          <a:ext cx="5641974" cy="0"/>
        </a:xfrm>
        <a:prstGeom prst="line">
          <a:avLst/>
        </a:prstGeom>
        <a:solidFill>
          <a:schemeClr val="accent2">
            <a:hueOff val="53571"/>
            <a:satOff val="-6012"/>
            <a:lumOff val="1029"/>
            <a:alphaOff val="0"/>
          </a:schemeClr>
        </a:solidFill>
        <a:ln w="19050" cap="flat" cmpd="sng" algn="ctr">
          <a:solidFill>
            <a:schemeClr val="accent2">
              <a:hueOff val="53571"/>
              <a:satOff val="-6012"/>
              <a:lumOff val="10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74A034-A850-416D-A19B-B7E693578BFB}">
      <dsp:nvSpPr>
        <dsp:cNvPr id="0" name=""/>
        <dsp:cNvSpPr/>
      </dsp:nvSpPr>
      <dsp:spPr>
        <a:xfrm>
          <a:off x="0" y="547272"/>
          <a:ext cx="5641974" cy="546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/>
            <a:t>Akademik  tezin bir bölümü</a:t>
          </a:r>
          <a:endParaRPr lang="en-US" sz="2000" kern="1200"/>
        </a:p>
      </dsp:txBody>
      <dsp:txXfrm>
        <a:off x="0" y="547272"/>
        <a:ext cx="5641974" cy="546672"/>
      </dsp:txXfrm>
    </dsp:sp>
    <dsp:sp modelId="{2902C0C1-EB4C-4BAC-82CE-2CEE5FDB2A78}">
      <dsp:nvSpPr>
        <dsp:cNvPr id="0" name=""/>
        <dsp:cNvSpPr/>
      </dsp:nvSpPr>
      <dsp:spPr>
        <a:xfrm>
          <a:off x="0" y="1093944"/>
          <a:ext cx="5641974" cy="0"/>
        </a:xfrm>
        <a:prstGeom prst="line">
          <a:avLst/>
        </a:prstGeom>
        <a:solidFill>
          <a:schemeClr val="accent2">
            <a:hueOff val="107142"/>
            <a:satOff val="-12023"/>
            <a:lumOff val="2059"/>
            <a:alphaOff val="0"/>
          </a:schemeClr>
        </a:solidFill>
        <a:ln w="19050" cap="flat" cmpd="sng" algn="ctr">
          <a:solidFill>
            <a:schemeClr val="accent2">
              <a:hueOff val="107142"/>
              <a:satOff val="-12023"/>
              <a:lumOff val="20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7864A0-7496-4178-A621-A614F666ACC6}">
      <dsp:nvSpPr>
        <dsp:cNvPr id="0" name=""/>
        <dsp:cNvSpPr/>
      </dsp:nvSpPr>
      <dsp:spPr>
        <a:xfrm>
          <a:off x="0" y="1093944"/>
          <a:ext cx="5641974" cy="546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/>
            <a:t>Bilimsel bir dergi makalesinin zorunlu bölümü</a:t>
          </a:r>
          <a:endParaRPr lang="en-US" sz="2000" kern="1200"/>
        </a:p>
      </dsp:txBody>
      <dsp:txXfrm>
        <a:off x="0" y="1093944"/>
        <a:ext cx="5641974" cy="546672"/>
      </dsp:txXfrm>
    </dsp:sp>
    <dsp:sp modelId="{3E49D83B-A64D-4BE9-893E-86C7803E744A}">
      <dsp:nvSpPr>
        <dsp:cNvPr id="0" name=""/>
        <dsp:cNvSpPr/>
      </dsp:nvSpPr>
      <dsp:spPr>
        <a:xfrm>
          <a:off x="0" y="1640616"/>
          <a:ext cx="5641974" cy="0"/>
        </a:xfrm>
        <a:prstGeom prst="line">
          <a:avLst/>
        </a:prstGeom>
        <a:solidFill>
          <a:schemeClr val="accent2">
            <a:hueOff val="160713"/>
            <a:satOff val="-18034"/>
            <a:lumOff val="3088"/>
            <a:alphaOff val="0"/>
          </a:schemeClr>
        </a:solidFill>
        <a:ln w="19050" cap="flat" cmpd="sng" algn="ctr">
          <a:solidFill>
            <a:schemeClr val="accent2">
              <a:hueOff val="160713"/>
              <a:satOff val="-18034"/>
              <a:lumOff val="30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663F6C-F064-40A5-A25C-95E0B15037B1}">
      <dsp:nvSpPr>
        <dsp:cNvPr id="0" name=""/>
        <dsp:cNvSpPr/>
      </dsp:nvSpPr>
      <dsp:spPr>
        <a:xfrm>
          <a:off x="0" y="1640616"/>
          <a:ext cx="5641974" cy="546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/>
            <a:t>Araştırma önerisinin gerekçe bölümü</a:t>
          </a:r>
          <a:endParaRPr lang="en-US" sz="2000" kern="1200"/>
        </a:p>
      </dsp:txBody>
      <dsp:txXfrm>
        <a:off x="0" y="1640616"/>
        <a:ext cx="5641974" cy="546672"/>
      </dsp:txXfrm>
    </dsp:sp>
    <dsp:sp modelId="{1AFA7FE2-AAA1-4FA9-858F-21248CC948AE}">
      <dsp:nvSpPr>
        <dsp:cNvPr id="0" name=""/>
        <dsp:cNvSpPr/>
      </dsp:nvSpPr>
      <dsp:spPr>
        <a:xfrm>
          <a:off x="0" y="2187288"/>
          <a:ext cx="5641974" cy="0"/>
        </a:xfrm>
        <a:prstGeom prst="line">
          <a:avLst/>
        </a:prstGeom>
        <a:solidFill>
          <a:schemeClr val="accent2">
            <a:hueOff val="214284"/>
            <a:satOff val="-24046"/>
            <a:lumOff val="4118"/>
            <a:alphaOff val="0"/>
          </a:schemeClr>
        </a:solidFill>
        <a:ln w="19050" cap="flat" cmpd="sng" algn="ctr">
          <a:solidFill>
            <a:schemeClr val="accent2">
              <a:hueOff val="214284"/>
              <a:satOff val="-24046"/>
              <a:lumOff val="411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F1D279-89CD-423D-93C6-6CABD1384A1B}">
      <dsp:nvSpPr>
        <dsp:cNvPr id="0" name=""/>
        <dsp:cNvSpPr/>
      </dsp:nvSpPr>
      <dsp:spPr>
        <a:xfrm>
          <a:off x="0" y="2187288"/>
          <a:ext cx="5641974" cy="546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/>
            <a:t>Sıkça görülen örnekler;</a:t>
          </a:r>
          <a:endParaRPr lang="en-US" sz="2000" kern="1200"/>
        </a:p>
      </dsp:txBody>
      <dsp:txXfrm>
        <a:off x="0" y="2187288"/>
        <a:ext cx="5641974" cy="546672"/>
      </dsp:txXfrm>
    </dsp:sp>
    <dsp:sp modelId="{58C1A3B2-A2D9-444B-AC70-0C6A1B8B9060}">
      <dsp:nvSpPr>
        <dsp:cNvPr id="0" name=""/>
        <dsp:cNvSpPr/>
      </dsp:nvSpPr>
      <dsp:spPr>
        <a:xfrm>
          <a:off x="0" y="2733961"/>
          <a:ext cx="5641974" cy="0"/>
        </a:xfrm>
        <a:prstGeom prst="line">
          <a:avLst/>
        </a:prstGeom>
        <a:solidFill>
          <a:schemeClr val="accent2">
            <a:hueOff val="267855"/>
            <a:satOff val="-30058"/>
            <a:lumOff val="5147"/>
            <a:alphaOff val="0"/>
          </a:schemeClr>
        </a:solidFill>
        <a:ln w="19050" cap="flat" cmpd="sng" algn="ctr">
          <a:solidFill>
            <a:schemeClr val="accent2">
              <a:hueOff val="267855"/>
              <a:satOff val="-30058"/>
              <a:lumOff val="51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AFD186-114F-4F22-8E7F-7D7421DD96A3}">
      <dsp:nvSpPr>
        <dsp:cNvPr id="0" name=""/>
        <dsp:cNvSpPr/>
      </dsp:nvSpPr>
      <dsp:spPr>
        <a:xfrm>
          <a:off x="0" y="2733961"/>
          <a:ext cx="5641974" cy="546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/>
            <a:t>bir ders ödevi</a:t>
          </a:r>
          <a:endParaRPr lang="en-US" sz="2000" kern="1200"/>
        </a:p>
      </dsp:txBody>
      <dsp:txXfrm>
        <a:off x="0" y="2733961"/>
        <a:ext cx="5641974" cy="546672"/>
      </dsp:txXfrm>
    </dsp:sp>
    <dsp:sp modelId="{70DE91A0-5267-46A0-85C9-D6C71854E6FD}">
      <dsp:nvSpPr>
        <dsp:cNvPr id="0" name=""/>
        <dsp:cNvSpPr/>
      </dsp:nvSpPr>
      <dsp:spPr>
        <a:xfrm>
          <a:off x="0" y="3280633"/>
          <a:ext cx="5641974" cy="0"/>
        </a:xfrm>
        <a:prstGeom prst="line">
          <a:avLst/>
        </a:prstGeom>
        <a:solidFill>
          <a:schemeClr val="accent2">
            <a:hueOff val="321426"/>
            <a:satOff val="-36069"/>
            <a:lumOff val="6177"/>
            <a:alphaOff val="0"/>
          </a:schemeClr>
        </a:solidFill>
        <a:ln w="19050" cap="flat" cmpd="sng" algn="ctr">
          <a:solidFill>
            <a:schemeClr val="accent2">
              <a:hueOff val="321426"/>
              <a:satOff val="-36069"/>
              <a:lumOff val="6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DC5F1F-95BC-454E-8E29-C07F14FB9C8A}">
      <dsp:nvSpPr>
        <dsp:cNvPr id="0" name=""/>
        <dsp:cNvSpPr/>
      </dsp:nvSpPr>
      <dsp:spPr>
        <a:xfrm>
          <a:off x="0" y="3280633"/>
          <a:ext cx="5641974" cy="546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/>
            <a:t>analitik deneme</a:t>
          </a:r>
          <a:endParaRPr lang="en-US" sz="2000" kern="1200"/>
        </a:p>
      </dsp:txBody>
      <dsp:txXfrm>
        <a:off x="0" y="3280633"/>
        <a:ext cx="5641974" cy="546672"/>
      </dsp:txXfrm>
    </dsp:sp>
    <dsp:sp modelId="{D89C93BC-C98D-4B49-8ABE-E6602AF70518}">
      <dsp:nvSpPr>
        <dsp:cNvPr id="0" name=""/>
        <dsp:cNvSpPr/>
      </dsp:nvSpPr>
      <dsp:spPr>
        <a:xfrm>
          <a:off x="0" y="3827305"/>
          <a:ext cx="5641974" cy="0"/>
        </a:xfrm>
        <a:prstGeom prst="line">
          <a:avLst/>
        </a:prstGeom>
        <a:solidFill>
          <a:schemeClr val="accent2">
            <a:hueOff val="374997"/>
            <a:satOff val="-42081"/>
            <a:lumOff val="7206"/>
            <a:alphaOff val="0"/>
          </a:schemeClr>
        </a:solidFill>
        <a:ln w="19050" cap="flat" cmpd="sng" algn="ctr">
          <a:solidFill>
            <a:schemeClr val="accent2">
              <a:hueOff val="374997"/>
              <a:satOff val="-42081"/>
              <a:lumOff val="72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E24AF2-798F-4C8F-AE0F-565EABD48A6F}">
      <dsp:nvSpPr>
        <dsp:cNvPr id="0" name=""/>
        <dsp:cNvSpPr/>
      </dsp:nvSpPr>
      <dsp:spPr>
        <a:xfrm>
          <a:off x="0" y="3852020"/>
          <a:ext cx="5641974" cy="546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/>
            <a:t>inceleme makalesi</a:t>
          </a:r>
          <a:endParaRPr lang="en-US" sz="2000" kern="1200" dirty="0"/>
        </a:p>
      </dsp:txBody>
      <dsp:txXfrm>
        <a:off x="0" y="3852020"/>
        <a:ext cx="5641974" cy="546672"/>
      </dsp:txXfrm>
    </dsp:sp>
    <dsp:sp modelId="{F910B72A-62BE-421E-A31B-BB3DFF113B7F}">
      <dsp:nvSpPr>
        <dsp:cNvPr id="0" name=""/>
        <dsp:cNvSpPr/>
      </dsp:nvSpPr>
      <dsp:spPr>
        <a:xfrm>
          <a:off x="0" y="4373977"/>
          <a:ext cx="5641974" cy="0"/>
        </a:xfrm>
        <a:prstGeom prst="line">
          <a:avLst/>
        </a:prstGeom>
        <a:solidFill>
          <a:schemeClr val="accent2">
            <a:hueOff val="428568"/>
            <a:satOff val="-48092"/>
            <a:lumOff val="8236"/>
            <a:alphaOff val="0"/>
          </a:schemeClr>
        </a:solidFill>
        <a:ln w="19050" cap="flat" cmpd="sng" algn="ctr">
          <a:solidFill>
            <a:schemeClr val="accent2">
              <a:hueOff val="428568"/>
              <a:satOff val="-48092"/>
              <a:lumOff val="823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8D360C-4F20-4C14-AC6F-76F85ABDA98C}">
      <dsp:nvSpPr>
        <dsp:cNvPr id="0" name=""/>
        <dsp:cNvSpPr/>
      </dsp:nvSpPr>
      <dsp:spPr>
        <a:xfrm>
          <a:off x="0" y="4373977"/>
          <a:ext cx="5641974" cy="546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/>
            <a:t>inceleme raporları </a:t>
          </a:r>
          <a:endParaRPr lang="en-US" sz="2000" kern="1200"/>
        </a:p>
      </dsp:txBody>
      <dsp:txXfrm>
        <a:off x="0" y="4373977"/>
        <a:ext cx="5641974" cy="54667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309D9B-1B66-4C69-A876-996BFE1658C3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AD1D90-AB1A-4D22-BB5E-EC5D392E5D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4427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AD1D90-AB1A-4D22-BB5E-EC5D392E5DD6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2575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38400" y="3159761"/>
            <a:ext cx="6096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6320" y="1219200"/>
            <a:ext cx="100584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4800" y="3375491"/>
            <a:ext cx="82296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CF3B9-BB00-4469-95D7-95D0A0DACB2C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C10A4-0AD3-466C-AD6E-1FC39DB163FB}" type="slidenum">
              <a:rPr lang="tr-TR" smtClean="0"/>
              <a:t>‹#›</a:t>
            </a:fld>
            <a:endParaRPr lang="tr-T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CF3B9-BB00-4469-95D7-95D0A0DACB2C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C10A4-0AD3-466C-AD6E-1FC39DB163FB}" type="slidenum">
              <a:rPr lang="tr-TR" smtClean="0"/>
              <a:t>‹#›</a:t>
            </a:fld>
            <a:endParaRPr lang="tr-TR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689600" y="4074498"/>
            <a:ext cx="6096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0" y="4267368"/>
            <a:ext cx="49784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CF3B9-BB00-4469-95D7-95D0A0DACB2C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C10A4-0AD3-466C-AD6E-1FC39DB163FB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0" y="1905000"/>
            <a:ext cx="804672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CF3B9-BB00-4469-95D7-95D0A0DACB2C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C10A4-0AD3-466C-AD6E-1FC39DB163FB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792224" y="658368"/>
            <a:ext cx="4364736" cy="34290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705600" y="658369"/>
            <a:ext cx="4364736" cy="34321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816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92224" y="1371600"/>
            <a:ext cx="43688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60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05600" y="1371600"/>
            <a:ext cx="4364736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08853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73707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CF3B9-BB00-4469-95D7-95D0A0DACB2C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C10A4-0AD3-466C-AD6E-1FC39DB163FB}" type="slidenum">
              <a:rPr lang="tr-TR" smtClean="0"/>
              <a:t>‹#›</a:t>
            </a:fld>
            <a:endParaRPr lang="tr-TR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CF3B9-BB00-4469-95D7-95D0A0DACB2C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C10A4-0AD3-466C-AD6E-1FC39DB163FB}" type="slidenum">
              <a:rPr lang="tr-TR" smtClean="0"/>
              <a:t>‹#›</a:t>
            </a:fld>
            <a:endParaRPr lang="tr-T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CF3B9-BB00-4469-95D7-95D0A0DACB2C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C10A4-0AD3-466C-AD6E-1FC39DB163FB}" type="slidenum">
              <a:rPr lang="tr-TR" smtClean="0"/>
              <a:t>‹#›</a:t>
            </a:fld>
            <a:endParaRPr lang="tr-T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105227" y="1774588"/>
            <a:ext cx="6096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685801"/>
            <a:ext cx="57912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0" y="685801"/>
            <a:ext cx="34544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CF3B9-BB00-4469-95D7-95D0A0DACB2C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C10A4-0AD3-466C-AD6E-1FC39DB163FB}" type="slidenum">
              <a:rPr lang="tr-TR" smtClean="0"/>
              <a:t>‹#›</a:t>
            </a:fld>
            <a:endParaRPr lang="tr-T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25600" y="612776"/>
            <a:ext cx="89408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00" y="3453047"/>
            <a:ext cx="67056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7136" y="3331464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CF3B9-BB00-4469-95D7-95D0A0DACB2C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C10A4-0AD3-466C-AD6E-1FC39DB163FB}" type="slidenum">
              <a:rPr lang="tr-TR" smtClean="0"/>
              <a:t>‹#›</a:t>
            </a:fld>
            <a:endParaRPr lang="tr-TR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4800" y="685802"/>
            <a:ext cx="7721600" cy="3505199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CF3B9-BB00-4469-95D7-95D0A0DACB2C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0A4-0AD3-466C-AD6E-1FC39DB163F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2800" y="609601"/>
            <a:ext cx="2844800" cy="51816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0800" y="685801"/>
            <a:ext cx="6705600" cy="4572000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CF3B9-BB00-4469-95D7-95D0A0DACB2C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0A4-0AD3-466C-AD6E-1FC39DB163F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830961" y="1038441"/>
            <a:ext cx="965416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557464" y="419133"/>
            <a:ext cx="5538472" cy="597394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4370607" y="116855"/>
            <a:ext cx="8639149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6320" y="4876800"/>
            <a:ext cx="100584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44800" y="685802"/>
            <a:ext cx="8128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5473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3D0CF3B9-BB00-4469-95D7-95D0A0DACB2C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80" y="6154739"/>
            <a:ext cx="6096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280" y="5842000"/>
            <a:ext cx="28448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637C10A4-0AD3-466C-AD6E-1FC39DB163FB}" type="slidenum">
              <a:rPr lang="tr-TR" smtClean="0"/>
              <a:t>‹#›</a:t>
            </a:fld>
            <a:endParaRPr lang="tr-T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59" r:id="rId1"/>
    <p:sldLayoutId id="2147484160" r:id="rId2"/>
    <p:sldLayoutId id="2147484161" r:id="rId3"/>
    <p:sldLayoutId id="2147484162" r:id="rId4"/>
    <p:sldLayoutId id="2147484163" r:id="rId5"/>
    <p:sldLayoutId id="2147484164" r:id="rId6"/>
    <p:sldLayoutId id="2147484165" r:id="rId7"/>
    <p:sldLayoutId id="2147484166" r:id="rId8"/>
    <p:sldLayoutId id="2147484167" r:id="rId9"/>
    <p:sldLayoutId id="2147484168" r:id="rId10"/>
    <p:sldLayoutId id="214748416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ulakbim.gov.tr/" TargetMode="External"/><Relationship Id="rId13" Type="http://schemas.openxmlformats.org/officeDocument/2006/relationships/hyperlink" Target="http://proquest.umi.com/" TargetMode="External"/><Relationship Id="rId3" Type="http://schemas.openxmlformats.org/officeDocument/2006/relationships/hyperlink" Target="http://www.acer.edu.au/library/aei.html" TargetMode="External"/><Relationship Id="rId7" Type="http://schemas.openxmlformats.org/officeDocument/2006/relationships/hyperlink" Target="http://search.ebscohost.com/" TargetMode="External"/><Relationship Id="rId12" Type="http://schemas.openxmlformats.org/officeDocument/2006/relationships/hyperlink" Target="https://www.eric.ed.gov/" TargetMode="External"/><Relationship Id="rId2" Type="http://schemas.openxmlformats.org/officeDocument/2006/relationships/hyperlink" Target="http://scholar.google.com.tr/" TargetMode="External"/><Relationship Id="rId16" Type="http://schemas.openxmlformats.org/officeDocument/2006/relationships/hyperlink" Target="http://www.doaj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yok.gov.tr/content/view/59/111/" TargetMode="External"/><Relationship Id="rId11" Type="http://schemas.openxmlformats.org/officeDocument/2006/relationships/hyperlink" Target="http://journalseek.net/" TargetMode="External"/><Relationship Id="rId5" Type="http://schemas.openxmlformats.org/officeDocument/2006/relationships/hyperlink" Target="http://www.leeds.ac.uk/bei/journals" TargetMode="External"/><Relationship Id="rId15" Type="http://schemas.openxmlformats.org/officeDocument/2006/relationships/hyperlink" Target="http://www.apa.org/psycinfo/" TargetMode="External"/><Relationship Id="rId10" Type="http://schemas.openxmlformats.org/officeDocument/2006/relationships/hyperlink" Target="http://www.kdm.anadolu.edu.tr/vt/index.html" TargetMode="External"/><Relationship Id="rId4" Type="http://schemas.openxmlformats.org/officeDocument/2006/relationships/hyperlink" Target="http://scholar.google.com.tr/intl/tr/scholar/about.html" TargetMode="External"/><Relationship Id="rId9" Type="http://schemas.openxmlformats.org/officeDocument/2006/relationships/hyperlink" Target="http://www.sciencedirect.com/" TargetMode="External"/><Relationship Id="rId14" Type="http://schemas.openxmlformats.org/officeDocument/2006/relationships/hyperlink" Target="http://www.hwwilson.com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62AE8E50-35D4-4D5A-A4BB-168CBB027D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3" y="6"/>
            <a:ext cx="12188727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B94D87A0-BA55-4A8B-9FD6-6109543D2B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97949" y="620726"/>
            <a:ext cx="3366055" cy="5571069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0" ty="0" sx="80000" sy="80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1B26E892-1320-40AA-9CA1-246721C187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28597" y="620726"/>
            <a:ext cx="7323231" cy="55931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kern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Garamond"/>
              </a:rPr>
              <a:t>Prof. Dr. MEVLÜT KAYA</a:t>
            </a:r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FAEBFA7E-B804-424A-88B1-E0E9D9248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597" y="1105358"/>
            <a:ext cx="7323231" cy="1390708"/>
          </a:xfrm>
        </p:spPr>
        <p:txBody>
          <a:bodyPr anchor="b">
            <a:normAutofit fontScale="90000"/>
          </a:bodyPr>
          <a:lstStyle/>
          <a:p>
            <a:pPr algn="ctr"/>
            <a:r>
              <a:rPr lang="tr-TR" sz="4800" dirty="0" smtClean="0">
                <a:solidFill>
                  <a:srgbClr val="FFFFFF"/>
                </a:solidFill>
                <a:latin typeface="Algerian" panose="04020705040A02060702" pitchFamily="82" charset="0"/>
              </a:rPr>
              <a:t>ALANYAZIN TARAMASI</a:t>
            </a:r>
            <a:r>
              <a:rPr lang="tr-TR" sz="4800" dirty="0">
                <a:solidFill>
                  <a:srgbClr val="FFFFFF"/>
                </a:solidFill>
                <a:latin typeface="Algerian" panose="04020705040A02060702" pitchFamily="82" charset="0"/>
              </a:rPr>
              <a:t/>
            </a:r>
            <a:br>
              <a:rPr lang="tr-TR" sz="4800" dirty="0">
                <a:solidFill>
                  <a:srgbClr val="FFFFFF"/>
                </a:solidFill>
                <a:latin typeface="Algerian" panose="04020705040A02060702" pitchFamily="82" charset="0"/>
              </a:rPr>
            </a:br>
            <a:r>
              <a:rPr lang="tr-TR" sz="4000" dirty="0">
                <a:solidFill>
                  <a:srgbClr val="FFFFFF"/>
                </a:solidFill>
                <a:latin typeface="Algerian" panose="04020705040A02060702" pitchFamily="82" charset="0"/>
              </a:rPr>
              <a:t>(LİTERATÜR İNCELEMESİ)</a:t>
            </a:r>
            <a:endParaRPr lang="tr-TR" sz="40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7108B7D-3A7D-412C-AB79-BB028C1753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13224" y="4297562"/>
            <a:ext cx="6353968" cy="1433391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tr-TR" sz="1400" dirty="0" smtClean="0">
                <a:solidFill>
                  <a:srgbClr val="FFFFFF"/>
                </a:solidFill>
              </a:rPr>
              <a:t>Kaynakça</a:t>
            </a:r>
            <a:r>
              <a:rPr lang="tr-TR" sz="1400" dirty="0">
                <a:solidFill>
                  <a:srgbClr val="FFFFFF"/>
                </a:solidFill>
              </a:rPr>
              <a:t>: SOSYAL BİLİMLERDE ARAŞTIRMA YÖNTEMLERİ </a:t>
            </a:r>
          </a:p>
          <a:p>
            <a:pPr>
              <a:lnSpc>
                <a:spcPct val="90000"/>
              </a:lnSpc>
            </a:pPr>
            <a:r>
              <a:rPr lang="tr-TR" sz="1400" dirty="0">
                <a:solidFill>
                  <a:srgbClr val="FFFFFF"/>
                </a:solidFill>
              </a:rPr>
              <a:t>Editör: Ali ŞİMŞEK</a:t>
            </a:r>
          </a:p>
          <a:p>
            <a:pPr>
              <a:lnSpc>
                <a:spcPct val="90000"/>
              </a:lnSpc>
            </a:pPr>
            <a:r>
              <a:rPr lang="tr-TR" sz="1400" dirty="0">
                <a:solidFill>
                  <a:srgbClr val="FFFFFF"/>
                </a:solidFill>
              </a:rPr>
              <a:t>T.C. Anadolu Üniversitesi Yayını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C9A1F79C-E4D1-4AAE-BA11-3A09005252E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842932" y="4214336"/>
            <a:ext cx="512064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6620769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xmlns="" id="{4359BE31-6EFC-400E-AFEF-89544DB70A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0731443"/>
              </p:ext>
            </p:extLst>
          </p:nvPr>
        </p:nvGraphicFramePr>
        <p:xfrm>
          <a:off x="5603879" y="954088"/>
          <a:ext cx="5641975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83A844BF-BBDB-42FA-AB07-89E3A93AC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151" y="643467"/>
            <a:ext cx="3415612" cy="5571066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tr-TR" dirty="0" err="1" smtClean="0">
                <a:solidFill>
                  <a:schemeClr val="tx1"/>
                </a:solidFill>
              </a:rPr>
              <a:t>İçİndekİler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6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xmlns="" id="{E514646B-758C-4684-8883-3270B70BD6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2212963"/>
              </p:ext>
            </p:extLst>
          </p:nvPr>
        </p:nvGraphicFramePr>
        <p:xfrm>
          <a:off x="2844800" y="685800"/>
          <a:ext cx="81280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DAF9CC36-9B9A-412E-BA7F-9A6ABF197B0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/>
          </a:solidFill>
        </p:spPr>
        <p:txBody>
          <a:bodyPr>
            <a:normAutofit/>
          </a:bodyPr>
          <a:lstStyle/>
          <a:p>
            <a:r>
              <a:rPr lang="tr-TR"/>
              <a:t>Giriş</a:t>
            </a:r>
          </a:p>
        </p:txBody>
      </p:sp>
    </p:spTree>
    <p:extLst>
      <p:ext uri="{BB962C8B-B14F-4D97-AF65-F5344CB8AC3E}">
        <p14:creationId xmlns:p14="http://schemas.microsoft.com/office/powerpoint/2010/main" val="142726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xmlns="" id="{E34C596B-EFDE-48F2-8FDE-0B67B82CC0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707383"/>
              </p:ext>
            </p:extLst>
          </p:nvPr>
        </p:nvGraphicFramePr>
        <p:xfrm>
          <a:off x="1368715" y="667062"/>
          <a:ext cx="9720263" cy="5179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2762900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ürkiye'de 2018'de kişi başına 7 kitap düştü - - Kültür Sanat Haberleri">
            <a:extLst>
              <a:ext uri="{FF2B5EF4-FFF2-40B4-BE49-F238E27FC236}">
                <a16:creationId xmlns:a16="http://schemas.microsoft.com/office/drawing/2014/main" xmlns="" id="{01A0AEEA-E5A8-429E-A732-A5F8F77CC6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39860" y="1519321"/>
            <a:ext cx="5852141" cy="329183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6B3367FD-EE6B-4C2B-AE9A-B517FBDB4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369" y="942535"/>
            <a:ext cx="6007027" cy="4958862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endParaRPr lang="tr-TR" dirty="0" smtClean="0">
              <a:solidFill>
                <a:srgbClr val="FFFFFF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tr-TR" dirty="0">
              <a:solidFill>
                <a:srgbClr val="FFFFFF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tr-TR" dirty="0" smtClean="0">
              <a:solidFill>
                <a:srgbClr val="FFFFFF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tr-TR" dirty="0" err="1" smtClean="0">
                <a:solidFill>
                  <a:srgbClr val="FFFFFF"/>
                </a:solidFill>
              </a:rPr>
              <a:t>Alanyazın</a:t>
            </a:r>
            <a:r>
              <a:rPr lang="tr-TR" dirty="0" smtClean="0">
                <a:solidFill>
                  <a:srgbClr val="FFFFFF"/>
                </a:solidFill>
              </a:rPr>
              <a:t> </a:t>
            </a:r>
            <a:r>
              <a:rPr lang="tr-TR" dirty="0">
                <a:solidFill>
                  <a:srgbClr val="FFFFFF"/>
                </a:solidFill>
              </a:rPr>
              <a:t>taraması ayrıca önceki çalışmaların güçlü zayıf yönlerini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>
                <a:solidFill>
                  <a:srgbClr val="FFFFFF"/>
                </a:solidFill>
              </a:rPr>
              <a:t>Konular arasındaki bağlantıları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>
                <a:solidFill>
                  <a:srgbClr val="FFFFFF"/>
                </a:solidFill>
              </a:rPr>
              <a:t>Alanda gözlenen boşlukları da ortaya koyar</a:t>
            </a:r>
          </a:p>
          <a:p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20155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eden/Nasıl Yazmaya Başladım?. “Söz vermiştim kendi kendime: yazı bile… |  by Ceyhun Çözvelioğlu | Software Development Turkey | Medium">
            <a:extLst>
              <a:ext uri="{FF2B5EF4-FFF2-40B4-BE49-F238E27FC236}">
                <a16:creationId xmlns:a16="http://schemas.microsoft.com/office/drawing/2014/main" xmlns="" id="{0EB9B581-8BED-4792-9C2C-EA76F68EDE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8" r="5302" b="-2"/>
          <a:stretch/>
        </p:blipFill>
        <p:spPr bwMode="auto">
          <a:xfrm>
            <a:off x="327546" y="321733"/>
            <a:ext cx="7058307" cy="410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xmlns="" id="{18B1F6FF-8576-44BE-9BC1-EF79C2888B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3005498"/>
              </p:ext>
            </p:extLst>
          </p:nvPr>
        </p:nvGraphicFramePr>
        <p:xfrm>
          <a:off x="7810500" y="71829"/>
          <a:ext cx="3824683" cy="6767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03232681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508A1180-3F12-4150-8582-1A77FA856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8600" y="804333"/>
            <a:ext cx="5130800" cy="5249334"/>
          </a:xfrm>
          <a:solidFill>
            <a:schemeClr val="accent3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anchor="ctr">
            <a:normAutofit/>
          </a:bodyPr>
          <a:lstStyle/>
          <a:p>
            <a:r>
              <a:rPr lang="tr-TR" b="1" dirty="0" err="1">
                <a:solidFill>
                  <a:srgbClr val="FFFFFF"/>
                </a:solidFill>
              </a:rPr>
              <a:t>Alanyazın</a:t>
            </a:r>
            <a:r>
              <a:rPr lang="tr-TR" dirty="0">
                <a:solidFill>
                  <a:srgbClr val="FFFFFF"/>
                </a:solidFill>
              </a:rPr>
              <a:t>; bir konu hakkında üretilmiş kaynakların toplamıdır. Örneğin ,dergi, makale, kitap vb. </a:t>
            </a:r>
            <a:endParaRPr lang="tr-TR" dirty="0" smtClean="0">
              <a:solidFill>
                <a:srgbClr val="FFFFFF"/>
              </a:solidFill>
            </a:endParaRPr>
          </a:p>
          <a:p>
            <a:r>
              <a:rPr lang="tr-TR" b="1" dirty="0" err="1" smtClean="0">
                <a:solidFill>
                  <a:srgbClr val="FFFFFF"/>
                </a:solidFill>
              </a:rPr>
              <a:t>Alanyazın</a:t>
            </a:r>
            <a:r>
              <a:rPr lang="tr-TR" b="1" dirty="0" smtClean="0">
                <a:solidFill>
                  <a:srgbClr val="FFFFFF"/>
                </a:solidFill>
              </a:rPr>
              <a:t> </a:t>
            </a:r>
            <a:r>
              <a:rPr lang="tr-TR" b="1" dirty="0">
                <a:solidFill>
                  <a:srgbClr val="FFFFFF"/>
                </a:solidFill>
              </a:rPr>
              <a:t>taraması</a:t>
            </a:r>
            <a:r>
              <a:rPr lang="tr-TR" dirty="0">
                <a:solidFill>
                  <a:srgbClr val="FFFFFF"/>
                </a:solidFill>
              </a:rPr>
              <a:t>; bir konu ile ilgili daha önceden üretilmiş olan bilgileri amaçlı biçimde incelemek ve değerlendirmektir.</a:t>
            </a:r>
          </a:p>
          <a:p>
            <a:pPr marL="0" indent="0">
              <a:buNone/>
            </a:pPr>
            <a:endParaRPr lang="tr-TR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tr-TR" b="1" dirty="0">
                <a:solidFill>
                  <a:schemeClr val="tx2">
                    <a:lumMod val="25000"/>
                  </a:schemeClr>
                </a:solidFill>
                <a:highlight>
                  <a:srgbClr val="00FF00"/>
                </a:highlight>
              </a:rPr>
              <a:t>Değerlendir ama eleştirel ve derinlemesine</a:t>
            </a:r>
            <a:r>
              <a:rPr lang="tr-TR" b="1" dirty="0">
                <a:solidFill>
                  <a:srgbClr val="FFFFFF"/>
                </a:solidFill>
                <a:highlight>
                  <a:srgbClr val="00FF00"/>
                </a:highlight>
              </a:rPr>
              <a:t> </a:t>
            </a:r>
          </a:p>
          <a:p>
            <a:pPr marL="0" indent="0">
              <a:buNone/>
            </a:pPr>
            <a:r>
              <a:rPr lang="tr-TR" dirty="0" err="1">
                <a:solidFill>
                  <a:srgbClr val="FFFFFF"/>
                </a:solidFill>
              </a:rPr>
              <a:t>Alanyazın</a:t>
            </a:r>
            <a:r>
              <a:rPr lang="tr-TR" dirty="0">
                <a:solidFill>
                  <a:srgbClr val="FFFFFF"/>
                </a:solidFill>
              </a:rPr>
              <a:t> taramasında</a:t>
            </a:r>
          </a:p>
          <a:p>
            <a:pPr marL="0" indent="0">
              <a:buNone/>
            </a:pPr>
            <a:r>
              <a:rPr lang="tr-TR" dirty="0">
                <a:solidFill>
                  <a:srgbClr val="FFFFFF"/>
                </a:solidFill>
              </a:rPr>
              <a:t>Kaynaklardan bilgi toplamak kadar</a:t>
            </a:r>
          </a:p>
          <a:p>
            <a:pPr marL="0" indent="0">
              <a:buNone/>
            </a:pPr>
            <a:r>
              <a:rPr lang="tr-TR" b="1" dirty="0">
                <a:solidFill>
                  <a:srgbClr val="FFFFFF"/>
                </a:solidFill>
              </a:rPr>
              <a:t>Kaynakların değerlendirilmesi </a:t>
            </a:r>
            <a:r>
              <a:rPr lang="tr-TR" dirty="0">
                <a:solidFill>
                  <a:srgbClr val="FFFFFF"/>
                </a:solidFill>
              </a:rPr>
              <a:t>ve</a:t>
            </a:r>
          </a:p>
          <a:p>
            <a:pPr marL="0" indent="0">
              <a:buNone/>
            </a:pPr>
            <a:r>
              <a:rPr lang="tr-TR" b="1" dirty="0">
                <a:solidFill>
                  <a:srgbClr val="FFFFFF"/>
                </a:solidFill>
              </a:rPr>
              <a:t>Kaynakların sunulması </a:t>
            </a:r>
            <a:r>
              <a:rPr lang="tr-TR" dirty="0">
                <a:solidFill>
                  <a:srgbClr val="FFFFFF"/>
                </a:solidFill>
              </a:rPr>
              <a:t>da önemlidir.</a:t>
            </a: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79059D31-30CA-4313-87A5-EA944BAC9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9" y="804333"/>
            <a:ext cx="4958291" cy="5249334"/>
          </a:xfrm>
        </p:spPr>
        <p:txBody>
          <a:bodyPr>
            <a:normAutofit/>
          </a:bodyPr>
          <a:lstStyle/>
          <a:p>
            <a:pPr algn="r"/>
            <a:r>
              <a:rPr lang="tr-TR" dirty="0">
                <a:solidFill>
                  <a:schemeClr val="accent2"/>
                </a:solidFill>
              </a:rPr>
              <a:t>ALANYAZIN TARAMASININ ANLAMI</a:t>
            </a:r>
          </a:p>
        </p:txBody>
      </p:sp>
    </p:spTree>
    <p:extLst>
      <p:ext uri="{BB962C8B-B14F-4D97-AF65-F5344CB8AC3E}">
        <p14:creationId xmlns:p14="http://schemas.microsoft.com/office/powerpoint/2010/main" val="2985079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xmlns="" id="{01B38C8B-DAC5-4CD1-991C-C22212DF05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3652284"/>
              </p:ext>
            </p:extLst>
          </p:nvPr>
        </p:nvGraphicFramePr>
        <p:xfrm>
          <a:off x="5603879" y="954088"/>
          <a:ext cx="5641975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E0BA2A92-1D55-4D4A-8E9A-86D2160C7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71" y="643467"/>
            <a:ext cx="3415612" cy="5571066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tr-TR" sz="2800" dirty="0" err="1">
                <a:solidFill>
                  <a:schemeClr val="tx1"/>
                </a:solidFill>
              </a:rPr>
              <a:t>Alanyazın</a:t>
            </a:r>
            <a:r>
              <a:rPr lang="tr-TR" sz="2800" dirty="0">
                <a:solidFill>
                  <a:schemeClr val="tx1"/>
                </a:solidFill>
              </a:rPr>
              <a:t> taramasına örnekler;</a:t>
            </a:r>
          </a:p>
        </p:txBody>
      </p:sp>
    </p:spTree>
    <p:extLst>
      <p:ext uri="{BB962C8B-B14F-4D97-AF65-F5344CB8AC3E}">
        <p14:creationId xmlns:p14="http://schemas.microsoft.com/office/powerpoint/2010/main" val="4135152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xmlns="" id="{EAF0F58B-0188-4C4B-B45B-4C9F21483F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2439422"/>
              </p:ext>
            </p:extLst>
          </p:nvPr>
        </p:nvGraphicFramePr>
        <p:xfrm>
          <a:off x="2825750" y="2171700"/>
          <a:ext cx="81280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B1A0A82F-09F5-40B9-A9C5-B64AA0E36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70" y="476250"/>
            <a:ext cx="10058400" cy="914400"/>
          </a:xfrm>
          <a:solidFill>
            <a:schemeClr val="accent4"/>
          </a:solidFill>
        </p:spPr>
        <p:txBody>
          <a:bodyPr>
            <a:normAutofit fontScale="90000"/>
          </a:bodyPr>
          <a:lstStyle/>
          <a:p>
            <a:r>
              <a:rPr lang="tr-TR" dirty="0" err="1"/>
              <a:t>Alanyazın</a:t>
            </a:r>
            <a:r>
              <a:rPr lang="tr-TR" dirty="0"/>
              <a:t> taramasına dayalı yazı ile,</a:t>
            </a:r>
          </a:p>
        </p:txBody>
      </p:sp>
    </p:spTree>
    <p:extLst>
      <p:ext uri="{BB962C8B-B14F-4D97-AF65-F5344CB8AC3E}">
        <p14:creationId xmlns:p14="http://schemas.microsoft.com/office/powerpoint/2010/main" val="957610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4">
            <a:extLst>
              <a:ext uri="{FF2B5EF4-FFF2-40B4-BE49-F238E27FC236}">
                <a16:creationId xmlns:a16="http://schemas.microsoft.com/office/drawing/2014/main" xmlns="" id="{CD6DFEAC-63D3-42BD-873D-09DD93DE5F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8213528"/>
              </p:ext>
            </p:extLst>
          </p:nvPr>
        </p:nvGraphicFramePr>
        <p:xfrm>
          <a:off x="1023938" y="2084832"/>
          <a:ext cx="10233678" cy="35664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6839">
                  <a:extLst>
                    <a:ext uri="{9D8B030D-6E8A-4147-A177-3AD203B41FA5}">
                      <a16:colId xmlns:a16="http://schemas.microsoft.com/office/drawing/2014/main" xmlns="" val="187641240"/>
                    </a:ext>
                  </a:extLst>
                </a:gridCol>
                <a:gridCol w="5116839">
                  <a:extLst>
                    <a:ext uri="{9D8B030D-6E8A-4147-A177-3AD203B41FA5}">
                      <a16:colId xmlns:a16="http://schemas.microsoft.com/office/drawing/2014/main" xmlns="" val="666315728"/>
                    </a:ext>
                  </a:extLst>
                </a:gridCol>
              </a:tblGrid>
              <a:tr h="509494">
                <a:tc>
                  <a:txBody>
                    <a:bodyPr/>
                    <a:lstStyle/>
                    <a:p>
                      <a:r>
                        <a:rPr lang="tr-TR" sz="2400" dirty="0"/>
                        <a:t>Başarılı </a:t>
                      </a:r>
                      <a:r>
                        <a:rPr lang="tr-TR" sz="2400" dirty="0" err="1"/>
                        <a:t>alanyazın</a:t>
                      </a:r>
                      <a:r>
                        <a:rPr lang="tr-TR" sz="2400" dirty="0"/>
                        <a:t> taraması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dirty="0"/>
                        <a:t>Başarısız </a:t>
                      </a:r>
                      <a:r>
                        <a:rPr lang="tr-TR" sz="2400" dirty="0" err="1"/>
                        <a:t>alanyazın</a:t>
                      </a:r>
                      <a:r>
                        <a:rPr lang="tr-TR" sz="2400" dirty="0"/>
                        <a:t> taraması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6786856"/>
                  </a:ext>
                </a:extLst>
              </a:tr>
              <a:tr h="509494">
                <a:tc>
                  <a:txBody>
                    <a:bodyPr/>
                    <a:lstStyle/>
                    <a:p>
                      <a:r>
                        <a:rPr lang="tr-TR" dirty="0"/>
                        <a:t>Sentezlenmiş bilgi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Açıklamalı kaynakça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97031350"/>
                  </a:ext>
                </a:extLst>
              </a:tr>
              <a:tr h="509494">
                <a:tc>
                  <a:txBody>
                    <a:bodyPr/>
                    <a:lstStyle/>
                    <a:p>
                      <a:r>
                        <a:rPr lang="tr-TR" dirty="0"/>
                        <a:t>Eleştirel değerlendirme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Sınırlı betimleme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03333891"/>
                  </a:ext>
                </a:extLst>
              </a:tr>
              <a:tr h="509494">
                <a:tc>
                  <a:txBody>
                    <a:bodyPr/>
                    <a:lstStyle/>
                    <a:p>
                      <a:r>
                        <a:rPr lang="tr-TR" dirty="0"/>
                        <a:t>Geniş ve derin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Dar ve yüzeysel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23591823"/>
                  </a:ext>
                </a:extLst>
              </a:tr>
              <a:tr h="509494">
                <a:tc>
                  <a:txBody>
                    <a:bodyPr/>
                    <a:lstStyle/>
                    <a:p>
                      <a:r>
                        <a:rPr lang="tr-TR" dirty="0"/>
                        <a:t>Özlü ve anlaşılır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Karışık ve uzatılmış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15026951"/>
                  </a:ext>
                </a:extLst>
              </a:tr>
              <a:tr h="509494">
                <a:tc>
                  <a:txBody>
                    <a:bodyPr/>
                    <a:lstStyle/>
                    <a:p>
                      <a:r>
                        <a:rPr lang="tr-TR" dirty="0"/>
                        <a:t>Kurallı , ciddi ve tutarlı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Rastgele , keyfi ve düzensiz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13886363"/>
                  </a:ext>
                </a:extLst>
              </a:tr>
              <a:tr h="509494">
                <a:tc>
                  <a:txBody>
                    <a:bodyPr/>
                    <a:lstStyle/>
                    <a:p>
                      <a:r>
                        <a:rPr lang="tr-TR" dirty="0"/>
                        <a:t>Bütünleşik bir bölün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Eklektik bir metin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7677211"/>
                  </a:ext>
                </a:extLst>
              </a:tr>
            </a:tbl>
          </a:graphicData>
        </a:graphic>
      </p:graphicFrame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09DBF53A-6751-4F23-B98B-272563430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020" y="857250"/>
            <a:ext cx="10058400" cy="914400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tr-TR" dirty="0"/>
              <a:t>Başarılı ve başarısız </a:t>
            </a:r>
            <a:r>
              <a:rPr lang="tr-TR" dirty="0" err="1"/>
              <a:t>alanyazın</a:t>
            </a:r>
            <a:r>
              <a:rPr lang="tr-TR" dirty="0"/>
              <a:t> taraması</a:t>
            </a:r>
          </a:p>
        </p:txBody>
      </p:sp>
    </p:spTree>
    <p:extLst>
      <p:ext uri="{BB962C8B-B14F-4D97-AF65-F5344CB8AC3E}">
        <p14:creationId xmlns:p14="http://schemas.microsoft.com/office/powerpoint/2010/main" val="357702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E979DBE-9968-4AF4-A679-C7F6BFE15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7859" y="2247316"/>
            <a:ext cx="8128000" cy="3657599"/>
          </a:xfrm>
          <a:solidFill>
            <a:schemeClr val="tx2">
              <a:lumMod val="50000"/>
            </a:schemeClr>
          </a:solidFill>
          <a:ln>
            <a:solidFill>
              <a:schemeClr val="accent2"/>
            </a:solidFill>
          </a:ln>
        </p:spPr>
        <p:txBody>
          <a:bodyPr>
            <a:normAutofit lnSpcReduction="10000"/>
          </a:bodyPr>
          <a:lstStyle/>
          <a:p>
            <a:r>
              <a:rPr lang="tr-TR" dirty="0"/>
              <a:t>Belirli konuyla ilgili fikirlerin mantıksal akışı,</a:t>
            </a:r>
          </a:p>
          <a:p>
            <a:r>
              <a:rPr lang="tr-TR" dirty="0"/>
              <a:t>İlgili kaynaklardan tutarlı biçimde belirtilmesi,</a:t>
            </a:r>
          </a:p>
          <a:p>
            <a:r>
              <a:rPr lang="tr-TR" dirty="0"/>
              <a:t>Uygun terminolojinin kullanımı</a:t>
            </a:r>
          </a:p>
          <a:p>
            <a:r>
              <a:rPr lang="tr-TR" dirty="0"/>
              <a:t>Önceki çalışmaların hem yansız hem de kapsamlı olarak </a:t>
            </a:r>
          </a:p>
          <a:p>
            <a:pPr marL="18288" indent="0">
              <a:buNone/>
            </a:pPr>
            <a:r>
              <a:rPr lang="tr-TR" dirty="0"/>
              <a:t>                                                                         incelenmesini gerektirir.</a:t>
            </a:r>
          </a:p>
          <a:p>
            <a:r>
              <a:rPr lang="tr-TR" dirty="0"/>
              <a:t>Buna göre dikkat edilmesi gerekenler;</a:t>
            </a:r>
          </a:p>
          <a:p>
            <a:r>
              <a:rPr lang="tr-TR" dirty="0"/>
              <a:t>Tez konusuna bağlı kalınmalı,</a:t>
            </a:r>
          </a:p>
          <a:p>
            <a:r>
              <a:rPr lang="tr-TR" dirty="0"/>
              <a:t>Var olan sonuçlar sentezlenmeli,</a:t>
            </a:r>
          </a:p>
          <a:p>
            <a:r>
              <a:rPr lang="tr-TR" dirty="0"/>
              <a:t>Tartışmalı alanlar belirlenmeli,</a:t>
            </a:r>
          </a:p>
          <a:p>
            <a:r>
              <a:rPr lang="tr-TR" dirty="0"/>
              <a:t>Yeni araştırma soruları formüle edilmelidir</a:t>
            </a: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97E6E3F5-7490-4326-B7B7-C97DD051B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55236"/>
            <a:ext cx="9720072" cy="1499616"/>
          </a:xfrm>
          <a:solidFill>
            <a:schemeClr val="accent2"/>
          </a:solidFill>
        </p:spPr>
        <p:txBody>
          <a:bodyPr/>
          <a:lstStyle/>
          <a:p>
            <a:r>
              <a:rPr lang="tr-TR" dirty="0"/>
              <a:t>Başarılı bir </a:t>
            </a:r>
            <a:r>
              <a:rPr lang="tr-TR" dirty="0" err="1"/>
              <a:t>alanyazın</a:t>
            </a:r>
            <a:r>
              <a:rPr lang="tr-TR" dirty="0"/>
              <a:t> taraması;</a:t>
            </a:r>
          </a:p>
        </p:txBody>
      </p:sp>
    </p:spTree>
    <p:extLst>
      <p:ext uri="{BB962C8B-B14F-4D97-AF65-F5344CB8AC3E}">
        <p14:creationId xmlns:p14="http://schemas.microsoft.com/office/powerpoint/2010/main" val="3203711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92EEB5BF-840B-4B2E-B3A0-A7DEC6E19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870" y="971550"/>
            <a:ext cx="10058400" cy="914400"/>
          </a:xfrm>
          <a:solidFill>
            <a:schemeClr val="tx2">
              <a:lumMod val="90000"/>
            </a:schemeClr>
          </a:solidFill>
        </p:spPr>
        <p:txBody>
          <a:bodyPr/>
          <a:lstStyle/>
          <a:p>
            <a:r>
              <a:rPr lang="tr-TR" dirty="0" smtClean="0"/>
              <a:t>  Kaynaklar ve İşlevi</a:t>
            </a:r>
            <a:endParaRPr lang="tr-TR" dirty="0"/>
          </a:p>
        </p:txBody>
      </p:sp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xmlns="" id="{EA19DA31-E4E0-42C2-827D-6A9AEE0AB6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5443228"/>
              </p:ext>
            </p:extLst>
          </p:nvPr>
        </p:nvGraphicFramePr>
        <p:xfrm>
          <a:off x="1300101" y="2084838"/>
          <a:ext cx="916813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3461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437D3ABA-4793-4513-86F0-F9D28A8C7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600" y="2362202"/>
            <a:ext cx="8128000" cy="3657599"/>
          </a:xfrm>
          <a:solidFill>
            <a:schemeClr val="tx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tr-TR" dirty="0"/>
              <a:t>a) Önemli kaynaklar nelerdir?</a:t>
            </a:r>
          </a:p>
          <a:p>
            <a:r>
              <a:rPr lang="tr-TR" dirty="0"/>
              <a:t>b) Temel sorun nedir?</a:t>
            </a:r>
          </a:p>
          <a:p>
            <a:r>
              <a:rPr lang="tr-TR" dirty="0"/>
              <a:t>c) Bakış açıları nelerdir?</a:t>
            </a:r>
          </a:p>
          <a:p>
            <a:r>
              <a:rPr lang="tr-TR" dirty="0"/>
              <a:t>d) Sorunun kökeni ve tanımı nedir?</a:t>
            </a:r>
          </a:p>
          <a:p>
            <a:r>
              <a:rPr lang="tr-TR" dirty="0"/>
              <a:t>e) Önemli kuram, kavram ve görüşler nelerdir?</a:t>
            </a:r>
          </a:p>
          <a:p>
            <a:r>
              <a:rPr lang="tr-TR" dirty="0"/>
              <a:t>f) Epistemolojik ve ontolojik tabanı nedir?</a:t>
            </a:r>
          </a:p>
          <a:p>
            <a:r>
              <a:rPr lang="tr-TR" dirty="0"/>
              <a:t>g) Konu hakkında bilgi nasıl düzenlenmiştir?</a:t>
            </a:r>
          </a:p>
          <a:p>
            <a:r>
              <a:rPr lang="tr-TR" dirty="0"/>
              <a:t>h) Araştırılmayan ve sorulmayan soru ne?</a:t>
            </a: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89B7E4B-EBAF-4EF0-A595-960700AF2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10266"/>
            <a:ext cx="9720072" cy="1499616"/>
          </a:xfrm>
          <a:solidFill>
            <a:schemeClr val="accent2"/>
          </a:solidFill>
        </p:spPr>
        <p:txBody>
          <a:bodyPr/>
          <a:lstStyle/>
          <a:p>
            <a:r>
              <a:rPr lang="tr-TR" dirty="0" err="1"/>
              <a:t>Alanyazın</a:t>
            </a:r>
            <a:r>
              <a:rPr lang="tr-TR" dirty="0"/>
              <a:t> taramasında bulunan yanıtlar</a:t>
            </a:r>
          </a:p>
        </p:txBody>
      </p:sp>
    </p:spTree>
    <p:extLst>
      <p:ext uri="{BB962C8B-B14F-4D97-AF65-F5344CB8AC3E}">
        <p14:creationId xmlns:p14="http://schemas.microsoft.com/office/powerpoint/2010/main" val="1655921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4">
            <a:extLst>
              <a:ext uri="{FF2B5EF4-FFF2-40B4-BE49-F238E27FC236}">
                <a16:creationId xmlns:a16="http://schemas.microsoft.com/office/drawing/2014/main" xmlns="" id="{3EB5794A-0628-4E82-ABC5-5981DCBB92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1713899"/>
              </p:ext>
            </p:extLst>
          </p:nvPr>
        </p:nvGraphicFramePr>
        <p:xfrm>
          <a:off x="1023941" y="2084832"/>
          <a:ext cx="9720263" cy="4424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0263">
                  <a:extLst>
                    <a:ext uri="{9D8B030D-6E8A-4147-A177-3AD203B41FA5}">
                      <a16:colId xmlns:a16="http://schemas.microsoft.com/office/drawing/2014/main" xmlns="" val="2766947861"/>
                    </a:ext>
                  </a:extLst>
                </a:gridCol>
              </a:tblGrid>
              <a:tr h="442446">
                <a:tc>
                  <a:txBody>
                    <a:bodyPr/>
                    <a:lstStyle/>
                    <a:p>
                      <a:r>
                        <a:rPr lang="tr-TR" dirty="0"/>
                        <a:t>Kavramsal çerçeve oluşturmak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1259643"/>
                  </a:ext>
                </a:extLst>
              </a:tr>
              <a:tr h="442446">
                <a:tc>
                  <a:txBody>
                    <a:bodyPr/>
                    <a:lstStyle/>
                    <a:p>
                      <a:r>
                        <a:rPr lang="tr-TR" sz="2000" dirty="0"/>
                        <a:t>Sorunu sınırlamak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2903293"/>
                  </a:ext>
                </a:extLst>
              </a:tr>
              <a:tr h="442446">
                <a:tc>
                  <a:txBody>
                    <a:bodyPr/>
                    <a:lstStyle/>
                    <a:p>
                      <a:r>
                        <a:rPr lang="tr-TR" sz="2000" dirty="0"/>
                        <a:t>Yeni yaklaşımlar bulmak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8763426"/>
                  </a:ext>
                </a:extLst>
              </a:tr>
              <a:tr h="442446">
                <a:tc>
                  <a:txBody>
                    <a:bodyPr/>
                    <a:lstStyle/>
                    <a:p>
                      <a:r>
                        <a:rPr lang="tr-TR" sz="2000" dirty="0"/>
                        <a:t>Olanaksız ile uğraşmayı önlemek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3324564"/>
                  </a:ext>
                </a:extLst>
              </a:tr>
              <a:tr h="442446">
                <a:tc>
                  <a:txBody>
                    <a:bodyPr/>
                    <a:lstStyle/>
                    <a:p>
                      <a:r>
                        <a:rPr lang="tr-TR" sz="2000" dirty="0"/>
                        <a:t>Alandaki güncel tartışmaları saptamak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41856676"/>
                  </a:ext>
                </a:extLst>
              </a:tr>
              <a:tr h="442446">
                <a:tc>
                  <a:txBody>
                    <a:bodyPr/>
                    <a:lstStyle/>
                    <a:p>
                      <a:r>
                        <a:rPr lang="tr-TR" sz="2000" dirty="0"/>
                        <a:t>Sorular ve </a:t>
                      </a:r>
                      <a:r>
                        <a:rPr lang="tr-TR" sz="2000" dirty="0" err="1"/>
                        <a:t>denenceler</a:t>
                      </a:r>
                      <a:r>
                        <a:rPr lang="tr-TR" sz="2000" dirty="0"/>
                        <a:t> geliştirmek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7291159"/>
                  </a:ext>
                </a:extLst>
              </a:tr>
              <a:tr h="442446">
                <a:tc>
                  <a:txBody>
                    <a:bodyPr/>
                    <a:lstStyle/>
                    <a:p>
                      <a:r>
                        <a:rPr lang="tr-TR" sz="2000" dirty="0"/>
                        <a:t>Önemli çalışmalar ve kişileri öğrenmek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51440072"/>
                  </a:ext>
                </a:extLst>
              </a:tr>
              <a:tr h="442446">
                <a:tc>
                  <a:txBody>
                    <a:bodyPr/>
                    <a:lstStyle/>
                    <a:p>
                      <a:r>
                        <a:rPr lang="tr-TR" sz="2000" dirty="0"/>
                        <a:t>Elde edilen sonuçları karşılaştırmak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21492248"/>
                  </a:ext>
                </a:extLst>
              </a:tr>
              <a:tr h="442446">
                <a:tc>
                  <a:txBody>
                    <a:bodyPr/>
                    <a:lstStyle/>
                    <a:p>
                      <a:r>
                        <a:rPr lang="tr-TR" sz="2000" dirty="0"/>
                        <a:t>Toplu değerlendirmeler yapmak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75316357"/>
                  </a:ext>
                </a:extLst>
              </a:tr>
              <a:tr h="442446">
                <a:tc>
                  <a:txBody>
                    <a:bodyPr/>
                    <a:lstStyle/>
                    <a:p>
                      <a:r>
                        <a:rPr lang="tr-TR" sz="2000" dirty="0"/>
                        <a:t>Alandaki boşlukları görmek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03321339"/>
                  </a:ext>
                </a:extLst>
              </a:tr>
            </a:tbl>
          </a:graphicData>
        </a:graphic>
      </p:graphicFrame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AA370CC9-93C7-4193-A998-2AD5DB6C2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670" y="704850"/>
            <a:ext cx="10058400" cy="914400"/>
          </a:xfrm>
          <a:solidFill>
            <a:schemeClr val="accent2"/>
          </a:solidFill>
        </p:spPr>
        <p:txBody>
          <a:bodyPr/>
          <a:lstStyle/>
          <a:p>
            <a:r>
              <a:rPr lang="tr-TR" dirty="0" err="1"/>
              <a:t>Alanyazının</a:t>
            </a:r>
            <a:r>
              <a:rPr lang="tr-TR" dirty="0"/>
              <a:t> amacı nedir?</a:t>
            </a:r>
          </a:p>
        </p:txBody>
      </p:sp>
    </p:spTree>
    <p:extLst>
      <p:ext uri="{BB962C8B-B14F-4D97-AF65-F5344CB8AC3E}">
        <p14:creationId xmlns:p14="http://schemas.microsoft.com/office/powerpoint/2010/main" val="1984182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646EEC63-4377-4671-BA6C-817DA0CC8C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714502"/>
            <a:ext cx="8458200" cy="4305298"/>
          </a:xfrm>
          <a:solidFill>
            <a:schemeClr val="tx2">
              <a:lumMod val="5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sz="2800" dirty="0"/>
              <a:t>Konuyu seçme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800" dirty="0"/>
              <a:t>Anahtar sözcükleri listeleme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800" dirty="0"/>
              <a:t>İlgili kaynakları toplama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800" dirty="0"/>
              <a:t>Kaynakları okuma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800" dirty="0"/>
              <a:t>Yazma ve düzeltme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800" dirty="0"/>
              <a:t>Kaynakçayı hazırlama</a:t>
            </a: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7E8FE307-2991-4E61-84E0-AB26C9972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770" y="247650"/>
            <a:ext cx="10058400" cy="914400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tr-TR" dirty="0" err="1"/>
              <a:t>Alanyazın</a:t>
            </a:r>
            <a:r>
              <a:rPr lang="tr-TR" dirty="0"/>
              <a:t> tarama sürecinin aşamaları</a:t>
            </a:r>
          </a:p>
        </p:txBody>
      </p:sp>
    </p:spTree>
    <p:extLst>
      <p:ext uri="{BB962C8B-B14F-4D97-AF65-F5344CB8AC3E}">
        <p14:creationId xmlns:p14="http://schemas.microsoft.com/office/powerpoint/2010/main" val="3960988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9D5F107F-6C72-4CFA-B0C5-692B73624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6410" y="1592778"/>
            <a:ext cx="9620505" cy="4214344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normAutofit fontScale="77500" lnSpcReduction="20000"/>
          </a:bodyPr>
          <a:lstStyle/>
          <a:p>
            <a:pPr marL="18288" indent="0">
              <a:buNone/>
            </a:pPr>
            <a:r>
              <a:rPr lang="tr-TR" sz="2400" dirty="0" smtClean="0">
                <a:solidFill>
                  <a:schemeClr val="tx2">
                    <a:lumMod val="25000"/>
                  </a:schemeClr>
                </a:solidFill>
              </a:rPr>
              <a:t>   </a:t>
            </a:r>
          </a:p>
          <a:p>
            <a:r>
              <a:rPr lang="tr-TR" sz="2400" dirty="0" smtClean="0">
                <a:solidFill>
                  <a:schemeClr val="tx2">
                    <a:lumMod val="25000"/>
                  </a:schemeClr>
                </a:solidFill>
              </a:rPr>
              <a:t> </a:t>
            </a:r>
          </a:p>
          <a:p>
            <a:endParaRPr lang="tr-TR" sz="2400" dirty="0">
              <a:solidFill>
                <a:schemeClr val="tx2">
                  <a:lumMod val="25000"/>
                </a:schemeClr>
              </a:solidFill>
            </a:endParaRPr>
          </a:p>
          <a:p>
            <a:endParaRPr lang="tr-TR" sz="2400" dirty="0" smtClean="0">
              <a:solidFill>
                <a:schemeClr val="tx2">
                  <a:lumMod val="25000"/>
                </a:schemeClr>
              </a:solidFill>
            </a:endParaRPr>
          </a:p>
          <a:p>
            <a:r>
              <a:rPr lang="tr-TR" sz="2400" dirty="0" smtClean="0">
                <a:solidFill>
                  <a:schemeClr val="tx2">
                    <a:lumMod val="25000"/>
                  </a:schemeClr>
                </a:solidFill>
              </a:rPr>
              <a:t>Veri tabanları:  </a:t>
            </a:r>
            <a:r>
              <a:rPr lang="tr-TR" sz="2400" dirty="0"/>
              <a:t>Bir çok araştırmayı saptamayı kolaylaştırır. Çoğu </a:t>
            </a:r>
            <a:r>
              <a:rPr lang="tr-TR" sz="2400" dirty="0" smtClean="0"/>
              <a:t>profesyonelce </a:t>
            </a:r>
            <a:r>
              <a:rPr lang="tr-TR" sz="2400" dirty="0"/>
              <a:t>geliştirilmiş ve akademik kontrollerden geçmiştir. </a:t>
            </a:r>
            <a:endParaRPr lang="tr-TR" sz="2400" dirty="0" smtClean="0"/>
          </a:p>
          <a:p>
            <a:r>
              <a:rPr lang="tr-TR" sz="2400" dirty="0" smtClean="0"/>
              <a:t>Örneğin </a:t>
            </a:r>
            <a:r>
              <a:rPr lang="tr-TR" sz="2400" dirty="0">
                <a:solidFill>
                  <a:srgbClr val="FF0000"/>
                </a:solidFill>
              </a:rPr>
              <a:t>ERIC</a:t>
            </a:r>
            <a:r>
              <a:rPr lang="tr-TR" sz="2400" dirty="0"/>
              <a:t> (</a:t>
            </a:r>
            <a:r>
              <a:rPr lang="tr-TR" sz="2400" dirty="0" err="1"/>
              <a:t>Educational</a:t>
            </a:r>
            <a:r>
              <a:rPr lang="tr-TR" sz="2400" dirty="0"/>
              <a:t> </a:t>
            </a:r>
            <a:r>
              <a:rPr lang="tr-TR" sz="2400" dirty="0" err="1"/>
              <a:t>Resources</a:t>
            </a:r>
            <a:r>
              <a:rPr lang="tr-TR" sz="2400" dirty="0"/>
              <a:t> Information Center) ve </a:t>
            </a:r>
            <a:endParaRPr lang="tr-TR" sz="2400" dirty="0" smtClean="0"/>
          </a:p>
          <a:p>
            <a:pPr marL="18288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 </a:t>
            </a:r>
            <a:r>
              <a:rPr lang="tr-TR" sz="2400" dirty="0" err="1" smtClean="0">
                <a:solidFill>
                  <a:srgbClr val="FF0000"/>
                </a:solidFill>
              </a:rPr>
              <a:t>PsychoLit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/>
              <a:t>(</a:t>
            </a:r>
            <a:r>
              <a:rPr lang="tr-TR" sz="2400" dirty="0" err="1"/>
              <a:t>Psychological</a:t>
            </a:r>
            <a:r>
              <a:rPr lang="tr-TR" sz="2400" dirty="0"/>
              <a:t> </a:t>
            </a:r>
            <a:r>
              <a:rPr lang="tr-TR" sz="2400" dirty="0" err="1"/>
              <a:t>Literarure</a:t>
            </a:r>
            <a:r>
              <a:rPr lang="tr-TR" sz="2400" dirty="0" smtClean="0"/>
              <a:t>)</a:t>
            </a:r>
          </a:p>
          <a:p>
            <a:endParaRPr lang="tr-TR" sz="2400" dirty="0"/>
          </a:p>
          <a:p>
            <a:pPr marL="18288" indent="0">
              <a:buNone/>
            </a:pPr>
            <a:r>
              <a:rPr lang="tr-TR" sz="2400" dirty="0" smtClean="0"/>
              <a:t>  «Özetlemeleri içeren veri tabanları»  </a:t>
            </a:r>
            <a:r>
              <a:rPr lang="tr-TR" sz="2400" dirty="0" err="1" smtClean="0"/>
              <a:t>Örn</a:t>
            </a:r>
            <a:r>
              <a:rPr lang="tr-TR" sz="2400" dirty="0" smtClean="0"/>
              <a:t>; </a:t>
            </a:r>
            <a:r>
              <a:rPr lang="tr-TR" sz="2400" dirty="0" err="1" smtClean="0"/>
              <a:t>PsycINFO</a:t>
            </a:r>
            <a:r>
              <a:rPr lang="tr-TR" sz="2400" dirty="0"/>
              <a:t> </a:t>
            </a:r>
            <a:r>
              <a:rPr lang="tr-TR" sz="2400" dirty="0" smtClean="0"/>
              <a:t>ve </a:t>
            </a:r>
            <a:r>
              <a:rPr lang="tr-TR" sz="2400" dirty="0" err="1" smtClean="0"/>
              <a:t>Medline</a:t>
            </a:r>
            <a:endParaRPr lang="tr-TR" sz="2400" dirty="0" smtClean="0"/>
          </a:p>
          <a:p>
            <a:pPr marL="18288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«Alıntıları gösteren veri tabanları» </a:t>
            </a:r>
            <a:r>
              <a:rPr lang="tr-TR" sz="2400" dirty="0" err="1" smtClean="0"/>
              <a:t>Örn</a:t>
            </a:r>
            <a:r>
              <a:rPr lang="tr-TR" sz="2400" dirty="0" smtClean="0"/>
              <a:t>;  </a:t>
            </a:r>
            <a:r>
              <a:rPr lang="tr-TR" sz="2400" dirty="0" err="1" smtClean="0"/>
              <a:t>Scopus</a:t>
            </a:r>
            <a:r>
              <a:rPr lang="tr-TR" sz="2400" dirty="0" smtClean="0"/>
              <a:t> ve Web of </a:t>
            </a:r>
            <a:r>
              <a:rPr lang="tr-TR" sz="2400" dirty="0" err="1" smtClean="0"/>
              <a:t>Science</a:t>
            </a:r>
            <a:endParaRPr lang="tr-TR" sz="2400" dirty="0" smtClean="0"/>
          </a:p>
          <a:p>
            <a:pPr marL="18288" indent="0">
              <a:buNone/>
            </a:pPr>
            <a:r>
              <a:rPr lang="tr-TR" sz="2400" dirty="0" smtClean="0"/>
              <a:t>   </a:t>
            </a:r>
          </a:p>
          <a:p>
            <a:pPr marL="18288" indent="0">
              <a:buNone/>
            </a:pPr>
            <a:r>
              <a:rPr lang="tr-TR" sz="2400" dirty="0" smtClean="0"/>
              <a:t>Dergi makalelerinin bulunduğu Business Source Complete, IEEE </a:t>
            </a:r>
            <a:r>
              <a:rPr lang="tr-TR" sz="2400" dirty="0" err="1" smtClean="0"/>
              <a:t>Xplore</a:t>
            </a:r>
            <a:r>
              <a:rPr lang="tr-TR" sz="2400" dirty="0" smtClean="0"/>
              <a:t>,</a:t>
            </a:r>
          </a:p>
          <a:p>
            <a:pPr marL="18288" indent="0">
              <a:buNone/>
            </a:pPr>
            <a:r>
              <a:rPr lang="tr-TR" sz="2400" dirty="0" err="1" smtClean="0"/>
              <a:t>ScienceDirect</a:t>
            </a:r>
            <a:r>
              <a:rPr lang="tr-TR" sz="2400" dirty="0" smtClean="0"/>
              <a:t> vb. elektronik veri tabanları da bulunur.</a:t>
            </a:r>
          </a:p>
          <a:p>
            <a:pPr marL="18288" indent="0">
              <a:buNone/>
            </a:pPr>
            <a:endParaRPr lang="tr-TR" sz="2400" dirty="0" smtClean="0"/>
          </a:p>
          <a:p>
            <a:pPr marL="18288" indent="0">
              <a:buNone/>
            </a:pPr>
            <a:endParaRPr lang="tr-TR" sz="2400" dirty="0"/>
          </a:p>
          <a:p>
            <a:pPr marL="18288" indent="0">
              <a:buNone/>
            </a:pPr>
            <a:endParaRPr lang="tr-TR" sz="2400" dirty="0" smtClean="0"/>
          </a:p>
          <a:p>
            <a:pPr marL="18288" indent="0">
              <a:buNone/>
            </a:pPr>
            <a:endParaRPr lang="tr-TR" sz="2400" dirty="0"/>
          </a:p>
          <a:p>
            <a:pPr marL="18288" indent="0">
              <a:buNone/>
            </a:pPr>
            <a:endParaRPr lang="tr-TR" sz="2400" dirty="0" smtClean="0"/>
          </a:p>
          <a:p>
            <a:pPr marL="18288" indent="0">
              <a:buNone/>
            </a:pPr>
            <a:endParaRPr lang="tr-TR" sz="2400" dirty="0"/>
          </a:p>
          <a:p>
            <a:pPr marL="18288" indent="0">
              <a:buNone/>
            </a:pPr>
            <a:endParaRPr lang="tr-TR" sz="240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2F13C128-31DF-467C-99EE-B67CC1EA7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373038"/>
            <a:ext cx="10058400" cy="914400"/>
          </a:xfrm>
          <a:solidFill>
            <a:schemeClr val="accent2"/>
          </a:solidFill>
        </p:spPr>
        <p:txBody>
          <a:bodyPr/>
          <a:lstStyle/>
          <a:p>
            <a:r>
              <a:rPr lang="tr-TR" sz="4000" dirty="0" err="1"/>
              <a:t>Alanyazına</a:t>
            </a:r>
            <a:r>
              <a:rPr lang="tr-TR" sz="4000" dirty="0"/>
              <a:t> ilişkin toplu bilgi kaynakları</a:t>
            </a:r>
          </a:p>
        </p:txBody>
      </p:sp>
    </p:spTree>
    <p:extLst>
      <p:ext uri="{BB962C8B-B14F-4D97-AF65-F5344CB8AC3E}">
        <p14:creationId xmlns:p14="http://schemas.microsoft.com/office/powerpoint/2010/main" val="1143007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1561910" y="2077873"/>
            <a:ext cx="9213182" cy="3657599"/>
          </a:xfrm>
        </p:spPr>
        <p:txBody>
          <a:bodyPr/>
          <a:lstStyle/>
          <a:p>
            <a:r>
              <a:rPr lang="tr-TR" dirty="0"/>
              <a:t> </a:t>
            </a:r>
            <a:r>
              <a:rPr lang="tr-TR" dirty="0" smtClean="0"/>
              <a:t>Özetler </a:t>
            </a:r>
            <a:r>
              <a:rPr lang="tr-TR" dirty="0"/>
              <a:t>ve Dizinler   </a:t>
            </a:r>
            <a:r>
              <a:rPr lang="tr-TR" dirty="0" smtClean="0"/>
              <a:t>Çalışmanın  </a:t>
            </a:r>
            <a:r>
              <a:rPr lang="tr-TR" dirty="0"/>
              <a:t>kısa özetinden oluşur. Özetle yetinmeyip kaynağın tümü incelenmelidir.</a:t>
            </a:r>
          </a:p>
          <a:p>
            <a:r>
              <a:rPr lang="tr-TR" dirty="0"/>
              <a:t> Kaynakça: Kapsayıcılık ve güncellik açısından dikkat edilmeli.</a:t>
            </a:r>
          </a:p>
          <a:p>
            <a:r>
              <a:rPr lang="tr-TR" dirty="0"/>
              <a:t>Akademik incelemeler: Toplu değerlendirme, ortak sonuç</a:t>
            </a:r>
          </a:p>
          <a:p>
            <a:r>
              <a:rPr lang="tr-TR" dirty="0"/>
              <a:t>Tezler: Danışman ve bilimsel jüri ile  güvenilirliği kanıtlanır.</a:t>
            </a:r>
          </a:p>
          <a:p>
            <a:r>
              <a:rPr lang="tr-TR" dirty="0"/>
              <a:t>Referans kaynaklar: Betimleyici bilgileri kapsar;  yıllık, katalog gibi</a:t>
            </a:r>
          </a:p>
          <a:p>
            <a:r>
              <a:rPr lang="tr-TR" dirty="0"/>
              <a:t>Bilgisayar taramaları :  Her görülene inanmamalı, PDF  daha güvenli</a:t>
            </a:r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790660" y="632346"/>
            <a:ext cx="10058400" cy="914400"/>
          </a:xfrm>
        </p:spPr>
        <p:txBody>
          <a:bodyPr/>
          <a:lstStyle/>
          <a:p>
            <a:r>
              <a:rPr lang="tr-TR" dirty="0" err="1" smtClean="0"/>
              <a:t>Alanyazına</a:t>
            </a:r>
            <a:r>
              <a:rPr lang="tr-TR" dirty="0" smtClean="0"/>
              <a:t> ilişkin toplu bilgi kaynakları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7859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o 9">
            <a:extLst>
              <a:ext uri="{FF2B5EF4-FFF2-40B4-BE49-F238E27FC236}">
                <a16:creationId xmlns:a16="http://schemas.microsoft.com/office/drawing/2014/main" xmlns="" id="{72A0681C-A802-43F1-AC4A-AB1BFA660A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2588589"/>
              </p:ext>
            </p:extLst>
          </p:nvPr>
        </p:nvGraphicFramePr>
        <p:xfrm>
          <a:off x="780328" y="346813"/>
          <a:ext cx="10004613" cy="631377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4787153">
                  <a:extLst>
                    <a:ext uri="{9D8B030D-6E8A-4147-A177-3AD203B41FA5}">
                      <a16:colId xmlns:a16="http://schemas.microsoft.com/office/drawing/2014/main" xmlns="" val="635673279"/>
                    </a:ext>
                  </a:extLst>
                </a:gridCol>
                <a:gridCol w="5217460">
                  <a:extLst>
                    <a:ext uri="{9D8B030D-6E8A-4147-A177-3AD203B41FA5}">
                      <a16:colId xmlns:a16="http://schemas.microsoft.com/office/drawing/2014/main" xmlns="" val="1391782366"/>
                    </a:ext>
                  </a:extLst>
                </a:gridCol>
              </a:tblGrid>
              <a:tr h="644150">
                <a:tc>
                  <a:txBody>
                    <a:bodyPr/>
                    <a:lstStyle/>
                    <a:p>
                      <a:r>
                        <a:rPr lang="tr-TR" dirty="0" smtClean="0">
                          <a:hlinkClick r:id="rId2"/>
                        </a:rPr>
                        <a:t>http://scholar.google.com.tr/</a:t>
                      </a:r>
                      <a:endParaRPr lang="tr-TR" dirty="0" smtClean="0"/>
                    </a:p>
                    <a:p>
                      <a:r>
                        <a:rPr lang="tr-TR" dirty="0" smtClean="0"/>
                        <a:t>Arama motoru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0" dirty="0" smtClean="0">
                          <a:hlinkClick r:id="rId3"/>
                        </a:rPr>
                        <a:t>http://www.acer.edu.au/library/aei.html</a:t>
                      </a:r>
                      <a:endParaRPr lang="tr-TR" b="0" dirty="0" smtClean="0"/>
                    </a:p>
                    <a:p>
                      <a:r>
                        <a:rPr lang="tr-TR" b="0" dirty="0" smtClean="0"/>
                        <a:t>130</a:t>
                      </a:r>
                      <a:r>
                        <a:rPr lang="tr-TR" b="0" baseline="0" dirty="0" smtClean="0"/>
                        <a:t> bin ve üstü eğitim alanında yayın</a:t>
                      </a:r>
                      <a:endParaRPr lang="tr-T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0098232"/>
                  </a:ext>
                </a:extLst>
              </a:tr>
              <a:tr h="1111820">
                <a:tc>
                  <a:txBody>
                    <a:bodyPr/>
                    <a:lstStyle/>
                    <a:p>
                      <a:r>
                        <a:rPr lang="tr-TR" dirty="0" smtClean="0">
                          <a:hlinkClick r:id="rId4"/>
                        </a:rPr>
                        <a:t>http://scholar.google.com.tr/intl/tr/scholar/about.html</a:t>
                      </a:r>
                      <a:endParaRPr lang="tr-TR" dirty="0" smtClean="0"/>
                    </a:p>
                    <a:p>
                      <a:r>
                        <a:rPr lang="tr-TR" dirty="0" smtClean="0"/>
                        <a:t>Google akademik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hlinkClick r:id="rId5"/>
                        </a:rPr>
                        <a:t>http://www.leeds.ac.uk/bei/journals</a:t>
                      </a:r>
                      <a:endParaRPr lang="tr-TR" dirty="0" smtClean="0"/>
                    </a:p>
                    <a:p>
                      <a:r>
                        <a:rPr lang="tr-TR" dirty="0" smtClean="0"/>
                        <a:t>Eğitim</a:t>
                      </a:r>
                      <a:r>
                        <a:rPr lang="tr-TR" baseline="0" dirty="0" smtClean="0"/>
                        <a:t> alanında yaklaşık 300 dergiyi kapsamaktadır.</a:t>
                      </a:r>
                      <a:endParaRPr lang="tr-TR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27267051"/>
                  </a:ext>
                </a:extLst>
              </a:tr>
              <a:tr h="644150">
                <a:tc>
                  <a:txBody>
                    <a:bodyPr/>
                    <a:lstStyle/>
                    <a:p>
                      <a:r>
                        <a:rPr lang="tr-TR" dirty="0" smtClean="0">
                          <a:hlinkClick r:id="rId6"/>
                        </a:rPr>
                        <a:t>http://www.yok.gov.tr/content/view/59/111/</a:t>
                      </a:r>
                      <a:endParaRPr lang="tr-TR" dirty="0" smtClean="0"/>
                    </a:p>
                    <a:p>
                      <a:r>
                        <a:rPr lang="tr-TR" dirty="0" smtClean="0"/>
                        <a:t>YÖK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hlinkClick r:id="rId7"/>
                        </a:rPr>
                        <a:t>http://search.ebscohost.com/</a:t>
                      </a:r>
                      <a:endParaRPr lang="tr-TR" dirty="0" smtClean="0"/>
                    </a:p>
                    <a:p>
                      <a:r>
                        <a:rPr lang="tr-TR" dirty="0" smtClean="0"/>
                        <a:t>Birçok farklı </a:t>
                      </a:r>
                      <a:r>
                        <a:rPr lang="tr-TR" baseline="0" dirty="0" smtClean="0"/>
                        <a:t> veri tabanı içerir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45460962"/>
                  </a:ext>
                </a:extLst>
              </a:tr>
              <a:tr h="644150">
                <a:tc>
                  <a:txBody>
                    <a:bodyPr/>
                    <a:lstStyle/>
                    <a:p>
                      <a:r>
                        <a:rPr lang="tr-TR" dirty="0" smtClean="0">
                          <a:hlinkClick r:id="rId8"/>
                        </a:rPr>
                        <a:t>http://www.ulakbim.gov.tr/</a:t>
                      </a:r>
                      <a:endParaRPr lang="tr-TR" dirty="0" smtClean="0"/>
                    </a:p>
                    <a:p>
                      <a:r>
                        <a:rPr lang="tr-TR" dirty="0" smtClean="0"/>
                        <a:t>ULAKBİM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hlinkClick r:id="rId9"/>
                        </a:rPr>
                        <a:t>http://www.sciencedirect.com</a:t>
                      </a:r>
                      <a:endParaRPr lang="tr-TR" dirty="0" smtClean="0"/>
                    </a:p>
                    <a:p>
                      <a:r>
                        <a:rPr lang="tr-TR" dirty="0" err="1" smtClean="0"/>
                        <a:t>Elsevier</a:t>
                      </a:r>
                      <a:r>
                        <a:rPr lang="tr-TR" baseline="0" dirty="0" smtClean="0"/>
                        <a:t> tarafından yayımlanan 1200 adet dergi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6938484"/>
                  </a:ext>
                </a:extLst>
              </a:tr>
              <a:tr h="644150">
                <a:tc>
                  <a:txBody>
                    <a:bodyPr/>
                    <a:lstStyle/>
                    <a:p>
                      <a:r>
                        <a:rPr lang="tr-TR" dirty="0" smtClean="0">
                          <a:hlinkClick r:id="rId10"/>
                        </a:rPr>
                        <a:t>http://www.kdm.anadolu.edu.tr/vt/index.html</a:t>
                      </a:r>
                      <a:endParaRPr lang="tr-TR" dirty="0" smtClean="0"/>
                    </a:p>
                    <a:p>
                      <a:r>
                        <a:rPr lang="tr-TR" dirty="0" smtClean="0"/>
                        <a:t>Anadolu Üniversitesi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hlinkClick r:id="rId11"/>
                        </a:rPr>
                        <a:t>http://journalseek.net/</a:t>
                      </a:r>
                      <a:endParaRPr lang="tr-TR" dirty="0" smtClean="0"/>
                    </a:p>
                    <a:p>
                      <a:r>
                        <a:rPr lang="tr-TR" dirty="0" smtClean="0"/>
                        <a:t>95 bin dergiye</a:t>
                      </a:r>
                      <a:r>
                        <a:rPr lang="tr-TR" baseline="0" dirty="0" smtClean="0"/>
                        <a:t> ilişkin bilgiler kapsar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56401318"/>
                  </a:ext>
                </a:extLst>
              </a:tr>
              <a:tr h="644150">
                <a:tc>
                  <a:txBody>
                    <a:bodyPr/>
                    <a:lstStyle/>
                    <a:p>
                      <a:r>
                        <a:rPr lang="tr-TR" dirty="0" smtClean="0">
                          <a:hlinkClick r:id="rId12"/>
                        </a:rPr>
                        <a:t>https://www.eric.ed.gov/</a:t>
                      </a:r>
                      <a:endParaRPr lang="tr-TR" dirty="0" smtClean="0"/>
                    </a:p>
                    <a:p>
                      <a:r>
                        <a:rPr lang="tr-TR" dirty="0" smtClean="0"/>
                        <a:t>ERIC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hlinkClick r:id="rId13"/>
                        </a:rPr>
                        <a:t>http://proquest.umi.com/</a:t>
                      </a:r>
                      <a:endParaRPr lang="tr-TR" dirty="0" smtClean="0"/>
                    </a:p>
                    <a:p>
                      <a:r>
                        <a:rPr lang="tr-TR" dirty="0" smtClean="0"/>
                        <a:t>Doktora ve yüksek lisans tezlerini kapsar.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42923580"/>
                  </a:ext>
                </a:extLst>
              </a:tr>
              <a:tr h="644150">
                <a:tc>
                  <a:txBody>
                    <a:bodyPr/>
                    <a:lstStyle/>
                    <a:p>
                      <a:r>
                        <a:rPr lang="tr-TR" dirty="0" smtClean="0">
                          <a:hlinkClick r:id="rId14"/>
                        </a:rPr>
                        <a:t>http://www.hwwilson.com/</a:t>
                      </a:r>
                      <a:endParaRPr lang="tr-TR" dirty="0" smtClean="0"/>
                    </a:p>
                    <a:p>
                      <a:r>
                        <a:rPr lang="tr-TR" dirty="0" smtClean="0"/>
                        <a:t>Eğitim alanında 300 dergi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hlinkClick r:id="rId15"/>
                        </a:rPr>
                        <a:t>http://www.apa.org/psycinfo/</a:t>
                      </a:r>
                      <a:endParaRPr lang="tr-TR" dirty="0" smtClean="0"/>
                    </a:p>
                    <a:p>
                      <a:r>
                        <a:rPr lang="tr-TR" dirty="0" smtClean="0"/>
                        <a:t>Sosyal</a:t>
                      </a:r>
                      <a:r>
                        <a:rPr lang="tr-TR" baseline="0" dirty="0" smtClean="0"/>
                        <a:t> bilimler ve eğitim alanında 1700 dergi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56164737"/>
                  </a:ext>
                </a:extLst>
              </a:tr>
              <a:tr h="644150">
                <a:tc>
                  <a:txBody>
                    <a:bodyPr/>
                    <a:lstStyle/>
                    <a:p>
                      <a:r>
                        <a:rPr lang="tr-TR" dirty="0" smtClean="0">
                          <a:hlinkClick r:id="rId16"/>
                        </a:rPr>
                        <a:t>http://www.doaj.org/</a:t>
                      </a:r>
                      <a:endParaRPr lang="tr-TR" dirty="0" smtClean="0"/>
                    </a:p>
                    <a:p>
                      <a:r>
                        <a:rPr lang="tr-TR" dirty="0" smtClean="0"/>
                        <a:t>670 dergi tam metin ücretsiz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Social</a:t>
                      </a:r>
                      <a:r>
                        <a:rPr lang="tr-TR" dirty="0" smtClean="0"/>
                        <a:t> </a:t>
                      </a:r>
                      <a:r>
                        <a:rPr lang="tr-TR" dirty="0" err="1" smtClean="0"/>
                        <a:t>Science</a:t>
                      </a:r>
                      <a:r>
                        <a:rPr lang="tr-TR" dirty="0" smtClean="0"/>
                        <a:t> </a:t>
                      </a:r>
                      <a:r>
                        <a:rPr lang="tr-TR" dirty="0" err="1" smtClean="0"/>
                        <a:t>Citation</a:t>
                      </a:r>
                      <a:r>
                        <a:rPr lang="tr-TR" dirty="0" smtClean="0"/>
                        <a:t> Index</a:t>
                      </a:r>
                      <a:r>
                        <a:rPr lang="tr-TR" baseline="0" dirty="0" smtClean="0"/>
                        <a:t> (SSCI)  </a:t>
                      </a:r>
                    </a:p>
                    <a:p>
                      <a:r>
                        <a:rPr lang="tr-TR" baseline="0" dirty="0" smtClean="0"/>
                        <a:t>Web of </a:t>
                      </a:r>
                      <a:r>
                        <a:rPr lang="tr-TR" baseline="0" dirty="0" err="1" smtClean="0"/>
                        <a:t>Science</a:t>
                      </a:r>
                      <a:r>
                        <a:rPr lang="tr-TR" baseline="0" dirty="0" smtClean="0"/>
                        <a:t> ile taranabilen  Sos. Bil. için </a:t>
                      </a:r>
                      <a:r>
                        <a:rPr lang="tr-TR" baseline="0" dirty="0" err="1" smtClean="0"/>
                        <a:t>index</a:t>
                      </a:r>
                      <a:r>
                        <a:rPr lang="tr-TR" baseline="0" dirty="0" smtClean="0"/>
                        <a:t> </a:t>
                      </a:r>
                    </a:p>
                    <a:p>
                      <a:r>
                        <a:rPr lang="tr-TR" sz="1400" baseline="0" dirty="0" smtClean="0"/>
                        <a:t>( Eğitimde Bilimsel Araştırma </a:t>
                      </a:r>
                      <a:r>
                        <a:rPr lang="tr-TR" sz="1400" baseline="0" dirty="0" err="1" smtClean="0"/>
                        <a:t>Yöntemeleri</a:t>
                      </a:r>
                      <a:r>
                        <a:rPr lang="tr-TR" sz="1400" baseline="0" dirty="0" smtClean="0"/>
                        <a:t>, Ed. Şener Büyüköztürk </a:t>
                      </a:r>
                      <a:r>
                        <a:rPr lang="tr-TR" sz="1400" baseline="0" dirty="0" err="1" smtClean="0"/>
                        <a:t>vdğ</a:t>
                      </a:r>
                      <a:r>
                        <a:rPr lang="tr-TR" sz="1400" baseline="0" dirty="0" smtClean="0"/>
                        <a:t>., Ankara, 2020, s. 49.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475348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410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B90D8E05-AE8B-4970-9BDE-2366A92E7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0650" y="1371602"/>
            <a:ext cx="9772650" cy="4762498"/>
          </a:xfr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tr-TR" sz="2800" dirty="0">
                <a:solidFill>
                  <a:schemeClr val="tx2">
                    <a:lumMod val="25000"/>
                  </a:schemeClr>
                </a:solidFill>
              </a:rPr>
              <a:t>Birincil kaynaklar (Doğrudan kaynaklar)  </a:t>
            </a:r>
            <a:r>
              <a:rPr lang="tr-TR" sz="2800" dirty="0"/>
              <a:t>Araştırmacının yaptığı araştırmayı ilk olarak ürettiği ve rapor ettiği kaynaktır.</a:t>
            </a:r>
          </a:p>
          <a:p>
            <a:r>
              <a:rPr lang="tr-TR" sz="2800" dirty="0">
                <a:solidFill>
                  <a:schemeClr val="tx2">
                    <a:lumMod val="25000"/>
                  </a:schemeClr>
                </a:solidFill>
              </a:rPr>
              <a:t>İkincil kaynaklar (Dolaylı kaynaklar) </a:t>
            </a:r>
            <a:r>
              <a:rPr lang="tr-TR" sz="2800" dirty="0"/>
              <a:t>Başka çalışmaların sonuçlarından haberdar eden kaynaklardır. </a:t>
            </a:r>
            <a:endParaRPr lang="tr-TR" sz="2800" dirty="0" smtClean="0"/>
          </a:p>
          <a:p>
            <a:r>
              <a:rPr lang="tr-TR" sz="2800" dirty="0" smtClean="0"/>
              <a:t>Alıntıda </a:t>
            </a:r>
            <a:r>
              <a:rPr lang="tr-TR" sz="2800" dirty="0"/>
              <a:t>anlam kayması yada sapmalar olabilir. Bu nedenle birincil kaynağa ulaşılmalıdır. </a:t>
            </a:r>
            <a:endParaRPr lang="tr-TR" sz="2800" dirty="0" smtClean="0"/>
          </a:p>
          <a:p>
            <a:r>
              <a:rPr lang="tr-TR" sz="2800" dirty="0" smtClean="0"/>
              <a:t>Ulaşılamazsa </a:t>
            </a:r>
            <a:r>
              <a:rPr lang="tr-TR" sz="2800" b="1" dirty="0"/>
              <a:t>aktaran ve aktarılan </a:t>
            </a:r>
            <a:r>
              <a:rPr lang="tr-TR" sz="2800" dirty="0"/>
              <a:t>olarak belirtilmelidir</a:t>
            </a:r>
            <a:r>
              <a:rPr lang="tr-TR" sz="2400" dirty="0"/>
              <a:t>.</a:t>
            </a: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A4B41932-498B-4788-8B43-358AB158F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920" y="342900"/>
            <a:ext cx="10058400" cy="914400"/>
          </a:xfrm>
          <a:solidFill>
            <a:schemeClr val="accent2"/>
          </a:solidFill>
        </p:spPr>
        <p:txBody>
          <a:bodyPr/>
          <a:lstStyle/>
          <a:p>
            <a:r>
              <a:rPr lang="tr-TR" dirty="0"/>
              <a:t>Kaynak türleri</a:t>
            </a:r>
          </a:p>
        </p:txBody>
      </p:sp>
    </p:spTree>
    <p:extLst>
      <p:ext uri="{BB962C8B-B14F-4D97-AF65-F5344CB8AC3E}">
        <p14:creationId xmlns:p14="http://schemas.microsoft.com/office/powerpoint/2010/main" val="1092086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483F4D1-7729-4288-84CA-BAF58D0A6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247902"/>
            <a:ext cx="9486900" cy="4286248"/>
          </a:xfrm>
        </p:spPr>
        <p:txBody>
          <a:bodyPr>
            <a:noAutofit/>
          </a:bodyPr>
          <a:lstStyle/>
          <a:p>
            <a:pPr marL="18288" indent="0">
              <a:buNone/>
            </a:pPr>
            <a:r>
              <a:rPr lang="tr-TR" sz="3600" dirty="0"/>
              <a:t>Araştırılacak konu hakkında </a:t>
            </a:r>
            <a:endParaRPr lang="tr-TR" sz="3600" dirty="0" smtClean="0"/>
          </a:p>
          <a:p>
            <a:pPr marL="18288" indent="0">
              <a:buNone/>
            </a:pPr>
            <a:r>
              <a:rPr lang="tr-TR" sz="3600" dirty="0" smtClean="0"/>
              <a:t>kaynaklar </a:t>
            </a:r>
            <a:r>
              <a:rPr lang="tr-TR" sz="3600" dirty="0"/>
              <a:t>sayıca az da çok da olabilir</a:t>
            </a:r>
            <a:r>
              <a:rPr lang="tr-TR" sz="2400" dirty="0"/>
              <a:t>. </a:t>
            </a: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0C90038-F39F-444A-A5F1-BCC22A5AF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55235"/>
            <a:ext cx="9720072" cy="1499616"/>
          </a:xfrm>
          <a:solidFill>
            <a:schemeClr val="accent2"/>
          </a:solidFill>
        </p:spPr>
        <p:txBody>
          <a:bodyPr/>
          <a:lstStyle/>
          <a:p>
            <a:r>
              <a:rPr lang="tr-TR" dirty="0" err="1"/>
              <a:t>Alanyazın</a:t>
            </a:r>
            <a:r>
              <a:rPr lang="tr-TR" dirty="0"/>
              <a:t> yoğunluğu</a:t>
            </a:r>
          </a:p>
        </p:txBody>
      </p:sp>
    </p:spTree>
    <p:extLst>
      <p:ext uri="{BB962C8B-B14F-4D97-AF65-F5344CB8AC3E}">
        <p14:creationId xmlns:p14="http://schemas.microsoft.com/office/powerpoint/2010/main" val="2252569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1793922" y="1873157"/>
            <a:ext cx="8128000" cy="3657599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tr-TR" sz="2200" dirty="0" smtClean="0">
                <a:solidFill>
                  <a:prstClr val="white"/>
                </a:solidFill>
              </a:rPr>
              <a:t>Araştırılacak </a:t>
            </a:r>
            <a:r>
              <a:rPr lang="tr-TR" sz="2200" dirty="0">
                <a:solidFill>
                  <a:prstClr val="white"/>
                </a:solidFill>
              </a:rPr>
              <a:t>çok sayıda kaynak varsa kaynakların sayısı azaltılmalıdır. </a:t>
            </a:r>
          </a:p>
          <a:p>
            <a:pPr lvl="0"/>
            <a:r>
              <a:rPr lang="tr-TR" sz="2400" dirty="0">
                <a:solidFill>
                  <a:prstClr val="white"/>
                </a:solidFill>
              </a:rPr>
              <a:t>   Güncel doğrudan kaynaklara ağırlık verilmeli</a:t>
            </a:r>
          </a:p>
          <a:p>
            <a:pPr lvl="0"/>
            <a:r>
              <a:rPr lang="tr-TR" sz="2400" dirty="0">
                <a:solidFill>
                  <a:prstClr val="white"/>
                </a:solidFill>
              </a:rPr>
              <a:t>   Kaynaklar belli konu hakkında süzülmeli ( </a:t>
            </a:r>
            <a:r>
              <a:rPr lang="tr-TR" sz="2400" dirty="0" smtClean="0">
                <a:solidFill>
                  <a:prstClr val="white"/>
                </a:solidFill>
              </a:rPr>
              <a:t>özetlere </a:t>
            </a:r>
            <a:r>
              <a:rPr lang="tr-TR" sz="2400" dirty="0">
                <a:solidFill>
                  <a:prstClr val="white"/>
                </a:solidFill>
              </a:rPr>
              <a:t>bakılarak) : Ancak yanlı davranmak araştırmayı geçersiz kılabilir.</a:t>
            </a:r>
          </a:p>
          <a:p>
            <a:pPr lvl="0"/>
            <a:r>
              <a:rPr lang="tr-TR" sz="2400" dirty="0">
                <a:solidFill>
                  <a:prstClr val="white"/>
                </a:solidFill>
              </a:rPr>
              <a:t>   Az sayıda ilgili kaynak daha değerlidir</a:t>
            </a:r>
          </a:p>
          <a:p>
            <a:pPr lvl="0"/>
            <a:r>
              <a:rPr lang="tr-TR" sz="2400" dirty="0">
                <a:solidFill>
                  <a:prstClr val="white"/>
                </a:solidFill>
              </a:rPr>
              <a:t>   Bir kaynağın sık sık karşımıza çıkması güvenirliğini gösterir</a:t>
            </a:r>
          </a:p>
          <a:p>
            <a:pPr lvl="0"/>
            <a:r>
              <a:rPr lang="tr-TR" sz="2400" dirty="0">
                <a:solidFill>
                  <a:prstClr val="white"/>
                </a:solidFill>
              </a:rPr>
              <a:t>   Güvenilirliği yüksek yazıları almak </a:t>
            </a:r>
          </a:p>
          <a:p>
            <a:pPr lvl="0"/>
            <a:r>
              <a:rPr lang="tr-TR" sz="2400" dirty="0">
                <a:solidFill>
                  <a:prstClr val="white"/>
                </a:solidFill>
              </a:rPr>
              <a:t>   Genel uzlaşmaları temel almak  </a:t>
            </a:r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708774" y="318448"/>
            <a:ext cx="10058400" cy="914400"/>
          </a:xfrm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tr-TR" sz="3200" dirty="0" smtClean="0">
                <a:solidFill>
                  <a:prstClr val="white"/>
                </a:solidFill>
                <a:ea typeface="+mn-ea"/>
                <a:cs typeface="+mn-cs"/>
              </a:rPr>
              <a:t>          Derin </a:t>
            </a:r>
            <a:r>
              <a:rPr lang="tr-TR" sz="3200" dirty="0" err="1">
                <a:solidFill>
                  <a:prstClr val="white"/>
                </a:solidFill>
                <a:ea typeface="+mn-ea"/>
                <a:cs typeface="+mn-cs"/>
              </a:rPr>
              <a:t>Alanyazın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29768826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25BE8590-AE8E-4A38-AE98-B8563605A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33" y="2286000"/>
            <a:ext cx="3791711" cy="3931920"/>
          </a:xfr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tr-TR" sz="2800" dirty="0">
                <a:solidFill>
                  <a:srgbClr val="FFFFFF"/>
                </a:solidFill>
              </a:rPr>
              <a:t>Hangi çalışmalar alanda kilometre taşıdır ?</a:t>
            </a:r>
          </a:p>
          <a:p>
            <a:r>
              <a:rPr lang="tr-TR" sz="2800" dirty="0">
                <a:solidFill>
                  <a:srgbClr val="FFFFFF"/>
                </a:solidFill>
              </a:rPr>
              <a:t>Kuşku veya belirsizlik varsa danışman hocadan yardım alınmalıdır.</a:t>
            </a:r>
          </a:p>
          <a:p>
            <a:endParaRPr lang="tr-TR" dirty="0">
              <a:solidFill>
                <a:srgbClr val="FFFFFF"/>
              </a:solidFill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3B8FE509-32E7-4968-A14A-F8523413A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32" y="585216"/>
            <a:ext cx="3779085" cy="1499616"/>
          </a:xfrm>
          <a:solidFill>
            <a:schemeClr val="tx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FFFF"/>
                </a:solidFill>
              </a:rPr>
              <a:t>İşime yarar mı </a:t>
            </a:r>
            <a:endParaRPr lang="tr-TR" dirty="0">
              <a:solidFill>
                <a:srgbClr val="FFFFFF"/>
              </a:solidFill>
            </a:endParaRPr>
          </a:p>
        </p:txBody>
      </p:sp>
      <p:pic>
        <p:nvPicPr>
          <p:cNvPr id="1028" name="Picture 4" descr="Düşünen İnsanın 10 Özelliği | Hepsi 10 Numara">
            <a:extLst>
              <a:ext uri="{FF2B5EF4-FFF2-40B4-BE49-F238E27FC236}">
                <a16:creationId xmlns:a16="http://schemas.microsoft.com/office/drawing/2014/main" xmlns="" id="{F308EF51-653E-4467-9241-EC6FC4EC7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4" y="701043"/>
            <a:ext cx="5455921" cy="5455921"/>
          </a:xfrm>
          <a:prstGeom prst="rect">
            <a:avLst/>
          </a:prstGeom>
          <a:solidFill>
            <a:schemeClr val="tx2">
              <a:lumMod val="75000"/>
            </a:schemeClr>
          </a:solidFill>
          <a:extLst/>
        </p:spPr>
      </p:pic>
    </p:spTree>
    <p:extLst>
      <p:ext uri="{BB962C8B-B14F-4D97-AF65-F5344CB8AC3E}">
        <p14:creationId xmlns:p14="http://schemas.microsoft.com/office/powerpoint/2010/main" val="6140456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D2AF3A87-845A-4FAF-AD8B-34E291BB0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295402"/>
            <a:ext cx="9886950" cy="5067298"/>
          </a:xfr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tr-TR" sz="3200" dirty="0"/>
              <a:t>Araştırılan konu hakkında az kaynak varsa dolaylı kaynaklara yönelmek gerekir. </a:t>
            </a:r>
          </a:p>
          <a:p>
            <a:r>
              <a:rPr lang="tr-TR" sz="3200" dirty="0"/>
              <a:t>Seçilen anahtar sözcükler kapsayıcı olabilir.</a:t>
            </a:r>
          </a:p>
          <a:p>
            <a:r>
              <a:rPr lang="tr-TR" sz="3200" dirty="0"/>
              <a:t>Aramadaki sınırlar kaldırılabilir.</a:t>
            </a:r>
          </a:p>
          <a:p>
            <a:r>
              <a:rPr lang="tr-TR" sz="3200" dirty="0"/>
              <a:t>Dolaylı kaynaklara </a:t>
            </a:r>
            <a:r>
              <a:rPr lang="tr-TR" sz="3200" dirty="0" err="1" smtClean="0"/>
              <a:t>yönelinir</a:t>
            </a:r>
            <a:r>
              <a:rPr lang="tr-TR" sz="3200" dirty="0"/>
              <a:t>.</a:t>
            </a:r>
          </a:p>
          <a:p>
            <a:r>
              <a:rPr lang="tr-TR" sz="3200" dirty="0"/>
              <a:t>Başka alanlarda arama yapılabilir. </a:t>
            </a:r>
          </a:p>
          <a:p>
            <a:pPr marL="18288" indent="0">
              <a:buNone/>
            </a:pPr>
            <a:endParaRPr lang="tr-TR" sz="320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4764BE14-71FE-473D-A0B9-497FA64D2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220" y="304800"/>
            <a:ext cx="10058400" cy="914400"/>
          </a:xfrm>
          <a:solidFill>
            <a:schemeClr val="accent2"/>
          </a:solidFill>
        </p:spPr>
        <p:txBody>
          <a:bodyPr/>
          <a:lstStyle/>
          <a:p>
            <a:r>
              <a:rPr lang="tr-TR" dirty="0" smtClean="0"/>
              <a:t>Yüzeysel   </a:t>
            </a:r>
            <a:r>
              <a:rPr lang="tr-TR" dirty="0" err="1"/>
              <a:t>A</a:t>
            </a:r>
            <a:r>
              <a:rPr lang="tr-TR" dirty="0" err="1" smtClean="0"/>
              <a:t>lanyazın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800726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C8C07203-C013-4BF7-BC1A-4F82C4B4F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33" y="2381250"/>
            <a:ext cx="3791711" cy="3931920"/>
          </a:xfrm>
          <a:solidFill>
            <a:schemeClr val="tx2">
              <a:lumMod val="90000"/>
            </a:schemeClr>
          </a:solidFill>
        </p:spPr>
        <p:txBody>
          <a:bodyPr>
            <a:normAutofit/>
          </a:bodyPr>
          <a:lstStyle/>
          <a:p>
            <a:pPr marL="18288" indent="0">
              <a:buNone/>
            </a:pPr>
            <a:endParaRPr lang="tr-TR" dirty="0">
              <a:solidFill>
                <a:srgbClr val="FFFFFF"/>
              </a:solidFill>
            </a:endParaRPr>
          </a:p>
          <a:p>
            <a:pPr marL="18288" indent="0">
              <a:buNone/>
            </a:pPr>
            <a:r>
              <a:rPr lang="tr-TR" sz="2800" dirty="0" smtClean="0">
                <a:solidFill>
                  <a:schemeClr val="tx2">
                    <a:lumMod val="25000"/>
                  </a:schemeClr>
                </a:solidFill>
              </a:rPr>
              <a:t>  Genel </a:t>
            </a:r>
            <a:r>
              <a:rPr lang="tr-TR" sz="2800" dirty="0">
                <a:solidFill>
                  <a:schemeClr val="tx2">
                    <a:lumMod val="25000"/>
                  </a:schemeClr>
                </a:solidFill>
              </a:rPr>
              <a:t>fikir en az ;</a:t>
            </a:r>
          </a:p>
          <a:p>
            <a:r>
              <a:rPr lang="tr-TR" sz="2800" dirty="0">
                <a:solidFill>
                  <a:schemeClr val="tx2">
                    <a:lumMod val="25000"/>
                  </a:schemeClr>
                </a:solidFill>
              </a:rPr>
              <a:t>Yüksek lisans 30 </a:t>
            </a:r>
          </a:p>
          <a:p>
            <a:r>
              <a:rPr lang="tr-TR" sz="2800" dirty="0">
                <a:solidFill>
                  <a:schemeClr val="tx2">
                    <a:lumMod val="25000"/>
                  </a:schemeClr>
                </a:solidFill>
              </a:rPr>
              <a:t>Doktora da 50 </a:t>
            </a:r>
            <a:r>
              <a:rPr lang="tr-TR" sz="2800" dirty="0" smtClean="0">
                <a:solidFill>
                  <a:schemeClr val="tx2">
                    <a:lumMod val="25000"/>
                  </a:schemeClr>
                </a:solidFill>
              </a:rPr>
              <a:t> kaynak </a:t>
            </a:r>
            <a:r>
              <a:rPr lang="tr-TR" sz="2800" dirty="0">
                <a:solidFill>
                  <a:schemeClr val="tx2">
                    <a:lumMod val="25000"/>
                  </a:schemeClr>
                </a:solidFill>
              </a:rPr>
              <a:t>alt sınır </a:t>
            </a:r>
            <a:r>
              <a:rPr lang="tr-TR" sz="2800" dirty="0" smtClean="0">
                <a:solidFill>
                  <a:schemeClr val="tx2">
                    <a:lumMod val="25000"/>
                  </a:schemeClr>
                </a:solidFill>
              </a:rPr>
              <a:t>        düşünülebilir</a:t>
            </a:r>
            <a:r>
              <a:rPr lang="tr-TR" sz="2800" dirty="0">
                <a:solidFill>
                  <a:schemeClr val="tx2">
                    <a:lumMod val="25000"/>
                  </a:schemeClr>
                </a:solidFill>
              </a:rPr>
              <a:t>. </a:t>
            </a: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23BDBDB9-9AD3-4C74-BB96-34311CCAC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32" y="585216"/>
            <a:ext cx="3779085" cy="1499616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FFFF"/>
                </a:solidFill>
              </a:rPr>
              <a:t>İdeal kaynak sayısı nedir ?</a:t>
            </a:r>
            <a:endParaRPr lang="tr-TR" dirty="0">
              <a:solidFill>
                <a:srgbClr val="FFFFFF"/>
              </a:solidFill>
            </a:endParaRPr>
          </a:p>
        </p:txBody>
      </p:sp>
      <p:pic>
        <p:nvPicPr>
          <p:cNvPr id="7" name="Graphic 6" descr="Kitaplar">
            <a:extLst>
              <a:ext uri="{FF2B5EF4-FFF2-40B4-BE49-F238E27FC236}">
                <a16:creationId xmlns:a16="http://schemas.microsoft.com/office/drawing/2014/main" xmlns="" id="{0DB38FC3-2970-44D6-8B6C-23995B217E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096004" y="701043"/>
            <a:ext cx="5455921" cy="5455921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9434316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221627A7-17B6-44B1-8C6A-241695D61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8500" y="1543052"/>
            <a:ext cx="8128000" cy="3657599"/>
          </a:xfrm>
        </p:spPr>
        <p:txBody>
          <a:bodyPr>
            <a:normAutofit fontScale="77500" lnSpcReduction="20000"/>
          </a:bodyPr>
          <a:lstStyle/>
          <a:p>
            <a:r>
              <a:rPr lang="tr-TR" sz="3600" dirty="0"/>
              <a:t>Geleneksel </a:t>
            </a:r>
            <a:r>
              <a:rPr lang="tr-TR" sz="3600" dirty="0" smtClean="0"/>
              <a:t>tarama: Kaynaklar okunur, not alınır ve mantık örüntüsünde öykü gibi sunulur. </a:t>
            </a:r>
            <a:endParaRPr lang="tr-TR" sz="3600" dirty="0"/>
          </a:p>
          <a:p>
            <a:endParaRPr lang="tr-TR" sz="3600" dirty="0" smtClean="0"/>
          </a:p>
          <a:p>
            <a:r>
              <a:rPr lang="tr-TR" sz="3600" dirty="0" smtClean="0"/>
              <a:t>Oy </a:t>
            </a:r>
            <a:r>
              <a:rPr lang="tr-TR" sz="3600" dirty="0"/>
              <a:t>sayma </a:t>
            </a:r>
            <a:r>
              <a:rPr lang="tr-TR" sz="3600" dirty="0" smtClean="0"/>
              <a:t>: Deneysel/Yarı Deneysel de kullanılır. Üç küme yapılır (+), (-), (0)</a:t>
            </a:r>
            <a:endParaRPr lang="tr-TR" sz="3600" dirty="0"/>
          </a:p>
          <a:p>
            <a:endParaRPr lang="tr-TR" sz="3600" dirty="0" smtClean="0"/>
          </a:p>
          <a:p>
            <a:r>
              <a:rPr lang="tr-TR" sz="3600" dirty="0" smtClean="0"/>
              <a:t>Meta analiz: Deneysel/Yarı </a:t>
            </a:r>
            <a:r>
              <a:rPr lang="tr-TR" sz="3600" dirty="0"/>
              <a:t>Deneysel </a:t>
            </a:r>
            <a:r>
              <a:rPr lang="tr-TR" sz="3600" dirty="0" smtClean="0"/>
              <a:t>de belli </a:t>
            </a:r>
            <a:r>
              <a:rPr lang="tr-TR" sz="3600" dirty="0"/>
              <a:t>bir ölçüte </a:t>
            </a:r>
            <a:r>
              <a:rPr lang="tr-TR" sz="3600" dirty="0" smtClean="0"/>
              <a:t>göre ortak istatistiksel sonuç verir ve sonuç </a:t>
            </a:r>
            <a:r>
              <a:rPr lang="tr-TR" sz="3600" b="1" dirty="0" smtClean="0"/>
              <a:t>etki büyüklüğü </a:t>
            </a:r>
            <a:r>
              <a:rPr lang="tr-TR" sz="3600" dirty="0" smtClean="0"/>
              <a:t>olarak adlandırılır. </a:t>
            </a:r>
            <a:endParaRPr lang="tr-TR" sz="3600" dirty="0"/>
          </a:p>
          <a:p>
            <a:pPr marL="18288" indent="0">
              <a:buNone/>
            </a:pPr>
            <a:endParaRPr lang="tr-TR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04D73663-8FD8-4B1A-98AE-D0BDB159C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920" y="419100"/>
            <a:ext cx="10058400" cy="914400"/>
          </a:xfrm>
          <a:solidFill>
            <a:schemeClr val="accent2"/>
          </a:solidFill>
        </p:spPr>
        <p:txBody>
          <a:bodyPr/>
          <a:lstStyle/>
          <a:p>
            <a:r>
              <a:rPr lang="tr-TR" dirty="0" err="1"/>
              <a:t>Alanyazın</a:t>
            </a:r>
            <a:r>
              <a:rPr lang="tr-TR" dirty="0"/>
              <a:t> tarama teknikleri</a:t>
            </a:r>
          </a:p>
        </p:txBody>
      </p:sp>
    </p:spTree>
    <p:extLst>
      <p:ext uri="{BB962C8B-B14F-4D97-AF65-F5344CB8AC3E}">
        <p14:creationId xmlns:p14="http://schemas.microsoft.com/office/powerpoint/2010/main" val="1104510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2025934" y="1763975"/>
            <a:ext cx="8128000" cy="3657599"/>
          </a:xfrm>
        </p:spPr>
        <p:txBody>
          <a:bodyPr/>
          <a:lstStyle/>
          <a:p>
            <a:pPr marL="18288" indent="0">
              <a:buNone/>
            </a:pPr>
            <a:r>
              <a:rPr lang="tr-TR" sz="1800" dirty="0" smtClean="0"/>
              <a:t> </a:t>
            </a:r>
            <a:r>
              <a:rPr lang="tr-TR" sz="2400" dirty="0"/>
              <a:t>Etki </a:t>
            </a:r>
            <a:r>
              <a:rPr lang="tr-TR" sz="2400" dirty="0" smtClean="0"/>
              <a:t>büyüklüğünü </a:t>
            </a:r>
            <a:r>
              <a:rPr lang="tr-TR" sz="2400" dirty="0"/>
              <a:t>hesaplayabilmek için her </a:t>
            </a:r>
            <a:r>
              <a:rPr lang="tr-TR" sz="2400" dirty="0" smtClean="0"/>
              <a:t>araştırmadaki </a:t>
            </a:r>
            <a:r>
              <a:rPr lang="tr-TR" sz="2400" dirty="0"/>
              <a:t>deney ve kontrol </a:t>
            </a:r>
            <a:r>
              <a:rPr lang="tr-TR" sz="2400" dirty="0" smtClean="0"/>
              <a:t>gruplarının </a:t>
            </a:r>
            <a:r>
              <a:rPr lang="tr-TR" sz="2400" dirty="0"/>
              <a:t>ortalama </a:t>
            </a:r>
            <a:r>
              <a:rPr lang="tr-TR" sz="2400" dirty="0" smtClean="0"/>
              <a:t>puanını </a:t>
            </a:r>
            <a:r>
              <a:rPr lang="tr-TR" sz="2400" dirty="0"/>
              <a:t>ve standart </a:t>
            </a:r>
            <a:r>
              <a:rPr lang="tr-TR" sz="2400" dirty="0" smtClean="0"/>
              <a:t>sapmasını </a:t>
            </a:r>
            <a:r>
              <a:rPr lang="tr-TR" sz="2400" dirty="0"/>
              <a:t>bilmek gerekir. </a:t>
            </a:r>
            <a:endParaRPr lang="tr-TR" sz="2400" dirty="0" smtClean="0"/>
          </a:p>
          <a:p>
            <a:pPr marL="18288" indent="0">
              <a:buNone/>
            </a:pPr>
            <a:r>
              <a:rPr lang="tr-TR" sz="2400" dirty="0" smtClean="0"/>
              <a:t>Hesaplama </a:t>
            </a:r>
            <a:r>
              <a:rPr lang="tr-TR" sz="2400" dirty="0"/>
              <a:t>yaparken tüm </a:t>
            </a:r>
            <a:r>
              <a:rPr lang="tr-TR" sz="2400" dirty="0" smtClean="0"/>
              <a:t>araştırmalardaki </a:t>
            </a:r>
            <a:r>
              <a:rPr lang="tr-TR" sz="2400" dirty="0"/>
              <a:t>deneysel </a:t>
            </a:r>
            <a:r>
              <a:rPr lang="tr-TR" sz="2400" dirty="0" smtClean="0"/>
              <a:t>grupların ortalamasından </a:t>
            </a:r>
            <a:r>
              <a:rPr lang="tr-TR" sz="2400" dirty="0"/>
              <a:t>(E) kontrol </a:t>
            </a:r>
            <a:r>
              <a:rPr lang="tr-TR" sz="2400" dirty="0" smtClean="0"/>
              <a:t>gruplarının ortalaması </a:t>
            </a:r>
            <a:r>
              <a:rPr lang="tr-TR" sz="2400" dirty="0"/>
              <a:t>(K) </a:t>
            </a:r>
            <a:r>
              <a:rPr lang="tr-TR" sz="2400" dirty="0" smtClean="0"/>
              <a:t>çıkarılarak </a:t>
            </a:r>
            <a:r>
              <a:rPr lang="tr-TR" sz="2400" dirty="0"/>
              <a:t>kontrol </a:t>
            </a:r>
            <a:r>
              <a:rPr lang="tr-TR" sz="2400" dirty="0" smtClean="0"/>
              <a:t>gruplarının </a:t>
            </a:r>
            <a:r>
              <a:rPr lang="tr-TR" sz="2400" dirty="0"/>
              <a:t>standart </a:t>
            </a:r>
            <a:r>
              <a:rPr lang="tr-TR" sz="2400" dirty="0" smtClean="0"/>
              <a:t>sapmasına </a:t>
            </a:r>
            <a:r>
              <a:rPr lang="tr-TR" sz="2400" dirty="0"/>
              <a:t>(SS) bölünür</a:t>
            </a:r>
            <a:r>
              <a:rPr lang="tr-TR" sz="2400" dirty="0" smtClean="0"/>
              <a:t>.</a:t>
            </a:r>
          </a:p>
          <a:p>
            <a:pPr marL="18288" indent="0">
              <a:buNone/>
            </a:pPr>
            <a:r>
              <a:rPr lang="tr-TR" sz="2400" dirty="0" smtClean="0"/>
              <a:t> </a:t>
            </a:r>
            <a:r>
              <a:rPr lang="tr-TR" sz="2400" dirty="0"/>
              <a:t>Elde edilen sonuç </a:t>
            </a:r>
            <a:r>
              <a:rPr lang="tr-TR" sz="2400" dirty="0" smtClean="0"/>
              <a:t>aslında </a:t>
            </a:r>
            <a:r>
              <a:rPr lang="tr-TR" sz="2400" dirty="0"/>
              <a:t>bir z </a:t>
            </a:r>
            <a:r>
              <a:rPr lang="tr-TR" sz="2400" dirty="0" smtClean="0"/>
              <a:t>puanıdır </a:t>
            </a:r>
            <a:r>
              <a:rPr lang="tr-TR" sz="2400" dirty="0"/>
              <a:t>ve istatistik çizelgelerden bunun yüzdelik </a:t>
            </a:r>
            <a:r>
              <a:rPr lang="tr-TR" sz="2400" dirty="0" smtClean="0"/>
              <a:t>sıra karşılığına bakılır.</a:t>
            </a:r>
            <a:endParaRPr lang="tr-TR" sz="2400" dirty="0"/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872546" y="468573"/>
            <a:ext cx="10058400" cy="914400"/>
          </a:xfrm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tr-TR" dirty="0" err="1">
                <a:solidFill>
                  <a:prstClr val="white"/>
                </a:solidFill>
              </a:rPr>
              <a:t>Alanyazın</a:t>
            </a:r>
            <a:r>
              <a:rPr lang="tr-TR" dirty="0">
                <a:solidFill>
                  <a:prstClr val="white"/>
                </a:solidFill>
              </a:rPr>
              <a:t> tarama teknikleri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028770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1725683" y="1886805"/>
            <a:ext cx="8128000" cy="3657599"/>
          </a:xfrm>
        </p:spPr>
        <p:txBody>
          <a:bodyPr/>
          <a:lstStyle/>
          <a:p>
            <a:r>
              <a:rPr lang="tr-TR" sz="2800" dirty="0" smtClean="0"/>
              <a:t>En  İyi Kanıt: Araştırmacı saptadığı çalışmaları bağlam, içerik, etki, yöntem vb. açılardan inceledikten sonra bazıları üzerinde odaklanır. Sonra ortak sonuca bakar ve istatistiksel sonuca ulaşır.</a:t>
            </a:r>
          </a:p>
          <a:p>
            <a:pPr marL="18288" indent="0">
              <a:buNone/>
            </a:pPr>
            <a:endParaRPr lang="tr-TR" sz="2800" dirty="0"/>
          </a:p>
          <a:p>
            <a:endParaRPr lang="tr-TR" dirty="0" smtClean="0"/>
          </a:p>
          <a:p>
            <a:pPr marL="18288" indent="0">
              <a:buNone/>
            </a:pPr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804308" y="659642"/>
            <a:ext cx="10058400" cy="914400"/>
          </a:xfrm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tr-TR" dirty="0" err="1">
                <a:solidFill>
                  <a:prstClr val="white"/>
                </a:solidFill>
              </a:rPr>
              <a:t>Alanyazın</a:t>
            </a:r>
            <a:r>
              <a:rPr lang="tr-TR" dirty="0">
                <a:solidFill>
                  <a:prstClr val="white"/>
                </a:solidFill>
              </a:rPr>
              <a:t> tarama teknikleri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390582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5039DF70-7882-4235-A70A-547975E11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1350" y="2343152"/>
            <a:ext cx="8128000" cy="3657599"/>
          </a:xfrm>
        </p:spPr>
        <p:txBody>
          <a:bodyPr>
            <a:normAutofit fontScale="92500" lnSpcReduction="20000"/>
          </a:bodyPr>
          <a:lstStyle/>
          <a:p>
            <a:r>
              <a:rPr lang="tr-TR" sz="3200" dirty="0"/>
              <a:t>Kapsamlılık </a:t>
            </a:r>
            <a:r>
              <a:rPr lang="tr-TR" sz="3200" dirty="0" smtClean="0"/>
              <a:t>: </a:t>
            </a:r>
            <a:r>
              <a:rPr lang="tr-TR" sz="3200" dirty="0" err="1" smtClean="0"/>
              <a:t>Alanyazın</a:t>
            </a:r>
            <a:r>
              <a:rPr lang="tr-TR" sz="3200" dirty="0" smtClean="0"/>
              <a:t> taraması çok geniş ya da çok dar olmamalı.</a:t>
            </a:r>
            <a:endParaRPr lang="tr-TR" sz="3200" dirty="0"/>
          </a:p>
          <a:p>
            <a:r>
              <a:rPr lang="tr-TR" sz="3200" dirty="0" smtClean="0"/>
              <a:t>Eleştirellik : Soru sor ! Eksik var mı?, Güvenli mi? Özet değil değerlendirme olmalı.</a:t>
            </a:r>
            <a:endParaRPr lang="tr-TR" sz="3200" dirty="0"/>
          </a:p>
          <a:p>
            <a:r>
              <a:rPr lang="tr-TR" sz="3200" dirty="0" err="1" smtClean="0"/>
              <a:t>Özümseyicilik</a:t>
            </a:r>
            <a:r>
              <a:rPr lang="tr-TR" sz="3200" dirty="0" smtClean="0"/>
              <a:t>: alana hakim olunmalı, yığma bilgiden kaçınılmalı.</a:t>
            </a:r>
            <a:endParaRPr lang="tr-TR" sz="3200" dirty="0"/>
          </a:p>
          <a:p>
            <a:r>
              <a:rPr lang="tr-TR" sz="3200" dirty="0" smtClean="0"/>
              <a:t>Güncellik : Çalışma bitene kadar </a:t>
            </a:r>
            <a:r>
              <a:rPr lang="tr-TR" sz="3200" dirty="0" err="1" smtClean="0"/>
              <a:t>alanyazın</a:t>
            </a:r>
            <a:r>
              <a:rPr lang="tr-TR" sz="3200" dirty="0" smtClean="0"/>
              <a:t> devam eder ve güncellenir.</a:t>
            </a:r>
            <a:endParaRPr lang="tr-TR" sz="320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970AC2BE-502A-45C7-84A6-399488673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55235"/>
            <a:ext cx="9720072" cy="1499616"/>
          </a:xfrm>
          <a:solidFill>
            <a:schemeClr val="accent2"/>
          </a:solidFill>
        </p:spPr>
        <p:txBody>
          <a:bodyPr/>
          <a:lstStyle/>
          <a:p>
            <a:r>
              <a:rPr lang="tr-TR" dirty="0" err="1"/>
              <a:t>Alanyazın</a:t>
            </a:r>
            <a:r>
              <a:rPr lang="tr-TR" dirty="0"/>
              <a:t> tarama ölçütleri</a:t>
            </a:r>
          </a:p>
        </p:txBody>
      </p:sp>
    </p:spTree>
    <p:extLst>
      <p:ext uri="{BB962C8B-B14F-4D97-AF65-F5344CB8AC3E}">
        <p14:creationId xmlns:p14="http://schemas.microsoft.com/office/powerpoint/2010/main" val="13525784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1146412" y="1173707"/>
            <a:ext cx="9717206" cy="5036023"/>
          </a:xfrm>
        </p:spPr>
        <p:txBody>
          <a:bodyPr>
            <a:normAutofit/>
          </a:bodyPr>
          <a:lstStyle/>
          <a:p>
            <a:pPr lvl="0"/>
            <a:r>
              <a:rPr lang="tr-TR" sz="2000" dirty="0" err="1">
                <a:solidFill>
                  <a:prstClr val="white"/>
                </a:solidFill>
              </a:rPr>
              <a:t>Sistemlilik</a:t>
            </a:r>
            <a:r>
              <a:rPr lang="tr-TR" sz="2000" dirty="0">
                <a:solidFill>
                  <a:prstClr val="white"/>
                </a:solidFill>
              </a:rPr>
              <a:t>: Bir yol çizilmeli, parçalara bölünmeli. </a:t>
            </a:r>
            <a:endParaRPr lang="tr-TR" sz="2000" dirty="0" smtClean="0">
              <a:solidFill>
                <a:prstClr val="white"/>
              </a:solidFill>
            </a:endParaRPr>
          </a:p>
          <a:p>
            <a:pPr marL="18288" lvl="0" indent="0">
              <a:buNone/>
            </a:pPr>
            <a:r>
              <a:rPr lang="tr-TR" sz="2000" dirty="0" err="1" smtClean="0">
                <a:solidFill>
                  <a:prstClr val="white"/>
                </a:solidFill>
              </a:rPr>
              <a:t>Alanyazın</a:t>
            </a:r>
            <a:r>
              <a:rPr lang="tr-TR" sz="2000" dirty="0" smtClean="0">
                <a:solidFill>
                  <a:prstClr val="white"/>
                </a:solidFill>
              </a:rPr>
              <a:t> taramalarında yaygın kullanılan </a:t>
            </a:r>
            <a:r>
              <a:rPr lang="tr-TR" sz="2000" dirty="0">
                <a:solidFill>
                  <a:prstClr val="white"/>
                </a:solidFill>
              </a:rPr>
              <a:t>sistematik </a:t>
            </a:r>
            <a:r>
              <a:rPr lang="tr-TR" sz="2000" dirty="0" smtClean="0">
                <a:solidFill>
                  <a:prstClr val="white"/>
                </a:solidFill>
              </a:rPr>
              <a:t>yaklaşımlar </a:t>
            </a:r>
            <a:r>
              <a:rPr lang="tr-TR" sz="2000" dirty="0">
                <a:solidFill>
                  <a:prstClr val="white"/>
                </a:solidFill>
              </a:rPr>
              <a:t>olarak zamansal, </a:t>
            </a:r>
            <a:r>
              <a:rPr lang="tr-TR" sz="2000" dirty="0" err="1">
                <a:solidFill>
                  <a:prstClr val="white"/>
                </a:solidFill>
              </a:rPr>
              <a:t>konusal</a:t>
            </a:r>
            <a:r>
              <a:rPr lang="tr-TR" sz="2000" dirty="0">
                <a:solidFill>
                  <a:prstClr val="white"/>
                </a:solidFill>
              </a:rPr>
              <a:t> ve yöntemsel </a:t>
            </a:r>
            <a:r>
              <a:rPr lang="tr-TR" sz="2000" dirty="0" smtClean="0">
                <a:solidFill>
                  <a:prstClr val="white"/>
                </a:solidFill>
              </a:rPr>
              <a:t>yaklaşımlar </a:t>
            </a:r>
            <a:r>
              <a:rPr lang="tr-TR" sz="2000" dirty="0">
                <a:solidFill>
                  <a:prstClr val="white"/>
                </a:solidFill>
              </a:rPr>
              <a:t>ön plana </a:t>
            </a:r>
            <a:r>
              <a:rPr lang="tr-TR" sz="2000" dirty="0" smtClean="0">
                <a:solidFill>
                  <a:prstClr val="white"/>
                </a:solidFill>
              </a:rPr>
              <a:t>çıkmaktadır</a:t>
            </a:r>
            <a:r>
              <a:rPr lang="tr-TR" sz="2000" dirty="0">
                <a:solidFill>
                  <a:prstClr val="white"/>
                </a:solidFill>
              </a:rPr>
              <a:t>. </a:t>
            </a:r>
            <a:endParaRPr lang="tr-TR" sz="2000" dirty="0" smtClean="0">
              <a:solidFill>
                <a:prstClr val="white"/>
              </a:solidFill>
            </a:endParaRPr>
          </a:p>
          <a:p>
            <a:pPr marL="18288" lvl="0" indent="0">
              <a:buNone/>
            </a:pPr>
            <a:r>
              <a:rPr lang="tr-TR" sz="2000" b="1" dirty="0" smtClean="0">
                <a:solidFill>
                  <a:prstClr val="white"/>
                </a:solidFill>
              </a:rPr>
              <a:t>Zamansal</a:t>
            </a:r>
            <a:r>
              <a:rPr lang="tr-TR" sz="2000" dirty="0" smtClean="0">
                <a:solidFill>
                  <a:prstClr val="white"/>
                </a:solidFill>
              </a:rPr>
              <a:t> </a:t>
            </a:r>
            <a:r>
              <a:rPr lang="tr-TR" sz="2000" dirty="0">
                <a:solidFill>
                  <a:prstClr val="white"/>
                </a:solidFill>
              </a:rPr>
              <a:t>(</a:t>
            </a:r>
            <a:r>
              <a:rPr lang="tr-TR" sz="2000" dirty="0" err="1">
                <a:solidFill>
                  <a:prstClr val="white"/>
                </a:solidFill>
              </a:rPr>
              <a:t>chronological</a:t>
            </a:r>
            <a:r>
              <a:rPr lang="tr-TR" sz="2000" dirty="0">
                <a:solidFill>
                  <a:prstClr val="white"/>
                </a:solidFill>
              </a:rPr>
              <a:t>) </a:t>
            </a:r>
            <a:r>
              <a:rPr lang="tr-TR" sz="2000" dirty="0" smtClean="0">
                <a:solidFill>
                  <a:prstClr val="white"/>
                </a:solidFill>
              </a:rPr>
              <a:t>yaklaşımda </a:t>
            </a:r>
            <a:r>
              <a:rPr lang="tr-TR" sz="2000" dirty="0">
                <a:solidFill>
                  <a:prstClr val="white"/>
                </a:solidFill>
              </a:rPr>
              <a:t>ya </a:t>
            </a:r>
            <a:r>
              <a:rPr lang="tr-TR" sz="2000" dirty="0" smtClean="0">
                <a:solidFill>
                  <a:prstClr val="white"/>
                </a:solidFill>
              </a:rPr>
              <a:t>kaynakların yayınlandığı yıllara </a:t>
            </a:r>
            <a:r>
              <a:rPr lang="tr-TR" sz="2000" dirty="0">
                <a:solidFill>
                  <a:prstClr val="white"/>
                </a:solidFill>
              </a:rPr>
              <a:t>göre bir </a:t>
            </a:r>
            <a:r>
              <a:rPr lang="tr-TR" sz="2000" dirty="0" smtClean="0">
                <a:solidFill>
                  <a:prstClr val="white"/>
                </a:solidFill>
              </a:rPr>
              <a:t>anlatım sırası </a:t>
            </a:r>
            <a:r>
              <a:rPr lang="tr-TR" sz="2000" dirty="0">
                <a:solidFill>
                  <a:prstClr val="white"/>
                </a:solidFill>
              </a:rPr>
              <a:t>izlenir ya da </a:t>
            </a:r>
            <a:r>
              <a:rPr lang="tr-TR" sz="2000" dirty="0" smtClean="0">
                <a:solidFill>
                  <a:prstClr val="white"/>
                </a:solidFill>
              </a:rPr>
              <a:t>eğilimlere </a:t>
            </a:r>
            <a:r>
              <a:rPr lang="tr-TR" sz="2000" dirty="0">
                <a:solidFill>
                  <a:prstClr val="white"/>
                </a:solidFill>
              </a:rPr>
              <a:t>göre bir </a:t>
            </a:r>
            <a:r>
              <a:rPr lang="tr-TR" sz="2000" dirty="0" smtClean="0">
                <a:solidFill>
                  <a:prstClr val="white"/>
                </a:solidFill>
              </a:rPr>
              <a:t>anlatım yeğlenir.</a:t>
            </a:r>
          </a:p>
          <a:p>
            <a:pPr marL="18288" lvl="0" indent="0">
              <a:buNone/>
            </a:pPr>
            <a:r>
              <a:rPr lang="tr-TR" sz="2000" dirty="0" smtClean="0">
                <a:solidFill>
                  <a:prstClr val="white"/>
                </a:solidFill>
              </a:rPr>
              <a:t> </a:t>
            </a:r>
            <a:r>
              <a:rPr lang="tr-TR" sz="2000" b="1" dirty="0" err="1">
                <a:solidFill>
                  <a:prstClr val="white"/>
                </a:solidFill>
              </a:rPr>
              <a:t>Konusal</a:t>
            </a:r>
            <a:r>
              <a:rPr lang="tr-TR" sz="2000" dirty="0">
                <a:solidFill>
                  <a:prstClr val="white"/>
                </a:solidFill>
              </a:rPr>
              <a:t> (</a:t>
            </a:r>
            <a:r>
              <a:rPr lang="tr-TR" sz="2000" dirty="0" err="1">
                <a:solidFill>
                  <a:prstClr val="white"/>
                </a:solidFill>
              </a:rPr>
              <a:t>thematic</a:t>
            </a:r>
            <a:r>
              <a:rPr lang="tr-TR" sz="2000" dirty="0">
                <a:solidFill>
                  <a:prstClr val="white"/>
                </a:solidFill>
              </a:rPr>
              <a:t>) </a:t>
            </a:r>
            <a:r>
              <a:rPr lang="tr-TR" sz="2000" dirty="0" smtClean="0">
                <a:solidFill>
                  <a:prstClr val="white"/>
                </a:solidFill>
              </a:rPr>
              <a:t>yaklaşımda </a:t>
            </a:r>
            <a:r>
              <a:rPr lang="tr-TR" sz="2000" dirty="0">
                <a:solidFill>
                  <a:prstClr val="white"/>
                </a:solidFill>
              </a:rPr>
              <a:t>zaman </a:t>
            </a:r>
            <a:r>
              <a:rPr lang="tr-TR" sz="2000" dirty="0" smtClean="0">
                <a:solidFill>
                  <a:prstClr val="white"/>
                </a:solidFill>
              </a:rPr>
              <a:t>akışı yerine </a:t>
            </a:r>
            <a:r>
              <a:rPr lang="tr-TR" sz="2000" dirty="0">
                <a:solidFill>
                  <a:prstClr val="white"/>
                </a:solidFill>
              </a:rPr>
              <a:t>belirli konulara ya da </a:t>
            </a:r>
            <a:r>
              <a:rPr lang="tr-TR" sz="2000" dirty="0" smtClean="0">
                <a:solidFill>
                  <a:prstClr val="white"/>
                </a:solidFill>
              </a:rPr>
              <a:t>başlıklara </a:t>
            </a:r>
            <a:r>
              <a:rPr lang="tr-TR" sz="2000" dirty="0">
                <a:solidFill>
                  <a:prstClr val="white"/>
                </a:solidFill>
              </a:rPr>
              <a:t>göre bir </a:t>
            </a:r>
            <a:r>
              <a:rPr lang="tr-TR" sz="2000" dirty="0" smtClean="0">
                <a:solidFill>
                  <a:prstClr val="white"/>
                </a:solidFill>
              </a:rPr>
              <a:t>sıra </a:t>
            </a:r>
            <a:r>
              <a:rPr lang="tr-TR" sz="2000" dirty="0">
                <a:solidFill>
                  <a:prstClr val="white"/>
                </a:solidFill>
              </a:rPr>
              <a:t>izlenir. </a:t>
            </a:r>
            <a:r>
              <a:rPr lang="tr-TR" sz="2000" dirty="0" smtClean="0">
                <a:solidFill>
                  <a:prstClr val="white"/>
                </a:solidFill>
              </a:rPr>
              <a:t>Kuşkusuz</a:t>
            </a:r>
            <a:r>
              <a:rPr lang="tr-TR" sz="2000" dirty="0">
                <a:solidFill>
                  <a:prstClr val="white"/>
                </a:solidFill>
              </a:rPr>
              <a:t>, bazen </a:t>
            </a:r>
            <a:r>
              <a:rPr lang="tr-TR" sz="2000" dirty="0" smtClean="0">
                <a:solidFill>
                  <a:prstClr val="white"/>
                </a:solidFill>
              </a:rPr>
              <a:t>konuların sunuluş sırası </a:t>
            </a:r>
            <a:r>
              <a:rPr lang="tr-TR" sz="2000" dirty="0">
                <a:solidFill>
                  <a:prstClr val="white"/>
                </a:solidFill>
              </a:rPr>
              <a:t>ile </a:t>
            </a:r>
            <a:r>
              <a:rPr lang="tr-TR" sz="2000" dirty="0" smtClean="0">
                <a:solidFill>
                  <a:prstClr val="white"/>
                </a:solidFill>
              </a:rPr>
              <a:t>yıllara </a:t>
            </a:r>
            <a:r>
              <a:rPr lang="tr-TR" sz="2000" dirty="0">
                <a:solidFill>
                  <a:prstClr val="white"/>
                </a:solidFill>
              </a:rPr>
              <a:t>göre </a:t>
            </a:r>
            <a:r>
              <a:rPr lang="tr-TR" sz="2000" dirty="0" smtClean="0">
                <a:solidFill>
                  <a:prstClr val="white"/>
                </a:solidFill>
              </a:rPr>
              <a:t>akış örtüşebilir</a:t>
            </a:r>
            <a:r>
              <a:rPr lang="tr-TR" sz="2000" dirty="0">
                <a:solidFill>
                  <a:prstClr val="white"/>
                </a:solidFill>
              </a:rPr>
              <a:t>. </a:t>
            </a:r>
            <a:endParaRPr lang="tr-TR" sz="2000" dirty="0" smtClean="0">
              <a:solidFill>
                <a:prstClr val="white"/>
              </a:solidFill>
            </a:endParaRPr>
          </a:p>
          <a:p>
            <a:pPr marL="18288" lvl="0" indent="0">
              <a:buNone/>
            </a:pPr>
            <a:r>
              <a:rPr lang="tr-TR" sz="2000" b="1" dirty="0" smtClean="0">
                <a:solidFill>
                  <a:prstClr val="white"/>
                </a:solidFill>
              </a:rPr>
              <a:t>Yöntemsel</a:t>
            </a:r>
            <a:r>
              <a:rPr lang="tr-TR" sz="2000" dirty="0" smtClean="0">
                <a:solidFill>
                  <a:prstClr val="white"/>
                </a:solidFill>
              </a:rPr>
              <a:t> </a:t>
            </a:r>
            <a:r>
              <a:rPr lang="tr-TR" sz="2000" dirty="0">
                <a:solidFill>
                  <a:prstClr val="white"/>
                </a:solidFill>
              </a:rPr>
              <a:t>(</a:t>
            </a:r>
            <a:r>
              <a:rPr lang="tr-TR" sz="2000" dirty="0" err="1">
                <a:solidFill>
                  <a:prstClr val="white"/>
                </a:solidFill>
              </a:rPr>
              <a:t>methodological</a:t>
            </a:r>
            <a:r>
              <a:rPr lang="tr-TR" sz="2000" dirty="0">
                <a:solidFill>
                  <a:prstClr val="white"/>
                </a:solidFill>
              </a:rPr>
              <a:t>) </a:t>
            </a:r>
            <a:r>
              <a:rPr lang="tr-TR" sz="2000" dirty="0" smtClean="0">
                <a:solidFill>
                  <a:prstClr val="white"/>
                </a:solidFill>
              </a:rPr>
              <a:t>yaklaşımda </a:t>
            </a:r>
            <a:r>
              <a:rPr lang="tr-TR" sz="2000" dirty="0">
                <a:solidFill>
                  <a:prstClr val="white"/>
                </a:solidFill>
              </a:rPr>
              <a:t>ise odaklama </a:t>
            </a:r>
            <a:r>
              <a:rPr lang="tr-TR" sz="2000" dirty="0" smtClean="0">
                <a:solidFill>
                  <a:prstClr val="white"/>
                </a:solidFill>
              </a:rPr>
              <a:t>noktası </a:t>
            </a:r>
            <a:r>
              <a:rPr lang="tr-TR" sz="2000" dirty="0">
                <a:solidFill>
                  <a:prstClr val="white"/>
                </a:solidFill>
              </a:rPr>
              <a:t>zaman ya da konu </a:t>
            </a:r>
            <a:r>
              <a:rPr lang="tr-TR" sz="2000" dirty="0" smtClean="0">
                <a:solidFill>
                  <a:prstClr val="white"/>
                </a:solidFill>
              </a:rPr>
              <a:t>değil araştırmacının kullandığı </a:t>
            </a:r>
            <a:r>
              <a:rPr lang="tr-TR" sz="2000" dirty="0">
                <a:solidFill>
                  <a:prstClr val="white"/>
                </a:solidFill>
              </a:rPr>
              <a:t>yöntemdir. </a:t>
            </a:r>
          </a:p>
          <a:p>
            <a:endParaRPr lang="tr-TR" sz="2000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805218" y="395786"/>
            <a:ext cx="10043841" cy="1069074"/>
          </a:xfrm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tr-TR" dirty="0" err="1">
                <a:solidFill>
                  <a:prstClr val="white"/>
                </a:solidFill>
              </a:rPr>
              <a:t>Alanyazın</a:t>
            </a:r>
            <a:r>
              <a:rPr lang="tr-TR" dirty="0">
                <a:solidFill>
                  <a:prstClr val="white"/>
                </a:solidFill>
              </a:rPr>
              <a:t> tarama ölçütleri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47282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22830" y="1512474"/>
            <a:ext cx="12069170" cy="477053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 marL="361188" lvl="0" indent="-342900" defTabSz="914400">
              <a:spcBef>
                <a:spcPct val="20000"/>
              </a:spcBef>
              <a:buSzPct val="60000"/>
              <a:buFont typeface="Courier New" panose="02070309020205020404" pitchFamily="49" charset="0"/>
              <a:buChar char="o"/>
            </a:pPr>
            <a:r>
              <a:rPr lang="tr-TR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Bütünsellik : Konuyla ilgili araştırma bulguları kendi içinde anlamlı bir bütün oluşturularak </a:t>
            </a:r>
            <a:r>
              <a:rPr lang="tr-T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sunulmalıdır.</a:t>
            </a:r>
          </a:p>
          <a:p>
            <a:pPr marL="18288" lvl="0" defTabSz="914400">
              <a:spcBef>
                <a:spcPct val="20000"/>
              </a:spcBef>
              <a:buSzPct val="60000"/>
            </a:pPr>
            <a:r>
              <a:rPr lang="tr-TR" sz="2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Seçici olmalı</a:t>
            </a:r>
            <a:r>
              <a:rPr lang="tr-T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 kaynaktan en önemli ya da en çok </a:t>
            </a:r>
            <a:r>
              <a:rPr lang="tr-T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katkı sağlayan </a:t>
            </a:r>
            <a:r>
              <a:rPr lang="tr-TR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yerleri </a:t>
            </a:r>
            <a:r>
              <a:rPr lang="tr-T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almalı, </a:t>
            </a:r>
            <a:r>
              <a:rPr lang="tr-TR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ilgisiz yararlanmalara gitmemelidir. </a:t>
            </a:r>
            <a:endParaRPr lang="tr-TR" sz="2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8288" lvl="0" defTabSz="914400">
              <a:spcBef>
                <a:spcPct val="20000"/>
              </a:spcBef>
              <a:buSzPct val="60000"/>
            </a:pPr>
            <a:r>
              <a:rPr lang="tr-TR" sz="2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Alıntıları </a:t>
            </a:r>
            <a:r>
              <a:rPr lang="tr-TR" sz="2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çok </a:t>
            </a:r>
            <a:r>
              <a:rPr lang="tr-TR" sz="2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sık kullanmamalı</a:t>
            </a:r>
            <a:r>
              <a:rPr lang="tr-T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Aktarılmak </a:t>
            </a:r>
            <a:r>
              <a:rPr lang="tr-TR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istenen bilgi </a:t>
            </a:r>
            <a:r>
              <a:rPr lang="tr-T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başka </a:t>
            </a:r>
            <a:r>
              <a:rPr lang="tr-TR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türlü ya da daha güzel ifade edilemiyorsa ancak o zaman </a:t>
            </a:r>
            <a:r>
              <a:rPr lang="tr-T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doğrudan alıntı yapılmalıdır.</a:t>
            </a:r>
          </a:p>
          <a:p>
            <a:pPr marL="18288" lvl="0" defTabSz="914400">
              <a:spcBef>
                <a:spcPct val="20000"/>
              </a:spcBef>
              <a:buSzPct val="60000"/>
            </a:pPr>
            <a:r>
              <a:rPr lang="tr-T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Özetleme ve sentezleme dengesini iyi </a:t>
            </a:r>
            <a:r>
              <a:rPr lang="tr-TR" sz="2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kurmalı</a:t>
            </a:r>
            <a:r>
              <a:rPr lang="tr-T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 olan </a:t>
            </a:r>
            <a:r>
              <a:rPr lang="tr-T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görüşler </a:t>
            </a:r>
            <a:r>
              <a:rPr lang="tr-TR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özetlenmeli ama bunlara </a:t>
            </a:r>
            <a:r>
              <a:rPr lang="tr-T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ilişkin </a:t>
            </a:r>
            <a:r>
              <a:rPr lang="tr-TR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yorumlar ve </a:t>
            </a:r>
            <a:r>
              <a:rPr lang="tr-T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değerlendirmeler </a:t>
            </a:r>
            <a:r>
              <a:rPr lang="tr-TR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</a:t>
            </a:r>
            <a:r>
              <a:rPr lang="tr-T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yapılmalıdır.</a:t>
            </a:r>
          </a:p>
          <a:p>
            <a:pPr marL="18288" lvl="0" defTabSz="914400">
              <a:spcBef>
                <a:spcPct val="20000"/>
              </a:spcBef>
              <a:buSzPct val="60000"/>
            </a:pPr>
            <a:r>
              <a:rPr lang="tr-TR" sz="2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Kendi </a:t>
            </a:r>
            <a:r>
              <a:rPr lang="tr-TR" sz="2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sesini </a:t>
            </a:r>
            <a:r>
              <a:rPr lang="tr-TR" sz="2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duyurmalı</a:t>
            </a:r>
            <a:r>
              <a:rPr lang="tr-T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Yazılanların </a:t>
            </a:r>
            <a:r>
              <a:rPr lang="tr-TR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bir bölümü </a:t>
            </a:r>
            <a:r>
              <a:rPr lang="tr-T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başkalarının </a:t>
            </a:r>
            <a:r>
              <a:rPr lang="tr-TR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fikirlerini sunarken merkezde </a:t>
            </a:r>
            <a:r>
              <a:rPr lang="tr-T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araştırmacının </a:t>
            </a:r>
            <a:r>
              <a:rPr lang="tr-TR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kendi </a:t>
            </a:r>
            <a:r>
              <a:rPr lang="tr-T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bakış açısı olmalıdır</a:t>
            </a:r>
            <a:r>
              <a:rPr lang="tr-TR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18288" lvl="0" defTabSz="914400">
              <a:spcBef>
                <a:spcPct val="20000"/>
              </a:spcBef>
              <a:buSzPct val="60000"/>
            </a:pPr>
            <a:r>
              <a:rPr lang="tr-TR" sz="2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Yeniden </a:t>
            </a:r>
            <a:r>
              <a:rPr lang="tr-TR" sz="2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ifade etmede dikkatli </a:t>
            </a:r>
            <a:r>
              <a:rPr lang="tr-TR" sz="2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olmalı</a:t>
            </a:r>
            <a:r>
              <a:rPr lang="tr-T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Araştırmacı başkalarının görüşlerini </a:t>
            </a:r>
            <a:r>
              <a:rPr lang="tr-TR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kendi </a:t>
            </a:r>
            <a:r>
              <a:rPr lang="tr-T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görüşüymüş </a:t>
            </a:r>
            <a:r>
              <a:rPr lang="tr-TR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gibi sunmaya </a:t>
            </a:r>
            <a:r>
              <a:rPr lang="tr-T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çalışmamalıdır</a:t>
            </a:r>
            <a:r>
              <a:rPr lang="tr-TR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tr-TR" sz="2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8288" lvl="0" defTabSz="914400">
              <a:spcBef>
                <a:spcPct val="20000"/>
              </a:spcBef>
              <a:buSzPct val="60000"/>
            </a:pPr>
            <a:r>
              <a:rPr lang="tr-TR" sz="2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Yazılanlar </a:t>
            </a:r>
            <a:r>
              <a:rPr lang="tr-TR" sz="2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birkaç kez düzeltmeli</a:t>
            </a:r>
            <a:r>
              <a:rPr lang="tr-TR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İlk yazımlardan </a:t>
            </a:r>
            <a:r>
              <a:rPr lang="tr-TR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sonra </a:t>
            </a:r>
            <a:r>
              <a:rPr lang="tr-T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yapılacak </a:t>
            </a:r>
            <a:r>
              <a:rPr lang="tr-TR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yerinde düzeltmelerle metin </a:t>
            </a:r>
            <a:r>
              <a:rPr lang="tr-T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olabildiğince mükemmelleştirilmelidir</a:t>
            </a:r>
            <a:r>
              <a:rPr lang="tr-TR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831413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958DA452-7190-4DFD-B037-5A121DED0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0650" y="1714502"/>
            <a:ext cx="9620250" cy="4648198"/>
          </a:xfrm>
        </p:spPr>
        <p:txBody>
          <a:bodyPr>
            <a:normAutofit fontScale="92500" lnSpcReduction="20000"/>
          </a:bodyPr>
          <a:lstStyle/>
          <a:p>
            <a:r>
              <a:rPr lang="tr-TR" sz="2800" dirty="0" smtClean="0"/>
              <a:t>Giriş:</a:t>
            </a:r>
          </a:p>
          <a:p>
            <a:pPr marL="18288" indent="0">
              <a:buNone/>
            </a:pPr>
            <a:r>
              <a:rPr lang="tr-TR" sz="2800" dirty="0" smtClean="0"/>
              <a:t>- </a:t>
            </a:r>
            <a:r>
              <a:rPr lang="tr-TR" sz="2800" dirty="0"/>
              <a:t>K</a:t>
            </a:r>
            <a:r>
              <a:rPr lang="tr-TR" sz="2800" dirty="0" smtClean="0"/>
              <a:t>onu tanımlanır ve  bağlam oluşturulur</a:t>
            </a:r>
          </a:p>
          <a:p>
            <a:pPr>
              <a:buFontTx/>
              <a:buChar char="-"/>
            </a:pPr>
            <a:r>
              <a:rPr lang="tr-TR" sz="2800" dirty="0" smtClean="0"/>
              <a:t>Genel eğilimler belirlenir</a:t>
            </a:r>
          </a:p>
          <a:p>
            <a:pPr>
              <a:buFontTx/>
              <a:buChar char="-"/>
            </a:pPr>
            <a:r>
              <a:rPr lang="tr-TR" sz="2800" dirty="0" err="1" smtClean="0"/>
              <a:t>Alanyazın</a:t>
            </a:r>
            <a:r>
              <a:rPr lang="tr-TR" sz="2800" dirty="0" smtClean="0"/>
              <a:t> taramasının nedeni belirtilir  </a:t>
            </a:r>
            <a:endParaRPr lang="tr-TR" sz="2800" dirty="0"/>
          </a:p>
          <a:p>
            <a:r>
              <a:rPr lang="tr-TR" sz="2800" dirty="0"/>
              <a:t> </a:t>
            </a:r>
            <a:r>
              <a:rPr lang="tr-TR" sz="2800" dirty="0" smtClean="0"/>
              <a:t>Gelişme : İçeriğin önemli başlıkları ve aralarındaki ilişkiler gösterilir. Burada şunlara dikkat edilmelidir!</a:t>
            </a:r>
          </a:p>
          <a:p>
            <a:pPr marL="18288" indent="0">
              <a:buNone/>
            </a:pPr>
            <a:r>
              <a:rPr lang="tr-TR" sz="2800" dirty="0"/>
              <a:t> </a:t>
            </a:r>
            <a:r>
              <a:rPr lang="tr-TR" sz="2800" dirty="0" smtClean="0"/>
              <a:t>  Gruplama ve   Özetleme</a:t>
            </a:r>
            <a:endParaRPr lang="tr-TR" sz="2800" dirty="0"/>
          </a:p>
          <a:p>
            <a:r>
              <a:rPr lang="tr-TR" sz="2800" dirty="0" smtClean="0"/>
              <a:t>Sonuç: Ulaşılan önemli bilgiler belirginleştirilmeli.</a:t>
            </a:r>
          </a:p>
          <a:p>
            <a:pPr marL="18288" indent="0">
              <a:buNone/>
            </a:pPr>
            <a:r>
              <a:rPr lang="tr-TR" sz="2800" dirty="0"/>
              <a:t> </a:t>
            </a:r>
            <a:r>
              <a:rPr lang="tr-TR" sz="2800" dirty="0" smtClean="0"/>
              <a:t> Dikkat edilmesi gereken; </a:t>
            </a:r>
          </a:p>
          <a:p>
            <a:pPr>
              <a:buFontTx/>
              <a:buChar char="-"/>
            </a:pPr>
            <a:r>
              <a:rPr lang="tr-TR" sz="2800" dirty="0" smtClean="0"/>
              <a:t>Temel katkıyı özetleme</a:t>
            </a:r>
          </a:p>
          <a:p>
            <a:pPr marL="18288" indent="0">
              <a:buNone/>
            </a:pPr>
            <a:r>
              <a:rPr lang="tr-TR" sz="2800" dirty="0" smtClean="0"/>
              <a:t>- Eksikleri belirleyip güncel değerlendirme yapılmalı.</a:t>
            </a:r>
            <a:endParaRPr lang="tr-TR" sz="280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C38427B1-E40E-414B-8936-EF01B6A66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2520" y="419100"/>
            <a:ext cx="10058400" cy="914400"/>
          </a:xfrm>
          <a:solidFill>
            <a:schemeClr val="accent2"/>
          </a:solidFill>
        </p:spPr>
        <p:txBody>
          <a:bodyPr/>
          <a:lstStyle/>
          <a:p>
            <a:r>
              <a:rPr lang="tr-TR" dirty="0" err="1"/>
              <a:t>Alanyazın</a:t>
            </a:r>
            <a:r>
              <a:rPr lang="tr-TR" dirty="0"/>
              <a:t> tarama raporunu yazma</a:t>
            </a:r>
          </a:p>
        </p:txBody>
      </p:sp>
    </p:spTree>
    <p:extLst>
      <p:ext uri="{BB962C8B-B14F-4D97-AF65-F5344CB8AC3E}">
        <p14:creationId xmlns:p14="http://schemas.microsoft.com/office/powerpoint/2010/main" val="20610212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693683" y="2175643"/>
            <a:ext cx="10405241" cy="3712780"/>
          </a:xfrm>
        </p:spPr>
        <p:txBody>
          <a:bodyPr/>
          <a:lstStyle/>
          <a:p>
            <a:r>
              <a:rPr lang="tr-TR" dirty="0" smtClean="0">
                <a:effectLst/>
              </a:rPr>
              <a:t>Kullanılan dilde etkin çatı kullanılmalı</a:t>
            </a:r>
          </a:p>
          <a:p>
            <a:r>
              <a:rPr lang="tr-TR" dirty="0" smtClean="0">
                <a:effectLst/>
              </a:rPr>
              <a:t>Araştırmacının görüşü net olmalı</a:t>
            </a:r>
          </a:p>
          <a:p>
            <a:r>
              <a:rPr lang="tr-TR" dirty="0">
                <a:effectLst/>
              </a:rPr>
              <a:t> </a:t>
            </a:r>
            <a:r>
              <a:rPr lang="tr-TR" dirty="0" smtClean="0">
                <a:effectLst/>
              </a:rPr>
              <a:t>Üçüncü tekil kişi dilinde yazması</a:t>
            </a:r>
          </a:p>
          <a:p>
            <a:r>
              <a:rPr lang="tr-TR" dirty="0">
                <a:effectLst/>
              </a:rPr>
              <a:t> </a:t>
            </a:r>
            <a:r>
              <a:rPr lang="tr-TR" dirty="0" smtClean="0">
                <a:effectLst/>
              </a:rPr>
              <a:t>Bilimsel aşırmadan kaçınması</a:t>
            </a:r>
          </a:p>
          <a:p>
            <a:r>
              <a:rPr lang="tr-TR" dirty="0" smtClean="0">
                <a:effectLst/>
              </a:rPr>
              <a:t> Alıntıları açıkça göstermesi</a:t>
            </a:r>
          </a:p>
          <a:p>
            <a:r>
              <a:rPr lang="tr-TR" dirty="0">
                <a:effectLst/>
              </a:rPr>
              <a:t> </a:t>
            </a:r>
            <a:r>
              <a:rPr lang="tr-TR" dirty="0" smtClean="0">
                <a:effectLst/>
              </a:rPr>
              <a:t>Geçmiş zaman ya da geniş zaman kiplerini kullanması</a:t>
            </a:r>
          </a:p>
          <a:p>
            <a:r>
              <a:rPr lang="tr-TR" dirty="0">
                <a:effectLst/>
              </a:rPr>
              <a:t> </a:t>
            </a:r>
            <a:r>
              <a:rPr lang="tr-TR" dirty="0" smtClean="0">
                <a:effectLst/>
              </a:rPr>
              <a:t>Betimleyici ve değerlendirici bir anlatımı tercih etmesi önerilir.</a:t>
            </a:r>
          </a:p>
          <a:p>
            <a:pPr marL="18288" indent="0">
              <a:buNone/>
            </a:pPr>
            <a:r>
              <a:rPr lang="tr-TR" dirty="0" smtClean="0">
                <a:effectLst/>
              </a:rPr>
              <a:t>  </a:t>
            </a:r>
          </a:p>
          <a:p>
            <a:pPr marL="18288" indent="0">
              <a:buNone/>
            </a:pPr>
            <a:r>
              <a:rPr lang="tr-TR" dirty="0" smtClean="0">
                <a:effectLst/>
              </a:rPr>
              <a:t>  </a:t>
            </a:r>
            <a:endParaRPr lang="tr-TR" dirty="0">
              <a:effectLst/>
            </a:endParaRPr>
          </a:p>
          <a:p>
            <a:pPr marL="18288" indent="0">
              <a:buNone/>
            </a:pPr>
            <a:endParaRPr lang="tr-TR" dirty="0" smtClean="0">
              <a:effectLst/>
            </a:endParaRPr>
          </a:p>
          <a:p>
            <a:pPr marL="18288" indent="0">
              <a:buNone/>
            </a:pPr>
            <a:endParaRPr lang="tr-TR" dirty="0">
              <a:effectLst/>
            </a:endParaRPr>
          </a:p>
          <a:p>
            <a:pPr marL="18288" indent="0">
              <a:buNone/>
            </a:pPr>
            <a:endParaRPr lang="tr-TR" dirty="0" smtClean="0">
              <a:effectLst/>
            </a:endParaRPr>
          </a:p>
          <a:p>
            <a:pPr marL="18288" indent="0">
              <a:buNone/>
            </a:pPr>
            <a:endParaRPr lang="tr-TR" dirty="0">
              <a:effectLst/>
            </a:endParaRPr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973258" y="462456"/>
            <a:ext cx="10058400" cy="914400"/>
          </a:xfrm>
        </p:spPr>
        <p:txBody>
          <a:bodyPr/>
          <a:lstStyle/>
          <a:p>
            <a:r>
              <a:rPr lang="tr-TR" dirty="0" smtClean="0"/>
              <a:t>Araştırma </a:t>
            </a:r>
            <a:r>
              <a:rPr lang="tr-TR" dirty="0"/>
              <a:t>r</a:t>
            </a:r>
            <a:r>
              <a:rPr lang="tr-TR" dirty="0" smtClean="0"/>
              <a:t>aporu yazarken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27288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319210" y="2238233"/>
            <a:ext cx="7097746" cy="1719618"/>
          </a:xfrm>
        </p:spPr>
        <p:txBody>
          <a:bodyPr/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> </a:t>
            </a:r>
            <a:r>
              <a:rPr lang="tr-TR" dirty="0" smtClean="0"/>
              <a:t>     TEŞEKKÜRLER  </a:t>
            </a:r>
            <a:r>
              <a:rPr lang="tr-TR" dirty="0" smtClean="0">
                <a:sym typeface="Wingdings" panose="05000000000000000000" pitchFamily="2" charset="2"/>
              </a:rPr>
              <a:t>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711260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oğal">
  <a:themeElements>
    <a:clrScheme name="Doğ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Doğ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Doğ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627</TotalTime>
  <Words>1647</Words>
  <Application>Microsoft Office PowerPoint</Application>
  <PresentationFormat>Özel</PresentationFormat>
  <Paragraphs>274</Paragraphs>
  <Slides>33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34" baseType="lpstr">
      <vt:lpstr>Doğal</vt:lpstr>
      <vt:lpstr>ALANYAZIN TARAMASI (LİTERATÜR İNCELEMESİ)</vt:lpstr>
      <vt:lpstr>İçİndekİler </vt:lpstr>
      <vt:lpstr>Giriş</vt:lpstr>
      <vt:lpstr>PowerPoint Sunusu</vt:lpstr>
      <vt:lpstr>PowerPoint Sunusu</vt:lpstr>
      <vt:lpstr>PowerPoint Sunusu</vt:lpstr>
      <vt:lpstr>ALANYAZIN TARAMASININ ANLAMI</vt:lpstr>
      <vt:lpstr>Alanyazın taramasına örnekler;</vt:lpstr>
      <vt:lpstr>Alanyazın taramasına dayalı yazı ile,</vt:lpstr>
      <vt:lpstr>Başarılı ve başarısız alanyazın taraması</vt:lpstr>
      <vt:lpstr>Başarılı bir alanyazın taraması;</vt:lpstr>
      <vt:lpstr>  Kaynaklar ve İşlevi</vt:lpstr>
      <vt:lpstr>Alanyazın taramasında bulunan yanıtlar</vt:lpstr>
      <vt:lpstr>Alanyazının amacı nedir?</vt:lpstr>
      <vt:lpstr>Alanyazın tarama sürecinin aşamaları</vt:lpstr>
      <vt:lpstr>Alanyazına ilişkin toplu bilgi kaynakları</vt:lpstr>
      <vt:lpstr>Alanyazına ilişkin toplu bilgi kaynakları</vt:lpstr>
      <vt:lpstr>PowerPoint Sunusu</vt:lpstr>
      <vt:lpstr>Kaynak türleri</vt:lpstr>
      <vt:lpstr>Alanyazın yoğunluğu</vt:lpstr>
      <vt:lpstr>          Derin Alanyazın</vt:lpstr>
      <vt:lpstr>İşime yarar mı </vt:lpstr>
      <vt:lpstr>Yüzeysel   Alanyazın</vt:lpstr>
      <vt:lpstr>İdeal kaynak sayısı nedir ?</vt:lpstr>
      <vt:lpstr>Alanyazın tarama teknikleri</vt:lpstr>
      <vt:lpstr>Alanyazın tarama teknikleri</vt:lpstr>
      <vt:lpstr>Alanyazın tarama teknikleri</vt:lpstr>
      <vt:lpstr>Alanyazın tarama ölçütleri</vt:lpstr>
      <vt:lpstr>Alanyazın tarama ölçütleri</vt:lpstr>
      <vt:lpstr>PowerPoint Sunusu</vt:lpstr>
      <vt:lpstr>Alanyazın tarama raporunu yazma</vt:lpstr>
      <vt:lpstr>Araştırma raporu yazarken</vt:lpstr>
      <vt:lpstr>       TEŞEKKÜRLER  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ALANYAZIN TARAMASI (LİTERATÜR İNCELEMESİ)</dc:title>
  <dc:creator>SEVDENUR GÜDÜL</dc:creator>
  <cp:lastModifiedBy>Dante_Im</cp:lastModifiedBy>
  <cp:revision>40</cp:revision>
  <dcterms:created xsi:type="dcterms:W3CDTF">2020-11-08T08:29:58Z</dcterms:created>
  <dcterms:modified xsi:type="dcterms:W3CDTF">2020-11-22T18:29:59Z</dcterms:modified>
</cp:coreProperties>
</file>