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63" r:id="rId5"/>
    <p:sldId id="264" r:id="rId6"/>
    <p:sldId id="265" r:id="rId7"/>
    <p:sldId id="266" r:id="rId8"/>
    <p:sldId id="261" r:id="rId9"/>
    <p:sldId id="262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900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C106D29-067D-47A0-9024-C85864ADDCA6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255E4A0-E5B9-4C87-958F-6B9BD5FBB989}" type="slidenum">
              <a:rPr lang="tr-TR" smtClean="0"/>
              <a:t>‹#›</a:t>
            </a:fld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Araştırmalarda Bulgular ve Yorumlar, Sonuç ve Öneriler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06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72067" y="2204864"/>
            <a:ext cx="8020413" cy="3921299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bulunan şeydir.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Giriş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bölümünde ortaya konulan soruna aranan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cevapların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verildiği bölümdür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Araştırmada toplanan ham verilerin düzenli, dizgelenmiş mantıksal bir düzen içinde ve çoğu kez de çizelgeler/tablolar şeklinde verildiği bölümdür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Amaçlar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doğrultusunda yapılan aramadan sonra, problem çözümüne ışık tutucu nitelikteki bilgidir.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Verinin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türüne göre olgusal ve yargısal nitelikte olabilir. </a:t>
            </a:r>
          </a:p>
          <a:p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BULGULAR</a:t>
            </a:r>
          </a:p>
        </p:txBody>
      </p:sp>
    </p:spTree>
    <p:extLst>
      <p:ext uri="{BB962C8B-B14F-4D97-AF65-F5344CB8AC3E}">
        <p14:creationId xmlns:p14="http://schemas.microsoft.com/office/powerpoint/2010/main" val="3685300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99592" y="2564904"/>
            <a:ext cx="8244408" cy="3450696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Bulgular elde edildikleri şekli ile olduğu gibi sunulmalıdır. 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Bulgunun beklendik ya da beklenmedik yönde çıkması bu zorunluluğu değiştirmez.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Bulgular yorumdan ayrı ve onunla karıştırılmadan sunulmalıdır. 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Olabildiğince sayısallaştırılıp, çizelge ve şekillerle desteklenerek sunulmalıdır.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Bulgular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768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3960440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Araştırmacının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görevi belli sorulara cevap aramak ya da belli beklentileri sınamaktır.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Çıkan sonuçları değiştirmek ya da önemsememek değildir.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Yazarken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daima basit yazma tekniklerini kullanın ve her bir paragrafa ya da kısma bir takdim cümlesi ile başlayın.</a:t>
            </a:r>
          </a:p>
          <a:p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Bulgular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8946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72067" y="2675466"/>
            <a:ext cx="7660373" cy="3705861"/>
          </a:xfrm>
        </p:spPr>
        <p:txBody>
          <a:bodyPr>
            <a:normAutofit fontScale="92500"/>
          </a:bodyPr>
          <a:lstStyle/>
          <a:p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Araştırma sorularına göre bulgularınızı organize edin</a:t>
            </a:r>
          </a:p>
          <a:p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Yazılanlar tabloların tekrarı </a:t>
            </a:r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olmamalı</a:t>
            </a:r>
          </a:p>
          <a:p>
            <a:r>
              <a:rPr lang="tr-TR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 </a:t>
            </a:r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tablo ve veriyi düzenli bir paket halinde sunmaya çalışın</a:t>
            </a:r>
          </a:p>
          <a:p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 bölümde kaynak ve alıntı kullanılmaz.</a:t>
            </a:r>
          </a:p>
          <a:p>
            <a:r>
              <a:rPr lang="tr-TR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Okuyucunun rakamların içinde boğulmasını önlemek için kullanım kolaylığı olan grafik ve tablolarda yer alan verilerin metin içinde tekrarı yapılmamalıdır.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Bulgular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9406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Tablo ve şekillere metin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içerisinde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atıfta bulunulmalıdır. 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“Diyabet hastalarındaki kolesterol sonuçları Tablo 1’de açıkça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görülmektedir.” Yanlış 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“Diyabet hastalarındaki kolesterol düzeyleri yüksek bulunmuştur (Tablo 1).” Doğru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Bulgular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4300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Tablolar açık ve anlaşılır mı?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Başlıklar açık mı?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Metinle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uyumlu mu?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Bulgular ve analizler sunulmuş mu?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Tablolar ve metni birbiriyle tutarlı mı?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Kritik: Bulgular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0287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251521" y="1844824"/>
            <a:ext cx="8568952" cy="5112568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Yorum, bulgulara, araştırma amaçları doğrultusunda verilen anlamdır. Uygun bir yorumla bütünleşmeyen bulgular, araştırma problemine çözüm önerisi getiremez. Yorumlanmayan bulgular dağınık, ilişkisiz ve havada kalmış bir görünümdedir. 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Yorum çok yönlüdür. Bulgulara ne kadar değişik açıdan bakılırsa ve değerlendirilirse, yorumun geçerlik olasılığı o derece artar. Yorum son yargı değil, serbest tartışmadır. Yorum yerine “</a:t>
            </a:r>
            <a:r>
              <a:rPr lang="tr-T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Tartışma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 başlığı da kullanılabilir. 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Yorumda araştırmanın sınırlılıkları mutlaka dikkate alınmalıdır. Bulgular, belirlenen sınırlılıklar içinde bir anlam taşır.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TARTIŞMA-YORUM</a:t>
            </a:r>
          </a:p>
        </p:txBody>
      </p:sp>
    </p:spTree>
    <p:extLst>
      <p:ext uri="{BB962C8B-B14F-4D97-AF65-F5344CB8AC3E}">
        <p14:creationId xmlns:p14="http://schemas.microsoft.com/office/powerpoint/2010/main" val="2679555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72067" y="2276872"/>
            <a:ext cx="7876397" cy="3849291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Tartışma bölümüne de çarpıcı bir cümle ile başlanmalıdır. Bu cümle bir yeniliği anlatabilir ya da en çarpıcı bulguların açıklanması şeklinde olabilir.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800"/>
              </a:spcBef>
            </a:pP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Bulguları tekrar etme :Tartışma, bulguların yalnızca tekrarlandığı değil yorumların yapıldığı bölümdür. </a:t>
            </a:r>
          </a:p>
          <a:p>
            <a:pPr>
              <a:spcBef>
                <a:spcPts val="1800"/>
              </a:spcBef>
            </a:pP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Literatürle bağlantı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kur: Bilinenlerle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 bulgular arasında bağlantı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kurulmalıdır.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Tartışma-Yorum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1731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611560" y="2420888"/>
            <a:ext cx="8424936" cy="3450696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Neden bu sonucun çıkmış olabileceğini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tartışılır.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Kaynaklarda yer alan araştırma bulguları ile çalışmanın bulguları karşılaştırılır.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 karşılaştırma ile araştırma bulgularının tartışılması desteklenir ve çalışmadaki bugünkü bilginin önemi açıklanmış olur.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Bulgularınız ve mevcut literatür arasında bağlantı kurmak için yeterli kanıt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sağlanır.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Tartışma-Yorum</a:t>
            </a:r>
          </a:p>
        </p:txBody>
      </p:sp>
    </p:spTree>
    <p:extLst>
      <p:ext uri="{BB962C8B-B14F-4D97-AF65-F5344CB8AC3E}">
        <p14:creationId xmlns:p14="http://schemas.microsoft.com/office/powerpoint/2010/main" val="3583414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Bağlantılar açık ve net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olmalıdır.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Araştırma bulguları diğer araştırmalarla desteklendiği ölçüde bulguların geçerliği ve güvenirliği artar.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Farklı sonuçlarda da araştırıcının geçerli açıklama yapması gerekir.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Bulgularda belirtilmeyen sonuçların tartışması yapılmamalıdır.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Tartışma-Yorum</a:t>
            </a:r>
          </a:p>
        </p:txBody>
      </p:sp>
    </p:spTree>
    <p:extLst>
      <p:ext uri="{BB962C8B-B14F-4D97-AF65-F5344CB8AC3E}">
        <p14:creationId xmlns:p14="http://schemas.microsoft.com/office/powerpoint/2010/main" val="121285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72067" y="2675467"/>
            <a:ext cx="7876397" cy="3450696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Tartışma ile araştırmadaki ana sonuçlar kendi içinde ve benzer çalışma sonuçları ile karşılaştırılarak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anlamlandırılır ve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yorumlanır.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Yorum yapılırken giriş bölümünde yer alan kaynaklarla sürekli ilişkilendirme yapılır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Her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yorumun geçerliği ilgili kaynaklarla açıklanır.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Deneysel çalışmalarda hipotezlerin </a:t>
            </a: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red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kabul edildiği tartışma bölümünde belirtilir.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Tartışma-Yorum</a:t>
            </a:r>
          </a:p>
        </p:txBody>
      </p:sp>
    </p:spTree>
    <p:extLst>
      <p:ext uri="{BB962C8B-B14F-4D97-AF65-F5344CB8AC3E}">
        <p14:creationId xmlns:p14="http://schemas.microsoft.com/office/powerpoint/2010/main" val="2419297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Neden-etki ilişkileri çok ayrıntılı olarak açıklanmalıdır.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Tartışmada araştırmanın sınırlılıkları ışığında bulguların geçerliği savunulur.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Tartışma-Yorum</a:t>
            </a:r>
          </a:p>
        </p:txBody>
      </p:sp>
    </p:spTree>
    <p:extLst>
      <p:ext uri="{BB962C8B-B14F-4D97-AF65-F5344CB8AC3E}">
        <p14:creationId xmlns:p14="http://schemas.microsoft.com/office/powerpoint/2010/main" val="2127543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Araştırmacının durumu özetledikten sonra problem çözümüne ilişkin son değerlendirmesidir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Sonuçlar en önemli bulguların özeti olmalıdır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Bütün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bulguların tekrarlanması değil.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Okuyucu için bu bulguların anlamı nedir?</a:t>
            </a:r>
          </a:p>
          <a:p>
            <a:r>
              <a:rPr lang="tr-T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Anafikir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kulağa küpe mesajlar nelerdir?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5233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23528" y="2675466"/>
            <a:ext cx="8568951" cy="384987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Araştırma sonucu bulunanlar ışığında, kuramsal ya da pratik düzeyde, çözümü için gereken yaklaşımları içerir.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Uygulama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 yeni araştırma önerileri sunulabilir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Araştırmacı kendi araştırmasının sınırlılıklarını, veri toplama ve işleme süreçlerini göz önünde bulundurarak bundan sonra aynı veya benzer konuda çalışacak kişilere önerilerde bulunur.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Öneriler bulguya dayalı olmalı,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fikirlerimize değil.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ÖNERİLER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6431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lga Biçimi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Dalga Biçimi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ga Biçimi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4547</TotalTime>
  <Words>625</Words>
  <Application>Microsoft Office PowerPoint</Application>
  <PresentationFormat>Ekran Gösterisi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Dalga Biçimi</vt:lpstr>
      <vt:lpstr>Araştırmalarda Bulgular ve Yorumlar, Sonuç ve Öneriler</vt:lpstr>
      <vt:lpstr>BULGULAR</vt:lpstr>
      <vt:lpstr>Bulgular</vt:lpstr>
      <vt:lpstr>Bulgular</vt:lpstr>
      <vt:lpstr>Bulgular </vt:lpstr>
      <vt:lpstr>Bulgular</vt:lpstr>
      <vt:lpstr>Kritik: Bulgular</vt:lpstr>
      <vt:lpstr>TARTIŞMA-YORUM</vt:lpstr>
      <vt:lpstr>Tartışma-Yorum</vt:lpstr>
      <vt:lpstr>Tartışma-Yorum</vt:lpstr>
      <vt:lpstr>Tartışma-Yorum</vt:lpstr>
      <vt:lpstr>Tartışma-Yorum</vt:lpstr>
      <vt:lpstr>Tartışma-Yorum</vt:lpstr>
      <vt:lpstr>SONUÇ</vt:lpstr>
      <vt:lpstr>ÖNERİLER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Araştırmalarda Bulgular ve Yorumlar, Sonuç ve Öneriler</dc:title>
  <dc:creator>Windows Kullanıcısı</dc:creator>
  <cp:lastModifiedBy>Dante_Im</cp:lastModifiedBy>
  <cp:revision>18</cp:revision>
  <dcterms:created xsi:type="dcterms:W3CDTF">2020-10-20T11:24:33Z</dcterms:created>
  <dcterms:modified xsi:type="dcterms:W3CDTF">2021-01-15T20:26:51Z</dcterms:modified>
</cp:coreProperties>
</file>