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3" r:id="rId1"/>
  </p:sldMasterIdLst>
  <p:sldIdLst>
    <p:sldId id="256" r:id="rId2"/>
    <p:sldId id="280" r:id="rId3"/>
    <p:sldId id="257" r:id="rId4"/>
    <p:sldId id="258" r:id="rId5"/>
    <p:sldId id="259" r:id="rId6"/>
    <p:sldId id="276" r:id="rId7"/>
    <p:sldId id="282" r:id="rId8"/>
    <p:sldId id="260" r:id="rId9"/>
    <p:sldId id="261" r:id="rId10"/>
    <p:sldId id="262" r:id="rId11"/>
    <p:sldId id="263" r:id="rId12"/>
    <p:sldId id="265" r:id="rId13"/>
    <p:sldId id="266" r:id="rId14"/>
    <p:sldId id="267" r:id="rId15"/>
    <p:sldId id="268" r:id="rId16"/>
    <p:sldId id="269" r:id="rId17"/>
    <p:sldId id="270" r:id="rId18"/>
    <p:sldId id="271" r:id="rId19"/>
    <p:sldId id="272" r:id="rId20"/>
    <p:sldId id="273" r:id="rId21"/>
    <p:sldId id="274" r:id="rId22"/>
    <p:sldId id="277" r:id="rId23"/>
    <p:sldId id="278" r:id="rId24"/>
    <p:sldId id="279" r:id="rId25"/>
    <p:sldId id="281" r:id="rId2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E0BEB8-25D0-6F9B-91BA-4E1763D9B16C}" v="171" dt="2020-10-27T09:52:40.571"/>
    <p1510:client id="{231A6007-7846-1FCA-A4E5-38699ABC97EC}" v="2622" dt="2020-10-27T17:08:18.499"/>
    <p1510:client id="{35958D2B-06EA-C76A-37C5-5B27BA23F6A7}" v="353" dt="2020-10-27T22:50:43.682"/>
    <p1510:client id="{388B5E63-E599-B0C3-76BF-35AF65ECCBDA}" v="1144" dt="2020-10-28T15:47:59.993"/>
    <p1510:client id="{5756C055-B36C-3FC5-DB57-0FB490CE18EA}" v="2990" dt="2020-10-28T14:10:57.199"/>
    <p1510:client id="{5C26081F-F137-8C03-95AE-0C4A99C6BBA7}" v="172" dt="2020-10-27T10:07:01.078"/>
    <p1510:client id="{5F0C8BAF-A59E-D37E-8794-44FF20FD4227}" v="32" dt="2020-10-26T17:17:27.229"/>
    <p1510:client id="{BBD30BFB-C6BD-4952-AA34-F1212369B8AF}" v="325" dt="2020-10-26T17:08:34.134"/>
    <p1510:client id="{DF3882E1-4DF3-1F94-C274-A69A1C812962}" v="4" dt="2020-10-27T22:57:32.661"/>
    <p1510:client id="{EE1E0D48-59C3-52B8-B2D2-B88187B5732D}" v="2193" dt="2020-10-27T12:57:49.387"/>
    <p1510:client id="{F3F017F2-7222-8500-3A0A-89E3503AE2B4}" v="642" dt="2020-10-27T19:12:43.503"/>
    <p1510:client id="{F4EBD3DD-710A-F8D4-E7FC-CBAC16DDCA07}" v="1343" dt="2020-10-27T22:36:07.4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50" d="100"/>
          <a:sy n="50" d="100"/>
        </p:scale>
        <p:origin x="-1392" y="-33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lha Yunus  Çeltikci" userId="S::20280879@stu.omu.edu.tr::5a898b49-5ca2-4097-b76c-44d5edc2bdc7" providerId="AD" clId="Web-{F4EBD3DD-710A-F8D4-E7FC-CBAC16DDCA07}"/>
    <pc:docChg chg="addSld modSld">
      <pc:chgData name="Talha Yunus  Çeltikci" userId="S::20280879@stu.omu.edu.tr::5a898b49-5ca2-4097-b76c-44d5edc2bdc7" providerId="AD" clId="Web-{F4EBD3DD-710A-F8D4-E7FC-CBAC16DDCA07}" dt="2020-10-27T22:36:06.326" v="1407"/>
      <pc:docMkLst>
        <pc:docMk/>
      </pc:docMkLst>
      <pc:sldChg chg="addSp delSp modSp">
        <pc:chgData name="Talha Yunus  Çeltikci" userId="S::20280879@stu.omu.edu.tr::5a898b49-5ca2-4097-b76c-44d5edc2bdc7" providerId="AD" clId="Web-{F4EBD3DD-710A-F8D4-E7FC-CBAC16DDCA07}" dt="2020-10-27T22:35:37.137" v="1405" actId="14100"/>
        <pc:sldMkLst>
          <pc:docMk/>
          <pc:sldMk cId="4128070938" sldId="256"/>
        </pc:sldMkLst>
        <pc:spChg chg="mod">
          <ac:chgData name="Talha Yunus  Çeltikci" userId="S::20280879@stu.omu.edu.tr::5a898b49-5ca2-4097-b76c-44d5edc2bdc7" providerId="AD" clId="Web-{F4EBD3DD-710A-F8D4-E7FC-CBAC16DDCA07}" dt="2020-10-27T22:35:37.137" v="1405" actId="14100"/>
          <ac:spMkLst>
            <pc:docMk/>
            <pc:sldMk cId="4128070938" sldId="256"/>
            <ac:spMk id="2" creationId="{A21A9FFE-CF52-4633-9F2F-1EA548E84237}"/>
          </ac:spMkLst>
        </pc:spChg>
        <pc:spChg chg="del">
          <ac:chgData name="Talha Yunus  Çeltikci" userId="S::20280879@stu.omu.edu.tr::5a898b49-5ca2-4097-b76c-44d5edc2bdc7" providerId="AD" clId="Web-{F4EBD3DD-710A-F8D4-E7FC-CBAC16DDCA07}" dt="2020-10-27T22:33:58.979" v="1394"/>
          <ac:spMkLst>
            <pc:docMk/>
            <pc:sldMk cId="4128070938" sldId="256"/>
            <ac:spMk id="8" creationId="{742DFF2D-EA41-4CBE-9659-C2917E4882E5}"/>
          </ac:spMkLst>
        </pc:spChg>
        <pc:spChg chg="add">
          <ac:chgData name="Talha Yunus  Çeltikci" userId="S::20280879@stu.omu.edu.tr::5a898b49-5ca2-4097-b76c-44d5edc2bdc7" providerId="AD" clId="Web-{F4EBD3DD-710A-F8D4-E7FC-CBAC16DDCA07}" dt="2020-10-27T22:33:58.979" v="1394"/>
          <ac:spMkLst>
            <pc:docMk/>
            <pc:sldMk cId="4128070938" sldId="256"/>
            <ac:spMk id="13" creationId="{C56AE383-06A1-42D3-B1AF-CE22194F54B7}"/>
          </ac:spMkLst>
        </pc:spChg>
        <pc:spChg chg="add">
          <ac:chgData name="Talha Yunus  Çeltikci" userId="S::20280879@stu.omu.edu.tr::5a898b49-5ca2-4097-b76c-44d5edc2bdc7" providerId="AD" clId="Web-{F4EBD3DD-710A-F8D4-E7FC-CBAC16DDCA07}" dt="2020-10-27T22:33:58.979" v="1394"/>
          <ac:spMkLst>
            <pc:docMk/>
            <pc:sldMk cId="4128070938" sldId="256"/>
            <ac:spMk id="15" creationId="{3D70B90B-BED1-4715-9BFE-9622C47A2B2F}"/>
          </ac:spMkLst>
        </pc:spChg>
        <pc:picChg chg="mod">
          <ac:chgData name="Talha Yunus  Çeltikci" userId="S::20280879@stu.omu.edu.tr::5a898b49-5ca2-4097-b76c-44d5edc2bdc7" providerId="AD" clId="Web-{F4EBD3DD-710A-F8D4-E7FC-CBAC16DDCA07}" dt="2020-10-27T22:33:58.979" v="1394"/>
          <ac:picMkLst>
            <pc:docMk/>
            <pc:sldMk cId="4128070938" sldId="256"/>
            <ac:picMk id="4" creationId="{862A8EEE-970D-4AC1-B19B-2887234289DC}"/>
          </ac:picMkLst>
        </pc:picChg>
      </pc:sldChg>
      <pc:sldChg chg="addSp delSp modSp mod setBg">
        <pc:chgData name="Talha Yunus  Çeltikci" userId="S::20280879@stu.omu.edu.tr::5a898b49-5ca2-4097-b76c-44d5edc2bdc7" providerId="AD" clId="Web-{F4EBD3DD-710A-F8D4-E7FC-CBAC16DDCA07}" dt="2020-10-27T22:36:06.326" v="1407"/>
        <pc:sldMkLst>
          <pc:docMk/>
          <pc:sldMk cId="2385852796" sldId="257"/>
        </pc:sldMkLst>
        <pc:spChg chg="mod">
          <ac:chgData name="Talha Yunus  Çeltikci" userId="S::20280879@stu.omu.edu.tr::5a898b49-5ca2-4097-b76c-44d5edc2bdc7" providerId="AD" clId="Web-{F4EBD3DD-710A-F8D4-E7FC-CBAC16DDCA07}" dt="2020-10-27T22:36:06.326" v="1407"/>
          <ac:spMkLst>
            <pc:docMk/>
            <pc:sldMk cId="2385852796" sldId="257"/>
            <ac:spMk id="2" creationId="{20CA23E8-2B7B-42FD-ACB4-50F84BB1B12C}"/>
          </ac:spMkLst>
        </pc:spChg>
        <pc:spChg chg="mod">
          <ac:chgData name="Talha Yunus  Çeltikci" userId="S::20280879@stu.omu.edu.tr::5a898b49-5ca2-4097-b76c-44d5edc2bdc7" providerId="AD" clId="Web-{F4EBD3DD-710A-F8D4-E7FC-CBAC16DDCA07}" dt="2020-10-27T22:36:06.326" v="1407"/>
          <ac:spMkLst>
            <pc:docMk/>
            <pc:sldMk cId="2385852796" sldId="257"/>
            <ac:spMk id="3" creationId="{5E9AFB6A-63CB-450C-B064-7E9278EF5B34}"/>
          </ac:spMkLst>
        </pc:spChg>
        <pc:spChg chg="add del">
          <ac:chgData name="Talha Yunus  Çeltikci" userId="S::20280879@stu.omu.edu.tr::5a898b49-5ca2-4097-b76c-44d5edc2bdc7" providerId="AD" clId="Web-{F4EBD3DD-710A-F8D4-E7FC-CBAC16DDCA07}" dt="2020-10-27T22:36:06.326" v="1407"/>
          <ac:spMkLst>
            <pc:docMk/>
            <pc:sldMk cId="2385852796" sldId="257"/>
            <ac:spMk id="10" creationId="{09646535-AEF6-4883-A4F9-EEC1F8B4319E}"/>
          </ac:spMkLst>
        </pc:spChg>
        <pc:spChg chg="add del">
          <ac:chgData name="Talha Yunus  Çeltikci" userId="S::20280879@stu.omu.edu.tr::5a898b49-5ca2-4097-b76c-44d5edc2bdc7" providerId="AD" clId="Web-{F4EBD3DD-710A-F8D4-E7FC-CBAC16DDCA07}" dt="2020-10-27T22:36:06.326" v="1407"/>
          <ac:spMkLst>
            <pc:docMk/>
            <pc:sldMk cId="2385852796" sldId="257"/>
            <ac:spMk id="12" creationId="{119D8FB3-DC82-4F23-93E9-2D2E26F225A0}"/>
          </ac:spMkLst>
        </pc:spChg>
        <pc:spChg chg="add del">
          <ac:chgData name="Talha Yunus  Çeltikci" userId="S::20280879@stu.omu.edu.tr::5a898b49-5ca2-4097-b76c-44d5edc2bdc7" providerId="AD" clId="Web-{F4EBD3DD-710A-F8D4-E7FC-CBAC16DDCA07}" dt="2020-10-27T22:36:06.326" v="1407"/>
          <ac:spMkLst>
            <pc:docMk/>
            <pc:sldMk cId="2385852796" sldId="257"/>
            <ac:spMk id="14" creationId="{BE054836-96E4-4E15-9E6C-1AE7ED17FC6C}"/>
          </ac:spMkLst>
        </pc:spChg>
        <pc:picChg chg="add del">
          <ac:chgData name="Talha Yunus  Çeltikci" userId="S::20280879@stu.omu.edu.tr::5a898b49-5ca2-4097-b76c-44d5edc2bdc7" providerId="AD" clId="Web-{F4EBD3DD-710A-F8D4-E7FC-CBAC16DDCA07}" dt="2020-10-27T22:36:06.326" v="1407"/>
          <ac:picMkLst>
            <pc:docMk/>
            <pc:sldMk cId="2385852796" sldId="257"/>
            <ac:picMk id="7" creationId="{457B6CF2-79DE-4A5F-B4D1-E3EBD8099806}"/>
          </ac:picMkLst>
        </pc:picChg>
      </pc:sldChg>
      <pc:sldChg chg="modSp">
        <pc:chgData name="Talha Yunus  Çeltikci" userId="S::20280879@stu.omu.edu.tr::5a898b49-5ca2-4097-b76c-44d5edc2bdc7" providerId="AD" clId="Web-{F4EBD3DD-710A-F8D4-E7FC-CBAC16DDCA07}" dt="2020-10-27T22:11:06.447" v="599" actId="20577"/>
        <pc:sldMkLst>
          <pc:docMk/>
          <pc:sldMk cId="1320176972" sldId="260"/>
        </pc:sldMkLst>
        <pc:spChg chg="mod">
          <ac:chgData name="Talha Yunus  Çeltikci" userId="S::20280879@stu.omu.edu.tr::5a898b49-5ca2-4097-b76c-44d5edc2bdc7" providerId="AD" clId="Web-{F4EBD3DD-710A-F8D4-E7FC-CBAC16DDCA07}" dt="2020-10-27T22:11:06.447" v="599" actId="20577"/>
          <ac:spMkLst>
            <pc:docMk/>
            <pc:sldMk cId="1320176972" sldId="260"/>
            <ac:spMk id="4" creationId="{2FC8DD06-5F7F-4616-906E-2E97A6099DF2}"/>
          </ac:spMkLst>
        </pc:spChg>
      </pc:sldChg>
      <pc:sldChg chg="modSp">
        <pc:chgData name="Talha Yunus  Çeltikci" userId="S::20280879@stu.omu.edu.tr::5a898b49-5ca2-4097-b76c-44d5edc2bdc7" providerId="AD" clId="Web-{F4EBD3DD-710A-F8D4-E7FC-CBAC16DDCA07}" dt="2020-10-27T21:48:41.212" v="54" actId="20577"/>
        <pc:sldMkLst>
          <pc:docMk/>
          <pc:sldMk cId="716266421" sldId="271"/>
        </pc:sldMkLst>
        <pc:spChg chg="mod">
          <ac:chgData name="Talha Yunus  Çeltikci" userId="S::20280879@stu.omu.edu.tr::5a898b49-5ca2-4097-b76c-44d5edc2bdc7" providerId="AD" clId="Web-{F4EBD3DD-710A-F8D4-E7FC-CBAC16DDCA07}" dt="2020-10-27T21:48:41.212" v="54" actId="20577"/>
          <ac:spMkLst>
            <pc:docMk/>
            <pc:sldMk cId="716266421" sldId="271"/>
            <ac:spMk id="2" creationId="{27B199E0-25D5-47C2-8BA2-37ECFFC7ABCD}"/>
          </ac:spMkLst>
        </pc:spChg>
      </pc:sldChg>
      <pc:sldChg chg="modSp">
        <pc:chgData name="Talha Yunus  Çeltikci" userId="S::20280879@stu.omu.edu.tr::5a898b49-5ca2-4097-b76c-44d5edc2bdc7" providerId="AD" clId="Web-{F4EBD3DD-710A-F8D4-E7FC-CBAC16DDCA07}" dt="2020-10-27T21:56:36.364" v="340" actId="20577"/>
        <pc:sldMkLst>
          <pc:docMk/>
          <pc:sldMk cId="3304152875" sldId="272"/>
        </pc:sldMkLst>
        <pc:spChg chg="mod">
          <ac:chgData name="Talha Yunus  Çeltikci" userId="S::20280879@stu.omu.edu.tr::5a898b49-5ca2-4097-b76c-44d5edc2bdc7" providerId="AD" clId="Web-{F4EBD3DD-710A-F8D4-E7FC-CBAC16DDCA07}" dt="2020-10-27T21:56:36.364" v="340" actId="20577"/>
          <ac:spMkLst>
            <pc:docMk/>
            <pc:sldMk cId="3304152875" sldId="272"/>
            <ac:spMk id="2" creationId="{14B76396-1AC1-47D8-8AB4-91A227E75391}"/>
          </ac:spMkLst>
        </pc:spChg>
      </pc:sldChg>
      <pc:sldChg chg="addSp modSp new">
        <pc:chgData name="Talha Yunus  Çeltikci" userId="S::20280879@stu.omu.edu.tr::5a898b49-5ca2-4097-b76c-44d5edc2bdc7" providerId="AD" clId="Web-{F4EBD3DD-710A-F8D4-E7FC-CBAC16DDCA07}" dt="2020-10-27T22:09:42.053" v="594" actId="20577"/>
        <pc:sldMkLst>
          <pc:docMk/>
          <pc:sldMk cId="4110449237" sldId="273"/>
        </pc:sldMkLst>
        <pc:spChg chg="add mod">
          <ac:chgData name="Talha Yunus  Çeltikci" userId="S::20280879@stu.omu.edu.tr::5a898b49-5ca2-4097-b76c-44d5edc2bdc7" providerId="AD" clId="Web-{F4EBD3DD-710A-F8D4-E7FC-CBAC16DDCA07}" dt="2020-10-27T22:09:42.053" v="594" actId="20577"/>
          <ac:spMkLst>
            <pc:docMk/>
            <pc:sldMk cId="4110449237" sldId="273"/>
            <ac:spMk id="2" creationId="{3640A578-6162-4746-978A-2116A592813A}"/>
          </ac:spMkLst>
        </pc:spChg>
      </pc:sldChg>
      <pc:sldChg chg="addSp delSp modSp new mod setBg modClrScheme chgLayout">
        <pc:chgData name="Talha Yunus  Çeltikci" userId="S::20280879@stu.omu.edu.tr::5a898b49-5ca2-4097-b76c-44d5edc2bdc7" providerId="AD" clId="Web-{F4EBD3DD-710A-F8D4-E7FC-CBAC16DDCA07}" dt="2020-10-27T22:33:36.135" v="1393" actId="14100"/>
        <pc:sldMkLst>
          <pc:docMk/>
          <pc:sldMk cId="1575995951" sldId="274"/>
        </pc:sldMkLst>
        <pc:spChg chg="add del mod">
          <ac:chgData name="Talha Yunus  Çeltikci" userId="S::20280879@stu.omu.edu.tr::5a898b49-5ca2-4097-b76c-44d5edc2bdc7" providerId="AD" clId="Web-{F4EBD3DD-710A-F8D4-E7FC-CBAC16DDCA07}" dt="2020-10-27T22:15:30.173" v="701"/>
          <ac:spMkLst>
            <pc:docMk/>
            <pc:sldMk cId="1575995951" sldId="274"/>
            <ac:spMk id="2" creationId="{ADA19BC3-074C-4312-8ACD-CBB07467D3B0}"/>
          </ac:spMkLst>
        </pc:spChg>
        <pc:spChg chg="add mod">
          <ac:chgData name="Talha Yunus  Çeltikci" userId="S::20280879@stu.omu.edu.tr::5a898b49-5ca2-4097-b76c-44d5edc2bdc7" providerId="AD" clId="Web-{F4EBD3DD-710A-F8D4-E7FC-CBAC16DDCA07}" dt="2020-10-27T22:33:00.821" v="1392"/>
          <ac:spMkLst>
            <pc:docMk/>
            <pc:sldMk cId="1575995951" sldId="274"/>
            <ac:spMk id="3" creationId="{C5C96F41-9910-478F-9BD9-FE49FC8F7D34}"/>
          </ac:spMkLst>
        </pc:spChg>
        <pc:spChg chg="add del mod">
          <ac:chgData name="Talha Yunus  Çeltikci" userId="S::20280879@stu.omu.edu.tr::5a898b49-5ca2-4097-b76c-44d5edc2bdc7" providerId="AD" clId="Web-{F4EBD3DD-710A-F8D4-E7FC-CBAC16DDCA07}" dt="2020-10-27T22:33:36.135" v="1393" actId="14100"/>
          <ac:spMkLst>
            <pc:docMk/>
            <pc:sldMk cId="1575995951" sldId="274"/>
            <ac:spMk id="4" creationId="{E0D70A4F-A9AD-416D-AAB1-F516CB0E34AC}"/>
          </ac:spMkLst>
        </pc:spChg>
        <pc:spChg chg="add del">
          <ac:chgData name="Talha Yunus  Çeltikci" userId="S::20280879@stu.omu.edu.tr::5a898b49-5ca2-4097-b76c-44d5edc2bdc7" providerId="AD" clId="Web-{F4EBD3DD-710A-F8D4-E7FC-CBAC16DDCA07}" dt="2020-10-27T22:24:31.685" v="1032"/>
          <ac:spMkLst>
            <pc:docMk/>
            <pc:sldMk cId="1575995951" sldId="274"/>
            <ac:spMk id="7" creationId="{09646535-AEF6-4883-A4F9-EEC1F8B4319E}"/>
          </ac:spMkLst>
        </pc:spChg>
        <pc:spChg chg="add del">
          <ac:chgData name="Talha Yunus  Çeltikci" userId="S::20280879@stu.omu.edu.tr::5a898b49-5ca2-4097-b76c-44d5edc2bdc7" providerId="AD" clId="Web-{F4EBD3DD-710A-F8D4-E7FC-CBAC16DDCA07}" dt="2020-10-27T22:24:31.685" v="1032"/>
          <ac:spMkLst>
            <pc:docMk/>
            <pc:sldMk cId="1575995951" sldId="274"/>
            <ac:spMk id="8" creationId="{2BFB0E95-9CAE-4968-A118-2B9F7C8BBBEC}"/>
          </ac:spMkLst>
        </pc:spChg>
        <pc:spChg chg="add del">
          <ac:chgData name="Talha Yunus  Çeltikci" userId="S::20280879@stu.omu.edu.tr::5a898b49-5ca2-4097-b76c-44d5edc2bdc7" providerId="AD" clId="Web-{F4EBD3DD-710A-F8D4-E7FC-CBAC16DDCA07}" dt="2020-10-27T22:24:31.685" v="1032"/>
          <ac:spMkLst>
            <pc:docMk/>
            <pc:sldMk cId="1575995951" sldId="274"/>
            <ac:spMk id="9" creationId="{90BBC371-361C-45F7-9235-C3252E336B5B}"/>
          </ac:spMkLst>
        </pc:spChg>
        <pc:spChg chg="add del">
          <ac:chgData name="Talha Yunus  Çeltikci" userId="S::20280879@stu.omu.edu.tr::5a898b49-5ca2-4097-b76c-44d5edc2bdc7" providerId="AD" clId="Web-{F4EBD3DD-710A-F8D4-E7FC-CBAC16DDCA07}" dt="2020-10-27T22:24:24.497" v="1030"/>
          <ac:spMkLst>
            <pc:docMk/>
            <pc:sldMk cId="1575995951" sldId="274"/>
            <ac:spMk id="10" creationId="{09646535-AEF6-4883-A4F9-EEC1F8B4319E}"/>
          </ac:spMkLst>
        </pc:spChg>
        <pc:spChg chg="add del">
          <ac:chgData name="Talha Yunus  Çeltikci" userId="S::20280879@stu.omu.edu.tr::5a898b49-5ca2-4097-b76c-44d5edc2bdc7" providerId="AD" clId="Web-{F4EBD3DD-710A-F8D4-E7FC-CBAC16DDCA07}" dt="2020-10-27T22:24:31.685" v="1032"/>
          <ac:spMkLst>
            <pc:docMk/>
            <pc:sldMk cId="1575995951" sldId="274"/>
            <ac:spMk id="11" creationId="{4172FA92-6FD3-495F-95A0-4FD85861D89C}"/>
          </ac:spMkLst>
        </pc:spChg>
        <pc:spChg chg="add del">
          <ac:chgData name="Talha Yunus  Çeltikci" userId="S::20280879@stu.omu.edu.tr::5a898b49-5ca2-4097-b76c-44d5edc2bdc7" providerId="AD" clId="Web-{F4EBD3DD-710A-F8D4-E7FC-CBAC16DDCA07}" dt="2020-10-27T22:24:24.497" v="1030"/>
          <ac:spMkLst>
            <pc:docMk/>
            <pc:sldMk cId="1575995951" sldId="274"/>
            <ac:spMk id="12" creationId="{308119F7-B84E-4EBF-919F-A9B0F6D92473}"/>
          </ac:spMkLst>
        </pc:spChg>
        <pc:spChg chg="add del">
          <ac:chgData name="Talha Yunus  Çeltikci" userId="S::20280879@stu.omu.edu.tr::5a898b49-5ca2-4097-b76c-44d5edc2bdc7" providerId="AD" clId="Web-{F4EBD3DD-710A-F8D4-E7FC-CBAC16DDCA07}" dt="2020-10-27T22:24:24.497" v="1030"/>
          <ac:spMkLst>
            <pc:docMk/>
            <pc:sldMk cId="1575995951" sldId="274"/>
            <ac:spMk id="14" creationId="{DAA17479-17CB-402A-8689-750C6F38584C}"/>
          </ac:spMkLst>
        </pc:spChg>
        <pc:spChg chg="add del">
          <ac:chgData name="Talha Yunus  Çeltikci" userId="S::20280879@stu.omu.edu.tr::5a898b49-5ca2-4097-b76c-44d5edc2bdc7" providerId="AD" clId="Web-{F4EBD3DD-710A-F8D4-E7FC-CBAC16DDCA07}" dt="2020-10-27T22:24:44.373" v="1034"/>
          <ac:spMkLst>
            <pc:docMk/>
            <pc:sldMk cId="1575995951" sldId="274"/>
            <ac:spMk id="15" creationId="{09646535-AEF6-4883-A4F9-EEC1F8B4319E}"/>
          </ac:spMkLst>
        </pc:spChg>
        <pc:spChg chg="add del">
          <ac:chgData name="Talha Yunus  Çeltikci" userId="S::20280879@stu.omu.edu.tr::5a898b49-5ca2-4097-b76c-44d5edc2bdc7" providerId="AD" clId="Web-{F4EBD3DD-710A-F8D4-E7FC-CBAC16DDCA07}" dt="2020-10-27T22:24:24.497" v="1030"/>
          <ac:spMkLst>
            <pc:docMk/>
            <pc:sldMk cId="1575995951" sldId="274"/>
            <ac:spMk id="16" creationId="{F534AA72-89BF-4BB0-B339-DEB9FC7F1BF2}"/>
          </ac:spMkLst>
        </pc:spChg>
        <pc:spChg chg="add del">
          <ac:chgData name="Talha Yunus  Çeltikci" userId="S::20280879@stu.omu.edu.tr::5a898b49-5ca2-4097-b76c-44d5edc2bdc7" providerId="AD" clId="Web-{F4EBD3DD-710A-F8D4-E7FC-CBAC16DDCA07}" dt="2020-10-27T22:24:44.373" v="1034"/>
          <ac:spMkLst>
            <pc:docMk/>
            <pc:sldMk cId="1575995951" sldId="274"/>
            <ac:spMk id="17" creationId="{7F532A73-CC48-4B70-913D-D8D4400F85DE}"/>
          </ac:spMkLst>
        </pc:spChg>
        <pc:spChg chg="add del">
          <ac:chgData name="Talha Yunus  Çeltikci" userId="S::20280879@stu.omu.edu.tr::5a898b49-5ca2-4097-b76c-44d5edc2bdc7" providerId="AD" clId="Web-{F4EBD3DD-710A-F8D4-E7FC-CBAC16DDCA07}" dt="2020-10-27T22:24:49.373" v="1036"/>
          <ac:spMkLst>
            <pc:docMk/>
            <pc:sldMk cId="1575995951" sldId="274"/>
            <ac:spMk id="19" creationId="{09646535-AEF6-4883-A4F9-EEC1F8B4319E}"/>
          </ac:spMkLst>
        </pc:spChg>
        <pc:spChg chg="add del">
          <ac:chgData name="Talha Yunus  Çeltikci" userId="S::20280879@stu.omu.edu.tr::5a898b49-5ca2-4097-b76c-44d5edc2bdc7" providerId="AD" clId="Web-{F4EBD3DD-710A-F8D4-E7FC-CBAC16DDCA07}" dt="2020-10-27T22:24:49.373" v="1036"/>
          <ac:spMkLst>
            <pc:docMk/>
            <pc:sldMk cId="1575995951" sldId="274"/>
            <ac:spMk id="20" creationId="{01D3B63D-97A2-43B6-B140-7FADB9C541CE}"/>
          </ac:spMkLst>
        </pc:spChg>
        <pc:spChg chg="add del">
          <ac:chgData name="Talha Yunus  Çeltikci" userId="S::20280879@stu.omu.edu.tr::5a898b49-5ca2-4097-b76c-44d5edc2bdc7" providerId="AD" clId="Web-{F4EBD3DD-710A-F8D4-E7FC-CBAC16DDCA07}" dt="2020-10-27T22:24:49.373" v="1036"/>
          <ac:spMkLst>
            <pc:docMk/>
            <pc:sldMk cId="1575995951" sldId="274"/>
            <ac:spMk id="21" creationId="{899AB3E9-A7F5-451B-8FC3-9BBE53056F35}"/>
          </ac:spMkLst>
        </pc:spChg>
        <pc:spChg chg="add del">
          <ac:chgData name="Talha Yunus  Çeltikci" userId="S::20280879@stu.omu.edu.tr::5a898b49-5ca2-4097-b76c-44d5edc2bdc7" providerId="AD" clId="Web-{F4EBD3DD-710A-F8D4-E7FC-CBAC16DDCA07}" dt="2020-10-27T22:24:51.889" v="1038"/>
          <ac:spMkLst>
            <pc:docMk/>
            <pc:sldMk cId="1575995951" sldId="274"/>
            <ac:spMk id="23" creationId="{09646535-AEF6-4883-A4F9-EEC1F8B4319E}"/>
          </ac:spMkLst>
        </pc:spChg>
        <pc:spChg chg="add del">
          <ac:chgData name="Talha Yunus  Çeltikci" userId="S::20280879@stu.omu.edu.tr::5a898b49-5ca2-4097-b76c-44d5edc2bdc7" providerId="AD" clId="Web-{F4EBD3DD-710A-F8D4-E7FC-CBAC16DDCA07}" dt="2020-10-27T22:24:51.889" v="1038"/>
          <ac:spMkLst>
            <pc:docMk/>
            <pc:sldMk cId="1575995951" sldId="274"/>
            <ac:spMk id="24" creationId="{2A3E2477-CB24-4FE6-B9C0-F9800FF83EF6}"/>
          </ac:spMkLst>
        </pc:spChg>
        <pc:spChg chg="add del">
          <ac:chgData name="Talha Yunus  Çeltikci" userId="S::20280879@stu.omu.edu.tr::5a898b49-5ca2-4097-b76c-44d5edc2bdc7" providerId="AD" clId="Web-{F4EBD3DD-710A-F8D4-E7FC-CBAC16DDCA07}" dt="2020-10-27T22:24:51.889" v="1038"/>
          <ac:spMkLst>
            <pc:docMk/>
            <pc:sldMk cId="1575995951" sldId="274"/>
            <ac:spMk id="25" creationId="{B965638C-2268-4A1B-96C3-95E79EF44B96}"/>
          </ac:spMkLst>
        </pc:spChg>
        <pc:spChg chg="add del">
          <ac:chgData name="Talha Yunus  Çeltikci" userId="S::20280879@stu.omu.edu.tr::5a898b49-5ca2-4097-b76c-44d5edc2bdc7" providerId="AD" clId="Web-{F4EBD3DD-710A-F8D4-E7FC-CBAC16DDCA07}" dt="2020-10-27T22:24:51.889" v="1038"/>
          <ac:spMkLst>
            <pc:docMk/>
            <pc:sldMk cId="1575995951" sldId="274"/>
            <ac:spMk id="26" creationId="{97D0825D-5142-4F4A-A141-3CCD5E99CB4F}"/>
          </ac:spMkLst>
        </pc:spChg>
        <pc:spChg chg="add del">
          <ac:chgData name="Talha Yunus  Çeltikci" userId="S::20280879@stu.omu.edu.tr::5a898b49-5ca2-4097-b76c-44d5edc2bdc7" providerId="AD" clId="Web-{F4EBD3DD-710A-F8D4-E7FC-CBAC16DDCA07}" dt="2020-10-27T22:24:55.186" v="1040"/>
          <ac:spMkLst>
            <pc:docMk/>
            <pc:sldMk cId="1575995951" sldId="274"/>
            <ac:spMk id="28" creationId="{09646535-AEF6-4883-A4F9-EEC1F8B4319E}"/>
          </ac:spMkLst>
        </pc:spChg>
        <pc:spChg chg="add del">
          <ac:chgData name="Talha Yunus  Çeltikci" userId="S::20280879@stu.omu.edu.tr::5a898b49-5ca2-4097-b76c-44d5edc2bdc7" providerId="AD" clId="Web-{F4EBD3DD-710A-F8D4-E7FC-CBAC16DDCA07}" dt="2020-10-27T22:24:55.186" v="1040"/>
          <ac:spMkLst>
            <pc:docMk/>
            <pc:sldMk cId="1575995951" sldId="274"/>
            <ac:spMk id="29" creationId="{DB7EFF05-A8DA-4B3E-9C21-7A04283D4852}"/>
          </ac:spMkLst>
        </pc:spChg>
        <pc:spChg chg="add del">
          <ac:chgData name="Talha Yunus  Çeltikci" userId="S::20280879@stu.omu.edu.tr::5a898b49-5ca2-4097-b76c-44d5edc2bdc7" providerId="AD" clId="Web-{F4EBD3DD-710A-F8D4-E7FC-CBAC16DDCA07}" dt="2020-10-27T22:24:55.186" v="1040"/>
          <ac:spMkLst>
            <pc:docMk/>
            <pc:sldMk cId="1575995951" sldId="274"/>
            <ac:spMk id="30" creationId="{3F58D3F4-AD3E-4263-85BF-7EB71245838E}"/>
          </ac:spMkLst>
        </pc:spChg>
        <pc:spChg chg="add del">
          <ac:chgData name="Talha Yunus  Çeltikci" userId="S::20280879@stu.omu.edu.tr::5a898b49-5ca2-4097-b76c-44d5edc2bdc7" providerId="AD" clId="Web-{F4EBD3DD-710A-F8D4-E7FC-CBAC16DDCA07}" dt="2020-10-27T22:24:55.186" v="1040"/>
          <ac:spMkLst>
            <pc:docMk/>
            <pc:sldMk cId="1575995951" sldId="274"/>
            <ac:spMk id="31" creationId="{B383AC10-A272-4982-A610-DDA728D78139}"/>
          </ac:spMkLst>
        </pc:spChg>
        <pc:spChg chg="add del">
          <ac:chgData name="Talha Yunus  Çeltikci" userId="S::20280879@stu.omu.edu.tr::5a898b49-5ca2-4097-b76c-44d5edc2bdc7" providerId="AD" clId="Web-{F4EBD3DD-710A-F8D4-E7FC-CBAC16DDCA07}" dt="2020-10-27T22:24:55.186" v="1040"/>
          <ac:spMkLst>
            <pc:docMk/>
            <pc:sldMk cId="1575995951" sldId="274"/>
            <ac:spMk id="32" creationId="{F6FDED66-1461-4834-9923-329986747FE6}"/>
          </ac:spMkLst>
        </pc:spChg>
        <pc:spChg chg="add del">
          <ac:chgData name="Talha Yunus  Çeltikci" userId="S::20280879@stu.omu.edu.tr::5a898b49-5ca2-4097-b76c-44d5edc2bdc7" providerId="AD" clId="Web-{F4EBD3DD-710A-F8D4-E7FC-CBAC16DDCA07}" dt="2020-10-27T22:24:55.186" v="1040"/>
          <ac:spMkLst>
            <pc:docMk/>
            <pc:sldMk cId="1575995951" sldId="274"/>
            <ac:spMk id="33" creationId="{1607CD53-0FF9-47E9-94AD-2BF64BA801B1}"/>
          </ac:spMkLst>
        </pc:spChg>
        <pc:spChg chg="add del">
          <ac:chgData name="Talha Yunus  Çeltikci" userId="S::20280879@stu.omu.edu.tr::5a898b49-5ca2-4097-b76c-44d5edc2bdc7" providerId="AD" clId="Web-{F4EBD3DD-710A-F8D4-E7FC-CBAC16DDCA07}" dt="2020-10-27T22:25:01.842" v="1042"/>
          <ac:spMkLst>
            <pc:docMk/>
            <pc:sldMk cId="1575995951" sldId="274"/>
            <ac:spMk id="34" creationId="{09646535-AEF6-4883-A4F9-EEC1F8B4319E}"/>
          </ac:spMkLst>
        </pc:spChg>
        <pc:spChg chg="add del">
          <ac:chgData name="Talha Yunus  Çeltikci" userId="S::20280879@stu.omu.edu.tr::5a898b49-5ca2-4097-b76c-44d5edc2bdc7" providerId="AD" clId="Web-{F4EBD3DD-710A-F8D4-E7FC-CBAC16DDCA07}" dt="2020-10-27T22:25:01.842" v="1042"/>
          <ac:spMkLst>
            <pc:docMk/>
            <pc:sldMk cId="1575995951" sldId="274"/>
            <ac:spMk id="35" creationId="{DB7EFF05-A8DA-4B3E-9C21-7A04283D4852}"/>
          </ac:spMkLst>
        </pc:spChg>
        <pc:spChg chg="add del">
          <ac:chgData name="Talha Yunus  Çeltikci" userId="S::20280879@stu.omu.edu.tr::5a898b49-5ca2-4097-b76c-44d5edc2bdc7" providerId="AD" clId="Web-{F4EBD3DD-710A-F8D4-E7FC-CBAC16DDCA07}" dt="2020-10-27T22:25:01.842" v="1042"/>
          <ac:spMkLst>
            <pc:docMk/>
            <pc:sldMk cId="1575995951" sldId="274"/>
            <ac:spMk id="36" creationId="{76A10F56-4600-4E72-882F-DF9A3D70548A}"/>
          </ac:spMkLst>
        </pc:spChg>
        <pc:spChg chg="add del">
          <ac:chgData name="Talha Yunus  Çeltikci" userId="S::20280879@stu.omu.edu.tr::5a898b49-5ca2-4097-b76c-44d5edc2bdc7" providerId="AD" clId="Web-{F4EBD3DD-710A-F8D4-E7FC-CBAC16DDCA07}" dt="2020-10-27T22:25:01.842" v="1042"/>
          <ac:spMkLst>
            <pc:docMk/>
            <pc:sldMk cId="1575995951" sldId="274"/>
            <ac:spMk id="37" creationId="{44E7C649-57E0-4A93-B134-67101C0725AD}"/>
          </ac:spMkLst>
        </pc:spChg>
        <pc:spChg chg="add del">
          <ac:chgData name="Talha Yunus  Çeltikci" userId="S::20280879@stu.omu.edu.tr::5a898b49-5ca2-4097-b76c-44d5edc2bdc7" providerId="AD" clId="Web-{F4EBD3DD-710A-F8D4-E7FC-CBAC16DDCA07}" dt="2020-10-27T22:25:01.842" v="1042"/>
          <ac:spMkLst>
            <pc:docMk/>
            <pc:sldMk cId="1575995951" sldId="274"/>
            <ac:spMk id="38" creationId="{AA35AF4F-B82E-435B-8949-29173A0559E8}"/>
          </ac:spMkLst>
        </pc:spChg>
        <pc:spChg chg="add del">
          <ac:chgData name="Talha Yunus  Çeltikci" userId="S::20280879@stu.omu.edu.tr::5a898b49-5ca2-4097-b76c-44d5edc2bdc7" providerId="AD" clId="Web-{F4EBD3DD-710A-F8D4-E7FC-CBAC16DDCA07}" dt="2020-10-27T22:25:04.780" v="1044"/>
          <ac:spMkLst>
            <pc:docMk/>
            <pc:sldMk cId="1575995951" sldId="274"/>
            <ac:spMk id="39" creationId="{09646535-AEF6-4883-A4F9-EEC1F8B4319E}"/>
          </ac:spMkLst>
        </pc:spChg>
        <pc:spChg chg="add del">
          <ac:chgData name="Talha Yunus  Çeltikci" userId="S::20280879@stu.omu.edu.tr::5a898b49-5ca2-4097-b76c-44d5edc2bdc7" providerId="AD" clId="Web-{F4EBD3DD-710A-F8D4-E7FC-CBAC16DDCA07}" dt="2020-10-27T22:25:04.780" v="1044"/>
          <ac:spMkLst>
            <pc:docMk/>
            <pc:sldMk cId="1575995951" sldId="274"/>
            <ac:spMk id="40" creationId="{2BFB0E95-9CAE-4968-A118-2B9F7C8BBBEC}"/>
          </ac:spMkLst>
        </pc:spChg>
        <pc:spChg chg="add del">
          <ac:chgData name="Talha Yunus  Çeltikci" userId="S::20280879@stu.omu.edu.tr::5a898b49-5ca2-4097-b76c-44d5edc2bdc7" providerId="AD" clId="Web-{F4EBD3DD-710A-F8D4-E7FC-CBAC16DDCA07}" dt="2020-10-27T22:25:04.780" v="1044"/>
          <ac:spMkLst>
            <pc:docMk/>
            <pc:sldMk cId="1575995951" sldId="274"/>
            <ac:spMk id="41" creationId="{72133437-BFEB-412D-978C-59379BF575EC}"/>
          </ac:spMkLst>
        </pc:spChg>
        <pc:spChg chg="add del">
          <ac:chgData name="Talha Yunus  Çeltikci" userId="S::20280879@stu.omu.edu.tr::5a898b49-5ca2-4097-b76c-44d5edc2bdc7" providerId="AD" clId="Web-{F4EBD3DD-710A-F8D4-E7FC-CBAC16DDCA07}" dt="2020-10-27T22:25:16.249" v="1046"/>
          <ac:spMkLst>
            <pc:docMk/>
            <pc:sldMk cId="1575995951" sldId="274"/>
            <ac:spMk id="43" creationId="{09646535-AEF6-4883-A4F9-EEC1F8B4319E}"/>
          </ac:spMkLst>
        </pc:spChg>
        <pc:spChg chg="add del">
          <ac:chgData name="Talha Yunus  Çeltikci" userId="S::20280879@stu.omu.edu.tr::5a898b49-5ca2-4097-b76c-44d5edc2bdc7" providerId="AD" clId="Web-{F4EBD3DD-710A-F8D4-E7FC-CBAC16DDCA07}" dt="2020-10-27T22:25:16.249" v="1046"/>
          <ac:spMkLst>
            <pc:docMk/>
            <pc:sldMk cId="1575995951" sldId="274"/>
            <ac:spMk id="44" creationId="{1D1CCC3C-EB52-47ED-B6AA-5F70D9215594}"/>
          </ac:spMkLst>
        </pc:spChg>
        <pc:spChg chg="add del">
          <ac:chgData name="Talha Yunus  Çeltikci" userId="S::20280879@stu.omu.edu.tr::5a898b49-5ca2-4097-b76c-44d5edc2bdc7" providerId="AD" clId="Web-{F4EBD3DD-710A-F8D4-E7FC-CBAC16DDCA07}" dt="2020-10-27T22:25:16.249" v="1046"/>
          <ac:spMkLst>
            <pc:docMk/>
            <pc:sldMk cId="1575995951" sldId="274"/>
            <ac:spMk id="45" creationId="{384C50CF-FE9D-459C-890F-56C327795D02}"/>
          </ac:spMkLst>
        </pc:spChg>
        <pc:spChg chg="add del">
          <ac:chgData name="Talha Yunus  Çeltikci" userId="S::20280879@stu.omu.edu.tr::5a898b49-5ca2-4097-b76c-44d5edc2bdc7" providerId="AD" clId="Web-{F4EBD3DD-710A-F8D4-E7FC-CBAC16DDCA07}" dt="2020-10-27T22:25:16.249" v="1046"/>
          <ac:spMkLst>
            <pc:docMk/>
            <pc:sldMk cId="1575995951" sldId="274"/>
            <ac:spMk id="47" creationId="{79C4E6F9-8A11-4E94-8423-966E9DF0D85A}"/>
          </ac:spMkLst>
        </pc:spChg>
        <pc:spChg chg="add del">
          <ac:chgData name="Talha Yunus  Çeltikci" userId="S::20280879@stu.omu.edu.tr::5a898b49-5ca2-4097-b76c-44d5edc2bdc7" providerId="AD" clId="Web-{F4EBD3DD-710A-F8D4-E7FC-CBAC16DDCA07}" dt="2020-10-27T22:25:20.874" v="1048"/>
          <ac:spMkLst>
            <pc:docMk/>
            <pc:sldMk cId="1575995951" sldId="274"/>
            <ac:spMk id="49" creationId="{09646535-AEF6-4883-A4F9-EEC1F8B4319E}"/>
          </ac:spMkLst>
        </pc:spChg>
        <pc:spChg chg="add del">
          <ac:chgData name="Talha Yunus  Çeltikci" userId="S::20280879@stu.omu.edu.tr::5a898b49-5ca2-4097-b76c-44d5edc2bdc7" providerId="AD" clId="Web-{F4EBD3DD-710A-F8D4-E7FC-CBAC16DDCA07}" dt="2020-10-27T22:25:04.780" v="1044"/>
          <ac:spMkLst>
            <pc:docMk/>
            <pc:sldMk cId="1575995951" sldId="274"/>
            <ac:spMk id="50" creationId="{D277D65C-DA10-481D-B5A1-7DB78CF638DD}"/>
          </ac:spMkLst>
        </pc:spChg>
        <pc:spChg chg="add del">
          <ac:chgData name="Talha Yunus  Çeltikci" userId="S::20280879@stu.omu.edu.tr::5a898b49-5ca2-4097-b76c-44d5edc2bdc7" providerId="AD" clId="Web-{F4EBD3DD-710A-F8D4-E7FC-CBAC16DDCA07}" dt="2020-10-27T22:25:20.874" v="1048"/>
          <ac:spMkLst>
            <pc:docMk/>
            <pc:sldMk cId="1575995951" sldId="274"/>
            <ac:spMk id="52" creationId="{CD5163EE-A195-4FE2-B927-55D0FD286DF1}"/>
          </ac:spMkLst>
        </pc:spChg>
        <pc:spChg chg="add del">
          <ac:chgData name="Talha Yunus  Çeltikci" userId="S::20280879@stu.omu.edu.tr::5a898b49-5ca2-4097-b76c-44d5edc2bdc7" providerId="AD" clId="Web-{F4EBD3DD-710A-F8D4-E7FC-CBAC16DDCA07}" dt="2020-10-27T22:25:20.874" v="1048"/>
          <ac:spMkLst>
            <pc:docMk/>
            <pc:sldMk cId="1575995951" sldId="274"/>
            <ac:spMk id="53" creationId="{DA26014B-3EE4-4A2B-BDB9-FBEA6F80C745}"/>
          </ac:spMkLst>
        </pc:spChg>
        <pc:spChg chg="add del">
          <ac:chgData name="Talha Yunus  Çeltikci" userId="S::20280879@stu.omu.edu.tr::5a898b49-5ca2-4097-b76c-44d5edc2bdc7" providerId="AD" clId="Web-{F4EBD3DD-710A-F8D4-E7FC-CBAC16DDCA07}" dt="2020-10-27T22:25:26.655" v="1050"/>
          <ac:spMkLst>
            <pc:docMk/>
            <pc:sldMk cId="1575995951" sldId="274"/>
            <ac:spMk id="55" creationId="{09646535-AEF6-4883-A4F9-EEC1F8B4319E}"/>
          </ac:spMkLst>
        </pc:spChg>
        <pc:spChg chg="add del">
          <ac:chgData name="Talha Yunus  Çeltikci" userId="S::20280879@stu.omu.edu.tr::5a898b49-5ca2-4097-b76c-44d5edc2bdc7" providerId="AD" clId="Web-{F4EBD3DD-710A-F8D4-E7FC-CBAC16DDCA07}" dt="2020-10-27T22:25:26.655" v="1050"/>
          <ac:spMkLst>
            <pc:docMk/>
            <pc:sldMk cId="1575995951" sldId="274"/>
            <ac:spMk id="56" creationId="{63A683F5-4E61-4C6A-8AB3-38B2A5CA1557}"/>
          </ac:spMkLst>
        </pc:spChg>
        <pc:spChg chg="add del">
          <ac:chgData name="Talha Yunus  Çeltikci" userId="S::20280879@stu.omu.edu.tr::5a898b49-5ca2-4097-b76c-44d5edc2bdc7" providerId="AD" clId="Web-{F4EBD3DD-710A-F8D4-E7FC-CBAC16DDCA07}" dt="2020-10-27T22:25:43.405" v="1052"/>
          <ac:spMkLst>
            <pc:docMk/>
            <pc:sldMk cId="1575995951" sldId="274"/>
            <ac:spMk id="59" creationId="{09646535-AEF6-4883-A4F9-EEC1F8B4319E}"/>
          </ac:spMkLst>
        </pc:spChg>
        <pc:spChg chg="add del">
          <ac:chgData name="Talha Yunus  Çeltikci" userId="S::20280879@stu.omu.edu.tr::5a898b49-5ca2-4097-b76c-44d5edc2bdc7" providerId="AD" clId="Web-{F4EBD3DD-710A-F8D4-E7FC-CBAC16DDCA07}" dt="2020-10-27T22:25:43.405" v="1052"/>
          <ac:spMkLst>
            <pc:docMk/>
            <pc:sldMk cId="1575995951" sldId="274"/>
            <ac:spMk id="60" creationId="{B6B86B9B-F31C-40A2-88D0-BA66A3F02591}"/>
          </ac:spMkLst>
        </pc:spChg>
        <pc:spChg chg="add del">
          <ac:chgData name="Talha Yunus  Çeltikci" userId="S::20280879@stu.omu.edu.tr::5a898b49-5ca2-4097-b76c-44d5edc2bdc7" providerId="AD" clId="Web-{F4EBD3DD-710A-F8D4-E7FC-CBAC16DDCA07}" dt="2020-10-27T22:25:43.405" v="1052"/>
          <ac:spMkLst>
            <pc:docMk/>
            <pc:sldMk cId="1575995951" sldId="274"/>
            <ac:spMk id="61" creationId="{3577AC07-64BE-4EDD-AA45-2F7D928D9BE0}"/>
          </ac:spMkLst>
        </pc:spChg>
        <pc:spChg chg="add del">
          <ac:chgData name="Talha Yunus  Çeltikci" userId="S::20280879@stu.omu.edu.tr::5a898b49-5ca2-4097-b76c-44d5edc2bdc7" providerId="AD" clId="Web-{F4EBD3DD-710A-F8D4-E7FC-CBAC16DDCA07}" dt="2020-10-27T22:25:20.874" v="1048"/>
          <ac:spMkLst>
            <pc:docMk/>
            <pc:sldMk cId="1575995951" sldId="274"/>
            <ac:spMk id="62" creationId="{DA580597-9796-49CC-B44C-8A1BDF53196E}"/>
          </ac:spMkLst>
        </pc:spChg>
        <pc:spChg chg="add del">
          <ac:chgData name="Talha Yunus  Çeltikci" userId="S::20280879@stu.omu.edu.tr::5a898b49-5ca2-4097-b76c-44d5edc2bdc7" providerId="AD" clId="Web-{F4EBD3DD-710A-F8D4-E7FC-CBAC16DDCA07}" dt="2020-10-27T22:25:55.218" v="1054"/>
          <ac:spMkLst>
            <pc:docMk/>
            <pc:sldMk cId="1575995951" sldId="274"/>
            <ac:spMk id="65" creationId="{09646535-AEF6-4883-A4F9-EEC1F8B4319E}"/>
          </ac:spMkLst>
        </pc:spChg>
        <pc:spChg chg="add del">
          <ac:chgData name="Talha Yunus  Çeltikci" userId="S::20280879@stu.omu.edu.tr::5a898b49-5ca2-4097-b76c-44d5edc2bdc7" providerId="AD" clId="Web-{F4EBD3DD-710A-F8D4-E7FC-CBAC16DDCA07}" dt="2020-10-27T22:25:55.218" v="1054"/>
          <ac:spMkLst>
            <pc:docMk/>
            <pc:sldMk cId="1575995951" sldId="274"/>
            <ac:spMk id="66" creationId="{119D8FB3-DC82-4F23-93E9-2D2E26F225A0}"/>
          </ac:spMkLst>
        </pc:spChg>
        <pc:spChg chg="add del">
          <ac:chgData name="Talha Yunus  Çeltikci" userId="S::20280879@stu.omu.edu.tr::5a898b49-5ca2-4097-b76c-44d5edc2bdc7" providerId="AD" clId="Web-{F4EBD3DD-710A-F8D4-E7FC-CBAC16DDCA07}" dt="2020-10-27T22:25:55.218" v="1054"/>
          <ac:spMkLst>
            <pc:docMk/>
            <pc:sldMk cId="1575995951" sldId="274"/>
            <ac:spMk id="67" creationId="{BE054836-96E4-4E15-9E6C-1AE7ED17FC6C}"/>
          </ac:spMkLst>
        </pc:spChg>
        <pc:spChg chg="add del">
          <ac:chgData name="Talha Yunus  Çeltikci" userId="S::20280879@stu.omu.edu.tr::5a898b49-5ca2-4097-b76c-44d5edc2bdc7" providerId="AD" clId="Web-{F4EBD3DD-710A-F8D4-E7FC-CBAC16DDCA07}" dt="2020-10-27T22:26:01.890" v="1056"/>
          <ac:spMkLst>
            <pc:docMk/>
            <pc:sldMk cId="1575995951" sldId="274"/>
            <ac:spMk id="69" creationId="{09646535-AEF6-4883-A4F9-EEC1F8B4319E}"/>
          </ac:spMkLst>
        </pc:spChg>
        <pc:spChg chg="add del">
          <ac:chgData name="Talha Yunus  Çeltikci" userId="S::20280879@stu.omu.edu.tr::5a898b49-5ca2-4097-b76c-44d5edc2bdc7" providerId="AD" clId="Web-{F4EBD3DD-710A-F8D4-E7FC-CBAC16DDCA07}" dt="2020-10-27T22:26:01.890" v="1056"/>
          <ac:spMkLst>
            <pc:docMk/>
            <pc:sldMk cId="1575995951" sldId="274"/>
            <ac:spMk id="70" creationId="{438E27F7-3F29-47F0-B30F-585059182204}"/>
          </ac:spMkLst>
        </pc:spChg>
        <pc:spChg chg="add del">
          <ac:chgData name="Talha Yunus  Çeltikci" userId="S::20280879@stu.omu.edu.tr::5a898b49-5ca2-4097-b76c-44d5edc2bdc7" providerId="AD" clId="Web-{F4EBD3DD-710A-F8D4-E7FC-CBAC16DDCA07}" dt="2020-10-27T22:26:01.890" v="1056"/>
          <ac:spMkLst>
            <pc:docMk/>
            <pc:sldMk cId="1575995951" sldId="274"/>
            <ac:spMk id="71" creationId="{6B16CD8D-2899-43D9-995B-DD1278D6B5CD}"/>
          </ac:spMkLst>
        </pc:spChg>
        <pc:spChg chg="add del">
          <ac:chgData name="Talha Yunus  Çeltikci" userId="S::20280879@stu.omu.edu.tr::5a898b49-5ca2-4097-b76c-44d5edc2bdc7" providerId="AD" clId="Web-{F4EBD3DD-710A-F8D4-E7FC-CBAC16DDCA07}" dt="2020-10-27T22:26:01.890" v="1056"/>
          <ac:spMkLst>
            <pc:docMk/>
            <pc:sldMk cId="1575995951" sldId="274"/>
            <ac:spMk id="72" creationId="{7F38A32B-CAD5-4D19-8E90-F63EB6902E33}"/>
          </ac:spMkLst>
        </pc:spChg>
        <pc:spChg chg="add del">
          <ac:chgData name="Talha Yunus  Çeltikci" userId="S::20280879@stu.omu.edu.tr::5a898b49-5ca2-4097-b76c-44d5edc2bdc7" providerId="AD" clId="Web-{F4EBD3DD-710A-F8D4-E7FC-CBAC16DDCA07}" dt="2020-10-27T22:26:17.922" v="1058"/>
          <ac:spMkLst>
            <pc:docMk/>
            <pc:sldMk cId="1575995951" sldId="274"/>
            <ac:spMk id="74" creationId="{09646535-AEF6-4883-A4F9-EEC1F8B4319E}"/>
          </ac:spMkLst>
        </pc:spChg>
        <pc:spChg chg="add del">
          <ac:chgData name="Talha Yunus  Çeltikci" userId="S::20280879@stu.omu.edu.tr::5a898b49-5ca2-4097-b76c-44d5edc2bdc7" providerId="AD" clId="Web-{F4EBD3DD-710A-F8D4-E7FC-CBAC16DDCA07}" dt="2020-10-27T22:26:17.922" v="1058"/>
          <ac:spMkLst>
            <pc:docMk/>
            <pc:sldMk cId="1575995951" sldId="274"/>
            <ac:spMk id="75" creationId="{7E36D83B-FFDD-4B74-8218-5C27D4229940}"/>
          </ac:spMkLst>
        </pc:spChg>
        <pc:spChg chg="add del">
          <ac:chgData name="Talha Yunus  Çeltikci" userId="S::20280879@stu.omu.edu.tr::5a898b49-5ca2-4097-b76c-44d5edc2bdc7" providerId="AD" clId="Web-{F4EBD3DD-710A-F8D4-E7FC-CBAC16DDCA07}" dt="2020-10-27T22:26:17.922" v="1058"/>
          <ac:spMkLst>
            <pc:docMk/>
            <pc:sldMk cId="1575995951" sldId="274"/>
            <ac:spMk id="76" creationId="{DBCF0890-1109-41C4-9FED-BCA313E72454}"/>
          </ac:spMkLst>
        </pc:spChg>
        <pc:spChg chg="add del">
          <ac:chgData name="Talha Yunus  Çeltikci" userId="S::20280879@stu.omu.edu.tr::5a898b49-5ca2-4097-b76c-44d5edc2bdc7" providerId="AD" clId="Web-{F4EBD3DD-710A-F8D4-E7FC-CBAC16DDCA07}" dt="2020-10-27T22:26:17.922" v="1058"/>
          <ac:spMkLst>
            <pc:docMk/>
            <pc:sldMk cId="1575995951" sldId="274"/>
            <ac:spMk id="77" creationId="{F534AA72-89BF-4BB0-B339-DEB9FC7F1BF2}"/>
          </ac:spMkLst>
        </pc:spChg>
        <pc:spChg chg="add del">
          <ac:chgData name="Talha Yunus  Çeltikci" userId="S::20280879@stu.omu.edu.tr::5a898b49-5ca2-4097-b76c-44d5edc2bdc7" providerId="AD" clId="Web-{F4EBD3DD-710A-F8D4-E7FC-CBAC16DDCA07}" dt="2020-10-27T22:26:43.376" v="1064"/>
          <ac:spMkLst>
            <pc:docMk/>
            <pc:sldMk cId="1575995951" sldId="274"/>
            <ac:spMk id="79" creationId="{09646535-AEF6-4883-A4F9-EEC1F8B4319E}"/>
          </ac:spMkLst>
        </pc:spChg>
        <pc:spChg chg="add del">
          <ac:chgData name="Talha Yunus  Çeltikci" userId="S::20280879@stu.omu.edu.tr::5a898b49-5ca2-4097-b76c-44d5edc2bdc7" providerId="AD" clId="Web-{F4EBD3DD-710A-F8D4-E7FC-CBAC16DDCA07}" dt="2020-10-27T22:26:43.376" v="1064"/>
          <ac:spMkLst>
            <pc:docMk/>
            <pc:sldMk cId="1575995951" sldId="274"/>
            <ac:spMk id="80" creationId="{7F532A73-CC48-4B70-913D-D8D4400F85DE}"/>
          </ac:spMkLst>
        </pc:spChg>
        <pc:spChg chg="add del">
          <ac:chgData name="Talha Yunus  Çeltikci" userId="S::20280879@stu.omu.edu.tr::5a898b49-5ca2-4097-b76c-44d5edc2bdc7" providerId="AD" clId="Web-{F4EBD3DD-710A-F8D4-E7FC-CBAC16DDCA07}" dt="2020-10-27T22:31:30.132" v="1382"/>
          <ac:spMkLst>
            <pc:docMk/>
            <pc:sldMk cId="1575995951" sldId="274"/>
            <ac:spMk id="82" creationId="{09646535-AEF6-4883-A4F9-EEC1F8B4319E}"/>
          </ac:spMkLst>
        </pc:spChg>
        <pc:spChg chg="add del">
          <ac:chgData name="Talha Yunus  Çeltikci" userId="S::20280879@stu.omu.edu.tr::5a898b49-5ca2-4097-b76c-44d5edc2bdc7" providerId="AD" clId="Web-{F4EBD3DD-710A-F8D4-E7FC-CBAC16DDCA07}" dt="2020-10-27T22:31:30.132" v="1382"/>
          <ac:spMkLst>
            <pc:docMk/>
            <pc:sldMk cId="1575995951" sldId="274"/>
            <ac:spMk id="83" creationId="{308119F7-B84E-4EBF-919F-A9B0F6D92473}"/>
          </ac:spMkLst>
        </pc:spChg>
        <pc:spChg chg="add del">
          <ac:chgData name="Talha Yunus  Çeltikci" userId="S::20280879@stu.omu.edu.tr::5a898b49-5ca2-4097-b76c-44d5edc2bdc7" providerId="AD" clId="Web-{F4EBD3DD-710A-F8D4-E7FC-CBAC16DDCA07}" dt="2020-10-27T22:31:30.132" v="1382"/>
          <ac:spMkLst>
            <pc:docMk/>
            <pc:sldMk cId="1575995951" sldId="274"/>
            <ac:spMk id="84" creationId="{DAA17479-17CB-402A-8689-750C6F38584C}"/>
          </ac:spMkLst>
        </pc:spChg>
        <pc:spChg chg="add del">
          <ac:chgData name="Talha Yunus  Çeltikci" userId="S::20280879@stu.omu.edu.tr::5a898b49-5ca2-4097-b76c-44d5edc2bdc7" providerId="AD" clId="Web-{F4EBD3DD-710A-F8D4-E7FC-CBAC16DDCA07}" dt="2020-10-27T22:31:30.132" v="1382"/>
          <ac:spMkLst>
            <pc:docMk/>
            <pc:sldMk cId="1575995951" sldId="274"/>
            <ac:spMk id="85" creationId="{F534AA72-89BF-4BB0-B339-DEB9FC7F1BF2}"/>
          </ac:spMkLst>
        </pc:spChg>
        <pc:spChg chg="add del">
          <ac:chgData name="Talha Yunus  Çeltikci" userId="S::20280879@stu.omu.edu.tr::5a898b49-5ca2-4097-b76c-44d5edc2bdc7" providerId="AD" clId="Web-{F4EBD3DD-710A-F8D4-E7FC-CBAC16DDCA07}" dt="2020-10-27T22:33:00.821" v="1392"/>
          <ac:spMkLst>
            <pc:docMk/>
            <pc:sldMk cId="1575995951" sldId="274"/>
            <ac:spMk id="87" creationId="{09646535-AEF6-4883-A4F9-EEC1F8B4319E}"/>
          </ac:spMkLst>
        </pc:spChg>
        <pc:spChg chg="add del">
          <ac:chgData name="Talha Yunus  Çeltikci" userId="S::20280879@stu.omu.edu.tr::5a898b49-5ca2-4097-b76c-44d5edc2bdc7" providerId="AD" clId="Web-{F4EBD3DD-710A-F8D4-E7FC-CBAC16DDCA07}" dt="2020-10-27T22:33:00.821" v="1392"/>
          <ac:spMkLst>
            <pc:docMk/>
            <pc:sldMk cId="1575995951" sldId="274"/>
            <ac:spMk id="88" creationId="{7F532A73-CC48-4B70-913D-D8D4400F85DE}"/>
          </ac:spMkLst>
        </pc:spChg>
        <pc:grpChg chg="add del">
          <ac:chgData name="Talha Yunus  Çeltikci" userId="S::20280879@stu.omu.edu.tr::5a898b49-5ca2-4097-b76c-44d5edc2bdc7" providerId="AD" clId="Web-{F4EBD3DD-710A-F8D4-E7FC-CBAC16DDCA07}" dt="2020-10-27T22:25:04.780" v="1044"/>
          <ac:grpSpMkLst>
            <pc:docMk/>
            <pc:sldMk cId="1575995951" sldId="274"/>
            <ac:grpSpMk id="42" creationId="{898907C4-FC8B-4436-8D59-610E3736136D}"/>
          </ac:grpSpMkLst>
        </pc:grpChg>
        <pc:grpChg chg="add del">
          <ac:chgData name="Talha Yunus  Çeltikci" userId="S::20280879@stu.omu.edu.tr::5a898b49-5ca2-4097-b76c-44d5edc2bdc7" providerId="AD" clId="Web-{F4EBD3DD-710A-F8D4-E7FC-CBAC16DDCA07}" dt="2020-10-27T22:25:04.780" v="1044"/>
          <ac:grpSpMkLst>
            <pc:docMk/>
            <pc:sldMk cId="1575995951" sldId="274"/>
            <ac:grpSpMk id="46" creationId="{9F9D18AC-8DBF-44B9-B251-652985A640D9}"/>
          </ac:grpSpMkLst>
        </pc:grpChg>
        <pc:grpChg chg="add del">
          <ac:chgData name="Talha Yunus  Çeltikci" userId="S::20280879@stu.omu.edu.tr::5a898b49-5ca2-4097-b76c-44d5edc2bdc7" providerId="AD" clId="Web-{F4EBD3DD-710A-F8D4-E7FC-CBAC16DDCA07}" dt="2020-10-27T22:25:20.874" v="1048"/>
          <ac:grpSpMkLst>
            <pc:docMk/>
            <pc:sldMk cId="1575995951" sldId="274"/>
            <ac:grpSpMk id="54" creationId="{1D21BEF2-67E7-4911-BD5A-82F7D891AD7C}"/>
          </ac:grpSpMkLst>
        </pc:grpChg>
        <pc:grpChg chg="add del">
          <ac:chgData name="Talha Yunus  Çeltikci" userId="S::20280879@stu.omu.edu.tr::5a898b49-5ca2-4097-b76c-44d5edc2bdc7" providerId="AD" clId="Web-{F4EBD3DD-710A-F8D4-E7FC-CBAC16DDCA07}" dt="2020-10-27T22:25:20.874" v="1048"/>
          <ac:grpSpMkLst>
            <pc:docMk/>
            <pc:sldMk cId="1575995951" sldId="274"/>
            <ac:grpSpMk id="58" creationId="{9372D784-2C49-426C-8CDD-9DEACF851604}"/>
          </ac:grpSpMkLst>
        </pc:grpChg>
        <pc:graphicFrameChg chg="add del">
          <ac:chgData name="Talha Yunus  Çeltikci" userId="S::20280879@stu.omu.edu.tr::5a898b49-5ca2-4097-b76c-44d5edc2bdc7" providerId="AD" clId="Web-{F4EBD3DD-710A-F8D4-E7FC-CBAC16DDCA07}" dt="2020-10-27T22:24:24.497" v="1030"/>
          <ac:graphicFrameMkLst>
            <pc:docMk/>
            <pc:sldMk cId="1575995951" sldId="274"/>
            <ac:graphicFrameMk id="6" creationId="{2C0547CF-A148-42AA-B0A4-6D6A548E752E}"/>
          </ac:graphicFrameMkLst>
        </pc:graphicFrameChg>
        <pc:graphicFrameChg chg="add del">
          <ac:chgData name="Talha Yunus  Çeltikci" userId="S::20280879@stu.omu.edu.tr::5a898b49-5ca2-4097-b76c-44d5edc2bdc7" providerId="AD" clId="Web-{F4EBD3DD-710A-F8D4-E7FC-CBAC16DDCA07}" dt="2020-10-27T22:24:31.685" v="1032"/>
          <ac:graphicFrameMkLst>
            <pc:docMk/>
            <pc:sldMk cId="1575995951" sldId="274"/>
            <ac:graphicFrameMk id="13" creationId="{FCE444CD-0131-49E8-8C8B-1225EF37732A}"/>
          </ac:graphicFrameMkLst>
        </pc:graphicFrameChg>
        <pc:graphicFrameChg chg="add del">
          <ac:chgData name="Talha Yunus  Çeltikci" userId="S::20280879@stu.omu.edu.tr::5a898b49-5ca2-4097-b76c-44d5edc2bdc7" providerId="AD" clId="Web-{F4EBD3DD-710A-F8D4-E7FC-CBAC16DDCA07}" dt="2020-10-27T22:24:44.373" v="1034"/>
          <ac:graphicFrameMkLst>
            <pc:docMk/>
            <pc:sldMk cId="1575995951" sldId="274"/>
            <ac:graphicFrameMk id="18" creationId="{DE278832-141E-4A28-90F5-4FE46E31B262}"/>
          </ac:graphicFrameMkLst>
        </pc:graphicFrameChg>
        <pc:graphicFrameChg chg="add del">
          <ac:chgData name="Talha Yunus  Çeltikci" userId="S::20280879@stu.omu.edu.tr::5a898b49-5ca2-4097-b76c-44d5edc2bdc7" providerId="AD" clId="Web-{F4EBD3DD-710A-F8D4-E7FC-CBAC16DDCA07}" dt="2020-10-27T22:25:04.780" v="1044"/>
          <ac:graphicFrameMkLst>
            <pc:docMk/>
            <pc:sldMk cId="1575995951" sldId="274"/>
            <ac:graphicFrameMk id="51" creationId="{32A908B8-4EFB-483B-8D3D-359D7DE6EEFA}"/>
          </ac:graphicFrameMkLst>
        </pc:graphicFrameChg>
        <pc:graphicFrameChg chg="add del">
          <ac:chgData name="Talha Yunus  Çeltikci" userId="S::20280879@stu.omu.edu.tr::5a898b49-5ca2-4097-b76c-44d5edc2bdc7" providerId="AD" clId="Web-{F4EBD3DD-710A-F8D4-E7FC-CBAC16DDCA07}" dt="2020-10-27T22:25:26.655" v="1050"/>
          <ac:graphicFrameMkLst>
            <pc:docMk/>
            <pc:sldMk cId="1575995951" sldId="274"/>
            <ac:graphicFrameMk id="57" creationId="{6E6C8358-D48F-4C4A-9153-F8C6843FB4FB}"/>
          </ac:graphicFrameMkLst>
        </pc:graphicFrameChg>
        <pc:graphicFrameChg chg="add del">
          <ac:chgData name="Talha Yunus  Çeltikci" userId="S::20280879@stu.omu.edu.tr::5a898b49-5ca2-4097-b76c-44d5edc2bdc7" providerId="AD" clId="Web-{F4EBD3DD-710A-F8D4-E7FC-CBAC16DDCA07}" dt="2020-10-27T22:25:20.874" v="1048"/>
          <ac:graphicFrameMkLst>
            <pc:docMk/>
            <pc:sldMk cId="1575995951" sldId="274"/>
            <ac:graphicFrameMk id="63" creationId="{54BB1FEE-B69F-446A-8FC4-47FC0802E167}"/>
          </ac:graphicFrameMkLst>
        </pc:graphicFrameChg>
        <pc:graphicFrameChg chg="add del">
          <ac:chgData name="Talha Yunus  Çeltikci" userId="S::20280879@stu.omu.edu.tr::5a898b49-5ca2-4097-b76c-44d5edc2bdc7" providerId="AD" clId="Web-{F4EBD3DD-710A-F8D4-E7FC-CBAC16DDCA07}" dt="2020-10-27T22:26:17.922" v="1058"/>
          <ac:graphicFrameMkLst>
            <pc:docMk/>
            <pc:sldMk cId="1575995951" sldId="274"/>
            <ac:graphicFrameMk id="78" creationId="{6BFF539A-480D-4AEC-8220-606E97F3A6A6}"/>
          </ac:graphicFrameMkLst>
        </pc:graphicFrameChg>
        <pc:graphicFrameChg chg="add del mod">
          <ac:chgData name="Talha Yunus  Çeltikci" userId="S::20280879@stu.omu.edu.tr::5a898b49-5ca2-4097-b76c-44d5edc2bdc7" providerId="AD" clId="Web-{F4EBD3DD-710A-F8D4-E7FC-CBAC16DDCA07}" dt="2020-10-27T22:26:43.376" v="1064"/>
          <ac:graphicFrameMkLst>
            <pc:docMk/>
            <pc:sldMk cId="1575995951" sldId="274"/>
            <ac:graphicFrameMk id="81" creationId="{DE278832-141E-4A28-90F5-4FE46E31B262}"/>
          </ac:graphicFrameMkLst>
        </pc:graphicFrameChg>
        <pc:graphicFrameChg chg="add del">
          <ac:chgData name="Talha Yunus  Çeltikci" userId="S::20280879@stu.omu.edu.tr::5a898b49-5ca2-4097-b76c-44d5edc2bdc7" providerId="AD" clId="Web-{F4EBD3DD-710A-F8D4-E7FC-CBAC16DDCA07}" dt="2020-10-27T22:31:30.132" v="1382"/>
          <ac:graphicFrameMkLst>
            <pc:docMk/>
            <pc:sldMk cId="1575995951" sldId="274"/>
            <ac:graphicFrameMk id="86" creationId="{B89AB515-B632-4F4A-9100-D157E91768DA}"/>
          </ac:graphicFrameMkLst>
        </pc:graphicFrameChg>
        <pc:graphicFrameChg chg="add del mod">
          <ac:chgData name="Talha Yunus  Çeltikci" userId="S::20280879@stu.omu.edu.tr::5a898b49-5ca2-4097-b76c-44d5edc2bdc7" providerId="AD" clId="Web-{F4EBD3DD-710A-F8D4-E7FC-CBAC16DDCA07}" dt="2020-10-27T22:33:00.821" v="1392"/>
          <ac:graphicFrameMkLst>
            <pc:docMk/>
            <pc:sldMk cId="1575995951" sldId="274"/>
            <ac:graphicFrameMk id="89" creationId="{3495605A-8EA9-4DDE-BFB2-EBFA321BB461}"/>
          </ac:graphicFrameMkLst>
        </pc:graphicFrameChg>
        <pc:picChg chg="add del">
          <ac:chgData name="Talha Yunus  Çeltikci" userId="S::20280879@stu.omu.edu.tr::5a898b49-5ca2-4097-b76c-44d5edc2bdc7" providerId="AD" clId="Web-{F4EBD3DD-710A-F8D4-E7FC-CBAC16DDCA07}" dt="2020-10-27T22:24:49.373" v="1036"/>
          <ac:picMkLst>
            <pc:docMk/>
            <pc:sldMk cId="1575995951" sldId="274"/>
            <ac:picMk id="22" creationId="{8506F662-9660-4BCE-A4CE-BF6F659C1525}"/>
          </ac:picMkLst>
        </pc:picChg>
        <pc:picChg chg="add del">
          <ac:chgData name="Talha Yunus  Çeltikci" userId="S::20280879@stu.omu.edu.tr::5a898b49-5ca2-4097-b76c-44d5edc2bdc7" providerId="AD" clId="Web-{F4EBD3DD-710A-F8D4-E7FC-CBAC16DDCA07}" dt="2020-10-27T22:24:51.889" v="1038"/>
          <ac:picMkLst>
            <pc:docMk/>
            <pc:sldMk cId="1575995951" sldId="274"/>
            <ac:picMk id="27" creationId="{C461CCB9-D5D5-4E45-AAE2-8B7329663BAA}"/>
          </ac:picMkLst>
        </pc:picChg>
        <pc:picChg chg="add del">
          <ac:chgData name="Talha Yunus  Çeltikci" userId="S::20280879@stu.omu.edu.tr::5a898b49-5ca2-4097-b76c-44d5edc2bdc7" providerId="AD" clId="Web-{F4EBD3DD-710A-F8D4-E7FC-CBAC16DDCA07}" dt="2020-10-27T22:25:16.249" v="1046"/>
          <ac:picMkLst>
            <pc:docMk/>
            <pc:sldMk cId="1575995951" sldId="274"/>
            <ac:picMk id="48" creationId="{DA7539A0-ECB1-4BE5-AC80-440306EFC7E4}"/>
          </ac:picMkLst>
        </pc:picChg>
        <pc:picChg chg="add del">
          <ac:chgData name="Talha Yunus  Çeltikci" userId="S::20280879@stu.omu.edu.tr::5a898b49-5ca2-4097-b76c-44d5edc2bdc7" providerId="AD" clId="Web-{F4EBD3DD-710A-F8D4-E7FC-CBAC16DDCA07}" dt="2020-10-27T22:25:43.405" v="1052"/>
          <ac:picMkLst>
            <pc:docMk/>
            <pc:sldMk cId="1575995951" sldId="274"/>
            <ac:picMk id="64" creationId="{766564A2-3044-4C4D-9D4C-DECCEBAAA2A3}"/>
          </ac:picMkLst>
        </pc:picChg>
        <pc:picChg chg="add del">
          <ac:chgData name="Talha Yunus  Çeltikci" userId="S::20280879@stu.omu.edu.tr::5a898b49-5ca2-4097-b76c-44d5edc2bdc7" providerId="AD" clId="Web-{F4EBD3DD-710A-F8D4-E7FC-CBAC16DDCA07}" dt="2020-10-27T22:25:55.218" v="1054"/>
          <ac:picMkLst>
            <pc:docMk/>
            <pc:sldMk cId="1575995951" sldId="274"/>
            <ac:picMk id="68" creationId="{F4DF1163-8AF9-49E6-BFE4-439C56DCC95E}"/>
          </ac:picMkLst>
        </pc:picChg>
        <pc:picChg chg="add del">
          <ac:chgData name="Talha Yunus  Çeltikci" userId="S::20280879@stu.omu.edu.tr::5a898b49-5ca2-4097-b76c-44d5edc2bdc7" providerId="AD" clId="Web-{F4EBD3DD-710A-F8D4-E7FC-CBAC16DDCA07}" dt="2020-10-27T22:26:01.890" v="1056"/>
          <ac:picMkLst>
            <pc:docMk/>
            <pc:sldMk cId="1575995951" sldId="274"/>
            <ac:picMk id="73" creationId="{A4CC1D95-6C05-4316-BCF8-A8EC74D22C2D}"/>
          </ac:picMkLst>
        </pc:picChg>
      </pc:sldChg>
    </pc:docChg>
  </pc:docChgLst>
  <pc:docChgLst>
    <pc:chgData name="Talha Yunus  Çeltikci" userId="S::20280879@stu.omu.edu.tr::5a898b49-5ca2-4097-b76c-44d5edc2bdc7" providerId="AD" clId="Web-{5756C055-B36C-3FC5-DB57-0FB490CE18EA}"/>
    <pc:docChg chg="addSld delSld modSld addMainMaster delMainMaster">
      <pc:chgData name="Talha Yunus  Çeltikci" userId="S::20280879@stu.omu.edu.tr::5a898b49-5ca2-4097-b76c-44d5edc2bdc7" providerId="AD" clId="Web-{5756C055-B36C-3FC5-DB57-0FB490CE18EA}" dt="2020-10-28T14:10:57.199" v="3023" actId="1076"/>
      <pc:docMkLst>
        <pc:docMk/>
      </pc:docMkLst>
      <pc:sldChg chg="addSp delSp modSp mod modClrScheme delDesignElem chgLayout">
        <pc:chgData name="Talha Yunus  Çeltikci" userId="S::20280879@stu.omu.edu.tr::5a898b49-5ca2-4097-b76c-44d5edc2bdc7" providerId="AD" clId="Web-{5756C055-B36C-3FC5-DB57-0FB490CE18EA}" dt="2020-10-28T13:33:26.393" v="2851" actId="1076"/>
        <pc:sldMkLst>
          <pc:docMk/>
          <pc:sldMk cId="4128070938" sldId="256"/>
        </pc:sldMkLst>
        <pc:spChg chg="mod ord">
          <ac:chgData name="Talha Yunus  Çeltikci" userId="S::20280879@stu.omu.edu.tr::5a898b49-5ca2-4097-b76c-44d5edc2bdc7" providerId="AD" clId="Web-{5756C055-B36C-3FC5-DB57-0FB490CE18EA}" dt="2020-10-28T13:18:02.777" v="2535"/>
          <ac:spMkLst>
            <pc:docMk/>
            <pc:sldMk cId="4128070938" sldId="256"/>
            <ac:spMk id="2" creationId="{A21A9FFE-CF52-4633-9F2F-1EA548E84237}"/>
          </ac:spMkLst>
        </pc:spChg>
        <pc:spChg chg="add del">
          <ac:chgData name="Talha Yunus  Çeltikci" userId="S::20280879@stu.omu.edu.tr::5a898b49-5ca2-4097-b76c-44d5edc2bdc7" providerId="AD" clId="Web-{5756C055-B36C-3FC5-DB57-0FB490CE18EA}" dt="2020-10-28T13:18:02.777" v="2535"/>
          <ac:spMkLst>
            <pc:docMk/>
            <pc:sldMk cId="4128070938" sldId="256"/>
            <ac:spMk id="13" creationId="{C56AE383-06A1-42D3-B1AF-CE22194F54B7}"/>
          </ac:spMkLst>
        </pc:spChg>
        <pc:spChg chg="add del">
          <ac:chgData name="Talha Yunus  Çeltikci" userId="S::20280879@stu.omu.edu.tr::5a898b49-5ca2-4097-b76c-44d5edc2bdc7" providerId="AD" clId="Web-{5756C055-B36C-3FC5-DB57-0FB490CE18EA}" dt="2020-10-28T13:18:02.777" v="2535"/>
          <ac:spMkLst>
            <pc:docMk/>
            <pc:sldMk cId="4128070938" sldId="256"/>
            <ac:spMk id="15" creationId="{3D70B90B-BED1-4715-9BFE-9622C47A2B2F}"/>
          </ac:spMkLst>
        </pc:spChg>
        <pc:picChg chg="mod">
          <ac:chgData name="Talha Yunus  Çeltikci" userId="S::20280879@stu.omu.edu.tr::5a898b49-5ca2-4097-b76c-44d5edc2bdc7" providerId="AD" clId="Web-{5756C055-B36C-3FC5-DB57-0FB490CE18EA}" dt="2020-10-28T13:33:26.393" v="2851" actId="1076"/>
          <ac:picMkLst>
            <pc:docMk/>
            <pc:sldMk cId="4128070938" sldId="256"/>
            <ac:picMk id="4" creationId="{862A8EEE-970D-4AC1-B19B-2887234289DC}"/>
          </ac:picMkLst>
        </pc:picChg>
      </pc:sldChg>
      <pc:sldChg chg="modSp mod setBg modClrScheme chgLayout">
        <pc:chgData name="Talha Yunus  Çeltikci" userId="S::20280879@stu.omu.edu.tr::5a898b49-5ca2-4097-b76c-44d5edc2bdc7" providerId="AD" clId="Web-{5756C055-B36C-3FC5-DB57-0FB490CE18EA}" dt="2020-10-28T13:19:08.654" v="2539"/>
        <pc:sldMkLst>
          <pc:docMk/>
          <pc:sldMk cId="2385852796" sldId="257"/>
        </pc:sldMkLst>
        <pc:spChg chg="mod ord">
          <ac:chgData name="Talha Yunus  Çeltikci" userId="S::20280879@stu.omu.edu.tr::5a898b49-5ca2-4097-b76c-44d5edc2bdc7" providerId="AD" clId="Web-{5756C055-B36C-3FC5-DB57-0FB490CE18EA}" dt="2020-10-28T13:18:02.777" v="2535"/>
          <ac:spMkLst>
            <pc:docMk/>
            <pc:sldMk cId="2385852796" sldId="257"/>
            <ac:spMk id="2" creationId="{20CA23E8-2B7B-42FD-ACB4-50F84BB1B12C}"/>
          </ac:spMkLst>
        </pc:spChg>
        <pc:spChg chg="mod">
          <ac:chgData name="Talha Yunus  Çeltikci" userId="S::20280879@stu.omu.edu.tr::5a898b49-5ca2-4097-b76c-44d5edc2bdc7" providerId="AD" clId="Web-{5756C055-B36C-3FC5-DB57-0FB490CE18EA}" dt="2020-10-28T10:30:52.820" v="517" actId="1076"/>
          <ac:spMkLst>
            <pc:docMk/>
            <pc:sldMk cId="2385852796" sldId="257"/>
            <ac:spMk id="3" creationId="{5E9AFB6A-63CB-450C-B064-7E9278EF5B34}"/>
          </ac:spMkLst>
        </pc:spChg>
      </pc:sldChg>
      <pc:sldChg chg="modSp mod modClrScheme chgLayout">
        <pc:chgData name="Talha Yunus  Çeltikci" userId="S::20280879@stu.omu.edu.tr::5a898b49-5ca2-4097-b76c-44d5edc2bdc7" providerId="AD" clId="Web-{5756C055-B36C-3FC5-DB57-0FB490CE18EA}" dt="2020-10-28T13:18:02.777" v="2535"/>
        <pc:sldMkLst>
          <pc:docMk/>
          <pc:sldMk cId="3292724003" sldId="258"/>
        </pc:sldMkLst>
        <pc:spChg chg="mod">
          <ac:chgData name="Talha Yunus  Çeltikci" userId="S::20280879@stu.omu.edu.tr::5a898b49-5ca2-4097-b76c-44d5edc2bdc7" providerId="AD" clId="Web-{5756C055-B36C-3FC5-DB57-0FB490CE18EA}" dt="2020-10-28T10:04:32.988" v="26" actId="1076"/>
          <ac:spMkLst>
            <pc:docMk/>
            <pc:sldMk cId="3292724003" sldId="258"/>
            <ac:spMk id="2" creationId="{E09DABF3-CC97-4DA9-8B16-149AD1402972}"/>
          </ac:spMkLst>
        </pc:spChg>
      </pc:sldChg>
      <pc:sldChg chg="modSp mod modClrScheme chgLayout">
        <pc:chgData name="Talha Yunus  Çeltikci" userId="S::20280879@stu.omu.edu.tr::5a898b49-5ca2-4097-b76c-44d5edc2bdc7" providerId="AD" clId="Web-{5756C055-B36C-3FC5-DB57-0FB490CE18EA}" dt="2020-10-28T13:18:02.777" v="2535"/>
        <pc:sldMkLst>
          <pc:docMk/>
          <pc:sldMk cId="2575440155" sldId="259"/>
        </pc:sldMkLst>
        <pc:spChg chg="mod ord">
          <ac:chgData name="Talha Yunus  Çeltikci" userId="S::20280879@stu.omu.edu.tr::5a898b49-5ca2-4097-b76c-44d5edc2bdc7" providerId="AD" clId="Web-{5756C055-B36C-3FC5-DB57-0FB490CE18EA}" dt="2020-10-28T13:18:02.777" v="2535"/>
          <ac:spMkLst>
            <pc:docMk/>
            <pc:sldMk cId="2575440155" sldId="259"/>
            <ac:spMk id="2" creationId="{EE40C301-9CB1-4A30-ADB4-E0808C545274}"/>
          </ac:spMkLst>
        </pc:spChg>
        <pc:spChg chg="mod">
          <ac:chgData name="Talha Yunus  Çeltikci" userId="S::20280879@stu.omu.edu.tr::5a898b49-5ca2-4097-b76c-44d5edc2bdc7" providerId="AD" clId="Web-{5756C055-B36C-3FC5-DB57-0FB490CE18EA}" dt="2020-10-28T10:10:23.714" v="132" actId="1076"/>
          <ac:spMkLst>
            <pc:docMk/>
            <pc:sldMk cId="2575440155" sldId="259"/>
            <ac:spMk id="3" creationId="{1346939E-36E3-4565-9A07-2930B0D64168}"/>
          </ac:spMkLst>
        </pc:spChg>
      </pc:sldChg>
      <pc:sldChg chg="modSp mod modClrScheme chgLayout">
        <pc:chgData name="Talha Yunus  Çeltikci" userId="S::20280879@stu.omu.edu.tr::5a898b49-5ca2-4097-b76c-44d5edc2bdc7" providerId="AD" clId="Web-{5756C055-B36C-3FC5-DB57-0FB490CE18EA}" dt="2020-10-28T13:18:02.777" v="2535"/>
        <pc:sldMkLst>
          <pc:docMk/>
          <pc:sldMk cId="1320176972" sldId="260"/>
        </pc:sldMkLst>
        <pc:spChg chg="mod ord">
          <ac:chgData name="Talha Yunus  Çeltikci" userId="S::20280879@stu.omu.edu.tr::5a898b49-5ca2-4097-b76c-44d5edc2bdc7" providerId="AD" clId="Web-{5756C055-B36C-3FC5-DB57-0FB490CE18EA}" dt="2020-10-28T13:18:02.777" v="2535"/>
          <ac:spMkLst>
            <pc:docMk/>
            <pc:sldMk cId="1320176972" sldId="260"/>
            <ac:spMk id="3" creationId="{3C03701F-EB87-4EFB-8792-CAF0FA51A28B}"/>
          </ac:spMkLst>
        </pc:spChg>
        <pc:spChg chg="mod">
          <ac:chgData name="Talha Yunus  Çeltikci" userId="S::20280879@stu.omu.edu.tr::5a898b49-5ca2-4097-b76c-44d5edc2bdc7" providerId="AD" clId="Web-{5756C055-B36C-3FC5-DB57-0FB490CE18EA}" dt="2020-10-28T10:33:59.746" v="519" actId="20577"/>
          <ac:spMkLst>
            <pc:docMk/>
            <pc:sldMk cId="1320176972" sldId="260"/>
            <ac:spMk id="4" creationId="{2FC8DD06-5F7F-4616-906E-2E97A6099DF2}"/>
          </ac:spMkLst>
        </pc:spChg>
      </pc:sldChg>
      <pc:sldChg chg="modSp mod modClrScheme chgLayout">
        <pc:chgData name="Talha Yunus  Çeltikci" userId="S::20280879@stu.omu.edu.tr::5a898b49-5ca2-4097-b76c-44d5edc2bdc7" providerId="AD" clId="Web-{5756C055-B36C-3FC5-DB57-0FB490CE18EA}" dt="2020-10-28T13:18:02.777" v="2535"/>
        <pc:sldMkLst>
          <pc:docMk/>
          <pc:sldMk cId="479901685" sldId="261"/>
        </pc:sldMkLst>
        <pc:spChg chg="mod">
          <ac:chgData name="Talha Yunus  Çeltikci" userId="S::20280879@stu.omu.edu.tr::5a898b49-5ca2-4097-b76c-44d5edc2bdc7" providerId="AD" clId="Web-{5756C055-B36C-3FC5-DB57-0FB490CE18EA}" dt="2020-10-28T10:38:17.252" v="634" actId="20577"/>
          <ac:spMkLst>
            <pc:docMk/>
            <pc:sldMk cId="479901685" sldId="261"/>
            <ac:spMk id="2" creationId="{0D4AAB5D-C1CA-4A7F-9F34-BB7D21EC53CC}"/>
          </ac:spMkLst>
        </pc:spChg>
      </pc:sldChg>
      <pc:sldChg chg="mod modClrScheme chgLayout">
        <pc:chgData name="Talha Yunus  Çeltikci" userId="S::20280879@stu.omu.edu.tr::5a898b49-5ca2-4097-b76c-44d5edc2bdc7" providerId="AD" clId="Web-{5756C055-B36C-3FC5-DB57-0FB490CE18EA}" dt="2020-10-28T13:18:02.777" v="2535"/>
        <pc:sldMkLst>
          <pc:docMk/>
          <pc:sldMk cId="43020184" sldId="262"/>
        </pc:sldMkLst>
      </pc:sldChg>
      <pc:sldChg chg="modSp mod modClrScheme chgLayout">
        <pc:chgData name="Talha Yunus  Çeltikci" userId="S::20280879@stu.omu.edu.tr::5a898b49-5ca2-4097-b76c-44d5edc2bdc7" providerId="AD" clId="Web-{5756C055-B36C-3FC5-DB57-0FB490CE18EA}" dt="2020-10-28T13:18:02.777" v="2535"/>
        <pc:sldMkLst>
          <pc:docMk/>
          <pc:sldMk cId="568867676" sldId="263"/>
        </pc:sldMkLst>
        <pc:spChg chg="mod">
          <ac:chgData name="Talha Yunus  Çeltikci" userId="S::20280879@stu.omu.edu.tr::5a898b49-5ca2-4097-b76c-44d5edc2bdc7" providerId="AD" clId="Web-{5756C055-B36C-3FC5-DB57-0FB490CE18EA}" dt="2020-10-28T10:46:27.044" v="947" actId="20577"/>
          <ac:spMkLst>
            <pc:docMk/>
            <pc:sldMk cId="568867676" sldId="263"/>
            <ac:spMk id="2" creationId="{7D6EABC3-6777-412E-B0B8-BEC198B37C18}"/>
          </ac:spMkLst>
        </pc:spChg>
      </pc:sldChg>
      <pc:sldChg chg="modSp del">
        <pc:chgData name="Talha Yunus  Çeltikci" userId="S::20280879@stu.omu.edu.tr::5a898b49-5ca2-4097-b76c-44d5edc2bdc7" providerId="AD" clId="Web-{5756C055-B36C-3FC5-DB57-0FB490CE18EA}" dt="2020-10-28T10:47:07.123" v="949"/>
        <pc:sldMkLst>
          <pc:docMk/>
          <pc:sldMk cId="1984288818" sldId="264"/>
        </pc:sldMkLst>
        <pc:spChg chg="mod">
          <ac:chgData name="Talha Yunus  Çeltikci" userId="S::20280879@stu.omu.edu.tr::5a898b49-5ca2-4097-b76c-44d5edc2bdc7" providerId="AD" clId="Web-{5756C055-B36C-3FC5-DB57-0FB490CE18EA}" dt="2020-10-28T10:44:46.589" v="924" actId="20577"/>
          <ac:spMkLst>
            <pc:docMk/>
            <pc:sldMk cId="1984288818" sldId="264"/>
            <ac:spMk id="2" creationId="{F858D167-2760-4CCC-A56B-03E0FC24D7F2}"/>
          </ac:spMkLst>
        </pc:spChg>
      </pc:sldChg>
      <pc:sldChg chg="modSp mod modClrScheme chgLayout">
        <pc:chgData name="Talha Yunus  Çeltikci" userId="S::20280879@stu.omu.edu.tr::5a898b49-5ca2-4097-b76c-44d5edc2bdc7" providerId="AD" clId="Web-{5756C055-B36C-3FC5-DB57-0FB490CE18EA}" dt="2020-10-28T13:18:02.777" v="2535"/>
        <pc:sldMkLst>
          <pc:docMk/>
          <pc:sldMk cId="948158996" sldId="265"/>
        </pc:sldMkLst>
        <pc:spChg chg="mod">
          <ac:chgData name="Talha Yunus  Çeltikci" userId="S::20280879@stu.omu.edu.tr::5a898b49-5ca2-4097-b76c-44d5edc2bdc7" providerId="AD" clId="Web-{5756C055-B36C-3FC5-DB57-0FB490CE18EA}" dt="2020-10-28T10:50:18.018" v="964" actId="20577"/>
          <ac:spMkLst>
            <pc:docMk/>
            <pc:sldMk cId="948158996" sldId="265"/>
            <ac:spMk id="2" creationId="{322EC9D1-FB4C-43AE-8BD7-25B7321D6684}"/>
          </ac:spMkLst>
        </pc:spChg>
      </pc:sldChg>
      <pc:sldChg chg="modSp mod modClrScheme chgLayout">
        <pc:chgData name="Talha Yunus  Çeltikci" userId="S::20280879@stu.omu.edu.tr::5a898b49-5ca2-4097-b76c-44d5edc2bdc7" providerId="AD" clId="Web-{5756C055-B36C-3FC5-DB57-0FB490CE18EA}" dt="2020-10-28T13:18:02.777" v="2535"/>
        <pc:sldMkLst>
          <pc:docMk/>
          <pc:sldMk cId="3035751291" sldId="266"/>
        </pc:sldMkLst>
        <pc:spChg chg="mod">
          <ac:chgData name="Talha Yunus  Çeltikci" userId="S::20280879@stu.omu.edu.tr::5a898b49-5ca2-4097-b76c-44d5edc2bdc7" providerId="AD" clId="Web-{5756C055-B36C-3FC5-DB57-0FB490CE18EA}" dt="2020-10-28T10:58:20.169" v="1196" actId="1076"/>
          <ac:spMkLst>
            <pc:docMk/>
            <pc:sldMk cId="3035751291" sldId="266"/>
            <ac:spMk id="2" creationId="{E03B76FB-1145-4108-A2E4-3E28E38CAA33}"/>
          </ac:spMkLst>
        </pc:spChg>
      </pc:sldChg>
      <pc:sldChg chg="modSp mod modClrScheme chgLayout">
        <pc:chgData name="Talha Yunus  Çeltikci" userId="S::20280879@stu.omu.edu.tr::5a898b49-5ca2-4097-b76c-44d5edc2bdc7" providerId="AD" clId="Web-{5756C055-B36C-3FC5-DB57-0FB490CE18EA}" dt="2020-10-28T13:18:02.777" v="2535"/>
        <pc:sldMkLst>
          <pc:docMk/>
          <pc:sldMk cId="3689994577" sldId="267"/>
        </pc:sldMkLst>
        <pc:spChg chg="mod">
          <ac:chgData name="Talha Yunus  Çeltikci" userId="S::20280879@stu.omu.edu.tr::5a898b49-5ca2-4097-b76c-44d5edc2bdc7" providerId="AD" clId="Web-{5756C055-B36C-3FC5-DB57-0FB490CE18EA}" dt="2020-10-28T11:04:07.021" v="1398" actId="1076"/>
          <ac:spMkLst>
            <pc:docMk/>
            <pc:sldMk cId="3689994577" sldId="267"/>
            <ac:spMk id="2" creationId="{31C5351A-3E54-4C5E-B707-68D3EFCC408C}"/>
          </ac:spMkLst>
        </pc:spChg>
      </pc:sldChg>
      <pc:sldChg chg="mod modClrScheme chgLayout">
        <pc:chgData name="Talha Yunus  Çeltikci" userId="S::20280879@stu.omu.edu.tr::5a898b49-5ca2-4097-b76c-44d5edc2bdc7" providerId="AD" clId="Web-{5756C055-B36C-3FC5-DB57-0FB490CE18EA}" dt="2020-10-28T13:18:02.777" v="2535"/>
        <pc:sldMkLst>
          <pc:docMk/>
          <pc:sldMk cId="3779388047" sldId="268"/>
        </pc:sldMkLst>
      </pc:sldChg>
      <pc:sldChg chg="modSp mod modClrScheme chgLayout">
        <pc:chgData name="Talha Yunus  Çeltikci" userId="S::20280879@stu.omu.edu.tr::5a898b49-5ca2-4097-b76c-44d5edc2bdc7" providerId="AD" clId="Web-{5756C055-B36C-3FC5-DB57-0FB490CE18EA}" dt="2020-10-28T13:18:02.777" v="2535"/>
        <pc:sldMkLst>
          <pc:docMk/>
          <pc:sldMk cId="1036582269" sldId="269"/>
        </pc:sldMkLst>
        <pc:spChg chg="mod">
          <ac:chgData name="Talha Yunus  Çeltikci" userId="S::20280879@stu.omu.edu.tr::5a898b49-5ca2-4097-b76c-44d5edc2bdc7" providerId="AD" clId="Web-{5756C055-B36C-3FC5-DB57-0FB490CE18EA}" dt="2020-10-28T11:08:51.590" v="1406" actId="20577"/>
          <ac:spMkLst>
            <pc:docMk/>
            <pc:sldMk cId="1036582269" sldId="269"/>
            <ac:spMk id="2" creationId="{BAFBC87F-863B-4BFE-839A-D4DEB8F9EC46}"/>
          </ac:spMkLst>
        </pc:spChg>
      </pc:sldChg>
      <pc:sldChg chg="modSp mod modClrScheme chgLayout">
        <pc:chgData name="Talha Yunus  Çeltikci" userId="S::20280879@stu.omu.edu.tr::5a898b49-5ca2-4097-b76c-44d5edc2bdc7" providerId="AD" clId="Web-{5756C055-B36C-3FC5-DB57-0FB490CE18EA}" dt="2020-10-28T13:18:02.777" v="2535"/>
        <pc:sldMkLst>
          <pc:docMk/>
          <pc:sldMk cId="928685784" sldId="270"/>
        </pc:sldMkLst>
        <pc:spChg chg="mod">
          <ac:chgData name="Talha Yunus  Çeltikci" userId="S::20280879@stu.omu.edu.tr::5a898b49-5ca2-4097-b76c-44d5edc2bdc7" providerId="AD" clId="Web-{5756C055-B36C-3FC5-DB57-0FB490CE18EA}" dt="2020-10-28T11:11:59.813" v="1419" actId="20577"/>
          <ac:spMkLst>
            <pc:docMk/>
            <pc:sldMk cId="928685784" sldId="270"/>
            <ac:spMk id="2" creationId="{AD930163-6F80-493D-B49F-26AB1A61FDD1}"/>
          </ac:spMkLst>
        </pc:spChg>
      </pc:sldChg>
      <pc:sldChg chg="modSp mod modClrScheme chgLayout">
        <pc:chgData name="Talha Yunus  Çeltikci" userId="S::20280879@stu.omu.edu.tr::5a898b49-5ca2-4097-b76c-44d5edc2bdc7" providerId="AD" clId="Web-{5756C055-B36C-3FC5-DB57-0FB490CE18EA}" dt="2020-10-28T13:18:02.777" v="2535"/>
        <pc:sldMkLst>
          <pc:docMk/>
          <pc:sldMk cId="716266421" sldId="271"/>
        </pc:sldMkLst>
        <pc:spChg chg="mod">
          <ac:chgData name="Talha Yunus  Çeltikci" userId="S::20280879@stu.omu.edu.tr::5a898b49-5ca2-4097-b76c-44d5edc2bdc7" providerId="AD" clId="Web-{5756C055-B36C-3FC5-DB57-0FB490CE18EA}" dt="2020-10-28T11:28:50.147" v="1746" actId="20577"/>
          <ac:spMkLst>
            <pc:docMk/>
            <pc:sldMk cId="716266421" sldId="271"/>
            <ac:spMk id="2" creationId="{27B199E0-25D5-47C2-8BA2-37ECFFC7ABCD}"/>
          </ac:spMkLst>
        </pc:spChg>
      </pc:sldChg>
      <pc:sldChg chg="modSp mod modClrScheme chgLayout">
        <pc:chgData name="Talha Yunus  Çeltikci" userId="S::20280879@stu.omu.edu.tr::5a898b49-5ca2-4097-b76c-44d5edc2bdc7" providerId="AD" clId="Web-{5756C055-B36C-3FC5-DB57-0FB490CE18EA}" dt="2020-10-28T13:18:02.777" v="2535"/>
        <pc:sldMkLst>
          <pc:docMk/>
          <pc:sldMk cId="3304152875" sldId="272"/>
        </pc:sldMkLst>
        <pc:spChg chg="mod">
          <ac:chgData name="Talha Yunus  Çeltikci" userId="S::20280879@stu.omu.edu.tr::5a898b49-5ca2-4097-b76c-44d5edc2bdc7" providerId="AD" clId="Web-{5756C055-B36C-3FC5-DB57-0FB490CE18EA}" dt="2020-10-28T11:29:16.164" v="1792" actId="20577"/>
          <ac:spMkLst>
            <pc:docMk/>
            <pc:sldMk cId="3304152875" sldId="272"/>
            <ac:spMk id="2" creationId="{14B76396-1AC1-47D8-8AB4-91A227E75391}"/>
          </ac:spMkLst>
        </pc:spChg>
      </pc:sldChg>
      <pc:sldChg chg="modSp mod modClrScheme chgLayout">
        <pc:chgData name="Talha Yunus  Çeltikci" userId="S::20280879@stu.omu.edu.tr::5a898b49-5ca2-4097-b76c-44d5edc2bdc7" providerId="AD" clId="Web-{5756C055-B36C-3FC5-DB57-0FB490CE18EA}" dt="2020-10-28T13:18:02.777" v="2535"/>
        <pc:sldMkLst>
          <pc:docMk/>
          <pc:sldMk cId="4110449237" sldId="273"/>
        </pc:sldMkLst>
        <pc:spChg chg="mod">
          <ac:chgData name="Talha Yunus  Çeltikci" userId="S::20280879@stu.omu.edu.tr::5a898b49-5ca2-4097-b76c-44d5edc2bdc7" providerId="AD" clId="Web-{5756C055-B36C-3FC5-DB57-0FB490CE18EA}" dt="2020-10-28T11:29:35.789" v="1796" actId="20577"/>
          <ac:spMkLst>
            <pc:docMk/>
            <pc:sldMk cId="4110449237" sldId="273"/>
            <ac:spMk id="2" creationId="{3640A578-6162-4746-978A-2116A592813A}"/>
          </ac:spMkLst>
        </pc:spChg>
      </pc:sldChg>
      <pc:sldChg chg="modSp mod modClrScheme chgLayout">
        <pc:chgData name="Talha Yunus  Çeltikci" userId="S::20280879@stu.omu.edu.tr::5a898b49-5ca2-4097-b76c-44d5edc2bdc7" providerId="AD" clId="Web-{5756C055-B36C-3FC5-DB57-0FB490CE18EA}" dt="2020-10-28T13:18:02.777" v="2535"/>
        <pc:sldMkLst>
          <pc:docMk/>
          <pc:sldMk cId="1575995951" sldId="274"/>
        </pc:sldMkLst>
        <pc:spChg chg="mod ord">
          <ac:chgData name="Talha Yunus  Çeltikci" userId="S::20280879@stu.omu.edu.tr::5a898b49-5ca2-4097-b76c-44d5edc2bdc7" providerId="AD" clId="Web-{5756C055-B36C-3FC5-DB57-0FB490CE18EA}" dt="2020-10-28T13:18:02.777" v="2535"/>
          <ac:spMkLst>
            <pc:docMk/>
            <pc:sldMk cId="1575995951" sldId="274"/>
            <ac:spMk id="3" creationId="{C5C96F41-9910-478F-9BD9-FE49FC8F7D34}"/>
          </ac:spMkLst>
        </pc:spChg>
        <pc:spChg chg="mod">
          <ac:chgData name="Talha Yunus  Çeltikci" userId="S::20280879@stu.omu.edu.tr::5a898b49-5ca2-4097-b76c-44d5edc2bdc7" providerId="AD" clId="Web-{5756C055-B36C-3FC5-DB57-0FB490CE18EA}" dt="2020-10-28T11:47:25.578" v="2038" actId="20577"/>
          <ac:spMkLst>
            <pc:docMk/>
            <pc:sldMk cId="1575995951" sldId="274"/>
            <ac:spMk id="4" creationId="{E0D70A4F-A9AD-416D-AAB1-F516CB0E34AC}"/>
          </ac:spMkLst>
        </pc:spChg>
      </pc:sldChg>
      <pc:sldChg chg="addSp modSp new mod modClrScheme chgLayout">
        <pc:chgData name="Talha Yunus  Çeltikci" userId="S::20280879@stu.omu.edu.tr::5a898b49-5ca2-4097-b76c-44d5edc2bdc7" providerId="AD" clId="Web-{5756C055-B36C-3FC5-DB57-0FB490CE18EA}" dt="2020-10-28T13:37:34.025" v="2913" actId="20577"/>
        <pc:sldMkLst>
          <pc:docMk/>
          <pc:sldMk cId="2724914182" sldId="275"/>
        </pc:sldMkLst>
        <pc:spChg chg="add mod">
          <ac:chgData name="Talha Yunus  Çeltikci" userId="S::20280879@stu.omu.edu.tr::5a898b49-5ca2-4097-b76c-44d5edc2bdc7" providerId="AD" clId="Web-{5756C055-B36C-3FC5-DB57-0FB490CE18EA}" dt="2020-10-28T13:37:34.025" v="2913" actId="20577"/>
          <ac:spMkLst>
            <pc:docMk/>
            <pc:sldMk cId="2724914182" sldId="275"/>
            <ac:spMk id="2" creationId="{A83ABC96-735F-4D4A-8B8B-DBF79435BDCB}"/>
          </ac:spMkLst>
        </pc:spChg>
      </pc:sldChg>
      <pc:sldChg chg="addSp modSp new mod modClrScheme chgLayout">
        <pc:chgData name="Talha Yunus  Çeltikci" userId="S::20280879@stu.omu.edu.tr::5a898b49-5ca2-4097-b76c-44d5edc2bdc7" providerId="AD" clId="Web-{5756C055-B36C-3FC5-DB57-0FB490CE18EA}" dt="2020-10-28T13:18:02.777" v="2535"/>
        <pc:sldMkLst>
          <pc:docMk/>
          <pc:sldMk cId="4043583468" sldId="276"/>
        </pc:sldMkLst>
        <pc:spChg chg="add mod">
          <ac:chgData name="Talha Yunus  Çeltikci" userId="S::20280879@stu.omu.edu.tr::5a898b49-5ca2-4097-b76c-44d5edc2bdc7" providerId="AD" clId="Web-{5756C055-B36C-3FC5-DB57-0FB490CE18EA}" dt="2020-10-28T10:27:49.660" v="516" actId="1076"/>
          <ac:spMkLst>
            <pc:docMk/>
            <pc:sldMk cId="4043583468" sldId="276"/>
            <ac:spMk id="2" creationId="{A1829854-6457-43F9-A427-DD29EC5F8F14}"/>
          </ac:spMkLst>
        </pc:spChg>
      </pc:sldChg>
      <pc:sldChg chg="addSp modSp new mod modClrScheme chgLayout">
        <pc:chgData name="Talha Yunus  Çeltikci" userId="S::20280879@stu.omu.edu.tr::5a898b49-5ca2-4097-b76c-44d5edc2bdc7" providerId="AD" clId="Web-{5756C055-B36C-3FC5-DB57-0FB490CE18EA}" dt="2020-10-28T13:45:18.817" v="2944" actId="1076"/>
        <pc:sldMkLst>
          <pc:docMk/>
          <pc:sldMk cId="731995788" sldId="277"/>
        </pc:sldMkLst>
        <pc:spChg chg="add mod">
          <ac:chgData name="Talha Yunus  Çeltikci" userId="S::20280879@stu.omu.edu.tr::5a898b49-5ca2-4097-b76c-44d5edc2bdc7" providerId="AD" clId="Web-{5756C055-B36C-3FC5-DB57-0FB490CE18EA}" dt="2020-10-28T13:45:18.817" v="2944" actId="1076"/>
          <ac:spMkLst>
            <pc:docMk/>
            <pc:sldMk cId="731995788" sldId="277"/>
            <ac:spMk id="2" creationId="{E7046389-C3C3-409D-B0D9-8F2A882D4AA1}"/>
          </ac:spMkLst>
        </pc:spChg>
      </pc:sldChg>
      <pc:sldChg chg="addSp modSp new mod modClrScheme chgLayout">
        <pc:chgData name="Talha Yunus  Çeltikci" userId="S::20280879@stu.omu.edu.tr::5a898b49-5ca2-4097-b76c-44d5edc2bdc7" providerId="AD" clId="Web-{5756C055-B36C-3FC5-DB57-0FB490CE18EA}" dt="2020-10-28T13:44:54.848" v="2934" actId="1076"/>
        <pc:sldMkLst>
          <pc:docMk/>
          <pc:sldMk cId="258567082" sldId="278"/>
        </pc:sldMkLst>
        <pc:spChg chg="add mod">
          <ac:chgData name="Talha Yunus  Çeltikci" userId="S::20280879@stu.omu.edu.tr::5a898b49-5ca2-4097-b76c-44d5edc2bdc7" providerId="AD" clId="Web-{5756C055-B36C-3FC5-DB57-0FB490CE18EA}" dt="2020-10-28T13:44:54.848" v="2934" actId="1076"/>
          <ac:spMkLst>
            <pc:docMk/>
            <pc:sldMk cId="258567082" sldId="278"/>
            <ac:spMk id="2" creationId="{9A343E3B-F4C4-4383-B65E-7C02341102F4}"/>
          </ac:spMkLst>
        </pc:spChg>
      </pc:sldChg>
      <pc:sldChg chg="addSp modSp new mod modClrScheme chgLayout">
        <pc:chgData name="Talha Yunus  Çeltikci" userId="S::20280879@stu.omu.edu.tr::5a898b49-5ca2-4097-b76c-44d5edc2bdc7" providerId="AD" clId="Web-{5756C055-B36C-3FC5-DB57-0FB490CE18EA}" dt="2020-10-28T13:45:38.786" v="2946" actId="1076"/>
        <pc:sldMkLst>
          <pc:docMk/>
          <pc:sldMk cId="1669861121" sldId="279"/>
        </pc:sldMkLst>
        <pc:spChg chg="add mod">
          <ac:chgData name="Talha Yunus  Çeltikci" userId="S::20280879@stu.omu.edu.tr::5a898b49-5ca2-4097-b76c-44d5edc2bdc7" providerId="AD" clId="Web-{5756C055-B36C-3FC5-DB57-0FB490CE18EA}" dt="2020-10-28T13:45:38.786" v="2946" actId="1076"/>
          <ac:spMkLst>
            <pc:docMk/>
            <pc:sldMk cId="1669861121" sldId="279"/>
            <ac:spMk id="2" creationId="{228C7EE3-89B5-4A55-9713-1A70FC39D280}"/>
          </ac:spMkLst>
        </pc:spChg>
      </pc:sldChg>
      <pc:sldChg chg="addSp modSp new">
        <pc:chgData name="Talha Yunus  Çeltikci" userId="S::20280879@stu.omu.edu.tr::5a898b49-5ca2-4097-b76c-44d5edc2bdc7" providerId="AD" clId="Web-{5756C055-B36C-3FC5-DB57-0FB490CE18EA}" dt="2020-10-28T13:34:50.505" v="2869" actId="20577"/>
        <pc:sldMkLst>
          <pc:docMk/>
          <pc:sldMk cId="2308649681" sldId="280"/>
        </pc:sldMkLst>
        <pc:spChg chg="mod">
          <ac:chgData name="Talha Yunus  Çeltikci" userId="S::20280879@stu.omu.edu.tr::5a898b49-5ca2-4097-b76c-44d5edc2bdc7" providerId="AD" clId="Web-{5756C055-B36C-3FC5-DB57-0FB490CE18EA}" dt="2020-10-28T13:21:54.861" v="2573" actId="14100"/>
          <ac:spMkLst>
            <pc:docMk/>
            <pc:sldMk cId="2308649681" sldId="280"/>
            <ac:spMk id="2" creationId="{1C4C1848-0277-4319-9222-985F7BB2AA21}"/>
          </ac:spMkLst>
        </pc:spChg>
        <pc:spChg chg="add mod">
          <ac:chgData name="Talha Yunus  Çeltikci" userId="S::20280879@stu.omu.edu.tr::5a898b49-5ca2-4097-b76c-44d5edc2bdc7" providerId="AD" clId="Web-{5756C055-B36C-3FC5-DB57-0FB490CE18EA}" dt="2020-10-28T13:34:50.505" v="2869" actId="20577"/>
          <ac:spMkLst>
            <pc:docMk/>
            <pc:sldMk cId="2308649681" sldId="280"/>
            <ac:spMk id="3" creationId="{4246AA46-BD49-46B3-B5A9-A40DDB17B43C}"/>
          </ac:spMkLst>
        </pc:spChg>
      </pc:sldChg>
      <pc:sldChg chg="addSp modSp new">
        <pc:chgData name="Talha Yunus  Çeltikci" userId="S::20280879@stu.omu.edu.tr::5a898b49-5ca2-4097-b76c-44d5edc2bdc7" providerId="AD" clId="Web-{5756C055-B36C-3FC5-DB57-0FB490CE18EA}" dt="2020-10-28T14:10:57.199" v="3023" actId="1076"/>
        <pc:sldMkLst>
          <pc:docMk/>
          <pc:sldMk cId="1321901352" sldId="281"/>
        </pc:sldMkLst>
        <pc:spChg chg="add mod">
          <ac:chgData name="Talha Yunus  Çeltikci" userId="S::20280879@stu.omu.edu.tr::5a898b49-5ca2-4097-b76c-44d5edc2bdc7" providerId="AD" clId="Web-{5756C055-B36C-3FC5-DB57-0FB490CE18EA}" dt="2020-10-28T14:10:57.199" v="3023" actId="1076"/>
          <ac:spMkLst>
            <pc:docMk/>
            <pc:sldMk cId="1321901352" sldId="281"/>
            <ac:spMk id="2" creationId="{04D6566F-71A4-4D85-844E-DEAD4F82C7FF}"/>
          </ac:spMkLst>
        </pc:spChg>
      </pc:sldChg>
      <pc:sldMasterChg chg="add del addSldLayout delSldLayout">
        <pc:chgData name="Talha Yunus  Çeltikci" userId="S::20280879@stu.omu.edu.tr::5a898b49-5ca2-4097-b76c-44d5edc2bdc7" providerId="AD" clId="Web-{5756C055-B36C-3FC5-DB57-0FB490CE18EA}" dt="2020-10-28T13:18:02.777" v="2535"/>
        <pc:sldMasterMkLst>
          <pc:docMk/>
          <pc:sldMasterMk cId="3414448732" sldId="2147483963"/>
        </pc:sldMasterMkLst>
        <pc:sldLayoutChg chg="add del">
          <pc:chgData name="Talha Yunus  Çeltikci" userId="S::20280879@stu.omu.edu.tr::5a898b49-5ca2-4097-b76c-44d5edc2bdc7" providerId="AD" clId="Web-{5756C055-B36C-3FC5-DB57-0FB490CE18EA}" dt="2020-10-28T13:18:02.777" v="2535"/>
          <pc:sldLayoutMkLst>
            <pc:docMk/>
            <pc:sldMasterMk cId="3414448732" sldId="2147483963"/>
            <pc:sldLayoutMk cId="2927402018" sldId="2147483952"/>
          </pc:sldLayoutMkLst>
        </pc:sldLayoutChg>
        <pc:sldLayoutChg chg="add del">
          <pc:chgData name="Talha Yunus  Çeltikci" userId="S::20280879@stu.omu.edu.tr::5a898b49-5ca2-4097-b76c-44d5edc2bdc7" providerId="AD" clId="Web-{5756C055-B36C-3FC5-DB57-0FB490CE18EA}" dt="2020-10-28T13:18:02.777" v="2535"/>
          <pc:sldLayoutMkLst>
            <pc:docMk/>
            <pc:sldMasterMk cId="3414448732" sldId="2147483963"/>
            <pc:sldLayoutMk cId="3785355481" sldId="2147483953"/>
          </pc:sldLayoutMkLst>
        </pc:sldLayoutChg>
        <pc:sldLayoutChg chg="add del">
          <pc:chgData name="Talha Yunus  Çeltikci" userId="S::20280879@stu.omu.edu.tr::5a898b49-5ca2-4097-b76c-44d5edc2bdc7" providerId="AD" clId="Web-{5756C055-B36C-3FC5-DB57-0FB490CE18EA}" dt="2020-10-28T13:18:02.777" v="2535"/>
          <pc:sldLayoutMkLst>
            <pc:docMk/>
            <pc:sldMasterMk cId="3414448732" sldId="2147483963"/>
            <pc:sldLayoutMk cId="3737775366" sldId="2147483954"/>
          </pc:sldLayoutMkLst>
        </pc:sldLayoutChg>
        <pc:sldLayoutChg chg="add del">
          <pc:chgData name="Talha Yunus  Çeltikci" userId="S::20280879@stu.omu.edu.tr::5a898b49-5ca2-4097-b76c-44d5edc2bdc7" providerId="AD" clId="Web-{5756C055-B36C-3FC5-DB57-0FB490CE18EA}" dt="2020-10-28T13:18:02.777" v="2535"/>
          <pc:sldLayoutMkLst>
            <pc:docMk/>
            <pc:sldMasterMk cId="3414448732" sldId="2147483963"/>
            <pc:sldLayoutMk cId="3501325576" sldId="2147483955"/>
          </pc:sldLayoutMkLst>
        </pc:sldLayoutChg>
        <pc:sldLayoutChg chg="add del">
          <pc:chgData name="Talha Yunus  Çeltikci" userId="S::20280879@stu.omu.edu.tr::5a898b49-5ca2-4097-b76c-44d5edc2bdc7" providerId="AD" clId="Web-{5756C055-B36C-3FC5-DB57-0FB490CE18EA}" dt="2020-10-28T13:18:02.777" v="2535"/>
          <pc:sldLayoutMkLst>
            <pc:docMk/>
            <pc:sldMasterMk cId="3414448732" sldId="2147483963"/>
            <pc:sldLayoutMk cId="2166350539" sldId="2147483956"/>
          </pc:sldLayoutMkLst>
        </pc:sldLayoutChg>
        <pc:sldLayoutChg chg="add del">
          <pc:chgData name="Talha Yunus  Çeltikci" userId="S::20280879@stu.omu.edu.tr::5a898b49-5ca2-4097-b76c-44d5edc2bdc7" providerId="AD" clId="Web-{5756C055-B36C-3FC5-DB57-0FB490CE18EA}" dt="2020-10-28T13:18:02.777" v="2535"/>
          <pc:sldLayoutMkLst>
            <pc:docMk/>
            <pc:sldMasterMk cId="3414448732" sldId="2147483963"/>
            <pc:sldLayoutMk cId="1622860256" sldId="2147483957"/>
          </pc:sldLayoutMkLst>
        </pc:sldLayoutChg>
        <pc:sldLayoutChg chg="add del">
          <pc:chgData name="Talha Yunus  Çeltikci" userId="S::20280879@stu.omu.edu.tr::5a898b49-5ca2-4097-b76c-44d5edc2bdc7" providerId="AD" clId="Web-{5756C055-B36C-3FC5-DB57-0FB490CE18EA}" dt="2020-10-28T13:18:02.777" v="2535"/>
          <pc:sldLayoutMkLst>
            <pc:docMk/>
            <pc:sldMasterMk cId="3414448732" sldId="2147483963"/>
            <pc:sldLayoutMk cId="117149127" sldId="2147483958"/>
          </pc:sldLayoutMkLst>
        </pc:sldLayoutChg>
        <pc:sldLayoutChg chg="add del">
          <pc:chgData name="Talha Yunus  Çeltikci" userId="S::20280879@stu.omu.edu.tr::5a898b49-5ca2-4097-b76c-44d5edc2bdc7" providerId="AD" clId="Web-{5756C055-B36C-3FC5-DB57-0FB490CE18EA}" dt="2020-10-28T13:18:02.777" v="2535"/>
          <pc:sldLayoutMkLst>
            <pc:docMk/>
            <pc:sldMasterMk cId="3414448732" sldId="2147483963"/>
            <pc:sldLayoutMk cId="3091210505" sldId="2147483959"/>
          </pc:sldLayoutMkLst>
        </pc:sldLayoutChg>
        <pc:sldLayoutChg chg="add del">
          <pc:chgData name="Talha Yunus  Çeltikci" userId="S::20280879@stu.omu.edu.tr::5a898b49-5ca2-4097-b76c-44d5edc2bdc7" providerId="AD" clId="Web-{5756C055-B36C-3FC5-DB57-0FB490CE18EA}" dt="2020-10-28T13:18:02.777" v="2535"/>
          <pc:sldLayoutMkLst>
            <pc:docMk/>
            <pc:sldMasterMk cId="3414448732" sldId="2147483963"/>
            <pc:sldLayoutMk cId="3583146842" sldId="2147483960"/>
          </pc:sldLayoutMkLst>
        </pc:sldLayoutChg>
        <pc:sldLayoutChg chg="add del">
          <pc:chgData name="Talha Yunus  Çeltikci" userId="S::20280879@stu.omu.edu.tr::5a898b49-5ca2-4097-b76c-44d5edc2bdc7" providerId="AD" clId="Web-{5756C055-B36C-3FC5-DB57-0FB490CE18EA}" dt="2020-10-28T13:18:02.777" v="2535"/>
          <pc:sldLayoutMkLst>
            <pc:docMk/>
            <pc:sldMasterMk cId="3414448732" sldId="2147483963"/>
            <pc:sldLayoutMk cId="1275378628" sldId="2147483961"/>
          </pc:sldLayoutMkLst>
        </pc:sldLayoutChg>
        <pc:sldLayoutChg chg="add del">
          <pc:chgData name="Talha Yunus  Çeltikci" userId="S::20280879@stu.omu.edu.tr::5a898b49-5ca2-4097-b76c-44d5edc2bdc7" providerId="AD" clId="Web-{5756C055-B36C-3FC5-DB57-0FB490CE18EA}" dt="2020-10-28T13:18:02.777" v="2535"/>
          <pc:sldLayoutMkLst>
            <pc:docMk/>
            <pc:sldMasterMk cId="3414448732" sldId="2147483963"/>
            <pc:sldLayoutMk cId="1587042112" sldId="2147483962"/>
          </pc:sldLayoutMkLst>
        </pc:sldLayoutChg>
      </pc:sldMasterChg>
      <pc:sldMasterChg chg="add del addSldLayout delSldLayout modSldLayout">
        <pc:chgData name="Talha Yunus  Çeltikci" userId="S::20280879@stu.omu.edu.tr::5a898b49-5ca2-4097-b76c-44d5edc2bdc7" providerId="AD" clId="Web-{5756C055-B36C-3FC5-DB57-0FB490CE18EA}" dt="2020-10-28T13:16:40.306" v="2533"/>
        <pc:sldMasterMkLst>
          <pc:docMk/>
          <pc:sldMasterMk cId="1933090235" sldId="2147483964"/>
        </pc:sldMasterMkLst>
        <pc:sldLayoutChg chg="add del mod replId">
          <pc:chgData name="Talha Yunus  Çeltikci" userId="S::20280879@stu.omu.edu.tr::5a898b49-5ca2-4097-b76c-44d5edc2bdc7" providerId="AD" clId="Web-{5756C055-B36C-3FC5-DB57-0FB490CE18EA}" dt="2020-10-28T13:16:40.306" v="2533"/>
          <pc:sldLayoutMkLst>
            <pc:docMk/>
            <pc:sldMasterMk cId="1933090235" sldId="2147483964"/>
            <pc:sldLayoutMk cId="3449104983" sldId="2147483965"/>
          </pc:sldLayoutMkLst>
        </pc:sldLayoutChg>
        <pc:sldLayoutChg chg="add del mod replId">
          <pc:chgData name="Talha Yunus  Çeltikci" userId="S::20280879@stu.omu.edu.tr::5a898b49-5ca2-4097-b76c-44d5edc2bdc7" providerId="AD" clId="Web-{5756C055-B36C-3FC5-DB57-0FB490CE18EA}" dt="2020-10-28T13:16:40.306" v="2533"/>
          <pc:sldLayoutMkLst>
            <pc:docMk/>
            <pc:sldMasterMk cId="1933090235" sldId="2147483964"/>
            <pc:sldLayoutMk cId="2179001406" sldId="2147483966"/>
          </pc:sldLayoutMkLst>
        </pc:sldLayoutChg>
        <pc:sldLayoutChg chg="add del mod replId">
          <pc:chgData name="Talha Yunus  Çeltikci" userId="S::20280879@stu.omu.edu.tr::5a898b49-5ca2-4097-b76c-44d5edc2bdc7" providerId="AD" clId="Web-{5756C055-B36C-3FC5-DB57-0FB490CE18EA}" dt="2020-10-28T13:16:40.306" v="2533"/>
          <pc:sldLayoutMkLst>
            <pc:docMk/>
            <pc:sldMasterMk cId="1933090235" sldId="2147483964"/>
            <pc:sldLayoutMk cId="983666021" sldId="2147483967"/>
          </pc:sldLayoutMkLst>
        </pc:sldLayoutChg>
        <pc:sldLayoutChg chg="add del mod replId">
          <pc:chgData name="Talha Yunus  Çeltikci" userId="S::20280879@stu.omu.edu.tr::5a898b49-5ca2-4097-b76c-44d5edc2bdc7" providerId="AD" clId="Web-{5756C055-B36C-3FC5-DB57-0FB490CE18EA}" dt="2020-10-28T13:16:40.306" v="2533"/>
          <pc:sldLayoutMkLst>
            <pc:docMk/>
            <pc:sldMasterMk cId="1933090235" sldId="2147483964"/>
            <pc:sldLayoutMk cId="3531365925" sldId="2147483968"/>
          </pc:sldLayoutMkLst>
        </pc:sldLayoutChg>
        <pc:sldLayoutChg chg="add del mod replId">
          <pc:chgData name="Talha Yunus  Çeltikci" userId="S::20280879@stu.omu.edu.tr::5a898b49-5ca2-4097-b76c-44d5edc2bdc7" providerId="AD" clId="Web-{5756C055-B36C-3FC5-DB57-0FB490CE18EA}" dt="2020-10-28T13:16:40.306" v="2533"/>
          <pc:sldLayoutMkLst>
            <pc:docMk/>
            <pc:sldMasterMk cId="1933090235" sldId="2147483964"/>
            <pc:sldLayoutMk cId="3723084346" sldId="2147483969"/>
          </pc:sldLayoutMkLst>
        </pc:sldLayoutChg>
        <pc:sldLayoutChg chg="add del mod replId">
          <pc:chgData name="Talha Yunus  Çeltikci" userId="S::20280879@stu.omu.edu.tr::5a898b49-5ca2-4097-b76c-44d5edc2bdc7" providerId="AD" clId="Web-{5756C055-B36C-3FC5-DB57-0FB490CE18EA}" dt="2020-10-28T13:16:40.306" v="2533"/>
          <pc:sldLayoutMkLst>
            <pc:docMk/>
            <pc:sldMasterMk cId="1933090235" sldId="2147483964"/>
            <pc:sldLayoutMk cId="1729346680" sldId="2147483970"/>
          </pc:sldLayoutMkLst>
        </pc:sldLayoutChg>
        <pc:sldLayoutChg chg="add del mod replId">
          <pc:chgData name="Talha Yunus  Çeltikci" userId="S::20280879@stu.omu.edu.tr::5a898b49-5ca2-4097-b76c-44d5edc2bdc7" providerId="AD" clId="Web-{5756C055-B36C-3FC5-DB57-0FB490CE18EA}" dt="2020-10-28T13:16:40.306" v="2533"/>
          <pc:sldLayoutMkLst>
            <pc:docMk/>
            <pc:sldMasterMk cId="1933090235" sldId="2147483964"/>
            <pc:sldLayoutMk cId="997528999" sldId="2147483971"/>
          </pc:sldLayoutMkLst>
        </pc:sldLayoutChg>
        <pc:sldLayoutChg chg="add del mod replId">
          <pc:chgData name="Talha Yunus  Çeltikci" userId="S::20280879@stu.omu.edu.tr::5a898b49-5ca2-4097-b76c-44d5edc2bdc7" providerId="AD" clId="Web-{5756C055-B36C-3FC5-DB57-0FB490CE18EA}" dt="2020-10-28T13:16:40.306" v="2533"/>
          <pc:sldLayoutMkLst>
            <pc:docMk/>
            <pc:sldMasterMk cId="1933090235" sldId="2147483964"/>
            <pc:sldLayoutMk cId="4112832442" sldId="2147483972"/>
          </pc:sldLayoutMkLst>
        </pc:sldLayoutChg>
        <pc:sldLayoutChg chg="add del mod replId">
          <pc:chgData name="Talha Yunus  Çeltikci" userId="S::20280879@stu.omu.edu.tr::5a898b49-5ca2-4097-b76c-44d5edc2bdc7" providerId="AD" clId="Web-{5756C055-B36C-3FC5-DB57-0FB490CE18EA}" dt="2020-10-28T13:16:40.306" v="2533"/>
          <pc:sldLayoutMkLst>
            <pc:docMk/>
            <pc:sldMasterMk cId="1933090235" sldId="2147483964"/>
            <pc:sldLayoutMk cId="2339202505" sldId="2147483973"/>
          </pc:sldLayoutMkLst>
        </pc:sldLayoutChg>
        <pc:sldLayoutChg chg="add del mod replId">
          <pc:chgData name="Talha Yunus  Çeltikci" userId="S::20280879@stu.omu.edu.tr::5a898b49-5ca2-4097-b76c-44d5edc2bdc7" providerId="AD" clId="Web-{5756C055-B36C-3FC5-DB57-0FB490CE18EA}" dt="2020-10-28T13:16:40.306" v="2533"/>
          <pc:sldLayoutMkLst>
            <pc:docMk/>
            <pc:sldMasterMk cId="1933090235" sldId="2147483964"/>
            <pc:sldLayoutMk cId="90400957" sldId="2147483974"/>
          </pc:sldLayoutMkLst>
        </pc:sldLayoutChg>
        <pc:sldLayoutChg chg="add del mod replId">
          <pc:chgData name="Talha Yunus  Çeltikci" userId="S::20280879@stu.omu.edu.tr::5a898b49-5ca2-4097-b76c-44d5edc2bdc7" providerId="AD" clId="Web-{5756C055-B36C-3FC5-DB57-0FB490CE18EA}" dt="2020-10-28T13:16:40.306" v="2533"/>
          <pc:sldLayoutMkLst>
            <pc:docMk/>
            <pc:sldMasterMk cId="1933090235" sldId="2147483964"/>
            <pc:sldLayoutMk cId="973689931" sldId="2147483975"/>
          </pc:sldLayoutMkLst>
        </pc:sldLayoutChg>
        <pc:sldLayoutChg chg="add del mod replId">
          <pc:chgData name="Talha Yunus  Çeltikci" userId="S::20280879@stu.omu.edu.tr::5a898b49-5ca2-4097-b76c-44d5edc2bdc7" providerId="AD" clId="Web-{5756C055-B36C-3FC5-DB57-0FB490CE18EA}" dt="2020-10-28T13:16:40.306" v="2533"/>
          <pc:sldLayoutMkLst>
            <pc:docMk/>
            <pc:sldMasterMk cId="1933090235" sldId="2147483964"/>
            <pc:sldLayoutMk cId="3899721800" sldId="2147483976"/>
          </pc:sldLayoutMkLst>
        </pc:sldLayoutChg>
        <pc:sldLayoutChg chg="add del mod replId">
          <pc:chgData name="Talha Yunus  Çeltikci" userId="S::20280879@stu.omu.edu.tr::5a898b49-5ca2-4097-b76c-44d5edc2bdc7" providerId="AD" clId="Web-{5756C055-B36C-3FC5-DB57-0FB490CE18EA}" dt="2020-10-28T13:16:40.306" v="2533"/>
          <pc:sldLayoutMkLst>
            <pc:docMk/>
            <pc:sldMasterMk cId="1933090235" sldId="2147483964"/>
            <pc:sldLayoutMk cId="580149221" sldId="2147483977"/>
          </pc:sldLayoutMkLst>
        </pc:sldLayoutChg>
        <pc:sldLayoutChg chg="add del mod replId">
          <pc:chgData name="Talha Yunus  Çeltikci" userId="S::20280879@stu.omu.edu.tr::5a898b49-5ca2-4097-b76c-44d5edc2bdc7" providerId="AD" clId="Web-{5756C055-B36C-3FC5-DB57-0FB490CE18EA}" dt="2020-10-28T13:16:40.306" v="2533"/>
          <pc:sldLayoutMkLst>
            <pc:docMk/>
            <pc:sldMasterMk cId="1933090235" sldId="2147483964"/>
            <pc:sldLayoutMk cId="62538212" sldId="2147483978"/>
          </pc:sldLayoutMkLst>
        </pc:sldLayoutChg>
        <pc:sldLayoutChg chg="add del mod replId">
          <pc:chgData name="Talha Yunus  Çeltikci" userId="S::20280879@stu.omu.edu.tr::5a898b49-5ca2-4097-b76c-44d5edc2bdc7" providerId="AD" clId="Web-{5756C055-B36C-3FC5-DB57-0FB490CE18EA}" dt="2020-10-28T13:16:40.306" v="2533"/>
          <pc:sldLayoutMkLst>
            <pc:docMk/>
            <pc:sldMasterMk cId="1933090235" sldId="2147483964"/>
            <pc:sldLayoutMk cId="3095102371" sldId="2147483979"/>
          </pc:sldLayoutMkLst>
        </pc:sldLayoutChg>
        <pc:sldLayoutChg chg="add del mod replId">
          <pc:chgData name="Talha Yunus  Çeltikci" userId="S::20280879@stu.omu.edu.tr::5a898b49-5ca2-4097-b76c-44d5edc2bdc7" providerId="AD" clId="Web-{5756C055-B36C-3FC5-DB57-0FB490CE18EA}" dt="2020-10-28T13:16:40.306" v="2533"/>
          <pc:sldLayoutMkLst>
            <pc:docMk/>
            <pc:sldMasterMk cId="1933090235" sldId="2147483964"/>
            <pc:sldLayoutMk cId="875437300" sldId="2147483980"/>
          </pc:sldLayoutMkLst>
        </pc:sldLayoutChg>
        <pc:sldLayoutChg chg="add del mod replId">
          <pc:chgData name="Talha Yunus  Çeltikci" userId="S::20280879@stu.omu.edu.tr::5a898b49-5ca2-4097-b76c-44d5edc2bdc7" providerId="AD" clId="Web-{5756C055-B36C-3FC5-DB57-0FB490CE18EA}" dt="2020-10-28T13:16:40.306" v="2533"/>
          <pc:sldLayoutMkLst>
            <pc:docMk/>
            <pc:sldMasterMk cId="1933090235" sldId="2147483964"/>
            <pc:sldLayoutMk cId="1248756294" sldId="2147483981"/>
          </pc:sldLayoutMkLst>
        </pc:sldLayoutChg>
      </pc:sldMasterChg>
      <pc:sldMasterChg chg="add del addSldLayout delSldLayout modSldLayout">
        <pc:chgData name="Talha Yunus  Çeltikci" userId="S::20280879@stu.omu.edu.tr::5a898b49-5ca2-4097-b76c-44d5edc2bdc7" providerId="AD" clId="Web-{5756C055-B36C-3FC5-DB57-0FB490CE18EA}" dt="2020-10-28T13:18:02.777" v="2535"/>
        <pc:sldMasterMkLst>
          <pc:docMk/>
          <pc:sldMasterMk cId="2905613054" sldId="2147483964"/>
        </pc:sldMasterMkLst>
        <pc:sldLayoutChg chg="add del mod replId">
          <pc:chgData name="Talha Yunus  Çeltikci" userId="S::20280879@stu.omu.edu.tr::5a898b49-5ca2-4097-b76c-44d5edc2bdc7" providerId="AD" clId="Web-{5756C055-B36C-3FC5-DB57-0FB490CE18EA}" dt="2020-10-28T13:18:02.777" v="2535"/>
          <pc:sldLayoutMkLst>
            <pc:docMk/>
            <pc:sldMasterMk cId="2905613054" sldId="2147483964"/>
            <pc:sldLayoutMk cId="2406307288" sldId="2147483965"/>
          </pc:sldLayoutMkLst>
        </pc:sldLayoutChg>
        <pc:sldLayoutChg chg="add del mod replId">
          <pc:chgData name="Talha Yunus  Çeltikci" userId="S::20280879@stu.omu.edu.tr::5a898b49-5ca2-4097-b76c-44d5edc2bdc7" providerId="AD" clId="Web-{5756C055-B36C-3FC5-DB57-0FB490CE18EA}" dt="2020-10-28T13:18:02.777" v="2535"/>
          <pc:sldLayoutMkLst>
            <pc:docMk/>
            <pc:sldMasterMk cId="2905613054" sldId="2147483964"/>
            <pc:sldLayoutMk cId="2096860770" sldId="2147483966"/>
          </pc:sldLayoutMkLst>
        </pc:sldLayoutChg>
        <pc:sldLayoutChg chg="add del mod replId">
          <pc:chgData name="Talha Yunus  Çeltikci" userId="S::20280879@stu.omu.edu.tr::5a898b49-5ca2-4097-b76c-44d5edc2bdc7" providerId="AD" clId="Web-{5756C055-B36C-3FC5-DB57-0FB490CE18EA}" dt="2020-10-28T13:18:02.777" v="2535"/>
          <pc:sldLayoutMkLst>
            <pc:docMk/>
            <pc:sldMasterMk cId="2905613054" sldId="2147483964"/>
            <pc:sldLayoutMk cId="2245440349" sldId="2147483967"/>
          </pc:sldLayoutMkLst>
        </pc:sldLayoutChg>
        <pc:sldLayoutChg chg="add del mod replId">
          <pc:chgData name="Talha Yunus  Çeltikci" userId="S::20280879@stu.omu.edu.tr::5a898b49-5ca2-4097-b76c-44d5edc2bdc7" providerId="AD" clId="Web-{5756C055-B36C-3FC5-DB57-0FB490CE18EA}" dt="2020-10-28T13:18:02.777" v="2535"/>
          <pc:sldLayoutMkLst>
            <pc:docMk/>
            <pc:sldMasterMk cId="2905613054" sldId="2147483964"/>
            <pc:sldLayoutMk cId="3631794226" sldId="2147483968"/>
          </pc:sldLayoutMkLst>
        </pc:sldLayoutChg>
        <pc:sldLayoutChg chg="add del mod replId">
          <pc:chgData name="Talha Yunus  Çeltikci" userId="S::20280879@stu.omu.edu.tr::5a898b49-5ca2-4097-b76c-44d5edc2bdc7" providerId="AD" clId="Web-{5756C055-B36C-3FC5-DB57-0FB490CE18EA}" dt="2020-10-28T13:18:02.777" v="2535"/>
          <pc:sldLayoutMkLst>
            <pc:docMk/>
            <pc:sldMasterMk cId="2905613054" sldId="2147483964"/>
            <pc:sldLayoutMk cId="1114432944" sldId="2147483969"/>
          </pc:sldLayoutMkLst>
        </pc:sldLayoutChg>
        <pc:sldLayoutChg chg="add del mod replId">
          <pc:chgData name="Talha Yunus  Çeltikci" userId="S::20280879@stu.omu.edu.tr::5a898b49-5ca2-4097-b76c-44d5edc2bdc7" providerId="AD" clId="Web-{5756C055-B36C-3FC5-DB57-0FB490CE18EA}" dt="2020-10-28T13:18:02.777" v="2535"/>
          <pc:sldLayoutMkLst>
            <pc:docMk/>
            <pc:sldMasterMk cId="2905613054" sldId="2147483964"/>
            <pc:sldLayoutMk cId="2772680052" sldId="2147483970"/>
          </pc:sldLayoutMkLst>
        </pc:sldLayoutChg>
        <pc:sldLayoutChg chg="add del mod replId">
          <pc:chgData name="Talha Yunus  Çeltikci" userId="S::20280879@stu.omu.edu.tr::5a898b49-5ca2-4097-b76c-44d5edc2bdc7" providerId="AD" clId="Web-{5756C055-B36C-3FC5-DB57-0FB490CE18EA}" dt="2020-10-28T13:18:02.777" v="2535"/>
          <pc:sldLayoutMkLst>
            <pc:docMk/>
            <pc:sldMasterMk cId="2905613054" sldId="2147483964"/>
            <pc:sldLayoutMk cId="4096159973" sldId="2147483971"/>
          </pc:sldLayoutMkLst>
        </pc:sldLayoutChg>
        <pc:sldLayoutChg chg="add del mod replId">
          <pc:chgData name="Talha Yunus  Çeltikci" userId="S::20280879@stu.omu.edu.tr::5a898b49-5ca2-4097-b76c-44d5edc2bdc7" providerId="AD" clId="Web-{5756C055-B36C-3FC5-DB57-0FB490CE18EA}" dt="2020-10-28T13:18:02.777" v="2535"/>
          <pc:sldLayoutMkLst>
            <pc:docMk/>
            <pc:sldMasterMk cId="2905613054" sldId="2147483964"/>
            <pc:sldLayoutMk cId="1582931364" sldId="2147483972"/>
          </pc:sldLayoutMkLst>
        </pc:sldLayoutChg>
        <pc:sldLayoutChg chg="add del mod replId">
          <pc:chgData name="Talha Yunus  Çeltikci" userId="S::20280879@stu.omu.edu.tr::5a898b49-5ca2-4097-b76c-44d5edc2bdc7" providerId="AD" clId="Web-{5756C055-B36C-3FC5-DB57-0FB490CE18EA}" dt="2020-10-28T13:18:02.777" v="2535"/>
          <pc:sldLayoutMkLst>
            <pc:docMk/>
            <pc:sldMasterMk cId="2905613054" sldId="2147483964"/>
            <pc:sldLayoutMk cId="3290938235" sldId="2147483973"/>
          </pc:sldLayoutMkLst>
        </pc:sldLayoutChg>
        <pc:sldLayoutChg chg="add del mod replId">
          <pc:chgData name="Talha Yunus  Çeltikci" userId="S::20280879@stu.omu.edu.tr::5a898b49-5ca2-4097-b76c-44d5edc2bdc7" providerId="AD" clId="Web-{5756C055-B36C-3FC5-DB57-0FB490CE18EA}" dt="2020-10-28T13:18:02.777" v="2535"/>
          <pc:sldLayoutMkLst>
            <pc:docMk/>
            <pc:sldMasterMk cId="2905613054" sldId="2147483964"/>
            <pc:sldLayoutMk cId="994876294" sldId="2147483974"/>
          </pc:sldLayoutMkLst>
        </pc:sldLayoutChg>
        <pc:sldLayoutChg chg="add del mod replId">
          <pc:chgData name="Talha Yunus  Çeltikci" userId="S::20280879@stu.omu.edu.tr::5a898b49-5ca2-4097-b76c-44d5edc2bdc7" providerId="AD" clId="Web-{5756C055-B36C-3FC5-DB57-0FB490CE18EA}" dt="2020-10-28T13:18:02.777" v="2535"/>
          <pc:sldLayoutMkLst>
            <pc:docMk/>
            <pc:sldMasterMk cId="2905613054" sldId="2147483964"/>
            <pc:sldLayoutMk cId="2747505514" sldId="2147483975"/>
          </pc:sldLayoutMkLst>
        </pc:sldLayoutChg>
      </pc:sldMasterChg>
    </pc:docChg>
  </pc:docChgLst>
  <pc:docChgLst>
    <pc:chgData name="Talha Yunus  Çeltikci" userId="S::20280879@stu.omu.edu.tr::5a898b49-5ca2-4097-b76c-44d5edc2bdc7" providerId="AD" clId="Web-{0AE0BEB8-25D0-6F9B-91BA-4E1763D9B16C}"/>
    <pc:docChg chg="modSld">
      <pc:chgData name="Talha Yunus  Çeltikci" userId="S::20280879@stu.omu.edu.tr::5a898b49-5ca2-4097-b76c-44d5edc2bdc7" providerId="AD" clId="Web-{0AE0BEB8-25D0-6F9B-91BA-4E1763D9B16C}" dt="2020-10-27T09:52:40.571" v="173" actId="20577"/>
      <pc:docMkLst>
        <pc:docMk/>
      </pc:docMkLst>
      <pc:sldChg chg="addSp modSp">
        <pc:chgData name="Talha Yunus  Çeltikci" userId="S::20280879@stu.omu.edu.tr::5a898b49-5ca2-4097-b76c-44d5edc2bdc7" providerId="AD" clId="Web-{0AE0BEB8-25D0-6F9B-91BA-4E1763D9B16C}" dt="2020-10-27T09:52:40.571" v="172" actId="20577"/>
        <pc:sldMkLst>
          <pc:docMk/>
          <pc:sldMk cId="2385852796" sldId="257"/>
        </pc:sldMkLst>
        <pc:spChg chg="mod">
          <ac:chgData name="Talha Yunus  Çeltikci" userId="S::20280879@stu.omu.edu.tr::5a898b49-5ca2-4097-b76c-44d5edc2bdc7" providerId="AD" clId="Web-{0AE0BEB8-25D0-6F9B-91BA-4E1763D9B16C}" dt="2020-10-27T09:40:47.002" v="2" actId="14100"/>
          <ac:spMkLst>
            <pc:docMk/>
            <pc:sldMk cId="2385852796" sldId="257"/>
            <ac:spMk id="2" creationId="{20CA23E8-2B7B-42FD-ACB4-50F84BB1B12C}"/>
          </ac:spMkLst>
        </pc:spChg>
        <pc:spChg chg="add mod">
          <ac:chgData name="Talha Yunus  Çeltikci" userId="S::20280879@stu.omu.edu.tr::5a898b49-5ca2-4097-b76c-44d5edc2bdc7" providerId="AD" clId="Web-{0AE0BEB8-25D0-6F9B-91BA-4E1763D9B16C}" dt="2020-10-27T09:52:40.571" v="172" actId="20577"/>
          <ac:spMkLst>
            <pc:docMk/>
            <pc:sldMk cId="2385852796" sldId="257"/>
            <ac:spMk id="3" creationId="{5E9AFB6A-63CB-450C-B064-7E9278EF5B34}"/>
          </ac:spMkLst>
        </pc:spChg>
      </pc:sldChg>
    </pc:docChg>
  </pc:docChgLst>
  <pc:docChgLst>
    <pc:chgData name="Talha Yunus  Çeltikci" userId="S::20280879@stu.omu.edu.tr::5a898b49-5ca2-4097-b76c-44d5edc2bdc7" providerId="AD" clId="Web-{5C26081F-F137-8C03-95AE-0C4A99C6BBA7}"/>
    <pc:docChg chg="addSld modSld">
      <pc:chgData name="Talha Yunus  Çeltikci" userId="S::20280879@stu.omu.edu.tr::5a898b49-5ca2-4097-b76c-44d5edc2bdc7" providerId="AD" clId="Web-{5C26081F-F137-8C03-95AE-0C4A99C6BBA7}" dt="2020-10-27T10:07:01.078" v="174" actId="20577"/>
      <pc:docMkLst>
        <pc:docMk/>
      </pc:docMkLst>
      <pc:sldChg chg="modSp">
        <pc:chgData name="Talha Yunus  Çeltikci" userId="S::20280879@stu.omu.edu.tr::5a898b49-5ca2-4097-b76c-44d5edc2bdc7" providerId="AD" clId="Web-{5C26081F-F137-8C03-95AE-0C4A99C6BBA7}" dt="2020-10-27T09:57:45.681" v="60" actId="14100"/>
        <pc:sldMkLst>
          <pc:docMk/>
          <pc:sldMk cId="4128070938" sldId="256"/>
        </pc:sldMkLst>
        <pc:spChg chg="mod">
          <ac:chgData name="Talha Yunus  Çeltikci" userId="S::20280879@stu.omu.edu.tr::5a898b49-5ca2-4097-b76c-44d5edc2bdc7" providerId="AD" clId="Web-{5C26081F-F137-8C03-95AE-0C4A99C6BBA7}" dt="2020-10-27T09:57:45.681" v="60" actId="14100"/>
          <ac:spMkLst>
            <pc:docMk/>
            <pc:sldMk cId="4128070938" sldId="256"/>
            <ac:spMk id="2" creationId="{A21A9FFE-CF52-4633-9F2F-1EA548E84237}"/>
          </ac:spMkLst>
        </pc:spChg>
      </pc:sldChg>
      <pc:sldChg chg="modSp">
        <pc:chgData name="Talha Yunus  Çeltikci" userId="S::20280879@stu.omu.edu.tr::5a898b49-5ca2-4097-b76c-44d5edc2bdc7" providerId="AD" clId="Web-{5C26081F-F137-8C03-95AE-0C4A99C6BBA7}" dt="2020-10-27T10:06:12.093" v="167" actId="14100"/>
        <pc:sldMkLst>
          <pc:docMk/>
          <pc:sldMk cId="2385852796" sldId="257"/>
        </pc:sldMkLst>
        <pc:spChg chg="mod">
          <ac:chgData name="Talha Yunus  Çeltikci" userId="S::20280879@stu.omu.edu.tr::5a898b49-5ca2-4097-b76c-44d5edc2bdc7" providerId="AD" clId="Web-{5C26081F-F137-8C03-95AE-0C4A99C6BBA7}" dt="2020-10-27T10:04:45.451" v="156" actId="14100"/>
          <ac:spMkLst>
            <pc:docMk/>
            <pc:sldMk cId="2385852796" sldId="257"/>
            <ac:spMk id="2" creationId="{20CA23E8-2B7B-42FD-ACB4-50F84BB1B12C}"/>
          </ac:spMkLst>
        </pc:spChg>
        <pc:spChg chg="mod">
          <ac:chgData name="Talha Yunus  Çeltikci" userId="S::20280879@stu.omu.edu.tr::5a898b49-5ca2-4097-b76c-44d5edc2bdc7" providerId="AD" clId="Web-{5C26081F-F137-8C03-95AE-0C4A99C6BBA7}" dt="2020-10-27T10:06:12.093" v="167" actId="14100"/>
          <ac:spMkLst>
            <pc:docMk/>
            <pc:sldMk cId="2385852796" sldId="257"/>
            <ac:spMk id="3" creationId="{5E9AFB6A-63CB-450C-B064-7E9278EF5B34}"/>
          </ac:spMkLst>
        </pc:spChg>
      </pc:sldChg>
      <pc:sldChg chg="addSp modSp new">
        <pc:chgData name="Talha Yunus  Çeltikci" userId="S::20280879@stu.omu.edu.tr::5a898b49-5ca2-4097-b76c-44d5edc2bdc7" providerId="AD" clId="Web-{5C26081F-F137-8C03-95AE-0C4A99C6BBA7}" dt="2020-10-27T10:07:01.078" v="173" actId="20577"/>
        <pc:sldMkLst>
          <pc:docMk/>
          <pc:sldMk cId="3292724003" sldId="258"/>
        </pc:sldMkLst>
        <pc:spChg chg="add mod">
          <ac:chgData name="Talha Yunus  Çeltikci" userId="S::20280879@stu.omu.edu.tr::5a898b49-5ca2-4097-b76c-44d5edc2bdc7" providerId="AD" clId="Web-{5C26081F-F137-8C03-95AE-0C4A99C6BBA7}" dt="2020-10-27T10:07:01.078" v="173" actId="20577"/>
          <ac:spMkLst>
            <pc:docMk/>
            <pc:sldMk cId="3292724003" sldId="258"/>
            <ac:spMk id="2" creationId="{E09DABF3-CC97-4DA9-8B16-149AD1402972}"/>
          </ac:spMkLst>
        </pc:spChg>
      </pc:sldChg>
    </pc:docChg>
  </pc:docChgLst>
  <pc:docChgLst>
    <pc:chgData name="Talha Yunus  Çeltikci" userId="S::20280879@stu.omu.edu.tr::5a898b49-5ca2-4097-b76c-44d5edc2bdc7" providerId="AD" clId="Web-{EE1E0D48-59C3-52B8-B2D2-B88187B5732D}"/>
    <pc:docChg chg="addSld delSld modSld">
      <pc:chgData name="Talha Yunus  Çeltikci" userId="S::20280879@stu.omu.edu.tr::5a898b49-5ca2-4097-b76c-44d5edc2bdc7" providerId="AD" clId="Web-{EE1E0D48-59C3-52B8-B2D2-B88187B5732D}" dt="2020-10-27T12:57:49.387" v="2200"/>
      <pc:docMkLst>
        <pc:docMk/>
      </pc:docMkLst>
      <pc:sldChg chg="modSp">
        <pc:chgData name="Talha Yunus  Çeltikci" userId="S::20280879@stu.omu.edu.tr::5a898b49-5ca2-4097-b76c-44d5edc2bdc7" providerId="AD" clId="Web-{EE1E0D48-59C3-52B8-B2D2-B88187B5732D}" dt="2020-10-27T11:41:38.105" v="1293" actId="20577"/>
        <pc:sldMkLst>
          <pc:docMk/>
          <pc:sldMk cId="4128070938" sldId="256"/>
        </pc:sldMkLst>
        <pc:spChg chg="mod">
          <ac:chgData name="Talha Yunus  Çeltikci" userId="S::20280879@stu.omu.edu.tr::5a898b49-5ca2-4097-b76c-44d5edc2bdc7" providerId="AD" clId="Web-{EE1E0D48-59C3-52B8-B2D2-B88187B5732D}" dt="2020-10-27T11:41:38.105" v="1293" actId="20577"/>
          <ac:spMkLst>
            <pc:docMk/>
            <pc:sldMk cId="4128070938" sldId="256"/>
            <ac:spMk id="2" creationId="{A21A9FFE-CF52-4633-9F2F-1EA548E84237}"/>
          </ac:spMkLst>
        </pc:spChg>
      </pc:sldChg>
      <pc:sldChg chg="addSp delSp modSp">
        <pc:chgData name="Talha Yunus  Çeltikci" userId="S::20280879@stu.omu.edu.tr::5a898b49-5ca2-4097-b76c-44d5edc2bdc7" providerId="AD" clId="Web-{EE1E0D48-59C3-52B8-B2D2-B88187B5732D}" dt="2020-10-27T11:41:10.433" v="1291" actId="20577"/>
        <pc:sldMkLst>
          <pc:docMk/>
          <pc:sldMk cId="2385852796" sldId="257"/>
        </pc:sldMkLst>
        <pc:spChg chg="mod">
          <ac:chgData name="Talha Yunus  Çeltikci" userId="S::20280879@stu.omu.edu.tr::5a898b49-5ca2-4097-b76c-44d5edc2bdc7" providerId="AD" clId="Web-{EE1E0D48-59C3-52B8-B2D2-B88187B5732D}" dt="2020-10-27T11:41:10.433" v="1291" actId="20577"/>
          <ac:spMkLst>
            <pc:docMk/>
            <pc:sldMk cId="2385852796" sldId="257"/>
            <ac:spMk id="2" creationId="{20CA23E8-2B7B-42FD-ACB4-50F84BB1B12C}"/>
          </ac:spMkLst>
        </pc:spChg>
        <pc:spChg chg="mod">
          <ac:chgData name="Talha Yunus  Çeltikci" userId="S::20280879@stu.omu.edu.tr::5a898b49-5ca2-4097-b76c-44d5edc2bdc7" providerId="AD" clId="Web-{EE1E0D48-59C3-52B8-B2D2-B88187B5732D}" dt="2020-10-27T10:30:14.610" v="246" actId="20577"/>
          <ac:spMkLst>
            <pc:docMk/>
            <pc:sldMk cId="2385852796" sldId="257"/>
            <ac:spMk id="3" creationId="{5E9AFB6A-63CB-450C-B064-7E9278EF5B34}"/>
          </ac:spMkLst>
        </pc:spChg>
        <pc:inkChg chg="add del">
          <ac:chgData name="Talha Yunus  Çeltikci" userId="S::20280879@stu.omu.edu.tr::5a898b49-5ca2-4097-b76c-44d5edc2bdc7" providerId="AD" clId="Web-{EE1E0D48-59C3-52B8-B2D2-B88187B5732D}" dt="2020-10-27T10:31:43.158" v="250"/>
          <ac:inkMkLst>
            <pc:docMk/>
            <pc:sldMk cId="2385852796" sldId="257"/>
            <ac:inkMk id="4" creationId="{2E77C124-6B58-4DD1-8339-765197DDC30A}"/>
          </ac:inkMkLst>
        </pc:inkChg>
      </pc:sldChg>
      <pc:sldChg chg="modSp">
        <pc:chgData name="Talha Yunus  Çeltikci" userId="S::20280879@stu.omu.edu.tr::5a898b49-5ca2-4097-b76c-44d5edc2bdc7" providerId="AD" clId="Web-{EE1E0D48-59C3-52B8-B2D2-B88187B5732D}" dt="2020-10-27T10:47:58.897" v="513" actId="1076"/>
        <pc:sldMkLst>
          <pc:docMk/>
          <pc:sldMk cId="3292724003" sldId="258"/>
        </pc:sldMkLst>
        <pc:spChg chg="mod">
          <ac:chgData name="Talha Yunus  Çeltikci" userId="S::20280879@stu.omu.edu.tr::5a898b49-5ca2-4097-b76c-44d5edc2bdc7" providerId="AD" clId="Web-{EE1E0D48-59C3-52B8-B2D2-B88187B5732D}" dt="2020-10-27T10:47:58.897" v="513" actId="1076"/>
          <ac:spMkLst>
            <pc:docMk/>
            <pc:sldMk cId="3292724003" sldId="258"/>
            <ac:spMk id="2" creationId="{E09DABF3-CC97-4DA9-8B16-149AD1402972}"/>
          </ac:spMkLst>
        </pc:spChg>
      </pc:sldChg>
      <pc:sldChg chg="addSp modSp new">
        <pc:chgData name="Talha Yunus  Çeltikci" userId="S::20280879@stu.omu.edu.tr::5a898b49-5ca2-4097-b76c-44d5edc2bdc7" providerId="AD" clId="Web-{EE1E0D48-59C3-52B8-B2D2-B88187B5732D}" dt="2020-10-27T11:40:59.526" v="1290"/>
        <pc:sldMkLst>
          <pc:docMk/>
          <pc:sldMk cId="2575440155" sldId="259"/>
        </pc:sldMkLst>
        <pc:spChg chg="mod">
          <ac:chgData name="Talha Yunus  Çeltikci" userId="S::20280879@stu.omu.edu.tr::5a898b49-5ca2-4097-b76c-44d5edc2bdc7" providerId="AD" clId="Web-{EE1E0D48-59C3-52B8-B2D2-B88187B5732D}" dt="2020-10-27T11:40:59.526" v="1290"/>
          <ac:spMkLst>
            <pc:docMk/>
            <pc:sldMk cId="2575440155" sldId="259"/>
            <ac:spMk id="2" creationId="{EE40C301-9CB1-4A30-ADB4-E0808C545274}"/>
          </ac:spMkLst>
        </pc:spChg>
        <pc:spChg chg="add mod">
          <ac:chgData name="Talha Yunus  Çeltikci" userId="S::20280879@stu.omu.edu.tr::5a898b49-5ca2-4097-b76c-44d5edc2bdc7" providerId="AD" clId="Web-{EE1E0D48-59C3-52B8-B2D2-B88187B5732D}" dt="2020-10-27T10:47:20.943" v="502" actId="14100"/>
          <ac:spMkLst>
            <pc:docMk/>
            <pc:sldMk cId="2575440155" sldId="259"/>
            <ac:spMk id="3" creationId="{1346939E-36E3-4565-9A07-2930B0D64168}"/>
          </ac:spMkLst>
        </pc:spChg>
      </pc:sldChg>
      <pc:sldChg chg="addSp delSp modSp new del">
        <pc:chgData name="Talha Yunus  Çeltikci" userId="S::20280879@stu.omu.edu.tr::5a898b49-5ca2-4097-b76c-44d5edc2bdc7" providerId="AD" clId="Web-{EE1E0D48-59C3-52B8-B2D2-B88187B5732D}" dt="2020-10-27T10:33:58.724" v="268"/>
        <pc:sldMkLst>
          <pc:docMk/>
          <pc:sldMk cId="2964466498" sldId="259"/>
        </pc:sldMkLst>
        <pc:spChg chg="add del">
          <ac:chgData name="Talha Yunus  Çeltikci" userId="S::20280879@stu.omu.edu.tr::5a898b49-5ca2-4097-b76c-44d5edc2bdc7" providerId="AD" clId="Web-{EE1E0D48-59C3-52B8-B2D2-B88187B5732D}" dt="2020-10-27T10:32:29.956" v="253"/>
          <ac:spMkLst>
            <pc:docMk/>
            <pc:sldMk cId="2964466498" sldId="259"/>
            <ac:spMk id="3" creationId="{2E9C491A-617F-4693-AF03-DA3FB3809C63}"/>
          </ac:spMkLst>
        </pc:spChg>
        <pc:spChg chg="add del mod">
          <ac:chgData name="Talha Yunus  Çeltikci" userId="S::20280879@stu.omu.edu.tr::5a898b49-5ca2-4097-b76c-44d5edc2bdc7" providerId="AD" clId="Web-{EE1E0D48-59C3-52B8-B2D2-B88187B5732D}" dt="2020-10-27T10:33:54.442" v="267"/>
          <ac:spMkLst>
            <pc:docMk/>
            <pc:sldMk cId="2964466498" sldId="259"/>
            <ac:spMk id="6" creationId="{34ACA4CF-9005-47E9-827F-DC7797A7A203}"/>
          </ac:spMkLst>
        </pc:spChg>
        <pc:inkChg chg="add del">
          <ac:chgData name="Talha Yunus  Çeltikci" userId="S::20280879@stu.omu.edu.tr::5a898b49-5ca2-4097-b76c-44d5edc2bdc7" providerId="AD" clId="Web-{EE1E0D48-59C3-52B8-B2D2-B88187B5732D}" dt="2020-10-27T10:32:32.487" v="254"/>
          <ac:inkMkLst>
            <pc:docMk/>
            <pc:sldMk cId="2964466498" sldId="259"/>
            <ac:inkMk id="2" creationId="{CCE503F7-6060-4249-9114-92DE9E05E36F}"/>
          </ac:inkMkLst>
        </pc:inkChg>
        <pc:inkChg chg="add del">
          <ac:chgData name="Talha Yunus  Çeltikci" userId="S::20280879@stu.omu.edu.tr::5a898b49-5ca2-4097-b76c-44d5edc2bdc7" providerId="AD" clId="Web-{EE1E0D48-59C3-52B8-B2D2-B88187B5732D}" dt="2020-10-27T10:32:46.410" v="258"/>
          <ac:inkMkLst>
            <pc:docMk/>
            <pc:sldMk cId="2964466498" sldId="259"/>
            <ac:inkMk id="4" creationId="{4577CBE4-D9B7-4F4B-8009-97F39DB24BA3}"/>
          </ac:inkMkLst>
        </pc:inkChg>
        <pc:inkChg chg="add del">
          <ac:chgData name="Talha Yunus  Çeltikci" userId="S::20280879@stu.omu.edu.tr::5a898b49-5ca2-4097-b76c-44d5edc2bdc7" providerId="AD" clId="Web-{EE1E0D48-59C3-52B8-B2D2-B88187B5732D}" dt="2020-10-27T10:32:43.738" v="257"/>
          <ac:inkMkLst>
            <pc:docMk/>
            <pc:sldMk cId="2964466498" sldId="259"/>
            <ac:inkMk id="5" creationId="{1DACEB36-A7E7-4673-B81A-09F6B20F17D8}"/>
          </ac:inkMkLst>
        </pc:inkChg>
      </pc:sldChg>
      <pc:sldChg chg="addSp delSp modSp new mod modClrScheme chgLayout">
        <pc:chgData name="Talha Yunus  Çeltikci" userId="S::20280879@stu.omu.edu.tr::5a898b49-5ca2-4097-b76c-44d5edc2bdc7" providerId="AD" clId="Web-{EE1E0D48-59C3-52B8-B2D2-B88187B5732D}" dt="2020-10-27T12:55:54.493" v="2183" actId="1076"/>
        <pc:sldMkLst>
          <pc:docMk/>
          <pc:sldMk cId="1320176972" sldId="260"/>
        </pc:sldMkLst>
        <pc:spChg chg="add del">
          <ac:chgData name="Talha Yunus  Çeltikci" userId="S::20280879@stu.omu.edu.tr::5a898b49-5ca2-4097-b76c-44d5edc2bdc7" providerId="AD" clId="Web-{EE1E0D48-59C3-52B8-B2D2-B88187B5732D}" dt="2020-10-27T10:59:39.349" v="516"/>
          <ac:spMkLst>
            <pc:docMk/>
            <pc:sldMk cId="1320176972" sldId="260"/>
            <ac:spMk id="2" creationId="{D19C31C8-6FF0-4E4E-B2A5-E3533B295983}"/>
          </ac:spMkLst>
        </pc:spChg>
        <pc:spChg chg="add mod">
          <ac:chgData name="Talha Yunus  Çeltikci" userId="S::20280879@stu.omu.edu.tr::5a898b49-5ca2-4097-b76c-44d5edc2bdc7" providerId="AD" clId="Web-{EE1E0D48-59C3-52B8-B2D2-B88187B5732D}" dt="2020-10-27T11:40:44.698" v="1289" actId="20577"/>
          <ac:spMkLst>
            <pc:docMk/>
            <pc:sldMk cId="1320176972" sldId="260"/>
            <ac:spMk id="3" creationId="{3C03701F-EB87-4EFB-8792-CAF0FA51A28B}"/>
          </ac:spMkLst>
        </pc:spChg>
        <pc:spChg chg="add mod">
          <ac:chgData name="Talha Yunus  Çeltikci" userId="S::20280879@stu.omu.edu.tr::5a898b49-5ca2-4097-b76c-44d5edc2bdc7" providerId="AD" clId="Web-{EE1E0D48-59C3-52B8-B2D2-B88187B5732D}" dt="2020-10-27T12:55:54.493" v="2183" actId="1076"/>
          <ac:spMkLst>
            <pc:docMk/>
            <pc:sldMk cId="1320176972" sldId="260"/>
            <ac:spMk id="4" creationId="{2FC8DD06-5F7F-4616-906E-2E97A6099DF2}"/>
          </ac:spMkLst>
        </pc:spChg>
        <pc:spChg chg="add del mod">
          <ac:chgData name="Talha Yunus  Çeltikci" userId="S::20280879@stu.omu.edu.tr::5a898b49-5ca2-4097-b76c-44d5edc2bdc7" providerId="AD" clId="Web-{EE1E0D48-59C3-52B8-B2D2-B88187B5732D}" dt="2020-10-27T11:33:13.517" v="1184"/>
          <ac:spMkLst>
            <pc:docMk/>
            <pc:sldMk cId="1320176972" sldId="260"/>
            <ac:spMk id="5" creationId="{80B07D2B-98E6-4911-886D-BE8088F92A41}"/>
          </ac:spMkLst>
        </pc:spChg>
        <pc:spChg chg="add del">
          <ac:chgData name="Talha Yunus  Çeltikci" userId="S::20280879@stu.omu.edu.tr::5a898b49-5ca2-4097-b76c-44d5edc2bdc7" providerId="AD" clId="Web-{EE1E0D48-59C3-52B8-B2D2-B88187B5732D}" dt="2020-10-27T11:30:56.092" v="1136"/>
          <ac:spMkLst>
            <pc:docMk/>
            <pc:sldMk cId="1320176972" sldId="260"/>
            <ac:spMk id="6" creationId="{E92A837E-8FD8-4970-82E8-E1622F1ABFD4}"/>
          </ac:spMkLst>
        </pc:spChg>
      </pc:sldChg>
      <pc:sldChg chg="addSp modSp new">
        <pc:chgData name="Talha Yunus  Çeltikci" userId="S::20280879@stu.omu.edu.tr::5a898b49-5ca2-4097-b76c-44d5edc2bdc7" providerId="AD" clId="Web-{EE1E0D48-59C3-52B8-B2D2-B88187B5732D}" dt="2020-10-27T12:47:31.276" v="1840" actId="20577"/>
        <pc:sldMkLst>
          <pc:docMk/>
          <pc:sldMk cId="479901685" sldId="261"/>
        </pc:sldMkLst>
        <pc:spChg chg="add mod">
          <ac:chgData name="Talha Yunus  Çeltikci" userId="S::20280879@stu.omu.edu.tr::5a898b49-5ca2-4097-b76c-44d5edc2bdc7" providerId="AD" clId="Web-{EE1E0D48-59C3-52B8-B2D2-B88187B5732D}" dt="2020-10-27T12:47:31.276" v="1840" actId="20577"/>
          <ac:spMkLst>
            <pc:docMk/>
            <pc:sldMk cId="479901685" sldId="261"/>
            <ac:spMk id="2" creationId="{0D4AAB5D-C1CA-4A7F-9F34-BB7D21EC53CC}"/>
          </ac:spMkLst>
        </pc:spChg>
      </pc:sldChg>
      <pc:sldChg chg="addSp delSp modSp new">
        <pc:chgData name="Talha Yunus  Çeltikci" userId="S::20280879@stu.omu.edu.tr::5a898b49-5ca2-4097-b76c-44d5edc2bdc7" providerId="AD" clId="Web-{EE1E0D48-59C3-52B8-B2D2-B88187B5732D}" dt="2020-10-27T12:55:37.711" v="2178" actId="20577"/>
        <pc:sldMkLst>
          <pc:docMk/>
          <pc:sldMk cId="43020184" sldId="262"/>
        </pc:sldMkLst>
        <pc:spChg chg="del mod">
          <ac:chgData name="Talha Yunus  Çeltikci" userId="S::20280879@stu.omu.edu.tr::5a898b49-5ca2-4097-b76c-44d5edc2bdc7" providerId="AD" clId="Web-{EE1E0D48-59C3-52B8-B2D2-B88187B5732D}" dt="2020-10-27T11:42:56.888" v="1299"/>
          <ac:spMkLst>
            <pc:docMk/>
            <pc:sldMk cId="43020184" sldId="262"/>
            <ac:spMk id="2" creationId="{4DB637AB-E762-4D69-930D-E27745986802}"/>
          </ac:spMkLst>
        </pc:spChg>
        <pc:spChg chg="add del mod">
          <ac:chgData name="Talha Yunus  Çeltikci" userId="S::20280879@stu.omu.edu.tr::5a898b49-5ca2-4097-b76c-44d5edc2bdc7" providerId="AD" clId="Web-{EE1E0D48-59C3-52B8-B2D2-B88187B5732D}" dt="2020-10-27T11:43:03.310" v="1301"/>
          <ac:spMkLst>
            <pc:docMk/>
            <pc:sldMk cId="43020184" sldId="262"/>
            <ac:spMk id="4" creationId="{315BF3EB-7EE9-4CDD-B843-C4B07E9E4DF7}"/>
          </ac:spMkLst>
        </pc:spChg>
        <pc:spChg chg="add del mod">
          <ac:chgData name="Talha Yunus  Çeltikci" userId="S::20280879@stu.omu.edu.tr::5a898b49-5ca2-4097-b76c-44d5edc2bdc7" providerId="AD" clId="Web-{EE1E0D48-59C3-52B8-B2D2-B88187B5732D}" dt="2020-10-27T11:43:46.045" v="1316"/>
          <ac:spMkLst>
            <pc:docMk/>
            <pc:sldMk cId="43020184" sldId="262"/>
            <ac:spMk id="5" creationId="{B1E72EC0-3CB5-4474-8421-B7F3B635B902}"/>
          </ac:spMkLst>
        </pc:spChg>
        <pc:spChg chg="add mod">
          <ac:chgData name="Talha Yunus  Çeltikci" userId="S::20280879@stu.omu.edu.tr::5a898b49-5ca2-4097-b76c-44d5edc2bdc7" providerId="AD" clId="Web-{EE1E0D48-59C3-52B8-B2D2-B88187B5732D}" dt="2020-10-27T12:55:37.711" v="2178" actId="20577"/>
          <ac:spMkLst>
            <pc:docMk/>
            <pc:sldMk cId="43020184" sldId="262"/>
            <ac:spMk id="6" creationId="{CAF78F6E-7979-4658-8EB0-533E14B4C77A}"/>
          </ac:spMkLst>
        </pc:spChg>
      </pc:sldChg>
      <pc:sldChg chg="addSp modSp new">
        <pc:chgData name="Talha Yunus  Çeltikci" userId="S::20280879@stu.omu.edu.tr::5a898b49-5ca2-4097-b76c-44d5edc2bdc7" providerId="AD" clId="Web-{EE1E0D48-59C3-52B8-B2D2-B88187B5732D}" dt="2020-10-27T12:55:32.586" v="2174" actId="20577"/>
        <pc:sldMkLst>
          <pc:docMk/>
          <pc:sldMk cId="568867676" sldId="263"/>
        </pc:sldMkLst>
        <pc:spChg chg="add mod">
          <ac:chgData name="Talha Yunus  Çeltikci" userId="S::20280879@stu.omu.edu.tr::5a898b49-5ca2-4097-b76c-44d5edc2bdc7" providerId="AD" clId="Web-{EE1E0D48-59C3-52B8-B2D2-B88187B5732D}" dt="2020-10-27T12:55:32.586" v="2174" actId="20577"/>
          <ac:spMkLst>
            <pc:docMk/>
            <pc:sldMk cId="568867676" sldId="263"/>
            <ac:spMk id="2" creationId="{7D6EABC3-6777-412E-B0B8-BEC198B37C18}"/>
          </ac:spMkLst>
        </pc:spChg>
      </pc:sldChg>
      <pc:sldChg chg="addSp modSp new">
        <pc:chgData name="Talha Yunus  Çeltikci" userId="S::20280879@stu.omu.edu.tr::5a898b49-5ca2-4097-b76c-44d5edc2bdc7" providerId="AD" clId="Web-{EE1E0D48-59C3-52B8-B2D2-B88187B5732D}" dt="2020-10-27T12:56:50.385" v="2197" actId="20577"/>
        <pc:sldMkLst>
          <pc:docMk/>
          <pc:sldMk cId="1984288818" sldId="264"/>
        </pc:sldMkLst>
        <pc:spChg chg="add mod">
          <ac:chgData name="Talha Yunus  Çeltikci" userId="S::20280879@stu.omu.edu.tr::5a898b49-5ca2-4097-b76c-44d5edc2bdc7" providerId="AD" clId="Web-{EE1E0D48-59C3-52B8-B2D2-B88187B5732D}" dt="2020-10-27T12:56:50.385" v="2197" actId="20577"/>
          <ac:spMkLst>
            <pc:docMk/>
            <pc:sldMk cId="1984288818" sldId="264"/>
            <ac:spMk id="2" creationId="{F858D167-2760-4CCC-A56B-03E0FC24D7F2}"/>
          </ac:spMkLst>
        </pc:spChg>
      </pc:sldChg>
      <pc:sldChg chg="new">
        <pc:chgData name="Talha Yunus  Çeltikci" userId="S::20280879@stu.omu.edu.tr::5a898b49-5ca2-4097-b76c-44d5edc2bdc7" providerId="AD" clId="Web-{EE1E0D48-59C3-52B8-B2D2-B88187B5732D}" dt="2020-10-27T12:57:49.387" v="2200"/>
        <pc:sldMkLst>
          <pc:docMk/>
          <pc:sldMk cId="948158996" sldId="265"/>
        </pc:sldMkLst>
      </pc:sldChg>
    </pc:docChg>
  </pc:docChgLst>
  <pc:docChgLst>
    <pc:chgData name="Talha Yunus  Çeltikci" userId="S::20280879@stu.omu.edu.tr::5a898b49-5ca2-4097-b76c-44d5edc2bdc7" providerId="AD" clId="Web-{BBD30BFB-C6BD-4952-AA34-F1212369B8AF}"/>
    <pc:docChg chg="addSld delSld modSld addMainMaster delMainMaster">
      <pc:chgData name="Talha Yunus  Çeltikci" userId="S::20280879@stu.omu.edu.tr::5a898b49-5ca2-4097-b76c-44d5edc2bdc7" providerId="AD" clId="Web-{BBD30BFB-C6BD-4952-AA34-F1212369B8AF}" dt="2020-10-26T17:08:34.134" v="336" actId="14100"/>
      <pc:docMkLst>
        <pc:docMk/>
      </pc:docMkLst>
      <pc:sldChg chg="new del">
        <pc:chgData name="Talha Yunus  Çeltikci" userId="S::20280879@stu.omu.edu.tr::5a898b49-5ca2-4097-b76c-44d5edc2bdc7" providerId="AD" clId="Web-{BBD30BFB-C6BD-4952-AA34-F1212369B8AF}" dt="2020-10-26T17:00:14.898" v="172"/>
        <pc:sldMkLst>
          <pc:docMk/>
          <pc:sldMk cId="668586876" sldId="256"/>
        </pc:sldMkLst>
      </pc:sldChg>
      <pc:sldChg chg="addSp delSp modSp del mod setBg modClrScheme setClrOvrMap delDesignElem chgLayout">
        <pc:chgData name="Talha Yunus  Çeltikci" userId="S::20280879@stu.omu.edu.tr::5a898b49-5ca2-4097-b76c-44d5edc2bdc7" providerId="AD" clId="Web-{BBD30BFB-C6BD-4952-AA34-F1212369B8AF}" dt="2020-10-26T16:55:03.091" v="91"/>
        <pc:sldMkLst>
          <pc:docMk/>
          <pc:sldMk cId="1674425800" sldId="256"/>
        </pc:sldMkLst>
        <pc:spChg chg="mod ord">
          <ac:chgData name="Talha Yunus  Çeltikci" userId="S::20280879@stu.omu.edu.tr::5a898b49-5ca2-4097-b76c-44d5edc2bdc7" providerId="AD" clId="Web-{BBD30BFB-C6BD-4952-AA34-F1212369B8AF}" dt="2020-10-26T16:54:55.185" v="90"/>
          <ac:spMkLst>
            <pc:docMk/>
            <pc:sldMk cId="1674425800" sldId="256"/>
            <ac:spMk id="2" creationId="{00000000-0000-0000-0000-000000000000}"/>
          </ac:spMkLst>
        </pc:spChg>
        <pc:spChg chg="del">
          <ac:chgData name="Talha Yunus  Çeltikci" userId="S::20280879@stu.omu.edu.tr::5a898b49-5ca2-4097-b76c-44d5edc2bdc7" providerId="AD" clId="Web-{BBD30BFB-C6BD-4952-AA34-F1212369B8AF}" dt="2020-10-26T16:49:50.737" v="0"/>
          <ac:spMkLst>
            <pc:docMk/>
            <pc:sldMk cId="1674425800" sldId="256"/>
            <ac:spMk id="3" creationId="{00000000-0000-0000-0000-000000000000}"/>
          </ac:spMkLst>
        </pc:spChg>
        <pc:spChg chg="add del">
          <ac:chgData name="Talha Yunus  Çeltikci" userId="S::20280879@stu.omu.edu.tr::5a898b49-5ca2-4097-b76c-44d5edc2bdc7" providerId="AD" clId="Web-{BBD30BFB-C6BD-4952-AA34-F1212369B8AF}" dt="2020-10-26T16:50:52.505" v="55"/>
          <ac:spMkLst>
            <pc:docMk/>
            <pc:sldMk cId="1674425800" sldId="256"/>
            <ac:spMk id="5" creationId="{8A95209C-5275-4E15-8EA7-7F42980ABF2D}"/>
          </ac:spMkLst>
        </pc:spChg>
        <pc:spChg chg="add del">
          <ac:chgData name="Talha Yunus  Çeltikci" userId="S::20280879@stu.omu.edu.tr::5a898b49-5ca2-4097-b76c-44d5edc2bdc7" providerId="AD" clId="Web-{BBD30BFB-C6BD-4952-AA34-F1212369B8AF}" dt="2020-10-26T16:50:52.505" v="55"/>
          <ac:spMkLst>
            <pc:docMk/>
            <pc:sldMk cId="1674425800" sldId="256"/>
            <ac:spMk id="7" creationId="{4F2ED431-E304-4FF0-9F4E-032783C9D612}"/>
          </ac:spMkLst>
        </pc:spChg>
        <pc:spChg chg="add del">
          <ac:chgData name="Talha Yunus  Çeltikci" userId="S::20280879@stu.omu.edu.tr::5a898b49-5ca2-4097-b76c-44d5edc2bdc7" providerId="AD" clId="Web-{BBD30BFB-C6BD-4952-AA34-F1212369B8AF}" dt="2020-10-26T16:50:39.567" v="53"/>
          <ac:spMkLst>
            <pc:docMk/>
            <pc:sldMk cId="1674425800" sldId="256"/>
            <ac:spMk id="8" creationId="{3011B0B3-5679-4759-90B8-3B908C4CBD21}"/>
          </ac:spMkLst>
        </pc:spChg>
        <pc:spChg chg="add del">
          <ac:chgData name="Talha Yunus  Çeltikci" userId="S::20280879@stu.omu.edu.tr::5a898b49-5ca2-4097-b76c-44d5edc2bdc7" providerId="AD" clId="Web-{BBD30BFB-C6BD-4952-AA34-F1212369B8AF}" dt="2020-10-26T16:52:04.960" v="65"/>
          <ac:spMkLst>
            <pc:docMk/>
            <pc:sldMk cId="1674425800" sldId="256"/>
            <ac:spMk id="9" creationId="{8C37C960-91F5-4F61-B2CD-8A037920720B}"/>
          </ac:spMkLst>
        </pc:spChg>
        <pc:spChg chg="add del">
          <ac:chgData name="Talha Yunus  Çeltikci" userId="S::20280879@stu.omu.edu.tr::5a898b49-5ca2-4097-b76c-44d5edc2bdc7" providerId="AD" clId="Web-{BBD30BFB-C6BD-4952-AA34-F1212369B8AF}" dt="2020-10-26T16:50:52.505" v="55"/>
          <ac:spMkLst>
            <pc:docMk/>
            <pc:sldMk cId="1674425800" sldId="256"/>
            <ac:spMk id="12" creationId="{4E87FCFB-2CCE-460D-B3DD-557C8BD1B94A}"/>
          </ac:spMkLst>
        </pc:spChg>
        <pc:spChg chg="add del">
          <ac:chgData name="Talha Yunus  Çeltikci" userId="S::20280879@stu.omu.edu.tr::5a898b49-5ca2-4097-b76c-44d5edc2bdc7" providerId="AD" clId="Web-{BBD30BFB-C6BD-4952-AA34-F1212369B8AF}" dt="2020-10-26T16:54:35.996" v="84"/>
          <ac:spMkLst>
            <pc:docMk/>
            <pc:sldMk cId="1674425800" sldId="256"/>
            <ac:spMk id="13" creationId="{E91DC736-0EF8-4F87-9146-EBF1D2EE4D3D}"/>
          </ac:spMkLst>
        </pc:spChg>
        <pc:spChg chg="add del">
          <ac:chgData name="Talha Yunus  Çeltikci" userId="S::20280879@stu.omu.edu.tr::5a898b49-5ca2-4097-b76c-44d5edc2bdc7" providerId="AD" clId="Web-{BBD30BFB-C6BD-4952-AA34-F1212369B8AF}" dt="2020-10-26T16:54:35.996" v="84"/>
          <ac:spMkLst>
            <pc:docMk/>
            <pc:sldMk cId="1674425800" sldId="256"/>
            <ac:spMk id="14" creationId="{097CD68E-23E3-4007-8847-CD0944C4F7BE}"/>
          </ac:spMkLst>
        </pc:spChg>
        <pc:spChg chg="add del">
          <ac:chgData name="Talha Yunus  Çeltikci" userId="S::20280879@stu.omu.edu.tr::5a898b49-5ca2-4097-b76c-44d5edc2bdc7" providerId="AD" clId="Web-{BBD30BFB-C6BD-4952-AA34-F1212369B8AF}" dt="2020-10-26T16:54:35.996" v="84"/>
          <ac:spMkLst>
            <pc:docMk/>
            <pc:sldMk cId="1674425800" sldId="256"/>
            <ac:spMk id="15" creationId="{AF2F604E-43BE-4DC3-B983-E071523364F8}"/>
          </ac:spMkLst>
        </pc:spChg>
        <pc:spChg chg="add del">
          <ac:chgData name="Talha Yunus  Çeltikci" userId="S::20280879@stu.omu.edu.tr::5a898b49-5ca2-4097-b76c-44d5edc2bdc7" providerId="AD" clId="Web-{BBD30BFB-C6BD-4952-AA34-F1212369B8AF}" dt="2020-10-26T16:54:17.965" v="82"/>
          <ac:spMkLst>
            <pc:docMk/>
            <pc:sldMk cId="1674425800" sldId="256"/>
            <ac:spMk id="16" creationId="{0671A8AE-40A1-4631-A6B8-581AFF065482}"/>
          </ac:spMkLst>
        </pc:spChg>
        <pc:spChg chg="add del">
          <ac:chgData name="Talha Yunus  Çeltikci" userId="S::20280879@stu.omu.edu.tr::5a898b49-5ca2-4097-b76c-44d5edc2bdc7" providerId="AD" clId="Web-{BBD30BFB-C6BD-4952-AA34-F1212369B8AF}" dt="2020-10-26T16:54:35.996" v="84"/>
          <ac:spMkLst>
            <pc:docMk/>
            <pc:sldMk cId="1674425800" sldId="256"/>
            <ac:spMk id="17" creationId="{08C9B587-E65E-4B52-B37C-ABEBB6E87928}"/>
          </ac:spMkLst>
        </pc:spChg>
        <pc:spChg chg="add del">
          <ac:chgData name="Talha Yunus  Çeltikci" userId="S::20280879@stu.omu.edu.tr::5a898b49-5ca2-4097-b76c-44d5edc2bdc7" providerId="AD" clId="Web-{BBD30BFB-C6BD-4952-AA34-F1212369B8AF}" dt="2020-10-26T16:54:17.965" v="82"/>
          <ac:spMkLst>
            <pc:docMk/>
            <pc:sldMk cId="1674425800" sldId="256"/>
            <ac:spMk id="18" creationId="{A44CD100-6267-4E62-AA64-2182A3A6A1C0}"/>
          </ac:spMkLst>
        </pc:spChg>
        <pc:spChg chg="add del">
          <ac:chgData name="Talha Yunus  Çeltikci" userId="S::20280879@stu.omu.edu.tr::5a898b49-5ca2-4097-b76c-44d5edc2bdc7" providerId="AD" clId="Web-{BBD30BFB-C6BD-4952-AA34-F1212369B8AF}" dt="2020-10-26T16:54:43.450" v="86"/>
          <ac:spMkLst>
            <pc:docMk/>
            <pc:sldMk cId="1674425800" sldId="256"/>
            <ac:spMk id="19" creationId="{E49CC64F-7275-4E33-961B-0C5CDC439875}"/>
          </ac:spMkLst>
        </pc:spChg>
        <pc:spChg chg="add del">
          <ac:chgData name="Talha Yunus  Çeltikci" userId="S::20280879@stu.omu.edu.tr::5a898b49-5ca2-4097-b76c-44d5edc2bdc7" providerId="AD" clId="Web-{BBD30BFB-C6BD-4952-AA34-F1212369B8AF}" dt="2020-10-26T16:54:17.965" v="82"/>
          <ac:spMkLst>
            <pc:docMk/>
            <pc:sldMk cId="1674425800" sldId="256"/>
            <ac:spMk id="20" creationId="{AF2F604E-43BE-4DC3-B983-E071523364F8}"/>
          </ac:spMkLst>
        </pc:spChg>
        <pc:spChg chg="add del">
          <ac:chgData name="Talha Yunus  Çeltikci" userId="S::20280879@stu.omu.edu.tr::5a898b49-5ca2-4097-b76c-44d5edc2bdc7" providerId="AD" clId="Web-{BBD30BFB-C6BD-4952-AA34-F1212369B8AF}" dt="2020-10-26T16:54:17.965" v="82"/>
          <ac:spMkLst>
            <pc:docMk/>
            <pc:sldMk cId="1674425800" sldId="256"/>
            <ac:spMk id="22" creationId="{08C9B587-E65E-4B52-B37C-ABEBB6E87928}"/>
          </ac:spMkLst>
        </pc:spChg>
        <pc:picChg chg="add del">
          <ac:chgData name="Talha Yunus  Çeltikci" userId="S::20280879@stu.omu.edu.tr::5a898b49-5ca2-4097-b76c-44d5edc2bdc7" providerId="AD" clId="Web-{BBD30BFB-C6BD-4952-AA34-F1212369B8AF}" dt="2020-10-26T16:50:39.567" v="53"/>
          <ac:picMkLst>
            <pc:docMk/>
            <pc:sldMk cId="1674425800" sldId="256"/>
            <ac:picMk id="4" creationId="{C38E1528-96F2-4B78-93D5-D5D4BAA62C83}"/>
          </ac:picMkLst>
        </pc:picChg>
        <pc:picChg chg="add del">
          <ac:chgData name="Talha Yunus  Çeltikci" userId="S::20280879@stu.omu.edu.tr::5a898b49-5ca2-4097-b76c-44d5edc2bdc7" providerId="AD" clId="Web-{BBD30BFB-C6BD-4952-AA34-F1212369B8AF}" dt="2020-10-26T16:50:52.505" v="55"/>
          <ac:picMkLst>
            <pc:docMk/>
            <pc:sldMk cId="1674425800" sldId="256"/>
            <ac:picMk id="6" creationId="{5C25BD4E-AB7F-4CFC-B6D8-554E13A17054}"/>
          </ac:picMkLst>
        </pc:picChg>
        <pc:picChg chg="add mod ord">
          <ac:chgData name="Talha Yunus  Çeltikci" userId="S::20280879@stu.omu.edu.tr::5a898b49-5ca2-4097-b76c-44d5edc2bdc7" providerId="AD" clId="Web-{BBD30BFB-C6BD-4952-AA34-F1212369B8AF}" dt="2020-10-26T16:54:35.996" v="85"/>
          <ac:picMkLst>
            <pc:docMk/>
            <pc:sldMk cId="1674425800" sldId="256"/>
            <ac:picMk id="11" creationId="{1774AACF-5A10-46A8-81D3-BDB82BA27F80}"/>
          </ac:picMkLst>
        </pc:picChg>
        <pc:cxnChg chg="add del">
          <ac:chgData name="Talha Yunus  Çeltikci" userId="S::20280879@stu.omu.edu.tr::5a898b49-5ca2-4097-b76c-44d5edc2bdc7" providerId="AD" clId="Web-{BBD30BFB-C6BD-4952-AA34-F1212369B8AF}" dt="2020-10-26T16:50:39.567" v="53"/>
          <ac:cxnSpMkLst>
            <pc:docMk/>
            <pc:sldMk cId="1674425800" sldId="256"/>
            <ac:cxnSpMk id="10" creationId="{32E97E5C-7A5F-424E-AAE4-654396E90799}"/>
          </ac:cxnSpMkLst>
        </pc:cxnChg>
      </pc:sldChg>
      <pc:sldChg chg="addSp delSp modSp new del mod setBg modClrScheme delDesignElem chgLayout">
        <pc:chgData name="Talha Yunus  Çeltikci" userId="S::20280879@stu.omu.edu.tr::5a898b49-5ca2-4097-b76c-44d5edc2bdc7" providerId="AD" clId="Web-{BBD30BFB-C6BD-4952-AA34-F1212369B8AF}" dt="2020-10-26T16:57:15.814" v="132"/>
        <pc:sldMkLst>
          <pc:docMk/>
          <pc:sldMk cId="1930779164" sldId="256"/>
        </pc:sldMkLst>
        <pc:spChg chg="mod ord">
          <ac:chgData name="Talha Yunus  Çeltikci" userId="S::20280879@stu.omu.edu.tr::5a898b49-5ca2-4097-b76c-44d5edc2bdc7" providerId="AD" clId="Web-{BBD30BFB-C6BD-4952-AA34-F1212369B8AF}" dt="2020-10-26T16:56:57.970" v="129"/>
          <ac:spMkLst>
            <pc:docMk/>
            <pc:sldMk cId="1930779164" sldId="256"/>
            <ac:spMk id="2" creationId="{92C5277C-A145-4D44-BBAB-A4B164E2EAD4}"/>
          </ac:spMkLst>
        </pc:spChg>
        <pc:spChg chg="del mod ord">
          <ac:chgData name="Talha Yunus  Çeltikci" userId="S::20280879@stu.omu.edu.tr::5a898b49-5ca2-4097-b76c-44d5edc2bdc7" providerId="AD" clId="Web-{BBD30BFB-C6BD-4952-AA34-F1212369B8AF}" dt="2020-10-26T16:55:26.154" v="94"/>
          <ac:spMkLst>
            <pc:docMk/>
            <pc:sldMk cId="1930779164" sldId="256"/>
            <ac:spMk id="3" creationId="{9E98DEDE-D351-4D08-B90C-644DF99457B2}"/>
          </ac:spMkLst>
        </pc:spChg>
        <pc:spChg chg="add del">
          <ac:chgData name="Talha Yunus  Çeltikci" userId="S::20280879@stu.omu.edu.tr::5a898b49-5ca2-4097-b76c-44d5edc2bdc7" providerId="AD" clId="Web-{BBD30BFB-C6BD-4952-AA34-F1212369B8AF}" dt="2020-10-26T16:56:57.970" v="129"/>
          <ac:spMkLst>
            <pc:docMk/>
            <pc:sldMk cId="1930779164" sldId="256"/>
            <ac:spMk id="5" creationId="{D9FB580A-BA0E-4D5E-90F4-C42767A78389}"/>
          </ac:spMkLst>
        </pc:spChg>
        <pc:spChg chg="add del">
          <ac:chgData name="Talha Yunus  Çeltikci" userId="S::20280879@stu.omu.edu.tr::5a898b49-5ca2-4097-b76c-44d5edc2bdc7" providerId="AD" clId="Web-{BBD30BFB-C6BD-4952-AA34-F1212369B8AF}" dt="2020-10-26T16:56:50.907" v="127"/>
          <ac:spMkLst>
            <pc:docMk/>
            <pc:sldMk cId="1930779164" sldId="256"/>
            <ac:spMk id="8" creationId="{F95DA1D8-E874-4205-B6D5-557E0C072282}"/>
          </ac:spMkLst>
        </pc:spChg>
        <pc:spChg chg="add del">
          <ac:chgData name="Talha Yunus  Çeltikci" userId="S::20280879@stu.omu.edu.tr::5a898b49-5ca2-4097-b76c-44d5edc2bdc7" providerId="AD" clId="Web-{BBD30BFB-C6BD-4952-AA34-F1212369B8AF}" dt="2020-10-26T16:56:57.970" v="129"/>
          <ac:spMkLst>
            <pc:docMk/>
            <pc:sldMk cId="1930779164" sldId="256"/>
            <ac:spMk id="10" creationId="{C5CB530E-515E-412C-9DF1-5F8FFBD6F383}"/>
          </ac:spMkLst>
        </pc:spChg>
        <pc:spChg chg="add del">
          <ac:chgData name="Talha Yunus  Çeltikci" userId="S::20280879@stu.omu.edu.tr::5a898b49-5ca2-4097-b76c-44d5edc2bdc7" providerId="AD" clId="Web-{BBD30BFB-C6BD-4952-AA34-F1212369B8AF}" dt="2020-10-26T16:56:57.970" v="129"/>
          <ac:spMkLst>
            <pc:docMk/>
            <pc:sldMk cId="1930779164" sldId="256"/>
            <ac:spMk id="12" creationId="{712D4376-A578-4FF1-94FC-245E7A6A489F}"/>
          </ac:spMkLst>
        </pc:spChg>
        <pc:spChg chg="add del">
          <ac:chgData name="Talha Yunus  Çeltikci" userId="S::20280879@stu.omu.edu.tr::5a898b49-5ca2-4097-b76c-44d5edc2bdc7" providerId="AD" clId="Web-{BBD30BFB-C6BD-4952-AA34-F1212369B8AF}" dt="2020-10-26T16:56:57.970" v="129"/>
          <ac:spMkLst>
            <pc:docMk/>
            <pc:sldMk cId="1930779164" sldId="256"/>
            <ac:spMk id="14" creationId="{AEA7509D-F04F-40CB-A0B3-EEF16499CC9F}"/>
          </ac:spMkLst>
        </pc:spChg>
        <pc:picChg chg="add del">
          <ac:chgData name="Talha Yunus  Çeltikci" userId="S::20280879@stu.omu.edu.tr::5a898b49-5ca2-4097-b76c-44d5edc2bdc7" providerId="AD" clId="Web-{BBD30BFB-C6BD-4952-AA34-F1212369B8AF}" dt="2020-10-26T16:56:50.907" v="127"/>
          <ac:picMkLst>
            <pc:docMk/>
            <pc:sldMk cId="1930779164" sldId="256"/>
            <ac:picMk id="4" creationId="{ECD4671B-D432-4AA2-8B24-0A77D3A64B63}"/>
          </ac:picMkLst>
        </pc:picChg>
        <pc:picChg chg="add del">
          <ac:chgData name="Talha Yunus  Çeltikci" userId="S::20280879@stu.omu.edu.tr::5a898b49-5ca2-4097-b76c-44d5edc2bdc7" providerId="AD" clId="Web-{BBD30BFB-C6BD-4952-AA34-F1212369B8AF}" dt="2020-10-26T16:57:06.986" v="131"/>
          <ac:picMkLst>
            <pc:docMk/>
            <pc:sldMk cId="1930779164" sldId="256"/>
            <ac:picMk id="6" creationId="{849E62F8-B8ED-4781-A827-3CCDB266FDA9}"/>
          </ac:picMkLst>
        </pc:picChg>
      </pc:sldChg>
      <pc:sldChg chg="addSp delSp modSp new del mod setBg modClrScheme chgLayout">
        <pc:chgData name="Talha Yunus  Çeltikci" userId="S::20280879@stu.omu.edu.tr::5a898b49-5ca2-4097-b76c-44d5edc2bdc7" providerId="AD" clId="Web-{BBD30BFB-C6BD-4952-AA34-F1212369B8AF}" dt="2020-10-26T17:00:00.726" v="170"/>
        <pc:sldMkLst>
          <pc:docMk/>
          <pc:sldMk cId="2341291776" sldId="256"/>
        </pc:sldMkLst>
        <pc:spChg chg="mod">
          <ac:chgData name="Talha Yunus  Çeltikci" userId="S::20280879@stu.omu.edu.tr::5a898b49-5ca2-4097-b76c-44d5edc2bdc7" providerId="AD" clId="Web-{BBD30BFB-C6BD-4952-AA34-F1212369B8AF}" dt="2020-10-26T16:59:03.349" v="167"/>
          <ac:spMkLst>
            <pc:docMk/>
            <pc:sldMk cId="2341291776" sldId="256"/>
            <ac:spMk id="2" creationId="{DA0EFEED-CEF9-4101-AF09-A528423FF06F}"/>
          </ac:spMkLst>
        </pc:spChg>
        <pc:spChg chg="del">
          <ac:chgData name="Talha Yunus  Çeltikci" userId="S::20280879@stu.omu.edu.tr::5a898b49-5ca2-4097-b76c-44d5edc2bdc7" providerId="AD" clId="Web-{BBD30BFB-C6BD-4952-AA34-F1212369B8AF}" dt="2020-10-26T16:57:27.580" v="134"/>
          <ac:spMkLst>
            <pc:docMk/>
            <pc:sldMk cId="2341291776" sldId="256"/>
            <ac:spMk id="3" creationId="{A2152673-9869-4F0F-9C8A-877D7C4C1633}"/>
          </ac:spMkLst>
        </pc:spChg>
        <pc:spChg chg="add">
          <ac:chgData name="Talha Yunus  Çeltikci" userId="S::20280879@stu.omu.edu.tr::5a898b49-5ca2-4097-b76c-44d5edc2bdc7" providerId="AD" clId="Web-{BBD30BFB-C6BD-4952-AA34-F1212369B8AF}" dt="2020-10-26T16:59:03.349" v="167"/>
          <ac:spMkLst>
            <pc:docMk/>
            <pc:sldMk cId="2341291776" sldId="256"/>
            <ac:spMk id="8" creationId="{7A18C9FB-EC4C-4DAE-8F7D-C6E5AF607958}"/>
          </ac:spMkLst>
        </pc:spChg>
        <pc:spChg chg="add">
          <ac:chgData name="Talha Yunus  Çeltikci" userId="S::20280879@stu.omu.edu.tr::5a898b49-5ca2-4097-b76c-44d5edc2bdc7" providerId="AD" clId="Web-{BBD30BFB-C6BD-4952-AA34-F1212369B8AF}" dt="2020-10-26T16:59:03.349" v="167"/>
          <ac:spMkLst>
            <pc:docMk/>
            <pc:sldMk cId="2341291776" sldId="256"/>
            <ac:spMk id="10" creationId="{3B2B1500-BB55-471C-8A9E-67288297ECE1}"/>
          </ac:spMkLst>
        </pc:spChg>
        <pc:spChg chg="add">
          <ac:chgData name="Talha Yunus  Çeltikci" userId="S::20280879@stu.omu.edu.tr::5a898b49-5ca2-4097-b76c-44d5edc2bdc7" providerId="AD" clId="Web-{BBD30BFB-C6BD-4952-AA34-F1212369B8AF}" dt="2020-10-26T16:59:03.349" v="167"/>
          <ac:spMkLst>
            <pc:docMk/>
            <pc:sldMk cId="2341291776" sldId="256"/>
            <ac:spMk id="12" creationId="{3045E22C-A99D-41BB-AF14-EF1B1E745A70}"/>
          </ac:spMkLst>
        </pc:spChg>
        <pc:picChg chg="add">
          <ac:chgData name="Talha Yunus  Çeltikci" userId="S::20280879@stu.omu.edu.tr::5a898b49-5ca2-4097-b76c-44d5edc2bdc7" providerId="AD" clId="Web-{BBD30BFB-C6BD-4952-AA34-F1212369B8AF}" dt="2020-10-26T16:59:03.349" v="167"/>
          <ac:picMkLst>
            <pc:docMk/>
            <pc:sldMk cId="2341291776" sldId="256"/>
            <ac:picMk id="4" creationId="{186EE934-2040-463A-B1CA-C1B7165302A2}"/>
          </ac:picMkLst>
        </pc:picChg>
      </pc:sldChg>
      <pc:sldChg chg="addSp delSp modSp new mod setBg modClrScheme chgLayout">
        <pc:chgData name="Talha Yunus  Çeltikci" userId="S::20280879@stu.omu.edu.tr::5a898b49-5ca2-4097-b76c-44d5edc2bdc7" providerId="AD" clId="Web-{BBD30BFB-C6BD-4952-AA34-F1212369B8AF}" dt="2020-10-26T17:02:50.403" v="220" actId="1076"/>
        <pc:sldMkLst>
          <pc:docMk/>
          <pc:sldMk cId="4128070938" sldId="256"/>
        </pc:sldMkLst>
        <pc:spChg chg="mod ord">
          <ac:chgData name="Talha Yunus  Çeltikci" userId="S::20280879@stu.omu.edu.tr::5a898b49-5ca2-4097-b76c-44d5edc2bdc7" providerId="AD" clId="Web-{BBD30BFB-C6BD-4952-AA34-F1212369B8AF}" dt="2020-10-26T17:02:50.403" v="220" actId="1076"/>
          <ac:spMkLst>
            <pc:docMk/>
            <pc:sldMk cId="4128070938" sldId="256"/>
            <ac:spMk id="2" creationId="{A21A9FFE-CF52-4633-9F2F-1EA548E84237}"/>
          </ac:spMkLst>
        </pc:spChg>
        <pc:spChg chg="del mod ord">
          <ac:chgData name="Talha Yunus  Çeltikci" userId="S::20280879@stu.omu.edu.tr::5a898b49-5ca2-4097-b76c-44d5edc2bdc7" providerId="AD" clId="Web-{BBD30BFB-C6BD-4952-AA34-F1212369B8AF}" dt="2020-10-26T17:00:37.133" v="175"/>
          <ac:spMkLst>
            <pc:docMk/>
            <pc:sldMk cId="4128070938" sldId="256"/>
            <ac:spMk id="3" creationId="{CAB53875-39EE-46A2-81C1-A14B4AB140ED}"/>
          </ac:spMkLst>
        </pc:spChg>
        <pc:spChg chg="add">
          <ac:chgData name="Talha Yunus  Çeltikci" userId="S::20280879@stu.omu.edu.tr::5a898b49-5ca2-4097-b76c-44d5edc2bdc7" providerId="AD" clId="Web-{BBD30BFB-C6BD-4952-AA34-F1212369B8AF}" dt="2020-10-26T17:01:02.556" v="209"/>
          <ac:spMkLst>
            <pc:docMk/>
            <pc:sldMk cId="4128070938" sldId="256"/>
            <ac:spMk id="8" creationId="{742DFF2D-EA41-4CBE-9659-C2917E4882E5}"/>
          </ac:spMkLst>
        </pc:spChg>
        <pc:picChg chg="add">
          <ac:chgData name="Talha Yunus  Çeltikci" userId="S::20280879@stu.omu.edu.tr::5a898b49-5ca2-4097-b76c-44d5edc2bdc7" providerId="AD" clId="Web-{BBD30BFB-C6BD-4952-AA34-F1212369B8AF}" dt="2020-10-26T17:01:02.556" v="209"/>
          <ac:picMkLst>
            <pc:docMk/>
            <pc:sldMk cId="4128070938" sldId="256"/>
            <ac:picMk id="4" creationId="{862A8EEE-970D-4AC1-B19B-2887234289DC}"/>
          </ac:picMkLst>
        </pc:picChg>
      </pc:sldChg>
      <pc:sldChg chg="new del">
        <pc:chgData name="Talha Yunus  Çeltikci" userId="S::20280879@stu.omu.edu.tr::5a898b49-5ca2-4097-b76c-44d5edc2bdc7" providerId="AD" clId="Web-{BBD30BFB-C6BD-4952-AA34-F1212369B8AF}" dt="2020-10-26T16:59:37.225" v="169"/>
        <pc:sldMkLst>
          <pc:docMk/>
          <pc:sldMk cId="718209254" sldId="257"/>
        </pc:sldMkLst>
      </pc:sldChg>
      <pc:sldChg chg="addSp delSp modSp new del mod setBg">
        <pc:chgData name="Talha Yunus  Çeltikci" userId="S::20280879@stu.omu.edu.tr::5a898b49-5ca2-4097-b76c-44d5edc2bdc7" providerId="AD" clId="Web-{BBD30BFB-C6BD-4952-AA34-F1212369B8AF}" dt="2020-10-26T16:53:52.839" v="81"/>
        <pc:sldMkLst>
          <pc:docMk/>
          <pc:sldMk cId="987230736" sldId="257"/>
        </pc:sldMkLst>
        <pc:spChg chg="del mod">
          <ac:chgData name="Talha Yunus  Çeltikci" userId="S::20280879@stu.omu.edu.tr::5a898b49-5ca2-4097-b76c-44d5edc2bdc7" providerId="AD" clId="Web-{BBD30BFB-C6BD-4952-AA34-F1212369B8AF}" dt="2020-10-26T16:53:29.104" v="77"/>
          <ac:spMkLst>
            <pc:docMk/>
            <pc:sldMk cId="987230736" sldId="257"/>
            <ac:spMk id="2" creationId="{D72FA43B-2BBB-485D-92CD-A0E3EFD264F7}"/>
          </ac:spMkLst>
        </pc:spChg>
        <pc:spChg chg="del">
          <ac:chgData name="Talha Yunus  Çeltikci" userId="S::20280879@stu.omu.edu.tr::5a898b49-5ca2-4097-b76c-44d5edc2bdc7" providerId="AD" clId="Web-{BBD30BFB-C6BD-4952-AA34-F1212369B8AF}" dt="2020-10-26T16:52:42.883" v="67"/>
          <ac:spMkLst>
            <pc:docMk/>
            <pc:sldMk cId="987230736" sldId="257"/>
            <ac:spMk id="3" creationId="{25A7543F-D649-4B7B-BEEC-B91B422E5CB8}"/>
          </ac:spMkLst>
        </pc:spChg>
        <pc:spChg chg="add del">
          <ac:chgData name="Talha Yunus  Çeltikci" userId="S::20280879@stu.omu.edu.tr::5a898b49-5ca2-4097-b76c-44d5edc2bdc7" providerId="AD" clId="Web-{BBD30BFB-C6BD-4952-AA34-F1212369B8AF}" dt="2020-10-26T16:53:47.057" v="80"/>
          <ac:spMkLst>
            <pc:docMk/>
            <pc:sldMk cId="987230736" sldId="257"/>
            <ac:spMk id="4" creationId="{8D06CE56-3881-4ADA-8CEF-D18B02C242A3}"/>
          </ac:spMkLst>
        </pc:spChg>
        <pc:spChg chg="add">
          <ac:chgData name="Talha Yunus  Çeltikci" userId="S::20280879@stu.omu.edu.tr::5a898b49-5ca2-4097-b76c-44d5edc2bdc7" providerId="AD" clId="Web-{BBD30BFB-C6BD-4952-AA34-F1212369B8AF}" dt="2020-10-26T16:53:14.072" v="75"/>
          <ac:spMkLst>
            <pc:docMk/>
            <pc:sldMk cId="987230736" sldId="257"/>
            <ac:spMk id="5" creationId="{79F3C543-62EC-4433-9C93-A2CD8764E9B4}"/>
          </ac:spMkLst>
        </pc:spChg>
        <pc:spChg chg="add">
          <ac:chgData name="Talha Yunus  Çeltikci" userId="S::20280879@stu.omu.edu.tr::5a898b49-5ca2-4097-b76c-44d5edc2bdc7" providerId="AD" clId="Web-{BBD30BFB-C6BD-4952-AA34-F1212369B8AF}" dt="2020-10-26T16:53:14.072" v="75"/>
          <ac:spMkLst>
            <pc:docMk/>
            <pc:sldMk cId="987230736" sldId="257"/>
            <ac:spMk id="6" creationId="{5463EB0A-3D7C-4AA5-BFA5-8EE5B4BA5624}"/>
          </ac:spMkLst>
        </pc:spChg>
        <pc:spChg chg="add del">
          <ac:chgData name="Talha Yunus  Çeltikci" userId="S::20280879@stu.omu.edu.tr::5a898b49-5ca2-4097-b76c-44d5edc2bdc7" providerId="AD" clId="Web-{BBD30BFB-C6BD-4952-AA34-F1212369B8AF}" dt="2020-10-26T16:53:14.072" v="74"/>
          <ac:spMkLst>
            <pc:docMk/>
            <pc:sldMk cId="987230736" sldId="257"/>
            <ac:spMk id="7" creationId="{8D06CE56-3881-4ADA-8CEF-D18B02C242A3}"/>
          </ac:spMkLst>
        </pc:spChg>
        <pc:spChg chg="add del">
          <ac:chgData name="Talha Yunus  Çeltikci" userId="S::20280879@stu.omu.edu.tr::5a898b49-5ca2-4097-b76c-44d5edc2bdc7" providerId="AD" clId="Web-{BBD30BFB-C6BD-4952-AA34-F1212369B8AF}" dt="2020-10-26T16:53:47.057" v="79"/>
          <ac:spMkLst>
            <pc:docMk/>
            <pc:sldMk cId="987230736" sldId="257"/>
            <ac:spMk id="8" creationId="{7945AD00-F967-454D-A4B2-39ABA5C88C20}"/>
          </ac:spMkLst>
        </pc:spChg>
        <pc:spChg chg="add del">
          <ac:chgData name="Talha Yunus  Çeltikci" userId="S::20280879@stu.omu.edu.tr::5a898b49-5ca2-4097-b76c-44d5edc2bdc7" providerId="AD" clId="Web-{BBD30BFB-C6BD-4952-AA34-F1212369B8AF}" dt="2020-10-26T16:53:14.072" v="74"/>
          <ac:spMkLst>
            <pc:docMk/>
            <pc:sldMk cId="987230736" sldId="257"/>
            <ac:spMk id="9" creationId="{79F3C543-62EC-4433-9C93-A2CD8764E9B4}"/>
          </ac:spMkLst>
        </pc:spChg>
        <pc:spChg chg="add">
          <ac:chgData name="Talha Yunus  Çeltikci" userId="S::20280879@stu.omu.edu.tr::5a898b49-5ca2-4097-b76c-44d5edc2bdc7" providerId="AD" clId="Web-{BBD30BFB-C6BD-4952-AA34-F1212369B8AF}" dt="2020-10-26T16:53:14.072" v="75"/>
          <ac:spMkLst>
            <pc:docMk/>
            <pc:sldMk cId="987230736" sldId="257"/>
            <ac:spMk id="10" creationId="{E9BC5B79-B912-427C-8219-E3E50943FCDE}"/>
          </ac:spMkLst>
        </pc:spChg>
        <pc:spChg chg="add del">
          <ac:chgData name="Talha Yunus  Çeltikci" userId="S::20280879@stu.omu.edu.tr::5a898b49-5ca2-4097-b76c-44d5edc2bdc7" providerId="AD" clId="Web-{BBD30BFB-C6BD-4952-AA34-F1212369B8AF}" dt="2020-10-26T16:53:14.072" v="74"/>
          <ac:spMkLst>
            <pc:docMk/>
            <pc:sldMk cId="987230736" sldId="257"/>
            <ac:spMk id="11" creationId="{1ACA2EA0-FFD3-42EC-9406-B595015ED96E}"/>
          </ac:spMkLst>
        </pc:spChg>
        <pc:spChg chg="add del">
          <ac:chgData name="Talha Yunus  Çeltikci" userId="S::20280879@stu.omu.edu.tr::5a898b49-5ca2-4097-b76c-44d5edc2bdc7" providerId="AD" clId="Web-{BBD30BFB-C6BD-4952-AA34-F1212369B8AF}" dt="2020-10-26T16:53:14.072" v="74"/>
          <ac:spMkLst>
            <pc:docMk/>
            <pc:sldMk cId="987230736" sldId="257"/>
            <ac:spMk id="13" creationId="{D5288BCE-665C-472A-8C43-664BCFA31E43}"/>
          </ac:spMkLst>
        </pc:spChg>
        <pc:spChg chg="add del mod">
          <ac:chgData name="Talha Yunus  Çeltikci" userId="S::20280879@stu.omu.edu.tr::5a898b49-5ca2-4097-b76c-44d5edc2bdc7" providerId="AD" clId="Web-{BBD30BFB-C6BD-4952-AA34-F1212369B8AF}" dt="2020-10-26T16:53:32.510" v="78"/>
          <ac:spMkLst>
            <pc:docMk/>
            <pc:sldMk cId="987230736" sldId="257"/>
            <ac:spMk id="14" creationId="{F6224024-38C1-407F-9979-78F05358FE36}"/>
          </ac:spMkLst>
        </pc:spChg>
        <pc:spChg chg="add del">
          <ac:chgData name="Talha Yunus  Çeltikci" userId="S::20280879@stu.omu.edu.tr::5a898b49-5ca2-4097-b76c-44d5edc2bdc7" providerId="AD" clId="Web-{BBD30BFB-C6BD-4952-AA34-F1212369B8AF}" dt="2020-10-26T16:53:14.072" v="74"/>
          <ac:spMkLst>
            <pc:docMk/>
            <pc:sldMk cId="987230736" sldId="257"/>
            <ac:spMk id="15" creationId="{46C57131-53A7-4C1A-BEA8-25F06A06AD29}"/>
          </ac:spMkLst>
        </pc:spChg>
      </pc:sldChg>
      <pc:sldChg chg="addSp modSp new">
        <pc:chgData name="Talha Yunus  Çeltikci" userId="S::20280879@stu.omu.edu.tr::5a898b49-5ca2-4097-b76c-44d5edc2bdc7" providerId="AD" clId="Web-{BBD30BFB-C6BD-4952-AA34-F1212369B8AF}" dt="2020-10-26T17:08:34.134" v="336" actId="14100"/>
        <pc:sldMkLst>
          <pc:docMk/>
          <pc:sldMk cId="2385852796" sldId="257"/>
        </pc:sldMkLst>
        <pc:spChg chg="mod">
          <ac:chgData name="Talha Yunus  Çeltikci" userId="S::20280879@stu.omu.edu.tr::5a898b49-5ca2-4097-b76c-44d5edc2bdc7" providerId="AD" clId="Web-{BBD30BFB-C6BD-4952-AA34-F1212369B8AF}" dt="2020-10-26T17:07:11.646" v="331" actId="20577"/>
          <ac:spMkLst>
            <pc:docMk/>
            <pc:sldMk cId="2385852796" sldId="257"/>
            <ac:spMk id="2" creationId="{20CA23E8-2B7B-42FD-ACB4-50F84BB1B12C}"/>
          </ac:spMkLst>
        </pc:spChg>
        <pc:spChg chg="add mod">
          <ac:chgData name="Talha Yunus  Çeltikci" userId="S::20280879@stu.omu.edu.tr::5a898b49-5ca2-4097-b76c-44d5edc2bdc7" providerId="AD" clId="Web-{BBD30BFB-C6BD-4952-AA34-F1212369B8AF}" dt="2020-10-26T17:08:34.134" v="336" actId="14100"/>
          <ac:spMkLst>
            <pc:docMk/>
            <pc:sldMk cId="2385852796" sldId="257"/>
            <ac:spMk id="3" creationId="{E457C2B5-EAB7-4EF8-8EF7-1DC822461E93}"/>
          </ac:spMkLst>
        </pc:spChg>
      </pc:sldChg>
      <pc:sldMasterChg chg="add del addSldLayout delSldLayout">
        <pc:chgData name="Talha Yunus  Çeltikci" userId="S::20280879@stu.omu.edu.tr::5a898b49-5ca2-4097-b76c-44d5edc2bdc7" providerId="AD" clId="Web-{BBD30BFB-C6BD-4952-AA34-F1212369B8AF}" dt="2020-10-26T16:50:52.551" v="56"/>
        <pc:sldMasterMkLst>
          <pc:docMk/>
          <pc:sldMasterMk cId="3712468873" sldId="2147483648"/>
        </pc:sldMasterMkLst>
        <pc:sldLayoutChg chg="add del">
          <pc:chgData name="Talha Yunus  Çeltikci" userId="S::20280879@stu.omu.edu.tr::5a898b49-5ca2-4097-b76c-44d5edc2bdc7" providerId="AD" clId="Web-{BBD30BFB-C6BD-4952-AA34-F1212369B8AF}" dt="2020-10-26T16:50:52.551" v="56"/>
          <pc:sldLayoutMkLst>
            <pc:docMk/>
            <pc:sldMasterMk cId="3712468873" sldId="2147483648"/>
            <pc:sldLayoutMk cId="3440994769" sldId="2147483649"/>
          </pc:sldLayoutMkLst>
        </pc:sldLayoutChg>
        <pc:sldLayoutChg chg="add del">
          <pc:chgData name="Talha Yunus  Çeltikci" userId="S::20280879@stu.omu.edu.tr::5a898b49-5ca2-4097-b76c-44d5edc2bdc7" providerId="AD" clId="Web-{BBD30BFB-C6BD-4952-AA34-F1212369B8AF}" dt="2020-10-26T16:50:52.551" v="56"/>
          <pc:sldLayoutMkLst>
            <pc:docMk/>
            <pc:sldMasterMk cId="3712468873" sldId="2147483648"/>
            <pc:sldLayoutMk cId="3944319586" sldId="2147483650"/>
          </pc:sldLayoutMkLst>
        </pc:sldLayoutChg>
        <pc:sldLayoutChg chg="add del">
          <pc:chgData name="Talha Yunus  Çeltikci" userId="S::20280879@stu.omu.edu.tr::5a898b49-5ca2-4097-b76c-44d5edc2bdc7" providerId="AD" clId="Web-{BBD30BFB-C6BD-4952-AA34-F1212369B8AF}" dt="2020-10-26T16:50:52.551" v="56"/>
          <pc:sldLayoutMkLst>
            <pc:docMk/>
            <pc:sldMasterMk cId="3712468873" sldId="2147483648"/>
            <pc:sldLayoutMk cId="1196833356" sldId="2147483651"/>
          </pc:sldLayoutMkLst>
        </pc:sldLayoutChg>
        <pc:sldLayoutChg chg="add del">
          <pc:chgData name="Talha Yunus  Çeltikci" userId="S::20280879@stu.omu.edu.tr::5a898b49-5ca2-4097-b76c-44d5edc2bdc7" providerId="AD" clId="Web-{BBD30BFB-C6BD-4952-AA34-F1212369B8AF}" dt="2020-10-26T16:50:52.551" v="56"/>
          <pc:sldLayoutMkLst>
            <pc:docMk/>
            <pc:sldMasterMk cId="3712468873" sldId="2147483648"/>
            <pc:sldLayoutMk cId="3652797130" sldId="2147483652"/>
          </pc:sldLayoutMkLst>
        </pc:sldLayoutChg>
        <pc:sldLayoutChg chg="add del">
          <pc:chgData name="Talha Yunus  Çeltikci" userId="S::20280879@stu.omu.edu.tr::5a898b49-5ca2-4097-b76c-44d5edc2bdc7" providerId="AD" clId="Web-{BBD30BFB-C6BD-4952-AA34-F1212369B8AF}" dt="2020-10-26T16:50:52.551" v="56"/>
          <pc:sldLayoutMkLst>
            <pc:docMk/>
            <pc:sldMasterMk cId="3712468873" sldId="2147483648"/>
            <pc:sldLayoutMk cId="846744319" sldId="2147483653"/>
          </pc:sldLayoutMkLst>
        </pc:sldLayoutChg>
        <pc:sldLayoutChg chg="add del">
          <pc:chgData name="Talha Yunus  Çeltikci" userId="S::20280879@stu.omu.edu.tr::5a898b49-5ca2-4097-b76c-44d5edc2bdc7" providerId="AD" clId="Web-{BBD30BFB-C6BD-4952-AA34-F1212369B8AF}" dt="2020-10-26T16:50:52.551" v="56"/>
          <pc:sldLayoutMkLst>
            <pc:docMk/>
            <pc:sldMasterMk cId="3712468873" sldId="2147483648"/>
            <pc:sldLayoutMk cId="2861482750" sldId="2147483654"/>
          </pc:sldLayoutMkLst>
        </pc:sldLayoutChg>
        <pc:sldLayoutChg chg="add del">
          <pc:chgData name="Talha Yunus  Çeltikci" userId="S::20280879@stu.omu.edu.tr::5a898b49-5ca2-4097-b76c-44d5edc2bdc7" providerId="AD" clId="Web-{BBD30BFB-C6BD-4952-AA34-F1212369B8AF}" dt="2020-10-26T16:50:52.551" v="56"/>
          <pc:sldLayoutMkLst>
            <pc:docMk/>
            <pc:sldMasterMk cId="3712468873" sldId="2147483648"/>
            <pc:sldLayoutMk cId="4199817435" sldId="2147483655"/>
          </pc:sldLayoutMkLst>
        </pc:sldLayoutChg>
        <pc:sldLayoutChg chg="add del">
          <pc:chgData name="Talha Yunus  Çeltikci" userId="S::20280879@stu.omu.edu.tr::5a898b49-5ca2-4097-b76c-44d5edc2bdc7" providerId="AD" clId="Web-{BBD30BFB-C6BD-4952-AA34-F1212369B8AF}" dt="2020-10-26T16:50:52.551" v="56"/>
          <pc:sldLayoutMkLst>
            <pc:docMk/>
            <pc:sldMasterMk cId="3712468873" sldId="2147483648"/>
            <pc:sldLayoutMk cId="2700913065" sldId="2147483656"/>
          </pc:sldLayoutMkLst>
        </pc:sldLayoutChg>
        <pc:sldLayoutChg chg="add del">
          <pc:chgData name="Talha Yunus  Çeltikci" userId="S::20280879@stu.omu.edu.tr::5a898b49-5ca2-4097-b76c-44d5edc2bdc7" providerId="AD" clId="Web-{BBD30BFB-C6BD-4952-AA34-F1212369B8AF}" dt="2020-10-26T16:50:52.551" v="56"/>
          <pc:sldLayoutMkLst>
            <pc:docMk/>
            <pc:sldMasterMk cId="3712468873" sldId="2147483648"/>
            <pc:sldLayoutMk cId="818175020" sldId="2147483657"/>
          </pc:sldLayoutMkLst>
        </pc:sldLayoutChg>
        <pc:sldLayoutChg chg="add del">
          <pc:chgData name="Talha Yunus  Çeltikci" userId="S::20280879@stu.omu.edu.tr::5a898b49-5ca2-4097-b76c-44d5edc2bdc7" providerId="AD" clId="Web-{BBD30BFB-C6BD-4952-AA34-F1212369B8AF}" dt="2020-10-26T16:50:52.551" v="56"/>
          <pc:sldLayoutMkLst>
            <pc:docMk/>
            <pc:sldMasterMk cId="3712468873" sldId="2147483648"/>
            <pc:sldLayoutMk cId="847874827" sldId="2147483658"/>
          </pc:sldLayoutMkLst>
        </pc:sldLayoutChg>
        <pc:sldLayoutChg chg="add del">
          <pc:chgData name="Talha Yunus  Çeltikci" userId="S::20280879@stu.omu.edu.tr::5a898b49-5ca2-4097-b76c-44d5edc2bdc7" providerId="AD" clId="Web-{BBD30BFB-C6BD-4952-AA34-F1212369B8AF}" dt="2020-10-26T16:50:52.551" v="56"/>
          <pc:sldLayoutMkLst>
            <pc:docMk/>
            <pc:sldMasterMk cId="3712468873" sldId="2147483648"/>
            <pc:sldLayoutMk cId="804856651" sldId="2147483659"/>
          </pc:sldLayoutMkLst>
        </pc:sldLayoutChg>
      </pc:sldMasterChg>
      <pc:sldMasterChg chg="add del addSldLayout delSldLayout">
        <pc:chgData name="Talha Yunus  Çeltikci" userId="S::20280879@stu.omu.edu.tr::5a898b49-5ca2-4097-b76c-44d5edc2bdc7" providerId="AD" clId="Web-{BBD30BFB-C6BD-4952-AA34-F1212369B8AF}" dt="2020-10-26T16:50:39.567" v="53"/>
        <pc:sldMasterMkLst>
          <pc:docMk/>
          <pc:sldMasterMk cId="1735181636" sldId="2147483679"/>
        </pc:sldMasterMkLst>
        <pc:sldLayoutChg chg="add del">
          <pc:chgData name="Talha Yunus  Çeltikci" userId="S::20280879@stu.omu.edu.tr::5a898b49-5ca2-4097-b76c-44d5edc2bdc7" providerId="AD" clId="Web-{BBD30BFB-C6BD-4952-AA34-F1212369B8AF}" dt="2020-10-26T16:50:39.567" v="53"/>
          <pc:sldLayoutMkLst>
            <pc:docMk/>
            <pc:sldMasterMk cId="1735181636" sldId="2147483679"/>
            <pc:sldLayoutMk cId="650164441" sldId="2147483668"/>
          </pc:sldLayoutMkLst>
        </pc:sldLayoutChg>
        <pc:sldLayoutChg chg="add del">
          <pc:chgData name="Talha Yunus  Çeltikci" userId="S::20280879@stu.omu.edu.tr::5a898b49-5ca2-4097-b76c-44d5edc2bdc7" providerId="AD" clId="Web-{BBD30BFB-C6BD-4952-AA34-F1212369B8AF}" dt="2020-10-26T16:50:39.567" v="53"/>
          <pc:sldLayoutMkLst>
            <pc:docMk/>
            <pc:sldMasterMk cId="1735181636" sldId="2147483679"/>
            <pc:sldLayoutMk cId="2581075111" sldId="2147483669"/>
          </pc:sldLayoutMkLst>
        </pc:sldLayoutChg>
        <pc:sldLayoutChg chg="add del">
          <pc:chgData name="Talha Yunus  Çeltikci" userId="S::20280879@stu.omu.edu.tr::5a898b49-5ca2-4097-b76c-44d5edc2bdc7" providerId="AD" clId="Web-{BBD30BFB-C6BD-4952-AA34-F1212369B8AF}" dt="2020-10-26T16:50:39.567" v="53"/>
          <pc:sldLayoutMkLst>
            <pc:docMk/>
            <pc:sldMasterMk cId="1735181636" sldId="2147483679"/>
            <pc:sldLayoutMk cId="3692531500" sldId="2147483670"/>
          </pc:sldLayoutMkLst>
        </pc:sldLayoutChg>
        <pc:sldLayoutChg chg="add del">
          <pc:chgData name="Talha Yunus  Çeltikci" userId="S::20280879@stu.omu.edu.tr::5a898b49-5ca2-4097-b76c-44d5edc2bdc7" providerId="AD" clId="Web-{BBD30BFB-C6BD-4952-AA34-F1212369B8AF}" dt="2020-10-26T16:50:39.567" v="53"/>
          <pc:sldLayoutMkLst>
            <pc:docMk/>
            <pc:sldMasterMk cId="1735181636" sldId="2147483679"/>
            <pc:sldLayoutMk cId="1829109625" sldId="2147483671"/>
          </pc:sldLayoutMkLst>
        </pc:sldLayoutChg>
        <pc:sldLayoutChg chg="add del">
          <pc:chgData name="Talha Yunus  Çeltikci" userId="S::20280879@stu.omu.edu.tr::5a898b49-5ca2-4097-b76c-44d5edc2bdc7" providerId="AD" clId="Web-{BBD30BFB-C6BD-4952-AA34-F1212369B8AF}" dt="2020-10-26T16:50:39.567" v="53"/>
          <pc:sldLayoutMkLst>
            <pc:docMk/>
            <pc:sldMasterMk cId="1735181636" sldId="2147483679"/>
            <pc:sldLayoutMk cId="1141202173" sldId="2147483672"/>
          </pc:sldLayoutMkLst>
        </pc:sldLayoutChg>
        <pc:sldLayoutChg chg="add del">
          <pc:chgData name="Talha Yunus  Çeltikci" userId="S::20280879@stu.omu.edu.tr::5a898b49-5ca2-4097-b76c-44d5edc2bdc7" providerId="AD" clId="Web-{BBD30BFB-C6BD-4952-AA34-F1212369B8AF}" dt="2020-10-26T16:50:39.567" v="53"/>
          <pc:sldLayoutMkLst>
            <pc:docMk/>
            <pc:sldMasterMk cId="1735181636" sldId="2147483679"/>
            <pc:sldLayoutMk cId="1606715912" sldId="2147483673"/>
          </pc:sldLayoutMkLst>
        </pc:sldLayoutChg>
        <pc:sldLayoutChg chg="add del">
          <pc:chgData name="Talha Yunus  Çeltikci" userId="S::20280879@stu.omu.edu.tr::5a898b49-5ca2-4097-b76c-44d5edc2bdc7" providerId="AD" clId="Web-{BBD30BFB-C6BD-4952-AA34-F1212369B8AF}" dt="2020-10-26T16:50:39.567" v="53"/>
          <pc:sldLayoutMkLst>
            <pc:docMk/>
            <pc:sldMasterMk cId="1735181636" sldId="2147483679"/>
            <pc:sldLayoutMk cId="3498453458" sldId="2147483674"/>
          </pc:sldLayoutMkLst>
        </pc:sldLayoutChg>
        <pc:sldLayoutChg chg="add del">
          <pc:chgData name="Talha Yunus  Çeltikci" userId="S::20280879@stu.omu.edu.tr::5a898b49-5ca2-4097-b76c-44d5edc2bdc7" providerId="AD" clId="Web-{BBD30BFB-C6BD-4952-AA34-F1212369B8AF}" dt="2020-10-26T16:50:39.567" v="53"/>
          <pc:sldLayoutMkLst>
            <pc:docMk/>
            <pc:sldMasterMk cId="1735181636" sldId="2147483679"/>
            <pc:sldLayoutMk cId="3380747024" sldId="2147483675"/>
          </pc:sldLayoutMkLst>
        </pc:sldLayoutChg>
        <pc:sldLayoutChg chg="add del">
          <pc:chgData name="Talha Yunus  Çeltikci" userId="S::20280879@stu.omu.edu.tr::5a898b49-5ca2-4097-b76c-44d5edc2bdc7" providerId="AD" clId="Web-{BBD30BFB-C6BD-4952-AA34-F1212369B8AF}" dt="2020-10-26T16:50:39.567" v="53"/>
          <pc:sldLayoutMkLst>
            <pc:docMk/>
            <pc:sldMasterMk cId="1735181636" sldId="2147483679"/>
            <pc:sldLayoutMk cId="1267283754" sldId="2147483676"/>
          </pc:sldLayoutMkLst>
        </pc:sldLayoutChg>
        <pc:sldLayoutChg chg="add del">
          <pc:chgData name="Talha Yunus  Çeltikci" userId="S::20280879@stu.omu.edu.tr::5a898b49-5ca2-4097-b76c-44d5edc2bdc7" providerId="AD" clId="Web-{BBD30BFB-C6BD-4952-AA34-F1212369B8AF}" dt="2020-10-26T16:50:39.567" v="53"/>
          <pc:sldLayoutMkLst>
            <pc:docMk/>
            <pc:sldMasterMk cId="1735181636" sldId="2147483679"/>
            <pc:sldLayoutMk cId="2061126691" sldId="2147483677"/>
          </pc:sldLayoutMkLst>
        </pc:sldLayoutChg>
        <pc:sldLayoutChg chg="add del">
          <pc:chgData name="Talha Yunus  Çeltikci" userId="S::20280879@stu.omu.edu.tr::5a898b49-5ca2-4097-b76c-44d5edc2bdc7" providerId="AD" clId="Web-{BBD30BFB-C6BD-4952-AA34-F1212369B8AF}" dt="2020-10-26T16:50:39.567" v="53"/>
          <pc:sldLayoutMkLst>
            <pc:docMk/>
            <pc:sldMasterMk cId="1735181636" sldId="2147483679"/>
            <pc:sldLayoutMk cId="4029220152" sldId="2147483678"/>
          </pc:sldLayoutMkLst>
        </pc:sldLayoutChg>
      </pc:sldMasterChg>
      <pc:sldMasterChg chg="add del addSldLayout delSldLayout">
        <pc:chgData name="Talha Yunus  Çeltikci" userId="S::20280879@stu.omu.edu.tr::5a898b49-5ca2-4097-b76c-44d5edc2bdc7" providerId="AD" clId="Web-{BBD30BFB-C6BD-4952-AA34-F1212369B8AF}" dt="2020-10-26T16:52:04.960" v="65"/>
        <pc:sldMasterMkLst>
          <pc:docMk/>
          <pc:sldMasterMk cId="2187851519" sldId="2147483713"/>
        </pc:sldMasterMkLst>
        <pc:sldLayoutChg chg="add del">
          <pc:chgData name="Talha Yunus  Çeltikci" userId="S::20280879@stu.omu.edu.tr::5a898b49-5ca2-4097-b76c-44d5edc2bdc7" providerId="AD" clId="Web-{BBD30BFB-C6BD-4952-AA34-F1212369B8AF}" dt="2020-10-26T16:52:04.960" v="65"/>
          <pc:sldLayoutMkLst>
            <pc:docMk/>
            <pc:sldMasterMk cId="2187851519" sldId="2147483713"/>
            <pc:sldLayoutMk cId="2810810991" sldId="2147483702"/>
          </pc:sldLayoutMkLst>
        </pc:sldLayoutChg>
        <pc:sldLayoutChg chg="add del">
          <pc:chgData name="Talha Yunus  Çeltikci" userId="S::20280879@stu.omu.edu.tr::5a898b49-5ca2-4097-b76c-44d5edc2bdc7" providerId="AD" clId="Web-{BBD30BFB-C6BD-4952-AA34-F1212369B8AF}" dt="2020-10-26T16:52:04.960" v="65"/>
          <pc:sldLayoutMkLst>
            <pc:docMk/>
            <pc:sldMasterMk cId="2187851519" sldId="2147483713"/>
            <pc:sldLayoutMk cId="521156281" sldId="2147483703"/>
          </pc:sldLayoutMkLst>
        </pc:sldLayoutChg>
        <pc:sldLayoutChg chg="add del">
          <pc:chgData name="Talha Yunus  Çeltikci" userId="S::20280879@stu.omu.edu.tr::5a898b49-5ca2-4097-b76c-44d5edc2bdc7" providerId="AD" clId="Web-{BBD30BFB-C6BD-4952-AA34-F1212369B8AF}" dt="2020-10-26T16:52:04.960" v="65"/>
          <pc:sldLayoutMkLst>
            <pc:docMk/>
            <pc:sldMasterMk cId="2187851519" sldId="2147483713"/>
            <pc:sldLayoutMk cId="1726558181" sldId="2147483704"/>
          </pc:sldLayoutMkLst>
        </pc:sldLayoutChg>
        <pc:sldLayoutChg chg="add del">
          <pc:chgData name="Talha Yunus  Çeltikci" userId="S::20280879@stu.omu.edu.tr::5a898b49-5ca2-4097-b76c-44d5edc2bdc7" providerId="AD" clId="Web-{BBD30BFB-C6BD-4952-AA34-F1212369B8AF}" dt="2020-10-26T16:52:04.960" v="65"/>
          <pc:sldLayoutMkLst>
            <pc:docMk/>
            <pc:sldMasterMk cId="2187851519" sldId="2147483713"/>
            <pc:sldLayoutMk cId="3910522311" sldId="2147483705"/>
          </pc:sldLayoutMkLst>
        </pc:sldLayoutChg>
        <pc:sldLayoutChg chg="add del">
          <pc:chgData name="Talha Yunus  Çeltikci" userId="S::20280879@stu.omu.edu.tr::5a898b49-5ca2-4097-b76c-44d5edc2bdc7" providerId="AD" clId="Web-{BBD30BFB-C6BD-4952-AA34-F1212369B8AF}" dt="2020-10-26T16:52:04.960" v="65"/>
          <pc:sldLayoutMkLst>
            <pc:docMk/>
            <pc:sldMasterMk cId="2187851519" sldId="2147483713"/>
            <pc:sldLayoutMk cId="3301001830" sldId="2147483706"/>
          </pc:sldLayoutMkLst>
        </pc:sldLayoutChg>
        <pc:sldLayoutChg chg="add del">
          <pc:chgData name="Talha Yunus  Çeltikci" userId="S::20280879@stu.omu.edu.tr::5a898b49-5ca2-4097-b76c-44d5edc2bdc7" providerId="AD" clId="Web-{BBD30BFB-C6BD-4952-AA34-F1212369B8AF}" dt="2020-10-26T16:52:04.960" v="65"/>
          <pc:sldLayoutMkLst>
            <pc:docMk/>
            <pc:sldMasterMk cId="2187851519" sldId="2147483713"/>
            <pc:sldLayoutMk cId="250426806" sldId="2147483707"/>
          </pc:sldLayoutMkLst>
        </pc:sldLayoutChg>
        <pc:sldLayoutChg chg="add del">
          <pc:chgData name="Talha Yunus  Çeltikci" userId="S::20280879@stu.omu.edu.tr::5a898b49-5ca2-4097-b76c-44d5edc2bdc7" providerId="AD" clId="Web-{BBD30BFB-C6BD-4952-AA34-F1212369B8AF}" dt="2020-10-26T16:52:04.960" v="65"/>
          <pc:sldLayoutMkLst>
            <pc:docMk/>
            <pc:sldMasterMk cId="2187851519" sldId="2147483713"/>
            <pc:sldLayoutMk cId="3987567505" sldId="2147483708"/>
          </pc:sldLayoutMkLst>
        </pc:sldLayoutChg>
        <pc:sldLayoutChg chg="add del">
          <pc:chgData name="Talha Yunus  Çeltikci" userId="S::20280879@stu.omu.edu.tr::5a898b49-5ca2-4097-b76c-44d5edc2bdc7" providerId="AD" clId="Web-{BBD30BFB-C6BD-4952-AA34-F1212369B8AF}" dt="2020-10-26T16:52:04.960" v="65"/>
          <pc:sldLayoutMkLst>
            <pc:docMk/>
            <pc:sldMasterMk cId="2187851519" sldId="2147483713"/>
            <pc:sldLayoutMk cId="4287709605" sldId="2147483709"/>
          </pc:sldLayoutMkLst>
        </pc:sldLayoutChg>
        <pc:sldLayoutChg chg="add del">
          <pc:chgData name="Talha Yunus  Çeltikci" userId="S::20280879@stu.omu.edu.tr::5a898b49-5ca2-4097-b76c-44d5edc2bdc7" providerId="AD" clId="Web-{BBD30BFB-C6BD-4952-AA34-F1212369B8AF}" dt="2020-10-26T16:52:04.960" v="65"/>
          <pc:sldLayoutMkLst>
            <pc:docMk/>
            <pc:sldMasterMk cId="2187851519" sldId="2147483713"/>
            <pc:sldLayoutMk cId="875049040" sldId="2147483710"/>
          </pc:sldLayoutMkLst>
        </pc:sldLayoutChg>
        <pc:sldLayoutChg chg="add del">
          <pc:chgData name="Talha Yunus  Çeltikci" userId="S::20280879@stu.omu.edu.tr::5a898b49-5ca2-4097-b76c-44d5edc2bdc7" providerId="AD" clId="Web-{BBD30BFB-C6BD-4952-AA34-F1212369B8AF}" dt="2020-10-26T16:52:04.960" v="65"/>
          <pc:sldLayoutMkLst>
            <pc:docMk/>
            <pc:sldMasterMk cId="2187851519" sldId="2147483713"/>
            <pc:sldLayoutMk cId="3276695274" sldId="2147483711"/>
          </pc:sldLayoutMkLst>
        </pc:sldLayoutChg>
        <pc:sldLayoutChg chg="add del">
          <pc:chgData name="Talha Yunus  Çeltikci" userId="S::20280879@stu.omu.edu.tr::5a898b49-5ca2-4097-b76c-44d5edc2bdc7" providerId="AD" clId="Web-{BBD30BFB-C6BD-4952-AA34-F1212369B8AF}" dt="2020-10-26T16:52:04.960" v="65"/>
          <pc:sldLayoutMkLst>
            <pc:docMk/>
            <pc:sldMasterMk cId="2187851519" sldId="2147483713"/>
            <pc:sldLayoutMk cId="1055457558" sldId="2147483712"/>
          </pc:sldLayoutMkLst>
        </pc:sldLayoutChg>
      </pc:sldMasterChg>
      <pc:sldMasterChg chg="add del addSldLayout delSldLayout">
        <pc:chgData name="Talha Yunus  Çeltikci" userId="S::20280879@stu.omu.edu.tr::5a898b49-5ca2-4097-b76c-44d5edc2bdc7" providerId="AD" clId="Web-{BBD30BFB-C6BD-4952-AA34-F1212369B8AF}" dt="2020-10-26T16:54:17.965" v="82"/>
        <pc:sldMasterMkLst>
          <pc:docMk/>
          <pc:sldMasterMk cId="2299981893" sldId="2147483714"/>
        </pc:sldMasterMkLst>
        <pc:sldLayoutChg chg="add del">
          <pc:chgData name="Talha Yunus  Çeltikci" userId="S::20280879@stu.omu.edu.tr::5a898b49-5ca2-4097-b76c-44d5edc2bdc7" providerId="AD" clId="Web-{BBD30BFB-C6BD-4952-AA34-F1212369B8AF}" dt="2020-10-26T16:54:17.965" v="82"/>
          <pc:sldLayoutMkLst>
            <pc:docMk/>
            <pc:sldMasterMk cId="2299981893" sldId="2147483714"/>
            <pc:sldLayoutMk cId="634924480" sldId="2147483715"/>
          </pc:sldLayoutMkLst>
        </pc:sldLayoutChg>
        <pc:sldLayoutChg chg="add del">
          <pc:chgData name="Talha Yunus  Çeltikci" userId="S::20280879@stu.omu.edu.tr::5a898b49-5ca2-4097-b76c-44d5edc2bdc7" providerId="AD" clId="Web-{BBD30BFB-C6BD-4952-AA34-F1212369B8AF}" dt="2020-10-26T16:54:17.965" v="82"/>
          <pc:sldLayoutMkLst>
            <pc:docMk/>
            <pc:sldMasterMk cId="2299981893" sldId="2147483714"/>
            <pc:sldLayoutMk cId="2865128004" sldId="2147483716"/>
          </pc:sldLayoutMkLst>
        </pc:sldLayoutChg>
        <pc:sldLayoutChg chg="add del">
          <pc:chgData name="Talha Yunus  Çeltikci" userId="S::20280879@stu.omu.edu.tr::5a898b49-5ca2-4097-b76c-44d5edc2bdc7" providerId="AD" clId="Web-{BBD30BFB-C6BD-4952-AA34-F1212369B8AF}" dt="2020-10-26T16:54:17.965" v="82"/>
          <pc:sldLayoutMkLst>
            <pc:docMk/>
            <pc:sldMasterMk cId="2299981893" sldId="2147483714"/>
            <pc:sldLayoutMk cId="131085135" sldId="2147483717"/>
          </pc:sldLayoutMkLst>
        </pc:sldLayoutChg>
        <pc:sldLayoutChg chg="add del">
          <pc:chgData name="Talha Yunus  Çeltikci" userId="S::20280879@stu.omu.edu.tr::5a898b49-5ca2-4097-b76c-44d5edc2bdc7" providerId="AD" clId="Web-{BBD30BFB-C6BD-4952-AA34-F1212369B8AF}" dt="2020-10-26T16:54:17.965" v="82"/>
          <pc:sldLayoutMkLst>
            <pc:docMk/>
            <pc:sldMasterMk cId="2299981893" sldId="2147483714"/>
            <pc:sldLayoutMk cId="568062729" sldId="2147483718"/>
          </pc:sldLayoutMkLst>
        </pc:sldLayoutChg>
        <pc:sldLayoutChg chg="add del">
          <pc:chgData name="Talha Yunus  Çeltikci" userId="S::20280879@stu.omu.edu.tr::5a898b49-5ca2-4097-b76c-44d5edc2bdc7" providerId="AD" clId="Web-{BBD30BFB-C6BD-4952-AA34-F1212369B8AF}" dt="2020-10-26T16:54:17.965" v="82"/>
          <pc:sldLayoutMkLst>
            <pc:docMk/>
            <pc:sldMasterMk cId="2299981893" sldId="2147483714"/>
            <pc:sldLayoutMk cId="1115612362" sldId="2147483719"/>
          </pc:sldLayoutMkLst>
        </pc:sldLayoutChg>
        <pc:sldLayoutChg chg="add del">
          <pc:chgData name="Talha Yunus  Çeltikci" userId="S::20280879@stu.omu.edu.tr::5a898b49-5ca2-4097-b76c-44d5edc2bdc7" providerId="AD" clId="Web-{BBD30BFB-C6BD-4952-AA34-F1212369B8AF}" dt="2020-10-26T16:54:17.965" v="82"/>
          <pc:sldLayoutMkLst>
            <pc:docMk/>
            <pc:sldMasterMk cId="2299981893" sldId="2147483714"/>
            <pc:sldLayoutMk cId="3554236048" sldId="2147483720"/>
          </pc:sldLayoutMkLst>
        </pc:sldLayoutChg>
        <pc:sldLayoutChg chg="add del">
          <pc:chgData name="Talha Yunus  Çeltikci" userId="S::20280879@stu.omu.edu.tr::5a898b49-5ca2-4097-b76c-44d5edc2bdc7" providerId="AD" clId="Web-{BBD30BFB-C6BD-4952-AA34-F1212369B8AF}" dt="2020-10-26T16:54:17.965" v="82"/>
          <pc:sldLayoutMkLst>
            <pc:docMk/>
            <pc:sldMasterMk cId="2299981893" sldId="2147483714"/>
            <pc:sldLayoutMk cId="4250861021" sldId="2147483721"/>
          </pc:sldLayoutMkLst>
        </pc:sldLayoutChg>
        <pc:sldLayoutChg chg="add del">
          <pc:chgData name="Talha Yunus  Çeltikci" userId="S::20280879@stu.omu.edu.tr::5a898b49-5ca2-4097-b76c-44d5edc2bdc7" providerId="AD" clId="Web-{BBD30BFB-C6BD-4952-AA34-F1212369B8AF}" dt="2020-10-26T16:54:17.965" v="82"/>
          <pc:sldLayoutMkLst>
            <pc:docMk/>
            <pc:sldMasterMk cId="2299981893" sldId="2147483714"/>
            <pc:sldLayoutMk cId="1524188092" sldId="2147483722"/>
          </pc:sldLayoutMkLst>
        </pc:sldLayoutChg>
        <pc:sldLayoutChg chg="add del">
          <pc:chgData name="Talha Yunus  Çeltikci" userId="S::20280879@stu.omu.edu.tr::5a898b49-5ca2-4097-b76c-44d5edc2bdc7" providerId="AD" clId="Web-{BBD30BFB-C6BD-4952-AA34-F1212369B8AF}" dt="2020-10-26T16:54:17.965" v="82"/>
          <pc:sldLayoutMkLst>
            <pc:docMk/>
            <pc:sldMasterMk cId="2299981893" sldId="2147483714"/>
            <pc:sldLayoutMk cId="174012707" sldId="2147483723"/>
          </pc:sldLayoutMkLst>
        </pc:sldLayoutChg>
        <pc:sldLayoutChg chg="add del">
          <pc:chgData name="Talha Yunus  Çeltikci" userId="S::20280879@stu.omu.edu.tr::5a898b49-5ca2-4097-b76c-44d5edc2bdc7" providerId="AD" clId="Web-{BBD30BFB-C6BD-4952-AA34-F1212369B8AF}" dt="2020-10-26T16:54:17.965" v="82"/>
          <pc:sldLayoutMkLst>
            <pc:docMk/>
            <pc:sldMasterMk cId="2299981893" sldId="2147483714"/>
            <pc:sldLayoutMk cId="1661823433" sldId="2147483724"/>
          </pc:sldLayoutMkLst>
        </pc:sldLayoutChg>
        <pc:sldLayoutChg chg="add del">
          <pc:chgData name="Talha Yunus  Çeltikci" userId="S::20280879@stu.omu.edu.tr::5a898b49-5ca2-4097-b76c-44d5edc2bdc7" providerId="AD" clId="Web-{BBD30BFB-C6BD-4952-AA34-F1212369B8AF}" dt="2020-10-26T16:54:17.965" v="82"/>
          <pc:sldLayoutMkLst>
            <pc:docMk/>
            <pc:sldMasterMk cId="2299981893" sldId="2147483714"/>
            <pc:sldLayoutMk cId="598028906" sldId="2147483725"/>
          </pc:sldLayoutMkLst>
        </pc:sldLayoutChg>
      </pc:sldMasterChg>
      <pc:sldMasterChg chg="add del addSldLayout delSldLayout">
        <pc:chgData name="Talha Yunus  Çeltikci" userId="S::20280879@stu.omu.edu.tr::5a898b49-5ca2-4097-b76c-44d5edc2bdc7" providerId="AD" clId="Web-{BBD30BFB-C6BD-4952-AA34-F1212369B8AF}" dt="2020-10-26T16:50:52.505" v="55"/>
        <pc:sldMasterMkLst>
          <pc:docMk/>
          <pc:sldMasterMk cId="2775864841" sldId="2147483725"/>
        </pc:sldMasterMkLst>
        <pc:sldLayoutChg chg="add del">
          <pc:chgData name="Talha Yunus  Çeltikci" userId="S::20280879@stu.omu.edu.tr::5a898b49-5ca2-4097-b76c-44d5edc2bdc7" providerId="AD" clId="Web-{BBD30BFB-C6BD-4952-AA34-F1212369B8AF}" dt="2020-10-26T16:50:52.505" v="55"/>
          <pc:sldLayoutMkLst>
            <pc:docMk/>
            <pc:sldMasterMk cId="2775864841" sldId="2147483725"/>
            <pc:sldLayoutMk cId="3831937976" sldId="2147483714"/>
          </pc:sldLayoutMkLst>
        </pc:sldLayoutChg>
        <pc:sldLayoutChg chg="add del">
          <pc:chgData name="Talha Yunus  Çeltikci" userId="S::20280879@stu.omu.edu.tr::5a898b49-5ca2-4097-b76c-44d5edc2bdc7" providerId="AD" clId="Web-{BBD30BFB-C6BD-4952-AA34-F1212369B8AF}" dt="2020-10-26T16:50:52.505" v="55"/>
          <pc:sldLayoutMkLst>
            <pc:docMk/>
            <pc:sldMasterMk cId="2775864841" sldId="2147483725"/>
            <pc:sldLayoutMk cId="2928656080" sldId="2147483715"/>
          </pc:sldLayoutMkLst>
        </pc:sldLayoutChg>
        <pc:sldLayoutChg chg="add del">
          <pc:chgData name="Talha Yunus  Çeltikci" userId="S::20280879@stu.omu.edu.tr::5a898b49-5ca2-4097-b76c-44d5edc2bdc7" providerId="AD" clId="Web-{BBD30BFB-C6BD-4952-AA34-F1212369B8AF}" dt="2020-10-26T16:50:52.505" v="55"/>
          <pc:sldLayoutMkLst>
            <pc:docMk/>
            <pc:sldMasterMk cId="2775864841" sldId="2147483725"/>
            <pc:sldLayoutMk cId="2623321222" sldId="2147483716"/>
          </pc:sldLayoutMkLst>
        </pc:sldLayoutChg>
        <pc:sldLayoutChg chg="add del">
          <pc:chgData name="Talha Yunus  Çeltikci" userId="S::20280879@stu.omu.edu.tr::5a898b49-5ca2-4097-b76c-44d5edc2bdc7" providerId="AD" clId="Web-{BBD30BFB-C6BD-4952-AA34-F1212369B8AF}" dt="2020-10-26T16:50:52.505" v="55"/>
          <pc:sldLayoutMkLst>
            <pc:docMk/>
            <pc:sldMasterMk cId="2775864841" sldId="2147483725"/>
            <pc:sldLayoutMk cId="1156909018" sldId="2147483717"/>
          </pc:sldLayoutMkLst>
        </pc:sldLayoutChg>
        <pc:sldLayoutChg chg="add del">
          <pc:chgData name="Talha Yunus  Çeltikci" userId="S::20280879@stu.omu.edu.tr::5a898b49-5ca2-4097-b76c-44d5edc2bdc7" providerId="AD" clId="Web-{BBD30BFB-C6BD-4952-AA34-F1212369B8AF}" dt="2020-10-26T16:50:52.505" v="55"/>
          <pc:sldLayoutMkLst>
            <pc:docMk/>
            <pc:sldMasterMk cId="2775864841" sldId="2147483725"/>
            <pc:sldLayoutMk cId="2156535994" sldId="2147483718"/>
          </pc:sldLayoutMkLst>
        </pc:sldLayoutChg>
        <pc:sldLayoutChg chg="add del">
          <pc:chgData name="Talha Yunus  Çeltikci" userId="S::20280879@stu.omu.edu.tr::5a898b49-5ca2-4097-b76c-44d5edc2bdc7" providerId="AD" clId="Web-{BBD30BFB-C6BD-4952-AA34-F1212369B8AF}" dt="2020-10-26T16:50:52.505" v="55"/>
          <pc:sldLayoutMkLst>
            <pc:docMk/>
            <pc:sldMasterMk cId="2775864841" sldId="2147483725"/>
            <pc:sldLayoutMk cId="4162562645" sldId="2147483719"/>
          </pc:sldLayoutMkLst>
        </pc:sldLayoutChg>
        <pc:sldLayoutChg chg="add del">
          <pc:chgData name="Talha Yunus  Çeltikci" userId="S::20280879@stu.omu.edu.tr::5a898b49-5ca2-4097-b76c-44d5edc2bdc7" providerId="AD" clId="Web-{BBD30BFB-C6BD-4952-AA34-F1212369B8AF}" dt="2020-10-26T16:50:52.505" v="55"/>
          <pc:sldLayoutMkLst>
            <pc:docMk/>
            <pc:sldMasterMk cId="2775864841" sldId="2147483725"/>
            <pc:sldLayoutMk cId="1283581178" sldId="2147483720"/>
          </pc:sldLayoutMkLst>
        </pc:sldLayoutChg>
        <pc:sldLayoutChg chg="add del">
          <pc:chgData name="Talha Yunus  Çeltikci" userId="S::20280879@stu.omu.edu.tr::5a898b49-5ca2-4097-b76c-44d5edc2bdc7" providerId="AD" clId="Web-{BBD30BFB-C6BD-4952-AA34-F1212369B8AF}" dt="2020-10-26T16:50:52.505" v="55"/>
          <pc:sldLayoutMkLst>
            <pc:docMk/>
            <pc:sldMasterMk cId="2775864841" sldId="2147483725"/>
            <pc:sldLayoutMk cId="3523707927" sldId="2147483721"/>
          </pc:sldLayoutMkLst>
        </pc:sldLayoutChg>
        <pc:sldLayoutChg chg="add del">
          <pc:chgData name="Talha Yunus  Çeltikci" userId="S::20280879@stu.omu.edu.tr::5a898b49-5ca2-4097-b76c-44d5edc2bdc7" providerId="AD" clId="Web-{BBD30BFB-C6BD-4952-AA34-F1212369B8AF}" dt="2020-10-26T16:50:52.505" v="55"/>
          <pc:sldLayoutMkLst>
            <pc:docMk/>
            <pc:sldMasterMk cId="2775864841" sldId="2147483725"/>
            <pc:sldLayoutMk cId="2066350884" sldId="2147483722"/>
          </pc:sldLayoutMkLst>
        </pc:sldLayoutChg>
        <pc:sldLayoutChg chg="add del">
          <pc:chgData name="Talha Yunus  Çeltikci" userId="S::20280879@stu.omu.edu.tr::5a898b49-5ca2-4097-b76c-44d5edc2bdc7" providerId="AD" clId="Web-{BBD30BFB-C6BD-4952-AA34-F1212369B8AF}" dt="2020-10-26T16:50:52.505" v="55"/>
          <pc:sldLayoutMkLst>
            <pc:docMk/>
            <pc:sldMasterMk cId="2775864841" sldId="2147483725"/>
            <pc:sldLayoutMk cId="792079556" sldId="2147483723"/>
          </pc:sldLayoutMkLst>
        </pc:sldLayoutChg>
        <pc:sldLayoutChg chg="add del">
          <pc:chgData name="Talha Yunus  Çeltikci" userId="S::20280879@stu.omu.edu.tr::5a898b49-5ca2-4097-b76c-44d5edc2bdc7" providerId="AD" clId="Web-{BBD30BFB-C6BD-4952-AA34-F1212369B8AF}" dt="2020-10-26T16:50:52.505" v="55"/>
          <pc:sldLayoutMkLst>
            <pc:docMk/>
            <pc:sldMasterMk cId="2775864841" sldId="2147483725"/>
            <pc:sldLayoutMk cId="165422696" sldId="2147483724"/>
          </pc:sldLayoutMkLst>
        </pc:sldLayoutChg>
      </pc:sldMasterChg>
      <pc:sldMasterChg chg="add del addSldLayout delSldLayout modSldLayout">
        <pc:chgData name="Talha Yunus  Çeltikci" userId="S::20280879@stu.omu.edu.tr::5a898b49-5ca2-4097-b76c-44d5edc2bdc7" providerId="AD" clId="Web-{BBD30BFB-C6BD-4952-AA34-F1212369B8AF}" dt="2020-10-26T16:54:43.450" v="86"/>
        <pc:sldMasterMkLst>
          <pc:docMk/>
          <pc:sldMasterMk cId="3813893304" sldId="2147483726"/>
        </pc:sldMasterMkLst>
        <pc:sldLayoutChg chg="add del mod replId">
          <pc:chgData name="Talha Yunus  Çeltikci" userId="S::20280879@stu.omu.edu.tr::5a898b49-5ca2-4097-b76c-44d5edc2bdc7" providerId="AD" clId="Web-{BBD30BFB-C6BD-4952-AA34-F1212369B8AF}" dt="2020-10-26T16:54:43.450" v="86"/>
          <pc:sldLayoutMkLst>
            <pc:docMk/>
            <pc:sldMasterMk cId="3813893304" sldId="2147483726"/>
            <pc:sldLayoutMk cId="3777027520" sldId="2147483727"/>
          </pc:sldLayoutMkLst>
        </pc:sldLayoutChg>
        <pc:sldLayoutChg chg="add del mod replId">
          <pc:chgData name="Talha Yunus  Çeltikci" userId="S::20280879@stu.omu.edu.tr::5a898b49-5ca2-4097-b76c-44d5edc2bdc7" providerId="AD" clId="Web-{BBD30BFB-C6BD-4952-AA34-F1212369B8AF}" dt="2020-10-26T16:54:43.450" v="86"/>
          <pc:sldLayoutMkLst>
            <pc:docMk/>
            <pc:sldMasterMk cId="3813893304" sldId="2147483726"/>
            <pc:sldLayoutMk cId="3349453802" sldId="2147483728"/>
          </pc:sldLayoutMkLst>
        </pc:sldLayoutChg>
        <pc:sldLayoutChg chg="add del mod replId">
          <pc:chgData name="Talha Yunus  Çeltikci" userId="S::20280879@stu.omu.edu.tr::5a898b49-5ca2-4097-b76c-44d5edc2bdc7" providerId="AD" clId="Web-{BBD30BFB-C6BD-4952-AA34-F1212369B8AF}" dt="2020-10-26T16:54:43.450" v="86"/>
          <pc:sldLayoutMkLst>
            <pc:docMk/>
            <pc:sldMasterMk cId="3813893304" sldId="2147483726"/>
            <pc:sldLayoutMk cId="964808779" sldId="2147483729"/>
          </pc:sldLayoutMkLst>
        </pc:sldLayoutChg>
        <pc:sldLayoutChg chg="add del mod replId">
          <pc:chgData name="Talha Yunus  Çeltikci" userId="S::20280879@stu.omu.edu.tr::5a898b49-5ca2-4097-b76c-44d5edc2bdc7" providerId="AD" clId="Web-{BBD30BFB-C6BD-4952-AA34-F1212369B8AF}" dt="2020-10-26T16:54:43.450" v="86"/>
          <pc:sldLayoutMkLst>
            <pc:docMk/>
            <pc:sldMasterMk cId="3813893304" sldId="2147483726"/>
            <pc:sldLayoutMk cId="2582837697" sldId="2147483730"/>
          </pc:sldLayoutMkLst>
        </pc:sldLayoutChg>
        <pc:sldLayoutChg chg="add del mod replId">
          <pc:chgData name="Talha Yunus  Çeltikci" userId="S::20280879@stu.omu.edu.tr::5a898b49-5ca2-4097-b76c-44d5edc2bdc7" providerId="AD" clId="Web-{BBD30BFB-C6BD-4952-AA34-F1212369B8AF}" dt="2020-10-26T16:54:43.450" v="86"/>
          <pc:sldLayoutMkLst>
            <pc:docMk/>
            <pc:sldMasterMk cId="3813893304" sldId="2147483726"/>
            <pc:sldLayoutMk cId="2960522153" sldId="2147483731"/>
          </pc:sldLayoutMkLst>
        </pc:sldLayoutChg>
        <pc:sldLayoutChg chg="add del mod replId">
          <pc:chgData name="Talha Yunus  Çeltikci" userId="S::20280879@stu.omu.edu.tr::5a898b49-5ca2-4097-b76c-44d5edc2bdc7" providerId="AD" clId="Web-{BBD30BFB-C6BD-4952-AA34-F1212369B8AF}" dt="2020-10-26T16:54:43.450" v="86"/>
          <pc:sldLayoutMkLst>
            <pc:docMk/>
            <pc:sldMasterMk cId="3813893304" sldId="2147483726"/>
            <pc:sldLayoutMk cId="2500954035" sldId="2147483732"/>
          </pc:sldLayoutMkLst>
        </pc:sldLayoutChg>
        <pc:sldLayoutChg chg="add del mod replId">
          <pc:chgData name="Talha Yunus  Çeltikci" userId="S::20280879@stu.omu.edu.tr::5a898b49-5ca2-4097-b76c-44d5edc2bdc7" providerId="AD" clId="Web-{BBD30BFB-C6BD-4952-AA34-F1212369B8AF}" dt="2020-10-26T16:54:43.450" v="86"/>
          <pc:sldLayoutMkLst>
            <pc:docMk/>
            <pc:sldMasterMk cId="3813893304" sldId="2147483726"/>
            <pc:sldLayoutMk cId="3796519742" sldId="2147483733"/>
          </pc:sldLayoutMkLst>
        </pc:sldLayoutChg>
        <pc:sldLayoutChg chg="add del mod replId">
          <pc:chgData name="Talha Yunus  Çeltikci" userId="S::20280879@stu.omu.edu.tr::5a898b49-5ca2-4097-b76c-44d5edc2bdc7" providerId="AD" clId="Web-{BBD30BFB-C6BD-4952-AA34-F1212369B8AF}" dt="2020-10-26T16:54:43.450" v="86"/>
          <pc:sldLayoutMkLst>
            <pc:docMk/>
            <pc:sldMasterMk cId="3813893304" sldId="2147483726"/>
            <pc:sldLayoutMk cId="418197934" sldId="2147483734"/>
          </pc:sldLayoutMkLst>
        </pc:sldLayoutChg>
        <pc:sldLayoutChg chg="add del mod replId">
          <pc:chgData name="Talha Yunus  Çeltikci" userId="S::20280879@stu.omu.edu.tr::5a898b49-5ca2-4097-b76c-44d5edc2bdc7" providerId="AD" clId="Web-{BBD30BFB-C6BD-4952-AA34-F1212369B8AF}" dt="2020-10-26T16:54:43.450" v="86"/>
          <pc:sldLayoutMkLst>
            <pc:docMk/>
            <pc:sldMasterMk cId="3813893304" sldId="2147483726"/>
            <pc:sldLayoutMk cId="1137894667" sldId="2147483735"/>
          </pc:sldLayoutMkLst>
        </pc:sldLayoutChg>
        <pc:sldLayoutChg chg="add del mod replId">
          <pc:chgData name="Talha Yunus  Çeltikci" userId="S::20280879@stu.omu.edu.tr::5a898b49-5ca2-4097-b76c-44d5edc2bdc7" providerId="AD" clId="Web-{BBD30BFB-C6BD-4952-AA34-F1212369B8AF}" dt="2020-10-26T16:54:43.450" v="86"/>
          <pc:sldLayoutMkLst>
            <pc:docMk/>
            <pc:sldMasterMk cId="3813893304" sldId="2147483726"/>
            <pc:sldLayoutMk cId="3634859372" sldId="2147483736"/>
          </pc:sldLayoutMkLst>
        </pc:sldLayoutChg>
        <pc:sldLayoutChg chg="add del mod replId">
          <pc:chgData name="Talha Yunus  Çeltikci" userId="S::20280879@stu.omu.edu.tr::5a898b49-5ca2-4097-b76c-44d5edc2bdc7" providerId="AD" clId="Web-{BBD30BFB-C6BD-4952-AA34-F1212369B8AF}" dt="2020-10-26T16:54:43.450" v="86"/>
          <pc:sldLayoutMkLst>
            <pc:docMk/>
            <pc:sldMasterMk cId="3813893304" sldId="2147483726"/>
            <pc:sldLayoutMk cId="3283786742" sldId="2147483737"/>
          </pc:sldLayoutMkLst>
        </pc:sldLayoutChg>
      </pc:sldMasterChg>
      <pc:sldMasterChg chg="add del addSldLayout delSldLayout modSldLayout">
        <pc:chgData name="Talha Yunus  Çeltikci" userId="S::20280879@stu.omu.edu.tr::5a898b49-5ca2-4097-b76c-44d5edc2bdc7" providerId="AD" clId="Web-{BBD30BFB-C6BD-4952-AA34-F1212369B8AF}" dt="2020-10-26T16:54:46.153" v="87"/>
        <pc:sldMasterMkLst>
          <pc:docMk/>
          <pc:sldMasterMk cId="2652005008" sldId="2147483738"/>
        </pc:sldMasterMkLst>
        <pc:sldLayoutChg chg="add del mod replId">
          <pc:chgData name="Talha Yunus  Çeltikci" userId="S::20280879@stu.omu.edu.tr::5a898b49-5ca2-4097-b76c-44d5edc2bdc7" providerId="AD" clId="Web-{BBD30BFB-C6BD-4952-AA34-F1212369B8AF}" dt="2020-10-26T16:54:46.153" v="87"/>
          <pc:sldLayoutMkLst>
            <pc:docMk/>
            <pc:sldMasterMk cId="2652005008" sldId="2147483738"/>
            <pc:sldLayoutMk cId="190653724" sldId="2147483739"/>
          </pc:sldLayoutMkLst>
        </pc:sldLayoutChg>
        <pc:sldLayoutChg chg="add del mod replId">
          <pc:chgData name="Talha Yunus  Çeltikci" userId="S::20280879@stu.omu.edu.tr::5a898b49-5ca2-4097-b76c-44d5edc2bdc7" providerId="AD" clId="Web-{BBD30BFB-C6BD-4952-AA34-F1212369B8AF}" dt="2020-10-26T16:54:46.153" v="87"/>
          <pc:sldLayoutMkLst>
            <pc:docMk/>
            <pc:sldMasterMk cId="2652005008" sldId="2147483738"/>
            <pc:sldLayoutMk cId="2926341335" sldId="2147483740"/>
          </pc:sldLayoutMkLst>
        </pc:sldLayoutChg>
        <pc:sldLayoutChg chg="add del mod replId">
          <pc:chgData name="Talha Yunus  Çeltikci" userId="S::20280879@stu.omu.edu.tr::5a898b49-5ca2-4097-b76c-44d5edc2bdc7" providerId="AD" clId="Web-{BBD30BFB-C6BD-4952-AA34-F1212369B8AF}" dt="2020-10-26T16:54:46.153" v="87"/>
          <pc:sldLayoutMkLst>
            <pc:docMk/>
            <pc:sldMasterMk cId="2652005008" sldId="2147483738"/>
            <pc:sldLayoutMk cId="3733972164" sldId="2147483741"/>
          </pc:sldLayoutMkLst>
        </pc:sldLayoutChg>
        <pc:sldLayoutChg chg="add del mod replId">
          <pc:chgData name="Talha Yunus  Çeltikci" userId="S::20280879@stu.omu.edu.tr::5a898b49-5ca2-4097-b76c-44d5edc2bdc7" providerId="AD" clId="Web-{BBD30BFB-C6BD-4952-AA34-F1212369B8AF}" dt="2020-10-26T16:54:46.153" v="87"/>
          <pc:sldLayoutMkLst>
            <pc:docMk/>
            <pc:sldMasterMk cId="2652005008" sldId="2147483738"/>
            <pc:sldLayoutMk cId="3178865619" sldId="2147483742"/>
          </pc:sldLayoutMkLst>
        </pc:sldLayoutChg>
        <pc:sldLayoutChg chg="add del mod replId">
          <pc:chgData name="Talha Yunus  Çeltikci" userId="S::20280879@stu.omu.edu.tr::5a898b49-5ca2-4097-b76c-44d5edc2bdc7" providerId="AD" clId="Web-{BBD30BFB-C6BD-4952-AA34-F1212369B8AF}" dt="2020-10-26T16:54:46.153" v="87"/>
          <pc:sldLayoutMkLst>
            <pc:docMk/>
            <pc:sldMasterMk cId="2652005008" sldId="2147483738"/>
            <pc:sldLayoutMk cId="3802534880" sldId="2147483743"/>
          </pc:sldLayoutMkLst>
        </pc:sldLayoutChg>
        <pc:sldLayoutChg chg="add del mod replId">
          <pc:chgData name="Talha Yunus  Çeltikci" userId="S::20280879@stu.omu.edu.tr::5a898b49-5ca2-4097-b76c-44d5edc2bdc7" providerId="AD" clId="Web-{BBD30BFB-C6BD-4952-AA34-F1212369B8AF}" dt="2020-10-26T16:54:46.153" v="87"/>
          <pc:sldLayoutMkLst>
            <pc:docMk/>
            <pc:sldMasterMk cId="2652005008" sldId="2147483738"/>
            <pc:sldLayoutMk cId="3956879484" sldId="2147483744"/>
          </pc:sldLayoutMkLst>
        </pc:sldLayoutChg>
        <pc:sldLayoutChg chg="add del mod replId">
          <pc:chgData name="Talha Yunus  Çeltikci" userId="S::20280879@stu.omu.edu.tr::5a898b49-5ca2-4097-b76c-44d5edc2bdc7" providerId="AD" clId="Web-{BBD30BFB-C6BD-4952-AA34-F1212369B8AF}" dt="2020-10-26T16:54:46.153" v="87"/>
          <pc:sldLayoutMkLst>
            <pc:docMk/>
            <pc:sldMasterMk cId="2652005008" sldId="2147483738"/>
            <pc:sldLayoutMk cId="2436309322" sldId="2147483745"/>
          </pc:sldLayoutMkLst>
        </pc:sldLayoutChg>
        <pc:sldLayoutChg chg="add del mod replId">
          <pc:chgData name="Talha Yunus  Çeltikci" userId="S::20280879@stu.omu.edu.tr::5a898b49-5ca2-4097-b76c-44d5edc2bdc7" providerId="AD" clId="Web-{BBD30BFB-C6BD-4952-AA34-F1212369B8AF}" dt="2020-10-26T16:54:46.153" v="87"/>
          <pc:sldLayoutMkLst>
            <pc:docMk/>
            <pc:sldMasterMk cId="2652005008" sldId="2147483738"/>
            <pc:sldLayoutMk cId="1493475514" sldId="2147483746"/>
          </pc:sldLayoutMkLst>
        </pc:sldLayoutChg>
        <pc:sldLayoutChg chg="add del mod replId">
          <pc:chgData name="Talha Yunus  Çeltikci" userId="S::20280879@stu.omu.edu.tr::5a898b49-5ca2-4097-b76c-44d5edc2bdc7" providerId="AD" clId="Web-{BBD30BFB-C6BD-4952-AA34-F1212369B8AF}" dt="2020-10-26T16:54:46.153" v="87"/>
          <pc:sldLayoutMkLst>
            <pc:docMk/>
            <pc:sldMasterMk cId="2652005008" sldId="2147483738"/>
            <pc:sldLayoutMk cId="4240673786" sldId="2147483747"/>
          </pc:sldLayoutMkLst>
        </pc:sldLayoutChg>
        <pc:sldLayoutChg chg="add del mod replId">
          <pc:chgData name="Talha Yunus  Çeltikci" userId="S::20280879@stu.omu.edu.tr::5a898b49-5ca2-4097-b76c-44d5edc2bdc7" providerId="AD" clId="Web-{BBD30BFB-C6BD-4952-AA34-F1212369B8AF}" dt="2020-10-26T16:54:46.153" v="87"/>
          <pc:sldLayoutMkLst>
            <pc:docMk/>
            <pc:sldMasterMk cId="2652005008" sldId="2147483738"/>
            <pc:sldLayoutMk cId="2364791189" sldId="2147483748"/>
          </pc:sldLayoutMkLst>
        </pc:sldLayoutChg>
        <pc:sldLayoutChg chg="add del mod replId">
          <pc:chgData name="Talha Yunus  Çeltikci" userId="S::20280879@stu.omu.edu.tr::5a898b49-5ca2-4097-b76c-44d5edc2bdc7" providerId="AD" clId="Web-{BBD30BFB-C6BD-4952-AA34-F1212369B8AF}" dt="2020-10-26T16:54:46.153" v="87"/>
          <pc:sldLayoutMkLst>
            <pc:docMk/>
            <pc:sldMasterMk cId="2652005008" sldId="2147483738"/>
            <pc:sldLayoutMk cId="2154806760" sldId="2147483749"/>
          </pc:sldLayoutMkLst>
        </pc:sldLayoutChg>
      </pc:sldMasterChg>
      <pc:sldMasterChg chg="add del addSldLayout delSldLayout modSldLayout">
        <pc:chgData name="Talha Yunus  Çeltikci" userId="S::20280879@stu.omu.edu.tr::5a898b49-5ca2-4097-b76c-44d5edc2bdc7" providerId="AD" clId="Web-{BBD30BFB-C6BD-4952-AA34-F1212369B8AF}" dt="2020-10-26T16:54:49.184" v="88"/>
        <pc:sldMasterMkLst>
          <pc:docMk/>
          <pc:sldMasterMk cId="637811227" sldId="2147483750"/>
        </pc:sldMasterMkLst>
        <pc:sldLayoutChg chg="add del mod replId">
          <pc:chgData name="Talha Yunus  Çeltikci" userId="S::20280879@stu.omu.edu.tr::5a898b49-5ca2-4097-b76c-44d5edc2bdc7" providerId="AD" clId="Web-{BBD30BFB-C6BD-4952-AA34-F1212369B8AF}" dt="2020-10-26T16:54:49.184" v="88"/>
          <pc:sldLayoutMkLst>
            <pc:docMk/>
            <pc:sldMasterMk cId="637811227" sldId="2147483750"/>
            <pc:sldLayoutMk cId="2158055921" sldId="2147483751"/>
          </pc:sldLayoutMkLst>
        </pc:sldLayoutChg>
        <pc:sldLayoutChg chg="add del mod replId">
          <pc:chgData name="Talha Yunus  Çeltikci" userId="S::20280879@stu.omu.edu.tr::5a898b49-5ca2-4097-b76c-44d5edc2bdc7" providerId="AD" clId="Web-{BBD30BFB-C6BD-4952-AA34-F1212369B8AF}" dt="2020-10-26T16:54:49.184" v="88"/>
          <pc:sldLayoutMkLst>
            <pc:docMk/>
            <pc:sldMasterMk cId="637811227" sldId="2147483750"/>
            <pc:sldLayoutMk cId="3556294953" sldId="2147483752"/>
          </pc:sldLayoutMkLst>
        </pc:sldLayoutChg>
        <pc:sldLayoutChg chg="add del mod replId">
          <pc:chgData name="Talha Yunus  Çeltikci" userId="S::20280879@stu.omu.edu.tr::5a898b49-5ca2-4097-b76c-44d5edc2bdc7" providerId="AD" clId="Web-{BBD30BFB-C6BD-4952-AA34-F1212369B8AF}" dt="2020-10-26T16:54:49.184" v="88"/>
          <pc:sldLayoutMkLst>
            <pc:docMk/>
            <pc:sldMasterMk cId="637811227" sldId="2147483750"/>
            <pc:sldLayoutMk cId="481458370" sldId="2147483753"/>
          </pc:sldLayoutMkLst>
        </pc:sldLayoutChg>
        <pc:sldLayoutChg chg="add del mod replId">
          <pc:chgData name="Talha Yunus  Çeltikci" userId="S::20280879@stu.omu.edu.tr::5a898b49-5ca2-4097-b76c-44d5edc2bdc7" providerId="AD" clId="Web-{BBD30BFB-C6BD-4952-AA34-F1212369B8AF}" dt="2020-10-26T16:54:49.184" v="88"/>
          <pc:sldLayoutMkLst>
            <pc:docMk/>
            <pc:sldMasterMk cId="637811227" sldId="2147483750"/>
            <pc:sldLayoutMk cId="3210038782" sldId="2147483754"/>
          </pc:sldLayoutMkLst>
        </pc:sldLayoutChg>
        <pc:sldLayoutChg chg="add del mod replId">
          <pc:chgData name="Talha Yunus  Çeltikci" userId="S::20280879@stu.omu.edu.tr::5a898b49-5ca2-4097-b76c-44d5edc2bdc7" providerId="AD" clId="Web-{BBD30BFB-C6BD-4952-AA34-F1212369B8AF}" dt="2020-10-26T16:54:49.184" v="88"/>
          <pc:sldLayoutMkLst>
            <pc:docMk/>
            <pc:sldMasterMk cId="637811227" sldId="2147483750"/>
            <pc:sldLayoutMk cId="3141688204" sldId="2147483755"/>
          </pc:sldLayoutMkLst>
        </pc:sldLayoutChg>
        <pc:sldLayoutChg chg="add del mod replId">
          <pc:chgData name="Talha Yunus  Çeltikci" userId="S::20280879@stu.omu.edu.tr::5a898b49-5ca2-4097-b76c-44d5edc2bdc7" providerId="AD" clId="Web-{BBD30BFB-C6BD-4952-AA34-F1212369B8AF}" dt="2020-10-26T16:54:49.184" v="88"/>
          <pc:sldLayoutMkLst>
            <pc:docMk/>
            <pc:sldMasterMk cId="637811227" sldId="2147483750"/>
            <pc:sldLayoutMk cId="851368638" sldId="2147483756"/>
          </pc:sldLayoutMkLst>
        </pc:sldLayoutChg>
        <pc:sldLayoutChg chg="add del mod replId">
          <pc:chgData name="Talha Yunus  Çeltikci" userId="S::20280879@stu.omu.edu.tr::5a898b49-5ca2-4097-b76c-44d5edc2bdc7" providerId="AD" clId="Web-{BBD30BFB-C6BD-4952-AA34-F1212369B8AF}" dt="2020-10-26T16:54:49.184" v="88"/>
          <pc:sldLayoutMkLst>
            <pc:docMk/>
            <pc:sldMasterMk cId="637811227" sldId="2147483750"/>
            <pc:sldLayoutMk cId="2264504953" sldId="2147483757"/>
          </pc:sldLayoutMkLst>
        </pc:sldLayoutChg>
        <pc:sldLayoutChg chg="add del mod replId">
          <pc:chgData name="Talha Yunus  Çeltikci" userId="S::20280879@stu.omu.edu.tr::5a898b49-5ca2-4097-b76c-44d5edc2bdc7" providerId="AD" clId="Web-{BBD30BFB-C6BD-4952-AA34-F1212369B8AF}" dt="2020-10-26T16:54:49.184" v="88"/>
          <pc:sldLayoutMkLst>
            <pc:docMk/>
            <pc:sldMasterMk cId="637811227" sldId="2147483750"/>
            <pc:sldLayoutMk cId="1245452824" sldId="2147483758"/>
          </pc:sldLayoutMkLst>
        </pc:sldLayoutChg>
        <pc:sldLayoutChg chg="add del mod replId">
          <pc:chgData name="Talha Yunus  Çeltikci" userId="S::20280879@stu.omu.edu.tr::5a898b49-5ca2-4097-b76c-44d5edc2bdc7" providerId="AD" clId="Web-{BBD30BFB-C6BD-4952-AA34-F1212369B8AF}" dt="2020-10-26T16:54:49.184" v="88"/>
          <pc:sldLayoutMkLst>
            <pc:docMk/>
            <pc:sldMasterMk cId="637811227" sldId="2147483750"/>
            <pc:sldLayoutMk cId="3569364433" sldId="2147483759"/>
          </pc:sldLayoutMkLst>
        </pc:sldLayoutChg>
        <pc:sldLayoutChg chg="add del mod replId">
          <pc:chgData name="Talha Yunus  Çeltikci" userId="S::20280879@stu.omu.edu.tr::5a898b49-5ca2-4097-b76c-44d5edc2bdc7" providerId="AD" clId="Web-{BBD30BFB-C6BD-4952-AA34-F1212369B8AF}" dt="2020-10-26T16:54:49.184" v="88"/>
          <pc:sldLayoutMkLst>
            <pc:docMk/>
            <pc:sldMasterMk cId="637811227" sldId="2147483750"/>
            <pc:sldLayoutMk cId="463510741" sldId="2147483760"/>
          </pc:sldLayoutMkLst>
        </pc:sldLayoutChg>
        <pc:sldLayoutChg chg="add del mod replId">
          <pc:chgData name="Talha Yunus  Çeltikci" userId="S::20280879@stu.omu.edu.tr::5a898b49-5ca2-4097-b76c-44d5edc2bdc7" providerId="AD" clId="Web-{BBD30BFB-C6BD-4952-AA34-F1212369B8AF}" dt="2020-10-26T16:54:49.184" v="88"/>
          <pc:sldLayoutMkLst>
            <pc:docMk/>
            <pc:sldMasterMk cId="637811227" sldId="2147483750"/>
            <pc:sldLayoutMk cId="779391446" sldId="2147483761"/>
          </pc:sldLayoutMkLst>
        </pc:sldLayoutChg>
      </pc:sldMasterChg>
      <pc:sldMasterChg chg="add del addSldLayout delSldLayout modSldLayout">
        <pc:chgData name="Talha Yunus  Çeltikci" userId="S::20280879@stu.omu.edu.tr::5a898b49-5ca2-4097-b76c-44d5edc2bdc7" providerId="AD" clId="Web-{BBD30BFB-C6BD-4952-AA34-F1212369B8AF}" dt="2020-10-26T16:54:52.263" v="89"/>
        <pc:sldMasterMkLst>
          <pc:docMk/>
          <pc:sldMasterMk cId="373104512" sldId="2147483762"/>
        </pc:sldMasterMkLst>
        <pc:sldLayoutChg chg="add del mod replId">
          <pc:chgData name="Talha Yunus  Çeltikci" userId="S::20280879@stu.omu.edu.tr::5a898b49-5ca2-4097-b76c-44d5edc2bdc7" providerId="AD" clId="Web-{BBD30BFB-C6BD-4952-AA34-F1212369B8AF}" dt="2020-10-26T16:54:52.263" v="89"/>
          <pc:sldLayoutMkLst>
            <pc:docMk/>
            <pc:sldMasterMk cId="373104512" sldId="2147483762"/>
            <pc:sldLayoutMk cId="1727913961" sldId="2147483763"/>
          </pc:sldLayoutMkLst>
        </pc:sldLayoutChg>
        <pc:sldLayoutChg chg="add del mod replId">
          <pc:chgData name="Talha Yunus  Çeltikci" userId="S::20280879@stu.omu.edu.tr::5a898b49-5ca2-4097-b76c-44d5edc2bdc7" providerId="AD" clId="Web-{BBD30BFB-C6BD-4952-AA34-F1212369B8AF}" dt="2020-10-26T16:54:52.263" v="89"/>
          <pc:sldLayoutMkLst>
            <pc:docMk/>
            <pc:sldMasterMk cId="373104512" sldId="2147483762"/>
            <pc:sldLayoutMk cId="2654174669" sldId="2147483764"/>
          </pc:sldLayoutMkLst>
        </pc:sldLayoutChg>
        <pc:sldLayoutChg chg="add del mod replId">
          <pc:chgData name="Talha Yunus  Çeltikci" userId="S::20280879@stu.omu.edu.tr::5a898b49-5ca2-4097-b76c-44d5edc2bdc7" providerId="AD" clId="Web-{BBD30BFB-C6BD-4952-AA34-F1212369B8AF}" dt="2020-10-26T16:54:52.263" v="89"/>
          <pc:sldLayoutMkLst>
            <pc:docMk/>
            <pc:sldMasterMk cId="373104512" sldId="2147483762"/>
            <pc:sldLayoutMk cId="3785112110" sldId="2147483765"/>
          </pc:sldLayoutMkLst>
        </pc:sldLayoutChg>
        <pc:sldLayoutChg chg="add del mod replId">
          <pc:chgData name="Talha Yunus  Çeltikci" userId="S::20280879@stu.omu.edu.tr::5a898b49-5ca2-4097-b76c-44d5edc2bdc7" providerId="AD" clId="Web-{BBD30BFB-C6BD-4952-AA34-F1212369B8AF}" dt="2020-10-26T16:54:52.263" v="89"/>
          <pc:sldLayoutMkLst>
            <pc:docMk/>
            <pc:sldMasterMk cId="373104512" sldId="2147483762"/>
            <pc:sldLayoutMk cId="1193487051" sldId="2147483766"/>
          </pc:sldLayoutMkLst>
        </pc:sldLayoutChg>
        <pc:sldLayoutChg chg="add del mod replId">
          <pc:chgData name="Talha Yunus  Çeltikci" userId="S::20280879@stu.omu.edu.tr::5a898b49-5ca2-4097-b76c-44d5edc2bdc7" providerId="AD" clId="Web-{BBD30BFB-C6BD-4952-AA34-F1212369B8AF}" dt="2020-10-26T16:54:52.263" v="89"/>
          <pc:sldLayoutMkLst>
            <pc:docMk/>
            <pc:sldMasterMk cId="373104512" sldId="2147483762"/>
            <pc:sldLayoutMk cId="589879796" sldId="2147483767"/>
          </pc:sldLayoutMkLst>
        </pc:sldLayoutChg>
        <pc:sldLayoutChg chg="add del mod replId">
          <pc:chgData name="Talha Yunus  Çeltikci" userId="S::20280879@stu.omu.edu.tr::5a898b49-5ca2-4097-b76c-44d5edc2bdc7" providerId="AD" clId="Web-{BBD30BFB-C6BD-4952-AA34-F1212369B8AF}" dt="2020-10-26T16:54:52.263" v="89"/>
          <pc:sldLayoutMkLst>
            <pc:docMk/>
            <pc:sldMasterMk cId="373104512" sldId="2147483762"/>
            <pc:sldLayoutMk cId="2603394629" sldId="2147483768"/>
          </pc:sldLayoutMkLst>
        </pc:sldLayoutChg>
        <pc:sldLayoutChg chg="add del mod replId">
          <pc:chgData name="Talha Yunus  Çeltikci" userId="S::20280879@stu.omu.edu.tr::5a898b49-5ca2-4097-b76c-44d5edc2bdc7" providerId="AD" clId="Web-{BBD30BFB-C6BD-4952-AA34-F1212369B8AF}" dt="2020-10-26T16:54:52.263" v="89"/>
          <pc:sldLayoutMkLst>
            <pc:docMk/>
            <pc:sldMasterMk cId="373104512" sldId="2147483762"/>
            <pc:sldLayoutMk cId="1677238514" sldId="2147483769"/>
          </pc:sldLayoutMkLst>
        </pc:sldLayoutChg>
        <pc:sldLayoutChg chg="add del mod replId">
          <pc:chgData name="Talha Yunus  Çeltikci" userId="S::20280879@stu.omu.edu.tr::5a898b49-5ca2-4097-b76c-44d5edc2bdc7" providerId="AD" clId="Web-{BBD30BFB-C6BD-4952-AA34-F1212369B8AF}" dt="2020-10-26T16:54:52.263" v="89"/>
          <pc:sldLayoutMkLst>
            <pc:docMk/>
            <pc:sldMasterMk cId="373104512" sldId="2147483762"/>
            <pc:sldLayoutMk cId="1553946256" sldId="2147483770"/>
          </pc:sldLayoutMkLst>
        </pc:sldLayoutChg>
        <pc:sldLayoutChg chg="add del mod replId">
          <pc:chgData name="Talha Yunus  Çeltikci" userId="S::20280879@stu.omu.edu.tr::5a898b49-5ca2-4097-b76c-44d5edc2bdc7" providerId="AD" clId="Web-{BBD30BFB-C6BD-4952-AA34-F1212369B8AF}" dt="2020-10-26T16:54:52.263" v="89"/>
          <pc:sldLayoutMkLst>
            <pc:docMk/>
            <pc:sldMasterMk cId="373104512" sldId="2147483762"/>
            <pc:sldLayoutMk cId="1302053729" sldId="2147483771"/>
          </pc:sldLayoutMkLst>
        </pc:sldLayoutChg>
        <pc:sldLayoutChg chg="add del mod replId">
          <pc:chgData name="Talha Yunus  Çeltikci" userId="S::20280879@stu.omu.edu.tr::5a898b49-5ca2-4097-b76c-44d5edc2bdc7" providerId="AD" clId="Web-{BBD30BFB-C6BD-4952-AA34-F1212369B8AF}" dt="2020-10-26T16:54:52.263" v="89"/>
          <pc:sldLayoutMkLst>
            <pc:docMk/>
            <pc:sldMasterMk cId="373104512" sldId="2147483762"/>
            <pc:sldLayoutMk cId="1747244685" sldId="2147483772"/>
          </pc:sldLayoutMkLst>
        </pc:sldLayoutChg>
        <pc:sldLayoutChg chg="add del mod replId">
          <pc:chgData name="Talha Yunus  Çeltikci" userId="S::20280879@stu.omu.edu.tr::5a898b49-5ca2-4097-b76c-44d5edc2bdc7" providerId="AD" clId="Web-{BBD30BFB-C6BD-4952-AA34-F1212369B8AF}" dt="2020-10-26T16:54:52.263" v="89"/>
          <pc:sldLayoutMkLst>
            <pc:docMk/>
            <pc:sldMasterMk cId="373104512" sldId="2147483762"/>
            <pc:sldLayoutMk cId="945982214" sldId="2147483773"/>
          </pc:sldLayoutMkLst>
        </pc:sldLayoutChg>
      </pc:sldMasterChg>
      <pc:sldMasterChg chg="add del addSldLayout delSldLayout modSldLayout">
        <pc:chgData name="Talha Yunus  Çeltikci" userId="S::20280879@stu.omu.edu.tr::5a898b49-5ca2-4097-b76c-44d5edc2bdc7" providerId="AD" clId="Web-{BBD30BFB-C6BD-4952-AA34-F1212369B8AF}" dt="2020-10-26T16:54:55.185" v="90"/>
        <pc:sldMasterMkLst>
          <pc:docMk/>
          <pc:sldMasterMk cId="1465182422" sldId="2147483774"/>
        </pc:sldMasterMkLst>
        <pc:sldLayoutChg chg="add del mod replId">
          <pc:chgData name="Talha Yunus  Çeltikci" userId="S::20280879@stu.omu.edu.tr::5a898b49-5ca2-4097-b76c-44d5edc2bdc7" providerId="AD" clId="Web-{BBD30BFB-C6BD-4952-AA34-F1212369B8AF}" dt="2020-10-26T16:54:55.185" v="90"/>
          <pc:sldLayoutMkLst>
            <pc:docMk/>
            <pc:sldMasterMk cId="1465182422" sldId="2147483774"/>
            <pc:sldLayoutMk cId="4081990383" sldId="2147483775"/>
          </pc:sldLayoutMkLst>
        </pc:sldLayoutChg>
        <pc:sldLayoutChg chg="add del mod replId">
          <pc:chgData name="Talha Yunus  Çeltikci" userId="S::20280879@stu.omu.edu.tr::5a898b49-5ca2-4097-b76c-44d5edc2bdc7" providerId="AD" clId="Web-{BBD30BFB-C6BD-4952-AA34-F1212369B8AF}" dt="2020-10-26T16:54:55.185" v="90"/>
          <pc:sldLayoutMkLst>
            <pc:docMk/>
            <pc:sldMasterMk cId="1465182422" sldId="2147483774"/>
            <pc:sldLayoutMk cId="4286724667" sldId="2147483776"/>
          </pc:sldLayoutMkLst>
        </pc:sldLayoutChg>
        <pc:sldLayoutChg chg="add del mod replId">
          <pc:chgData name="Talha Yunus  Çeltikci" userId="S::20280879@stu.omu.edu.tr::5a898b49-5ca2-4097-b76c-44d5edc2bdc7" providerId="AD" clId="Web-{BBD30BFB-C6BD-4952-AA34-F1212369B8AF}" dt="2020-10-26T16:54:55.185" v="90"/>
          <pc:sldLayoutMkLst>
            <pc:docMk/>
            <pc:sldMasterMk cId="1465182422" sldId="2147483774"/>
            <pc:sldLayoutMk cId="1021492103" sldId="2147483777"/>
          </pc:sldLayoutMkLst>
        </pc:sldLayoutChg>
        <pc:sldLayoutChg chg="add del mod replId">
          <pc:chgData name="Talha Yunus  Çeltikci" userId="S::20280879@stu.omu.edu.tr::5a898b49-5ca2-4097-b76c-44d5edc2bdc7" providerId="AD" clId="Web-{BBD30BFB-C6BD-4952-AA34-F1212369B8AF}" dt="2020-10-26T16:54:55.185" v="90"/>
          <pc:sldLayoutMkLst>
            <pc:docMk/>
            <pc:sldMasterMk cId="1465182422" sldId="2147483774"/>
            <pc:sldLayoutMk cId="1215519727" sldId="2147483778"/>
          </pc:sldLayoutMkLst>
        </pc:sldLayoutChg>
        <pc:sldLayoutChg chg="add del mod replId">
          <pc:chgData name="Talha Yunus  Çeltikci" userId="S::20280879@stu.omu.edu.tr::5a898b49-5ca2-4097-b76c-44d5edc2bdc7" providerId="AD" clId="Web-{BBD30BFB-C6BD-4952-AA34-F1212369B8AF}" dt="2020-10-26T16:54:55.185" v="90"/>
          <pc:sldLayoutMkLst>
            <pc:docMk/>
            <pc:sldMasterMk cId="1465182422" sldId="2147483774"/>
            <pc:sldLayoutMk cId="1775032411" sldId="2147483779"/>
          </pc:sldLayoutMkLst>
        </pc:sldLayoutChg>
        <pc:sldLayoutChg chg="add del mod replId">
          <pc:chgData name="Talha Yunus  Çeltikci" userId="S::20280879@stu.omu.edu.tr::5a898b49-5ca2-4097-b76c-44d5edc2bdc7" providerId="AD" clId="Web-{BBD30BFB-C6BD-4952-AA34-F1212369B8AF}" dt="2020-10-26T16:54:55.185" v="90"/>
          <pc:sldLayoutMkLst>
            <pc:docMk/>
            <pc:sldMasterMk cId="1465182422" sldId="2147483774"/>
            <pc:sldLayoutMk cId="2516690879" sldId="2147483780"/>
          </pc:sldLayoutMkLst>
        </pc:sldLayoutChg>
        <pc:sldLayoutChg chg="add del mod replId">
          <pc:chgData name="Talha Yunus  Çeltikci" userId="S::20280879@stu.omu.edu.tr::5a898b49-5ca2-4097-b76c-44d5edc2bdc7" providerId="AD" clId="Web-{BBD30BFB-C6BD-4952-AA34-F1212369B8AF}" dt="2020-10-26T16:54:55.185" v="90"/>
          <pc:sldLayoutMkLst>
            <pc:docMk/>
            <pc:sldMasterMk cId="1465182422" sldId="2147483774"/>
            <pc:sldLayoutMk cId="2208480937" sldId="2147483781"/>
          </pc:sldLayoutMkLst>
        </pc:sldLayoutChg>
        <pc:sldLayoutChg chg="add del mod replId">
          <pc:chgData name="Talha Yunus  Çeltikci" userId="S::20280879@stu.omu.edu.tr::5a898b49-5ca2-4097-b76c-44d5edc2bdc7" providerId="AD" clId="Web-{BBD30BFB-C6BD-4952-AA34-F1212369B8AF}" dt="2020-10-26T16:54:55.185" v="90"/>
          <pc:sldLayoutMkLst>
            <pc:docMk/>
            <pc:sldMasterMk cId="1465182422" sldId="2147483774"/>
            <pc:sldLayoutMk cId="3125078897" sldId="2147483782"/>
          </pc:sldLayoutMkLst>
        </pc:sldLayoutChg>
        <pc:sldLayoutChg chg="add del mod replId">
          <pc:chgData name="Talha Yunus  Çeltikci" userId="S::20280879@stu.omu.edu.tr::5a898b49-5ca2-4097-b76c-44d5edc2bdc7" providerId="AD" clId="Web-{BBD30BFB-C6BD-4952-AA34-F1212369B8AF}" dt="2020-10-26T16:54:55.185" v="90"/>
          <pc:sldLayoutMkLst>
            <pc:docMk/>
            <pc:sldMasterMk cId="1465182422" sldId="2147483774"/>
            <pc:sldLayoutMk cId="3900210491" sldId="2147483783"/>
          </pc:sldLayoutMkLst>
        </pc:sldLayoutChg>
        <pc:sldLayoutChg chg="add del mod replId">
          <pc:chgData name="Talha Yunus  Çeltikci" userId="S::20280879@stu.omu.edu.tr::5a898b49-5ca2-4097-b76c-44d5edc2bdc7" providerId="AD" clId="Web-{BBD30BFB-C6BD-4952-AA34-F1212369B8AF}" dt="2020-10-26T16:54:55.185" v="90"/>
          <pc:sldLayoutMkLst>
            <pc:docMk/>
            <pc:sldMasterMk cId="1465182422" sldId="2147483774"/>
            <pc:sldLayoutMk cId="3941350989" sldId="2147483784"/>
          </pc:sldLayoutMkLst>
        </pc:sldLayoutChg>
        <pc:sldLayoutChg chg="add del mod replId">
          <pc:chgData name="Talha Yunus  Çeltikci" userId="S::20280879@stu.omu.edu.tr::5a898b49-5ca2-4097-b76c-44d5edc2bdc7" providerId="AD" clId="Web-{BBD30BFB-C6BD-4952-AA34-F1212369B8AF}" dt="2020-10-26T16:54:55.185" v="90"/>
          <pc:sldLayoutMkLst>
            <pc:docMk/>
            <pc:sldMasterMk cId="1465182422" sldId="2147483774"/>
            <pc:sldLayoutMk cId="3975644270" sldId="2147483785"/>
          </pc:sldLayoutMkLst>
        </pc:sldLayoutChg>
        <pc:sldLayoutChg chg="add del mod replId">
          <pc:chgData name="Talha Yunus  Çeltikci" userId="S::20280879@stu.omu.edu.tr::5a898b49-5ca2-4097-b76c-44d5edc2bdc7" providerId="AD" clId="Web-{BBD30BFB-C6BD-4952-AA34-F1212369B8AF}" dt="2020-10-26T16:54:55.185" v="90"/>
          <pc:sldLayoutMkLst>
            <pc:docMk/>
            <pc:sldMasterMk cId="1465182422" sldId="2147483774"/>
            <pc:sldLayoutMk cId="2494045918" sldId="2147483786"/>
          </pc:sldLayoutMkLst>
        </pc:sldLayoutChg>
        <pc:sldLayoutChg chg="add del mod replId">
          <pc:chgData name="Talha Yunus  Çeltikci" userId="S::20280879@stu.omu.edu.tr::5a898b49-5ca2-4097-b76c-44d5edc2bdc7" providerId="AD" clId="Web-{BBD30BFB-C6BD-4952-AA34-F1212369B8AF}" dt="2020-10-26T16:54:55.185" v="90"/>
          <pc:sldLayoutMkLst>
            <pc:docMk/>
            <pc:sldMasterMk cId="1465182422" sldId="2147483774"/>
            <pc:sldLayoutMk cId="306644821" sldId="2147483787"/>
          </pc:sldLayoutMkLst>
        </pc:sldLayoutChg>
        <pc:sldLayoutChg chg="add del mod replId">
          <pc:chgData name="Talha Yunus  Çeltikci" userId="S::20280879@stu.omu.edu.tr::5a898b49-5ca2-4097-b76c-44d5edc2bdc7" providerId="AD" clId="Web-{BBD30BFB-C6BD-4952-AA34-F1212369B8AF}" dt="2020-10-26T16:54:55.185" v="90"/>
          <pc:sldLayoutMkLst>
            <pc:docMk/>
            <pc:sldMasterMk cId="1465182422" sldId="2147483774"/>
            <pc:sldLayoutMk cId="1036641235" sldId="2147483788"/>
          </pc:sldLayoutMkLst>
        </pc:sldLayoutChg>
        <pc:sldLayoutChg chg="add del mod replId">
          <pc:chgData name="Talha Yunus  Çeltikci" userId="S::20280879@stu.omu.edu.tr::5a898b49-5ca2-4097-b76c-44d5edc2bdc7" providerId="AD" clId="Web-{BBD30BFB-C6BD-4952-AA34-F1212369B8AF}" dt="2020-10-26T16:54:55.185" v="90"/>
          <pc:sldLayoutMkLst>
            <pc:docMk/>
            <pc:sldMasterMk cId="1465182422" sldId="2147483774"/>
            <pc:sldLayoutMk cId="3359054543" sldId="2147483789"/>
          </pc:sldLayoutMkLst>
        </pc:sldLayoutChg>
        <pc:sldLayoutChg chg="add del mod replId">
          <pc:chgData name="Talha Yunus  Çeltikci" userId="S::20280879@stu.omu.edu.tr::5a898b49-5ca2-4097-b76c-44d5edc2bdc7" providerId="AD" clId="Web-{BBD30BFB-C6BD-4952-AA34-F1212369B8AF}" dt="2020-10-26T16:54:55.185" v="90"/>
          <pc:sldLayoutMkLst>
            <pc:docMk/>
            <pc:sldMasterMk cId="1465182422" sldId="2147483774"/>
            <pc:sldLayoutMk cId="467726230" sldId="2147483790"/>
          </pc:sldLayoutMkLst>
        </pc:sldLayoutChg>
        <pc:sldLayoutChg chg="add del mod replId">
          <pc:chgData name="Talha Yunus  Çeltikci" userId="S::20280879@stu.omu.edu.tr::5a898b49-5ca2-4097-b76c-44d5edc2bdc7" providerId="AD" clId="Web-{BBD30BFB-C6BD-4952-AA34-F1212369B8AF}" dt="2020-10-26T16:54:55.185" v="90"/>
          <pc:sldLayoutMkLst>
            <pc:docMk/>
            <pc:sldMasterMk cId="1465182422" sldId="2147483774"/>
            <pc:sldLayoutMk cId="3504600269" sldId="2147483791"/>
          </pc:sldLayoutMkLst>
        </pc:sldLayoutChg>
      </pc:sldMasterChg>
      <pc:sldMasterChg chg="add del addSldLayout delSldLayout modSldLayout">
        <pc:chgData name="Talha Yunus  Çeltikci" userId="S::20280879@stu.omu.edu.tr::5a898b49-5ca2-4097-b76c-44d5edc2bdc7" providerId="AD" clId="Web-{BBD30BFB-C6BD-4952-AA34-F1212369B8AF}" dt="2020-10-26T16:55:09.138" v="93"/>
        <pc:sldMasterMkLst>
          <pc:docMk/>
          <pc:sldMasterMk cId="3741574743" sldId="2147483792"/>
        </pc:sldMasterMkLst>
        <pc:sldLayoutChg chg="add del mod replId">
          <pc:chgData name="Talha Yunus  Çeltikci" userId="S::20280879@stu.omu.edu.tr::5a898b49-5ca2-4097-b76c-44d5edc2bdc7" providerId="AD" clId="Web-{BBD30BFB-C6BD-4952-AA34-F1212369B8AF}" dt="2020-10-26T16:55:09.138" v="93"/>
          <pc:sldLayoutMkLst>
            <pc:docMk/>
            <pc:sldMasterMk cId="3741574743" sldId="2147483792"/>
            <pc:sldLayoutMk cId="844648200" sldId="2147483793"/>
          </pc:sldLayoutMkLst>
        </pc:sldLayoutChg>
        <pc:sldLayoutChg chg="add del mod replId">
          <pc:chgData name="Talha Yunus  Çeltikci" userId="S::20280879@stu.omu.edu.tr::5a898b49-5ca2-4097-b76c-44d5edc2bdc7" providerId="AD" clId="Web-{BBD30BFB-C6BD-4952-AA34-F1212369B8AF}" dt="2020-10-26T16:55:09.138" v="93"/>
          <pc:sldLayoutMkLst>
            <pc:docMk/>
            <pc:sldMasterMk cId="3741574743" sldId="2147483792"/>
            <pc:sldLayoutMk cId="3168232005" sldId="2147483794"/>
          </pc:sldLayoutMkLst>
        </pc:sldLayoutChg>
        <pc:sldLayoutChg chg="add del mod replId">
          <pc:chgData name="Talha Yunus  Çeltikci" userId="S::20280879@stu.omu.edu.tr::5a898b49-5ca2-4097-b76c-44d5edc2bdc7" providerId="AD" clId="Web-{BBD30BFB-C6BD-4952-AA34-F1212369B8AF}" dt="2020-10-26T16:55:09.138" v="93"/>
          <pc:sldLayoutMkLst>
            <pc:docMk/>
            <pc:sldMasterMk cId="3741574743" sldId="2147483792"/>
            <pc:sldLayoutMk cId="608496601" sldId="2147483795"/>
          </pc:sldLayoutMkLst>
        </pc:sldLayoutChg>
        <pc:sldLayoutChg chg="add del mod replId">
          <pc:chgData name="Talha Yunus  Çeltikci" userId="S::20280879@stu.omu.edu.tr::5a898b49-5ca2-4097-b76c-44d5edc2bdc7" providerId="AD" clId="Web-{BBD30BFB-C6BD-4952-AA34-F1212369B8AF}" dt="2020-10-26T16:55:09.138" v="93"/>
          <pc:sldLayoutMkLst>
            <pc:docMk/>
            <pc:sldMasterMk cId="3741574743" sldId="2147483792"/>
            <pc:sldLayoutMk cId="3694078541" sldId="2147483796"/>
          </pc:sldLayoutMkLst>
        </pc:sldLayoutChg>
        <pc:sldLayoutChg chg="add del mod replId">
          <pc:chgData name="Talha Yunus  Çeltikci" userId="S::20280879@stu.omu.edu.tr::5a898b49-5ca2-4097-b76c-44d5edc2bdc7" providerId="AD" clId="Web-{BBD30BFB-C6BD-4952-AA34-F1212369B8AF}" dt="2020-10-26T16:55:09.138" v="93"/>
          <pc:sldLayoutMkLst>
            <pc:docMk/>
            <pc:sldMasterMk cId="3741574743" sldId="2147483792"/>
            <pc:sldLayoutMk cId="583001522" sldId="2147483797"/>
          </pc:sldLayoutMkLst>
        </pc:sldLayoutChg>
        <pc:sldLayoutChg chg="add del mod replId">
          <pc:chgData name="Talha Yunus  Çeltikci" userId="S::20280879@stu.omu.edu.tr::5a898b49-5ca2-4097-b76c-44d5edc2bdc7" providerId="AD" clId="Web-{BBD30BFB-C6BD-4952-AA34-F1212369B8AF}" dt="2020-10-26T16:55:09.138" v="93"/>
          <pc:sldLayoutMkLst>
            <pc:docMk/>
            <pc:sldMasterMk cId="3741574743" sldId="2147483792"/>
            <pc:sldLayoutMk cId="2224108303" sldId="2147483798"/>
          </pc:sldLayoutMkLst>
        </pc:sldLayoutChg>
        <pc:sldLayoutChg chg="add del mod replId">
          <pc:chgData name="Talha Yunus  Çeltikci" userId="S::20280879@stu.omu.edu.tr::5a898b49-5ca2-4097-b76c-44d5edc2bdc7" providerId="AD" clId="Web-{BBD30BFB-C6BD-4952-AA34-F1212369B8AF}" dt="2020-10-26T16:55:09.138" v="93"/>
          <pc:sldLayoutMkLst>
            <pc:docMk/>
            <pc:sldMasterMk cId="3741574743" sldId="2147483792"/>
            <pc:sldLayoutMk cId="2310016712" sldId="2147483799"/>
          </pc:sldLayoutMkLst>
        </pc:sldLayoutChg>
        <pc:sldLayoutChg chg="add del mod replId">
          <pc:chgData name="Talha Yunus  Çeltikci" userId="S::20280879@stu.omu.edu.tr::5a898b49-5ca2-4097-b76c-44d5edc2bdc7" providerId="AD" clId="Web-{BBD30BFB-C6BD-4952-AA34-F1212369B8AF}" dt="2020-10-26T16:55:09.138" v="93"/>
          <pc:sldLayoutMkLst>
            <pc:docMk/>
            <pc:sldMasterMk cId="3741574743" sldId="2147483792"/>
            <pc:sldLayoutMk cId="2744299402" sldId="2147483800"/>
          </pc:sldLayoutMkLst>
        </pc:sldLayoutChg>
        <pc:sldLayoutChg chg="add del mod replId">
          <pc:chgData name="Talha Yunus  Çeltikci" userId="S::20280879@stu.omu.edu.tr::5a898b49-5ca2-4097-b76c-44d5edc2bdc7" providerId="AD" clId="Web-{BBD30BFB-C6BD-4952-AA34-F1212369B8AF}" dt="2020-10-26T16:55:09.138" v="93"/>
          <pc:sldLayoutMkLst>
            <pc:docMk/>
            <pc:sldMasterMk cId="3741574743" sldId="2147483792"/>
            <pc:sldLayoutMk cId="3871454762" sldId="2147483801"/>
          </pc:sldLayoutMkLst>
        </pc:sldLayoutChg>
        <pc:sldLayoutChg chg="add del mod replId">
          <pc:chgData name="Talha Yunus  Çeltikci" userId="S::20280879@stu.omu.edu.tr::5a898b49-5ca2-4097-b76c-44d5edc2bdc7" providerId="AD" clId="Web-{BBD30BFB-C6BD-4952-AA34-F1212369B8AF}" dt="2020-10-26T16:55:09.138" v="93"/>
          <pc:sldLayoutMkLst>
            <pc:docMk/>
            <pc:sldMasterMk cId="3741574743" sldId="2147483792"/>
            <pc:sldLayoutMk cId="1017597265" sldId="2147483802"/>
          </pc:sldLayoutMkLst>
        </pc:sldLayoutChg>
        <pc:sldLayoutChg chg="add del mod replId">
          <pc:chgData name="Talha Yunus  Çeltikci" userId="S::20280879@stu.omu.edu.tr::5a898b49-5ca2-4097-b76c-44d5edc2bdc7" providerId="AD" clId="Web-{BBD30BFB-C6BD-4952-AA34-F1212369B8AF}" dt="2020-10-26T16:55:09.138" v="93"/>
          <pc:sldLayoutMkLst>
            <pc:docMk/>
            <pc:sldMasterMk cId="3741574743" sldId="2147483792"/>
            <pc:sldLayoutMk cId="4108320601" sldId="2147483803"/>
          </pc:sldLayoutMkLst>
        </pc:sldLayoutChg>
        <pc:sldLayoutChg chg="add del mod replId">
          <pc:chgData name="Talha Yunus  Çeltikci" userId="S::20280879@stu.omu.edu.tr::5a898b49-5ca2-4097-b76c-44d5edc2bdc7" providerId="AD" clId="Web-{BBD30BFB-C6BD-4952-AA34-F1212369B8AF}" dt="2020-10-26T16:55:09.138" v="93"/>
          <pc:sldLayoutMkLst>
            <pc:docMk/>
            <pc:sldMasterMk cId="3741574743" sldId="2147483792"/>
            <pc:sldLayoutMk cId="3746582923" sldId="2147483804"/>
          </pc:sldLayoutMkLst>
        </pc:sldLayoutChg>
        <pc:sldLayoutChg chg="add del mod replId">
          <pc:chgData name="Talha Yunus  Çeltikci" userId="S::20280879@stu.omu.edu.tr::5a898b49-5ca2-4097-b76c-44d5edc2bdc7" providerId="AD" clId="Web-{BBD30BFB-C6BD-4952-AA34-F1212369B8AF}" dt="2020-10-26T16:55:09.138" v="93"/>
          <pc:sldLayoutMkLst>
            <pc:docMk/>
            <pc:sldMasterMk cId="3741574743" sldId="2147483792"/>
            <pc:sldLayoutMk cId="552881928" sldId="2147483805"/>
          </pc:sldLayoutMkLst>
        </pc:sldLayoutChg>
        <pc:sldLayoutChg chg="add del mod replId">
          <pc:chgData name="Talha Yunus  Çeltikci" userId="S::20280879@stu.omu.edu.tr::5a898b49-5ca2-4097-b76c-44d5edc2bdc7" providerId="AD" clId="Web-{BBD30BFB-C6BD-4952-AA34-F1212369B8AF}" dt="2020-10-26T16:55:09.138" v="93"/>
          <pc:sldLayoutMkLst>
            <pc:docMk/>
            <pc:sldMasterMk cId="3741574743" sldId="2147483792"/>
            <pc:sldLayoutMk cId="794893521" sldId="2147483806"/>
          </pc:sldLayoutMkLst>
        </pc:sldLayoutChg>
        <pc:sldLayoutChg chg="add del mod replId">
          <pc:chgData name="Talha Yunus  Çeltikci" userId="S::20280879@stu.omu.edu.tr::5a898b49-5ca2-4097-b76c-44d5edc2bdc7" providerId="AD" clId="Web-{BBD30BFB-C6BD-4952-AA34-F1212369B8AF}" dt="2020-10-26T16:55:09.138" v="93"/>
          <pc:sldLayoutMkLst>
            <pc:docMk/>
            <pc:sldMasterMk cId="3741574743" sldId="2147483792"/>
            <pc:sldLayoutMk cId="963284227" sldId="2147483807"/>
          </pc:sldLayoutMkLst>
        </pc:sldLayoutChg>
        <pc:sldLayoutChg chg="add del mod replId">
          <pc:chgData name="Talha Yunus  Çeltikci" userId="S::20280879@stu.omu.edu.tr::5a898b49-5ca2-4097-b76c-44d5edc2bdc7" providerId="AD" clId="Web-{BBD30BFB-C6BD-4952-AA34-F1212369B8AF}" dt="2020-10-26T16:55:09.138" v="93"/>
          <pc:sldLayoutMkLst>
            <pc:docMk/>
            <pc:sldMasterMk cId="3741574743" sldId="2147483792"/>
            <pc:sldLayoutMk cId="2343452976" sldId="2147483808"/>
          </pc:sldLayoutMkLst>
        </pc:sldLayoutChg>
        <pc:sldLayoutChg chg="add del mod replId">
          <pc:chgData name="Talha Yunus  Çeltikci" userId="S::20280879@stu.omu.edu.tr::5a898b49-5ca2-4097-b76c-44d5edc2bdc7" providerId="AD" clId="Web-{BBD30BFB-C6BD-4952-AA34-F1212369B8AF}" dt="2020-10-26T16:55:09.138" v="93"/>
          <pc:sldLayoutMkLst>
            <pc:docMk/>
            <pc:sldMasterMk cId="3741574743" sldId="2147483792"/>
            <pc:sldLayoutMk cId="1466628197" sldId="2147483809"/>
          </pc:sldLayoutMkLst>
        </pc:sldLayoutChg>
      </pc:sldMasterChg>
      <pc:sldMasterChg chg="add del addSldLayout delSldLayout modSldLayout">
        <pc:chgData name="Talha Yunus  Çeltikci" userId="S::20280879@stu.omu.edu.tr::5a898b49-5ca2-4097-b76c-44d5edc2bdc7" providerId="AD" clId="Web-{BBD30BFB-C6BD-4952-AA34-F1212369B8AF}" dt="2020-10-26T16:56:50.985" v="128"/>
        <pc:sldMasterMkLst>
          <pc:docMk/>
          <pc:sldMasterMk cId="378708033" sldId="2147483810"/>
        </pc:sldMasterMkLst>
        <pc:sldLayoutChg chg="add del mod replId">
          <pc:chgData name="Talha Yunus  Çeltikci" userId="S::20280879@stu.omu.edu.tr::5a898b49-5ca2-4097-b76c-44d5edc2bdc7" providerId="AD" clId="Web-{BBD30BFB-C6BD-4952-AA34-F1212369B8AF}" dt="2020-10-26T16:56:50.985" v="128"/>
          <pc:sldLayoutMkLst>
            <pc:docMk/>
            <pc:sldMasterMk cId="378708033" sldId="2147483810"/>
            <pc:sldLayoutMk cId="3121531488" sldId="2147483811"/>
          </pc:sldLayoutMkLst>
        </pc:sldLayoutChg>
        <pc:sldLayoutChg chg="add del mod replId">
          <pc:chgData name="Talha Yunus  Çeltikci" userId="S::20280879@stu.omu.edu.tr::5a898b49-5ca2-4097-b76c-44d5edc2bdc7" providerId="AD" clId="Web-{BBD30BFB-C6BD-4952-AA34-F1212369B8AF}" dt="2020-10-26T16:56:50.985" v="128"/>
          <pc:sldLayoutMkLst>
            <pc:docMk/>
            <pc:sldMasterMk cId="378708033" sldId="2147483810"/>
            <pc:sldLayoutMk cId="778081691" sldId="2147483812"/>
          </pc:sldLayoutMkLst>
        </pc:sldLayoutChg>
        <pc:sldLayoutChg chg="add del mod replId">
          <pc:chgData name="Talha Yunus  Çeltikci" userId="S::20280879@stu.omu.edu.tr::5a898b49-5ca2-4097-b76c-44d5edc2bdc7" providerId="AD" clId="Web-{BBD30BFB-C6BD-4952-AA34-F1212369B8AF}" dt="2020-10-26T16:56:50.985" v="128"/>
          <pc:sldLayoutMkLst>
            <pc:docMk/>
            <pc:sldMasterMk cId="378708033" sldId="2147483810"/>
            <pc:sldLayoutMk cId="1271786990" sldId="2147483813"/>
          </pc:sldLayoutMkLst>
        </pc:sldLayoutChg>
        <pc:sldLayoutChg chg="add del mod replId">
          <pc:chgData name="Talha Yunus  Çeltikci" userId="S::20280879@stu.omu.edu.tr::5a898b49-5ca2-4097-b76c-44d5edc2bdc7" providerId="AD" clId="Web-{BBD30BFB-C6BD-4952-AA34-F1212369B8AF}" dt="2020-10-26T16:56:50.985" v="128"/>
          <pc:sldLayoutMkLst>
            <pc:docMk/>
            <pc:sldMasterMk cId="378708033" sldId="2147483810"/>
            <pc:sldLayoutMk cId="4214811511" sldId="2147483814"/>
          </pc:sldLayoutMkLst>
        </pc:sldLayoutChg>
        <pc:sldLayoutChg chg="add del mod replId">
          <pc:chgData name="Talha Yunus  Çeltikci" userId="S::20280879@stu.omu.edu.tr::5a898b49-5ca2-4097-b76c-44d5edc2bdc7" providerId="AD" clId="Web-{BBD30BFB-C6BD-4952-AA34-F1212369B8AF}" dt="2020-10-26T16:56:50.985" v="128"/>
          <pc:sldLayoutMkLst>
            <pc:docMk/>
            <pc:sldMasterMk cId="378708033" sldId="2147483810"/>
            <pc:sldLayoutMk cId="3311994289" sldId="2147483815"/>
          </pc:sldLayoutMkLst>
        </pc:sldLayoutChg>
        <pc:sldLayoutChg chg="add del mod replId">
          <pc:chgData name="Talha Yunus  Çeltikci" userId="S::20280879@stu.omu.edu.tr::5a898b49-5ca2-4097-b76c-44d5edc2bdc7" providerId="AD" clId="Web-{BBD30BFB-C6BD-4952-AA34-F1212369B8AF}" dt="2020-10-26T16:56:50.985" v="128"/>
          <pc:sldLayoutMkLst>
            <pc:docMk/>
            <pc:sldMasterMk cId="378708033" sldId="2147483810"/>
            <pc:sldLayoutMk cId="828682832" sldId="2147483816"/>
          </pc:sldLayoutMkLst>
        </pc:sldLayoutChg>
        <pc:sldLayoutChg chg="add del mod replId">
          <pc:chgData name="Talha Yunus  Çeltikci" userId="S::20280879@stu.omu.edu.tr::5a898b49-5ca2-4097-b76c-44d5edc2bdc7" providerId="AD" clId="Web-{BBD30BFB-C6BD-4952-AA34-F1212369B8AF}" dt="2020-10-26T16:56:50.985" v="128"/>
          <pc:sldLayoutMkLst>
            <pc:docMk/>
            <pc:sldMasterMk cId="378708033" sldId="2147483810"/>
            <pc:sldLayoutMk cId="2245205177" sldId="2147483817"/>
          </pc:sldLayoutMkLst>
        </pc:sldLayoutChg>
        <pc:sldLayoutChg chg="add del mod replId">
          <pc:chgData name="Talha Yunus  Çeltikci" userId="S::20280879@stu.omu.edu.tr::5a898b49-5ca2-4097-b76c-44d5edc2bdc7" providerId="AD" clId="Web-{BBD30BFB-C6BD-4952-AA34-F1212369B8AF}" dt="2020-10-26T16:56:50.985" v="128"/>
          <pc:sldLayoutMkLst>
            <pc:docMk/>
            <pc:sldMasterMk cId="378708033" sldId="2147483810"/>
            <pc:sldLayoutMk cId="3796263876" sldId="2147483818"/>
          </pc:sldLayoutMkLst>
        </pc:sldLayoutChg>
        <pc:sldLayoutChg chg="add del mod replId">
          <pc:chgData name="Talha Yunus  Çeltikci" userId="S::20280879@stu.omu.edu.tr::5a898b49-5ca2-4097-b76c-44d5edc2bdc7" providerId="AD" clId="Web-{BBD30BFB-C6BD-4952-AA34-F1212369B8AF}" dt="2020-10-26T16:56:50.985" v="128"/>
          <pc:sldLayoutMkLst>
            <pc:docMk/>
            <pc:sldMasterMk cId="378708033" sldId="2147483810"/>
            <pc:sldLayoutMk cId="234245295" sldId="2147483819"/>
          </pc:sldLayoutMkLst>
        </pc:sldLayoutChg>
        <pc:sldLayoutChg chg="add del mod replId">
          <pc:chgData name="Talha Yunus  Çeltikci" userId="S::20280879@stu.omu.edu.tr::5a898b49-5ca2-4097-b76c-44d5edc2bdc7" providerId="AD" clId="Web-{BBD30BFB-C6BD-4952-AA34-F1212369B8AF}" dt="2020-10-26T16:56:50.985" v="128"/>
          <pc:sldLayoutMkLst>
            <pc:docMk/>
            <pc:sldMasterMk cId="378708033" sldId="2147483810"/>
            <pc:sldLayoutMk cId="617901955" sldId="2147483820"/>
          </pc:sldLayoutMkLst>
        </pc:sldLayoutChg>
        <pc:sldLayoutChg chg="add del mod replId">
          <pc:chgData name="Talha Yunus  Çeltikci" userId="S::20280879@stu.omu.edu.tr::5a898b49-5ca2-4097-b76c-44d5edc2bdc7" providerId="AD" clId="Web-{BBD30BFB-C6BD-4952-AA34-F1212369B8AF}" dt="2020-10-26T16:56:50.985" v="128"/>
          <pc:sldLayoutMkLst>
            <pc:docMk/>
            <pc:sldMasterMk cId="378708033" sldId="2147483810"/>
            <pc:sldLayoutMk cId="264316067" sldId="2147483821"/>
          </pc:sldLayoutMkLst>
        </pc:sldLayoutChg>
      </pc:sldMasterChg>
      <pc:sldMasterChg chg="add del replId addSldLayout delSldLayout">
        <pc:chgData name="Talha Yunus  Çeltikci" userId="S::20280879@stu.omu.edu.tr::5a898b49-5ca2-4097-b76c-44d5edc2bdc7" providerId="AD" clId="Web-{BBD30BFB-C6BD-4952-AA34-F1212369B8AF}" dt="2020-10-26T16:56:57.970" v="129"/>
        <pc:sldMasterMkLst>
          <pc:docMk/>
          <pc:sldMasterMk cId="2929328072" sldId="2147483822"/>
        </pc:sldMasterMkLst>
        <pc:sldLayoutChg chg="add del">
          <pc:chgData name="Talha Yunus  Çeltikci" userId="S::20280879@stu.omu.edu.tr::5a898b49-5ca2-4097-b76c-44d5edc2bdc7" providerId="AD" clId="Web-{BBD30BFB-C6BD-4952-AA34-F1212369B8AF}" dt="2020-10-26T16:56:57.970" v="129"/>
          <pc:sldLayoutMkLst>
            <pc:docMk/>
            <pc:sldMasterMk cId="2929328072" sldId="2147483822"/>
            <pc:sldLayoutMk cId="3980181632" sldId="2147483823"/>
          </pc:sldLayoutMkLst>
        </pc:sldLayoutChg>
        <pc:sldLayoutChg chg="add del replId">
          <pc:chgData name="Talha Yunus  Çeltikci" userId="S::20280879@stu.omu.edu.tr::5a898b49-5ca2-4097-b76c-44d5edc2bdc7" providerId="AD" clId="Web-{BBD30BFB-C6BD-4952-AA34-F1212369B8AF}" dt="2020-10-26T16:56:57.970" v="129"/>
          <pc:sldLayoutMkLst>
            <pc:docMk/>
            <pc:sldMasterMk cId="2929328072" sldId="2147483822"/>
            <pc:sldLayoutMk cId="2205599731" sldId="2147483824"/>
          </pc:sldLayoutMkLst>
        </pc:sldLayoutChg>
        <pc:sldLayoutChg chg="add del replId">
          <pc:chgData name="Talha Yunus  Çeltikci" userId="S::20280879@stu.omu.edu.tr::5a898b49-5ca2-4097-b76c-44d5edc2bdc7" providerId="AD" clId="Web-{BBD30BFB-C6BD-4952-AA34-F1212369B8AF}" dt="2020-10-26T16:56:57.970" v="129"/>
          <pc:sldLayoutMkLst>
            <pc:docMk/>
            <pc:sldMasterMk cId="2929328072" sldId="2147483822"/>
            <pc:sldLayoutMk cId="734753551" sldId="2147483825"/>
          </pc:sldLayoutMkLst>
        </pc:sldLayoutChg>
        <pc:sldLayoutChg chg="add del replId">
          <pc:chgData name="Talha Yunus  Çeltikci" userId="S::20280879@stu.omu.edu.tr::5a898b49-5ca2-4097-b76c-44d5edc2bdc7" providerId="AD" clId="Web-{BBD30BFB-C6BD-4952-AA34-F1212369B8AF}" dt="2020-10-26T16:56:57.970" v="129"/>
          <pc:sldLayoutMkLst>
            <pc:docMk/>
            <pc:sldMasterMk cId="2929328072" sldId="2147483822"/>
            <pc:sldLayoutMk cId="3074163518" sldId="2147483826"/>
          </pc:sldLayoutMkLst>
        </pc:sldLayoutChg>
        <pc:sldLayoutChg chg="add del replId">
          <pc:chgData name="Talha Yunus  Çeltikci" userId="S::20280879@stu.omu.edu.tr::5a898b49-5ca2-4097-b76c-44d5edc2bdc7" providerId="AD" clId="Web-{BBD30BFB-C6BD-4952-AA34-F1212369B8AF}" dt="2020-10-26T16:56:57.970" v="129"/>
          <pc:sldLayoutMkLst>
            <pc:docMk/>
            <pc:sldMasterMk cId="2929328072" sldId="2147483822"/>
            <pc:sldLayoutMk cId="3239259668" sldId="2147483827"/>
          </pc:sldLayoutMkLst>
        </pc:sldLayoutChg>
        <pc:sldLayoutChg chg="add del replId">
          <pc:chgData name="Talha Yunus  Çeltikci" userId="S::20280879@stu.omu.edu.tr::5a898b49-5ca2-4097-b76c-44d5edc2bdc7" providerId="AD" clId="Web-{BBD30BFB-C6BD-4952-AA34-F1212369B8AF}" dt="2020-10-26T16:56:57.970" v="129"/>
          <pc:sldLayoutMkLst>
            <pc:docMk/>
            <pc:sldMasterMk cId="2929328072" sldId="2147483822"/>
            <pc:sldLayoutMk cId="3608270411" sldId="2147483828"/>
          </pc:sldLayoutMkLst>
        </pc:sldLayoutChg>
        <pc:sldLayoutChg chg="add del replId">
          <pc:chgData name="Talha Yunus  Çeltikci" userId="S::20280879@stu.omu.edu.tr::5a898b49-5ca2-4097-b76c-44d5edc2bdc7" providerId="AD" clId="Web-{BBD30BFB-C6BD-4952-AA34-F1212369B8AF}" dt="2020-10-26T16:56:57.970" v="129"/>
          <pc:sldLayoutMkLst>
            <pc:docMk/>
            <pc:sldMasterMk cId="2929328072" sldId="2147483822"/>
            <pc:sldLayoutMk cId="851891207" sldId="2147483829"/>
          </pc:sldLayoutMkLst>
        </pc:sldLayoutChg>
        <pc:sldLayoutChg chg="add del replId">
          <pc:chgData name="Talha Yunus  Çeltikci" userId="S::20280879@stu.omu.edu.tr::5a898b49-5ca2-4097-b76c-44d5edc2bdc7" providerId="AD" clId="Web-{BBD30BFB-C6BD-4952-AA34-F1212369B8AF}" dt="2020-10-26T16:56:57.970" v="129"/>
          <pc:sldLayoutMkLst>
            <pc:docMk/>
            <pc:sldMasterMk cId="2929328072" sldId="2147483822"/>
            <pc:sldLayoutMk cId="2955239529" sldId="2147483830"/>
          </pc:sldLayoutMkLst>
        </pc:sldLayoutChg>
        <pc:sldLayoutChg chg="add del replId">
          <pc:chgData name="Talha Yunus  Çeltikci" userId="S::20280879@stu.omu.edu.tr::5a898b49-5ca2-4097-b76c-44d5edc2bdc7" providerId="AD" clId="Web-{BBD30BFB-C6BD-4952-AA34-F1212369B8AF}" dt="2020-10-26T16:56:57.970" v="129"/>
          <pc:sldLayoutMkLst>
            <pc:docMk/>
            <pc:sldMasterMk cId="2929328072" sldId="2147483822"/>
            <pc:sldLayoutMk cId="2737283618" sldId="2147483831"/>
          </pc:sldLayoutMkLst>
        </pc:sldLayoutChg>
        <pc:sldLayoutChg chg="add del replId">
          <pc:chgData name="Talha Yunus  Çeltikci" userId="S::20280879@stu.omu.edu.tr::5a898b49-5ca2-4097-b76c-44d5edc2bdc7" providerId="AD" clId="Web-{BBD30BFB-C6BD-4952-AA34-F1212369B8AF}" dt="2020-10-26T16:56:57.970" v="129"/>
          <pc:sldLayoutMkLst>
            <pc:docMk/>
            <pc:sldMasterMk cId="2929328072" sldId="2147483822"/>
            <pc:sldLayoutMk cId="1297178533" sldId="2147483832"/>
          </pc:sldLayoutMkLst>
        </pc:sldLayoutChg>
        <pc:sldLayoutChg chg="add del replId">
          <pc:chgData name="Talha Yunus  Çeltikci" userId="S::20280879@stu.omu.edu.tr::5a898b49-5ca2-4097-b76c-44d5edc2bdc7" providerId="AD" clId="Web-{BBD30BFB-C6BD-4952-AA34-F1212369B8AF}" dt="2020-10-26T16:56:57.970" v="129"/>
          <pc:sldLayoutMkLst>
            <pc:docMk/>
            <pc:sldMasterMk cId="2929328072" sldId="2147483822"/>
            <pc:sldLayoutMk cId="2396266556" sldId="2147483833"/>
          </pc:sldLayoutMkLst>
        </pc:sldLayoutChg>
      </pc:sldMasterChg>
      <pc:sldMasterChg chg="add del addSldLayout delSldLayout modSldLayout">
        <pc:chgData name="Talha Yunus  Çeltikci" userId="S::20280879@stu.omu.edu.tr::5a898b49-5ca2-4097-b76c-44d5edc2bdc7" providerId="AD" clId="Web-{BBD30BFB-C6BD-4952-AA34-F1212369B8AF}" dt="2020-10-26T16:59:03.349" v="167"/>
        <pc:sldMasterMkLst>
          <pc:docMk/>
          <pc:sldMasterMk cId="2300797626" sldId="2147483834"/>
        </pc:sldMasterMkLst>
        <pc:sldLayoutChg chg="add del mod replId">
          <pc:chgData name="Talha Yunus  Çeltikci" userId="S::20280879@stu.omu.edu.tr::5a898b49-5ca2-4097-b76c-44d5edc2bdc7" providerId="AD" clId="Web-{BBD30BFB-C6BD-4952-AA34-F1212369B8AF}" dt="2020-10-26T16:59:03.349" v="167"/>
          <pc:sldLayoutMkLst>
            <pc:docMk/>
            <pc:sldMasterMk cId="2300797626" sldId="2147483834"/>
            <pc:sldLayoutMk cId="2032496076" sldId="2147483835"/>
          </pc:sldLayoutMkLst>
        </pc:sldLayoutChg>
        <pc:sldLayoutChg chg="add del mod replId">
          <pc:chgData name="Talha Yunus  Çeltikci" userId="S::20280879@stu.omu.edu.tr::5a898b49-5ca2-4097-b76c-44d5edc2bdc7" providerId="AD" clId="Web-{BBD30BFB-C6BD-4952-AA34-F1212369B8AF}" dt="2020-10-26T16:59:03.349" v="167"/>
          <pc:sldLayoutMkLst>
            <pc:docMk/>
            <pc:sldMasterMk cId="2300797626" sldId="2147483834"/>
            <pc:sldLayoutMk cId="1994618132" sldId="2147483836"/>
          </pc:sldLayoutMkLst>
        </pc:sldLayoutChg>
        <pc:sldLayoutChg chg="add del mod replId">
          <pc:chgData name="Talha Yunus  Çeltikci" userId="S::20280879@stu.omu.edu.tr::5a898b49-5ca2-4097-b76c-44d5edc2bdc7" providerId="AD" clId="Web-{BBD30BFB-C6BD-4952-AA34-F1212369B8AF}" dt="2020-10-26T16:59:03.349" v="167"/>
          <pc:sldLayoutMkLst>
            <pc:docMk/>
            <pc:sldMasterMk cId="2300797626" sldId="2147483834"/>
            <pc:sldLayoutMk cId="819036959" sldId="2147483837"/>
          </pc:sldLayoutMkLst>
        </pc:sldLayoutChg>
        <pc:sldLayoutChg chg="add del mod replId">
          <pc:chgData name="Talha Yunus  Çeltikci" userId="S::20280879@stu.omu.edu.tr::5a898b49-5ca2-4097-b76c-44d5edc2bdc7" providerId="AD" clId="Web-{BBD30BFB-C6BD-4952-AA34-F1212369B8AF}" dt="2020-10-26T16:59:03.349" v="167"/>
          <pc:sldLayoutMkLst>
            <pc:docMk/>
            <pc:sldMasterMk cId="2300797626" sldId="2147483834"/>
            <pc:sldLayoutMk cId="3031957989" sldId="2147483838"/>
          </pc:sldLayoutMkLst>
        </pc:sldLayoutChg>
        <pc:sldLayoutChg chg="add del mod replId">
          <pc:chgData name="Talha Yunus  Çeltikci" userId="S::20280879@stu.omu.edu.tr::5a898b49-5ca2-4097-b76c-44d5edc2bdc7" providerId="AD" clId="Web-{BBD30BFB-C6BD-4952-AA34-F1212369B8AF}" dt="2020-10-26T16:59:03.349" v="167"/>
          <pc:sldLayoutMkLst>
            <pc:docMk/>
            <pc:sldMasterMk cId="2300797626" sldId="2147483834"/>
            <pc:sldLayoutMk cId="3110248862" sldId="2147483839"/>
          </pc:sldLayoutMkLst>
        </pc:sldLayoutChg>
        <pc:sldLayoutChg chg="add del mod replId">
          <pc:chgData name="Talha Yunus  Çeltikci" userId="S::20280879@stu.omu.edu.tr::5a898b49-5ca2-4097-b76c-44d5edc2bdc7" providerId="AD" clId="Web-{BBD30BFB-C6BD-4952-AA34-F1212369B8AF}" dt="2020-10-26T16:59:03.349" v="167"/>
          <pc:sldLayoutMkLst>
            <pc:docMk/>
            <pc:sldMasterMk cId="2300797626" sldId="2147483834"/>
            <pc:sldLayoutMk cId="252378091" sldId="2147483840"/>
          </pc:sldLayoutMkLst>
        </pc:sldLayoutChg>
        <pc:sldLayoutChg chg="add del mod replId">
          <pc:chgData name="Talha Yunus  Çeltikci" userId="S::20280879@stu.omu.edu.tr::5a898b49-5ca2-4097-b76c-44d5edc2bdc7" providerId="AD" clId="Web-{BBD30BFB-C6BD-4952-AA34-F1212369B8AF}" dt="2020-10-26T16:59:03.349" v="167"/>
          <pc:sldLayoutMkLst>
            <pc:docMk/>
            <pc:sldMasterMk cId="2300797626" sldId="2147483834"/>
            <pc:sldLayoutMk cId="2423986801" sldId="2147483841"/>
          </pc:sldLayoutMkLst>
        </pc:sldLayoutChg>
        <pc:sldLayoutChg chg="add del mod replId">
          <pc:chgData name="Talha Yunus  Çeltikci" userId="S::20280879@stu.omu.edu.tr::5a898b49-5ca2-4097-b76c-44d5edc2bdc7" providerId="AD" clId="Web-{BBD30BFB-C6BD-4952-AA34-F1212369B8AF}" dt="2020-10-26T16:59:03.349" v="167"/>
          <pc:sldLayoutMkLst>
            <pc:docMk/>
            <pc:sldMasterMk cId="2300797626" sldId="2147483834"/>
            <pc:sldLayoutMk cId="1447505630" sldId="2147483842"/>
          </pc:sldLayoutMkLst>
        </pc:sldLayoutChg>
        <pc:sldLayoutChg chg="add del mod replId">
          <pc:chgData name="Talha Yunus  Çeltikci" userId="S::20280879@stu.omu.edu.tr::5a898b49-5ca2-4097-b76c-44d5edc2bdc7" providerId="AD" clId="Web-{BBD30BFB-C6BD-4952-AA34-F1212369B8AF}" dt="2020-10-26T16:59:03.349" v="167"/>
          <pc:sldLayoutMkLst>
            <pc:docMk/>
            <pc:sldMasterMk cId="2300797626" sldId="2147483834"/>
            <pc:sldLayoutMk cId="2353078622" sldId="2147483843"/>
          </pc:sldLayoutMkLst>
        </pc:sldLayoutChg>
        <pc:sldLayoutChg chg="add del mod replId">
          <pc:chgData name="Talha Yunus  Çeltikci" userId="S::20280879@stu.omu.edu.tr::5a898b49-5ca2-4097-b76c-44d5edc2bdc7" providerId="AD" clId="Web-{BBD30BFB-C6BD-4952-AA34-F1212369B8AF}" dt="2020-10-26T16:59:03.349" v="167"/>
          <pc:sldLayoutMkLst>
            <pc:docMk/>
            <pc:sldMasterMk cId="2300797626" sldId="2147483834"/>
            <pc:sldLayoutMk cId="3741879060" sldId="2147483844"/>
          </pc:sldLayoutMkLst>
        </pc:sldLayoutChg>
        <pc:sldLayoutChg chg="add del mod replId">
          <pc:chgData name="Talha Yunus  Çeltikci" userId="S::20280879@stu.omu.edu.tr::5a898b49-5ca2-4097-b76c-44d5edc2bdc7" providerId="AD" clId="Web-{BBD30BFB-C6BD-4952-AA34-F1212369B8AF}" dt="2020-10-26T16:59:03.349" v="167"/>
          <pc:sldLayoutMkLst>
            <pc:docMk/>
            <pc:sldMasterMk cId="2300797626" sldId="2147483834"/>
            <pc:sldLayoutMk cId="2419509207" sldId="2147483845"/>
          </pc:sldLayoutMkLst>
        </pc:sldLayoutChg>
      </pc:sldMasterChg>
      <pc:sldMasterChg chg="add del addSldLayout delSldLayout">
        <pc:chgData name="Talha Yunus  Çeltikci" userId="S::20280879@stu.omu.edu.tr::5a898b49-5ca2-4097-b76c-44d5edc2bdc7" providerId="AD" clId="Web-{BBD30BFB-C6BD-4952-AA34-F1212369B8AF}" dt="2020-10-26T16:56:50.907" v="127"/>
        <pc:sldMasterMkLst>
          <pc:docMk/>
          <pc:sldMasterMk cId="3769863662" sldId="2147483907"/>
        </pc:sldMasterMkLst>
        <pc:sldLayoutChg chg="add del">
          <pc:chgData name="Talha Yunus  Çeltikci" userId="S::20280879@stu.omu.edu.tr::5a898b49-5ca2-4097-b76c-44d5edc2bdc7" providerId="AD" clId="Web-{BBD30BFB-C6BD-4952-AA34-F1212369B8AF}" dt="2020-10-26T16:56:50.907" v="127"/>
          <pc:sldLayoutMkLst>
            <pc:docMk/>
            <pc:sldMasterMk cId="3769863662" sldId="2147483907"/>
            <pc:sldLayoutMk cId="3651034503" sldId="2147483895"/>
          </pc:sldLayoutMkLst>
        </pc:sldLayoutChg>
        <pc:sldLayoutChg chg="add del">
          <pc:chgData name="Talha Yunus  Çeltikci" userId="S::20280879@stu.omu.edu.tr::5a898b49-5ca2-4097-b76c-44d5edc2bdc7" providerId="AD" clId="Web-{BBD30BFB-C6BD-4952-AA34-F1212369B8AF}" dt="2020-10-26T16:56:50.907" v="127"/>
          <pc:sldLayoutMkLst>
            <pc:docMk/>
            <pc:sldMasterMk cId="3769863662" sldId="2147483907"/>
            <pc:sldLayoutMk cId="638067053" sldId="2147483896"/>
          </pc:sldLayoutMkLst>
        </pc:sldLayoutChg>
        <pc:sldLayoutChg chg="add del">
          <pc:chgData name="Talha Yunus  Çeltikci" userId="S::20280879@stu.omu.edu.tr::5a898b49-5ca2-4097-b76c-44d5edc2bdc7" providerId="AD" clId="Web-{BBD30BFB-C6BD-4952-AA34-F1212369B8AF}" dt="2020-10-26T16:56:50.907" v="127"/>
          <pc:sldLayoutMkLst>
            <pc:docMk/>
            <pc:sldMasterMk cId="3769863662" sldId="2147483907"/>
            <pc:sldLayoutMk cId="1435293993" sldId="2147483897"/>
          </pc:sldLayoutMkLst>
        </pc:sldLayoutChg>
        <pc:sldLayoutChg chg="add del">
          <pc:chgData name="Talha Yunus  Çeltikci" userId="S::20280879@stu.omu.edu.tr::5a898b49-5ca2-4097-b76c-44d5edc2bdc7" providerId="AD" clId="Web-{BBD30BFB-C6BD-4952-AA34-F1212369B8AF}" dt="2020-10-26T16:56:50.907" v="127"/>
          <pc:sldLayoutMkLst>
            <pc:docMk/>
            <pc:sldMasterMk cId="3769863662" sldId="2147483907"/>
            <pc:sldLayoutMk cId="4228955585" sldId="2147483898"/>
          </pc:sldLayoutMkLst>
        </pc:sldLayoutChg>
        <pc:sldLayoutChg chg="add del">
          <pc:chgData name="Talha Yunus  Çeltikci" userId="S::20280879@stu.omu.edu.tr::5a898b49-5ca2-4097-b76c-44d5edc2bdc7" providerId="AD" clId="Web-{BBD30BFB-C6BD-4952-AA34-F1212369B8AF}" dt="2020-10-26T16:56:50.907" v="127"/>
          <pc:sldLayoutMkLst>
            <pc:docMk/>
            <pc:sldMasterMk cId="3769863662" sldId="2147483907"/>
            <pc:sldLayoutMk cId="4249442753" sldId="2147483899"/>
          </pc:sldLayoutMkLst>
        </pc:sldLayoutChg>
        <pc:sldLayoutChg chg="add del">
          <pc:chgData name="Talha Yunus  Çeltikci" userId="S::20280879@stu.omu.edu.tr::5a898b49-5ca2-4097-b76c-44d5edc2bdc7" providerId="AD" clId="Web-{BBD30BFB-C6BD-4952-AA34-F1212369B8AF}" dt="2020-10-26T16:56:50.907" v="127"/>
          <pc:sldLayoutMkLst>
            <pc:docMk/>
            <pc:sldMasterMk cId="3769863662" sldId="2147483907"/>
            <pc:sldLayoutMk cId="3211651275" sldId="2147483900"/>
          </pc:sldLayoutMkLst>
        </pc:sldLayoutChg>
        <pc:sldLayoutChg chg="add del">
          <pc:chgData name="Talha Yunus  Çeltikci" userId="S::20280879@stu.omu.edu.tr::5a898b49-5ca2-4097-b76c-44d5edc2bdc7" providerId="AD" clId="Web-{BBD30BFB-C6BD-4952-AA34-F1212369B8AF}" dt="2020-10-26T16:56:50.907" v="127"/>
          <pc:sldLayoutMkLst>
            <pc:docMk/>
            <pc:sldMasterMk cId="3769863662" sldId="2147483907"/>
            <pc:sldLayoutMk cId="448226877" sldId="2147483901"/>
          </pc:sldLayoutMkLst>
        </pc:sldLayoutChg>
        <pc:sldLayoutChg chg="add del">
          <pc:chgData name="Talha Yunus  Çeltikci" userId="S::20280879@stu.omu.edu.tr::5a898b49-5ca2-4097-b76c-44d5edc2bdc7" providerId="AD" clId="Web-{BBD30BFB-C6BD-4952-AA34-F1212369B8AF}" dt="2020-10-26T16:56:50.907" v="127"/>
          <pc:sldLayoutMkLst>
            <pc:docMk/>
            <pc:sldMasterMk cId="3769863662" sldId="2147483907"/>
            <pc:sldLayoutMk cId="913939341" sldId="2147483902"/>
          </pc:sldLayoutMkLst>
        </pc:sldLayoutChg>
        <pc:sldLayoutChg chg="add del">
          <pc:chgData name="Talha Yunus  Çeltikci" userId="S::20280879@stu.omu.edu.tr::5a898b49-5ca2-4097-b76c-44d5edc2bdc7" providerId="AD" clId="Web-{BBD30BFB-C6BD-4952-AA34-F1212369B8AF}" dt="2020-10-26T16:56:50.907" v="127"/>
          <pc:sldLayoutMkLst>
            <pc:docMk/>
            <pc:sldMasterMk cId="3769863662" sldId="2147483907"/>
            <pc:sldLayoutMk cId="1687746451" sldId="2147483903"/>
          </pc:sldLayoutMkLst>
        </pc:sldLayoutChg>
        <pc:sldLayoutChg chg="add del">
          <pc:chgData name="Talha Yunus  Çeltikci" userId="S::20280879@stu.omu.edu.tr::5a898b49-5ca2-4097-b76c-44d5edc2bdc7" providerId="AD" clId="Web-{BBD30BFB-C6BD-4952-AA34-F1212369B8AF}" dt="2020-10-26T16:56:50.907" v="127"/>
          <pc:sldLayoutMkLst>
            <pc:docMk/>
            <pc:sldMasterMk cId="3769863662" sldId="2147483907"/>
            <pc:sldLayoutMk cId="2902391118" sldId="2147483904"/>
          </pc:sldLayoutMkLst>
        </pc:sldLayoutChg>
        <pc:sldLayoutChg chg="add del">
          <pc:chgData name="Talha Yunus  Çeltikci" userId="S::20280879@stu.omu.edu.tr::5a898b49-5ca2-4097-b76c-44d5edc2bdc7" providerId="AD" clId="Web-{BBD30BFB-C6BD-4952-AA34-F1212369B8AF}" dt="2020-10-26T16:56:50.907" v="127"/>
          <pc:sldLayoutMkLst>
            <pc:docMk/>
            <pc:sldMasterMk cId="3769863662" sldId="2147483907"/>
            <pc:sldLayoutMk cId="66186697" sldId="2147483905"/>
          </pc:sldLayoutMkLst>
        </pc:sldLayoutChg>
        <pc:sldLayoutChg chg="add del">
          <pc:chgData name="Talha Yunus  Çeltikci" userId="S::20280879@stu.omu.edu.tr::5a898b49-5ca2-4097-b76c-44d5edc2bdc7" providerId="AD" clId="Web-{BBD30BFB-C6BD-4952-AA34-F1212369B8AF}" dt="2020-10-26T16:56:50.907" v="127"/>
          <pc:sldLayoutMkLst>
            <pc:docMk/>
            <pc:sldMasterMk cId="3769863662" sldId="2147483907"/>
            <pc:sldLayoutMk cId="1887404139" sldId="2147483906"/>
          </pc:sldLayoutMkLst>
        </pc:sldLayoutChg>
      </pc:sldMasterChg>
      <pc:sldMasterChg chg="add del addSldLayout delSldLayout">
        <pc:chgData name="Talha Yunus  Çeltikci" userId="S::20280879@stu.omu.edu.tr::5a898b49-5ca2-4097-b76c-44d5edc2bdc7" providerId="AD" clId="Web-{BBD30BFB-C6BD-4952-AA34-F1212369B8AF}" dt="2020-10-26T17:00:25.945" v="174"/>
        <pc:sldMasterMkLst>
          <pc:docMk/>
          <pc:sldMasterMk cId="2514811039" sldId="2147483911"/>
        </pc:sldMasterMkLst>
        <pc:sldLayoutChg chg="add del">
          <pc:chgData name="Talha Yunus  Çeltikci" userId="S::20280879@stu.omu.edu.tr::5a898b49-5ca2-4097-b76c-44d5edc2bdc7" providerId="AD" clId="Web-{BBD30BFB-C6BD-4952-AA34-F1212369B8AF}" dt="2020-10-26T17:00:25.945" v="174"/>
          <pc:sldLayoutMkLst>
            <pc:docMk/>
            <pc:sldMasterMk cId="2514811039" sldId="2147483911"/>
            <pc:sldLayoutMk cId="1054242558" sldId="2147483900"/>
          </pc:sldLayoutMkLst>
        </pc:sldLayoutChg>
        <pc:sldLayoutChg chg="add del">
          <pc:chgData name="Talha Yunus  Çeltikci" userId="S::20280879@stu.omu.edu.tr::5a898b49-5ca2-4097-b76c-44d5edc2bdc7" providerId="AD" clId="Web-{BBD30BFB-C6BD-4952-AA34-F1212369B8AF}" dt="2020-10-26T17:00:25.945" v="174"/>
          <pc:sldLayoutMkLst>
            <pc:docMk/>
            <pc:sldMasterMk cId="2514811039" sldId="2147483911"/>
            <pc:sldLayoutMk cId="3413869783" sldId="2147483901"/>
          </pc:sldLayoutMkLst>
        </pc:sldLayoutChg>
        <pc:sldLayoutChg chg="add del">
          <pc:chgData name="Talha Yunus  Çeltikci" userId="S::20280879@stu.omu.edu.tr::5a898b49-5ca2-4097-b76c-44d5edc2bdc7" providerId="AD" clId="Web-{BBD30BFB-C6BD-4952-AA34-F1212369B8AF}" dt="2020-10-26T17:00:25.945" v="174"/>
          <pc:sldLayoutMkLst>
            <pc:docMk/>
            <pc:sldMasterMk cId="2514811039" sldId="2147483911"/>
            <pc:sldLayoutMk cId="4238670521" sldId="2147483902"/>
          </pc:sldLayoutMkLst>
        </pc:sldLayoutChg>
        <pc:sldLayoutChg chg="add del">
          <pc:chgData name="Talha Yunus  Çeltikci" userId="S::20280879@stu.omu.edu.tr::5a898b49-5ca2-4097-b76c-44d5edc2bdc7" providerId="AD" clId="Web-{BBD30BFB-C6BD-4952-AA34-F1212369B8AF}" dt="2020-10-26T17:00:25.945" v="174"/>
          <pc:sldLayoutMkLst>
            <pc:docMk/>
            <pc:sldMasterMk cId="2514811039" sldId="2147483911"/>
            <pc:sldLayoutMk cId="749209683" sldId="2147483903"/>
          </pc:sldLayoutMkLst>
        </pc:sldLayoutChg>
        <pc:sldLayoutChg chg="add del">
          <pc:chgData name="Talha Yunus  Çeltikci" userId="S::20280879@stu.omu.edu.tr::5a898b49-5ca2-4097-b76c-44d5edc2bdc7" providerId="AD" clId="Web-{BBD30BFB-C6BD-4952-AA34-F1212369B8AF}" dt="2020-10-26T17:00:25.945" v="174"/>
          <pc:sldLayoutMkLst>
            <pc:docMk/>
            <pc:sldMasterMk cId="2514811039" sldId="2147483911"/>
            <pc:sldLayoutMk cId="2466371135" sldId="2147483904"/>
          </pc:sldLayoutMkLst>
        </pc:sldLayoutChg>
        <pc:sldLayoutChg chg="add del">
          <pc:chgData name="Talha Yunus  Çeltikci" userId="S::20280879@stu.omu.edu.tr::5a898b49-5ca2-4097-b76c-44d5edc2bdc7" providerId="AD" clId="Web-{BBD30BFB-C6BD-4952-AA34-F1212369B8AF}" dt="2020-10-26T17:00:25.945" v="174"/>
          <pc:sldLayoutMkLst>
            <pc:docMk/>
            <pc:sldMasterMk cId="2514811039" sldId="2147483911"/>
            <pc:sldLayoutMk cId="3846703827" sldId="2147483905"/>
          </pc:sldLayoutMkLst>
        </pc:sldLayoutChg>
        <pc:sldLayoutChg chg="add del">
          <pc:chgData name="Talha Yunus  Çeltikci" userId="S::20280879@stu.omu.edu.tr::5a898b49-5ca2-4097-b76c-44d5edc2bdc7" providerId="AD" clId="Web-{BBD30BFB-C6BD-4952-AA34-F1212369B8AF}" dt="2020-10-26T17:00:25.945" v="174"/>
          <pc:sldLayoutMkLst>
            <pc:docMk/>
            <pc:sldMasterMk cId="2514811039" sldId="2147483911"/>
            <pc:sldLayoutMk cId="273613503" sldId="2147483906"/>
          </pc:sldLayoutMkLst>
        </pc:sldLayoutChg>
        <pc:sldLayoutChg chg="add del">
          <pc:chgData name="Talha Yunus  Çeltikci" userId="S::20280879@stu.omu.edu.tr::5a898b49-5ca2-4097-b76c-44d5edc2bdc7" providerId="AD" clId="Web-{BBD30BFB-C6BD-4952-AA34-F1212369B8AF}" dt="2020-10-26T17:00:25.945" v="174"/>
          <pc:sldLayoutMkLst>
            <pc:docMk/>
            <pc:sldMasterMk cId="2514811039" sldId="2147483911"/>
            <pc:sldLayoutMk cId="1698351879" sldId="2147483907"/>
          </pc:sldLayoutMkLst>
        </pc:sldLayoutChg>
        <pc:sldLayoutChg chg="add del">
          <pc:chgData name="Talha Yunus  Çeltikci" userId="S::20280879@stu.omu.edu.tr::5a898b49-5ca2-4097-b76c-44d5edc2bdc7" providerId="AD" clId="Web-{BBD30BFB-C6BD-4952-AA34-F1212369B8AF}" dt="2020-10-26T17:00:25.945" v="174"/>
          <pc:sldLayoutMkLst>
            <pc:docMk/>
            <pc:sldMasterMk cId="2514811039" sldId="2147483911"/>
            <pc:sldLayoutMk cId="1320118786" sldId="2147483908"/>
          </pc:sldLayoutMkLst>
        </pc:sldLayoutChg>
        <pc:sldLayoutChg chg="add del">
          <pc:chgData name="Talha Yunus  Çeltikci" userId="S::20280879@stu.omu.edu.tr::5a898b49-5ca2-4097-b76c-44d5edc2bdc7" providerId="AD" clId="Web-{BBD30BFB-C6BD-4952-AA34-F1212369B8AF}" dt="2020-10-26T17:00:25.945" v="174"/>
          <pc:sldLayoutMkLst>
            <pc:docMk/>
            <pc:sldMasterMk cId="2514811039" sldId="2147483911"/>
            <pc:sldLayoutMk cId="1700465932" sldId="2147483909"/>
          </pc:sldLayoutMkLst>
        </pc:sldLayoutChg>
        <pc:sldLayoutChg chg="add del">
          <pc:chgData name="Talha Yunus  Çeltikci" userId="S::20280879@stu.omu.edu.tr::5a898b49-5ca2-4097-b76c-44d5edc2bdc7" providerId="AD" clId="Web-{BBD30BFB-C6BD-4952-AA34-F1212369B8AF}" dt="2020-10-26T17:00:25.945" v="174"/>
          <pc:sldLayoutMkLst>
            <pc:docMk/>
            <pc:sldMasterMk cId="2514811039" sldId="2147483911"/>
            <pc:sldLayoutMk cId="3204323165" sldId="2147483910"/>
          </pc:sldLayoutMkLst>
        </pc:sldLayoutChg>
      </pc:sldMasterChg>
      <pc:sldMasterChg chg="add del addSldLayout delSldLayout modSldLayout">
        <pc:chgData name="Talha Yunus  Çeltikci" userId="S::20280879@stu.omu.edu.tr::5a898b49-5ca2-4097-b76c-44d5edc2bdc7" providerId="AD" clId="Web-{BBD30BFB-C6BD-4952-AA34-F1212369B8AF}" dt="2020-10-26T17:01:02.556" v="209"/>
        <pc:sldMasterMkLst>
          <pc:docMk/>
          <pc:sldMasterMk cId="214685299" sldId="2147483912"/>
        </pc:sldMasterMkLst>
        <pc:sldLayoutChg chg="add del mod replId">
          <pc:chgData name="Talha Yunus  Çeltikci" userId="S::20280879@stu.omu.edu.tr::5a898b49-5ca2-4097-b76c-44d5edc2bdc7" providerId="AD" clId="Web-{BBD30BFB-C6BD-4952-AA34-F1212369B8AF}" dt="2020-10-26T17:01:02.556" v="209"/>
          <pc:sldLayoutMkLst>
            <pc:docMk/>
            <pc:sldMasterMk cId="214685299" sldId="2147483912"/>
            <pc:sldLayoutMk cId="129041900" sldId="2147483913"/>
          </pc:sldLayoutMkLst>
        </pc:sldLayoutChg>
        <pc:sldLayoutChg chg="add del mod replId">
          <pc:chgData name="Talha Yunus  Çeltikci" userId="S::20280879@stu.omu.edu.tr::5a898b49-5ca2-4097-b76c-44d5edc2bdc7" providerId="AD" clId="Web-{BBD30BFB-C6BD-4952-AA34-F1212369B8AF}" dt="2020-10-26T17:01:02.556" v="209"/>
          <pc:sldLayoutMkLst>
            <pc:docMk/>
            <pc:sldMasterMk cId="214685299" sldId="2147483912"/>
            <pc:sldLayoutMk cId="2946895935" sldId="2147483914"/>
          </pc:sldLayoutMkLst>
        </pc:sldLayoutChg>
        <pc:sldLayoutChg chg="add del mod replId">
          <pc:chgData name="Talha Yunus  Çeltikci" userId="S::20280879@stu.omu.edu.tr::5a898b49-5ca2-4097-b76c-44d5edc2bdc7" providerId="AD" clId="Web-{BBD30BFB-C6BD-4952-AA34-F1212369B8AF}" dt="2020-10-26T17:01:02.556" v="209"/>
          <pc:sldLayoutMkLst>
            <pc:docMk/>
            <pc:sldMasterMk cId="214685299" sldId="2147483912"/>
            <pc:sldLayoutMk cId="2455322492" sldId="2147483915"/>
          </pc:sldLayoutMkLst>
        </pc:sldLayoutChg>
        <pc:sldLayoutChg chg="add del mod replId">
          <pc:chgData name="Talha Yunus  Çeltikci" userId="S::20280879@stu.omu.edu.tr::5a898b49-5ca2-4097-b76c-44d5edc2bdc7" providerId="AD" clId="Web-{BBD30BFB-C6BD-4952-AA34-F1212369B8AF}" dt="2020-10-26T17:01:02.556" v="209"/>
          <pc:sldLayoutMkLst>
            <pc:docMk/>
            <pc:sldMasterMk cId="214685299" sldId="2147483912"/>
            <pc:sldLayoutMk cId="1771598784" sldId="2147483916"/>
          </pc:sldLayoutMkLst>
        </pc:sldLayoutChg>
        <pc:sldLayoutChg chg="add del mod replId">
          <pc:chgData name="Talha Yunus  Çeltikci" userId="S::20280879@stu.omu.edu.tr::5a898b49-5ca2-4097-b76c-44d5edc2bdc7" providerId="AD" clId="Web-{BBD30BFB-C6BD-4952-AA34-F1212369B8AF}" dt="2020-10-26T17:01:02.556" v="209"/>
          <pc:sldLayoutMkLst>
            <pc:docMk/>
            <pc:sldMasterMk cId="214685299" sldId="2147483912"/>
            <pc:sldLayoutMk cId="959246180" sldId="2147483917"/>
          </pc:sldLayoutMkLst>
        </pc:sldLayoutChg>
        <pc:sldLayoutChg chg="add del mod replId">
          <pc:chgData name="Talha Yunus  Çeltikci" userId="S::20280879@stu.omu.edu.tr::5a898b49-5ca2-4097-b76c-44d5edc2bdc7" providerId="AD" clId="Web-{BBD30BFB-C6BD-4952-AA34-F1212369B8AF}" dt="2020-10-26T17:01:02.556" v="209"/>
          <pc:sldLayoutMkLst>
            <pc:docMk/>
            <pc:sldMasterMk cId="214685299" sldId="2147483912"/>
            <pc:sldLayoutMk cId="2352426226" sldId="2147483918"/>
          </pc:sldLayoutMkLst>
        </pc:sldLayoutChg>
        <pc:sldLayoutChg chg="add del mod replId">
          <pc:chgData name="Talha Yunus  Çeltikci" userId="S::20280879@stu.omu.edu.tr::5a898b49-5ca2-4097-b76c-44d5edc2bdc7" providerId="AD" clId="Web-{BBD30BFB-C6BD-4952-AA34-F1212369B8AF}" dt="2020-10-26T17:01:02.556" v="209"/>
          <pc:sldLayoutMkLst>
            <pc:docMk/>
            <pc:sldMasterMk cId="214685299" sldId="2147483912"/>
            <pc:sldLayoutMk cId="2711897337" sldId="2147483919"/>
          </pc:sldLayoutMkLst>
        </pc:sldLayoutChg>
        <pc:sldLayoutChg chg="add del mod replId">
          <pc:chgData name="Talha Yunus  Çeltikci" userId="S::20280879@stu.omu.edu.tr::5a898b49-5ca2-4097-b76c-44d5edc2bdc7" providerId="AD" clId="Web-{BBD30BFB-C6BD-4952-AA34-F1212369B8AF}" dt="2020-10-26T17:01:02.556" v="209"/>
          <pc:sldLayoutMkLst>
            <pc:docMk/>
            <pc:sldMasterMk cId="214685299" sldId="2147483912"/>
            <pc:sldLayoutMk cId="4060448376" sldId="2147483920"/>
          </pc:sldLayoutMkLst>
        </pc:sldLayoutChg>
        <pc:sldLayoutChg chg="add del mod replId">
          <pc:chgData name="Talha Yunus  Çeltikci" userId="S::20280879@stu.omu.edu.tr::5a898b49-5ca2-4097-b76c-44d5edc2bdc7" providerId="AD" clId="Web-{BBD30BFB-C6BD-4952-AA34-F1212369B8AF}" dt="2020-10-26T17:01:02.556" v="209"/>
          <pc:sldLayoutMkLst>
            <pc:docMk/>
            <pc:sldMasterMk cId="214685299" sldId="2147483912"/>
            <pc:sldLayoutMk cId="3521162389" sldId="2147483921"/>
          </pc:sldLayoutMkLst>
        </pc:sldLayoutChg>
        <pc:sldLayoutChg chg="add del mod replId">
          <pc:chgData name="Talha Yunus  Çeltikci" userId="S::20280879@stu.omu.edu.tr::5a898b49-5ca2-4097-b76c-44d5edc2bdc7" providerId="AD" clId="Web-{BBD30BFB-C6BD-4952-AA34-F1212369B8AF}" dt="2020-10-26T17:01:02.556" v="209"/>
          <pc:sldLayoutMkLst>
            <pc:docMk/>
            <pc:sldMasterMk cId="214685299" sldId="2147483912"/>
            <pc:sldLayoutMk cId="2399309607" sldId="2147483922"/>
          </pc:sldLayoutMkLst>
        </pc:sldLayoutChg>
        <pc:sldLayoutChg chg="add del mod replId">
          <pc:chgData name="Talha Yunus  Çeltikci" userId="S::20280879@stu.omu.edu.tr::5a898b49-5ca2-4097-b76c-44d5edc2bdc7" providerId="AD" clId="Web-{BBD30BFB-C6BD-4952-AA34-F1212369B8AF}" dt="2020-10-26T17:01:02.556" v="209"/>
          <pc:sldLayoutMkLst>
            <pc:docMk/>
            <pc:sldMasterMk cId="214685299" sldId="2147483912"/>
            <pc:sldLayoutMk cId="2800400208" sldId="2147483923"/>
          </pc:sldLayoutMkLst>
        </pc:sldLayoutChg>
      </pc:sldMasterChg>
      <pc:sldMasterChg chg="add addSldLayout">
        <pc:chgData name="Talha Yunus  Çeltikci" userId="S::20280879@stu.omu.edu.tr::5a898b49-5ca2-4097-b76c-44d5edc2bdc7" providerId="AD" clId="Web-{BBD30BFB-C6BD-4952-AA34-F1212369B8AF}" dt="2020-10-26T17:01:02.556" v="209"/>
        <pc:sldMasterMkLst>
          <pc:docMk/>
          <pc:sldMasterMk cId="3414448732" sldId="2147483963"/>
        </pc:sldMasterMkLst>
        <pc:sldLayoutChg chg="add">
          <pc:chgData name="Talha Yunus  Çeltikci" userId="S::20280879@stu.omu.edu.tr::5a898b49-5ca2-4097-b76c-44d5edc2bdc7" providerId="AD" clId="Web-{BBD30BFB-C6BD-4952-AA34-F1212369B8AF}" dt="2020-10-26T17:01:02.556" v="209"/>
          <pc:sldLayoutMkLst>
            <pc:docMk/>
            <pc:sldMasterMk cId="3414448732" sldId="2147483963"/>
            <pc:sldLayoutMk cId="2927402018" sldId="2147483952"/>
          </pc:sldLayoutMkLst>
        </pc:sldLayoutChg>
        <pc:sldLayoutChg chg="add">
          <pc:chgData name="Talha Yunus  Çeltikci" userId="S::20280879@stu.omu.edu.tr::5a898b49-5ca2-4097-b76c-44d5edc2bdc7" providerId="AD" clId="Web-{BBD30BFB-C6BD-4952-AA34-F1212369B8AF}" dt="2020-10-26T17:01:02.556" v="209"/>
          <pc:sldLayoutMkLst>
            <pc:docMk/>
            <pc:sldMasterMk cId="3414448732" sldId="2147483963"/>
            <pc:sldLayoutMk cId="3785355481" sldId="2147483953"/>
          </pc:sldLayoutMkLst>
        </pc:sldLayoutChg>
        <pc:sldLayoutChg chg="add">
          <pc:chgData name="Talha Yunus  Çeltikci" userId="S::20280879@stu.omu.edu.tr::5a898b49-5ca2-4097-b76c-44d5edc2bdc7" providerId="AD" clId="Web-{BBD30BFB-C6BD-4952-AA34-F1212369B8AF}" dt="2020-10-26T17:01:02.556" v="209"/>
          <pc:sldLayoutMkLst>
            <pc:docMk/>
            <pc:sldMasterMk cId="3414448732" sldId="2147483963"/>
            <pc:sldLayoutMk cId="3737775366" sldId="2147483954"/>
          </pc:sldLayoutMkLst>
        </pc:sldLayoutChg>
        <pc:sldLayoutChg chg="add">
          <pc:chgData name="Talha Yunus  Çeltikci" userId="S::20280879@stu.omu.edu.tr::5a898b49-5ca2-4097-b76c-44d5edc2bdc7" providerId="AD" clId="Web-{BBD30BFB-C6BD-4952-AA34-F1212369B8AF}" dt="2020-10-26T17:01:02.556" v="209"/>
          <pc:sldLayoutMkLst>
            <pc:docMk/>
            <pc:sldMasterMk cId="3414448732" sldId="2147483963"/>
            <pc:sldLayoutMk cId="3501325576" sldId="2147483955"/>
          </pc:sldLayoutMkLst>
        </pc:sldLayoutChg>
        <pc:sldLayoutChg chg="add">
          <pc:chgData name="Talha Yunus  Çeltikci" userId="S::20280879@stu.omu.edu.tr::5a898b49-5ca2-4097-b76c-44d5edc2bdc7" providerId="AD" clId="Web-{BBD30BFB-C6BD-4952-AA34-F1212369B8AF}" dt="2020-10-26T17:01:02.556" v="209"/>
          <pc:sldLayoutMkLst>
            <pc:docMk/>
            <pc:sldMasterMk cId="3414448732" sldId="2147483963"/>
            <pc:sldLayoutMk cId="2166350539" sldId="2147483956"/>
          </pc:sldLayoutMkLst>
        </pc:sldLayoutChg>
        <pc:sldLayoutChg chg="add">
          <pc:chgData name="Talha Yunus  Çeltikci" userId="S::20280879@stu.omu.edu.tr::5a898b49-5ca2-4097-b76c-44d5edc2bdc7" providerId="AD" clId="Web-{BBD30BFB-C6BD-4952-AA34-F1212369B8AF}" dt="2020-10-26T17:01:02.556" v="209"/>
          <pc:sldLayoutMkLst>
            <pc:docMk/>
            <pc:sldMasterMk cId="3414448732" sldId="2147483963"/>
            <pc:sldLayoutMk cId="1622860256" sldId="2147483957"/>
          </pc:sldLayoutMkLst>
        </pc:sldLayoutChg>
        <pc:sldLayoutChg chg="add">
          <pc:chgData name="Talha Yunus  Çeltikci" userId="S::20280879@stu.omu.edu.tr::5a898b49-5ca2-4097-b76c-44d5edc2bdc7" providerId="AD" clId="Web-{BBD30BFB-C6BD-4952-AA34-F1212369B8AF}" dt="2020-10-26T17:01:02.556" v="209"/>
          <pc:sldLayoutMkLst>
            <pc:docMk/>
            <pc:sldMasterMk cId="3414448732" sldId="2147483963"/>
            <pc:sldLayoutMk cId="117149127" sldId="2147483958"/>
          </pc:sldLayoutMkLst>
        </pc:sldLayoutChg>
        <pc:sldLayoutChg chg="add">
          <pc:chgData name="Talha Yunus  Çeltikci" userId="S::20280879@stu.omu.edu.tr::5a898b49-5ca2-4097-b76c-44d5edc2bdc7" providerId="AD" clId="Web-{BBD30BFB-C6BD-4952-AA34-F1212369B8AF}" dt="2020-10-26T17:01:02.556" v="209"/>
          <pc:sldLayoutMkLst>
            <pc:docMk/>
            <pc:sldMasterMk cId="3414448732" sldId="2147483963"/>
            <pc:sldLayoutMk cId="3091210505" sldId="2147483959"/>
          </pc:sldLayoutMkLst>
        </pc:sldLayoutChg>
        <pc:sldLayoutChg chg="add">
          <pc:chgData name="Talha Yunus  Çeltikci" userId="S::20280879@stu.omu.edu.tr::5a898b49-5ca2-4097-b76c-44d5edc2bdc7" providerId="AD" clId="Web-{BBD30BFB-C6BD-4952-AA34-F1212369B8AF}" dt="2020-10-26T17:01:02.556" v="209"/>
          <pc:sldLayoutMkLst>
            <pc:docMk/>
            <pc:sldMasterMk cId="3414448732" sldId="2147483963"/>
            <pc:sldLayoutMk cId="3583146842" sldId="2147483960"/>
          </pc:sldLayoutMkLst>
        </pc:sldLayoutChg>
        <pc:sldLayoutChg chg="add">
          <pc:chgData name="Talha Yunus  Çeltikci" userId="S::20280879@stu.omu.edu.tr::5a898b49-5ca2-4097-b76c-44d5edc2bdc7" providerId="AD" clId="Web-{BBD30BFB-C6BD-4952-AA34-F1212369B8AF}" dt="2020-10-26T17:01:02.556" v="209"/>
          <pc:sldLayoutMkLst>
            <pc:docMk/>
            <pc:sldMasterMk cId="3414448732" sldId="2147483963"/>
            <pc:sldLayoutMk cId="1275378628" sldId="2147483961"/>
          </pc:sldLayoutMkLst>
        </pc:sldLayoutChg>
        <pc:sldLayoutChg chg="add">
          <pc:chgData name="Talha Yunus  Çeltikci" userId="S::20280879@stu.omu.edu.tr::5a898b49-5ca2-4097-b76c-44d5edc2bdc7" providerId="AD" clId="Web-{BBD30BFB-C6BD-4952-AA34-F1212369B8AF}" dt="2020-10-26T17:01:02.556" v="209"/>
          <pc:sldLayoutMkLst>
            <pc:docMk/>
            <pc:sldMasterMk cId="3414448732" sldId="2147483963"/>
            <pc:sldLayoutMk cId="1587042112" sldId="2147483962"/>
          </pc:sldLayoutMkLst>
        </pc:sldLayoutChg>
      </pc:sldMasterChg>
    </pc:docChg>
  </pc:docChgLst>
  <pc:docChgLst>
    <pc:chgData name="Talha Yunus  Çeltikci" userId="S::20280879@stu.omu.edu.tr::5a898b49-5ca2-4097-b76c-44d5edc2bdc7" providerId="AD" clId="Web-{F3F017F2-7222-8500-3A0A-89E3503AE2B4}"/>
    <pc:docChg chg="addSld modSld">
      <pc:chgData name="Talha Yunus  Çeltikci" userId="S::20280879@stu.omu.edu.tr::5a898b49-5ca2-4097-b76c-44d5edc2bdc7" providerId="AD" clId="Web-{F3F017F2-7222-8500-3A0A-89E3503AE2B4}" dt="2020-10-27T19:12:43.503" v="627" actId="20577"/>
      <pc:docMkLst>
        <pc:docMk/>
      </pc:docMkLst>
      <pc:sldChg chg="modSp">
        <pc:chgData name="Talha Yunus  Çeltikci" userId="S::20280879@stu.omu.edu.tr::5a898b49-5ca2-4097-b76c-44d5edc2bdc7" providerId="AD" clId="Web-{F3F017F2-7222-8500-3A0A-89E3503AE2B4}" dt="2020-10-27T18:50:37.074" v="2" actId="20577"/>
        <pc:sldMkLst>
          <pc:docMk/>
          <pc:sldMk cId="1036582269" sldId="269"/>
        </pc:sldMkLst>
        <pc:spChg chg="mod">
          <ac:chgData name="Talha Yunus  Çeltikci" userId="S::20280879@stu.omu.edu.tr::5a898b49-5ca2-4097-b76c-44d5edc2bdc7" providerId="AD" clId="Web-{F3F017F2-7222-8500-3A0A-89E3503AE2B4}" dt="2020-10-27T18:50:37.074" v="2" actId="20577"/>
          <ac:spMkLst>
            <pc:docMk/>
            <pc:sldMk cId="1036582269" sldId="269"/>
            <ac:spMk id="2" creationId="{BAFBC87F-863B-4BFE-839A-D4DEB8F9EC46}"/>
          </ac:spMkLst>
        </pc:spChg>
      </pc:sldChg>
      <pc:sldChg chg="modSp">
        <pc:chgData name="Talha Yunus  Çeltikci" userId="S::20280879@stu.omu.edu.tr::5a898b49-5ca2-4097-b76c-44d5edc2bdc7" providerId="AD" clId="Web-{F3F017F2-7222-8500-3A0A-89E3503AE2B4}" dt="2020-10-27T19:05:39.147" v="409" actId="20577"/>
        <pc:sldMkLst>
          <pc:docMk/>
          <pc:sldMk cId="716266421" sldId="271"/>
        </pc:sldMkLst>
        <pc:spChg chg="mod">
          <ac:chgData name="Talha Yunus  Çeltikci" userId="S::20280879@stu.omu.edu.tr::5a898b49-5ca2-4097-b76c-44d5edc2bdc7" providerId="AD" clId="Web-{F3F017F2-7222-8500-3A0A-89E3503AE2B4}" dt="2020-10-27T19:05:39.147" v="409" actId="20577"/>
          <ac:spMkLst>
            <pc:docMk/>
            <pc:sldMk cId="716266421" sldId="271"/>
            <ac:spMk id="2" creationId="{27B199E0-25D5-47C2-8BA2-37ECFFC7ABCD}"/>
          </ac:spMkLst>
        </pc:spChg>
      </pc:sldChg>
      <pc:sldChg chg="addSp modSp new">
        <pc:chgData name="Talha Yunus  Çeltikci" userId="S::20280879@stu.omu.edu.tr::5a898b49-5ca2-4097-b76c-44d5edc2bdc7" providerId="AD" clId="Web-{F3F017F2-7222-8500-3A0A-89E3503AE2B4}" dt="2020-10-27T19:12:43.440" v="625" actId="20577"/>
        <pc:sldMkLst>
          <pc:docMk/>
          <pc:sldMk cId="3304152875" sldId="272"/>
        </pc:sldMkLst>
        <pc:spChg chg="add mod">
          <ac:chgData name="Talha Yunus  Çeltikci" userId="S::20280879@stu.omu.edu.tr::5a898b49-5ca2-4097-b76c-44d5edc2bdc7" providerId="AD" clId="Web-{F3F017F2-7222-8500-3A0A-89E3503AE2B4}" dt="2020-10-27T19:12:43.440" v="625" actId="20577"/>
          <ac:spMkLst>
            <pc:docMk/>
            <pc:sldMk cId="3304152875" sldId="272"/>
            <ac:spMk id="2" creationId="{14B76396-1AC1-47D8-8AB4-91A227E75391}"/>
          </ac:spMkLst>
        </pc:spChg>
      </pc:sldChg>
    </pc:docChg>
  </pc:docChgLst>
  <pc:docChgLst>
    <pc:chgData name="Talha Yunus  Çeltikci" userId="S::20280879@stu.omu.edu.tr::5a898b49-5ca2-4097-b76c-44d5edc2bdc7" providerId="AD" clId="Web-{35958D2B-06EA-C76A-37C5-5B27BA23F6A7}"/>
    <pc:docChg chg="modSld addMainMaster delMainMaster">
      <pc:chgData name="Talha Yunus  Çeltikci" userId="S::20280879@stu.omu.edu.tr::5a898b49-5ca2-4097-b76c-44d5edc2bdc7" providerId="AD" clId="Web-{35958D2B-06EA-C76A-37C5-5B27BA23F6A7}" dt="2020-10-27T22:50:41.526" v="340"/>
      <pc:docMkLst>
        <pc:docMk/>
      </pc:docMkLst>
      <pc:sldChg chg="addSp delSp modSp mod modClrScheme delDesignElem chgLayout">
        <pc:chgData name="Talha Yunus  Çeltikci" userId="S::20280879@stu.omu.edu.tr::5a898b49-5ca2-4097-b76c-44d5edc2bdc7" providerId="AD" clId="Web-{35958D2B-06EA-C76A-37C5-5B27BA23F6A7}" dt="2020-10-27T22:40:45.636" v="2"/>
        <pc:sldMkLst>
          <pc:docMk/>
          <pc:sldMk cId="4128070938" sldId="256"/>
        </pc:sldMkLst>
        <pc:spChg chg="mod ord">
          <ac:chgData name="Talha Yunus  Çeltikci" userId="S::20280879@stu.omu.edu.tr::5a898b49-5ca2-4097-b76c-44d5edc2bdc7" providerId="AD" clId="Web-{35958D2B-06EA-C76A-37C5-5B27BA23F6A7}" dt="2020-10-27T22:40:45.636" v="2"/>
          <ac:spMkLst>
            <pc:docMk/>
            <pc:sldMk cId="4128070938" sldId="256"/>
            <ac:spMk id="2" creationId="{A21A9FFE-CF52-4633-9F2F-1EA548E84237}"/>
          </ac:spMkLst>
        </pc:spChg>
        <pc:spChg chg="add del">
          <ac:chgData name="Talha Yunus  Çeltikci" userId="S::20280879@stu.omu.edu.tr::5a898b49-5ca2-4097-b76c-44d5edc2bdc7" providerId="AD" clId="Web-{35958D2B-06EA-C76A-37C5-5B27BA23F6A7}" dt="2020-10-27T22:40:45.636" v="2"/>
          <ac:spMkLst>
            <pc:docMk/>
            <pc:sldMk cId="4128070938" sldId="256"/>
            <ac:spMk id="13" creationId="{C56AE383-06A1-42D3-B1AF-CE22194F54B7}"/>
          </ac:spMkLst>
        </pc:spChg>
        <pc:spChg chg="add del">
          <ac:chgData name="Talha Yunus  Çeltikci" userId="S::20280879@stu.omu.edu.tr::5a898b49-5ca2-4097-b76c-44d5edc2bdc7" providerId="AD" clId="Web-{35958D2B-06EA-C76A-37C5-5B27BA23F6A7}" dt="2020-10-27T22:40:45.636" v="2"/>
          <ac:spMkLst>
            <pc:docMk/>
            <pc:sldMk cId="4128070938" sldId="256"/>
            <ac:spMk id="15" creationId="{3D70B90B-BED1-4715-9BFE-9622C47A2B2F}"/>
          </ac:spMkLst>
        </pc:spChg>
      </pc:sldChg>
      <pc:sldChg chg="modSp mod modClrScheme chgLayout">
        <pc:chgData name="Talha Yunus  Çeltikci" userId="S::20280879@stu.omu.edu.tr::5a898b49-5ca2-4097-b76c-44d5edc2bdc7" providerId="AD" clId="Web-{35958D2B-06EA-C76A-37C5-5B27BA23F6A7}" dt="2020-10-27T22:40:45.636" v="2"/>
        <pc:sldMkLst>
          <pc:docMk/>
          <pc:sldMk cId="2385852796" sldId="257"/>
        </pc:sldMkLst>
        <pc:spChg chg="mod ord">
          <ac:chgData name="Talha Yunus  Çeltikci" userId="S::20280879@stu.omu.edu.tr::5a898b49-5ca2-4097-b76c-44d5edc2bdc7" providerId="AD" clId="Web-{35958D2B-06EA-C76A-37C5-5B27BA23F6A7}" dt="2020-10-27T22:40:45.636" v="2"/>
          <ac:spMkLst>
            <pc:docMk/>
            <pc:sldMk cId="2385852796" sldId="257"/>
            <ac:spMk id="2" creationId="{20CA23E8-2B7B-42FD-ACB4-50F84BB1B12C}"/>
          </ac:spMkLst>
        </pc:spChg>
      </pc:sldChg>
      <pc:sldChg chg="mod modClrScheme chgLayout">
        <pc:chgData name="Talha Yunus  Çeltikci" userId="S::20280879@stu.omu.edu.tr::5a898b49-5ca2-4097-b76c-44d5edc2bdc7" providerId="AD" clId="Web-{35958D2B-06EA-C76A-37C5-5B27BA23F6A7}" dt="2020-10-27T22:40:45.636" v="2"/>
        <pc:sldMkLst>
          <pc:docMk/>
          <pc:sldMk cId="3292724003" sldId="258"/>
        </pc:sldMkLst>
      </pc:sldChg>
      <pc:sldChg chg="modSp mod modClrScheme chgLayout">
        <pc:chgData name="Talha Yunus  Çeltikci" userId="S::20280879@stu.omu.edu.tr::5a898b49-5ca2-4097-b76c-44d5edc2bdc7" providerId="AD" clId="Web-{35958D2B-06EA-C76A-37C5-5B27BA23F6A7}" dt="2020-10-27T22:40:45.636" v="2"/>
        <pc:sldMkLst>
          <pc:docMk/>
          <pc:sldMk cId="2575440155" sldId="259"/>
        </pc:sldMkLst>
        <pc:spChg chg="mod ord">
          <ac:chgData name="Talha Yunus  Çeltikci" userId="S::20280879@stu.omu.edu.tr::5a898b49-5ca2-4097-b76c-44d5edc2bdc7" providerId="AD" clId="Web-{35958D2B-06EA-C76A-37C5-5B27BA23F6A7}" dt="2020-10-27T22:40:45.636" v="2"/>
          <ac:spMkLst>
            <pc:docMk/>
            <pc:sldMk cId="2575440155" sldId="259"/>
            <ac:spMk id="2" creationId="{EE40C301-9CB1-4A30-ADB4-E0808C545274}"/>
          </ac:spMkLst>
        </pc:spChg>
      </pc:sldChg>
      <pc:sldChg chg="modSp mod modClrScheme chgLayout">
        <pc:chgData name="Talha Yunus  Çeltikci" userId="S::20280879@stu.omu.edu.tr::5a898b49-5ca2-4097-b76c-44d5edc2bdc7" providerId="AD" clId="Web-{35958D2B-06EA-C76A-37C5-5B27BA23F6A7}" dt="2020-10-27T22:42:34.029" v="57" actId="14100"/>
        <pc:sldMkLst>
          <pc:docMk/>
          <pc:sldMk cId="1320176972" sldId="260"/>
        </pc:sldMkLst>
        <pc:spChg chg="mod ord">
          <ac:chgData name="Talha Yunus  Çeltikci" userId="S::20280879@stu.omu.edu.tr::5a898b49-5ca2-4097-b76c-44d5edc2bdc7" providerId="AD" clId="Web-{35958D2B-06EA-C76A-37C5-5B27BA23F6A7}" dt="2020-10-27T22:40:45.636" v="2"/>
          <ac:spMkLst>
            <pc:docMk/>
            <pc:sldMk cId="1320176972" sldId="260"/>
            <ac:spMk id="3" creationId="{3C03701F-EB87-4EFB-8792-CAF0FA51A28B}"/>
          </ac:spMkLst>
        </pc:spChg>
        <pc:spChg chg="mod">
          <ac:chgData name="Talha Yunus  Çeltikci" userId="S::20280879@stu.omu.edu.tr::5a898b49-5ca2-4097-b76c-44d5edc2bdc7" providerId="AD" clId="Web-{35958D2B-06EA-C76A-37C5-5B27BA23F6A7}" dt="2020-10-27T22:42:34.029" v="57" actId="14100"/>
          <ac:spMkLst>
            <pc:docMk/>
            <pc:sldMk cId="1320176972" sldId="260"/>
            <ac:spMk id="4" creationId="{2FC8DD06-5F7F-4616-906E-2E97A6099DF2}"/>
          </ac:spMkLst>
        </pc:spChg>
      </pc:sldChg>
      <pc:sldChg chg="modSp mod modClrScheme chgLayout">
        <pc:chgData name="Talha Yunus  Çeltikci" userId="S::20280879@stu.omu.edu.tr::5a898b49-5ca2-4097-b76c-44d5edc2bdc7" providerId="AD" clId="Web-{35958D2B-06EA-C76A-37C5-5B27BA23F6A7}" dt="2020-10-27T22:43:21.999" v="82" actId="20577"/>
        <pc:sldMkLst>
          <pc:docMk/>
          <pc:sldMk cId="479901685" sldId="261"/>
        </pc:sldMkLst>
        <pc:spChg chg="mod">
          <ac:chgData name="Talha Yunus  Çeltikci" userId="S::20280879@stu.omu.edu.tr::5a898b49-5ca2-4097-b76c-44d5edc2bdc7" providerId="AD" clId="Web-{35958D2B-06EA-C76A-37C5-5B27BA23F6A7}" dt="2020-10-27T22:43:21.999" v="82" actId="20577"/>
          <ac:spMkLst>
            <pc:docMk/>
            <pc:sldMk cId="479901685" sldId="261"/>
            <ac:spMk id="2" creationId="{0D4AAB5D-C1CA-4A7F-9F34-BB7D21EC53CC}"/>
          </ac:spMkLst>
        </pc:spChg>
      </pc:sldChg>
      <pc:sldChg chg="modSp mod modClrScheme chgLayout">
        <pc:chgData name="Talha Yunus  Çeltikci" userId="S::20280879@stu.omu.edu.tr::5a898b49-5ca2-4097-b76c-44d5edc2bdc7" providerId="AD" clId="Web-{35958D2B-06EA-C76A-37C5-5B27BA23F6A7}" dt="2020-10-27T22:44:20.454" v="148" actId="20577"/>
        <pc:sldMkLst>
          <pc:docMk/>
          <pc:sldMk cId="43020184" sldId="262"/>
        </pc:sldMkLst>
        <pc:spChg chg="mod">
          <ac:chgData name="Talha Yunus  Çeltikci" userId="S::20280879@stu.omu.edu.tr::5a898b49-5ca2-4097-b76c-44d5edc2bdc7" providerId="AD" clId="Web-{35958D2B-06EA-C76A-37C5-5B27BA23F6A7}" dt="2020-10-27T22:44:20.454" v="148" actId="20577"/>
          <ac:spMkLst>
            <pc:docMk/>
            <pc:sldMk cId="43020184" sldId="262"/>
            <ac:spMk id="6" creationId="{CAF78F6E-7979-4658-8EB0-533E14B4C77A}"/>
          </ac:spMkLst>
        </pc:spChg>
      </pc:sldChg>
      <pc:sldChg chg="modSp mod modClrScheme chgLayout">
        <pc:chgData name="Talha Yunus  Çeltikci" userId="S::20280879@stu.omu.edu.tr::5a898b49-5ca2-4097-b76c-44d5edc2bdc7" providerId="AD" clId="Web-{35958D2B-06EA-C76A-37C5-5B27BA23F6A7}" dt="2020-10-27T22:45:48.847" v="212" actId="20577"/>
        <pc:sldMkLst>
          <pc:docMk/>
          <pc:sldMk cId="568867676" sldId="263"/>
        </pc:sldMkLst>
        <pc:spChg chg="mod">
          <ac:chgData name="Talha Yunus  Çeltikci" userId="S::20280879@stu.omu.edu.tr::5a898b49-5ca2-4097-b76c-44d5edc2bdc7" providerId="AD" clId="Web-{35958D2B-06EA-C76A-37C5-5B27BA23F6A7}" dt="2020-10-27T22:45:48.847" v="212" actId="20577"/>
          <ac:spMkLst>
            <pc:docMk/>
            <pc:sldMk cId="568867676" sldId="263"/>
            <ac:spMk id="2" creationId="{7D6EABC3-6777-412E-B0B8-BEC198B37C18}"/>
          </ac:spMkLst>
        </pc:spChg>
      </pc:sldChg>
      <pc:sldChg chg="modSp mod modClrScheme chgLayout">
        <pc:chgData name="Talha Yunus  Çeltikci" userId="S::20280879@stu.omu.edu.tr::5a898b49-5ca2-4097-b76c-44d5edc2bdc7" providerId="AD" clId="Web-{35958D2B-06EA-C76A-37C5-5B27BA23F6A7}" dt="2020-10-27T22:46:50.598" v="262" actId="20577"/>
        <pc:sldMkLst>
          <pc:docMk/>
          <pc:sldMk cId="1984288818" sldId="264"/>
        </pc:sldMkLst>
        <pc:spChg chg="mod">
          <ac:chgData name="Talha Yunus  Çeltikci" userId="S::20280879@stu.omu.edu.tr::5a898b49-5ca2-4097-b76c-44d5edc2bdc7" providerId="AD" clId="Web-{35958D2B-06EA-C76A-37C5-5B27BA23F6A7}" dt="2020-10-27T22:46:50.598" v="262" actId="20577"/>
          <ac:spMkLst>
            <pc:docMk/>
            <pc:sldMk cId="1984288818" sldId="264"/>
            <ac:spMk id="2" creationId="{F858D167-2760-4CCC-A56B-03E0FC24D7F2}"/>
          </ac:spMkLst>
        </pc:spChg>
      </pc:sldChg>
      <pc:sldChg chg="modSp mod modClrScheme chgLayout">
        <pc:chgData name="Talha Yunus  Çeltikci" userId="S::20280879@stu.omu.edu.tr::5a898b49-5ca2-4097-b76c-44d5edc2bdc7" providerId="AD" clId="Web-{35958D2B-06EA-C76A-37C5-5B27BA23F6A7}" dt="2020-10-27T22:47:40.131" v="270" actId="20577"/>
        <pc:sldMkLst>
          <pc:docMk/>
          <pc:sldMk cId="948158996" sldId="265"/>
        </pc:sldMkLst>
        <pc:spChg chg="mod">
          <ac:chgData name="Talha Yunus  Çeltikci" userId="S::20280879@stu.omu.edu.tr::5a898b49-5ca2-4097-b76c-44d5edc2bdc7" providerId="AD" clId="Web-{35958D2B-06EA-C76A-37C5-5B27BA23F6A7}" dt="2020-10-27T22:47:40.131" v="270" actId="20577"/>
          <ac:spMkLst>
            <pc:docMk/>
            <pc:sldMk cId="948158996" sldId="265"/>
            <ac:spMk id="2" creationId="{322EC9D1-FB4C-43AE-8BD7-25B7321D6684}"/>
          </ac:spMkLst>
        </pc:spChg>
      </pc:sldChg>
      <pc:sldChg chg="modSp mod modClrScheme chgLayout">
        <pc:chgData name="Talha Yunus  Çeltikci" userId="S::20280879@stu.omu.edu.tr::5a898b49-5ca2-4097-b76c-44d5edc2bdc7" providerId="AD" clId="Web-{35958D2B-06EA-C76A-37C5-5B27BA23F6A7}" dt="2020-10-27T22:50:05.744" v="337" actId="20577"/>
        <pc:sldMkLst>
          <pc:docMk/>
          <pc:sldMk cId="3035751291" sldId="266"/>
        </pc:sldMkLst>
        <pc:spChg chg="mod">
          <ac:chgData name="Talha Yunus  Çeltikci" userId="S::20280879@stu.omu.edu.tr::5a898b49-5ca2-4097-b76c-44d5edc2bdc7" providerId="AD" clId="Web-{35958D2B-06EA-C76A-37C5-5B27BA23F6A7}" dt="2020-10-27T22:50:05.744" v="337" actId="20577"/>
          <ac:spMkLst>
            <pc:docMk/>
            <pc:sldMk cId="3035751291" sldId="266"/>
            <ac:spMk id="2" creationId="{E03B76FB-1145-4108-A2E4-3E28E38CAA33}"/>
          </ac:spMkLst>
        </pc:spChg>
      </pc:sldChg>
      <pc:sldChg chg="addSp delSp mod setBg modClrScheme chgLayout">
        <pc:chgData name="Talha Yunus  Çeltikci" userId="S::20280879@stu.omu.edu.tr::5a898b49-5ca2-4097-b76c-44d5edc2bdc7" providerId="AD" clId="Web-{35958D2B-06EA-C76A-37C5-5B27BA23F6A7}" dt="2020-10-27T22:50:41.526" v="340"/>
        <pc:sldMkLst>
          <pc:docMk/>
          <pc:sldMk cId="3689994577" sldId="267"/>
        </pc:sldMkLst>
        <pc:spChg chg="add del">
          <ac:chgData name="Talha Yunus  Çeltikci" userId="S::20280879@stu.omu.edu.tr::5a898b49-5ca2-4097-b76c-44d5edc2bdc7" providerId="AD" clId="Web-{35958D2B-06EA-C76A-37C5-5B27BA23F6A7}" dt="2020-10-27T22:50:41.526" v="340"/>
          <ac:spMkLst>
            <pc:docMk/>
            <pc:sldMk cId="3689994577" sldId="267"/>
            <ac:spMk id="2" creationId="{31C5351A-3E54-4C5E-B707-68D3EFCC408C}"/>
          </ac:spMkLst>
        </pc:spChg>
        <pc:spChg chg="add del">
          <ac:chgData name="Talha Yunus  Çeltikci" userId="S::20280879@stu.omu.edu.tr::5a898b49-5ca2-4097-b76c-44d5edc2bdc7" providerId="AD" clId="Web-{35958D2B-06EA-C76A-37C5-5B27BA23F6A7}" dt="2020-10-27T22:50:41.526" v="340"/>
          <ac:spMkLst>
            <pc:docMk/>
            <pc:sldMk cId="3689994577" sldId="267"/>
            <ac:spMk id="8" creationId="{09646535-AEF6-4883-A4F9-EEC1F8B4319E}"/>
          </ac:spMkLst>
        </pc:spChg>
        <pc:spChg chg="add del">
          <ac:chgData name="Talha Yunus  Çeltikci" userId="S::20280879@stu.omu.edu.tr::5a898b49-5ca2-4097-b76c-44d5edc2bdc7" providerId="AD" clId="Web-{35958D2B-06EA-C76A-37C5-5B27BA23F6A7}" dt="2020-10-27T22:50:41.526" v="340"/>
          <ac:spMkLst>
            <pc:docMk/>
            <pc:sldMk cId="3689994577" sldId="267"/>
            <ac:spMk id="10" creationId="{308119F7-B84E-4EBF-919F-A9B0F6D92473}"/>
          </ac:spMkLst>
        </pc:spChg>
        <pc:spChg chg="add del">
          <ac:chgData name="Talha Yunus  Çeltikci" userId="S::20280879@stu.omu.edu.tr::5a898b49-5ca2-4097-b76c-44d5edc2bdc7" providerId="AD" clId="Web-{35958D2B-06EA-C76A-37C5-5B27BA23F6A7}" dt="2020-10-27T22:50:41.526" v="340"/>
          <ac:spMkLst>
            <pc:docMk/>
            <pc:sldMk cId="3689994577" sldId="267"/>
            <ac:spMk id="12" creationId="{DAA17479-17CB-402A-8689-750C6F38584C}"/>
          </ac:spMkLst>
        </pc:spChg>
        <pc:spChg chg="add del">
          <ac:chgData name="Talha Yunus  Çeltikci" userId="S::20280879@stu.omu.edu.tr::5a898b49-5ca2-4097-b76c-44d5edc2bdc7" providerId="AD" clId="Web-{35958D2B-06EA-C76A-37C5-5B27BA23F6A7}" dt="2020-10-27T22:50:41.526" v="340"/>
          <ac:spMkLst>
            <pc:docMk/>
            <pc:sldMk cId="3689994577" sldId="267"/>
            <ac:spMk id="14" creationId="{F534AA72-89BF-4BB0-B339-DEB9FC7F1BF2}"/>
          </ac:spMkLst>
        </pc:spChg>
        <pc:graphicFrameChg chg="add del">
          <ac:chgData name="Talha Yunus  Çeltikci" userId="S::20280879@stu.omu.edu.tr::5a898b49-5ca2-4097-b76c-44d5edc2bdc7" providerId="AD" clId="Web-{35958D2B-06EA-C76A-37C5-5B27BA23F6A7}" dt="2020-10-27T22:50:41.526" v="340"/>
          <ac:graphicFrameMkLst>
            <pc:docMk/>
            <pc:sldMk cId="3689994577" sldId="267"/>
            <ac:graphicFrameMk id="4" creationId="{4D608CE1-6F25-4F9F-8C29-6C96E81DD6BC}"/>
          </ac:graphicFrameMkLst>
        </pc:graphicFrameChg>
      </pc:sldChg>
      <pc:sldChg chg="mod modClrScheme chgLayout">
        <pc:chgData name="Talha Yunus  Çeltikci" userId="S::20280879@stu.omu.edu.tr::5a898b49-5ca2-4097-b76c-44d5edc2bdc7" providerId="AD" clId="Web-{35958D2B-06EA-C76A-37C5-5B27BA23F6A7}" dt="2020-10-27T22:40:45.636" v="2"/>
        <pc:sldMkLst>
          <pc:docMk/>
          <pc:sldMk cId="3779388047" sldId="268"/>
        </pc:sldMkLst>
      </pc:sldChg>
      <pc:sldChg chg="mod modClrScheme chgLayout">
        <pc:chgData name="Talha Yunus  Çeltikci" userId="S::20280879@stu.omu.edu.tr::5a898b49-5ca2-4097-b76c-44d5edc2bdc7" providerId="AD" clId="Web-{35958D2B-06EA-C76A-37C5-5B27BA23F6A7}" dt="2020-10-27T22:40:45.636" v="2"/>
        <pc:sldMkLst>
          <pc:docMk/>
          <pc:sldMk cId="1036582269" sldId="269"/>
        </pc:sldMkLst>
      </pc:sldChg>
      <pc:sldChg chg="mod modClrScheme chgLayout">
        <pc:chgData name="Talha Yunus  Çeltikci" userId="S::20280879@stu.omu.edu.tr::5a898b49-5ca2-4097-b76c-44d5edc2bdc7" providerId="AD" clId="Web-{35958D2B-06EA-C76A-37C5-5B27BA23F6A7}" dt="2020-10-27T22:40:45.636" v="2"/>
        <pc:sldMkLst>
          <pc:docMk/>
          <pc:sldMk cId="928685784" sldId="270"/>
        </pc:sldMkLst>
      </pc:sldChg>
      <pc:sldChg chg="mod modClrScheme chgLayout">
        <pc:chgData name="Talha Yunus  Çeltikci" userId="S::20280879@stu.omu.edu.tr::5a898b49-5ca2-4097-b76c-44d5edc2bdc7" providerId="AD" clId="Web-{35958D2B-06EA-C76A-37C5-5B27BA23F6A7}" dt="2020-10-27T22:40:45.636" v="2"/>
        <pc:sldMkLst>
          <pc:docMk/>
          <pc:sldMk cId="716266421" sldId="271"/>
        </pc:sldMkLst>
      </pc:sldChg>
      <pc:sldChg chg="mod modClrScheme chgLayout">
        <pc:chgData name="Talha Yunus  Çeltikci" userId="S::20280879@stu.omu.edu.tr::5a898b49-5ca2-4097-b76c-44d5edc2bdc7" providerId="AD" clId="Web-{35958D2B-06EA-C76A-37C5-5B27BA23F6A7}" dt="2020-10-27T22:40:45.636" v="2"/>
        <pc:sldMkLst>
          <pc:docMk/>
          <pc:sldMk cId="3304152875" sldId="272"/>
        </pc:sldMkLst>
      </pc:sldChg>
      <pc:sldChg chg="mod modClrScheme chgLayout">
        <pc:chgData name="Talha Yunus  Çeltikci" userId="S::20280879@stu.omu.edu.tr::5a898b49-5ca2-4097-b76c-44d5edc2bdc7" providerId="AD" clId="Web-{35958D2B-06EA-C76A-37C5-5B27BA23F6A7}" dt="2020-10-27T22:40:45.636" v="2"/>
        <pc:sldMkLst>
          <pc:docMk/>
          <pc:sldMk cId="4110449237" sldId="273"/>
        </pc:sldMkLst>
      </pc:sldChg>
      <pc:sldChg chg="modSp mod modClrScheme chgLayout">
        <pc:chgData name="Talha Yunus  Çeltikci" userId="S::20280879@stu.omu.edu.tr::5a898b49-5ca2-4097-b76c-44d5edc2bdc7" providerId="AD" clId="Web-{35958D2B-06EA-C76A-37C5-5B27BA23F6A7}" dt="2020-10-27T22:40:45.636" v="2"/>
        <pc:sldMkLst>
          <pc:docMk/>
          <pc:sldMk cId="1575995951" sldId="274"/>
        </pc:sldMkLst>
        <pc:spChg chg="mod ord">
          <ac:chgData name="Talha Yunus  Çeltikci" userId="S::20280879@stu.omu.edu.tr::5a898b49-5ca2-4097-b76c-44d5edc2bdc7" providerId="AD" clId="Web-{35958D2B-06EA-C76A-37C5-5B27BA23F6A7}" dt="2020-10-27T22:40:45.636" v="2"/>
          <ac:spMkLst>
            <pc:docMk/>
            <pc:sldMk cId="1575995951" sldId="274"/>
            <ac:spMk id="3" creationId="{C5C96F41-9910-478F-9BD9-FE49FC8F7D34}"/>
          </ac:spMkLst>
        </pc:spChg>
      </pc:sldChg>
      <pc:sldMasterChg chg="add del addSldLayout delSldLayout">
        <pc:chgData name="Talha Yunus  Çeltikci" userId="S::20280879@stu.omu.edu.tr::5a898b49-5ca2-4097-b76c-44d5edc2bdc7" providerId="AD" clId="Web-{35958D2B-06EA-C76A-37C5-5B27BA23F6A7}" dt="2020-10-27T22:40:45.636" v="2"/>
        <pc:sldMasterMkLst>
          <pc:docMk/>
          <pc:sldMasterMk cId="3414448732" sldId="2147483963"/>
        </pc:sldMasterMkLst>
        <pc:sldLayoutChg chg="add del">
          <pc:chgData name="Talha Yunus  Çeltikci" userId="S::20280879@stu.omu.edu.tr::5a898b49-5ca2-4097-b76c-44d5edc2bdc7" providerId="AD" clId="Web-{35958D2B-06EA-C76A-37C5-5B27BA23F6A7}" dt="2020-10-27T22:40:45.636" v="2"/>
          <pc:sldLayoutMkLst>
            <pc:docMk/>
            <pc:sldMasterMk cId="3414448732" sldId="2147483963"/>
            <pc:sldLayoutMk cId="2927402018" sldId="2147483952"/>
          </pc:sldLayoutMkLst>
        </pc:sldLayoutChg>
        <pc:sldLayoutChg chg="add del">
          <pc:chgData name="Talha Yunus  Çeltikci" userId="S::20280879@stu.omu.edu.tr::5a898b49-5ca2-4097-b76c-44d5edc2bdc7" providerId="AD" clId="Web-{35958D2B-06EA-C76A-37C5-5B27BA23F6A7}" dt="2020-10-27T22:40:45.636" v="2"/>
          <pc:sldLayoutMkLst>
            <pc:docMk/>
            <pc:sldMasterMk cId="3414448732" sldId="2147483963"/>
            <pc:sldLayoutMk cId="3785355481" sldId="2147483953"/>
          </pc:sldLayoutMkLst>
        </pc:sldLayoutChg>
        <pc:sldLayoutChg chg="add del">
          <pc:chgData name="Talha Yunus  Çeltikci" userId="S::20280879@stu.omu.edu.tr::5a898b49-5ca2-4097-b76c-44d5edc2bdc7" providerId="AD" clId="Web-{35958D2B-06EA-C76A-37C5-5B27BA23F6A7}" dt="2020-10-27T22:40:45.636" v="2"/>
          <pc:sldLayoutMkLst>
            <pc:docMk/>
            <pc:sldMasterMk cId="3414448732" sldId="2147483963"/>
            <pc:sldLayoutMk cId="3737775366" sldId="2147483954"/>
          </pc:sldLayoutMkLst>
        </pc:sldLayoutChg>
        <pc:sldLayoutChg chg="add del">
          <pc:chgData name="Talha Yunus  Çeltikci" userId="S::20280879@stu.omu.edu.tr::5a898b49-5ca2-4097-b76c-44d5edc2bdc7" providerId="AD" clId="Web-{35958D2B-06EA-C76A-37C5-5B27BA23F6A7}" dt="2020-10-27T22:40:45.636" v="2"/>
          <pc:sldLayoutMkLst>
            <pc:docMk/>
            <pc:sldMasterMk cId="3414448732" sldId="2147483963"/>
            <pc:sldLayoutMk cId="3501325576" sldId="2147483955"/>
          </pc:sldLayoutMkLst>
        </pc:sldLayoutChg>
        <pc:sldLayoutChg chg="add del">
          <pc:chgData name="Talha Yunus  Çeltikci" userId="S::20280879@stu.omu.edu.tr::5a898b49-5ca2-4097-b76c-44d5edc2bdc7" providerId="AD" clId="Web-{35958D2B-06EA-C76A-37C5-5B27BA23F6A7}" dt="2020-10-27T22:40:45.636" v="2"/>
          <pc:sldLayoutMkLst>
            <pc:docMk/>
            <pc:sldMasterMk cId="3414448732" sldId="2147483963"/>
            <pc:sldLayoutMk cId="2166350539" sldId="2147483956"/>
          </pc:sldLayoutMkLst>
        </pc:sldLayoutChg>
        <pc:sldLayoutChg chg="add del">
          <pc:chgData name="Talha Yunus  Çeltikci" userId="S::20280879@stu.omu.edu.tr::5a898b49-5ca2-4097-b76c-44d5edc2bdc7" providerId="AD" clId="Web-{35958D2B-06EA-C76A-37C5-5B27BA23F6A7}" dt="2020-10-27T22:40:45.636" v="2"/>
          <pc:sldLayoutMkLst>
            <pc:docMk/>
            <pc:sldMasterMk cId="3414448732" sldId="2147483963"/>
            <pc:sldLayoutMk cId="1622860256" sldId="2147483957"/>
          </pc:sldLayoutMkLst>
        </pc:sldLayoutChg>
        <pc:sldLayoutChg chg="add del">
          <pc:chgData name="Talha Yunus  Çeltikci" userId="S::20280879@stu.omu.edu.tr::5a898b49-5ca2-4097-b76c-44d5edc2bdc7" providerId="AD" clId="Web-{35958D2B-06EA-C76A-37C5-5B27BA23F6A7}" dt="2020-10-27T22:40:45.636" v="2"/>
          <pc:sldLayoutMkLst>
            <pc:docMk/>
            <pc:sldMasterMk cId="3414448732" sldId="2147483963"/>
            <pc:sldLayoutMk cId="117149127" sldId="2147483958"/>
          </pc:sldLayoutMkLst>
        </pc:sldLayoutChg>
        <pc:sldLayoutChg chg="add del">
          <pc:chgData name="Talha Yunus  Çeltikci" userId="S::20280879@stu.omu.edu.tr::5a898b49-5ca2-4097-b76c-44d5edc2bdc7" providerId="AD" clId="Web-{35958D2B-06EA-C76A-37C5-5B27BA23F6A7}" dt="2020-10-27T22:40:45.636" v="2"/>
          <pc:sldLayoutMkLst>
            <pc:docMk/>
            <pc:sldMasterMk cId="3414448732" sldId="2147483963"/>
            <pc:sldLayoutMk cId="3091210505" sldId="2147483959"/>
          </pc:sldLayoutMkLst>
        </pc:sldLayoutChg>
        <pc:sldLayoutChg chg="add del">
          <pc:chgData name="Talha Yunus  Çeltikci" userId="S::20280879@stu.omu.edu.tr::5a898b49-5ca2-4097-b76c-44d5edc2bdc7" providerId="AD" clId="Web-{35958D2B-06EA-C76A-37C5-5B27BA23F6A7}" dt="2020-10-27T22:40:45.636" v="2"/>
          <pc:sldLayoutMkLst>
            <pc:docMk/>
            <pc:sldMasterMk cId="3414448732" sldId="2147483963"/>
            <pc:sldLayoutMk cId="3583146842" sldId="2147483960"/>
          </pc:sldLayoutMkLst>
        </pc:sldLayoutChg>
        <pc:sldLayoutChg chg="add del">
          <pc:chgData name="Talha Yunus  Çeltikci" userId="S::20280879@stu.omu.edu.tr::5a898b49-5ca2-4097-b76c-44d5edc2bdc7" providerId="AD" clId="Web-{35958D2B-06EA-C76A-37C5-5B27BA23F6A7}" dt="2020-10-27T22:40:45.636" v="2"/>
          <pc:sldLayoutMkLst>
            <pc:docMk/>
            <pc:sldMasterMk cId="3414448732" sldId="2147483963"/>
            <pc:sldLayoutMk cId="1275378628" sldId="2147483961"/>
          </pc:sldLayoutMkLst>
        </pc:sldLayoutChg>
        <pc:sldLayoutChg chg="add del">
          <pc:chgData name="Talha Yunus  Çeltikci" userId="S::20280879@stu.omu.edu.tr::5a898b49-5ca2-4097-b76c-44d5edc2bdc7" providerId="AD" clId="Web-{35958D2B-06EA-C76A-37C5-5B27BA23F6A7}" dt="2020-10-27T22:40:45.636" v="2"/>
          <pc:sldLayoutMkLst>
            <pc:docMk/>
            <pc:sldMasterMk cId="3414448732" sldId="2147483963"/>
            <pc:sldLayoutMk cId="1587042112" sldId="2147483962"/>
          </pc:sldLayoutMkLst>
        </pc:sldLayoutChg>
      </pc:sldMasterChg>
      <pc:sldMasterChg chg="add del addSldLayout delSldLayout modSldLayout">
        <pc:chgData name="Talha Yunus  Çeltikci" userId="S::20280879@stu.omu.edu.tr::5a898b49-5ca2-4097-b76c-44d5edc2bdc7" providerId="AD" clId="Web-{35958D2B-06EA-C76A-37C5-5B27BA23F6A7}" dt="2020-10-27T22:40:45.636" v="2"/>
        <pc:sldMasterMkLst>
          <pc:docMk/>
          <pc:sldMasterMk cId="932777781" sldId="2147483964"/>
        </pc:sldMasterMkLst>
        <pc:sldLayoutChg chg="add del mod replId">
          <pc:chgData name="Talha Yunus  Çeltikci" userId="S::20280879@stu.omu.edu.tr::5a898b49-5ca2-4097-b76c-44d5edc2bdc7" providerId="AD" clId="Web-{35958D2B-06EA-C76A-37C5-5B27BA23F6A7}" dt="2020-10-27T22:40:45.636" v="2"/>
          <pc:sldLayoutMkLst>
            <pc:docMk/>
            <pc:sldMasterMk cId="932777781" sldId="2147483964"/>
            <pc:sldLayoutMk cId="119539161" sldId="2147483965"/>
          </pc:sldLayoutMkLst>
        </pc:sldLayoutChg>
        <pc:sldLayoutChg chg="add del mod replId">
          <pc:chgData name="Talha Yunus  Çeltikci" userId="S::20280879@stu.omu.edu.tr::5a898b49-5ca2-4097-b76c-44d5edc2bdc7" providerId="AD" clId="Web-{35958D2B-06EA-C76A-37C5-5B27BA23F6A7}" dt="2020-10-27T22:40:45.636" v="2"/>
          <pc:sldLayoutMkLst>
            <pc:docMk/>
            <pc:sldMasterMk cId="932777781" sldId="2147483964"/>
            <pc:sldLayoutMk cId="3906232733" sldId="2147483966"/>
          </pc:sldLayoutMkLst>
        </pc:sldLayoutChg>
        <pc:sldLayoutChg chg="add del mod replId">
          <pc:chgData name="Talha Yunus  Çeltikci" userId="S::20280879@stu.omu.edu.tr::5a898b49-5ca2-4097-b76c-44d5edc2bdc7" providerId="AD" clId="Web-{35958D2B-06EA-C76A-37C5-5B27BA23F6A7}" dt="2020-10-27T22:40:45.636" v="2"/>
          <pc:sldLayoutMkLst>
            <pc:docMk/>
            <pc:sldMasterMk cId="932777781" sldId="2147483964"/>
            <pc:sldLayoutMk cId="1477398435" sldId="2147483967"/>
          </pc:sldLayoutMkLst>
        </pc:sldLayoutChg>
        <pc:sldLayoutChg chg="add del mod replId">
          <pc:chgData name="Talha Yunus  Çeltikci" userId="S::20280879@stu.omu.edu.tr::5a898b49-5ca2-4097-b76c-44d5edc2bdc7" providerId="AD" clId="Web-{35958D2B-06EA-C76A-37C5-5B27BA23F6A7}" dt="2020-10-27T22:40:45.636" v="2"/>
          <pc:sldLayoutMkLst>
            <pc:docMk/>
            <pc:sldMasterMk cId="932777781" sldId="2147483964"/>
            <pc:sldLayoutMk cId="253124017" sldId="2147483968"/>
          </pc:sldLayoutMkLst>
        </pc:sldLayoutChg>
        <pc:sldLayoutChg chg="add del mod replId">
          <pc:chgData name="Talha Yunus  Çeltikci" userId="S::20280879@stu.omu.edu.tr::5a898b49-5ca2-4097-b76c-44d5edc2bdc7" providerId="AD" clId="Web-{35958D2B-06EA-C76A-37C5-5B27BA23F6A7}" dt="2020-10-27T22:40:45.636" v="2"/>
          <pc:sldLayoutMkLst>
            <pc:docMk/>
            <pc:sldMasterMk cId="932777781" sldId="2147483964"/>
            <pc:sldLayoutMk cId="1839243567" sldId="2147483969"/>
          </pc:sldLayoutMkLst>
        </pc:sldLayoutChg>
        <pc:sldLayoutChg chg="add del mod replId">
          <pc:chgData name="Talha Yunus  Çeltikci" userId="S::20280879@stu.omu.edu.tr::5a898b49-5ca2-4097-b76c-44d5edc2bdc7" providerId="AD" clId="Web-{35958D2B-06EA-C76A-37C5-5B27BA23F6A7}" dt="2020-10-27T22:40:45.636" v="2"/>
          <pc:sldLayoutMkLst>
            <pc:docMk/>
            <pc:sldMasterMk cId="932777781" sldId="2147483964"/>
            <pc:sldLayoutMk cId="3866940004" sldId="2147483970"/>
          </pc:sldLayoutMkLst>
        </pc:sldLayoutChg>
        <pc:sldLayoutChg chg="add del mod replId">
          <pc:chgData name="Talha Yunus  Çeltikci" userId="S::20280879@stu.omu.edu.tr::5a898b49-5ca2-4097-b76c-44d5edc2bdc7" providerId="AD" clId="Web-{35958D2B-06EA-C76A-37C5-5B27BA23F6A7}" dt="2020-10-27T22:40:45.636" v="2"/>
          <pc:sldLayoutMkLst>
            <pc:docMk/>
            <pc:sldMasterMk cId="932777781" sldId="2147483964"/>
            <pc:sldLayoutMk cId="686389833" sldId="2147483971"/>
          </pc:sldLayoutMkLst>
        </pc:sldLayoutChg>
        <pc:sldLayoutChg chg="add del mod replId">
          <pc:chgData name="Talha Yunus  Çeltikci" userId="S::20280879@stu.omu.edu.tr::5a898b49-5ca2-4097-b76c-44d5edc2bdc7" providerId="AD" clId="Web-{35958D2B-06EA-C76A-37C5-5B27BA23F6A7}" dt="2020-10-27T22:40:45.636" v="2"/>
          <pc:sldLayoutMkLst>
            <pc:docMk/>
            <pc:sldMasterMk cId="932777781" sldId="2147483964"/>
            <pc:sldLayoutMk cId="3168868420" sldId="2147483972"/>
          </pc:sldLayoutMkLst>
        </pc:sldLayoutChg>
        <pc:sldLayoutChg chg="add del mod replId">
          <pc:chgData name="Talha Yunus  Çeltikci" userId="S::20280879@stu.omu.edu.tr::5a898b49-5ca2-4097-b76c-44d5edc2bdc7" providerId="AD" clId="Web-{35958D2B-06EA-C76A-37C5-5B27BA23F6A7}" dt="2020-10-27T22:40:45.636" v="2"/>
          <pc:sldLayoutMkLst>
            <pc:docMk/>
            <pc:sldMasterMk cId="932777781" sldId="2147483964"/>
            <pc:sldLayoutMk cId="2955645927" sldId="2147483973"/>
          </pc:sldLayoutMkLst>
        </pc:sldLayoutChg>
        <pc:sldLayoutChg chg="add del mod replId">
          <pc:chgData name="Talha Yunus  Çeltikci" userId="S::20280879@stu.omu.edu.tr::5a898b49-5ca2-4097-b76c-44d5edc2bdc7" providerId="AD" clId="Web-{35958D2B-06EA-C76A-37C5-5B27BA23F6A7}" dt="2020-10-27T22:40:45.636" v="2"/>
          <pc:sldLayoutMkLst>
            <pc:docMk/>
            <pc:sldMasterMk cId="932777781" sldId="2147483964"/>
            <pc:sldLayoutMk cId="171431389" sldId="2147483974"/>
          </pc:sldLayoutMkLst>
        </pc:sldLayoutChg>
        <pc:sldLayoutChg chg="add del mod replId">
          <pc:chgData name="Talha Yunus  Çeltikci" userId="S::20280879@stu.omu.edu.tr::5a898b49-5ca2-4097-b76c-44d5edc2bdc7" providerId="AD" clId="Web-{35958D2B-06EA-C76A-37C5-5B27BA23F6A7}" dt="2020-10-27T22:40:45.636" v="2"/>
          <pc:sldLayoutMkLst>
            <pc:docMk/>
            <pc:sldMasterMk cId="932777781" sldId="2147483964"/>
            <pc:sldLayoutMk cId="3831120158" sldId="2147483975"/>
          </pc:sldLayoutMkLst>
        </pc:sldLayoutChg>
      </pc:sldMasterChg>
    </pc:docChg>
  </pc:docChgLst>
  <pc:docChgLst>
    <pc:chgData name="Talha Yunus  Çeltikci" userId="S::20280879@stu.omu.edu.tr::5a898b49-5ca2-4097-b76c-44d5edc2bdc7" providerId="AD" clId="Web-{388B5E63-E599-B0C3-76BF-35AF65ECCBDA}"/>
    <pc:docChg chg="addSld delSld modSld">
      <pc:chgData name="Talha Yunus  Çeltikci" userId="S::20280879@stu.omu.edu.tr::5a898b49-5ca2-4097-b76c-44d5edc2bdc7" providerId="AD" clId="Web-{388B5E63-E599-B0C3-76BF-35AF65ECCBDA}" dt="2020-10-28T15:47:59.993" v="1149" actId="20577"/>
      <pc:docMkLst>
        <pc:docMk/>
      </pc:docMkLst>
      <pc:sldChg chg="modSp">
        <pc:chgData name="Talha Yunus  Çeltikci" userId="S::20280879@stu.omu.edu.tr::5a898b49-5ca2-4097-b76c-44d5edc2bdc7" providerId="AD" clId="Web-{388B5E63-E599-B0C3-76BF-35AF65ECCBDA}" dt="2020-10-28T15:08:25.111" v="16" actId="20577"/>
        <pc:sldMkLst>
          <pc:docMk/>
          <pc:sldMk cId="2385852796" sldId="257"/>
        </pc:sldMkLst>
        <pc:spChg chg="mod">
          <ac:chgData name="Talha Yunus  Çeltikci" userId="S::20280879@stu.omu.edu.tr::5a898b49-5ca2-4097-b76c-44d5edc2bdc7" providerId="AD" clId="Web-{388B5E63-E599-B0C3-76BF-35AF65ECCBDA}" dt="2020-10-28T15:08:25.111" v="16" actId="20577"/>
          <ac:spMkLst>
            <pc:docMk/>
            <pc:sldMk cId="2385852796" sldId="257"/>
            <ac:spMk id="3" creationId="{5E9AFB6A-63CB-450C-B064-7E9278EF5B34}"/>
          </ac:spMkLst>
        </pc:spChg>
      </pc:sldChg>
      <pc:sldChg chg="addSp modSp">
        <pc:chgData name="Talha Yunus  Çeltikci" userId="S::20280879@stu.omu.edu.tr::5a898b49-5ca2-4097-b76c-44d5edc2bdc7" providerId="AD" clId="Web-{388B5E63-E599-B0C3-76BF-35AF65ECCBDA}" dt="2020-10-28T15:15:56.730" v="275" actId="1076"/>
        <pc:sldMkLst>
          <pc:docMk/>
          <pc:sldMk cId="3292724003" sldId="258"/>
        </pc:sldMkLst>
        <pc:spChg chg="mod">
          <ac:chgData name="Talha Yunus  Çeltikci" userId="S::20280879@stu.omu.edu.tr::5a898b49-5ca2-4097-b76c-44d5edc2bdc7" providerId="AD" clId="Web-{388B5E63-E599-B0C3-76BF-35AF65ECCBDA}" dt="2020-10-28T15:15:56.730" v="275" actId="1076"/>
          <ac:spMkLst>
            <pc:docMk/>
            <pc:sldMk cId="3292724003" sldId="258"/>
            <ac:spMk id="2" creationId="{E09DABF3-CC97-4DA9-8B16-149AD1402972}"/>
          </ac:spMkLst>
        </pc:spChg>
        <pc:spChg chg="add mod">
          <ac:chgData name="Talha Yunus  Çeltikci" userId="S::20280879@stu.omu.edu.tr::5a898b49-5ca2-4097-b76c-44d5edc2bdc7" providerId="AD" clId="Web-{388B5E63-E599-B0C3-76BF-35AF65ECCBDA}" dt="2020-10-28T15:15:52.980" v="274" actId="1076"/>
          <ac:spMkLst>
            <pc:docMk/>
            <pc:sldMk cId="3292724003" sldId="258"/>
            <ac:spMk id="4" creationId="{5B39DA58-AB81-4EEE-AEBE-DDCBE3CA0275}"/>
          </ac:spMkLst>
        </pc:spChg>
      </pc:sldChg>
      <pc:sldChg chg="modSp">
        <pc:chgData name="Talha Yunus  Çeltikci" userId="S::20280879@stu.omu.edu.tr::5a898b49-5ca2-4097-b76c-44d5edc2bdc7" providerId="AD" clId="Web-{388B5E63-E599-B0C3-76BF-35AF65ECCBDA}" dt="2020-10-28T15:21:22.847" v="438" actId="20577"/>
        <pc:sldMkLst>
          <pc:docMk/>
          <pc:sldMk cId="2575440155" sldId="259"/>
        </pc:sldMkLst>
        <pc:spChg chg="mod">
          <ac:chgData name="Talha Yunus  Çeltikci" userId="S::20280879@stu.omu.edu.tr::5a898b49-5ca2-4097-b76c-44d5edc2bdc7" providerId="AD" clId="Web-{388B5E63-E599-B0C3-76BF-35AF65ECCBDA}" dt="2020-10-28T15:17:17.045" v="283" actId="20577"/>
          <ac:spMkLst>
            <pc:docMk/>
            <pc:sldMk cId="2575440155" sldId="259"/>
            <ac:spMk id="2" creationId="{EE40C301-9CB1-4A30-ADB4-E0808C545274}"/>
          </ac:spMkLst>
        </pc:spChg>
        <pc:spChg chg="mod">
          <ac:chgData name="Talha Yunus  Çeltikci" userId="S::20280879@stu.omu.edu.tr::5a898b49-5ca2-4097-b76c-44d5edc2bdc7" providerId="AD" clId="Web-{388B5E63-E599-B0C3-76BF-35AF65ECCBDA}" dt="2020-10-28T15:21:22.847" v="438" actId="20577"/>
          <ac:spMkLst>
            <pc:docMk/>
            <pc:sldMk cId="2575440155" sldId="259"/>
            <ac:spMk id="3" creationId="{1346939E-36E3-4565-9A07-2930B0D64168}"/>
          </ac:spMkLst>
        </pc:spChg>
      </pc:sldChg>
      <pc:sldChg chg="modSp">
        <pc:chgData name="Talha Yunus  Çeltikci" userId="S::20280879@stu.omu.edu.tr::5a898b49-5ca2-4097-b76c-44d5edc2bdc7" providerId="AD" clId="Web-{388B5E63-E599-B0C3-76BF-35AF65ECCBDA}" dt="2020-10-28T15:43:36.549" v="1025" actId="20577"/>
        <pc:sldMkLst>
          <pc:docMk/>
          <pc:sldMk cId="43020184" sldId="262"/>
        </pc:sldMkLst>
        <pc:spChg chg="mod">
          <ac:chgData name="Talha Yunus  Çeltikci" userId="S::20280879@stu.omu.edu.tr::5a898b49-5ca2-4097-b76c-44d5edc2bdc7" providerId="AD" clId="Web-{388B5E63-E599-B0C3-76BF-35AF65ECCBDA}" dt="2020-10-28T15:43:36.549" v="1025" actId="20577"/>
          <ac:spMkLst>
            <pc:docMk/>
            <pc:sldMk cId="43020184" sldId="262"/>
            <ac:spMk id="6" creationId="{CAF78F6E-7979-4658-8EB0-533E14B4C77A}"/>
          </ac:spMkLst>
        </pc:spChg>
      </pc:sldChg>
      <pc:sldChg chg="modSp">
        <pc:chgData name="Talha Yunus  Çeltikci" userId="S::20280879@stu.omu.edu.tr::5a898b49-5ca2-4097-b76c-44d5edc2bdc7" providerId="AD" clId="Web-{388B5E63-E599-B0C3-76BF-35AF65ECCBDA}" dt="2020-10-28T15:45:47.521" v="1126" actId="20577"/>
        <pc:sldMkLst>
          <pc:docMk/>
          <pc:sldMk cId="568867676" sldId="263"/>
        </pc:sldMkLst>
        <pc:spChg chg="mod">
          <ac:chgData name="Talha Yunus  Çeltikci" userId="S::20280879@stu.omu.edu.tr::5a898b49-5ca2-4097-b76c-44d5edc2bdc7" providerId="AD" clId="Web-{388B5E63-E599-B0C3-76BF-35AF65ECCBDA}" dt="2020-10-28T15:45:47.521" v="1126" actId="20577"/>
          <ac:spMkLst>
            <pc:docMk/>
            <pc:sldMk cId="568867676" sldId="263"/>
            <ac:spMk id="2" creationId="{7D6EABC3-6777-412E-B0B8-BEC198B37C18}"/>
          </ac:spMkLst>
        </pc:spChg>
      </pc:sldChg>
      <pc:sldChg chg="modSp del">
        <pc:chgData name="Talha Yunus  Çeltikci" userId="S::20280879@stu.omu.edu.tr::5a898b49-5ca2-4097-b76c-44d5edc2bdc7" providerId="AD" clId="Web-{388B5E63-E599-B0C3-76BF-35AF65ECCBDA}" dt="2020-10-28T15:15:39.855" v="273"/>
        <pc:sldMkLst>
          <pc:docMk/>
          <pc:sldMk cId="2724914182" sldId="275"/>
        </pc:sldMkLst>
        <pc:spChg chg="mod">
          <ac:chgData name="Talha Yunus  Çeltikci" userId="S::20280879@stu.omu.edu.tr::5a898b49-5ca2-4097-b76c-44d5edc2bdc7" providerId="AD" clId="Web-{388B5E63-E599-B0C3-76BF-35AF65ECCBDA}" dt="2020-10-28T15:14:53.354" v="267" actId="1076"/>
          <ac:spMkLst>
            <pc:docMk/>
            <pc:sldMk cId="2724914182" sldId="275"/>
            <ac:spMk id="2" creationId="{A83ABC96-735F-4D4A-8B8B-DBF79435BDCB}"/>
          </ac:spMkLst>
        </pc:spChg>
      </pc:sldChg>
      <pc:sldChg chg="addSp delSp modSp">
        <pc:chgData name="Talha Yunus  Çeltikci" userId="S::20280879@stu.omu.edu.tr::5a898b49-5ca2-4097-b76c-44d5edc2bdc7" providerId="AD" clId="Web-{388B5E63-E599-B0C3-76BF-35AF65ECCBDA}" dt="2020-10-28T15:41:18.921" v="1009" actId="20577"/>
        <pc:sldMkLst>
          <pc:docMk/>
          <pc:sldMk cId="4043583468" sldId="276"/>
        </pc:sldMkLst>
        <pc:spChg chg="add del mod">
          <ac:chgData name="Talha Yunus  Çeltikci" userId="S::20280879@stu.omu.edu.tr::5a898b49-5ca2-4097-b76c-44d5edc2bdc7" providerId="AD" clId="Web-{388B5E63-E599-B0C3-76BF-35AF65ECCBDA}" dt="2020-10-28T15:41:18.921" v="1009" actId="20577"/>
          <ac:spMkLst>
            <pc:docMk/>
            <pc:sldMk cId="4043583468" sldId="276"/>
            <ac:spMk id="2" creationId="{A1829854-6457-43F9-A427-DD29EC5F8F14}"/>
          </ac:spMkLst>
        </pc:spChg>
      </pc:sldChg>
      <pc:sldChg chg="modSp">
        <pc:chgData name="Talha Yunus  Çeltikci" userId="S::20280879@stu.omu.edu.tr::5a898b49-5ca2-4097-b76c-44d5edc2bdc7" providerId="AD" clId="Web-{388B5E63-E599-B0C3-76BF-35AF65ECCBDA}" dt="2020-10-28T15:47:59.993" v="1148" actId="20577"/>
        <pc:sldMkLst>
          <pc:docMk/>
          <pc:sldMk cId="1321901352" sldId="281"/>
        </pc:sldMkLst>
        <pc:spChg chg="mod">
          <ac:chgData name="Talha Yunus  Çeltikci" userId="S::20280879@stu.omu.edu.tr::5a898b49-5ca2-4097-b76c-44d5edc2bdc7" providerId="AD" clId="Web-{388B5E63-E599-B0C3-76BF-35AF65ECCBDA}" dt="2020-10-28T15:47:59.993" v="1148" actId="20577"/>
          <ac:spMkLst>
            <pc:docMk/>
            <pc:sldMk cId="1321901352" sldId="281"/>
            <ac:spMk id="2" creationId="{04D6566F-71A4-4D85-844E-DEAD4F82C7FF}"/>
          </ac:spMkLst>
        </pc:spChg>
      </pc:sldChg>
      <pc:sldChg chg="addSp modSp new">
        <pc:chgData name="Talha Yunus  Çeltikci" userId="S::20280879@stu.omu.edu.tr::5a898b49-5ca2-4097-b76c-44d5edc2bdc7" providerId="AD" clId="Web-{388B5E63-E599-B0C3-76BF-35AF65ECCBDA}" dt="2020-10-28T15:42:13.657" v="1019" actId="20577"/>
        <pc:sldMkLst>
          <pc:docMk/>
          <pc:sldMk cId="2832978878" sldId="282"/>
        </pc:sldMkLst>
        <pc:spChg chg="add mod">
          <ac:chgData name="Talha Yunus  Çeltikci" userId="S::20280879@stu.omu.edu.tr::5a898b49-5ca2-4097-b76c-44d5edc2bdc7" providerId="AD" clId="Web-{388B5E63-E599-B0C3-76BF-35AF65ECCBDA}" dt="2020-10-28T15:42:13.657" v="1019" actId="20577"/>
          <ac:spMkLst>
            <pc:docMk/>
            <pc:sldMk cId="2832978878" sldId="282"/>
            <ac:spMk id="2" creationId="{E7849D26-6AFC-4873-9819-6DE18E615096}"/>
          </ac:spMkLst>
        </pc:spChg>
      </pc:sldChg>
    </pc:docChg>
  </pc:docChgLst>
  <pc:docChgLst>
    <pc:chgData name="Talha Yunus  Çeltikci" userId="S::20280879@stu.omu.edu.tr::5a898b49-5ca2-4097-b76c-44d5edc2bdc7" providerId="AD" clId="Web-{5F0C8BAF-A59E-D37E-8794-44FF20FD4227}"/>
    <pc:docChg chg="modSld">
      <pc:chgData name="Talha Yunus  Çeltikci" userId="S::20280879@stu.omu.edu.tr::5a898b49-5ca2-4097-b76c-44d5edc2bdc7" providerId="AD" clId="Web-{5F0C8BAF-A59E-D37E-8794-44FF20FD4227}" dt="2020-10-26T17:17:27.229" v="32"/>
      <pc:docMkLst>
        <pc:docMk/>
      </pc:docMkLst>
      <pc:sldChg chg="delSp modSp">
        <pc:chgData name="Talha Yunus  Çeltikci" userId="S::20280879@stu.omu.edu.tr::5a898b49-5ca2-4097-b76c-44d5edc2bdc7" providerId="AD" clId="Web-{5F0C8BAF-A59E-D37E-8794-44FF20FD4227}" dt="2020-10-26T17:17:27.229" v="32"/>
        <pc:sldMkLst>
          <pc:docMk/>
          <pc:sldMk cId="2385852796" sldId="257"/>
        </pc:sldMkLst>
        <pc:spChg chg="del mod">
          <ac:chgData name="Talha Yunus  Çeltikci" userId="S::20280879@stu.omu.edu.tr::5a898b49-5ca2-4097-b76c-44d5edc2bdc7" providerId="AD" clId="Web-{5F0C8BAF-A59E-D37E-8794-44FF20FD4227}" dt="2020-10-26T17:17:27.229" v="32"/>
          <ac:spMkLst>
            <pc:docMk/>
            <pc:sldMk cId="2385852796" sldId="257"/>
            <ac:spMk id="3" creationId="{E457C2B5-EAB7-4EF8-8EF7-1DC822461E93}"/>
          </ac:spMkLst>
        </pc:spChg>
      </pc:sldChg>
    </pc:docChg>
  </pc:docChgLst>
  <pc:docChgLst>
    <pc:chgData name="Talha Yunus  Çeltikci" userId="S::20280879@stu.omu.edu.tr::5a898b49-5ca2-4097-b76c-44d5edc2bdc7" providerId="AD" clId="Web-{231A6007-7846-1FCA-A4E5-38699ABC97EC}"/>
    <pc:docChg chg="addSld delSld modSld">
      <pc:chgData name="Talha Yunus  Çeltikci" userId="S::20280879@stu.omu.edu.tr::5a898b49-5ca2-4097-b76c-44d5edc2bdc7" providerId="AD" clId="Web-{231A6007-7846-1FCA-A4E5-38699ABC97EC}" dt="2020-10-27T17:08:18.499" v="2652" actId="20577"/>
      <pc:docMkLst>
        <pc:docMk/>
      </pc:docMkLst>
      <pc:sldChg chg="modSp">
        <pc:chgData name="Talha Yunus  Çeltikci" userId="S::20280879@stu.omu.edu.tr::5a898b49-5ca2-4097-b76c-44d5edc2bdc7" providerId="AD" clId="Web-{231A6007-7846-1FCA-A4E5-38699ABC97EC}" dt="2020-10-27T13:15:34.391" v="300" actId="1076"/>
        <pc:sldMkLst>
          <pc:docMk/>
          <pc:sldMk cId="43020184" sldId="262"/>
        </pc:sldMkLst>
        <pc:spChg chg="mod">
          <ac:chgData name="Talha Yunus  Çeltikci" userId="S::20280879@stu.omu.edu.tr::5a898b49-5ca2-4097-b76c-44d5edc2bdc7" providerId="AD" clId="Web-{231A6007-7846-1FCA-A4E5-38699ABC97EC}" dt="2020-10-27T13:15:34.391" v="300" actId="1076"/>
          <ac:spMkLst>
            <pc:docMk/>
            <pc:sldMk cId="43020184" sldId="262"/>
            <ac:spMk id="6" creationId="{CAF78F6E-7979-4658-8EB0-533E14B4C77A}"/>
          </ac:spMkLst>
        </pc:spChg>
      </pc:sldChg>
      <pc:sldChg chg="modSp">
        <pc:chgData name="Talha Yunus  Çeltikci" userId="S::20280879@stu.omu.edu.tr::5a898b49-5ca2-4097-b76c-44d5edc2bdc7" providerId="AD" clId="Web-{231A6007-7846-1FCA-A4E5-38699ABC97EC}" dt="2020-10-27T13:15:50.017" v="303" actId="1076"/>
        <pc:sldMkLst>
          <pc:docMk/>
          <pc:sldMk cId="568867676" sldId="263"/>
        </pc:sldMkLst>
        <pc:spChg chg="mod">
          <ac:chgData name="Talha Yunus  Çeltikci" userId="S::20280879@stu.omu.edu.tr::5a898b49-5ca2-4097-b76c-44d5edc2bdc7" providerId="AD" clId="Web-{231A6007-7846-1FCA-A4E5-38699ABC97EC}" dt="2020-10-27T13:15:50.017" v="303" actId="1076"/>
          <ac:spMkLst>
            <pc:docMk/>
            <pc:sldMk cId="568867676" sldId="263"/>
            <ac:spMk id="2" creationId="{7D6EABC3-6777-412E-B0B8-BEC198B37C18}"/>
          </ac:spMkLst>
        </pc:spChg>
      </pc:sldChg>
      <pc:sldChg chg="modSp">
        <pc:chgData name="Talha Yunus  Çeltikci" userId="S::20280879@stu.omu.edu.tr::5a898b49-5ca2-4097-b76c-44d5edc2bdc7" providerId="AD" clId="Web-{231A6007-7846-1FCA-A4E5-38699ABC97EC}" dt="2020-10-27T13:16:31.692" v="308" actId="20577"/>
        <pc:sldMkLst>
          <pc:docMk/>
          <pc:sldMk cId="1984288818" sldId="264"/>
        </pc:sldMkLst>
        <pc:spChg chg="mod">
          <ac:chgData name="Talha Yunus  Çeltikci" userId="S::20280879@stu.omu.edu.tr::5a898b49-5ca2-4097-b76c-44d5edc2bdc7" providerId="AD" clId="Web-{231A6007-7846-1FCA-A4E5-38699ABC97EC}" dt="2020-10-27T13:16:31.692" v="308" actId="20577"/>
          <ac:spMkLst>
            <pc:docMk/>
            <pc:sldMk cId="1984288818" sldId="264"/>
            <ac:spMk id="2" creationId="{F858D167-2760-4CCC-A56B-03E0FC24D7F2}"/>
          </ac:spMkLst>
        </pc:spChg>
      </pc:sldChg>
      <pc:sldChg chg="addSp modSp">
        <pc:chgData name="Talha Yunus  Çeltikci" userId="S::20280879@stu.omu.edu.tr::5a898b49-5ca2-4097-b76c-44d5edc2bdc7" providerId="AD" clId="Web-{231A6007-7846-1FCA-A4E5-38699ABC97EC}" dt="2020-10-27T13:13:11.804" v="295" actId="20577"/>
        <pc:sldMkLst>
          <pc:docMk/>
          <pc:sldMk cId="948158996" sldId="265"/>
        </pc:sldMkLst>
        <pc:spChg chg="add mod">
          <ac:chgData name="Talha Yunus  Çeltikci" userId="S::20280879@stu.omu.edu.tr::5a898b49-5ca2-4097-b76c-44d5edc2bdc7" providerId="AD" clId="Web-{231A6007-7846-1FCA-A4E5-38699ABC97EC}" dt="2020-10-27T13:13:11.804" v="295" actId="20577"/>
          <ac:spMkLst>
            <pc:docMk/>
            <pc:sldMk cId="948158996" sldId="265"/>
            <ac:spMk id="2" creationId="{322EC9D1-FB4C-43AE-8BD7-25B7321D6684}"/>
          </ac:spMkLst>
        </pc:spChg>
      </pc:sldChg>
      <pc:sldChg chg="addSp modSp new">
        <pc:chgData name="Talha Yunus  Çeltikci" userId="S::20280879@stu.omu.edu.tr::5a898b49-5ca2-4097-b76c-44d5edc2bdc7" providerId="AD" clId="Web-{231A6007-7846-1FCA-A4E5-38699ABC97EC}" dt="2020-10-27T14:26:59.645" v="1201" actId="20577"/>
        <pc:sldMkLst>
          <pc:docMk/>
          <pc:sldMk cId="3035751291" sldId="266"/>
        </pc:sldMkLst>
        <pc:spChg chg="add mod">
          <ac:chgData name="Talha Yunus  Çeltikci" userId="S::20280879@stu.omu.edu.tr::5a898b49-5ca2-4097-b76c-44d5edc2bdc7" providerId="AD" clId="Web-{231A6007-7846-1FCA-A4E5-38699ABC97EC}" dt="2020-10-27T14:26:59.645" v="1201" actId="20577"/>
          <ac:spMkLst>
            <pc:docMk/>
            <pc:sldMk cId="3035751291" sldId="266"/>
            <ac:spMk id="2" creationId="{E03B76FB-1145-4108-A2E4-3E28E38CAA33}"/>
          </ac:spMkLst>
        </pc:spChg>
      </pc:sldChg>
      <pc:sldChg chg="new del modTransition">
        <pc:chgData name="Talha Yunus  Çeltikci" userId="S::20280879@stu.omu.edu.tr::5a898b49-5ca2-4097-b76c-44d5edc2bdc7" providerId="AD" clId="Web-{231A6007-7846-1FCA-A4E5-38699ABC97EC}" dt="2020-10-27T14:05:20.857" v="626"/>
        <pc:sldMkLst>
          <pc:docMk/>
          <pc:sldMk cId="3634495646" sldId="267"/>
        </pc:sldMkLst>
      </pc:sldChg>
      <pc:sldChg chg="addSp modSp new">
        <pc:chgData name="Talha Yunus  Çeltikci" userId="S::20280879@stu.omu.edu.tr::5a898b49-5ca2-4097-b76c-44d5edc2bdc7" providerId="AD" clId="Web-{231A6007-7846-1FCA-A4E5-38699ABC97EC}" dt="2020-10-27T14:29:15.133" v="1460" actId="20577"/>
        <pc:sldMkLst>
          <pc:docMk/>
          <pc:sldMk cId="3689994577" sldId="267"/>
        </pc:sldMkLst>
        <pc:spChg chg="add mod">
          <ac:chgData name="Talha Yunus  Çeltikci" userId="S::20280879@stu.omu.edu.tr::5a898b49-5ca2-4097-b76c-44d5edc2bdc7" providerId="AD" clId="Web-{231A6007-7846-1FCA-A4E5-38699ABC97EC}" dt="2020-10-27T14:29:15.133" v="1460" actId="20577"/>
          <ac:spMkLst>
            <pc:docMk/>
            <pc:sldMk cId="3689994577" sldId="267"/>
            <ac:spMk id="2" creationId="{31C5351A-3E54-4C5E-B707-68D3EFCC408C}"/>
          </ac:spMkLst>
        </pc:spChg>
      </pc:sldChg>
      <pc:sldChg chg="addSp modSp new">
        <pc:chgData name="Talha Yunus  Çeltikci" userId="S::20280879@stu.omu.edu.tr::5a898b49-5ca2-4097-b76c-44d5edc2bdc7" providerId="AD" clId="Web-{231A6007-7846-1FCA-A4E5-38699ABC97EC}" dt="2020-10-27T15:48:26.457" v="1824" actId="20577"/>
        <pc:sldMkLst>
          <pc:docMk/>
          <pc:sldMk cId="3779388047" sldId="268"/>
        </pc:sldMkLst>
        <pc:spChg chg="add mod">
          <ac:chgData name="Talha Yunus  Çeltikci" userId="S::20280879@stu.omu.edu.tr::5a898b49-5ca2-4097-b76c-44d5edc2bdc7" providerId="AD" clId="Web-{231A6007-7846-1FCA-A4E5-38699ABC97EC}" dt="2020-10-27T15:48:26.457" v="1824" actId="20577"/>
          <ac:spMkLst>
            <pc:docMk/>
            <pc:sldMk cId="3779388047" sldId="268"/>
            <ac:spMk id="2" creationId="{2DFAC6C8-6B6E-444A-BEFB-1ABBFC707A5C}"/>
          </ac:spMkLst>
        </pc:spChg>
      </pc:sldChg>
      <pc:sldChg chg="addSp modSp new">
        <pc:chgData name="Talha Yunus  Çeltikci" userId="S::20280879@stu.omu.edu.tr::5a898b49-5ca2-4097-b76c-44d5edc2bdc7" providerId="AD" clId="Web-{231A6007-7846-1FCA-A4E5-38699ABC97EC}" dt="2020-10-27T16:49:53.968" v="2117" actId="20577"/>
        <pc:sldMkLst>
          <pc:docMk/>
          <pc:sldMk cId="1036582269" sldId="269"/>
        </pc:sldMkLst>
        <pc:spChg chg="add mod">
          <ac:chgData name="Talha Yunus  Çeltikci" userId="S::20280879@stu.omu.edu.tr::5a898b49-5ca2-4097-b76c-44d5edc2bdc7" providerId="AD" clId="Web-{231A6007-7846-1FCA-A4E5-38699ABC97EC}" dt="2020-10-27T16:49:53.968" v="2117" actId="20577"/>
          <ac:spMkLst>
            <pc:docMk/>
            <pc:sldMk cId="1036582269" sldId="269"/>
            <ac:spMk id="2" creationId="{BAFBC87F-863B-4BFE-839A-D4DEB8F9EC46}"/>
          </ac:spMkLst>
        </pc:spChg>
      </pc:sldChg>
      <pc:sldChg chg="addSp modSp new">
        <pc:chgData name="Talha Yunus  Çeltikci" userId="S::20280879@stu.omu.edu.tr::5a898b49-5ca2-4097-b76c-44d5edc2bdc7" providerId="AD" clId="Web-{231A6007-7846-1FCA-A4E5-38699ABC97EC}" dt="2020-10-27T17:04:45.845" v="2538" actId="1076"/>
        <pc:sldMkLst>
          <pc:docMk/>
          <pc:sldMk cId="928685784" sldId="270"/>
        </pc:sldMkLst>
        <pc:spChg chg="add mod">
          <ac:chgData name="Talha Yunus  Çeltikci" userId="S::20280879@stu.omu.edu.tr::5a898b49-5ca2-4097-b76c-44d5edc2bdc7" providerId="AD" clId="Web-{231A6007-7846-1FCA-A4E5-38699ABC97EC}" dt="2020-10-27T17:04:45.845" v="2538" actId="1076"/>
          <ac:spMkLst>
            <pc:docMk/>
            <pc:sldMk cId="928685784" sldId="270"/>
            <ac:spMk id="2" creationId="{AD930163-6F80-493D-B49F-26AB1A61FDD1}"/>
          </ac:spMkLst>
        </pc:spChg>
      </pc:sldChg>
      <pc:sldChg chg="addSp modSp new">
        <pc:chgData name="Talha Yunus  Çeltikci" userId="S::20280879@stu.omu.edu.tr::5a898b49-5ca2-4097-b76c-44d5edc2bdc7" providerId="AD" clId="Web-{231A6007-7846-1FCA-A4E5-38699ABC97EC}" dt="2020-10-27T17:08:14.936" v="2651" actId="20577"/>
        <pc:sldMkLst>
          <pc:docMk/>
          <pc:sldMk cId="716266421" sldId="271"/>
        </pc:sldMkLst>
        <pc:spChg chg="add mod">
          <ac:chgData name="Talha Yunus  Çeltikci" userId="S::20280879@stu.omu.edu.tr::5a898b49-5ca2-4097-b76c-44d5edc2bdc7" providerId="AD" clId="Web-{231A6007-7846-1FCA-A4E5-38699ABC97EC}" dt="2020-10-27T17:08:14.936" v="2651" actId="20577"/>
          <ac:spMkLst>
            <pc:docMk/>
            <pc:sldMk cId="716266421" sldId="271"/>
            <ac:spMk id="2" creationId="{27B199E0-25D5-47C2-8BA2-37ECFFC7ABCD}"/>
          </ac:spMkLst>
        </pc:spChg>
      </pc:sldChg>
    </pc:docChg>
  </pc:docChgLst>
  <pc:docChgLst>
    <pc:chgData name="Talha Yunus  Çeltikci" userId="S::20280879@stu.omu.edu.tr::5a898b49-5ca2-4097-b76c-44d5edc2bdc7" providerId="AD" clId="Web-{DF3882E1-4DF3-1F94-C274-A69A1C812962}"/>
    <pc:docChg chg="modSld">
      <pc:chgData name="Talha Yunus  Çeltikci" userId="S::20280879@stu.omu.edu.tr::5a898b49-5ca2-4097-b76c-44d5edc2bdc7" providerId="AD" clId="Web-{DF3882E1-4DF3-1F94-C274-A69A1C812962}" dt="2020-10-27T22:57:32.661" v="3" actId="20577"/>
      <pc:docMkLst>
        <pc:docMk/>
      </pc:docMkLst>
      <pc:sldChg chg="modSp">
        <pc:chgData name="Talha Yunus  Çeltikci" userId="S::20280879@stu.omu.edu.tr::5a898b49-5ca2-4097-b76c-44d5edc2bdc7" providerId="AD" clId="Web-{DF3882E1-4DF3-1F94-C274-A69A1C812962}" dt="2020-10-27T22:57:32.661" v="2" actId="20577"/>
        <pc:sldMkLst>
          <pc:docMk/>
          <pc:sldMk cId="3292724003" sldId="258"/>
        </pc:sldMkLst>
        <pc:spChg chg="mod">
          <ac:chgData name="Talha Yunus  Çeltikci" userId="S::20280879@stu.omu.edu.tr::5a898b49-5ca2-4097-b76c-44d5edc2bdc7" providerId="AD" clId="Web-{DF3882E1-4DF3-1F94-C274-A69A1C812962}" dt="2020-10-27T22:57:32.661" v="2" actId="20577"/>
          <ac:spMkLst>
            <pc:docMk/>
            <pc:sldMk cId="3292724003" sldId="258"/>
            <ac:spMk id="2" creationId="{E09DABF3-CC97-4DA9-8B16-149AD1402972}"/>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640013" y="484479"/>
            <a:ext cx="6911974" cy="2954655"/>
          </a:xfrm>
        </p:spPr>
        <p:txBody>
          <a:bodyPr anchor="b">
            <a:normAutofit/>
          </a:bodyPr>
          <a:lstStyle>
            <a:lvl1pPr algn="ctr">
              <a:defRPr sz="5600" cap="all" spc="-100" baseline="0"/>
            </a:lvl1pPr>
          </a:lstStyle>
          <a:p>
            <a:r>
              <a:rPr lang="en-US"/>
              <a:t>Click to edit Master title style</a:t>
            </a:r>
          </a:p>
        </p:txBody>
      </p:sp>
      <p:sp>
        <p:nvSpPr>
          <p:cNvPr id="3" name="Subtitle 2"/>
          <p:cNvSpPr>
            <a:spLocks noGrp="1"/>
          </p:cNvSpPr>
          <p:nvPr>
            <p:ph type="subTitle" idx="1"/>
          </p:nvPr>
        </p:nvSpPr>
        <p:spPr>
          <a:xfrm>
            <a:off x="2640013" y="3799133"/>
            <a:ext cx="6911974" cy="1969841"/>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2395C5C9-164C-46B3-A87E-7660D39D3106}" type="datetime2">
              <a:rPr lang="en-US" smtClean="0"/>
              <a:t>Sunday, November 22, 2020</a:t>
            </a:fld>
            <a:endParaRPr lang="en-US"/>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pPr algn="l"/>
            <a:r>
              <a:rPr lang="en-US"/>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17149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720000" y="2541600"/>
            <a:ext cx="10728325" cy="3227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4DDCFF8A-AAF8-4A12-8A91-9CA0EAF6CBB9}" type="datetime2">
              <a:rPr lang="en-US" smtClean="0"/>
              <a:t>Sunday, November 22, 2020</a:t>
            </a:fld>
            <a:endParaRPr lang="en-US"/>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pPr algn="l"/>
            <a:r>
              <a:rPr lang="en-US"/>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0912105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0000" y="619200"/>
            <a:ext cx="10728326" cy="2879724"/>
          </a:xfrm>
        </p:spPr>
        <p:txBody>
          <a:bodyPr anchor="b">
            <a:normAutofit/>
          </a:bodyPr>
          <a:lstStyle>
            <a:lvl1pPr>
              <a:defRPr sz="5600" cap="all"/>
            </a:lvl1pPr>
          </a:lstStyle>
          <a:p>
            <a:r>
              <a:rPr lang="en-US"/>
              <a:t>Click to edit Master title style</a:t>
            </a:r>
          </a:p>
        </p:txBody>
      </p:sp>
      <p:sp>
        <p:nvSpPr>
          <p:cNvPr id="3" name="Text Placeholder 2"/>
          <p:cNvSpPr>
            <a:spLocks noGrp="1"/>
          </p:cNvSpPr>
          <p:nvPr>
            <p:ph type="body" idx="1"/>
          </p:nvPr>
        </p:nvSpPr>
        <p:spPr>
          <a:xfrm>
            <a:off x="719910" y="3858924"/>
            <a:ext cx="10728326" cy="1919076"/>
          </a:xfrm>
        </p:spPr>
        <p:txBody>
          <a:bodyPr>
            <a:normAutofit/>
          </a:bodyPr>
          <a:lstStyle>
            <a:lvl1pPr marL="0" indent="0">
              <a:buNone/>
              <a:defRPr sz="2800">
                <a:solidFill>
                  <a:schemeClr val="tx1">
                    <a:tint val="75000"/>
                    <a:alpha val="6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ABCC25C3-021A-4B0B-8F70-0C181FE1CF45}" type="datetime2">
              <a:rPr lang="en-US" smtClean="0"/>
              <a:t>Sunday, November 22, 2020</a:t>
            </a:fld>
            <a:endParaRPr lang="en-US"/>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pPr algn="l"/>
            <a:r>
              <a:rPr lang="en-US"/>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5831468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20000" y="2541600"/>
            <a:ext cx="5003800" cy="3234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58400" y="2541600"/>
            <a:ext cx="5003801" cy="3234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731837" y="6138000"/>
            <a:ext cx="3095626" cy="720000"/>
          </a:xfrm>
          <a:prstGeom prst="rect">
            <a:avLst/>
          </a:prstGeom>
        </p:spPr>
        <p:txBody>
          <a:bodyPr/>
          <a:lstStyle/>
          <a:p>
            <a:fld id="{0C23D88D-8CEC-4ED9-A53B-5596187D9A16}" type="datetime2">
              <a:rPr lang="en-US" smtClean="0"/>
              <a:t>Sunday, November 22, 2020</a:t>
            </a:fld>
            <a:endParaRPr lang="en-US"/>
          </a:p>
        </p:txBody>
      </p:sp>
      <p:sp>
        <p:nvSpPr>
          <p:cNvPr id="6" name="Footer Placeholder 5"/>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7" name="Slide Number Placeholder 6"/>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275378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20000" y="619200"/>
            <a:ext cx="10728325" cy="673005"/>
          </a:xfrm>
        </p:spPr>
        <p:txBody>
          <a:bodyPr>
            <a:normAutofit/>
          </a:bodyPr>
          <a:lstStyle/>
          <a:p>
            <a:r>
              <a:rPr lang="en-US"/>
              <a:t>Click to edit Master title style</a:t>
            </a:r>
          </a:p>
        </p:txBody>
      </p:sp>
      <p:sp>
        <p:nvSpPr>
          <p:cNvPr id="3" name="Text Placeholder 2"/>
          <p:cNvSpPr>
            <a:spLocks noGrp="1"/>
          </p:cNvSpPr>
          <p:nvPr>
            <p:ph type="body" idx="1"/>
          </p:nvPr>
        </p:nvSpPr>
        <p:spPr>
          <a:xfrm>
            <a:off x="720000" y="1840698"/>
            <a:ext cx="5015638" cy="565796"/>
          </a:xfrm>
        </p:spPr>
        <p:txBody>
          <a:bodyPr wrap="square" anchor="b">
            <a:normAutofit/>
          </a:bodyPr>
          <a:lstStyle>
            <a:lvl1pPr marL="0" indent="0">
              <a:lnSpc>
                <a:spcPct val="120000"/>
              </a:lnSpc>
              <a:buNone/>
              <a:defRPr sz="16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20000" y="2541600"/>
            <a:ext cx="5003801" cy="3234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58400" y="1840698"/>
            <a:ext cx="5015638" cy="565796"/>
          </a:xfrm>
        </p:spPr>
        <p:txBody>
          <a:bodyPr anchor="b">
            <a:normAutofit/>
          </a:bodyPr>
          <a:lstStyle>
            <a:lvl1pPr marL="0" indent="0">
              <a:lnSpc>
                <a:spcPct val="120000"/>
              </a:lnSpc>
              <a:buNone/>
              <a:defRPr sz="16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400" y="2541600"/>
            <a:ext cx="5003800" cy="3234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731837" y="6138000"/>
            <a:ext cx="3095626" cy="720000"/>
          </a:xfrm>
          <a:prstGeom prst="rect">
            <a:avLst/>
          </a:prstGeom>
        </p:spPr>
        <p:txBody>
          <a:bodyPr/>
          <a:lstStyle/>
          <a:p>
            <a:fld id="{D2CCD382-DFDA-4722-A27A-59C21AD112F2}" type="datetime2">
              <a:rPr lang="en-US" smtClean="0"/>
              <a:t>Sunday, November 22, 2020</a:t>
            </a:fld>
            <a:endParaRPr lang="en-US"/>
          </a:p>
        </p:txBody>
      </p:sp>
      <p:sp>
        <p:nvSpPr>
          <p:cNvPr id="8" name="Footer Placeholder 7"/>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9" name="Slide Number Placeholder 8"/>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587042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731837" y="6138000"/>
            <a:ext cx="3095626" cy="720000"/>
          </a:xfrm>
          <a:prstGeom prst="rect">
            <a:avLst/>
          </a:prstGeom>
        </p:spPr>
        <p:txBody>
          <a:bodyPr/>
          <a:lstStyle/>
          <a:p>
            <a:fld id="{22F2A30D-1C09-413F-AAB1-38F366000715}" type="datetime2">
              <a:rPr lang="en-US" smtClean="0"/>
              <a:t>Sunday, November 22, 2020</a:t>
            </a:fld>
            <a:endParaRPr lang="en-US"/>
          </a:p>
        </p:txBody>
      </p:sp>
      <p:sp>
        <p:nvSpPr>
          <p:cNvPr id="4" name="Footer Placeholder 3"/>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5" name="Slide Number Placeholder 4"/>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1663505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31837" y="6138000"/>
            <a:ext cx="3095626" cy="720000"/>
          </a:xfrm>
          <a:prstGeom prst="rect">
            <a:avLst/>
          </a:prstGeom>
        </p:spPr>
        <p:txBody>
          <a:bodyPr/>
          <a:lstStyle/>
          <a:p>
            <a:fld id="{6DB82B9C-D65E-4F64-95C3-B10F3B00F0D9}" type="datetime2">
              <a:rPr lang="en-US" smtClean="0"/>
              <a:t>Sunday, November 22, 2020</a:t>
            </a:fld>
            <a:endParaRPr lang="en-US"/>
          </a:p>
        </p:txBody>
      </p:sp>
      <p:sp>
        <p:nvSpPr>
          <p:cNvPr id="3" name="Footer Placeholder 2"/>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4" name="Slide Number Placeholder 3"/>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927402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0000" y="619200"/>
            <a:ext cx="3107463" cy="1477328"/>
          </a:xfrm>
        </p:spPr>
        <p:txBody>
          <a:bodyPr anchor="t" anchorCtr="0">
            <a:normAutofit/>
          </a:bodyPr>
          <a:lstStyle>
            <a:lvl1pPr>
              <a:lnSpc>
                <a:spcPct val="100000"/>
              </a:lnSpc>
              <a:defRPr sz="2800"/>
            </a:lvl1pPr>
          </a:lstStyle>
          <a:p>
            <a:r>
              <a:rPr lang="en-US"/>
              <a:t>Click to edit Master title style</a:t>
            </a:r>
          </a:p>
        </p:txBody>
      </p:sp>
      <p:sp>
        <p:nvSpPr>
          <p:cNvPr id="3" name="Content Placeholder 2"/>
          <p:cNvSpPr>
            <a:spLocks noGrp="1"/>
          </p:cNvSpPr>
          <p:nvPr>
            <p:ph idx="1"/>
          </p:nvPr>
        </p:nvSpPr>
        <p:spPr>
          <a:xfrm>
            <a:off x="4548188" y="584662"/>
            <a:ext cx="6911974" cy="5184313"/>
          </a:xfrm>
        </p:spPr>
        <p:txBody>
          <a:bodyPr/>
          <a:lstStyle>
            <a:lvl1pPr marL="0" indent="0">
              <a:lnSpc>
                <a:spcPct val="100000"/>
              </a:lnSpc>
              <a:buNone/>
              <a:defRPr sz="4800"/>
            </a:lvl1pPr>
            <a:lvl2pPr marL="914400" indent="-457200">
              <a:buFont typeface="Arial" panose="020B0604020202020204" pitchFamily="34" charset="0"/>
              <a:buChar char="•"/>
              <a:defRPr sz="2000"/>
            </a:lvl2pPr>
            <a:lvl3pPr marL="1257300" indent="-342900">
              <a:buFont typeface="Arial" panose="020B0604020202020204" pitchFamily="34" charset="0"/>
              <a:buChar char="•"/>
              <a:defRPr sz="2000"/>
            </a:lvl3pPr>
            <a:lvl4pPr marL="1714500" indent="-342900">
              <a:buFont typeface="Arial" panose="020B0604020202020204" pitchFamily="34" charset="0"/>
              <a:buChar char="•"/>
              <a:defRPr sz="2000"/>
            </a:lvl4pPr>
            <a:lvl5pPr marL="2171700" indent="-342900">
              <a:buFont typeface="Arial" panose="020B0604020202020204" pitchFamily="34" charset="0"/>
              <a:buChar cha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20000" y="2541600"/>
            <a:ext cx="3107463" cy="323183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31837" y="6138000"/>
            <a:ext cx="3095626" cy="720000"/>
          </a:xfrm>
          <a:prstGeom prst="rect">
            <a:avLst/>
          </a:prstGeom>
        </p:spPr>
        <p:txBody>
          <a:bodyPr/>
          <a:lstStyle/>
          <a:p>
            <a:fld id="{B7F5FDCC-6AAC-4A08-B9E0-3793AB5E64C3}" type="datetime2">
              <a:rPr lang="en-US" smtClean="0"/>
              <a:t>Sunday, November 22, 2020</a:t>
            </a:fld>
            <a:endParaRPr lang="en-US"/>
          </a:p>
        </p:txBody>
      </p:sp>
      <p:sp>
        <p:nvSpPr>
          <p:cNvPr id="6" name="Footer Placeholder 5"/>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7" name="Slide Number Placeholder 6"/>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7853554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0000" y="619200"/>
            <a:ext cx="3095626" cy="1476000"/>
          </a:xfrm>
        </p:spPr>
        <p:txBody>
          <a:bodyPr anchor="t" anchorCtr="0">
            <a:normAutofit/>
          </a:bodyPr>
          <a:lstStyle>
            <a:lvl1pPr>
              <a:defRPr sz="2800"/>
            </a:lvl1pPr>
          </a:lstStyle>
          <a:p>
            <a:r>
              <a:rPr lang="en-US"/>
              <a:t>Click to edit Master title style</a:t>
            </a:r>
          </a:p>
        </p:txBody>
      </p:sp>
      <p:sp>
        <p:nvSpPr>
          <p:cNvPr id="3" name="Picture Placeholder 2"/>
          <p:cNvSpPr>
            <a:spLocks noGrp="1" noChangeAspect="1"/>
          </p:cNvSpPr>
          <p:nvPr>
            <p:ph type="pic" idx="1"/>
          </p:nvPr>
        </p:nvSpPr>
        <p:spPr>
          <a:xfrm>
            <a:off x="4548188" y="728664"/>
            <a:ext cx="6923812" cy="504031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720000" y="2541600"/>
            <a:ext cx="3095625" cy="3232800"/>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31837" y="6138000"/>
            <a:ext cx="3095626" cy="720000"/>
          </a:xfrm>
          <a:prstGeom prst="rect">
            <a:avLst/>
          </a:prstGeom>
        </p:spPr>
        <p:txBody>
          <a:bodyPr/>
          <a:lstStyle/>
          <a:p>
            <a:fld id="{349FE94D-439C-40F1-900E-BC07940E3988}" type="datetime2">
              <a:rPr lang="en-US" smtClean="0"/>
              <a:t>Sunday, November 22, 2020</a:t>
            </a:fld>
            <a:endParaRPr lang="en-US"/>
          </a:p>
        </p:txBody>
      </p:sp>
      <p:sp>
        <p:nvSpPr>
          <p:cNvPr id="6" name="Footer Placeholder 5"/>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7" name="Slide Number Placeholder 6"/>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7377753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720000" y="2636838"/>
            <a:ext cx="10728325" cy="31321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5B75179A-1E2B-41AB-B400-4F1B4022FAEE}" type="datetime2">
              <a:rPr lang="en-US" smtClean="0"/>
              <a:t>Sunday, November 22, 2020</a:t>
            </a:fld>
            <a:endParaRPr lang="en-US"/>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501325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140486" y="720000"/>
            <a:ext cx="1477328" cy="5048975"/>
          </a:xfrm>
        </p:spPr>
        <p:txBody>
          <a:bodyPr vert="eaVert">
            <a:normAutofit/>
          </a:bodyPr>
          <a:lstStyle>
            <a:lvl1pPr>
              <a:defRPr/>
            </a:lvl1pPr>
          </a:lstStyle>
          <a:p>
            <a:r>
              <a:rPr lang="en-US"/>
              <a:t>Click to edit Master title style</a:t>
            </a:r>
          </a:p>
        </p:txBody>
      </p:sp>
      <p:sp>
        <p:nvSpPr>
          <p:cNvPr id="3" name="Vertical Text Placeholder 2"/>
          <p:cNvSpPr>
            <a:spLocks noGrp="1"/>
          </p:cNvSpPr>
          <p:nvPr>
            <p:ph type="body" orient="vert" idx="1"/>
          </p:nvPr>
        </p:nvSpPr>
        <p:spPr>
          <a:xfrm>
            <a:off x="731838" y="720000"/>
            <a:ext cx="8929614" cy="50489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05681D0F-6595-4F14-8EF3-954CD87C797B}" type="datetime2">
              <a:rPr lang="en-US" smtClean="0"/>
              <a:t>Sunday, November 22, 2020</a:t>
            </a:fld>
            <a:endParaRPr lang="en-US"/>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622860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09646535-AEF6-4883-A4F9-EEC1F8B4319E}"/>
              </a:ext>
            </a:extLst>
          </p:cNvPr>
          <p:cNvSpPr/>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20000" y="619200"/>
            <a:ext cx="10728322" cy="1477328"/>
          </a:xfrm>
          <a:prstGeom prst="rect">
            <a:avLst/>
          </a:prstGeom>
        </p:spPr>
        <p:txBody>
          <a:bodyPr vert="horz" wrap="square" lIns="0" tIns="0" rIns="0" bIns="0" rtlCol="0" anchor="t" anchorCtr="0">
            <a:normAutofit/>
          </a:bodyPr>
          <a:lstStyle/>
          <a:p>
            <a:endParaRPr lang="en-US"/>
          </a:p>
        </p:txBody>
      </p:sp>
      <p:sp>
        <p:nvSpPr>
          <p:cNvPr id="3" name="Text Placeholder 2"/>
          <p:cNvSpPr>
            <a:spLocks noGrp="1"/>
          </p:cNvSpPr>
          <p:nvPr>
            <p:ph type="body" idx="1"/>
          </p:nvPr>
        </p:nvSpPr>
        <p:spPr>
          <a:xfrm>
            <a:off x="720000" y="2541600"/>
            <a:ext cx="10728325" cy="3227375"/>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31837" y="6138000"/>
            <a:ext cx="3095626" cy="720000"/>
          </a:xfrm>
          <a:prstGeom prst="rect">
            <a:avLst/>
          </a:prstGeom>
        </p:spPr>
        <p:txBody>
          <a:bodyPr vert="horz" lIns="0" tIns="180000" rIns="0" bIns="180000" rtlCol="0" anchor="ctr"/>
          <a:lstStyle>
            <a:lvl1pPr algn="l">
              <a:lnSpc>
                <a:spcPct val="120000"/>
              </a:lnSpc>
              <a:defRPr sz="1200" spc="20" baseline="0">
                <a:solidFill>
                  <a:schemeClr val="tx1"/>
                </a:solidFill>
                <a:latin typeface="+mn-lt"/>
              </a:defRPr>
            </a:lvl1pPr>
          </a:lstStyle>
          <a:p>
            <a:fld id="{8DEA2CF1-0EB2-4673-802D-3371233E4A77}" type="datetime2">
              <a:rPr lang="en-US" smtClean="0"/>
              <a:t>Sunday, November 22, 2020</a:t>
            </a:fld>
            <a:endParaRPr lang="en-US"/>
          </a:p>
        </p:txBody>
      </p:sp>
      <p:sp>
        <p:nvSpPr>
          <p:cNvPr id="5" name="Footer Placeholder 4"/>
          <p:cNvSpPr>
            <a:spLocks noGrp="1"/>
          </p:cNvSpPr>
          <p:nvPr>
            <p:ph type="ftr" sz="quarter" idx="3"/>
          </p:nvPr>
        </p:nvSpPr>
        <p:spPr>
          <a:xfrm>
            <a:off x="4548188" y="6138000"/>
            <a:ext cx="5003800" cy="720000"/>
          </a:xfrm>
          <a:prstGeom prst="rect">
            <a:avLst/>
          </a:prstGeom>
        </p:spPr>
        <p:txBody>
          <a:bodyPr vert="horz" lIns="0" tIns="180000" rIns="0" bIns="180000" rtlCol="0" anchor="ctr"/>
          <a:lstStyle>
            <a:lvl1pPr algn="ctr">
              <a:lnSpc>
                <a:spcPct val="120000"/>
              </a:lnSpc>
              <a:defRPr sz="1200" spc="20" baseline="0">
                <a:solidFill>
                  <a:schemeClr val="tx1"/>
                </a:solidFill>
                <a:latin typeface="+mn-lt"/>
              </a:defRPr>
            </a:lvl1pPr>
          </a:lstStyle>
          <a:p>
            <a:pPr algn="l"/>
            <a:r>
              <a:rPr lang="en-US"/>
              <a:t>Sample Footer Text</a:t>
            </a:r>
          </a:p>
        </p:txBody>
      </p:sp>
      <p:sp>
        <p:nvSpPr>
          <p:cNvPr id="6" name="Slide Number Placeholder 5"/>
          <p:cNvSpPr>
            <a:spLocks noGrp="1"/>
          </p:cNvSpPr>
          <p:nvPr>
            <p:ph type="sldNum" sz="quarter" idx="4"/>
          </p:nvPr>
        </p:nvSpPr>
        <p:spPr>
          <a:xfrm>
            <a:off x="10272713" y="6138000"/>
            <a:ext cx="1187449" cy="720000"/>
          </a:xfrm>
          <a:prstGeom prst="rect">
            <a:avLst/>
          </a:prstGeom>
        </p:spPr>
        <p:txBody>
          <a:bodyPr vert="horz" lIns="0" tIns="180000" rIns="0" bIns="180000" rtlCol="0" anchor="ctr"/>
          <a:lstStyle>
            <a:lvl1pPr algn="r">
              <a:lnSpc>
                <a:spcPct val="120000"/>
              </a:lnSpc>
              <a:defRPr sz="1200" spc="20" baseline="0">
                <a:solidFill>
                  <a:schemeClr val="tx1"/>
                </a:solidFill>
                <a:latin typeface="+mn-lt"/>
              </a:defRPr>
            </a:lvl1pPr>
          </a:lstStyle>
          <a:p>
            <a:fld id="{1621B6DD-29C1-4FEA-923F-71EA1347694C}" type="slidenum">
              <a:rPr lang="en-US" smtClean="0"/>
              <a:pPr/>
              <a:t>‹#›</a:t>
            </a:fld>
            <a:endParaRPr lang="en-US"/>
          </a:p>
        </p:txBody>
      </p:sp>
    </p:spTree>
    <p:extLst>
      <p:ext uri="{BB962C8B-B14F-4D97-AF65-F5344CB8AC3E}">
        <p14:creationId xmlns:p14="http://schemas.microsoft.com/office/powerpoint/2010/main" val="3414448732"/>
      </p:ext>
    </p:extLst>
  </p:cSld>
  <p:clrMap bg1="dk1" tx1="lt1" bg2="dk2" tx2="lt2" accent1="accent1" accent2="accent2" accent3="accent3" accent4="accent4" accent5="accent5" accent6="accent6" hlink="hlink" folHlink="folHlink"/>
  <p:sldLayoutIdLst>
    <p:sldLayoutId id="2147483958" r:id="rId1"/>
    <p:sldLayoutId id="2147483959" r:id="rId2"/>
    <p:sldLayoutId id="2147483960" r:id="rId3"/>
    <p:sldLayoutId id="2147483961" r:id="rId4"/>
    <p:sldLayoutId id="2147483962" r:id="rId5"/>
    <p:sldLayoutId id="2147483956" r:id="rId6"/>
    <p:sldLayoutId id="2147483952" r:id="rId7"/>
    <p:sldLayoutId id="2147483953" r:id="rId8"/>
    <p:sldLayoutId id="2147483954" r:id="rId9"/>
    <p:sldLayoutId id="2147483955" r:id="rId10"/>
    <p:sldLayoutId id="2147483957" r:id="rId11"/>
  </p:sldLayoutIdLst>
  <p:hf sldNum="0" hdr="0" ftr="0" dt="0"/>
  <p:txStyles>
    <p:titleStyle>
      <a:lvl1pPr algn="l" defTabSz="914400" rtl="0" eaLnBrk="1" latinLnBrk="0" hangingPunct="1">
        <a:lnSpc>
          <a:spcPct val="88000"/>
        </a:lnSpc>
        <a:spcBef>
          <a:spcPct val="0"/>
        </a:spcBef>
        <a:buNone/>
        <a:defRPr sz="4400" kern="1200" cap="none" spc="4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1pPr>
      <a:lvl2pPr marL="6858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2pPr>
      <a:lvl3pPr marL="11430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3pPr>
      <a:lvl4pPr marL="16002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4pPr>
      <a:lvl5pPr marL="20574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 xmlns:a16="http://schemas.microsoft.com/office/drawing/2014/main" id="{C56AE383-06A1-42D3-B1AF-CE22194F54B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 xmlns:a16="http://schemas.microsoft.com/office/drawing/2014/main" id="{3D70B90B-BED1-4715-9BFE-9622C47A2B2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 xmlns:a16="http://schemas.microsoft.com/office/drawing/2014/main" id="{A21A9FFE-CF52-4633-9F2F-1EA548E84237}"/>
              </a:ext>
            </a:extLst>
          </p:cNvPr>
          <p:cNvSpPr>
            <a:spLocks noGrp="1"/>
          </p:cNvSpPr>
          <p:nvPr>
            <p:ph type="ctrTitle"/>
          </p:nvPr>
        </p:nvSpPr>
        <p:spPr>
          <a:xfrm>
            <a:off x="389322" y="1533796"/>
            <a:ext cx="5331939" cy="3787775"/>
          </a:xfrm>
        </p:spPr>
        <p:txBody>
          <a:bodyPr vert="horz" wrap="square" lIns="0" tIns="0" rIns="0" bIns="0" rtlCol="0" anchor="b" anchorCtr="0">
            <a:noAutofit/>
          </a:bodyPr>
          <a:lstStyle/>
          <a:p>
            <a:r>
              <a:rPr lang="tr-TR" sz="8000" b="1" dirty="0">
                <a:latin typeface="Times New Roman"/>
                <a:cs typeface="Calibri Light"/>
              </a:rPr>
              <a:t>BİLİMSEL YÖNTEME GİRİŞ</a:t>
            </a:r>
            <a:endParaRPr lang="tr-TR" sz="8000" b="1">
              <a:latin typeface="Times New Roman"/>
              <a:cs typeface="Times New Roman"/>
            </a:endParaRPr>
          </a:p>
        </p:txBody>
      </p:sp>
      <p:pic>
        <p:nvPicPr>
          <p:cNvPr id="4" name="Picture 2">
            <a:extLst>
              <a:ext uri="{FF2B5EF4-FFF2-40B4-BE49-F238E27FC236}">
                <a16:creationId xmlns="" xmlns:a16="http://schemas.microsoft.com/office/drawing/2014/main" id="{862A8EEE-970D-4AC1-B19B-2887234289DC}"/>
              </a:ext>
            </a:extLst>
          </p:cNvPr>
          <p:cNvPicPr>
            <a:picLocks noChangeAspect="1"/>
          </p:cNvPicPr>
          <p:nvPr/>
        </p:nvPicPr>
        <p:blipFill rotWithShape="1">
          <a:blip r:embed="rId2"/>
          <a:srcRect l="27010" r="15744"/>
          <a:stretch/>
        </p:blipFill>
        <p:spPr>
          <a:xfrm>
            <a:off x="6288276" y="10"/>
            <a:ext cx="5903725" cy="6857990"/>
          </a:xfrm>
          <a:custGeom>
            <a:avLst/>
            <a:gdLst/>
            <a:ahLst/>
            <a:cxnLst/>
            <a:rect l="l" t="t" r="r" b="b"/>
            <a:pathLst>
              <a:path w="5903725" h="6858000">
                <a:moveTo>
                  <a:pt x="17547" y="0"/>
                </a:moveTo>
                <a:lnTo>
                  <a:pt x="5903725" y="0"/>
                </a:lnTo>
                <a:lnTo>
                  <a:pt x="5903725" y="6858000"/>
                </a:lnTo>
                <a:lnTo>
                  <a:pt x="57217" y="6858000"/>
                </a:lnTo>
                <a:lnTo>
                  <a:pt x="57185" y="6699667"/>
                </a:lnTo>
                <a:cubicBezTo>
                  <a:pt x="57923" y="6526851"/>
                  <a:pt x="61039" y="6384211"/>
                  <a:pt x="67005" y="6279216"/>
                </a:cubicBezTo>
                <a:cubicBezTo>
                  <a:pt x="108514" y="5194623"/>
                  <a:pt x="-44577" y="788432"/>
                  <a:pt x="13203" y="42009"/>
                </a:cubicBezTo>
                <a:close/>
              </a:path>
            </a:pathLst>
          </a:custGeom>
        </p:spPr>
      </p:pic>
      <p:sp>
        <p:nvSpPr>
          <p:cNvPr id="3" name="Dikdörtgen 2"/>
          <p:cNvSpPr/>
          <p:nvPr/>
        </p:nvSpPr>
        <p:spPr>
          <a:xfrm>
            <a:off x="7567873" y="5765513"/>
            <a:ext cx="4180953" cy="584775"/>
          </a:xfrm>
          <a:prstGeom prst="rect">
            <a:avLst/>
          </a:prstGeom>
        </p:spPr>
        <p:txBody>
          <a:bodyPr wrap="none">
            <a:spAutoFit/>
          </a:bodyPr>
          <a:lstStyle/>
          <a:p>
            <a:r>
              <a:rPr lang="tr-TR" sz="3200" b="1" kern="0" dirty="0">
                <a:solidFill>
                  <a:srgbClr val="000000"/>
                </a:solidFill>
                <a:latin typeface="Calibri" pitchFamily="34" charset="0"/>
                <a:cs typeface="Calibri" pitchFamily="34" charset="0"/>
                <a:sym typeface="Garamond"/>
              </a:rPr>
              <a:t>Prof. Dr. MEVLÜT KAYA</a:t>
            </a:r>
            <a:endParaRPr lang="tr-TR" dirty="0"/>
          </a:p>
        </p:txBody>
      </p:sp>
    </p:spTree>
    <p:extLst>
      <p:ext uri="{BB962C8B-B14F-4D97-AF65-F5344CB8AC3E}">
        <p14:creationId xmlns:p14="http://schemas.microsoft.com/office/powerpoint/2010/main" val="4128070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1C4C1848-0277-4319-9222-985F7BB2AA21}"/>
              </a:ext>
            </a:extLst>
          </p:cNvPr>
          <p:cNvSpPr>
            <a:spLocks noGrp="1"/>
          </p:cNvSpPr>
          <p:nvPr>
            <p:ph type="title"/>
          </p:nvPr>
        </p:nvSpPr>
        <p:spPr>
          <a:xfrm>
            <a:off x="720000" y="619200"/>
            <a:ext cx="10728322" cy="629064"/>
          </a:xfrm>
        </p:spPr>
        <p:txBody>
          <a:bodyPr>
            <a:normAutofit/>
          </a:bodyPr>
          <a:lstStyle/>
          <a:p>
            <a:r>
              <a:rPr lang="tr-TR" sz="4600" b="1">
                <a:latin typeface="Times New Roman"/>
                <a:cs typeface="Times New Roman"/>
              </a:rPr>
              <a:t>İÇİNDEKİLER</a:t>
            </a:r>
            <a:endParaRPr lang="tr-TR" sz="4600" b="1" dirty="0">
              <a:latin typeface="Times New Roman"/>
              <a:cs typeface="Times New Roman"/>
            </a:endParaRPr>
          </a:p>
        </p:txBody>
      </p:sp>
      <p:sp>
        <p:nvSpPr>
          <p:cNvPr id="3" name="Metin kutusu 2">
            <a:extLst>
              <a:ext uri="{FF2B5EF4-FFF2-40B4-BE49-F238E27FC236}">
                <a16:creationId xmlns="" xmlns:a16="http://schemas.microsoft.com/office/drawing/2014/main" id="{4246AA46-BD49-46B3-B5A9-A40DDB17B43C}"/>
              </a:ext>
            </a:extLst>
          </p:cNvPr>
          <p:cNvSpPr txBox="1"/>
          <p:nvPr/>
        </p:nvSpPr>
        <p:spPr>
          <a:xfrm>
            <a:off x="713117" y="1575758"/>
            <a:ext cx="10866407" cy="39087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Wingdings"/>
              <a:buChar char="q"/>
            </a:pPr>
            <a:r>
              <a:rPr lang="tr-TR" sz="2600" b="1">
                <a:latin typeface="Times New Roman"/>
                <a:cs typeface="Times New Roman"/>
              </a:rPr>
              <a:t>GİRİŞ</a:t>
            </a:r>
            <a:endParaRPr lang="tr-TR" sz="2600">
              <a:latin typeface="Times New Roman"/>
              <a:cs typeface="Times New Roman"/>
            </a:endParaRPr>
          </a:p>
          <a:p>
            <a:pPr marL="457200" indent="-457200">
              <a:buFont typeface="Wingdings"/>
              <a:buChar char="q"/>
            </a:pPr>
            <a:r>
              <a:rPr lang="tr-TR" sz="2600" b="1">
                <a:latin typeface="Times New Roman"/>
                <a:cs typeface="Times New Roman"/>
              </a:rPr>
              <a:t>BİR SORUN ÇÖZME YOLU OLARAK BİLİM</a:t>
            </a:r>
            <a:endParaRPr lang="tr-TR" sz="2600">
              <a:latin typeface="Times New Roman"/>
              <a:cs typeface="Times New Roman"/>
            </a:endParaRPr>
          </a:p>
          <a:p>
            <a:pPr marL="457200" indent="-457200">
              <a:buFont typeface="Wingdings"/>
              <a:buChar char="q"/>
            </a:pPr>
            <a:r>
              <a:rPr lang="tr-TR" sz="2600" b="1">
                <a:latin typeface="Times New Roman"/>
                <a:cs typeface="Times New Roman"/>
              </a:rPr>
              <a:t>BİLİMİN ANLAMI VE DOĞASI</a:t>
            </a:r>
            <a:endParaRPr lang="tr-TR" sz="2600">
              <a:latin typeface="Times New Roman"/>
              <a:cs typeface="Times New Roman"/>
            </a:endParaRPr>
          </a:p>
          <a:p>
            <a:pPr marL="457200" indent="-457200">
              <a:buFont typeface="Courier New"/>
              <a:buChar char="o"/>
            </a:pPr>
            <a:r>
              <a:rPr lang="tr-TR" sz="2400" b="1">
                <a:latin typeface="Times New Roman"/>
                <a:cs typeface="Times New Roman"/>
              </a:rPr>
              <a:t>Bilimin Tanımı</a:t>
            </a:r>
            <a:endParaRPr lang="tr-TR" sz="2400">
              <a:latin typeface="Times New Roman"/>
              <a:cs typeface="Times New Roman"/>
            </a:endParaRPr>
          </a:p>
          <a:p>
            <a:pPr marL="457200" indent="-457200">
              <a:buFont typeface="Courier New"/>
              <a:buChar char="o"/>
            </a:pPr>
            <a:r>
              <a:rPr lang="tr-TR" sz="2400" b="1">
                <a:latin typeface="Times New Roman"/>
                <a:cs typeface="Times New Roman"/>
              </a:rPr>
              <a:t>Bilimi Niteleyen Özellikler</a:t>
            </a:r>
            <a:endParaRPr lang="tr-TR" sz="2400">
              <a:latin typeface="Times New Roman"/>
              <a:cs typeface="Times New Roman"/>
            </a:endParaRPr>
          </a:p>
          <a:p>
            <a:pPr marL="457200" indent="-457200">
              <a:buFont typeface="Courier New"/>
              <a:buChar char="o"/>
            </a:pPr>
            <a:r>
              <a:rPr lang="tr-TR" sz="2400" b="1">
                <a:latin typeface="Times New Roman"/>
                <a:cs typeface="Times New Roman"/>
              </a:rPr>
              <a:t>Bilimin Sayıltıları</a:t>
            </a:r>
            <a:endParaRPr lang="tr-TR" sz="2400">
              <a:latin typeface="Times New Roman"/>
              <a:cs typeface="Times New Roman"/>
            </a:endParaRPr>
          </a:p>
          <a:p>
            <a:pPr marL="457200" indent="-457200">
              <a:buFont typeface="Courier New"/>
              <a:buChar char="o"/>
            </a:pPr>
            <a:r>
              <a:rPr lang="tr-TR" sz="2400" b="1">
                <a:latin typeface="Times New Roman"/>
                <a:cs typeface="Times New Roman"/>
              </a:rPr>
              <a:t>Bilimin Amaçları</a:t>
            </a:r>
            <a:endParaRPr lang="tr-TR" sz="2400">
              <a:latin typeface="Times New Roman"/>
              <a:cs typeface="Times New Roman"/>
            </a:endParaRPr>
          </a:p>
          <a:p>
            <a:pPr marL="457200" indent="-457200">
              <a:buFont typeface="Courier New"/>
              <a:buChar char="o"/>
            </a:pPr>
            <a:r>
              <a:rPr lang="tr-TR" sz="2400" b="1">
                <a:latin typeface="Times New Roman"/>
                <a:cs typeface="Times New Roman"/>
              </a:rPr>
              <a:t>Bilimsel Tutum ve Değerler</a:t>
            </a:r>
            <a:endParaRPr lang="tr-TR" sz="2400">
              <a:latin typeface="Times New Roman"/>
              <a:cs typeface="Times New Roman"/>
            </a:endParaRPr>
          </a:p>
          <a:p>
            <a:pPr marL="457200" indent="-457200">
              <a:buFont typeface="Courier New"/>
              <a:buChar char="o"/>
            </a:pPr>
            <a:r>
              <a:rPr lang="tr-TR" sz="2400" b="1">
                <a:latin typeface="Times New Roman"/>
                <a:cs typeface="Times New Roman"/>
              </a:rPr>
              <a:t>Bilim Anlayışında Çeşitlilik</a:t>
            </a:r>
            <a:endParaRPr lang="tr-TR" sz="2400">
              <a:latin typeface="Times New Roman"/>
              <a:cs typeface="Times New Roman"/>
            </a:endParaRPr>
          </a:p>
          <a:p>
            <a:pPr marL="457200" indent="-457200">
              <a:buFont typeface="Wingdings"/>
              <a:buChar char="q"/>
            </a:pPr>
            <a:r>
              <a:rPr lang="tr-TR" sz="2600" b="1">
                <a:latin typeface="Times New Roman"/>
                <a:cs typeface="Times New Roman"/>
              </a:rPr>
              <a:t>BİLİMSEL ARAŞTIRMA SÜRECİ</a:t>
            </a:r>
            <a:endParaRPr lang="tr-TR" sz="2600">
              <a:latin typeface="Times New Roman"/>
              <a:cs typeface="Times New Roman"/>
            </a:endParaRPr>
          </a:p>
        </p:txBody>
      </p:sp>
    </p:spTree>
    <p:extLst>
      <p:ext uri="{BB962C8B-B14F-4D97-AF65-F5344CB8AC3E}">
        <p14:creationId xmlns:p14="http://schemas.microsoft.com/office/powerpoint/2010/main" val="23086496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20CA23E8-2B7B-42FD-ACB4-50F84BB1B12C}"/>
              </a:ext>
            </a:extLst>
          </p:cNvPr>
          <p:cNvSpPr>
            <a:spLocks noGrp="1"/>
          </p:cNvSpPr>
          <p:nvPr>
            <p:ph type="title"/>
          </p:nvPr>
        </p:nvSpPr>
        <p:spPr>
          <a:xfrm>
            <a:off x="691245" y="518560"/>
            <a:ext cx="10900850" cy="614687"/>
          </a:xfrm>
        </p:spPr>
        <p:txBody>
          <a:bodyPr vert="horz" wrap="square" lIns="0" tIns="0" rIns="0" bIns="0" rtlCol="0" anchor="t" anchorCtr="0">
            <a:noAutofit/>
          </a:bodyPr>
          <a:lstStyle/>
          <a:p>
            <a:r>
              <a:rPr lang="tr-TR" sz="4600" b="1" dirty="0">
                <a:latin typeface="Times New Roman"/>
                <a:cs typeface="Times New Roman"/>
              </a:rPr>
              <a:t>GİRİŞ</a:t>
            </a:r>
          </a:p>
        </p:txBody>
      </p:sp>
      <p:sp>
        <p:nvSpPr>
          <p:cNvPr id="3" name="Metin kutusu 2">
            <a:extLst>
              <a:ext uri="{FF2B5EF4-FFF2-40B4-BE49-F238E27FC236}">
                <a16:creationId xmlns="" xmlns:a16="http://schemas.microsoft.com/office/drawing/2014/main" id="{5E9AFB6A-63CB-450C-B064-7E9278EF5B34}"/>
              </a:ext>
            </a:extLst>
          </p:cNvPr>
          <p:cNvSpPr txBox="1"/>
          <p:nvPr/>
        </p:nvSpPr>
        <p:spPr>
          <a:xfrm>
            <a:off x="641230" y="1590136"/>
            <a:ext cx="11010180" cy="54168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sz="3200" dirty="0">
                <a:latin typeface="Times New Roman"/>
                <a:ea typeface="+mn-lt"/>
                <a:cs typeface="Times New Roman"/>
              </a:rPr>
              <a:t>İnsanlar var olduklarından beri doğal ve toplumsal çevrelerinde olup bitenleri merak etmişler ve anlamaya çalışmışlardır. Ancak insanların çevrelerini anlama yöntemleri zamanla değişmiştir. İlk önceleri nedenini açıklayamadıkları doğal olayları mitolojik öyküler yoluyla açıklamaya çalışmışlardır. Daha sonraları ise felsefe, gerçeği anlama çabasında mitolojinin yerini almıştır. Başlangıçta felsefe, bilimi de kapsayan geniş bir anlamda kullanılmıştır. Daha sonraları bilim ve felsefe birbirinden ayrılmaya başlamış; bilimler yavaş yavaş</a:t>
            </a:r>
            <a:endParaRPr lang="tr-TR" sz="3200" dirty="0">
              <a:latin typeface="Times New Roman"/>
              <a:cs typeface="Times New Roman"/>
            </a:endParaRPr>
          </a:p>
          <a:p>
            <a:r>
              <a:rPr lang="tr-TR" sz="3200" dirty="0">
                <a:latin typeface="Times New Roman"/>
                <a:ea typeface="+mn-lt"/>
                <a:cs typeface="Times New Roman"/>
              </a:rPr>
              <a:t>kendi öz kimliğine kavuşmuştur.</a:t>
            </a:r>
          </a:p>
          <a:p>
            <a:endParaRPr lang="tr-TR" sz="2600" dirty="0">
              <a:latin typeface="Times New Roman"/>
              <a:cs typeface="Times New Roman"/>
            </a:endParaRPr>
          </a:p>
        </p:txBody>
      </p:sp>
    </p:spTree>
    <p:extLst>
      <p:ext uri="{BB962C8B-B14F-4D97-AF65-F5344CB8AC3E}">
        <p14:creationId xmlns:p14="http://schemas.microsoft.com/office/powerpoint/2010/main" val="2385852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 xmlns:a16="http://schemas.microsoft.com/office/drawing/2014/main" id="{E09DABF3-CC97-4DA9-8B16-149AD1402972}"/>
              </a:ext>
            </a:extLst>
          </p:cNvPr>
          <p:cNvSpPr txBox="1"/>
          <p:nvPr/>
        </p:nvSpPr>
        <p:spPr>
          <a:xfrm>
            <a:off x="526212" y="943156"/>
            <a:ext cx="11153953" cy="249299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sz="2600" dirty="0">
                <a:latin typeface="Times New Roman"/>
                <a:ea typeface="+mn-lt"/>
                <a:cs typeface="Times New Roman"/>
              </a:rPr>
              <a:t>Bilim ve felsefenin gerçeği anlama yolundaki farklı bakış açıları, inceledikleri ve yanıt aradıkları sorulardan çok, bu soruların nasıl bir yöntemle yanıtlanacağıdır. Felsefede gerçeği arama yöntemi olarak sistemli ve tutarlı bir akıl yürütme süreci ön planda iken; bilimde sorunlarla ilgili </a:t>
            </a:r>
            <a:r>
              <a:rPr lang="tr-TR" sz="2600" dirty="0" err="1">
                <a:latin typeface="Times New Roman"/>
                <a:ea typeface="+mn-lt"/>
                <a:cs typeface="Times New Roman"/>
              </a:rPr>
              <a:t>denenceler</a:t>
            </a:r>
            <a:r>
              <a:rPr lang="tr-TR" sz="2600" dirty="0">
                <a:latin typeface="Times New Roman"/>
                <a:ea typeface="+mn-lt"/>
                <a:cs typeface="Times New Roman"/>
              </a:rPr>
              <a:t> öne sürme, gözlemler yaparak onları test etme ve sonuca ulaşma yöntemi ön plandadır.</a:t>
            </a:r>
            <a:endParaRPr lang="tr-TR" sz="2600" dirty="0">
              <a:latin typeface="Times New Roman"/>
              <a:cs typeface="Times New Roman"/>
            </a:endParaRPr>
          </a:p>
          <a:p>
            <a:endParaRPr lang="tr-TR" sz="2600">
              <a:latin typeface="Times New Roman"/>
              <a:cs typeface="Times New Roman"/>
            </a:endParaRPr>
          </a:p>
        </p:txBody>
      </p:sp>
      <p:sp>
        <p:nvSpPr>
          <p:cNvPr id="4" name="Metin kutusu 3">
            <a:extLst>
              <a:ext uri="{FF2B5EF4-FFF2-40B4-BE49-F238E27FC236}">
                <a16:creationId xmlns="" xmlns:a16="http://schemas.microsoft.com/office/drawing/2014/main" id="{5B39DA58-AB81-4EEE-AEBE-DDCBE3CA0275}"/>
              </a:ext>
            </a:extLst>
          </p:cNvPr>
          <p:cNvSpPr txBox="1"/>
          <p:nvPr/>
        </p:nvSpPr>
        <p:spPr>
          <a:xfrm>
            <a:off x="526212" y="3732364"/>
            <a:ext cx="11153953" cy="19697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sz="2600" dirty="0">
                <a:latin typeface="Times New Roman"/>
                <a:ea typeface="+mn-lt"/>
                <a:cs typeface="+mn-lt"/>
              </a:rPr>
              <a:t>Bilimin kavramsallaştırılması ve doğası ile ilgili farklı anlayışlar bulunmaktadır. Hangi anlayış benimsenirse benimsensin, bilimin bilgi üretme yolu olarak bilinen ve kabul edilen bir yöntemi vardır. Bu yöntem </a:t>
            </a:r>
            <a:r>
              <a:rPr lang="tr-TR" sz="2600" b="1" i="1" dirty="0">
                <a:latin typeface="Times New Roman"/>
                <a:ea typeface="+mn-lt"/>
                <a:cs typeface="+mn-lt"/>
              </a:rPr>
              <a:t>''Bilimsel</a:t>
            </a:r>
            <a:r>
              <a:rPr lang="tr-TR" sz="2600" dirty="0">
                <a:latin typeface="Times New Roman"/>
                <a:ea typeface="+mn-lt"/>
                <a:cs typeface="+mn-lt"/>
              </a:rPr>
              <a:t> </a:t>
            </a:r>
            <a:r>
              <a:rPr lang="tr-TR" sz="2600" b="1" i="1" dirty="0">
                <a:latin typeface="Times New Roman"/>
                <a:ea typeface="+mn-lt"/>
                <a:cs typeface="+mn-lt"/>
              </a:rPr>
              <a:t>yöntem''</a:t>
            </a:r>
            <a:r>
              <a:rPr lang="tr-TR" sz="2600" dirty="0">
                <a:latin typeface="Times New Roman"/>
                <a:ea typeface="+mn-lt"/>
                <a:cs typeface="+mn-lt"/>
              </a:rPr>
              <a:t> olarak adlandırılır.</a:t>
            </a:r>
          </a:p>
          <a:p>
            <a:pPr algn="l"/>
            <a:endParaRPr lang="tr-TR" dirty="0"/>
          </a:p>
        </p:txBody>
      </p:sp>
    </p:spTree>
    <p:extLst>
      <p:ext uri="{BB962C8B-B14F-4D97-AF65-F5344CB8AC3E}">
        <p14:creationId xmlns:p14="http://schemas.microsoft.com/office/powerpoint/2010/main" val="32927240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EE40C301-9CB1-4A30-ADB4-E0808C545274}"/>
              </a:ext>
            </a:extLst>
          </p:cNvPr>
          <p:cNvSpPr>
            <a:spLocks noGrp="1"/>
          </p:cNvSpPr>
          <p:nvPr>
            <p:ph type="title"/>
          </p:nvPr>
        </p:nvSpPr>
        <p:spPr>
          <a:xfrm>
            <a:off x="720000" y="619200"/>
            <a:ext cx="10728322" cy="1247290"/>
          </a:xfrm>
        </p:spPr>
        <p:txBody>
          <a:bodyPr>
            <a:noAutofit/>
          </a:bodyPr>
          <a:lstStyle/>
          <a:p>
            <a:r>
              <a:rPr lang="tr-TR" sz="4600" b="1" dirty="0">
                <a:latin typeface="Times New Roman"/>
                <a:ea typeface="+mj-lt"/>
                <a:cs typeface="+mj-lt"/>
              </a:rPr>
              <a:t>BİR SORUN ÇÖZME YOLU OLARAK BİLİM</a:t>
            </a:r>
            <a:endParaRPr lang="tr-TR" sz="4600" b="1" dirty="0">
              <a:latin typeface="Times New Roman"/>
              <a:cs typeface="Times New Roman"/>
            </a:endParaRPr>
          </a:p>
        </p:txBody>
      </p:sp>
      <p:sp>
        <p:nvSpPr>
          <p:cNvPr id="3" name="Metin kutusu 2">
            <a:extLst>
              <a:ext uri="{FF2B5EF4-FFF2-40B4-BE49-F238E27FC236}">
                <a16:creationId xmlns="" xmlns:a16="http://schemas.microsoft.com/office/drawing/2014/main" id="{1346939E-36E3-4565-9A07-2930B0D64168}"/>
              </a:ext>
            </a:extLst>
          </p:cNvPr>
          <p:cNvSpPr txBox="1"/>
          <p:nvPr/>
        </p:nvSpPr>
        <p:spPr>
          <a:xfrm>
            <a:off x="669985" y="1949570"/>
            <a:ext cx="10852030" cy="40934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sz="2600" dirty="0">
                <a:latin typeface="Times New Roman"/>
                <a:ea typeface="+mn-lt"/>
                <a:cs typeface="Times New Roman"/>
              </a:rPr>
              <a:t>İnsanlar var olduklarından beri çeşitli sorunlarla karşılaşmışlardır. Tüm bu sorunların çözümü için bilgiye gereksinim vardır. Peki, bu bilgileri nasıl ve hangi yollarla elde edebiliriz? İnsanoğlu karşılaştığı sorunların çözümü için tarihsel süreç içinde çok farklı bilgi edinme yolları kullanmıştır. Bu bilgi edinme yollarını beş grupta toplayabiliriz. Bunlar; </a:t>
            </a:r>
          </a:p>
          <a:p>
            <a:r>
              <a:rPr lang="tr-TR" sz="2600" dirty="0">
                <a:latin typeface="Times New Roman"/>
                <a:ea typeface="+mn-lt"/>
                <a:cs typeface="Times New Roman"/>
              </a:rPr>
              <a:t>1. Deneyim </a:t>
            </a:r>
          </a:p>
          <a:p>
            <a:r>
              <a:rPr lang="tr-TR" sz="2600" dirty="0">
                <a:latin typeface="Times New Roman"/>
                <a:ea typeface="+mn-lt"/>
                <a:cs typeface="Times New Roman"/>
              </a:rPr>
              <a:t>2. Otorite </a:t>
            </a:r>
          </a:p>
          <a:p>
            <a:r>
              <a:rPr lang="tr-TR" sz="2600" dirty="0">
                <a:latin typeface="Times New Roman"/>
                <a:ea typeface="+mn-lt"/>
                <a:cs typeface="Times New Roman"/>
              </a:rPr>
              <a:t>3. Tümdengelime Dayalı Akıl Yürütme </a:t>
            </a:r>
          </a:p>
          <a:p>
            <a:r>
              <a:rPr lang="tr-TR" sz="2600" dirty="0">
                <a:latin typeface="Times New Roman"/>
                <a:ea typeface="+mn-lt"/>
                <a:cs typeface="Times New Roman"/>
              </a:rPr>
              <a:t>4. Tümevarıma Dayalı Akıl Yürütme </a:t>
            </a:r>
          </a:p>
          <a:p>
            <a:r>
              <a:rPr lang="tr-TR" sz="2600" dirty="0">
                <a:latin typeface="Times New Roman"/>
                <a:ea typeface="+mn-lt"/>
                <a:cs typeface="Times New Roman"/>
              </a:rPr>
              <a:t>5. Bilimsel Yöntemdir.</a:t>
            </a:r>
            <a:endParaRPr lang="tr-TR" sz="2600" dirty="0">
              <a:latin typeface="Times New Roman"/>
              <a:cs typeface="Times New Roman"/>
            </a:endParaRPr>
          </a:p>
        </p:txBody>
      </p:sp>
    </p:spTree>
    <p:extLst>
      <p:ext uri="{BB962C8B-B14F-4D97-AF65-F5344CB8AC3E}">
        <p14:creationId xmlns:p14="http://schemas.microsoft.com/office/powerpoint/2010/main" val="2575440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 xmlns:a16="http://schemas.microsoft.com/office/drawing/2014/main" id="{A1829854-6457-43F9-A427-DD29EC5F8F14}"/>
              </a:ext>
            </a:extLst>
          </p:cNvPr>
          <p:cNvSpPr txBox="1"/>
          <p:nvPr/>
        </p:nvSpPr>
        <p:spPr>
          <a:xfrm>
            <a:off x="396816" y="138024"/>
            <a:ext cx="11197086" cy="65864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sz="2600" dirty="0">
                <a:latin typeface="Times New Roman"/>
                <a:ea typeface="+mn-lt"/>
                <a:cs typeface="+mn-lt"/>
              </a:rPr>
              <a:t>Bilimsel yöntem birbirini izleyen altı adımda gerçekleşmektedir.</a:t>
            </a:r>
          </a:p>
          <a:p>
            <a:endParaRPr lang="tr-TR" sz="2600" b="1" dirty="0">
              <a:latin typeface="Times New Roman"/>
              <a:ea typeface="+mn-lt"/>
              <a:cs typeface="+mn-lt"/>
            </a:endParaRPr>
          </a:p>
          <a:p>
            <a:r>
              <a:rPr lang="tr-TR" sz="2600" b="1" dirty="0">
                <a:latin typeface="Times New Roman"/>
                <a:ea typeface="+mn-lt"/>
                <a:cs typeface="+mn-lt"/>
              </a:rPr>
              <a:t>1. Sorunun belirlenmesi</a:t>
            </a:r>
            <a:endParaRPr lang="tr-TR" dirty="0"/>
          </a:p>
          <a:p>
            <a:r>
              <a:rPr lang="tr-TR" sz="2400" dirty="0">
                <a:latin typeface="Times New Roman"/>
                <a:ea typeface="+mn-lt"/>
                <a:cs typeface="+mn-lt"/>
              </a:rPr>
              <a:t>Bilimsel yöntemin ilk aşaması bir sorun olduğunun hissedilmesidir. Sorun bireyi fiziksel ya da düşünsel yönden rahatsız eden, kararsızlık ve birden çok çözüm yolu olasılığı görülen bir güçlüktür.</a:t>
            </a:r>
            <a:endParaRPr lang="tr-TR" sz="2400" dirty="0">
              <a:latin typeface="Times New Roman"/>
              <a:cs typeface="Times New Roman"/>
            </a:endParaRPr>
          </a:p>
          <a:p>
            <a:endParaRPr lang="tr-TR" sz="2600" dirty="0">
              <a:latin typeface="Times New Roman"/>
              <a:ea typeface="+mn-lt"/>
              <a:cs typeface="+mn-lt"/>
            </a:endParaRPr>
          </a:p>
          <a:p>
            <a:r>
              <a:rPr lang="tr-TR" sz="2600" b="1" dirty="0">
                <a:latin typeface="Times New Roman"/>
                <a:ea typeface="+mn-lt"/>
                <a:cs typeface="+mn-lt"/>
              </a:rPr>
              <a:t>2. Sorunun sınırlandırılması ve tanımlanması</a:t>
            </a:r>
            <a:endParaRPr lang="tr-TR" b="1"/>
          </a:p>
          <a:p>
            <a:r>
              <a:rPr lang="tr-TR" sz="2400" dirty="0">
                <a:latin typeface="Times New Roman"/>
                <a:ea typeface="+mn-lt"/>
                <a:cs typeface="+mn-lt"/>
              </a:rPr>
              <a:t>Bu aşama, sorunun çözülebilecek bir duruma getirilmesini gerektirir. Sorunun tüm boyutlarını aynı anda çözmek yerine bir boyutunu ele alarak sınırlandırıp tanımlamak gerekir.</a:t>
            </a:r>
            <a:endParaRPr lang="tr-TR" sz="2400" dirty="0">
              <a:latin typeface="Times New Roman"/>
              <a:cs typeface="Times"/>
            </a:endParaRPr>
          </a:p>
          <a:p>
            <a:endParaRPr lang="tr-TR" sz="2600" dirty="0">
              <a:latin typeface="Times New Roman"/>
              <a:ea typeface="+mn-lt"/>
              <a:cs typeface="+mn-lt"/>
            </a:endParaRPr>
          </a:p>
          <a:p>
            <a:r>
              <a:rPr lang="tr-TR" sz="2600" b="1" dirty="0">
                <a:latin typeface="Times New Roman"/>
                <a:ea typeface="+mn-lt"/>
                <a:cs typeface="+mn-lt"/>
              </a:rPr>
              <a:t>3. </a:t>
            </a:r>
            <a:r>
              <a:rPr lang="tr-TR" sz="2600" b="1" dirty="0" err="1">
                <a:latin typeface="Times New Roman"/>
                <a:ea typeface="+mn-lt"/>
                <a:cs typeface="+mn-lt"/>
              </a:rPr>
              <a:t>Denencelerin</a:t>
            </a:r>
            <a:r>
              <a:rPr lang="tr-TR" sz="2600" b="1" dirty="0">
                <a:latin typeface="Times New Roman"/>
                <a:ea typeface="+mn-lt"/>
                <a:cs typeface="+mn-lt"/>
              </a:rPr>
              <a:t> ifade edilmesi</a:t>
            </a:r>
          </a:p>
          <a:p>
            <a:r>
              <a:rPr lang="tr-TR" sz="2400" dirty="0">
                <a:latin typeface="Times New Roman"/>
                <a:ea typeface="+mn-lt"/>
                <a:cs typeface="+mn-lt"/>
              </a:rPr>
              <a:t>Sorun sınırlandırılıp tanımlandıktan sonra, sorunla ilgili daha önceki bilgi birikimine dayalı olarak, geçici çözüm önerileri oluşturmak gerekir. Denence denilen bu olası çözüm önerileri, izleyen aşamada ne tür gözlemler yapılacağı ya da bilgi toplanacağı konusunda araştırmacıya rehberlik eder.</a:t>
            </a:r>
            <a:endParaRPr lang="tr-TR" sz="2400" dirty="0">
              <a:latin typeface="Times New Roman"/>
              <a:cs typeface="Times New Roman"/>
            </a:endParaRPr>
          </a:p>
        </p:txBody>
      </p:sp>
    </p:spTree>
    <p:extLst>
      <p:ext uri="{BB962C8B-B14F-4D97-AF65-F5344CB8AC3E}">
        <p14:creationId xmlns:p14="http://schemas.microsoft.com/office/powerpoint/2010/main" val="4043583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 xmlns:a16="http://schemas.microsoft.com/office/drawing/2014/main" id="{E7849D26-6AFC-4873-9819-6DE18E615096}"/>
              </a:ext>
            </a:extLst>
          </p:cNvPr>
          <p:cNvSpPr txBox="1"/>
          <p:nvPr/>
        </p:nvSpPr>
        <p:spPr>
          <a:xfrm>
            <a:off x="382438" y="339306"/>
            <a:ext cx="11383992"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sz="2600" b="1" dirty="0">
                <a:latin typeface="Times New Roman"/>
                <a:ea typeface="+mn-lt"/>
                <a:cs typeface="+mn-lt"/>
              </a:rPr>
              <a:t>4. </a:t>
            </a:r>
            <a:r>
              <a:rPr lang="tr-TR" sz="2600" b="1" dirty="0" err="1">
                <a:latin typeface="Times New Roman"/>
                <a:ea typeface="+mn-lt"/>
                <a:cs typeface="+mn-lt"/>
              </a:rPr>
              <a:t>Denencelerin</a:t>
            </a:r>
            <a:r>
              <a:rPr lang="tr-TR" sz="2600" b="1" dirty="0">
                <a:latin typeface="Times New Roman"/>
                <a:ea typeface="+mn-lt"/>
                <a:cs typeface="+mn-lt"/>
              </a:rPr>
              <a:t> test edilmesi için uygun verilerin toplanması</a:t>
            </a:r>
            <a:endParaRPr lang="en-US" sz="2600" b="1">
              <a:latin typeface="Times New Roman"/>
              <a:ea typeface="+mn-lt"/>
              <a:cs typeface="+mn-lt"/>
            </a:endParaRPr>
          </a:p>
          <a:p>
            <a:r>
              <a:rPr lang="tr-TR" sz="2400" dirty="0" err="1">
                <a:latin typeface="Times New Roman"/>
                <a:ea typeface="+mn-lt"/>
                <a:cs typeface="+mn-lt"/>
              </a:rPr>
              <a:t>Denenceler</a:t>
            </a:r>
            <a:r>
              <a:rPr lang="tr-TR" sz="2400" dirty="0">
                <a:latin typeface="Times New Roman"/>
                <a:ea typeface="+mn-lt"/>
                <a:cs typeface="+mn-lt"/>
              </a:rPr>
              <a:t> oluşturulduktan sonra, onların test edilebilmesi için uygun verilerin toplanması gerekir. Bazı durumlarda deney yaparak veri toplanılması bazı durumlarda ise gözlem,</a:t>
            </a:r>
            <a:endParaRPr lang="tr-TR" sz="2400" dirty="0">
              <a:latin typeface="Times New Roman"/>
              <a:cs typeface="Times New Roman"/>
            </a:endParaRPr>
          </a:p>
          <a:p>
            <a:r>
              <a:rPr lang="tr-TR" sz="2400" dirty="0">
                <a:latin typeface="Times New Roman"/>
                <a:ea typeface="+mn-lt"/>
                <a:cs typeface="+mn-lt"/>
              </a:rPr>
              <a:t>görüşme, anket vb. yollarla veri toplanılması gerekir.</a:t>
            </a:r>
            <a:endParaRPr lang="tr-TR" sz="2400" dirty="0">
              <a:latin typeface="Times New Roman"/>
              <a:cs typeface="Times New Roman"/>
            </a:endParaRPr>
          </a:p>
          <a:p>
            <a:endParaRPr lang="tr-TR" sz="2600" b="1" dirty="0">
              <a:latin typeface="Times New Roman"/>
              <a:ea typeface="+mn-lt"/>
              <a:cs typeface="+mn-lt"/>
            </a:endParaRPr>
          </a:p>
          <a:p>
            <a:r>
              <a:rPr lang="tr-TR" sz="2600" b="1" dirty="0">
                <a:latin typeface="Times New Roman"/>
                <a:ea typeface="+mn-lt"/>
                <a:cs typeface="+mn-lt"/>
              </a:rPr>
              <a:t>5. Verilerin analiz edilmesi ve sonuç</a:t>
            </a:r>
          </a:p>
          <a:p>
            <a:r>
              <a:rPr lang="tr-TR" sz="2400" dirty="0">
                <a:latin typeface="Times New Roman"/>
                <a:ea typeface="+mn-lt"/>
                <a:cs typeface="+mn-lt"/>
              </a:rPr>
              <a:t>Bir önceki aşamada elde edilen verilerin analiz edilerek, sonucun </a:t>
            </a:r>
            <a:r>
              <a:rPr lang="tr-TR" sz="2400" dirty="0" err="1">
                <a:latin typeface="Times New Roman"/>
                <a:ea typeface="+mn-lt"/>
                <a:cs typeface="+mn-lt"/>
              </a:rPr>
              <a:t>denenceleri</a:t>
            </a:r>
            <a:r>
              <a:rPr lang="tr-TR" sz="2400" dirty="0">
                <a:latin typeface="Times New Roman"/>
                <a:ea typeface="+mn-lt"/>
                <a:cs typeface="+mn-lt"/>
              </a:rPr>
              <a:t> doğrulayıp doğrulamadığının test edilmesi gerekir.</a:t>
            </a:r>
            <a:endParaRPr lang="tr-TR" sz="2400" dirty="0">
              <a:latin typeface="Times New Roman"/>
              <a:cs typeface="Times New Roman"/>
            </a:endParaRPr>
          </a:p>
        </p:txBody>
      </p:sp>
    </p:spTree>
    <p:extLst>
      <p:ext uri="{BB962C8B-B14F-4D97-AF65-F5344CB8AC3E}">
        <p14:creationId xmlns:p14="http://schemas.microsoft.com/office/powerpoint/2010/main" val="28329788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a:extLst>
              <a:ext uri="{FF2B5EF4-FFF2-40B4-BE49-F238E27FC236}">
                <a16:creationId xmlns="" xmlns:a16="http://schemas.microsoft.com/office/drawing/2014/main" id="{3C03701F-EB87-4EFB-8792-CAF0FA51A28B}"/>
              </a:ext>
            </a:extLst>
          </p:cNvPr>
          <p:cNvSpPr>
            <a:spLocks noGrp="1"/>
          </p:cNvSpPr>
          <p:nvPr>
            <p:ph type="title"/>
          </p:nvPr>
        </p:nvSpPr>
        <p:spPr>
          <a:xfrm>
            <a:off x="734377" y="360407"/>
            <a:ext cx="10728322" cy="614688"/>
          </a:xfrm>
        </p:spPr>
        <p:txBody>
          <a:bodyPr vert="horz" wrap="square" lIns="0" tIns="0" rIns="0" bIns="0" rtlCol="0" anchor="t" anchorCtr="0">
            <a:noAutofit/>
          </a:bodyPr>
          <a:lstStyle/>
          <a:p>
            <a:r>
              <a:rPr lang="tr-TR" sz="4600" b="1">
                <a:latin typeface="Times New Roman"/>
                <a:cs typeface="Times New Roman"/>
              </a:rPr>
              <a:t>BİLİMİN ANLAMI VE DOĞASI</a:t>
            </a:r>
          </a:p>
        </p:txBody>
      </p:sp>
      <p:sp>
        <p:nvSpPr>
          <p:cNvPr id="4" name="Metin kutusu 3">
            <a:extLst>
              <a:ext uri="{FF2B5EF4-FFF2-40B4-BE49-F238E27FC236}">
                <a16:creationId xmlns="" xmlns:a16="http://schemas.microsoft.com/office/drawing/2014/main" id="{2FC8DD06-5F7F-4616-906E-2E97A6099DF2}"/>
              </a:ext>
            </a:extLst>
          </p:cNvPr>
          <p:cNvSpPr txBox="1"/>
          <p:nvPr/>
        </p:nvSpPr>
        <p:spPr>
          <a:xfrm>
            <a:off x="727495" y="1245080"/>
            <a:ext cx="10737010" cy="5509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sz="3600" b="1" dirty="0">
                <a:latin typeface="Times New Roman"/>
                <a:ea typeface="+mn-lt"/>
                <a:cs typeface="+mn-lt"/>
              </a:rPr>
              <a:t>Bilimin Tanımı</a:t>
            </a:r>
            <a:endParaRPr lang="tr-TR" sz="3600" b="1" dirty="0">
              <a:latin typeface="Times New Roman"/>
            </a:endParaRPr>
          </a:p>
          <a:p>
            <a:endParaRPr lang="tr-TR" sz="2600" dirty="0">
              <a:latin typeface="Times New Roman"/>
              <a:cs typeface="Times New Roman"/>
            </a:endParaRPr>
          </a:p>
          <a:p>
            <a:r>
              <a:rPr lang="tr-TR" sz="2600" dirty="0">
                <a:latin typeface="Times New Roman"/>
                <a:cs typeface="Times New Roman"/>
              </a:rPr>
              <a:t>Tanım Konusunda farklı yaklaşımlar bulunmaktadır. Bu yaklaşımlar;</a:t>
            </a:r>
            <a:endParaRPr lang="tr-TR" sz="2600" dirty="0"/>
          </a:p>
          <a:p>
            <a:endParaRPr lang="tr-TR" sz="2400">
              <a:latin typeface="Times New Roman"/>
              <a:ea typeface="+mn-lt"/>
              <a:cs typeface="+mn-lt"/>
            </a:endParaRPr>
          </a:p>
          <a:p>
            <a:pPr marL="342900" indent="-342900">
              <a:buFont typeface="Wingdings"/>
              <a:buChar char="§"/>
            </a:pPr>
            <a:r>
              <a:rPr lang="tr-TR" sz="2400" dirty="0">
                <a:latin typeface="Times New Roman"/>
                <a:ea typeface="+mn-lt"/>
                <a:cs typeface="+mn-lt"/>
              </a:rPr>
              <a:t>Nesnel sağlamlığı olan bilgiler bütünüdür.</a:t>
            </a:r>
            <a:endParaRPr lang="tr-TR" sz="2400" dirty="0">
              <a:latin typeface="Times New Roman"/>
              <a:cs typeface="Times New Roman"/>
            </a:endParaRPr>
          </a:p>
          <a:p>
            <a:pPr marL="342900" indent="-342900">
              <a:buFont typeface="Wingdings"/>
              <a:buChar char="§"/>
            </a:pPr>
            <a:r>
              <a:rPr lang="tr-TR" sz="2400" dirty="0">
                <a:latin typeface="Times New Roman"/>
                <a:ea typeface="+mn-lt"/>
                <a:cs typeface="+mn-lt"/>
              </a:rPr>
              <a:t>Neden-sonuç ilişkilerinin ifade edildiği sistematik bilgilerdir.</a:t>
            </a:r>
            <a:endParaRPr lang="tr-TR" sz="2400" dirty="0">
              <a:latin typeface="Times New Roman"/>
              <a:cs typeface="Times New Roman"/>
            </a:endParaRPr>
          </a:p>
          <a:p>
            <a:pPr marL="342900" indent="-342900">
              <a:buFont typeface="Wingdings"/>
              <a:buChar char="§"/>
            </a:pPr>
            <a:r>
              <a:rPr lang="tr-TR" sz="2400" dirty="0">
                <a:latin typeface="Times New Roman"/>
                <a:ea typeface="+mn-lt"/>
                <a:cs typeface="+mn-lt"/>
              </a:rPr>
              <a:t>İnsanoğlunun biriktirdiği kaydedilmiş bilgilerdir.</a:t>
            </a:r>
            <a:endParaRPr lang="tr-TR" sz="2400" dirty="0">
              <a:latin typeface="Times New Roman"/>
              <a:cs typeface="Times New Roman"/>
            </a:endParaRPr>
          </a:p>
          <a:p>
            <a:pPr marL="342900" indent="-342900">
              <a:buFont typeface="Wingdings"/>
              <a:buChar char="§"/>
            </a:pPr>
            <a:r>
              <a:rPr lang="tr-TR" sz="2400" dirty="0">
                <a:latin typeface="Times New Roman"/>
                <a:ea typeface="+mn-lt"/>
                <a:cs typeface="+mn-lt"/>
              </a:rPr>
              <a:t>Geçerliği kabul edilmiş sistemli bilgiler bütünüdür.</a:t>
            </a:r>
            <a:endParaRPr lang="tr-TR" sz="2400" dirty="0">
              <a:latin typeface="Times New Roman"/>
              <a:cs typeface="Times New Roman"/>
            </a:endParaRPr>
          </a:p>
          <a:p>
            <a:pPr marL="342900" indent="-342900">
              <a:buFont typeface="Wingdings"/>
              <a:buChar char="§"/>
            </a:pPr>
            <a:r>
              <a:rPr lang="tr-TR" sz="2400" dirty="0">
                <a:latin typeface="Times New Roman"/>
                <a:ea typeface="+mn-lt"/>
                <a:cs typeface="+mn-lt"/>
              </a:rPr>
              <a:t>Örgün bilgiler bütünüdür.</a:t>
            </a:r>
            <a:endParaRPr lang="tr-TR" sz="2400" dirty="0">
              <a:latin typeface="Times New Roman"/>
              <a:cs typeface="Times New Roman"/>
            </a:endParaRPr>
          </a:p>
          <a:p>
            <a:pPr marL="342900" indent="-342900">
              <a:buFont typeface="Wingdings"/>
              <a:buChar char="§"/>
            </a:pPr>
            <a:r>
              <a:rPr lang="tr-TR" sz="2400" dirty="0">
                <a:latin typeface="Times New Roman"/>
                <a:ea typeface="+mn-lt"/>
                <a:cs typeface="+mn-lt"/>
              </a:rPr>
              <a:t>Genel, güvenilir, bilinen en geçerli bilgidir.</a:t>
            </a:r>
            <a:endParaRPr lang="tr-TR" sz="2400" dirty="0">
              <a:latin typeface="Times New Roman"/>
              <a:cs typeface="Times New Roman"/>
            </a:endParaRPr>
          </a:p>
          <a:p>
            <a:pPr marL="342900" indent="-342900">
              <a:buFont typeface="Wingdings"/>
              <a:buChar char="§"/>
            </a:pPr>
            <a:r>
              <a:rPr lang="tr-TR" sz="2400" dirty="0">
                <a:latin typeface="Times New Roman"/>
                <a:ea typeface="+mn-lt"/>
                <a:cs typeface="+mn-lt"/>
              </a:rPr>
              <a:t>Gerçeği arama etkinliğidir.</a:t>
            </a:r>
          </a:p>
          <a:p>
            <a:pPr marL="342900" indent="-342900">
              <a:buFont typeface="Wingdings"/>
              <a:buChar char="§"/>
            </a:pPr>
            <a:r>
              <a:rPr lang="tr-TR" sz="2400" dirty="0">
                <a:latin typeface="Times New Roman"/>
                <a:ea typeface="+mn-lt"/>
                <a:cs typeface="+mn-lt"/>
              </a:rPr>
              <a:t>Her türlü düzenden yoksun duyu verileri (algılar) ile mantıksal olarak düzenli düşünme arasında uygunluk sağlama çabasıdır (Einstein)</a:t>
            </a:r>
            <a:endParaRPr lang="tr-TR" sz="2400" dirty="0">
              <a:latin typeface="Times New Roman"/>
              <a:cs typeface="Times New Roman"/>
            </a:endParaRPr>
          </a:p>
          <a:p>
            <a:endParaRPr lang="tr-TR" sz="2400">
              <a:latin typeface="Times New Roman"/>
              <a:cs typeface="Times New Roman"/>
            </a:endParaRPr>
          </a:p>
        </p:txBody>
      </p:sp>
    </p:spTree>
    <p:extLst>
      <p:ext uri="{BB962C8B-B14F-4D97-AF65-F5344CB8AC3E}">
        <p14:creationId xmlns:p14="http://schemas.microsoft.com/office/powerpoint/2010/main" val="13201769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 xmlns:a16="http://schemas.microsoft.com/office/drawing/2014/main" id="{0D4AAB5D-C1CA-4A7F-9F34-BB7D21EC53CC}"/>
              </a:ext>
            </a:extLst>
          </p:cNvPr>
          <p:cNvSpPr txBox="1"/>
          <p:nvPr/>
        </p:nvSpPr>
        <p:spPr>
          <a:xfrm>
            <a:off x="583721" y="1043796"/>
            <a:ext cx="11038935" cy="47705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Wingdings"/>
              <a:buChar char="§"/>
            </a:pPr>
            <a:r>
              <a:rPr lang="tr-TR" sz="2400" dirty="0">
                <a:latin typeface="Times New Roman"/>
                <a:ea typeface="+mn-lt"/>
                <a:cs typeface="+mn-lt"/>
              </a:rPr>
              <a:t>Gözlem ve gözleme dayalı akıl yürütme yoluyla önce dünyaya ilişkin olguları, sonra bu olguları birbirine bağlayan yasaları bulma çabasıdır (</a:t>
            </a:r>
            <a:r>
              <a:rPr lang="tr-TR" sz="2400" dirty="0" err="1">
                <a:latin typeface="Times New Roman"/>
                <a:ea typeface="+mn-lt"/>
                <a:cs typeface="+mn-lt"/>
              </a:rPr>
              <a:t>Russell</a:t>
            </a:r>
            <a:r>
              <a:rPr lang="tr-TR" sz="2400" dirty="0">
                <a:latin typeface="Times New Roman"/>
                <a:ea typeface="+mn-lt"/>
                <a:cs typeface="+mn-lt"/>
              </a:rPr>
              <a:t>)</a:t>
            </a:r>
            <a:endParaRPr lang="tr-TR">
              <a:latin typeface="Sagona Book"/>
              <a:ea typeface="+mn-lt"/>
              <a:cs typeface="+mn-lt"/>
            </a:endParaRPr>
          </a:p>
          <a:p>
            <a:pPr marL="342900" indent="-342900">
              <a:buFont typeface="Wingdings"/>
              <a:buChar char="§"/>
            </a:pPr>
            <a:r>
              <a:rPr lang="tr-TR" sz="2400" dirty="0">
                <a:latin typeface="Times New Roman"/>
                <a:ea typeface="+mn-lt"/>
                <a:cs typeface="+mn-lt"/>
              </a:rPr>
              <a:t>Denetimli gözlem ve gözlem sonuçlarına dayalı mantıksal düşünme yolundan giderek olguları açıklama gücü taşıyan </a:t>
            </a:r>
            <a:r>
              <a:rPr lang="tr-TR" sz="2400" dirty="0" err="1">
                <a:latin typeface="Times New Roman"/>
                <a:ea typeface="+mn-lt"/>
                <a:cs typeface="+mn-lt"/>
              </a:rPr>
              <a:t>denenceler</a:t>
            </a:r>
            <a:r>
              <a:rPr lang="tr-TR" sz="2400" dirty="0">
                <a:latin typeface="Times New Roman"/>
                <a:ea typeface="+mn-lt"/>
                <a:cs typeface="+mn-lt"/>
              </a:rPr>
              <a:t> bulma ve bunları doğrulama yöntemidir</a:t>
            </a:r>
            <a:endParaRPr lang="tr-TR" sz="2400" dirty="0">
              <a:latin typeface="Times New Roman"/>
              <a:cs typeface="Times New Roman"/>
            </a:endParaRPr>
          </a:p>
          <a:p>
            <a:endParaRPr lang="tr-TR" sz="2600" dirty="0">
              <a:latin typeface="Times New Roman"/>
              <a:ea typeface="+mn-lt"/>
              <a:cs typeface="Times New Roman"/>
            </a:endParaRPr>
          </a:p>
          <a:p>
            <a:r>
              <a:rPr lang="tr-TR" sz="2600" dirty="0">
                <a:latin typeface="Times New Roman"/>
                <a:ea typeface="+mn-lt"/>
                <a:cs typeface="Times New Roman"/>
              </a:rPr>
              <a:t>Bu yaklaşımları iki ana kategoride toplamak olasıdır. Bunlardan</a:t>
            </a:r>
            <a:endParaRPr lang="tr-TR" sz="2600" dirty="0">
              <a:latin typeface="Times New Roman"/>
              <a:cs typeface="Times New Roman"/>
            </a:endParaRPr>
          </a:p>
          <a:p>
            <a:r>
              <a:rPr lang="tr-TR" sz="2600" dirty="0">
                <a:latin typeface="Times New Roman"/>
                <a:ea typeface="+mn-lt"/>
                <a:cs typeface="Times New Roman"/>
              </a:rPr>
              <a:t>ilki, bilimi bir ürün olarak gören anlayıştır. İlk altı tanımda, birbirine yakın sözlerle ifade edilmiş ve bilimi sistematik, nesnel sağlamlığı olan, geçerli, güvenilir bilgiler bütünü olarak gören bir anlayış vardır. Öteki tanımlar ise bilimi, sistematik bilgiler bütünü olmaktan çok, onlara ulaşma yolu olarak görmektedir. ilk gruptaki tanımları </a:t>
            </a:r>
            <a:r>
              <a:rPr lang="tr-TR" sz="2600" b="1" dirty="0">
                <a:latin typeface="Times New Roman"/>
                <a:ea typeface="+mn-lt"/>
                <a:cs typeface="Times New Roman"/>
              </a:rPr>
              <a:t>“</a:t>
            </a:r>
            <a:r>
              <a:rPr lang="tr-TR" sz="2600" b="1" i="1" dirty="0">
                <a:latin typeface="Times New Roman"/>
                <a:ea typeface="+mn-lt"/>
                <a:cs typeface="Times New Roman"/>
              </a:rPr>
              <a:t>ürün</a:t>
            </a:r>
            <a:r>
              <a:rPr lang="tr-TR" sz="2600" b="1" dirty="0">
                <a:latin typeface="Times New Roman"/>
                <a:ea typeface="+mn-lt"/>
                <a:cs typeface="Times New Roman"/>
              </a:rPr>
              <a:t>”</a:t>
            </a:r>
            <a:r>
              <a:rPr lang="tr-TR" sz="2600" dirty="0">
                <a:latin typeface="Times New Roman"/>
                <a:ea typeface="+mn-lt"/>
                <a:cs typeface="Times New Roman"/>
              </a:rPr>
              <a:t> olarak bilim, ikinci gruptakileri de “</a:t>
            </a:r>
            <a:r>
              <a:rPr lang="tr-TR" sz="2600" b="1" i="1" dirty="0">
                <a:latin typeface="Times New Roman"/>
                <a:ea typeface="+mn-lt"/>
                <a:cs typeface="Times New Roman"/>
              </a:rPr>
              <a:t>süreç</a:t>
            </a:r>
            <a:r>
              <a:rPr lang="tr-TR" sz="2600" dirty="0">
                <a:latin typeface="Times New Roman"/>
                <a:ea typeface="+mn-lt"/>
                <a:cs typeface="Times New Roman"/>
              </a:rPr>
              <a:t>” olarak bilim diye adlandırmak olasıdır.</a:t>
            </a:r>
            <a:endParaRPr lang="tr-TR" sz="2600" dirty="0">
              <a:latin typeface="Times New Roman"/>
              <a:cs typeface="Times New Roman"/>
            </a:endParaRPr>
          </a:p>
        </p:txBody>
      </p:sp>
    </p:spTree>
    <p:extLst>
      <p:ext uri="{BB962C8B-B14F-4D97-AF65-F5344CB8AC3E}">
        <p14:creationId xmlns:p14="http://schemas.microsoft.com/office/powerpoint/2010/main" val="479901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kutusu 5">
            <a:extLst>
              <a:ext uri="{FF2B5EF4-FFF2-40B4-BE49-F238E27FC236}">
                <a16:creationId xmlns="" xmlns:a16="http://schemas.microsoft.com/office/drawing/2014/main" id="{CAF78F6E-7979-4658-8EB0-533E14B4C77A}"/>
              </a:ext>
            </a:extLst>
          </p:cNvPr>
          <p:cNvSpPr txBox="1"/>
          <p:nvPr/>
        </p:nvSpPr>
        <p:spPr>
          <a:xfrm>
            <a:off x="568447" y="108370"/>
            <a:ext cx="11038934" cy="627864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sz="3600" b="1" dirty="0">
                <a:latin typeface="Times New Roman"/>
                <a:cs typeface="Times New Roman"/>
              </a:rPr>
              <a:t>Bilimi Niteleyen Özellikler</a:t>
            </a:r>
          </a:p>
          <a:p>
            <a:endParaRPr lang="tr-TR" sz="2600">
              <a:ea typeface="+mn-lt"/>
              <a:cs typeface="+mn-lt"/>
            </a:endParaRPr>
          </a:p>
          <a:p>
            <a:r>
              <a:rPr lang="tr-TR" sz="2600" dirty="0">
                <a:latin typeface="Times New Roman"/>
                <a:ea typeface="+mn-lt"/>
                <a:cs typeface="+mn-lt"/>
              </a:rPr>
              <a:t>Bilimin tanımı konusunda farklı anlayışlar bulunmakla birlikte, onu niteleyen özellikler konusunda genel bir görüş birliği olduğunu söylemek olasıdır. Bunlar:</a:t>
            </a:r>
            <a:endParaRPr lang="tr-TR" sz="2600" b="1">
              <a:latin typeface="Times New Roman"/>
              <a:ea typeface="+mn-lt"/>
              <a:cs typeface="Times New Roman"/>
            </a:endParaRPr>
          </a:p>
          <a:p>
            <a:endParaRPr lang="tr-TR" sz="2400" dirty="0">
              <a:latin typeface="Times New Roman"/>
              <a:ea typeface="+mn-lt"/>
              <a:cs typeface="+mn-lt"/>
            </a:endParaRPr>
          </a:p>
          <a:p>
            <a:pPr marL="342900" indent="-342900">
              <a:buFont typeface="Wingdings"/>
              <a:buChar char="§"/>
            </a:pPr>
            <a:r>
              <a:rPr lang="tr-TR" sz="2400" dirty="0">
                <a:latin typeface="Times New Roman"/>
                <a:ea typeface="+mn-lt"/>
                <a:cs typeface="+mn-lt"/>
              </a:rPr>
              <a:t>Bilim bir bilgi toplama yolu değil, bir analiz yöntemidir.</a:t>
            </a:r>
            <a:endParaRPr lang="tr-TR" sz="2400">
              <a:latin typeface="Times New Roman"/>
              <a:ea typeface="+mn-lt"/>
              <a:cs typeface="+mn-lt"/>
            </a:endParaRPr>
          </a:p>
          <a:p>
            <a:pPr marL="342900" indent="-342900">
              <a:buFont typeface="Wingdings"/>
              <a:buChar char="§"/>
            </a:pPr>
            <a:r>
              <a:rPr lang="tr-TR" sz="2400" dirty="0">
                <a:latin typeface="Times New Roman"/>
                <a:ea typeface="+mn-lt"/>
                <a:cs typeface="+mn-lt"/>
              </a:rPr>
              <a:t>Bilim olgusaldır.</a:t>
            </a:r>
            <a:endParaRPr lang="tr-TR" sz="2400">
              <a:latin typeface="Times New Roman"/>
              <a:cs typeface="Times New Roman"/>
            </a:endParaRPr>
          </a:p>
          <a:p>
            <a:pPr marL="342900" indent="-342900">
              <a:buFont typeface="Wingdings"/>
              <a:buChar char="§"/>
            </a:pPr>
            <a:r>
              <a:rPr lang="tr-TR" sz="2400" dirty="0">
                <a:latin typeface="Times New Roman"/>
                <a:ea typeface="+mn-lt"/>
                <a:cs typeface="+mn-lt"/>
              </a:rPr>
              <a:t>Bilim mantıksaldır.</a:t>
            </a:r>
            <a:endParaRPr lang="tr-TR" sz="2400">
              <a:latin typeface="Times New Roman"/>
              <a:ea typeface="+mn-lt"/>
              <a:cs typeface="+mn-lt"/>
            </a:endParaRPr>
          </a:p>
          <a:p>
            <a:pPr marL="342900" indent="-342900">
              <a:buFont typeface="Wingdings"/>
              <a:buChar char="§"/>
            </a:pPr>
            <a:r>
              <a:rPr lang="tr-TR" sz="2400" dirty="0">
                <a:latin typeface="Times New Roman"/>
                <a:ea typeface="+mn-lt"/>
                <a:cs typeface="+mn-lt"/>
              </a:rPr>
              <a:t>Bilim nesneldir.</a:t>
            </a:r>
            <a:endParaRPr lang="tr-TR" sz="2400">
              <a:latin typeface="Times New Roman"/>
              <a:ea typeface="+mn-lt"/>
              <a:cs typeface="+mn-lt"/>
            </a:endParaRPr>
          </a:p>
          <a:p>
            <a:pPr marL="342900" indent="-342900">
              <a:buFont typeface="Wingdings"/>
              <a:buChar char="§"/>
            </a:pPr>
            <a:r>
              <a:rPr lang="tr-TR" sz="2400" dirty="0">
                <a:latin typeface="Times New Roman"/>
                <a:ea typeface="+mn-lt"/>
                <a:cs typeface="+mn-lt"/>
              </a:rPr>
              <a:t>Bilim eleştiricidir.</a:t>
            </a:r>
            <a:endParaRPr lang="tr-TR" sz="2400">
              <a:latin typeface="Times New Roman"/>
              <a:ea typeface="+mn-lt"/>
              <a:cs typeface="+mn-lt"/>
            </a:endParaRPr>
          </a:p>
          <a:p>
            <a:pPr marL="342900" indent="-342900">
              <a:buFont typeface="Wingdings"/>
              <a:buChar char="§"/>
            </a:pPr>
            <a:r>
              <a:rPr lang="tr-TR" sz="2400" dirty="0">
                <a:latin typeface="Times New Roman"/>
                <a:ea typeface="+mn-lt"/>
                <a:cs typeface="+mn-lt"/>
              </a:rPr>
              <a:t>Bilim genelleyicidir.</a:t>
            </a:r>
            <a:endParaRPr lang="tr-TR" sz="2400">
              <a:latin typeface="Times New Roman"/>
              <a:ea typeface="+mn-lt"/>
              <a:cs typeface="+mn-lt"/>
            </a:endParaRPr>
          </a:p>
          <a:p>
            <a:pPr marL="342900" indent="-342900">
              <a:buFont typeface="Wingdings"/>
              <a:buChar char="§"/>
            </a:pPr>
            <a:r>
              <a:rPr lang="tr-TR" sz="2400" dirty="0">
                <a:latin typeface="Times New Roman"/>
                <a:ea typeface="+mn-lt"/>
                <a:cs typeface="+mn-lt"/>
              </a:rPr>
              <a:t>Bilim seçicidir.</a:t>
            </a:r>
            <a:endParaRPr lang="tr-TR" sz="2400">
              <a:latin typeface="Times New Roman"/>
              <a:ea typeface="+mn-lt"/>
              <a:cs typeface="+mn-lt"/>
            </a:endParaRPr>
          </a:p>
          <a:p>
            <a:pPr marL="342900" indent="-342900">
              <a:buFont typeface="Wingdings"/>
              <a:buChar char="§"/>
            </a:pPr>
            <a:r>
              <a:rPr lang="tr-TR" sz="2400" dirty="0">
                <a:latin typeface="Times New Roman"/>
                <a:ea typeface="+mn-lt"/>
                <a:cs typeface="+mn-lt"/>
              </a:rPr>
              <a:t>Bilim evrenseldir.</a:t>
            </a:r>
            <a:endParaRPr lang="tr-TR" sz="2400">
              <a:latin typeface="Times New Roman"/>
              <a:ea typeface="+mn-lt"/>
              <a:cs typeface="+mn-lt"/>
            </a:endParaRPr>
          </a:p>
          <a:p>
            <a:pPr marL="342900" indent="-342900">
              <a:buFont typeface="Wingdings"/>
              <a:buChar char="§"/>
            </a:pPr>
            <a:r>
              <a:rPr lang="tr-TR" sz="2400" dirty="0">
                <a:latin typeface="Times New Roman"/>
                <a:ea typeface="+mn-lt"/>
                <a:cs typeface="+mn-lt"/>
              </a:rPr>
              <a:t>Bilim kayıtlıdır.</a:t>
            </a:r>
            <a:endParaRPr lang="tr-TR" sz="2400">
              <a:latin typeface="Times New Roman"/>
              <a:ea typeface="+mn-lt"/>
              <a:cs typeface="+mn-lt"/>
            </a:endParaRPr>
          </a:p>
          <a:p>
            <a:pPr marL="342900" indent="-342900">
              <a:buFont typeface="Wingdings"/>
              <a:buChar char="§"/>
            </a:pPr>
            <a:r>
              <a:rPr lang="tr-TR" sz="2400" dirty="0">
                <a:latin typeface="Times New Roman"/>
                <a:ea typeface="+mn-lt"/>
                <a:cs typeface="+mn-lt"/>
              </a:rPr>
              <a:t>Bilim birikimlidir.</a:t>
            </a:r>
            <a:endParaRPr lang="tr-TR" sz="2400">
              <a:latin typeface="Times New Roman"/>
              <a:ea typeface="+mn-lt"/>
              <a:cs typeface="+mn-lt"/>
            </a:endParaRPr>
          </a:p>
          <a:p>
            <a:pPr marL="342900" indent="-342900">
              <a:buFont typeface="Wingdings"/>
              <a:buChar char="§"/>
            </a:pPr>
            <a:r>
              <a:rPr lang="tr-TR" sz="2400" dirty="0">
                <a:latin typeface="Times New Roman"/>
                <a:ea typeface="+mn-lt"/>
                <a:cs typeface="+mn-lt"/>
              </a:rPr>
              <a:t>Bilim sistematiktir</a:t>
            </a:r>
            <a:endParaRPr lang="tr-TR" sz="2400">
              <a:latin typeface="Times New Roman"/>
              <a:cs typeface="Times New Roman"/>
            </a:endParaRPr>
          </a:p>
        </p:txBody>
      </p:sp>
    </p:spTree>
    <p:extLst>
      <p:ext uri="{BB962C8B-B14F-4D97-AF65-F5344CB8AC3E}">
        <p14:creationId xmlns:p14="http://schemas.microsoft.com/office/powerpoint/2010/main" val="430201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 xmlns:a16="http://schemas.microsoft.com/office/drawing/2014/main" id="{7D6EABC3-6777-412E-B0B8-BEC198B37C18}"/>
              </a:ext>
            </a:extLst>
          </p:cNvPr>
          <p:cNvSpPr txBox="1"/>
          <p:nvPr/>
        </p:nvSpPr>
        <p:spPr>
          <a:xfrm>
            <a:off x="598099" y="152400"/>
            <a:ext cx="10981426" cy="60016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sz="3600" b="1" dirty="0">
                <a:latin typeface="Times New Roman"/>
                <a:cs typeface="Times New Roman"/>
              </a:rPr>
              <a:t>Bilimin </a:t>
            </a:r>
            <a:r>
              <a:rPr lang="tr-TR" sz="3600" b="1" dirty="0" err="1">
                <a:latin typeface="Times New Roman"/>
                <a:cs typeface="Times New Roman"/>
              </a:rPr>
              <a:t>Sayıltıları</a:t>
            </a:r>
            <a:endParaRPr lang="tr-TR" sz="3600" b="1">
              <a:latin typeface="Times New Roman"/>
              <a:cs typeface="Times New Roman"/>
            </a:endParaRPr>
          </a:p>
          <a:p>
            <a:endParaRPr lang="tr-TR" sz="2600">
              <a:latin typeface="Times New Roman"/>
              <a:ea typeface="+mn-lt"/>
              <a:cs typeface="+mn-lt"/>
            </a:endParaRPr>
          </a:p>
          <a:p>
            <a:r>
              <a:rPr lang="tr-TR" sz="2600" dirty="0">
                <a:latin typeface="Times New Roman"/>
                <a:ea typeface="+mn-lt"/>
                <a:cs typeface="+mn-lt"/>
              </a:rPr>
              <a:t>Bilim bazı ön kabullerden hareket eder. Bunlara </a:t>
            </a:r>
            <a:r>
              <a:rPr lang="tr-TR" sz="2600" dirty="0" err="1">
                <a:latin typeface="Times New Roman"/>
                <a:ea typeface="+mn-lt"/>
                <a:cs typeface="+mn-lt"/>
              </a:rPr>
              <a:t>sayıltı</a:t>
            </a:r>
            <a:r>
              <a:rPr lang="tr-TR" sz="2600" dirty="0">
                <a:latin typeface="Times New Roman"/>
                <a:ea typeface="+mn-lt"/>
                <a:cs typeface="+mn-lt"/>
              </a:rPr>
              <a:t> ya da varsayım denir. </a:t>
            </a:r>
            <a:r>
              <a:rPr lang="tr-TR" sz="2600" dirty="0" err="1">
                <a:latin typeface="Times New Roman"/>
                <a:ea typeface="+mn-lt"/>
                <a:cs typeface="+mn-lt"/>
              </a:rPr>
              <a:t>Sayıltı</a:t>
            </a:r>
            <a:r>
              <a:rPr lang="tr-TR" sz="2600" dirty="0">
                <a:latin typeface="Times New Roman"/>
                <a:ea typeface="+mn-lt"/>
                <a:cs typeface="+mn-lt"/>
              </a:rPr>
              <a:t>; deneyle kanıtlanmamış olmakla birlikte kanıtlanabileceği umulan kuramsal </a:t>
            </a:r>
            <a:r>
              <a:rPr lang="tr-TR" sz="2600" dirty="0" err="1">
                <a:latin typeface="Times New Roman"/>
                <a:ea typeface="+mn-lt"/>
                <a:cs typeface="+mn-lt"/>
              </a:rPr>
              <a:t>düşünüdü</a:t>
            </a:r>
            <a:r>
              <a:rPr lang="tr-TR" sz="2600" dirty="0">
                <a:latin typeface="Times New Roman"/>
                <a:ea typeface="+mn-lt"/>
                <a:cs typeface="+mn-lt"/>
              </a:rPr>
              <a:t> olarak tanımlanmaktadır. Çeşitli kaynakların incelenmesi sonucuna dayalı olarak, bilimin temel </a:t>
            </a:r>
            <a:r>
              <a:rPr lang="tr-TR" sz="2600" dirty="0" err="1">
                <a:latin typeface="Times New Roman"/>
                <a:ea typeface="+mn-lt"/>
                <a:cs typeface="+mn-lt"/>
              </a:rPr>
              <a:t>sayıltılarını</a:t>
            </a:r>
            <a:r>
              <a:rPr lang="tr-TR" sz="2600" dirty="0">
                <a:latin typeface="Times New Roman"/>
                <a:ea typeface="+mn-lt"/>
                <a:cs typeface="+mn-lt"/>
              </a:rPr>
              <a:t> aşağıdaki gibi belirtebiliriz. Bunlar:</a:t>
            </a:r>
          </a:p>
          <a:p>
            <a:endParaRPr lang="tr-TR" sz="2400">
              <a:latin typeface="Times New Roman"/>
              <a:ea typeface="+mn-lt"/>
              <a:cs typeface="+mn-lt"/>
            </a:endParaRPr>
          </a:p>
          <a:p>
            <a:pPr marL="342900" indent="-342900">
              <a:buFont typeface="Wingdings"/>
              <a:buChar char="§"/>
            </a:pPr>
            <a:r>
              <a:rPr lang="tr-TR" sz="2400" dirty="0">
                <a:latin typeface="Times New Roman"/>
                <a:ea typeface="+mn-lt"/>
                <a:cs typeface="+mn-lt"/>
              </a:rPr>
              <a:t>Evrende doğal bir sıralanış ve düzen vardır ve onu açıklamak ve anlamak olasıdır.</a:t>
            </a:r>
            <a:endParaRPr lang="tr-TR" sz="2400" dirty="0">
              <a:latin typeface="Times New Roman"/>
              <a:ea typeface="+mn-lt"/>
              <a:cs typeface="Times New Roman"/>
            </a:endParaRPr>
          </a:p>
          <a:p>
            <a:pPr marL="342900" indent="-342900">
              <a:buFont typeface="Wingdings"/>
              <a:buChar char="§"/>
            </a:pPr>
            <a:r>
              <a:rPr lang="tr-TR" sz="2400" dirty="0">
                <a:latin typeface="Times New Roman"/>
                <a:ea typeface="+mn-lt"/>
                <a:cs typeface="+mn-lt"/>
              </a:rPr>
              <a:t>Her olay onu oluşturan gözlemlenebilir bir nedene sahiptir.</a:t>
            </a:r>
          </a:p>
          <a:p>
            <a:pPr marL="285750" indent="-285750">
              <a:buFont typeface="Wingdings,Sans-Serif"/>
              <a:buChar char="§"/>
            </a:pPr>
            <a:r>
              <a:rPr lang="tr-TR" sz="2400" dirty="0">
                <a:latin typeface="Times New Roman"/>
                <a:ea typeface="+mn-lt"/>
                <a:cs typeface="+mn-lt"/>
              </a:rPr>
              <a:t>Tüm karmaşıklığın altında bir basitlik yatar.</a:t>
            </a:r>
          </a:p>
          <a:p>
            <a:pPr marL="285750" indent="-285750">
              <a:buFont typeface="Wingdings,Sans-Serif"/>
              <a:buChar char="§"/>
            </a:pPr>
            <a:r>
              <a:rPr lang="tr-TR" sz="2400" dirty="0">
                <a:latin typeface="Times New Roman"/>
                <a:ea typeface="+mn-lt"/>
                <a:cs typeface="+mn-lt"/>
              </a:rPr>
              <a:t>Olaylar </a:t>
            </a:r>
            <a:r>
              <a:rPr lang="tr-TR" sz="2400" dirty="0" err="1">
                <a:latin typeface="Times New Roman"/>
                <a:ea typeface="+mn-lt"/>
                <a:cs typeface="+mn-lt"/>
              </a:rPr>
              <a:t>genellenebilir</a:t>
            </a:r>
            <a:r>
              <a:rPr lang="tr-TR" sz="2400" dirty="0">
                <a:latin typeface="Times New Roman"/>
                <a:ea typeface="+mn-lt"/>
                <a:cs typeface="+mn-lt"/>
              </a:rPr>
              <a:t> özelliğe sahiptir ve birbiriyle ilişkilidir.</a:t>
            </a:r>
          </a:p>
          <a:p>
            <a:pPr marL="285750" indent="-285750">
              <a:buFont typeface="Wingdings,Sans-Serif"/>
              <a:buChar char="§"/>
            </a:pPr>
            <a:r>
              <a:rPr lang="tr-TR" sz="2400" dirty="0">
                <a:latin typeface="Times New Roman"/>
                <a:ea typeface="+mn-lt"/>
                <a:cs typeface="+mn-lt"/>
              </a:rPr>
              <a:t>Doğada bir şey varsa mutlaka bir miktar oluşturur ve bir miktar oluşturan her şey ölçülebilir.</a:t>
            </a:r>
          </a:p>
          <a:p>
            <a:pPr marL="285750" indent="-285750">
              <a:buFont typeface="Wingdings,Sans-Serif"/>
              <a:buChar char="§"/>
            </a:pPr>
            <a:r>
              <a:rPr lang="tr-TR" sz="2400" dirty="0">
                <a:latin typeface="Times New Roman"/>
                <a:ea typeface="+mn-lt"/>
                <a:cs typeface="+mn-lt"/>
              </a:rPr>
              <a:t>Gerçek, statik değil dinamiktir.</a:t>
            </a:r>
            <a:endParaRPr lang="tr-TR">
              <a:latin typeface="Sagona Book"/>
            </a:endParaRPr>
          </a:p>
        </p:txBody>
      </p:sp>
    </p:spTree>
    <p:extLst>
      <p:ext uri="{BB962C8B-B14F-4D97-AF65-F5344CB8AC3E}">
        <p14:creationId xmlns:p14="http://schemas.microsoft.com/office/powerpoint/2010/main" val="5688676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 xmlns:a16="http://schemas.microsoft.com/office/drawing/2014/main" id="{322EC9D1-FB4C-43AE-8BD7-25B7321D6684}"/>
              </a:ext>
            </a:extLst>
          </p:cNvPr>
          <p:cNvSpPr txBox="1"/>
          <p:nvPr/>
        </p:nvSpPr>
        <p:spPr>
          <a:xfrm>
            <a:off x="497457" y="396815"/>
            <a:ext cx="11168332" cy="560153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sz="3600" b="1" dirty="0">
                <a:latin typeface="Times New Roman"/>
                <a:ea typeface="Tahoma"/>
                <a:cs typeface="Tahoma"/>
              </a:rPr>
              <a:t>Bilimin Amaçları</a:t>
            </a:r>
          </a:p>
          <a:p>
            <a:endParaRPr lang="tr-TR" sz="3600" b="1">
              <a:latin typeface="Times New Roman"/>
              <a:ea typeface="Tahoma"/>
              <a:cs typeface="Tahoma"/>
            </a:endParaRPr>
          </a:p>
          <a:p>
            <a:r>
              <a:rPr lang="tr-TR" sz="2600" dirty="0">
                <a:latin typeface="Times New Roman"/>
                <a:ea typeface="+mn-lt"/>
                <a:cs typeface="+mn-lt"/>
              </a:rPr>
              <a:t>Bilimin temel amacı </a:t>
            </a:r>
            <a:r>
              <a:rPr lang="tr-TR" sz="2600" b="1" i="1" dirty="0">
                <a:latin typeface="Times New Roman"/>
                <a:ea typeface="+mn-lt"/>
                <a:cs typeface="+mn-lt"/>
              </a:rPr>
              <a:t>kuram</a:t>
            </a:r>
            <a:r>
              <a:rPr lang="tr-TR" sz="2600" dirty="0">
                <a:latin typeface="Times New Roman"/>
                <a:ea typeface="+mn-lt"/>
                <a:cs typeface="+mn-lt"/>
              </a:rPr>
              <a:t> geliştirmedir. Bilim adamları </a:t>
            </a:r>
            <a:r>
              <a:rPr lang="tr-TR" sz="2600" dirty="0" err="1">
                <a:latin typeface="Times New Roman"/>
                <a:ea typeface="+mn-lt"/>
                <a:cs typeface="+mn-lt"/>
              </a:rPr>
              <a:t>görgül</a:t>
            </a:r>
            <a:r>
              <a:rPr lang="tr-TR" sz="2600" dirty="0">
                <a:latin typeface="Times New Roman"/>
                <a:ea typeface="+mn-lt"/>
                <a:cs typeface="+mn-lt"/>
              </a:rPr>
              <a:t> (</a:t>
            </a:r>
            <a:r>
              <a:rPr lang="tr-TR" sz="2600" dirty="0" err="1">
                <a:latin typeface="Times New Roman"/>
                <a:ea typeface="+mn-lt"/>
                <a:cs typeface="+mn-lt"/>
              </a:rPr>
              <a:t>empirik</a:t>
            </a:r>
            <a:r>
              <a:rPr lang="tr-TR" sz="2600" dirty="0">
                <a:latin typeface="Times New Roman"/>
                <a:ea typeface="+mn-lt"/>
                <a:cs typeface="+mn-lt"/>
              </a:rPr>
              <a:t>) araştırmalar yoluyla doğa ve toplum hakkında olgusal veriler toplarlar. Ancak bu verilerin tek başına bir anlamı yoktur. Onların anlamlı hale getirilmesi, bir başka deyişle doğa ve toplumsal olayların aydınlatılıp anlamlandırılabilmesi için verilerin ilişkilendirilmesi, sınıflandırılması ve düzenlenmesi gerekir. İşte kuram bu bilgi bütünüdür.</a:t>
            </a:r>
          </a:p>
          <a:p>
            <a:endParaRPr lang="tr-TR" sz="2600">
              <a:latin typeface="Times New Roman"/>
              <a:cs typeface="Times New Roman"/>
            </a:endParaRPr>
          </a:p>
          <a:p>
            <a:r>
              <a:rPr lang="tr-TR" sz="2600" b="1" dirty="0">
                <a:latin typeface="Times New Roman"/>
                <a:ea typeface="Tahoma"/>
                <a:cs typeface="Times New Roman"/>
              </a:rPr>
              <a:t>Kuramların temel işlevleri;</a:t>
            </a:r>
            <a:endParaRPr lang="tr-TR" b="1">
              <a:latin typeface="Times New Roman"/>
              <a:ea typeface="Tahoma"/>
              <a:cs typeface="Tahoma"/>
            </a:endParaRPr>
          </a:p>
          <a:p>
            <a:r>
              <a:rPr lang="tr-TR" sz="2600" dirty="0">
                <a:latin typeface="Times New Roman"/>
                <a:ea typeface="+mn-lt"/>
                <a:cs typeface="+mn-lt"/>
              </a:rPr>
              <a:t>1. </a:t>
            </a:r>
            <a:r>
              <a:rPr lang="tr-TR" sz="2600" dirty="0" err="1">
                <a:latin typeface="Times New Roman"/>
                <a:ea typeface="+mn-lt"/>
                <a:cs typeface="+mn-lt"/>
              </a:rPr>
              <a:t>Görgül</a:t>
            </a:r>
            <a:r>
              <a:rPr lang="tr-TR" sz="2600" dirty="0">
                <a:latin typeface="Times New Roman"/>
                <a:ea typeface="+mn-lt"/>
                <a:cs typeface="+mn-lt"/>
              </a:rPr>
              <a:t> bulguların düzenlenmesini ve olgunun açıklanmasını sağlar.</a:t>
            </a:r>
          </a:p>
          <a:p>
            <a:r>
              <a:rPr lang="tr-TR" sz="2600" dirty="0">
                <a:latin typeface="Times New Roman"/>
                <a:ea typeface="+mn-lt"/>
                <a:cs typeface="+mn-lt"/>
              </a:rPr>
              <a:t>2. Olguların </a:t>
            </a:r>
            <a:r>
              <a:rPr lang="tr-TR" sz="2600" dirty="0" err="1">
                <a:latin typeface="Times New Roman"/>
                <a:ea typeface="+mn-lt"/>
                <a:cs typeface="+mn-lt"/>
              </a:rPr>
              <a:t>yordanmasını</a:t>
            </a:r>
            <a:r>
              <a:rPr lang="tr-TR" sz="2600" dirty="0">
                <a:latin typeface="Times New Roman"/>
                <a:ea typeface="+mn-lt"/>
                <a:cs typeface="+mn-lt"/>
              </a:rPr>
              <a:t> sağlar.</a:t>
            </a:r>
            <a:endParaRPr lang="tr-TR" sz="2600" dirty="0">
              <a:latin typeface="Times New Roman"/>
              <a:cs typeface="Times New Roman"/>
            </a:endParaRPr>
          </a:p>
          <a:p>
            <a:r>
              <a:rPr lang="tr-TR" sz="2600" dirty="0">
                <a:latin typeface="Times New Roman"/>
                <a:ea typeface="+mn-lt"/>
                <a:cs typeface="+mn-lt"/>
              </a:rPr>
              <a:t>3. Yeni araştırmalara kaynaklık eder.</a:t>
            </a:r>
            <a:endParaRPr lang="tr-TR" dirty="0">
              <a:latin typeface="Times New Roman"/>
            </a:endParaRPr>
          </a:p>
        </p:txBody>
      </p:sp>
    </p:spTree>
    <p:extLst>
      <p:ext uri="{BB962C8B-B14F-4D97-AF65-F5344CB8AC3E}">
        <p14:creationId xmlns:p14="http://schemas.microsoft.com/office/powerpoint/2010/main" val="948158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 xmlns:a16="http://schemas.microsoft.com/office/drawing/2014/main" id="{E03B76FB-1145-4108-A2E4-3E28E38CAA33}"/>
              </a:ext>
            </a:extLst>
          </p:cNvPr>
          <p:cNvSpPr txBox="1"/>
          <p:nvPr/>
        </p:nvSpPr>
        <p:spPr>
          <a:xfrm>
            <a:off x="526212" y="1686300"/>
            <a:ext cx="11153954"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sz="2600" b="1" dirty="0">
                <a:latin typeface="Times New Roman"/>
                <a:ea typeface="+mn-lt"/>
                <a:cs typeface="+mn-lt"/>
              </a:rPr>
              <a:t>Kuramlar, amaçlarını tam olarak yerine getirebilmeleri için bazı özellikleri taşımaları gerekir. Bu özellikler: </a:t>
            </a:r>
          </a:p>
          <a:p>
            <a:endParaRPr lang="tr-TR" sz="2400">
              <a:latin typeface="Times New Roman"/>
              <a:ea typeface="+mn-lt"/>
              <a:cs typeface="+mn-lt"/>
            </a:endParaRPr>
          </a:p>
          <a:p>
            <a:pPr marL="342900" indent="-342900">
              <a:buFont typeface="Wingdings"/>
              <a:buChar char="§"/>
            </a:pPr>
            <a:r>
              <a:rPr lang="tr-TR" sz="2400" dirty="0">
                <a:latin typeface="Times New Roman"/>
                <a:ea typeface="+mn-lt"/>
                <a:cs typeface="+mn-lt"/>
              </a:rPr>
              <a:t>Kuramlar bir sorunla ilgili gözlenen olguları açıklayabilme gücüne sahip olmalıdır.</a:t>
            </a:r>
            <a:endParaRPr lang="tr-TR" sz="2400" dirty="0">
              <a:latin typeface="Times New Roman"/>
              <a:ea typeface="+mn-lt"/>
              <a:cs typeface="Times New Roman"/>
            </a:endParaRPr>
          </a:p>
          <a:p>
            <a:pPr marL="342900" indent="-342900">
              <a:buFont typeface="Wingdings"/>
              <a:buChar char="§"/>
            </a:pPr>
            <a:r>
              <a:rPr lang="tr-TR" sz="2400" dirty="0">
                <a:latin typeface="Times New Roman"/>
                <a:ea typeface="+mn-lt"/>
                <a:cs typeface="+mn-lt"/>
              </a:rPr>
              <a:t>Bir kuram daha önce oluşmuş bilgiler bütünüyle ve gözlenen olgularla tutarlı olmalıdır.</a:t>
            </a:r>
            <a:endParaRPr lang="tr-TR" sz="2400" dirty="0">
              <a:latin typeface="Times New Roman"/>
              <a:ea typeface="+mn-lt"/>
              <a:cs typeface="Times New Roman"/>
            </a:endParaRPr>
          </a:p>
          <a:p>
            <a:pPr marL="342900" indent="-342900">
              <a:buFont typeface="Wingdings"/>
              <a:buChar char="§"/>
            </a:pPr>
            <a:r>
              <a:rPr lang="tr-TR" sz="2400" dirty="0">
                <a:latin typeface="Times New Roman"/>
                <a:ea typeface="+mn-lt"/>
                <a:cs typeface="+mn-lt"/>
              </a:rPr>
              <a:t>Bir kuram, doğrulanması için araçlar sunmalıdır.</a:t>
            </a:r>
            <a:endParaRPr lang="tr-TR" sz="2400" dirty="0">
              <a:latin typeface="Times New Roman"/>
              <a:ea typeface="+mn-lt"/>
              <a:cs typeface="Times New Roman"/>
            </a:endParaRPr>
          </a:p>
          <a:p>
            <a:pPr marL="342900" indent="-342900">
              <a:buFont typeface="Wingdings"/>
              <a:buChar char="§"/>
            </a:pPr>
            <a:r>
              <a:rPr lang="tr-TR" sz="2400" dirty="0">
                <a:latin typeface="Times New Roman"/>
                <a:ea typeface="+mn-lt"/>
                <a:cs typeface="+mn-lt"/>
              </a:rPr>
              <a:t>Bir kuram, yeni keşifler doğurmalı ve araştırılması gereken yeni sorunları belirtmelidir.</a:t>
            </a:r>
            <a:endParaRPr lang="tr-TR" sz="2400" dirty="0">
              <a:latin typeface="Times New Roman"/>
              <a:cs typeface="Times New Roman"/>
            </a:endParaRPr>
          </a:p>
        </p:txBody>
      </p:sp>
    </p:spTree>
    <p:extLst>
      <p:ext uri="{BB962C8B-B14F-4D97-AF65-F5344CB8AC3E}">
        <p14:creationId xmlns:p14="http://schemas.microsoft.com/office/powerpoint/2010/main" val="30357512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 xmlns:a16="http://schemas.microsoft.com/office/drawing/2014/main" id="{31C5351A-3E54-4C5E-B707-68D3EFCC408C}"/>
              </a:ext>
            </a:extLst>
          </p:cNvPr>
          <p:cNvSpPr txBox="1"/>
          <p:nvPr/>
        </p:nvSpPr>
        <p:spPr>
          <a:xfrm>
            <a:off x="583721" y="943155"/>
            <a:ext cx="11168331" cy="49859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sz="2600" dirty="0">
                <a:latin typeface="Times New Roman"/>
                <a:ea typeface="+mn-lt"/>
                <a:cs typeface="Times New Roman"/>
              </a:rPr>
              <a:t>Kuramların oluşturulma sürecinde bilim şu amaçları gerçekleştirir:</a:t>
            </a:r>
          </a:p>
          <a:p>
            <a:endParaRPr lang="tr-TR" sz="2400" b="1" dirty="0">
              <a:latin typeface="Times New Roman"/>
              <a:cs typeface="Times New Roman"/>
            </a:endParaRPr>
          </a:p>
          <a:p>
            <a:pPr marL="342900" indent="-342900">
              <a:buFont typeface="Wingdings"/>
              <a:buChar char="§"/>
            </a:pPr>
            <a:r>
              <a:rPr lang="tr-TR" sz="2400" b="1" i="1" dirty="0">
                <a:latin typeface="Times New Roman"/>
                <a:cs typeface="Times New Roman"/>
              </a:rPr>
              <a:t>Betimleme:</a:t>
            </a:r>
            <a:r>
              <a:rPr lang="tr-TR" sz="2400" dirty="0">
                <a:latin typeface="Times New Roman"/>
                <a:cs typeface="Times New Roman"/>
              </a:rPr>
              <a:t> Bilimsel kurama ulaşmanın ilk aşamasıdır. </a:t>
            </a:r>
            <a:r>
              <a:rPr lang="tr-TR" sz="2400" dirty="0">
                <a:latin typeface="Times New Roman"/>
                <a:ea typeface="+mn-lt"/>
                <a:cs typeface="Times New Roman"/>
              </a:rPr>
              <a:t>olguları saptama, sınıflama ve dile getirme gibi işlemleri kapsar.</a:t>
            </a:r>
            <a:endParaRPr lang="tr-TR" sz="2400" b="1" dirty="0">
              <a:latin typeface="Times New Roman"/>
              <a:ea typeface="+mn-lt"/>
              <a:cs typeface="Times New Roman"/>
            </a:endParaRPr>
          </a:p>
          <a:p>
            <a:pPr marL="342900" indent="-342900">
              <a:buFont typeface="Wingdings"/>
              <a:buChar char="§"/>
            </a:pPr>
            <a:r>
              <a:rPr lang="tr-TR" sz="2400" b="1" i="1" dirty="0">
                <a:latin typeface="Times New Roman"/>
                <a:cs typeface="Times New Roman"/>
              </a:rPr>
              <a:t>Açıklama:</a:t>
            </a:r>
            <a:r>
              <a:rPr lang="tr-TR" sz="2400" b="1" dirty="0">
                <a:latin typeface="Times New Roman"/>
                <a:cs typeface="Times New Roman"/>
              </a:rPr>
              <a:t> </a:t>
            </a:r>
            <a:r>
              <a:rPr lang="tr-TR" sz="2400" dirty="0">
                <a:latin typeface="Times New Roman"/>
                <a:cs typeface="Times New Roman"/>
              </a:rPr>
              <a:t>Bilimde ikinci amaç açıklamadır. </a:t>
            </a:r>
            <a:r>
              <a:rPr lang="tr-TR" sz="2400" dirty="0">
                <a:latin typeface="Times New Roman"/>
                <a:ea typeface="+mn-lt"/>
                <a:cs typeface="Times New Roman"/>
              </a:rPr>
              <a:t>bir olgunun oluş biçimini değil, oluş nedenini gösterme sürecidir.</a:t>
            </a:r>
          </a:p>
          <a:p>
            <a:pPr marL="342900" indent="-342900">
              <a:buFont typeface="Wingdings"/>
              <a:buChar char="§"/>
            </a:pPr>
            <a:r>
              <a:rPr lang="tr-TR" sz="2400" b="1" i="1" dirty="0">
                <a:latin typeface="Times New Roman"/>
                <a:cs typeface="Times New Roman"/>
              </a:rPr>
              <a:t>Yordama:</a:t>
            </a:r>
            <a:r>
              <a:rPr lang="tr-TR" sz="2400" b="1" dirty="0">
                <a:latin typeface="Times New Roman"/>
                <a:cs typeface="Times New Roman"/>
              </a:rPr>
              <a:t> </a:t>
            </a:r>
            <a:r>
              <a:rPr lang="tr-TR" sz="2400" dirty="0">
                <a:latin typeface="Times New Roman"/>
                <a:cs typeface="Times New Roman"/>
              </a:rPr>
              <a:t>Var</a:t>
            </a:r>
            <a:r>
              <a:rPr lang="tr-TR" sz="2400" dirty="0">
                <a:latin typeface="Times New Roman"/>
                <a:ea typeface="+mn-lt"/>
                <a:cs typeface="Times New Roman"/>
              </a:rPr>
              <a:t> olan bilgilere dayalı olarak incelenen konuyla ilgili gelecekte neler olabileceği hakkında tahminde bulunmaktır.</a:t>
            </a:r>
          </a:p>
          <a:p>
            <a:pPr marL="342900" indent="-342900">
              <a:buFont typeface="Wingdings"/>
              <a:buChar char="§"/>
            </a:pPr>
            <a:r>
              <a:rPr lang="tr-TR" sz="2400" b="1" i="1" dirty="0">
                <a:latin typeface="Times New Roman"/>
                <a:cs typeface="Times New Roman"/>
              </a:rPr>
              <a:t>Denetimleme:</a:t>
            </a:r>
            <a:r>
              <a:rPr lang="tr-TR" sz="2400" b="1" dirty="0">
                <a:latin typeface="Times New Roman"/>
                <a:cs typeface="Times New Roman"/>
              </a:rPr>
              <a:t> </a:t>
            </a:r>
            <a:r>
              <a:rPr lang="tr-TR" sz="2400" dirty="0">
                <a:latin typeface="Times New Roman"/>
                <a:ea typeface="+mn-lt"/>
                <a:cs typeface="Times New Roman"/>
              </a:rPr>
              <a:t>Eğer güvenilir bir şekilde açıklama ve yordama yapılabiliyorsa, kontrol etmek de olasıdır. İnsanlar nedenini bildikleri bir olayın denetimini de yapabilirler.</a:t>
            </a:r>
          </a:p>
          <a:p>
            <a:pPr marL="342900" indent="-342900">
              <a:buFont typeface="Wingdings"/>
              <a:buChar char="§"/>
            </a:pPr>
            <a:endParaRPr lang="tr-TR" sz="2400" dirty="0">
              <a:latin typeface="Times New Roman"/>
              <a:cs typeface="Times New Roman"/>
            </a:endParaRPr>
          </a:p>
          <a:p>
            <a:r>
              <a:rPr lang="tr-TR" sz="2600" dirty="0">
                <a:latin typeface="Times New Roman"/>
                <a:cs typeface="Times New Roman"/>
              </a:rPr>
              <a:t>Not: Bilim insanları bu amaçlardan birini ya da birkaçını dikkate alarak araştırma yapabilirler.</a:t>
            </a:r>
          </a:p>
        </p:txBody>
      </p:sp>
    </p:spTree>
    <p:extLst>
      <p:ext uri="{BB962C8B-B14F-4D97-AF65-F5344CB8AC3E}">
        <p14:creationId xmlns:p14="http://schemas.microsoft.com/office/powerpoint/2010/main" val="3689994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 xmlns:a16="http://schemas.microsoft.com/office/drawing/2014/main" id="{2DFAC6C8-6B6E-444A-BEFB-1ABBFC707A5C}"/>
              </a:ext>
            </a:extLst>
          </p:cNvPr>
          <p:cNvSpPr txBox="1"/>
          <p:nvPr/>
        </p:nvSpPr>
        <p:spPr>
          <a:xfrm>
            <a:off x="569344" y="425570"/>
            <a:ext cx="11197086"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sz="3600" b="1">
                <a:latin typeface="Times New Roman"/>
                <a:cs typeface="Times New Roman"/>
              </a:rPr>
              <a:t>Bilimsel Tutum ve Değerler</a:t>
            </a:r>
          </a:p>
          <a:p>
            <a:endParaRPr lang="tr-TR" sz="2600" dirty="0">
              <a:latin typeface="Times New Roman"/>
              <a:ea typeface="+mn-lt"/>
              <a:cs typeface="+mn-lt"/>
            </a:endParaRPr>
          </a:p>
          <a:p>
            <a:r>
              <a:rPr lang="tr-TR" sz="2600">
                <a:latin typeface="Times New Roman"/>
                <a:ea typeface="+mn-lt"/>
                <a:cs typeface="+mn-lt"/>
              </a:rPr>
              <a:t>Bilim insanları bilimsel araştırma sürecinde bazı bilimsel tutumlara sahip olmalı ve bu süreci bilimsel etik ilkeleri doğrultusunda gerçekleştirmelidirler. Yapılan işin öteki insanlarla ilgili olması ve toplumu etkilemesi bu tutum ve ilkelere uymayı zorunlu hale getirmektedir. Bunlar;</a:t>
            </a:r>
          </a:p>
          <a:p>
            <a:endParaRPr lang="tr-TR" sz="2600" dirty="0">
              <a:latin typeface="Times New Roman"/>
              <a:cs typeface="Times New Roman"/>
            </a:endParaRPr>
          </a:p>
          <a:p>
            <a:pPr marL="342900" indent="-342900">
              <a:buFont typeface="Wingdings"/>
              <a:buChar char="§"/>
            </a:pPr>
            <a:r>
              <a:rPr lang="tr-TR" sz="2400">
                <a:ea typeface="+mn-lt"/>
                <a:cs typeface="+mn-lt"/>
              </a:rPr>
              <a:t>Bilim insanları bilimsel verilere karşı kuşkucu olmalıdırlar.</a:t>
            </a:r>
          </a:p>
          <a:p>
            <a:pPr marL="342900" indent="-342900">
              <a:buFont typeface="Wingdings"/>
              <a:buChar char="§"/>
            </a:pPr>
            <a:r>
              <a:rPr lang="tr-TR" sz="2400">
                <a:ea typeface="+mn-lt"/>
                <a:cs typeface="+mn-lt"/>
              </a:rPr>
              <a:t>Bilim insanları nesnel ve tarafsız olmalıdırlar</a:t>
            </a:r>
          </a:p>
          <a:p>
            <a:pPr marL="342900" indent="-342900">
              <a:buFont typeface="Wingdings"/>
              <a:buChar char="§"/>
            </a:pPr>
            <a:r>
              <a:rPr lang="tr-TR" sz="2400">
                <a:ea typeface="+mn-lt"/>
                <a:cs typeface="+mn-lt"/>
              </a:rPr>
              <a:t>Bilim insanları değerlerle değil olgularla uğraşır.</a:t>
            </a:r>
          </a:p>
          <a:p>
            <a:pPr marL="342900" indent="-342900">
              <a:buFont typeface="Wingdings"/>
              <a:buChar char="§"/>
            </a:pPr>
            <a:r>
              <a:rPr lang="tr-TR" sz="2400">
                <a:ea typeface="+mn-lt"/>
                <a:cs typeface="+mn-lt"/>
              </a:rPr>
              <a:t>Bilim insanları yalıtılmış olgularla uğraşmaz.</a:t>
            </a:r>
          </a:p>
          <a:p>
            <a:pPr marL="342900" indent="-342900">
              <a:buFont typeface="Wingdings"/>
              <a:buChar char="§"/>
            </a:pPr>
            <a:r>
              <a:rPr lang="tr-TR" sz="2400">
                <a:ea typeface="+mn-lt"/>
                <a:cs typeface="+mn-lt"/>
              </a:rPr>
              <a:t>Bilim insanları bilimsel yöntemi uygulayarak araştırma yapma sürecinde dürüst davranmak zorundadırlar.</a:t>
            </a:r>
            <a:endParaRPr lang="tr-TR"/>
          </a:p>
        </p:txBody>
      </p:sp>
    </p:spTree>
    <p:extLst>
      <p:ext uri="{BB962C8B-B14F-4D97-AF65-F5344CB8AC3E}">
        <p14:creationId xmlns:p14="http://schemas.microsoft.com/office/powerpoint/2010/main" val="37793880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 xmlns:a16="http://schemas.microsoft.com/office/drawing/2014/main" id="{BAFBC87F-863B-4BFE-839A-D4DEB8F9EC46}"/>
              </a:ext>
            </a:extLst>
          </p:cNvPr>
          <p:cNvSpPr txBox="1"/>
          <p:nvPr/>
        </p:nvSpPr>
        <p:spPr>
          <a:xfrm>
            <a:off x="439947" y="353683"/>
            <a:ext cx="11312105" cy="52014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sz="3600" b="1" dirty="0">
                <a:latin typeface="Times New Roman"/>
                <a:cs typeface="Times New Roman"/>
              </a:rPr>
              <a:t>Bilim Anlayışında Çeşitlilik</a:t>
            </a:r>
          </a:p>
          <a:p>
            <a:endParaRPr lang="tr-TR" sz="3600" b="1" dirty="0">
              <a:latin typeface="Times New Roman"/>
              <a:cs typeface="Times New Roman"/>
            </a:endParaRPr>
          </a:p>
          <a:p>
            <a:r>
              <a:rPr lang="tr-TR" sz="2600" dirty="0">
                <a:latin typeface="Times New Roman"/>
                <a:ea typeface="+mn-lt"/>
                <a:cs typeface="+mn-lt"/>
              </a:rPr>
              <a:t>Bilim insanları bilgi ve bilimin doğası hakkında farklı felsefi anlayışlara sahiptirler.</a:t>
            </a:r>
            <a:endParaRPr lang="tr-TR" sz="2600" dirty="0">
              <a:latin typeface="Times New Roman"/>
              <a:cs typeface="Times New Roman"/>
            </a:endParaRPr>
          </a:p>
          <a:p>
            <a:r>
              <a:rPr lang="tr-TR" sz="2600" dirty="0">
                <a:latin typeface="Times New Roman"/>
                <a:ea typeface="+mn-lt"/>
                <a:cs typeface="+mn-lt"/>
              </a:rPr>
              <a:t>Bu anlayışları üç temel kategoride incelemek olasıdır.</a:t>
            </a:r>
          </a:p>
          <a:p>
            <a:endParaRPr lang="tr-TR" sz="2600" dirty="0">
              <a:latin typeface="Times New Roman"/>
              <a:cs typeface="Times New Roman"/>
            </a:endParaRPr>
          </a:p>
          <a:p>
            <a:r>
              <a:rPr lang="tr-TR" sz="2600" b="1" dirty="0">
                <a:latin typeface="Times New Roman"/>
                <a:cs typeface="Times New Roman"/>
              </a:rPr>
              <a:t>1. Pozitivist Bilim Anlayışı</a:t>
            </a:r>
          </a:p>
          <a:p>
            <a:r>
              <a:rPr lang="tr-TR" sz="2600" dirty="0">
                <a:latin typeface="Times New Roman"/>
                <a:ea typeface="+mn-lt"/>
                <a:cs typeface="+mn-lt"/>
              </a:rPr>
              <a:t>Pozitivizm (</a:t>
            </a:r>
            <a:r>
              <a:rPr lang="tr-TR" sz="2600" dirty="0" err="1">
                <a:latin typeface="Times New Roman"/>
                <a:ea typeface="+mn-lt"/>
                <a:cs typeface="+mn-lt"/>
              </a:rPr>
              <a:t>olguculuk</a:t>
            </a:r>
            <a:r>
              <a:rPr lang="tr-TR" sz="2600" dirty="0">
                <a:latin typeface="Times New Roman"/>
                <a:ea typeface="+mn-lt"/>
                <a:cs typeface="+mn-lt"/>
              </a:rPr>
              <a:t>) anlayışını ilk olarak ortaya atan kişi sosyolog </a:t>
            </a:r>
            <a:r>
              <a:rPr lang="tr-TR" sz="2600" b="1" i="1" dirty="0" err="1">
                <a:latin typeface="Times New Roman"/>
                <a:ea typeface="+mn-lt"/>
                <a:cs typeface="+mn-lt"/>
              </a:rPr>
              <a:t>August</a:t>
            </a:r>
            <a:r>
              <a:rPr lang="tr-TR" sz="2600" b="1" i="1" dirty="0">
                <a:latin typeface="Times New Roman"/>
                <a:ea typeface="+mn-lt"/>
                <a:cs typeface="+mn-lt"/>
              </a:rPr>
              <a:t> </a:t>
            </a:r>
            <a:r>
              <a:rPr lang="tr-TR" sz="2600" b="1" i="1" dirty="0" err="1">
                <a:latin typeface="Times New Roman"/>
                <a:ea typeface="+mn-lt"/>
                <a:cs typeface="+mn-lt"/>
              </a:rPr>
              <a:t>Comte</a:t>
            </a:r>
            <a:r>
              <a:rPr lang="tr-TR" sz="2600" dirty="0" err="1">
                <a:latin typeface="Times New Roman"/>
                <a:ea typeface="+mn-lt"/>
                <a:cs typeface="+mn-lt"/>
              </a:rPr>
              <a:t>’dur</a:t>
            </a:r>
            <a:r>
              <a:rPr lang="tr-TR" sz="2600" dirty="0">
                <a:latin typeface="Times New Roman"/>
                <a:ea typeface="+mn-lt"/>
                <a:cs typeface="+mn-lt"/>
              </a:rPr>
              <a:t>. Pozitivist bilim anlayışının temel ilkesi şudur: Bizim dışımızda duran gerçek bir maddi evren bulunmaktadır. Bu gerçek, maddi evrende her şey doğa yasalarınca yönetilmektedir. Doğada eğer bir gerçek varsa onun bir miktarı vardır ve o miktarı ölçebiliriz. Bilim, bu gerçekleri ölçerek doğanın yasalarını bulma uğraşısıdır.</a:t>
            </a:r>
            <a:endParaRPr lang="tr-TR" sz="2600" dirty="0">
              <a:latin typeface="Times New Roman"/>
              <a:cs typeface="Times New Roman"/>
            </a:endParaRPr>
          </a:p>
        </p:txBody>
      </p:sp>
    </p:spTree>
    <p:extLst>
      <p:ext uri="{BB962C8B-B14F-4D97-AF65-F5344CB8AC3E}">
        <p14:creationId xmlns:p14="http://schemas.microsoft.com/office/powerpoint/2010/main" val="10365822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 xmlns:a16="http://schemas.microsoft.com/office/drawing/2014/main" id="{AD930163-6F80-493D-B49F-26AB1A61FDD1}"/>
              </a:ext>
            </a:extLst>
          </p:cNvPr>
          <p:cNvSpPr txBox="1"/>
          <p:nvPr/>
        </p:nvSpPr>
        <p:spPr>
          <a:xfrm>
            <a:off x="411193" y="152400"/>
            <a:ext cx="11283350" cy="61863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sz="2600" dirty="0">
                <a:latin typeface="Times New Roman"/>
                <a:ea typeface="+mn-lt"/>
                <a:cs typeface="Times New Roman"/>
              </a:rPr>
              <a:t>Pozitivist bilim anlayışının temel </a:t>
            </a:r>
            <a:r>
              <a:rPr lang="tr-TR" sz="2600" dirty="0" err="1">
                <a:latin typeface="Times New Roman"/>
                <a:ea typeface="+mn-lt"/>
                <a:cs typeface="Times New Roman"/>
              </a:rPr>
              <a:t>sayıltıları</a:t>
            </a:r>
            <a:r>
              <a:rPr lang="tr-TR" sz="2600" dirty="0">
                <a:latin typeface="Times New Roman"/>
                <a:ea typeface="+mn-lt"/>
                <a:cs typeface="Times New Roman"/>
              </a:rPr>
              <a:t>:</a:t>
            </a:r>
          </a:p>
          <a:p>
            <a:endParaRPr lang="tr-TR" sz="2600" dirty="0">
              <a:latin typeface="Times New Roman"/>
              <a:ea typeface="+mn-lt"/>
              <a:cs typeface="Times New Roman"/>
            </a:endParaRPr>
          </a:p>
          <a:p>
            <a:pPr marL="342900" indent="-342900">
              <a:buFont typeface="Wingdings"/>
              <a:buChar char="§"/>
            </a:pPr>
            <a:r>
              <a:rPr lang="tr-TR" sz="2400" dirty="0">
                <a:latin typeface="Times New Roman"/>
                <a:ea typeface="+mn-lt"/>
                <a:cs typeface="Times New Roman"/>
              </a:rPr>
              <a:t>Bilimsel ilerleme birikimlidir.</a:t>
            </a:r>
          </a:p>
          <a:p>
            <a:pPr marL="342900" indent="-342900">
              <a:buFont typeface="Wingdings"/>
              <a:buChar char="§"/>
            </a:pPr>
            <a:r>
              <a:rPr lang="tr-TR" sz="2400" dirty="0">
                <a:latin typeface="Times New Roman"/>
                <a:ea typeface="+mn-lt"/>
                <a:cs typeface="Times New Roman"/>
              </a:rPr>
              <a:t>Bilimsel bilgi tek ve meşru bilgidir. Gerçek hakkında dini, felsefi, sanatsal</a:t>
            </a:r>
            <a:endParaRPr lang="tr-TR" sz="2400" dirty="0">
              <a:latin typeface="Times New Roman"/>
              <a:cs typeface="Times New Roman"/>
            </a:endParaRPr>
          </a:p>
          <a:p>
            <a:r>
              <a:rPr lang="tr-TR" sz="2400" dirty="0">
                <a:latin typeface="Times New Roman"/>
                <a:ea typeface="+mn-lt"/>
                <a:cs typeface="Times New Roman"/>
              </a:rPr>
              <a:t>     bilgiden daha doğru bir bilgi türüdür.</a:t>
            </a:r>
          </a:p>
          <a:p>
            <a:pPr marL="342900" indent="-342900">
              <a:buFont typeface="Wingdings"/>
              <a:buChar char="§"/>
            </a:pPr>
            <a:r>
              <a:rPr lang="tr-TR" sz="2400" dirty="0" err="1">
                <a:latin typeface="Times New Roman"/>
                <a:ea typeface="+mn-lt"/>
                <a:cs typeface="Times New Roman"/>
              </a:rPr>
              <a:t>Görgül</a:t>
            </a:r>
            <a:r>
              <a:rPr lang="tr-TR" sz="2400" dirty="0">
                <a:latin typeface="Times New Roman"/>
                <a:ea typeface="+mn-lt"/>
                <a:cs typeface="Times New Roman"/>
              </a:rPr>
              <a:t> verilerin derlenmesi ve değerlendirilmesinde, kuram oluşturulmasında</a:t>
            </a:r>
            <a:endParaRPr lang="tr-TR" sz="2400" dirty="0">
              <a:latin typeface="Times New Roman"/>
              <a:cs typeface="Times New Roman"/>
            </a:endParaRPr>
          </a:p>
          <a:p>
            <a:r>
              <a:rPr lang="tr-TR" sz="2400" dirty="0">
                <a:latin typeface="Times New Roman"/>
                <a:ea typeface="+mn-lt"/>
                <a:cs typeface="Times New Roman"/>
              </a:rPr>
              <a:t>     normatif bakış açılarına, değer yargılarına, kanılara ve kişisel bakış açıları</a:t>
            </a:r>
            <a:endParaRPr lang="tr-TR" sz="2400" dirty="0">
              <a:latin typeface="Times New Roman"/>
              <a:cs typeface="Times New Roman"/>
            </a:endParaRPr>
          </a:p>
          <a:p>
            <a:r>
              <a:rPr lang="tr-TR" sz="2400" dirty="0">
                <a:latin typeface="Times New Roman"/>
                <a:ea typeface="+mn-lt"/>
                <a:cs typeface="Times New Roman"/>
              </a:rPr>
              <a:t>     </a:t>
            </a:r>
            <a:r>
              <a:rPr lang="tr-TR" sz="2400" dirty="0" err="1">
                <a:latin typeface="Times New Roman"/>
                <a:ea typeface="+mn-lt"/>
                <a:cs typeface="Times New Roman"/>
              </a:rPr>
              <a:t>na</a:t>
            </a:r>
            <a:r>
              <a:rPr lang="tr-TR" sz="2400" dirty="0">
                <a:latin typeface="Times New Roman"/>
                <a:ea typeface="+mn-lt"/>
                <a:cs typeface="Times New Roman"/>
              </a:rPr>
              <a:t> yer yoktur.</a:t>
            </a:r>
          </a:p>
          <a:p>
            <a:pPr marL="342900" indent="-342900">
              <a:buFont typeface="Wingdings"/>
              <a:buChar char="§"/>
            </a:pPr>
            <a:r>
              <a:rPr lang="tr-TR" sz="2400" dirty="0">
                <a:latin typeface="Times New Roman"/>
                <a:ea typeface="+mn-lt"/>
                <a:cs typeface="Times New Roman"/>
              </a:rPr>
              <a:t>Meşru bilgiye ancak mantık, istatistik ve matematik kullanılarak, yani doğa</a:t>
            </a:r>
            <a:endParaRPr lang="tr-TR" sz="2400" dirty="0">
              <a:latin typeface="Times New Roman"/>
              <a:cs typeface="Times New Roman"/>
            </a:endParaRPr>
          </a:p>
          <a:p>
            <a:r>
              <a:rPr lang="tr-TR" sz="2400" dirty="0">
                <a:latin typeface="Times New Roman"/>
                <a:ea typeface="+mn-lt"/>
                <a:cs typeface="Times New Roman"/>
              </a:rPr>
              <a:t>     bilimlerinin yöntemleri ile ulaşılabilir.</a:t>
            </a:r>
          </a:p>
          <a:p>
            <a:pPr marL="342900" indent="-342900">
              <a:buFont typeface="Wingdings"/>
              <a:buChar char="§"/>
            </a:pPr>
            <a:r>
              <a:rPr lang="tr-TR" sz="2400" dirty="0">
                <a:latin typeface="Times New Roman"/>
                <a:ea typeface="+mn-lt"/>
                <a:cs typeface="Times New Roman"/>
              </a:rPr>
              <a:t>Bilimin amacı neden-sonuç ilişkilerini açığa çıkarmak ve düzenlilikleri açıklayan</a:t>
            </a:r>
            <a:endParaRPr lang="tr-TR" sz="2400" dirty="0">
              <a:latin typeface="Times New Roman"/>
              <a:cs typeface="Times New Roman"/>
            </a:endParaRPr>
          </a:p>
          <a:p>
            <a:r>
              <a:rPr lang="tr-TR" sz="2400" dirty="0">
                <a:latin typeface="Times New Roman"/>
                <a:ea typeface="+mn-lt"/>
                <a:cs typeface="Times New Roman"/>
              </a:rPr>
              <a:t>     yasalar ortaya koymaktır.</a:t>
            </a:r>
          </a:p>
          <a:p>
            <a:endParaRPr lang="tr-TR" sz="2600">
              <a:latin typeface="Times New Roman"/>
              <a:cs typeface="Times New Roman"/>
            </a:endParaRPr>
          </a:p>
          <a:p>
            <a:r>
              <a:rPr lang="tr-TR" sz="2600" dirty="0">
                <a:latin typeface="Times New Roman"/>
                <a:cs typeface="Times New Roman"/>
              </a:rPr>
              <a:t>Not: </a:t>
            </a:r>
            <a:r>
              <a:rPr lang="tr-TR" sz="2600" dirty="0">
                <a:latin typeface="Times New Roman"/>
                <a:ea typeface="+mn-lt"/>
                <a:cs typeface="+mn-lt"/>
              </a:rPr>
              <a:t>Başlangıçta doğa ve fen bilimlerinin temel anlayışı olarak ortaya çıkan bu bilimsel anlayış, göreceli olarak daha sonra ortaya çıkan sosyal bilimlerce de benimsenmiştir.</a:t>
            </a:r>
            <a:endParaRPr lang="tr-TR" sz="2600" dirty="0">
              <a:latin typeface="Times New Roman"/>
              <a:cs typeface="Times New Roman"/>
            </a:endParaRPr>
          </a:p>
        </p:txBody>
      </p:sp>
    </p:spTree>
    <p:extLst>
      <p:ext uri="{BB962C8B-B14F-4D97-AF65-F5344CB8AC3E}">
        <p14:creationId xmlns:p14="http://schemas.microsoft.com/office/powerpoint/2010/main" val="9286857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 xmlns:a16="http://schemas.microsoft.com/office/drawing/2014/main" id="{27B199E0-25D5-47C2-8BA2-37ECFFC7ABCD}"/>
              </a:ext>
            </a:extLst>
          </p:cNvPr>
          <p:cNvSpPr txBox="1"/>
          <p:nvPr/>
        </p:nvSpPr>
        <p:spPr>
          <a:xfrm>
            <a:off x="511834" y="353684"/>
            <a:ext cx="11283350" cy="55707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sz="2600" b="1" dirty="0">
                <a:latin typeface="Times New Roman"/>
                <a:cs typeface="Times New Roman"/>
              </a:rPr>
              <a:t>2. Pozitivizm Ötesi/Yorumlayıcı/Anlamacı Bilim Anlayışı</a:t>
            </a:r>
          </a:p>
          <a:p>
            <a:r>
              <a:rPr lang="tr-TR" sz="2600" dirty="0">
                <a:latin typeface="Times New Roman"/>
                <a:ea typeface="+mn-lt"/>
                <a:cs typeface="+mn-lt"/>
              </a:rPr>
              <a:t>Yirminci yüzyılın başlarında fizik ve öteki temel bilimlerde meydana gelen bazı gelişmeler, pozitivizm ötesi anlayışın doğmasına neden olmuştur. Bu gelişmeler arasında en önemli üç gelişme, </a:t>
            </a:r>
            <a:r>
              <a:rPr lang="tr-TR" sz="2600" dirty="0" err="1">
                <a:latin typeface="Times New Roman"/>
                <a:ea typeface="+mn-lt"/>
                <a:cs typeface="+mn-lt"/>
              </a:rPr>
              <a:t>Einstein’in</a:t>
            </a:r>
            <a:r>
              <a:rPr lang="tr-TR" sz="2600" dirty="0">
                <a:latin typeface="Times New Roman"/>
                <a:ea typeface="+mn-lt"/>
                <a:cs typeface="+mn-lt"/>
              </a:rPr>
              <a:t> Görecelik Kuramı, Kuantum Fiziği ve Kaos Kuramıdır. Görecelik kuramı, zaman ve uzayın bakan kişiye göre değiştiğini bize göstermiştir. Kuantum fiziği ve felsefesi insanların doğayı algılama ve anlayış biçimini değiştirmiştir. Kaos kuramı doğayı ve toplumu anlamak için yeni bakış açıları getirmiştir.</a:t>
            </a:r>
            <a:endParaRPr lang="tr-TR" dirty="0">
              <a:latin typeface="Times New Roman"/>
              <a:ea typeface="+mn-lt"/>
              <a:cs typeface="+mn-lt"/>
            </a:endParaRPr>
          </a:p>
          <a:p>
            <a:endParaRPr lang="tr-TR" sz="2600" dirty="0">
              <a:latin typeface="Times New Roman"/>
              <a:cs typeface="Times New Roman"/>
            </a:endParaRPr>
          </a:p>
          <a:p>
            <a:r>
              <a:rPr lang="tr-TR" sz="2600" dirty="0">
                <a:latin typeface="Times New Roman"/>
                <a:cs typeface="Times New Roman"/>
              </a:rPr>
              <a:t>Post Pozitivist Bilim Anlayışının Temel </a:t>
            </a:r>
            <a:r>
              <a:rPr lang="tr-TR" sz="2600" dirty="0" err="1">
                <a:latin typeface="Times New Roman"/>
                <a:cs typeface="Times New Roman"/>
              </a:rPr>
              <a:t>Sayıltıları</a:t>
            </a:r>
            <a:r>
              <a:rPr lang="tr-TR" sz="2600" dirty="0">
                <a:latin typeface="Times New Roman"/>
                <a:cs typeface="Times New Roman"/>
              </a:rPr>
              <a:t>:</a:t>
            </a:r>
          </a:p>
          <a:p>
            <a:pPr marL="342900" indent="-342900">
              <a:buFont typeface="Wingdings"/>
              <a:buChar char="§"/>
            </a:pPr>
            <a:r>
              <a:rPr lang="tr-TR" sz="2400" dirty="0">
                <a:latin typeface="Times New Roman"/>
                <a:ea typeface="+mn-lt"/>
                <a:cs typeface="+mn-lt"/>
              </a:rPr>
              <a:t>İnsanlar eylemlerinde kendilerine özgü ve yaratıcıdırlar.</a:t>
            </a:r>
            <a:endParaRPr lang="tr-TR" sz="2400" dirty="0">
              <a:latin typeface="Times New Roman"/>
              <a:ea typeface="+mn-lt"/>
              <a:cs typeface="Times New Roman"/>
            </a:endParaRPr>
          </a:p>
          <a:p>
            <a:pPr marL="342900" indent="-342900">
              <a:buFont typeface="Wingdings"/>
              <a:buChar char="§"/>
            </a:pPr>
            <a:r>
              <a:rPr lang="tr-TR" sz="2400" dirty="0">
                <a:latin typeface="Times New Roman"/>
                <a:ea typeface="+mn-lt"/>
                <a:cs typeface="+mn-lt"/>
              </a:rPr>
              <a:t>İnsanlar toplumsal dünyalarını aktif olarak yapılandırırlar.</a:t>
            </a:r>
            <a:endParaRPr lang="tr-TR" sz="2400" dirty="0">
              <a:latin typeface="Times New Roman"/>
              <a:cs typeface="Times New Roman"/>
            </a:endParaRPr>
          </a:p>
          <a:p>
            <a:pPr marL="342900" indent="-342900">
              <a:buFont typeface="Wingdings"/>
              <a:buChar char="§"/>
            </a:pPr>
            <a:r>
              <a:rPr lang="tr-TR" sz="2400" dirty="0">
                <a:latin typeface="Times New Roman"/>
                <a:ea typeface="+mn-lt"/>
                <a:cs typeface="+mn-lt"/>
              </a:rPr>
              <a:t>Durumlar durağan ve katı değil değişken ve akıcıdır.</a:t>
            </a:r>
            <a:endParaRPr lang="tr-TR" sz="2400" dirty="0">
              <a:latin typeface="Times New Roman"/>
              <a:ea typeface="+mn-lt"/>
              <a:cs typeface="Times New Roman"/>
            </a:endParaRPr>
          </a:p>
          <a:p>
            <a:pPr marL="342900" indent="-342900">
              <a:buFont typeface="Wingdings"/>
              <a:buChar char="§"/>
            </a:pPr>
            <a:r>
              <a:rPr lang="tr-TR" sz="2400" dirty="0">
                <a:latin typeface="Times New Roman"/>
                <a:ea typeface="+mn-lt"/>
                <a:cs typeface="+mn-lt"/>
              </a:rPr>
              <a:t>Olaylar ve bireyler eşsizdirler ve </a:t>
            </a:r>
            <a:r>
              <a:rPr lang="tr-TR" sz="2400" dirty="0" err="1">
                <a:latin typeface="Times New Roman"/>
                <a:ea typeface="+mn-lt"/>
                <a:cs typeface="+mn-lt"/>
              </a:rPr>
              <a:t>genellenemezler</a:t>
            </a:r>
            <a:r>
              <a:rPr lang="tr-TR" sz="2400" dirty="0">
                <a:latin typeface="Times New Roman"/>
                <a:ea typeface="+mn-lt"/>
                <a:cs typeface="+mn-lt"/>
              </a:rPr>
              <a:t>.</a:t>
            </a:r>
          </a:p>
        </p:txBody>
      </p:sp>
    </p:spTree>
    <p:extLst>
      <p:ext uri="{BB962C8B-B14F-4D97-AF65-F5344CB8AC3E}">
        <p14:creationId xmlns:p14="http://schemas.microsoft.com/office/powerpoint/2010/main" val="7162664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 xmlns:a16="http://schemas.microsoft.com/office/drawing/2014/main" id="{14B76396-1AC1-47D8-8AB4-91A227E75391}"/>
              </a:ext>
            </a:extLst>
          </p:cNvPr>
          <p:cNvSpPr txBox="1"/>
          <p:nvPr/>
        </p:nvSpPr>
        <p:spPr>
          <a:xfrm>
            <a:off x="396815" y="396816"/>
            <a:ext cx="11499010" cy="538609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Wingdings"/>
              <a:buChar char="§"/>
            </a:pPr>
            <a:r>
              <a:rPr lang="tr-TR" sz="2400" dirty="0">
                <a:latin typeface="Times New Roman"/>
                <a:ea typeface="+mn-lt"/>
                <a:cs typeface="Times New Roman"/>
              </a:rPr>
              <a:t>Toplumsal dünya kendi doğal durumunda, araştırıcı tarafından müdahale yada manipüle edilmeden araştırılmalıdır.</a:t>
            </a:r>
            <a:endParaRPr lang="tr-TR" sz="2400" dirty="0">
              <a:latin typeface="Times New Roman"/>
              <a:cs typeface="Times New Roman"/>
            </a:endParaRPr>
          </a:p>
          <a:p>
            <a:pPr marL="342900" indent="-342900">
              <a:buFont typeface="Wingdings"/>
              <a:buChar char="§"/>
            </a:pPr>
            <a:r>
              <a:rPr lang="tr-TR" sz="2400" dirty="0">
                <a:latin typeface="Times New Roman"/>
                <a:ea typeface="+mn-lt"/>
                <a:cs typeface="Times New Roman"/>
              </a:rPr>
              <a:t>Araştırılan olaya bağlılık esastır.</a:t>
            </a:r>
            <a:endParaRPr lang="tr-TR" sz="2400" dirty="0">
              <a:latin typeface="Times New Roman"/>
              <a:cs typeface="Times New Roman"/>
            </a:endParaRPr>
          </a:p>
          <a:p>
            <a:pPr marL="342900" indent="-342900">
              <a:buFont typeface="Wingdings"/>
              <a:buChar char="§"/>
            </a:pPr>
            <a:r>
              <a:rPr lang="tr-TR" sz="2400" dirty="0">
                <a:latin typeface="Times New Roman"/>
                <a:ea typeface="+mn-lt"/>
                <a:cs typeface="Times New Roman"/>
              </a:rPr>
              <a:t>İnsanlar durumları, bağlamları ve olayları yorumlarlar ve bu yorumlara bağlı kalarak eylemde bulunurlar.</a:t>
            </a:r>
            <a:endParaRPr lang="tr-TR" sz="2400" dirty="0">
              <a:latin typeface="Times New Roman"/>
              <a:cs typeface="Times New Roman"/>
            </a:endParaRPr>
          </a:p>
          <a:p>
            <a:pPr marL="342900" indent="-342900">
              <a:buFont typeface="Wingdings"/>
              <a:buChar char="§"/>
            </a:pPr>
            <a:r>
              <a:rPr lang="tr-TR" sz="2400" dirty="0">
                <a:latin typeface="Times New Roman"/>
                <a:ea typeface="+mn-lt"/>
                <a:cs typeface="Times New Roman"/>
              </a:rPr>
              <a:t>Bir olay ya da durumun birden çok bakış açısı ya da yorumu olabilir.</a:t>
            </a:r>
            <a:endParaRPr lang="tr-TR" sz="2400" dirty="0">
              <a:latin typeface="Times New Roman"/>
              <a:cs typeface="Times New Roman"/>
            </a:endParaRPr>
          </a:p>
          <a:p>
            <a:pPr marL="342900" indent="-342900">
              <a:buFont typeface="Wingdings"/>
              <a:buChar char="§"/>
            </a:pPr>
            <a:r>
              <a:rPr lang="tr-TR" sz="2400" dirty="0">
                <a:latin typeface="Times New Roman"/>
                <a:ea typeface="+mn-lt"/>
                <a:cs typeface="Times New Roman"/>
              </a:rPr>
              <a:t>Gerçeklik çok katmanlı ve karmaşıktır.</a:t>
            </a:r>
            <a:endParaRPr lang="tr-TR" sz="2400" dirty="0">
              <a:latin typeface="Times New Roman"/>
              <a:cs typeface="Times New Roman"/>
            </a:endParaRPr>
          </a:p>
          <a:p>
            <a:pPr marL="342900" indent="-342900">
              <a:buFont typeface="Wingdings"/>
              <a:buChar char="§"/>
            </a:pPr>
            <a:r>
              <a:rPr lang="tr-TR" sz="2400" dirty="0">
                <a:latin typeface="Times New Roman"/>
                <a:ea typeface="+mn-lt"/>
                <a:cs typeface="Times New Roman"/>
              </a:rPr>
              <a:t>Birçok olay daha basite indirgenemez, bu nedenle onları basite indirgemek yerine olduğu gibi betimlemek daha doğrudur.</a:t>
            </a:r>
            <a:endParaRPr lang="tr-TR" sz="2400" dirty="0">
              <a:latin typeface="Times New Roman"/>
              <a:cs typeface="Times New Roman"/>
            </a:endParaRPr>
          </a:p>
          <a:p>
            <a:pPr marL="342900" indent="-342900">
              <a:buFont typeface="Wingdings"/>
              <a:buChar char="§"/>
            </a:pPr>
            <a:r>
              <a:rPr lang="tr-TR" sz="2400" dirty="0">
                <a:latin typeface="Times New Roman"/>
                <a:ea typeface="+mn-lt"/>
                <a:cs typeface="Times New Roman"/>
              </a:rPr>
              <a:t>Durumları bir araştırıcı gözüyle değil bir katılımcı gözüyle incelemek gerekir.</a:t>
            </a:r>
          </a:p>
          <a:p>
            <a:endParaRPr lang="tr-TR" sz="2600" dirty="0">
              <a:latin typeface="Times New Roman"/>
              <a:ea typeface="+mn-lt"/>
              <a:cs typeface="+mn-lt"/>
            </a:endParaRPr>
          </a:p>
          <a:p>
            <a:r>
              <a:rPr lang="tr-TR" sz="2600" dirty="0">
                <a:latin typeface="Times New Roman"/>
                <a:ea typeface="+mn-lt"/>
                <a:cs typeface="+mn-lt"/>
              </a:rPr>
              <a:t>Not: Pozitivizm ötesi bilim anlayışında bizim dışımızda, bizden bağımsız, nesnel bir</a:t>
            </a:r>
            <a:endParaRPr lang="tr-TR" sz="2600">
              <a:latin typeface="Times New Roman"/>
              <a:cs typeface="Times New Roman"/>
            </a:endParaRPr>
          </a:p>
          <a:p>
            <a:r>
              <a:rPr lang="tr-TR" sz="2600" dirty="0">
                <a:latin typeface="Times New Roman"/>
                <a:ea typeface="+mn-lt"/>
                <a:cs typeface="+mn-lt"/>
              </a:rPr>
              <a:t>gerçekliğin olduğu anlayışı terk edilerek, gerçekliğin toplumsal olarak oluşturulduğu anlayışı benimsenmektedir.</a:t>
            </a:r>
            <a:endParaRPr lang="tr-TR" sz="2600" dirty="0">
              <a:latin typeface="Times New Roman"/>
            </a:endParaRPr>
          </a:p>
        </p:txBody>
      </p:sp>
    </p:spTree>
    <p:extLst>
      <p:ext uri="{BB962C8B-B14F-4D97-AF65-F5344CB8AC3E}">
        <p14:creationId xmlns:p14="http://schemas.microsoft.com/office/powerpoint/2010/main" val="33041528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 xmlns:a16="http://schemas.microsoft.com/office/drawing/2014/main" id="{3640A578-6162-4746-978A-2116A592813A}"/>
              </a:ext>
            </a:extLst>
          </p:cNvPr>
          <p:cNvSpPr txBox="1"/>
          <p:nvPr/>
        </p:nvSpPr>
        <p:spPr>
          <a:xfrm>
            <a:off x="439947" y="396815"/>
            <a:ext cx="11312105" cy="44935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sz="2600" b="1" dirty="0">
                <a:latin typeface="Times New Roman"/>
                <a:cs typeface="Times New Roman"/>
              </a:rPr>
              <a:t>3. Eleştirel Bilim Anlayışı</a:t>
            </a:r>
          </a:p>
          <a:p>
            <a:endParaRPr lang="tr-TR" sz="2600" b="1" dirty="0">
              <a:latin typeface="Times New Roman"/>
              <a:cs typeface="Times New Roman"/>
            </a:endParaRPr>
          </a:p>
          <a:p>
            <a:r>
              <a:rPr lang="tr-TR" sz="2600" dirty="0">
                <a:latin typeface="Times New Roman"/>
                <a:ea typeface="+mn-lt"/>
                <a:cs typeface="+mn-lt"/>
              </a:rPr>
              <a:t>Eleştirel kuram paradigması, Alman sosyolog ve felsefeci </a:t>
            </a:r>
            <a:r>
              <a:rPr lang="tr-TR" sz="2600" b="1" i="1" dirty="0" err="1">
                <a:latin typeface="Times New Roman"/>
                <a:ea typeface="+mn-lt"/>
                <a:cs typeface="+mn-lt"/>
              </a:rPr>
              <a:t>Habermas</a:t>
            </a:r>
            <a:r>
              <a:rPr lang="tr-TR" sz="2600" dirty="0" err="1">
                <a:latin typeface="Times New Roman"/>
                <a:ea typeface="+mn-lt"/>
                <a:cs typeface="+mn-lt"/>
              </a:rPr>
              <a:t>’ın</a:t>
            </a:r>
            <a:r>
              <a:rPr lang="tr-TR" sz="2600" dirty="0">
                <a:latin typeface="Times New Roman"/>
                <a:ea typeface="+mn-lt"/>
                <a:cs typeface="+mn-lt"/>
              </a:rPr>
              <a:t> çalışmalarına dayanmaktadır. Bu kuramın amacı siyasaldır, özgürlükçü bir toplumda birey ve grupların özgürleştirilmesidir. Eleştirel kuram pozitivist ve pozitivizm ötesi paradigmaları eleştirerek, yeni bir anlayış getirmiştir. Yukarıda, bu iki paradigmanın da bir olayı farklı bakış açılarıyla inceleme ve anlama amacında olduğu belirtilmişti. Eleştirel kuram bu bağlamda her iki paradigmadan da farklılaşmaktadır. Eleştirel kuramda amaç anlamadan ziyade değiştirmedir. Özellikle eşitliği sağlayarak, güçsüzleri özgürleştirmek ve demokratik</a:t>
            </a:r>
            <a:endParaRPr lang="tr-TR" sz="2600">
              <a:latin typeface="Times New Roman"/>
              <a:ea typeface="+mn-lt"/>
              <a:cs typeface="Times New Roman"/>
            </a:endParaRPr>
          </a:p>
          <a:p>
            <a:r>
              <a:rPr lang="tr-TR" sz="2600" dirty="0">
                <a:latin typeface="Times New Roman"/>
                <a:ea typeface="+mn-lt"/>
                <a:cs typeface="+mn-lt"/>
              </a:rPr>
              <a:t>bir toplumda bireyleri özgürleştirmeyi sağlamaktır.</a:t>
            </a:r>
            <a:endParaRPr lang="tr-TR" sz="2600" dirty="0">
              <a:latin typeface="Times New Roman"/>
              <a:cs typeface="Times New Roman"/>
            </a:endParaRPr>
          </a:p>
        </p:txBody>
      </p:sp>
    </p:spTree>
    <p:extLst>
      <p:ext uri="{BB962C8B-B14F-4D97-AF65-F5344CB8AC3E}">
        <p14:creationId xmlns:p14="http://schemas.microsoft.com/office/powerpoint/2010/main" val="41104492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a:extLst>
              <a:ext uri="{FF2B5EF4-FFF2-40B4-BE49-F238E27FC236}">
                <a16:creationId xmlns="" xmlns:a16="http://schemas.microsoft.com/office/drawing/2014/main" id="{C5C96F41-9910-478F-9BD9-FE49FC8F7D34}"/>
              </a:ext>
            </a:extLst>
          </p:cNvPr>
          <p:cNvSpPr>
            <a:spLocks noGrp="1"/>
          </p:cNvSpPr>
          <p:nvPr>
            <p:ph type="title"/>
          </p:nvPr>
        </p:nvSpPr>
        <p:spPr>
          <a:xfrm>
            <a:off x="720000" y="446672"/>
            <a:ext cx="10728322" cy="657820"/>
          </a:xfrm>
        </p:spPr>
        <p:txBody>
          <a:bodyPr>
            <a:normAutofit/>
          </a:bodyPr>
          <a:lstStyle/>
          <a:p>
            <a:r>
              <a:rPr lang="tr-TR" sz="4600" b="1" dirty="0">
                <a:latin typeface="Times New Roman"/>
                <a:cs typeface="Times New Roman"/>
              </a:rPr>
              <a:t>BİLİMSEL ARAŞTIRMA SÜRECİ</a:t>
            </a:r>
          </a:p>
        </p:txBody>
      </p:sp>
      <p:sp>
        <p:nvSpPr>
          <p:cNvPr id="4" name="Metin kutusu 3">
            <a:extLst>
              <a:ext uri="{FF2B5EF4-FFF2-40B4-BE49-F238E27FC236}">
                <a16:creationId xmlns="" xmlns:a16="http://schemas.microsoft.com/office/drawing/2014/main" id="{E0D70A4F-A9AD-416D-AAB1-F516CB0E34AC}"/>
              </a:ext>
            </a:extLst>
          </p:cNvPr>
          <p:cNvSpPr txBox="1"/>
          <p:nvPr/>
        </p:nvSpPr>
        <p:spPr>
          <a:xfrm>
            <a:off x="726596" y="1402332"/>
            <a:ext cx="10737011" cy="504753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sz="2600" dirty="0">
                <a:latin typeface="Times New Roman"/>
                <a:ea typeface="+mn-lt"/>
                <a:cs typeface="+mn-lt"/>
              </a:rPr>
              <a:t>Bilim insanları, bilimsel yöntemi bir sorunun çözümünde kullanırken bu işi birbirini izleyen yedi temel aşamada gerçekleştirirler.</a:t>
            </a:r>
          </a:p>
          <a:p>
            <a:endParaRPr lang="tr-TR" sz="2600" dirty="0">
              <a:latin typeface="Times New Roman"/>
              <a:cs typeface="Times New Roman"/>
            </a:endParaRPr>
          </a:p>
          <a:p>
            <a:r>
              <a:rPr lang="tr-TR" sz="2600" b="1" dirty="0">
                <a:latin typeface="Times New Roman"/>
                <a:cs typeface="Times New Roman"/>
              </a:rPr>
              <a:t>1. </a:t>
            </a:r>
            <a:r>
              <a:rPr lang="tr-TR" sz="2600" b="1" dirty="0">
                <a:latin typeface="Times New Roman"/>
                <a:ea typeface="+mn-lt"/>
                <a:cs typeface="+mn-lt"/>
              </a:rPr>
              <a:t>Araştırma Sorununun Belirlenmesi ve Sınırlandırılması</a:t>
            </a:r>
          </a:p>
          <a:p>
            <a:r>
              <a:rPr lang="tr-TR" sz="2400" dirty="0">
                <a:latin typeface="Times New Roman"/>
                <a:ea typeface="+mn-lt"/>
                <a:cs typeface="+mn-lt"/>
              </a:rPr>
              <a:t>Bilimsel araştırma sürecinin ilk adımı araştıracak bir sorun bulma ve onu tanımlayarak sınırlandırmadır. Bu genellikle çözülmesi gereken bir sorundur. Sorunun ya da araştırma konusunun tek başına belirtilmesi yeterli değildir. Bu sorunun niçin önemli bir sorun olduğuna ilişkin kanıtlar sunulması da gerekir.</a:t>
            </a:r>
            <a:endParaRPr lang="tr-TR" sz="2400">
              <a:latin typeface="Times New Roman"/>
              <a:cs typeface="Times New Roman"/>
            </a:endParaRPr>
          </a:p>
          <a:p>
            <a:endParaRPr lang="tr-TR" sz="2400" dirty="0">
              <a:latin typeface="Times New Roman"/>
              <a:ea typeface="+mn-lt"/>
              <a:cs typeface="+mn-lt"/>
            </a:endParaRPr>
          </a:p>
          <a:p>
            <a:r>
              <a:rPr lang="tr-TR" sz="2600" b="1" dirty="0">
                <a:latin typeface="Times New Roman"/>
                <a:ea typeface="+mn-lt"/>
                <a:cs typeface="+mn-lt"/>
              </a:rPr>
              <a:t>2. </a:t>
            </a:r>
            <a:r>
              <a:rPr lang="tr-TR" sz="2600" b="1" dirty="0" err="1">
                <a:latin typeface="Times New Roman"/>
                <a:ea typeface="+mn-lt"/>
                <a:cs typeface="+mn-lt"/>
              </a:rPr>
              <a:t>Alanyazın</a:t>
            </a:r>
            <a:r>
              <a:rPr lang="tr-TR" sz="2600" b="1" dirty="0">
                <a:latin typeface="Times New Roman"/>
                <a:ea typeface="+mn-lt"/>
                <a:cs typeface="+mn-lt"/>
              </a:rPr>
              <a:t> (Literatür) Taraması</a:t>
            </a:r>
          </a:p>
          <a:p>
            <a:r>
              <a:rPr lang="tr-TR" sz="2400" dirty="0" err="1">
                <a:latin typeface="Times New Roman"/>
                <a:ea typeface="+mn-lt"/>
                <a:cs typeface="+mn-lt"/>
              </a:rPr>
              <a:t>Alanyazın</a:t>
            </a:r>
            <a:r>
              <a:rPr lang="tr-TR" sz="2400" dirty="0">
                <a:latin typeface="Times New Roman"/>
                <a:ea typeface="+mn-lt"/>
                <a:cs typeface="+mn-lt"/>
              </a:rPr>
              <a:t> taraması araştırılan sorunla ilgili daha önce ve şu anda var olan bilgilerin</a:t>
            </a:r>
            <a:endParaRPr lang="tr-TR" sz="2400">
              <a:latin typeface="Times New Roman"/>
              <a:cs typeface="Times New Roman"/>
            </a:endParaRPr>
          </a:p>
          <a:p>
            <a:r>
              <a:rPr lang="tr-TR" sz="2400" dirty="0">
                <a:latin typeface="Times New Roman"/>
                <a:ea typeface="+mn-lt"/>
                <a:cs typeface="+mn-lt"/>
              </a:rPr>
              <a:t>bulunması, okunup, eleştirel olarak değerlendirilmesi ve rapor edilmesi sürecidir.</a:t>
            </a:r>
            <a:endParaRPr lang="tr-TR" sz="2400">
              <a:latin typeface="Times New Roman"/>
              <a:cs typeface="Times New Roman"/>
            </a:endParaRPr>
          </a:p>
          <a:p>
            <a:endParaRPr lang="tr-TR" sz="2400" dirty="0">
              <a:latin typeface="Times New Roman"/>
              <a:ea typeface="+mn-lt"/>
              <a:cs typeface="+mn-lt"/>
            </a:endParaRPr>
          </a:p>
        </p:txBody>
      </p:sp>
    </p:spTree>
    <p:extLst>
      <p:ext uri="{BB962C8B-B14F-4D97-AF65-F5344CB8AC3E}">
        <p14:creationId xmlns:p14="http://schemas.microsoft.com/office/powerpoint/2010/main" val="15759959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 xmlns:a16="http://schemas.microsoft.com/office/drawing/2014/main" id="{E7046389-C3C3-409D-B0D9-8F2A882D4AA1}"/>
              </a:ext>
            </a:extLst>
          </p:cNvPr>
          <p:cNvSpPr txBox="1"/>
          <p:nvPr/>
        </p:nvSpPr>
        <p:spPr>
          <a:xfrm>
            <a:off x="439947" y="1158814"/>
            <a:ext cx="11283350"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sz="2600" b="1" dirty="0">
                <a:latin typeface="Times New Roman"/>
                <a:ea typeface="+mn-lt"/>
                <a:cs typeface="+mn-lt"/>
              </a:rPr>
              <a:t>3. Araştırma Amaçlarının Belirlenmesi</a:t>
            </a:r>
            <a:endParaRPr lang="en-US" sz="2600" dirty="0">
              <a:latin typeface="Times New Roman"/>
              <a:ea typeface="+mn-lt"/>
              <a:cs typeface="+mn-lt"/>
            </a:endParaRPr>
          </a:p>
          <a:p>
            <a:r>
              <a:rPr lang="tr-TR" sz="2400" dirty="0">
                <a:latin typeface="Times New Roman"/>
                <a:ea typeface="+mn-lt"/>
                <a:cs typeface="+mn-lt"/>
              </a:rPr>
              <a:t>Araştırmanın niçin yapıldığı sorun kısmında ifade edilmesine karşın ayrıca bir başlık altında araştırmada temel alınan ana soru ve buna bağlı olarak oluşturulan sorular</a:t>
            </a:r>
            <a:endParaRPr lang="tr-TR" sz="2400" dirty="0">
              <a:latin typeface="Times New Roman"/>
              <a:cs typeface="Times New Roman"/>
            </a:endParaRPr>
          </a:p>
          <a:p>
            <a:r>
              <a:rPr lang="tr-TR" sz="2400" dirty="0">
                <a:latin typeface="Times New Roman"/>
                <a:ea typeface="+mn-lt"/>
                <a:cs typeface="+mn-lt"/>
              </a:rPr>
              <a:t>ya da </a:t>
            </a:r>
            <a:r>
              <a:rPr lang="tr-TR" sz="2400" err="1">
                <a:latin typeface="Times New Roman"/>
                <a:ea typeface="+mn-lt"/>
                <a:cs typeface="+mn-lt"/>
              </a:rPr>
              <a:t>denenceler</a:t>
            </a:r>
            <a:r>
              <a:rPr lang="tr-TR" sz="2400" dirty="0">
                <a:latin typeface="Times New Roman"/>
                <a:ea typeface="+mn-lt"/>
                <a:cs typeface="+mn-lt"/>
              </a:rPr>
              <a:t> açık bir şekilde ifade edilmelidir. Genel amaç ifadesi bir</a:t>
            </a:r>
            <a:endParaRPr lang="tr-TR" sz="2400">
              <a:latin typeface="Times New Roman"/>
              <a:cs typeface="Times New Roman"/>
            </a:endParaRPr>
          </a:p>
          <a:p>
            <a:r>
              <a:rPr lang="tr-TR" sz="2400" dirty="0">
                <a:latin typeface="Times New Roman"/>
                <a:ea typeface="+mn-lt"/>
                <a:cs typeface="+mn-lt"/>
              </a:rPr>
              <a:t>araştırmanın en önemli bölümlerinden biridir. Açık ve net olarak belirlenmiş amaçlar, araştırmanın bundan sonraki aşamalarına da kılavuzluk eder.</a:t>
            </a:r>
          </a:p>
          <a:p>
            <a:endParaRPr lang="tr-TR" sz="2600" b="1" dirty="0">
              <a:latin typeface="Times New Roman"/>
              <a:ea typeface="+mn-lt"/>
              <a:cs typeface="+mn-lt"/>
            </a:endParaRPr>
          </a:p>
          <a:p>
            <a:r>
              <a:rPr lang="tr-TR" sz="2600" b="1" dirty="0">
                <a:latin typeface="Times New Roman"/>
                <a:ea typeface="+mn-lt"/>
                <a:cs typeface="+mn-lt"/>
              </a:rPr>
              <a:t>4. Araştırma Modelinin Belirlenmesi</a:t>
            </a:r>
            <a:endParaRPr lang="en-US" sz="2600" b="1" dirty="0">
              <a:latin typeface="Times New Roman"/>
              <a:ea typeface="+mn-lt"/>
              <a:cs typeface="+mn-lt"/>
            </a:endParaRPr>
          </a:p>
          <a:p>
            <a:r>
              <a:rPr lang="tr-TR" sz="2400" dirty="0">
                <a:latin typeface="Times New Roman"/>
                <a:ea typeface="+mn-lt"/>
                <a:cs typeface="+mn-lt"/>
              </a:rPr>
              <a:t>Araştırmanın amaçları belirlendikten sonra, bu amaçları gerçekleştirmek için en</a:t>
            </a:r>
            <a:endParaRPr lang="tr-TR" sz="2400">
              <a:latin typeface="Times New Roman"/>
              <a:cs typeface="Times New Roman"/>
            </a:endParaRPr>
          </a:p>
          <a:p>
            <a:r>
              <a:rPr lang="tr-TR" sz="2400">
                <a:latin typeface="Times New Roman"/>
                <a:ea typeface="+mn-lt"/>
                <a:cs typeface="+mn-lt"/>
              </a:rPr>
              <a:t>uygun araştırma yönteminin seçimine sıra gelir. Seçilen yöntem daha önce belirlenen sorun ve amaçlarla tutarlı olmalıdır.</a:t>
            </a:r>
            <a:endParaRPr lang="tr-TR">
              <a:latin typeface="Times New Roman"/>
              <a:cs typeface="Times New Roman"/>
            </a:endParaRPr>
          </a:p>
        </p:txBody>
      </p:sp>
    </p:spTree>
    <p:extLst>
      <p:ext uri="{BB962C8B-B14F-4D97-AF65-F5344CB8AC3E}">
        <p14:creationId xmlns:p14="http://schemas.microsoft.com/office/powerpoint/2010/main" val="7319957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 xmlns:a16="http://schemas.microsoft.com/office/drawing/2014/main" id="{9A343E3B-F4C4-4383-B65E-7C02341102F4}"/>
              </a:ext>
            </a:extLst>
          </p:cNvPr>
          <p:cNvSpPr txBox="1"/>
          <p:nvPr/>
        </p:nvSpPr>
        <p:spPr>
          <a:xfrm>
            <a:off x="483079" y="1345721"/>
            <a:ext cx="11240218" cy="38779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sz="2600" b="1">
                <a:latin typeface="Times New Roman"/>
                <a:ea typeface="+mn-lt"/>
                <a:cs typeface="+mn-lt"/>
              </a:rPr>
              <a:t>5. Araştırma Verilerinin Toplanması</a:t>
            </a:r>
            <a:endParaRPr lang="en-US" sz="2600" b="1">
              <a:latin typeface="Times New Roman"/>
              <a:ea typeface="+mn-lt"/>
              <a:cs typeface="+mn-lt"/>
            </a:endParaRPr>
          </a:p>
          <a:p>
            <a:r>
              <a:rPr lang="tr-TR" sz="2400" dirty="0">
                <a:latin typeface="Times New Roman"/>
                <a:ea typeface="+mn-lt"/>
                <a:cs typeface="+mn-lt"/>
              </a:rPr>
              <a:t>Araştırma sorularının yanıtlanabilmesi ya da </a:t>
            </a:r>
            <a:r>
              <a:rPr lang="tr-TR" sz="2400" err="1">
                <a:latin typeface="Times New Roman"/>
                <a:ea typeface="+mn-lt"/>
                <a:cs typeface="+mn-lt"/>
              </a:rPr>
              <a:t>denencelerin</a:t>
            </a:r>
            <a:r>
              <a:rPr lang="tr-TR" sz="2400">
                <a:latin typeface="Times New Roman"/>
                <a:ea typeface="+mn-lt"/>
                <a:cs typeface="+mn-lt"/>
              </a:rPr>
              <a:t> test edilebilmesi için verilere gereksinim vardır. Araflt›rmada öncelikle veri toplanacak grubun belirlenmesi gerekir. Toplumsal bilimlerde temel veri kaynağı insanlardır. Ancak doğa ve fen bilimlerinde doğadaki maddeler genellikle veri kaynağını oluştururlar.</a:t>
            </a:r>
            <a:endParaRPr lang="tr-TR" sz="2400">
              <a:latin typeface="Times New Roman"/>
              <a:cs typeface="Times New Roman"/>
            </a:endParaRPr>
          </a:p>
          <a:p>
            <a:endParaRPr lang="tr-TR" sz="2600" b="1" dirty="0">
              <a:latin typeface="Times New Roman"/>
              <a:ea typeface="+mn-lt"/>
              <a:cs typeface="+mn-lt"/>
            </a:endParaRPr>
          </a:p>
          <a:p>
            <a:r>
              <a:rPr lang="tr-TR" sz="2600" b="1">
                <a:latin typeface="Times New Roman"/>
                <a:ea typeface="+mn-lt"/>
                <a:cs typeface="+mn-lt"/>
              </a:rPr>
              <a:t>6. Araştırma Verilerinin Analizi ve Yorumlanması</a:t>
            </a:r>
            <a:endParaRPr lang="en-US" sz="2600" b="1">
              <a:latin typeface="Times New Roman"/>
              <a:ea typeface="+mn-lt"/>
              <a:cs typeface="+mn-lt"/>
            </a:endParaRPr>
          </a:p>
          <a:p>
            <a:r>
              <a:rPr lang="tr-TR" sz="2400">
                <a:latin typeface="Times New Roman"/>
                <a:ea typeface="+mn-lt"/>
                <a:cs typeface="+mn-lt"/>
              </a:rPr>
              <a:t>Farklı yöntemler kullanılarak toplanan verilerin tek başına anlamları yoktur. Bunlardan anlam oluşturabilmek için verilerin uygun yöntemler kullanılarak analiz</a:t>
            </a:r>
            <a:endParaRPr lang="tr-TR" sz="2400">
              <a:latin typeface="Times New Roman"/>
              <a:ea typeface="+mn-lt"/>
              <a:cs typeface="Times New Roman"/>
            </a:endParaRPr>
          </a:p>
          <a:p>
            <a:r>
              <a:rPr lang="tr-TR" sz="2400">
                <a:latin typeface="Times New Roman"/>
                <a:ea typeface="+mn-lt"/>
                <a:cs typeface="+mn-lt"/>
              </a:rPr>
              <a:t>edilmesi ve ulaşılan bulguların yorumlanması gerekir.</a:t>
            </a:r>
            <a:endParaRPr lang="tr-TR" sz="2400">
              <a:latin typeface="Times New Roman"/>
              <a:cs typeface="Times New Roman"/>
            </a:endParaRPr>
          </a:p>
        </p:txBody>
      </p:sp>
    </p:spTree>
    <p:extLst>
      <p:ext uri="{BB962C8B-B14F-4D97-AF65-F5344CB8AC3E}">
        <p14:creationId xmlns:p14="http://schemas.microsoft.com/office/powerpoint/2010/main" val="2585670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 xmlns:a16="http://schemas.microsoft.com/office/drawing/2014/main" id="{228C7EE3-89B5-4A55-9713-1A70FC39D280}"/>
              </a:ext>
            </a:extLst>
          </p:cNvPr>
          <p:cNvSpPr txBox="1"/>
          <p:nvPr/>
        </p:nvSpPr>
        <p:spPr>
          <a:xfrm>
            <a:off x="382438" y="1532626"/>
            <a:ext cx="11398369" cy="270843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sz="2600" b="1">
                <a:latin typeface="Times New Roman"/>
                <a:ea typeface="+mn-lt"/>
                <a:cs typeface="+mn-lt"/>
              </a:rPr>
              <a:t>7. Araştırma Sonucunun ve Doğurgularının İfade Edilmesi</a:t>
            </a:r>
            <a:endParaRPr lang="en-US" sz="2600" b="1">
              <a:latin typeface="Times New Roman"/>
              <a:ea typeface="+mn-lt"/>
              <a:cs typeface="+mn-lt"/>
            </a:endParaRPr>
          </a:p>
          <a:p>
            <a:r>
              <a:rPr lang="tr-TR" sz="2400">
                <a:latin typeface="Times New Roman"/>
                <a:ea typeface="+mn-lt"/>
                <a:cs typeface="+mn-lt"/>
              </a:rPr>
              <a:t>Bir araştırmada sonuç, araştırma sorununun çözümüdür. Bir başka anlatımla, araştırma amaçlarına bulgular doğrultusunda verilen yanıttır. Son söz olarak, sonuçlar toparlanıp, ulaşılan genel yargı ifade edilmelidir. Araştırmanın sonuçları bir yargı olarak</a:t>
            </a:r>
          </a:p>
          <a:p>
            <a:r>
              <a:rPr lang="tr-TR" sz="2400">
                <a:latin typeface="Times New Roman"/>
                <a:ea typeface="+mn-lt"/>
                <a:cs typeface="+mn-lt"/>
              </a:rPr>
              <a:t>belirtildikten sonra, bu sonuçların olası doğurgularının da belirtilmesinde yarar</a:t>
            </a:r>
          </a:p>
          <a:p>
            <a:r>
              <a:rPr lang="tr-TR" sz="2400">
                <a:latin typeface="Times New Roman"/>
                <a:ea typeface="+mn-lt"/>
                <a:cs typeface="+mn-lt"/>
              </a:rPr>
              <a:t>vardır.</a:t>
            </a:r>
          </a:p>
          <a:p>
            <a:pPr algn="l"/>
            <a:endParaRPr lang="tr-TR" sz="2400" dirty="0">
              <a:latin typeface="Times New Roman"/>
              <a:cs typeface="Times New Roman"/>
            </a:endParaRPr>
          </a:p>
        </p:txBody>
      </p:sp>
    </p:spTree>
    <p:extLst>
      <p:ext uri="{BB962C8B-B14F-4D97-AF65-F5344CB8AC3E}">
        <p14:creationId xmlns:p14="http://schemas.microsoft.com/office/powerpoint/2010/main" val="16698611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 xmlns:a16="http://schemas.microsoft.com/office/drawing/2014/main" id="{04D6566F-71A4-4D85-844E-DEAD4F82C7FF}"/>
              </a:ext>
            </a:extLst>
          </p:cNvPr>
          <p:cNvSpPr txBox="1"/>
          <p:nvPr/>
        </p:nvSpPr>
        <p:spPr>
          <a:xfrm>
            <a:off x="353683" y="2668438"/>
            <a:ext cx="11484633"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tr-TR" sz="4400" b="1" dirty="0" smtClean="0">
                <a:latin typeface="Times New Roman"/>
                <a:cs typeface="Times New Roman"/>
              </a:rPr>
              <a:t>TEŞEKKÜRLER</a:t>
            </a:r>
            <a:endParaRPr lang="tr-TR" sz="4400" b="1" dirty="0">
              <a:latin typeface="Times New Roman"/>
              <a:cs typeface="Times New Roman"/>
            </a:endParaRPr>
          </a:p>
        </p:txBody>
      </p:sp>
    </p:spTree>
    <p:extLst>
      <p:ext uri="{BB962C8B-B14F-4D97-AF65-F5344CB8AC3E}">
        <p14:creationId xmlns:p14="http://schemas.microsoft.com/office/powerpoint/2010/main" val="1321901352"/>
      </p:ext>
    </p:extLst>
  </p:cSld>
  <p:clrMapOvr>
    <a:masterClrMapping/>
  </p:clrMapOvr>
</p:sld>
</file>

<file path=ppt/theme/theme1.xml><?xml version="1.0" encoding="utf-8"?>
<a:theme xmlns:a="http://schemas.openxmlformats.org/drawingml/2006/main" name="BlobVTI">
  <a:themeElements>
    <a:clrScheme name="AnalogousFromLightSeedLeftStep">
      <a:dk1>
        <a:srgbClr val="000000"/>
      </a:dk1>
      <a:lt1>
        <a:srgbClr val="FFFFFF"/>
      </a:lt1>
      <a:dk2>
        <a:srgbClr val="243241"/>
      </a:dk2>
      <a:lt2>
        <a:srgbClr val="E2E8E5"/>
      </a:lt2>
      <a:accent1>
        <a:srgbClr val="C696B0"/>
      </a:accent1>
      <a:accent2>
        <a:srgbClr val="BA7FB7"/>
      </a:accent2>
      <a:accent3>
        <a:srgbClr val="B496C6"/>
      </a:accent3>
      <a:accent4>
        <a:srgbClr val="8B7FBA"/>
      </a:accent4>
      <a:accent5>
        <a:srgbClr val="96A0C6"/>
      </a:accent5>
      <a:accent6>
        <a:srgbClr val="7FA3BA"/>
      </a:accent6>
      <a:hlink>
        <a:srgbClr val="558D6F"/>
      </a:hlink>
      <a:folHlink>
        <a:srgbClr val="7F7F7F"/>
      </a:folHlink>
    </a:clrScheme>
    <a:fontScheme name="Blob">
      <a:majorFont>
        <a:latin typeface="The Hand Extrablack"/>
        <a:ea typeface=""/>
        <a:cs typeface=""/>
      </a:majorFont>
      <a:minorFont>
        <a:latin typeface="Sagona Book"/>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lobVTI" id="{06D3AACF-B619-4265-899F-5E2FB3A445D5}" vid="{F5918863-BA1A-4735-81A8-3E7BFBDA8478}"/>
    </a:ext>
  </a:extLst>
</a:theme>
</file>

<file path=docProps/app.xml><?xml version="1.0" encoding="utf-8"?>
<Properties xmlns="http://schemas.openxmlformats.org/officeDocument/2006/extended-properties" xmlns:vt="http://schemas.openxmlformats.org/officeDocument/2006/docPropsVTypes">
  <TotalTime>575</TotalTime>
  <Words>1117</Words>
  <Application>Microsoft Office PowerPoint</Application>
  <PresentationFormat>Özel</PresentationFormat>
  <Paragraphs>186</Paragraphs>
  <Slides>25</Slides>
  <Notes>0</Notes>
  <HiddenSlides>0</HiddenSlides>
  <MMClips>0</MMClips>
  <ScaleCrop>false</ScaleCrop>
  <HeadingPairs>
    <vt:vector size="4" baseType="variant">
      <vt:variant>
        <vt:lpstr>Tema</vt:lpstr>
      </vt:variant>
      <vt:variant>
        <vt:i4>1</vt:i4>
      </vt:variant>
      <vt:variant>
        <vt:lpstr>Slayt Başlıkları</vt:lpstr>
      </vt:variant>
      <vt:variant>
        <vt:i4>25</vt:i4>
      </vt:variant>
    </vt:vector>
  </HeadingPairs>
  <TitlesOfParts>
    <vt:vector size="26" baseType="lpstr">
      <vt:lpstr>BlobVTI</vt:lpstr>
      <vt:lpstr>BİLİMSEL YÖNTEME GİRİŞ</vt:lpstr>
      <vt:lpstr>İÇİNDEKİLER</vt:lpstr>
      <vt:lpstr>GİRİŞ</vt:lpstr>
      <vt:lpstr>PowerPoint Sunusu</vt:lpstr>
      <vt:lpstr>BİR SORUN ÇÖZME YOLU OLARAK BİLİM</vt:lpstr>
      <vt:lpstr>PowerPoint Sunusu</vt:lpstr>
      <vt:lpstr>PowerPoint Sunusu</vt:lpstr>
      <vt:lpstr>BİLİMİN ANLAMI VE DOĞASI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BİLİMSEL ARAŞTIRMA SÜRECİ</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USER</dc:creator>
  <cp:lastModifiedBy>Dante_Im</cp:lastModifiedBy>
  <cp:revision>1941</cp:revision>
  <dcterms:created xsi:type="dcterms:W3CDTF">2020-10-26T16:49:22Z</dcterms:created>
  <dcterms:modified xsi:type="dcterms:W3CDTF">2020-11-22T18:31:25Z</dcterms:modified>
</cp:coreProperties>
</file>