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2.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 id="2147483693" r:id="rId4"/>
    <p:sldMasterId id="2147483705" r:id="rId5"/>
    <p:sldMasterId id="2147483711" r:id="rId6"/>
    <p:sldMasterId id="2147483723" r:id="rId7"/>
    <p:sldMasterId id="2147483735" r:id="rId8"/>
    <p:sldMasterId id="2147483747" r:id="rId9"/>
    <p:sldMasterId id="2147483759" r:id="rId10"/>
    <p:sldMasterId id="2147483771" r:id="rId11"/>
    <p:sldMasterId id="2147483831" r:id="rId12"/>
    <p:sldMasterId id="2147483843" r:id="rId13"/>
    <p:sldMasterId id="2147483855" r:id="rId14"/>
    <p:sldMasterId id="2147483867" r:id="rId15"/>
    <p:sldMasterId id="2147483879" r:id="rId16"/>
    <p:sldMasterId id="2147483891" r:id="rId17"/>
    <p:sldMasterId id="2147483903" r:id="rId18"/>
    <p:sldMasterId id="2147483915" r:id="rId19"/>
    <p:sldMasterId id="2147483927" r:id="rId20"/>
    <p:sldMasterId id="2147483939" r:id="rId21"/>
    <p:sldMasterId id="2147483951" r:id="rId22"/>
    <p:sldMasterId id="2147483957" r:id="rId23"/>
  </p:sldMasterIdLst>
  <p:notesMasterIdLst>
    <p:notesMasterId r:id="rId109"/>
  </p:notesMasterIdLst>
  <p:sldIdLst>
    <p:sldId id="299" r:id="rId24"/>
    <p:sldId id="302" r:id="rId25"/>
    <p:sldId id="256" r:id="rId26"/>
    <p:sldId id="257" r:id="rId27"/>
    <p:sldId id="258" r:id="rId28"/>
    <p:sldId id="259" r:id="rId29"/>
    <p:sldId id="303" r:id="rId30"/>
    <p:sldId id="260" r:id="rId31"/>
    <p:sldId id="261" r:id="rId32"/>
    <p:sldId id="262" r:id="rId33"/>
    <p:sldId id="300" r:id="rId34"/>
    <p:sldId id="301" r:id="rId35"/>
    <p:sldId id="263" r:id="rId36"/>
    <p:sldId id="264" r:id="rId37"/>
    <p:sldId id="297" r:id="rId38"/>
    <p:sldId id="265" r:id="rId39"/>
    <p:sldId id="267" r:id="rId40"/>
    <p:sldId id="266" r:id="rId41"/>
    <p:sldId id="268" r:id="rId42"/>
    <p:sldId id="304" r:id="rId43"/>
    <p:sldId id="305" r:id="rId44"/>
    <p:sldId id="306" r:id="rId45"/>
    <p:sldId id="310" r:id="rId46"/>
    <p:sldId id="307" r:id="rId47"/>
    <p:sldId id="269" r:id="rId48"/>
    <p:sldId id="270" r:id="rId49"/>
    <p:sldId id="271" r:id="rId50"/>
    <p:sldId id="274" r:id="rId51"/>
    <p:sldId id="272" r:id="rId52"/>
    <p:sldId id="273" r:id="rId53"/>
    <p:sldId id="275" r:id="rId54"/>
    <p:sldId id="276" r:id="rId55"/>
    <p:sldId id="298" r:id="rId56"/>
    <p:sldId id="309" r:id="rId57"/>
    <p:sldId id="331" r:id="rId58"/>
    <p:sldId id="330" r:id="rId59"/>
    <p:sldId id="308" r:id="rId60"/>
    <p:sldId id="277" r:id="rId61"/>
    <p:sldId id="278" r:id="rId62"/>
    <p:sldId id="329" r:id="rId63"/>
    <p:sldId id="279" r:id="rId64"/>
    <p:sldId id="332" r:id="rId65"/>
    <p:sldId id="280" r:id="rId66"/>
    <p:sldId id="333" r:id="rId67"/>
    <p:sldId id="281" r:id="rId68"/>
    <p:sldId id="334" r:id="rId69"/>
    <p:sldId id="335" r:id="rId70"/>
    <p:sldId id="282" r:id="rId71"/>
    <p:sldId id="283" r:id="rId72"/>
    <p:sldId id="312" r:id="rId73"/>
    <p:sldId id="313" r:id="rId74"/>
    <p:sldId id="314" r:id="rId75"/>
    <p:sldId id="315" r:id="rId76"/>
    <p:sldId id="316" r:id="rId77"/>
    <p:sldId id="317" r:id="rId78"/>
    <p:sldId id="318" r:id="rId79"/>
    <p:sldId id="319" r:id="rId80"/>
    <p:sldId id="323" r:id="rId81"/>
    <p:sldId id="327" r:id="rId82"/>
    <p:sldId id="328" r:id="rId83"/>
    <p:sldId id="284" r:id="rId84"/>
    <p:sldId id="336" r:id="rId85"/>
    <p:sldId id="285" r:id="rId86"/>
    <p:sldId id="286" r:id="rId87"/>
    <p:sldId id="287" r:id="rId88"/>
    <p:sldId id="288" r:id="rId89"/>
    <p:sldId id="347" r:id="rId90"/>
    <p:sldId id="289" r:id="rId91"/>
    <p:sldId id="290" r:id="rId92"/>
    <p:sldId id="291" r:id="rId93"/>
    <p:sldId id="292" r:id="rId94"/>
    <p:sldId id="293" r:id="rId95"/>
    <p:sldId id="294" r:id="rId96"/>
    <p:sldId id="295" r:id="rId97"/>
    <p:sldId id="337" r:id="rId98"/>
    <p:sldId id="338" r:id="rId99"/>
    <p:sldId id="339" r:id="rId100"/>
    <p:sldId id="340" r:id="rId101"/>
    <p:sldId id="341" r:id="rId102"/>
    <p:sldId id="342" r:id="rId103"/>
    <p:sldId id="343" r:id="rId104"/>
    <p:sldId id="344" r:id="rId105"/>
    <p:sldId id="345" r:id="rId106"/>
    <p:sldId id="346" r:id="rId107"/>
    <p:sldId id="296" r:id="rId108"/>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D72B9D-B427-423E-BCD8-E391B863B353}" v="1" dt="2022-04-13T10:35:07.537"/>
    <p1510:client id="{3F64C2BC-1DFC-4F26-86EE-69FF5335D4A0}" v="642" dt="2022-04-14T02:26:14.964"/>
    <p1510:client id="{80A5622C-2A7D-4DF6-84F6-725FB74F23AF}" v="7" dt="2022-04-14T02:31:56.652"/>
    <p1510:client id="{98505F49-3CE6-4629-94B7-9CED6FFEDF76}" v="639" dt="2022-04-13T10:34:06.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65" d="100"/>
          <a:sy n="65" d="100"/>
        </p:scale>
        <p:origin x="65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84.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slide" Target="slides/slide56.xml"/><Relationship Id="rId102" Type="http://schemas.openxmlformats.org/officeDocument/2006/relationships/slide" Target="slides/slide79.xml"/><Relationship Id="rId5" Type="http://schemas.openxmlformats.org/officeDocument/2006/relationships/slideMaster" Target="slideMasters/slideMaster5.xml"/><Relationship Id="rId90" Type="http://schemas.openxmlformats.org/officeDocument/2006/relationships/slide" Target="slides/slide67.xml"/><Relationship Id="rId95" Type="http://schemas.openxmlformats.org/officeDocument/2006/relationships/slide" Target="slides/slide72.xml"/><Relationship Id="rId22" Type="http://schemas.openxmlformats.org/officeDocument/2006/relationships/slideMaster" Target="slideMasters/slideMaster22.xml"/><Relationship Id="rId27" Type="http://schemas.openxmlformats.org/officeDocument/2006/relationships/slide" Target="slides/slide4.xml"/><Relationship Id="rId43" Type="http://schemas.openxmlformats.org/officeDocument/2006/relationships/slide" Target="slides/slide20.xml"/><Relationship Id="rId48" Type="http://schemas.openxmlformats.org/officeDocument/2006/relationships/slide" Target="slides/slide25.xml"/><Relationship Id="rId64" Type="http://schemas.openxmlformats.org/officeDocument/2006/relationships/slide" Target="slides/slide41.xml"/><Relationship Id="rId69" Type="http://schemas.openxmlformats.org/officeDocument/2006/relationships/slide" Target="slides/slide46.xml"/><Relationship Id="rId113" Type="http://schemas.openxmlformats.org/officeDocument/2006/relationships/tableStyles" Target="tableStyles.xml"/><Relationship Id="rId80" Type="http://schemas.openxmlformats.org/officeDocument/2006/relationships/slide" Target="slides/slide57.xml"/><Relationship Id="rId85" Type="http://schemas.openxmlformats.org/officeDocument/2006/relationships/slide" Target="slides/slide6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0.xml"/><Relationship Id="rId38" Type="http://schemas.openxmlformats.org/officeDocument/2006/relationships/slide" Target="slides/slide15.xml"/><Relationship Id="rId59" Type="http://schemas.openxmlformats.org/officeDocument/2006/relationships/slide" Target="slides/slide36.xml"/><Relationship Id="rId103" Type="http://schemas.openxmlformats.org/officeDocument/2006/relationships/slide" Target="slides/slide80.xml"/><Relationship Id="rId108" Type="http://schemas.openxmlformats.org/officeDocument/2006/relationships/slide" Target="slides/slide85.xml"/><Relationship Id="rId54" Type="http://schemas.openxmlformats.org/officeDocument/2006/relationships/slide" Target="slides/slide31.xml"/><Relationship Id="rId70" Type="http://schemas.openxmlformats.org/officeDocument/2006/relationships/slide" Target="slides/slide47.xml"/><Relationship Id="rId75" Type="http://schemas.openxmlformats.org/officeDocument/2006/relationships/slide" Target="slides/slide52.xml"/><Relationship Id="rId91" Type="http://schemas.openxmlformats.org/officeDocument/2006/relationships/slide" Target="slides/slide68.xml"/><Relationship Id="rId96"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14" Type="http://schemas.microsoft.com/office/2015/10/relationships/revisionInfo" Target="revisionInfo.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notesMaster" Target="notesMasters/notesMaster1.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 Id="rId87" Type="http://schemas.openxmlformats.org/officeDocument/2006/relationships/slide" Target="slides/slide64.xml"/><Relationship Id="rId110" Type="http://schemas.openxmlformats.org/officeDocument/2006/relationships/presProps" Target="presProps.xml"/><Relationship Id="rId61" Type="http://schemas.openxmlformats.org/officeDocument/2006/relationships/slide" Target="slides/slide38.xml"/><Relationship Id="rId82" Type="http://schemas.openxmlformats.org/officeDocument/2006/relationships/slide" Target="slides/slide5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7.xml"/><Relationship Id="rId35" Type="http://schemas.openxmlformats.org/officeDocument/2006/relationships/slide" Target="slides/slide12.xml"/><Relationship Id="rId56" Type="http://schemas.openxmlformats.org/officeDocument/2006/relationships/slide" Target="slides/slide33.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25" Type="http://schemas.openxmlformats.org/officeDocument/2006/relationships/slide" Target="slides/slide2.xml"/><Relationship Id="rId46" Type="http://schemas.openxmlformats.org/officeDocument/2006/relationships/slide" Target="slides/slide23.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62" Type="http://schemas.openxmlformats.org/officeDocument/2006/relationships/slide" Target="slides/slide39.xml"/><Relationship Id="rId83" Type="http://schemas.openxmlformats.org/officeDocument/2006/relationships/slide" Target="slides/slide60.xml"/><Relationship Id="rId88" Type="http://schemas.openxmlformats.org/officeDocument/2006/relationships/slide" Target="slides/slide65.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E311E4-9C32-4504-AA26-0ADD7860FCB6}" type="datetimeFigureOut">
              <a:rPr lang="tr-TR" smtClean="0"/>
              <a:t>1.02.2023</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90B44-28A3-4E2D-8F5D-B80E68629EA1}" type="slidenum">
              <a:rPr lang="tr-TR" smtClean="0"/>
              <a:t>‹#›</a:t>
            </a:fld>
            <a:endParaRPr lang="tr-TR"/>
          </a:p>
        </p:txBody>
      </p:sp>
    </p:spTree>
    <p:extLst>
      <p:ext uri="{BB962C8B-B14F-4D97-AF65-F5344CB8AC3E}">
        <p14:creationId xmlns:p14="http://schemas.microsoft.com/office/powerpoint/2010/main" val="285674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Resim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ctrTitle"/>
          </p:nvPr>
        </p:nvSpPr>
        <p:spPr>
          <a:xfrm>
            <a:off x="1751012" y="1300785"/>
            <a:ext cx="8689976" cy="2509213"/>
          </a:xfrm>
        </p:spPr>
        <p:txBody>
          <a:bodyPr rtlCol="0" anchor="b">
            <a:normAutofit/>
          </a:bodyPr>
          <a:lstStyle>
            <a:lvl1pPr algn="ctr">
              <a:defRPr sz="4800"/>
            </a:lvl1pPr>
          </a:lstStyle>
          <a:p>
            <a:pPr rtl="0"/>
            <a:r>
              <a:rPr lang="tr"/>
              <a:t>Asıl başlık stilini düzenlemek için tıklayın</a:t>
            </a:r>
            <a:endParaRPr lang="en-US" dirty="0"/>
          </a:p>
        </p:txBody>
      </p:sp>
      <p:sp>
        <p:nvSpPr>
          <p:cNvPr id="3" name="Alt Başlık 2"/>
          <p:cNvSpPr>
            <a:spLocks noGrp="1"/>
          </p:cNvSpPr>
          <p:nvPr>
            <p:ph type="subTitle" idx="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
              <a:t>Asıl alt başlık stilini düzenlemek için tıklatın</a:t>
            </a:r>
            <a:endParaRPr lang="en-US" dirty="0"/>
          </a:p>
        </p:txBody>
      </p:sp>
      <p:sp>
        <p:nvSpPr>
          <p:cNvPr id="4" name="Tarih Yer Tutucusu 3"/>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5" name="Alt Bilgi Yer Tutucusu 4"/>
          <p:cNvSpPr>
            <a:spLocks noGrp="1"/>
          </p:cNvSpPr>
          <p:nvPr>
            <p:ph type="ftr" sz="quarter" idx="11"/>
          </p:nvPr>
        </p:nvSpPr>
        <p:spPr/>
        <p:txBody>
          <a:bodyPr rtlCol="0"/>
          <a:lstStyle/>
          <a:p>
            <a:pPr rtl="0"/>
            <a:endParaRPr lang="en-US"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Resim Yazısı İçeren Panoramik Resim">
    <p:spTree>
      <p:nvGrpSpPr>
        <p:cNvPr id="1" name=""/>
        <p:cNvGrpSpPr/>
        <p:nvPr/>
      </p:nvGrpSpPr>
      <p:grpSpPr>
        <a:xfrm>
          <a:off x="0" y="0"/>
          <a:ext cx="0" cy="0"/>
          <a:chOff x="0" y="0"/>
          <a:chExt cx="0" cy="0"/>
        </a:xfrm>
      </p:grpSpPr>
      <p:pic>
        <p:nvPicPr>
          <p:cNvPr id="10" name="Resim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94" y="4289374"/>
            <a:ext cx="10364432" cy="811610"/>
          </a:xfrm>
        </p:spPr>
        <p:txBody>
          <a:bodyPr rtlCol="0" anchor="b"/>
          <a:lstStyle>
            <a:lvl1pPr>
              <a:defRPr sz="3200"/>
            </a:lvl1pPr>
          </a:lstStyle>
          <a:p>
            <a:pPr rtl="0"/>
            <a:r>
              <a:rPr lang="tr"/>
              <a:t>Asıl başlık stilini düzenlemek için tıklayın</a:t>
            </a:r>
            <a:endParaRPr lang="en-US" dirty="0"/>
          </a:p>
        </p:txBody>
      </p:sp>
      <p:sp>
        <p:nvSpPr>
          <p:cNvPr id="3" name="Resim Yer Tutucusu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
              <a:t>Resim eklemek için simgeye tıklayın</a:t>
            </a:r>
            <a:endParaRPr lang="en-US" dirty="0"/>
          </a:p>
        </p:txBody>
      </p:sp>
      <p:sp>
        <p:nvSpPr>
          <p:cNvPr id="4" name="Metin Yer Tutucusu 3"/>
          <p:cNvSpPr>
            <a:spLocks noGrp="1"/>
          </p:cNvSpPr>
          <p:nvPr>
            <p:ph type="body" sz="half" idx="2"/>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6" name="Alt Bilgi Yer Tutucusu 5"/>
          <p:cNvSpPr>
            <a:spLocks noGrp="1"/>
          </p:cNvSpPr>
          <p:nvPr>
            <p:ph type="ftr" sz="quarter" idx="11"/>
          </p:nvPr>
        </p:nvSpPr>
        <p:spPr/>
        <p:txBody>
          <a:bodyPr rtlCol="0"/>
          <a:lstStyle/>
          <a:p>
            <a:pPr rtl="0"/>
            <a:endParaRPr lang="en-US"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74483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38914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994"/>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7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822580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415313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321247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73846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18323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6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449031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6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847583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5936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Resim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74" y="609599"/>
            <a:ext cx="10364452" cy="3427245"/>
          </a:xfrm>
        </p:spPr>
        <p:txBody>
          <a:bodyPr rtlCol="0" anchor="ctr"/>
          <a:lstStyle>
            <a:lvl1pPr algn="ctr">
              <a:defRPr sz="3200"/>
            </a:lvl1pPr>
          </a:lstStyle>
          <a:p>
            <a:pPr rtl="0"/>
            <a:r>
              <a:rPr lang="tr"/>
              <a:t>Asıl başlık stilini düzenlemek için tıklayın</a:t>
            </a:r>
            <a:endParaRPr lang="en-US" dirty="0"/>
          </a:p>
        </p:txBody>
      </p:sp>
      <p:sp>
        <p:nvSpPr>
          <p:cNvPr id="4" name="Metin Yer Tutucusu 3"/>
          <p:cNvSpPr>
            <a:spLocks noGrp="1"/>
          </p:cNvSpPr>
          <p:nvPr>
            <p:ph type="body" sz="half" idx="2"/>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6" name="Alt Bilgi Yer Tutucusu 5"/>
          <p:cNvSpPr>
            <a:spLocks noGrp="1"/>
          </p:cNvSpPr>
          <p:nvPr>
            <p:ph type="ftr" sz="quarter" idx="11"/>
          </p:nvPr>
        </p:nvSpPr>
        <p:spPr/>
        <p:txBody>
          <a:bodyPr rtlCol="0"/>
          <a:lstStyle/>
          <a:p>
            <a:pPr rtl="0"/>
            <a:endParaRPr lang="en-US"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66171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7989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91615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954"/>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6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43335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94624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150216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565813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204889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6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765906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6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2915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Resim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1446212" y="609600"/>
            <a:ext cx="9302752" cy="2992904"/>
          </a:xfrm>
        </p:spPr>
        <p:txBody>
          <a:bodyPr rtlCol="0" anchor="ctr"/>
          <a:lstStyle>
            <a:lvl1pPr>
              <a:defRPr sz="3200"/>
            </a:lvl1pPr>
          </a:lstStyle>
          <a:p>
            <a:pPr rtl="0"/>
            <a:r>
              <a:rPr lang="tr"/>
              <a:t>Asıl başlık stilini düzenlemek için tıklayın</a:t>
            </a:r>
            <a:endParaRPr lang="en-US" dirty="0"/>
          </a:p>
        </p:txBody>
      </p:sp>
      <p:sp>
        <p:nvSpPr>
          <p:cNvPr id="12" name="Metin Yer Tutucusu 3"/>
          <p:cNvSpPr>
            <a:spLocks noGrp="1"/>
          </p:cNvSpPr>
          <p:nvPr>
            <p:ph type="body" sz="half" idx="13"/>
          </p:nvPr>
        </p:nvSpPr>
        <p:spPr>
          <a:xfrm>
            <a:off x="1720644" y="3610032"/>
            <a:ext cx="8752299" cy="59478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4" name="Metin Yer Tutucusu 3"/>
          <p:cNvSpPr>
            <a:spLocks noGrp="1"/>
          </p:cNvSpPr>
          <p:nvPr>
            <p:ph type="body" sz="half" idx="2"/>
          </p:nvPr>
        </p:nvSpPr>
        <p:spPr>
          <a:xfrm>
            <a:off x="913774" y="4372796"/>
            <a:ext cx="10364452" cy="1421053"/>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6" name="Alt Bilgi Yer Tutucusu 5"/>
          <p:cNvSpPr>
            <a:spLocks noGrp="1"/>
          </p:cNvSpPr>
          <p:nvPr>
            <p:ph type="ftr" sz="quarter" idx="11"/>
          </p:nvPr>
        </p:nvSpPr>
        <p:spPr/>
        <p:txBody>
          <a:bodyPr rtlCol="0"/>
          <a:lstStyle/>
          <a:p>
            <a:pPr rtl="0"/>
            <a:endParaRPr lang="en-US"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dirty="0"/>
          </a:p>
        </p:txBody>
      </p:sp>
      <p:sp>
        <p:nvSpPr>
          <p:cNvPr id="13" name="Metin Kutusu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tr" sz="8000">
                <a:solidFill>
                  <a:schemeClr val="tx1"/>
                </a:solidFill>
                <a:effectLst/>
              </a:rPr>
              <a:t>“</a:t>
            </a:r>
          </a:p>
        </p:txBody>
      </p:sp>
      <p:sp>
        <p:nvSpPr>
          <p:cNvPr id="14" name="Metin Kutusu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tr" sz="8000">
                <a:solidFill>
                  <a:schemeClr val="tx1"/>
                </a:solidFill>
                <a:effectLst/>
              </a:rPr>
              <a:t>”</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423148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64652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38491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62064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99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7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0879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45845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10125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310823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64090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68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8789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d Kartı">
    <p:spTree>
      <p:nvGrpSpPr>
        <p:cNvPr id="1" name=""/>
        <p:cNvGrpSpPr/>
        <p:nvPr/>
      </p:nvGrpSpPr>
      <p:grpSpPr>
        <a:xfrm>
          <a:off x="0" y="0"/>
          <a:ext cx="0" cy="0"/>
          <a:chOff x="0" y="0"/>
          <a:chExt cx="0" cy="0"/>
        </a:xfrm>
      </p:grpSpPr>
      <p:pic>
        <p:nvPicPr>
          <p:cNvPr id="8" name="Resim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75" y="2138721"/>
            <a:ext cx="10364452" cy="2511835"/>
          </a:xfrm>
        </p:spPr>
        <p:txBody>
          <a:bodyPr rtlCol="0" anchor="b"/>
          <a:lstStyle>
            <a:lvl1pPr algn="ctr">
              <a:defRPr sz="3200"/>
            </a:lvl1pPr>
          </a:lstStyle>
          <a:p>
            <a:pPr rtl="0"/>
            <a:r>
              <a:rPr lang="tr"/>
              <a:t>Asıl başlık stilini düzenlemek için tıklayın</a:t>
            </a:r>
            <a:endParaRPr lang="en-US" dirty="0"/>
          </a:p>
        </p:txBody>
      </p:sp>
      <p:sp>
        <p:nvSpPr>
          <p:cNvPr id="4" name="Metin Yer Tutucusu 3"/>
          <p:cNvSpPr>
            <a:spLocks noGrp="1"/>
          </p:cNvSpPr>
          <p:nvPr>
            <p:ph type="body" sz="half" idx="2"/>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6" name="Alt Bilgi Yer Tutucusu 5"/>
          <p:cNvSpPr>
            <a:spLocks noGrp="1"/>
          </p:cNvSpPr>
          <p:nvPr>
            <p:ph type="ftr" sz="quarter" idx="11"/>
          </p:nvPr>
        </p:nvSpPr>
        <p:spPr/>
        <p:txBody>
          <a:bodyPr rtlCol="0"/>
          <a:lstStyle/>
          <a:p>
            <a:pPr rtl="0"/>
            <a:endParaRPr lang="en-US"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68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1272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93201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608884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11609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5846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820"/>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54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331422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90562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536278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44541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582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Resim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Başlık 1"/>
          <p:cNvSpPr>
            <a:spLocks noGrp="1"/>
          </p:cNvSpPr>
          <p:nvPr>
            <p:ph type="title"/>
          </p:nvPr>
        </p:nvSpPr>
        <p:spPr>
          <a:xfrm>
            <a:off x="913774" y="609600"/>
            <a:ext cx="10364452" cy="1605094"/>
          </a:xfrm>
        </p:spPr>
        <p:txBody>
          <a:bodyPr rtlCol="0"/>
          <a:lstStyle/>
          <a:p>
            <a:pPr rtl="0"/>
            <a:r>
              <a:rPr lang="tr"/>
              <a:t>Asıl başlık stilini düzenlemek için tıklayın</a:t>
            </a:r>
            <a:endParaRPr lang="en-US" dirty="0"/>
          </a:p>
        </p:txBody>
      </p:sp>
      <p:sp>
        <p:nvSpPr>
          <p:cNvPr id="7" name="Metin Yer Tutucusu 2"/>
          <p:cNvSpPr>
            <a:spLocks noGrp="1"/>
          </p:cNvSpPr>
          <p:nvPr>
            <p:ph type="body" idx="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8" name="Metin Yer Tutucusu 3"/>
          <p:cNvSpPr>
            <a:spLocks noGrp="1"/>
          </p:cNvSpPr>
          <p:nvPr>
            <p:ph type="body" sz="half" idx="15"/>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9" name="Metin Yer Tutucusu 4"/>
          <p:cNvSpPr>
            <a:spLocks noGrp="1"/>
          </p:cNvSpPr>
          <p:nvPr>
            <p:ph type="body" sz="quarter" idx="3"/>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10" name="Metin Yer Tutucusu 3"/>
          <p:cNvSpPr>
            <a:spLocks noGrp="1"/>
          </p:cNvSpPr>
          <p:nvPr>
            <p:ph type="body" sz="half" idx="16"/>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11" name="Metin Yer Tutucusu 4"/>
          <p:cNvSpPr>
            <a:spLocks noGrp="1"/>
          </p:cNvSpPr>
          <p:nvPr>
            <p:ph type="body" sz="quarter" idx="13"/>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12" name="Metin Yer Tutucusu 3"/>
          <p:cNvSpPr>
            <a:spLocks noGrp="1"/>
          </p:cNvSpPr>
          <p:nvPr>
            <p:ph type="body" sz="half" idx="17"/>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3" name="Tarih Yer Tutucusu 2"/>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4" name="Alt Bilgi Yer Tutucusu 3"/>
          <p:cNvSpPr>
            <a:spLocks noGrp="1"/>
          </p:cNvSpPr>
          <p:nvPr>
            <p:ph type="ftr" sz="quarter" idx="11"/>
          </p:nvPr>
        </p:nvSpPr>
        <p:spPr/>
        <p:txBody>
          <a:bodyPr rtlCol="0"/>
          <a:lstStyle/>
          <a:p>
            <a:pPr rtl="0"/>
            <a:endParaRPr lang="en-US" dirty="0"/>
          </a:p>
        </p:txBody>
      </p:sp>
      <p:sp>
        <p:nvSpPr>
          <p:cNvPr id="5" name="Slayt Numarası Yer Tutucusu 4"/>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50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637169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50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14411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379077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365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281210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53093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10132"/>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85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53590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516404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40586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22306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Resim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Başlık 1"/>
          <p:cNvSpPr>
            <a:spLocks noGrp="1"/>
          </p:cNvSpPr>
          <p:nvPr>
            <p:ph type="title"/>
          </p:nvPr>
        </p:nvSpPr>
        <p:spPr>
          <a:xfrm>
            <a:off x="913774" y="610772"/>
            <a:ext cx="10364452" cy="1603922"/>
          </a:xfrm>
        </p:spPr>
        <p:txBody>
          <a:bodyPr rtlCol="0"/>
          <a:lstStyle/>
          <a:p>
            <a:pPr rtl="0"/>
            <a:r>
              <a:rPr lang="tr"/>
              <a:t>Asıl başlık stilini düzenlemek için tıklayın</a:t>
            </a:r>
            <a:endParaRPr lang="en-US" dirty="0"/>
          </a:p>
        </p:txBody>
      </p:sp>
      <p:sp>
        <p:nvSpPr>
          <p:cNvPr id="19" name="Metin Yer Tutucusu 2"/>
          <p:cNvSpPr>
            <a:spLocks noGrp="1"/>
          </p:cNvSpPr>
          <p:nvPr>
            <p:ph type="body" idx="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20" name="Resim Yer Tutucusu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
              <a:t>Resim eklemek için simgeye tıklayın</a:t>
            </a:r>
            <a:endParaRPr lang="en-US" dirty="0"/>
          </a:p>
        </p:txBody>
      </p:sp>
      <p:sp>
        <p:nvSpPr>
          <p:cNvPr id="21" name="Metin Yer Tutucusu 3"/>
          <p:cNvSpPr>
            <a:spLocks noGrp="1"/>
          </p:cNvSpPr>
          <p:nvPr>
            <p:ph type="body" sz="half" idx="18"/>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22" name="Metin Yer Tutucusu 4"/>
          <p:cNvSpPr>
            <a:spLocks noGrp="1"/>
          </p:cNvSpPr>
          <p:nvPr>
            <p:ph type="body" sz="quarter" idx="3"/>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23" name="Resim Yer Tutucusu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
              <a:t>Resim eklemek için simgeye tıklayın</a:t>
            </a:r>
            <a:endParaRPr lang="en-US" dirty="0"/>
          </a:p>
        </p:txBody>
      </p:sp>
      <p:sp>
        <p:nvSpPr>
          <p:cNvPr id="24" name="Metin Yer Tutucusu 3"/>
          <p:cNvSpPr>
            <a:spLocks noGrp="1"/>
          </p:cNvSpPr>
          <p:nvPr>
            <p:ph type="body" sz="half" idx="19"/>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25" name="Metin Yer Tutucusu 4"/>
          <p:cNvSpPr>
            <a:spLocks noGrp="1"/>
          </p:cNvSpPr>
          <p:nvPr>
            <p:ph type="body" sz="quarter" idx="13"/>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26" name="Resim Yer Tutucusu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
              <a:t>Resim eklemek için simgeye tıklayın</a:t>
            </a:r>
            <a:endParaRPr lang="en-US" dirty="0"/>
          </a:p>
        </p:txBody>
      </p:sp>
      <p:sp>
        <p:nvSpPr>
          <p:cNvPr id="27" name="Metin Yer Tutucusu 3"/>
          <p:cNvSpPr>
            <a:spLocks noGrp="1"/>
          </p:cNvSpPr>
          <p:nvPr>
            <p:ph type="body" sz="half" idx="20"/>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
              <a:t>Asıl metin stillerini düzenlemek için tıklayın</a:t>
            </a:r>
          </a:p>
        </p:txBody>
      </p:sp>
      <p:sp>
        <p:nvSpPr>
          <p:cNvPr id="3" name="Tarih Yer Tutucusu 2"/>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4" name="Alt Bilgi Yer Tutucusu 3"/>
          <p:cNvSpPr>
            <a:spLocks noGrp="1"/>
          </p:cNvSpPr>
          <p:nvPr>
            <p:ph type="ftr" sz="quarter" idx="11"/>
          </p:nvPr>
        </p:nvSpPr>
        <p:spPr/>
        <p:txBody>
          <a:bodyPr rtlCol="0"/>
          <a:lstStyle/>
          <a:p>
            <a:pPr rtl="0"/>
            <a:endParaRPr lang="en-US" dirty="0"/>
          </a:p>
        </p:txBody>
      </p:sp>
      <p:sp>
        <p:nvSpPr>
          <p:cNvPr id="5" name="Slayt Numarası Yer Tutucusu 4"/>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4877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81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373688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81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65208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64992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51746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399969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06295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10090"/>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81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92202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045583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1809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Resim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p:txBody>
          <a:bodyPr rtlCol="0"/>
          <a:lstStyle/>
          <a:p>
            <a:pPr rtl="0"/>
            <a:r>
              <a:rPr lang="tr"/>
              <a:t>Asıl başlık stilini düzenlemek için tıklayın</a:t>
            </a:r>
            <a:endParaRPr lang="en-US" dirty="0"/>
          </a:p>
        </p:txBody>
      </p:sp>
      <p:sp>
        <p:nvSpPr>
          <p:cNvPr id="11" name="Dikey Metin Yer Tutucusu 2"/>
          <p:cNvSpPr>
            <a:spLocks noGrp="1"/>
          </p:cNvSpPr>
          <p:nvPr>
            <p:ph type="body" orient="vert" sz="quarter" idx="13"/>
          </p:nvPr>
        </p:nvSpPr>
        <p:spPr>
          <a:xfrm>
            <a:off x="913775" y="2367093"/>
            <a:ext cx="10364452" cy="3424107"/>
          </a:xfrm>
        </p:spPr>
        <p:txBody>
          <a:bodyPr vert="eaVert"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4" name="Tarih Yer Tutucusu 3"/>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5" name="Alt Bilgi Yer Tutucusu 4"/>
          <p:cNvSpPr>
            <a:spLocks noGrp="1"/>
          </p:cNvSpPr>
          <p:nvPr>
            <p:ph type="ftr" sz="quarter" idx="11"/>
          </p:nvPr>
        </p:nvSpPr>
        <p:spPr/>
        <p:txBody>
          <a:bodyPr rtlCol="0"/>
          <a:lstStyle/>
          <a:p>
            <a:pPr rtl="0"/>
            <a:endParaRPr lang="en-US"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00291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417660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77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432578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77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404074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50014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43469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023052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31672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100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7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43816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28740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Resim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ikey Başlık 1"/>
          <p:cNvSpPr>
            <a:spLocks noGrp="1"/>
          </p:cNvSpPr>
          <p:nvPr>
            <p:ph type="title" orient="vert"/>
          </p:nvPr>
        </p:nvSpPr>
        <p:spPr>
          <a:xfrm>
            <a:off x="8724900" y="609601"/>
            <a:ext cx="2553326" cy="5181599"/>
          </a:xfrm>
        </p:spPr>
        <p:txBody>
          <a:bodyPr vert="eaVert" rtlCol="0"/>
          <a:lstStyle>
            <a:lvl1pPr algn="l">
              <a:defRPr/>
            </a:lvl1pPr>
          </a:lstStyle>
          <a:p>
            <a:pPr rtl="0"/>
            <a:r>
              <a:rPr lang="tr"/>
              <a:t>Asıl başlık stilini düzenlemek için tıklayın</a:t>
            </a:r>
            <a:endParaRPr lang="en-US" dirty="0"/>
          </a:p>
        </p:txBody>
      </p:sp>
      <p:sp>
        <p:nvSpPr>
          <p:cNvPr id="8" name="Dikey Metin Yer Tutucusu 2"/>
          <p:cNvSpPr>
            <a:spLocks noGrp="1"/>
          </p:cNvSpPr>
          <p:nvPr>
            <p:ph type="body" orient="vert" sz="quarter" idx="13"/>
          </p:nvPr>
        </p:nvSpPr>
        <p:spPr>
          <a:xfrm>
            <a:off x="913775" y="609601"/>
            <a:ext cx="7658724" cy="5181599"/>
          </a:xfrm>
        </p:spPr>
        <p:txBody>
          <a:bodyPr vert="eaVert"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4" name="Tarih Yer Tutucusu 3"/>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5" name="Alt Bilgi Yer Tutucusu 4"/>
          <p:cNvSpPr>
            <a:spLocks noGrp="1"/>
          </p:cNvSpPr>
          <p:nvPr>
            <p:ph type="ftr" sz="quarter" idx="11"/>
          </p:nvPr>
        </p:nvSpPr>
        <p:spPr/>
        <p:txBody>
          <a:bodyPr rtlCol="0"/>
          <a:lstStyle/>
          <a:p>
            <a:pPr rtl="0"/>
            <a:endParaRPr lang="en-US"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792459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18177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865358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7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941740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00658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308727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623688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186521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71347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10090"/>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81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43283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3" y="2495691"/>
            <a:ext cx="10993547"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383"/>
            <a:ext cx="2844800" cy="365125"/>
          </a:xfrm>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a:xfrm>
            <a:off x="581193" y="5952057"/>
            <a:ext cx="6917211" cy="365125"/>
          </a:xfrm>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6" name="Slide Number Placeholder 5"/>
          <p:cNvSpPr>
            <a:spLocks noGrp="1"/>
          </p:cNvSpPr>
          <p:nvPr>
            <p:ph type="sldNum" sz="quarter" idx="12"/>
          </p:nvPr>
        </p:nvSpPr>
        <p:spPr>
          <a:xfrm>
            <a:off x="10558300" y="5956383"/>
            <a:ext cx="1016440" cy="365125"/>
          </a:xfrm>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3391302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920867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694255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32024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962882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77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60560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77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696526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679904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923831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3" y="2495691"/>
            <a:ext cx="10993547"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383"/>
            <a:ext cx="2844800" cy="365125"/>
          </a:xfrm>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a:xfrm>
            <a:off x="581193" y="5952057"/>
            <a:ext cx="6917211" cy="365125"/>
          </a:xfrm>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6" name="Slide Number Placeholder 5"/>
          <p:cNvSpPr>
            <a:spLocks noGrp="1"/>
          </p:cNvSpPr>
          <p:nvPr>
            <p:ph type="sldNum" sz="quarter" idx="12"/>
          </p:nvPr>
        </p:nvSpPr>
        <p:spPr>
          <a:xfrm>
            <a:off x="10558300" y="5956383"/>
            <a:ext cx="1016440" cy="365125"/>
          </a:xfrm>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22537784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244" y="2180502"/>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11"/>
          </p:nvPr>
        </p:nvSpPr>
        <p:spPr/>
        <p:txBody>
          <a:bodyPr/>
          <a:lstStyle/>
          <a:p>
            <a:endParaRPr lang="tr-TR">
              <a:solidFill>
                <a:srgbClr val="903163"/>
              </a:solidFill>
            </a:endParaRPr>
          </a:p>
        </p:txBody>
      </p:sp>
      <p:sp>
        <p:nvSpPr>
          <p:cNvPr id="6" name="Slide Number Placeholder 5"/>
          <p:cNvSpPr>
            <a:spLocks noGrp="1"/>
          </p:cNvSpPr>
          <p:nvPr>
            <p:ph type="sldNum" sz="quarter" idx="12"/>
          </p:nvPr>
        </p:nvSpPr>
        <p:spPr>
          <a:xfrm>
            <a:off x="10558303" y="5956383"/>
            <a:ext cx="1052508" cy="365125"/>
          </a:xfrm>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917497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244" y="2180502"/>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11"/>
          </p:nvPr>
        </p:nvSpPr>
        <p:spPr/>
        <p:txBody>
          <a:bodyPr/>
          <a:lstStyle/>
          <a:p>
            <a:endParaRPr lang="tr-TR">
              <a:solidFill>
                <a:srgbClr val="903163"/>
              </a:solidFill>
            </a:endParaRPr>
          </a:p>
        </p:txBody>
      </p:sp>
      <p:sp>
        <p:nvSpPr>
          <p:cNvPr id="6" name="Slide Number Placeholder 5"/>
          <p:cNvSpPr>
            <a:spLocks noGrp="1"/>
          </p:cNvSpPr>
          <p:nvPr>
            <p:ph type="sldNum" sz="quarter" idx="12"/>
          </p:nvPr>
        </p:nvSpPr>
        <p:spPr>
          <a:xfrm>
            <a:off x="10558303" y="5956383"/>
            <a:ext cx="1052508" cy="365125"/>
          </a:xfrm>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8629362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9" y="5142220"/>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244" y="3043915"/>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244"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2334761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272" y="2228004"/>
            <a:ext cx="5422391"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6" name="Footer Placeholder 5"/>
          <p:cNvSpPr>
            <a:spLocks noGrp="1"/>
          </p:cNvSpPr>
          <p:nvPr>
            <p:ph type="ftr" sz="quarter" idx="11"/>
          </p:nvPr>
        </p:nvSpPr>
        <p:spPr/>
        <p:txBody>
          <a:bodyPr/>
          <a:lstStyle/>
          <a:p>
            <a:endParaRPr lang="tr-TR">
              <a:solidFill>
                <a:srgbClr val="903163"/>
              </a:solidFill>
            </a:endParaRPr>
          </a:p>
        </p:txBody>
      </p:sp>
      <p:sp>
        <p:nvSpPr>
          <p:cNvPr id="7" name="Slide Number Placeholder 6"/>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07309476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21" y="2251138"/>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5" y="2926298"/>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900" y="2251138"/>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11" y="2926298"/>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8" name="Footer Placeholder 7"/>
          <p:cNvSpPr>
            <a:spLocks noGrp="1"/>
          </p:cNvSpPr>
          <p:nvPr>
            <p:ph type="ftr" sz="quarter" idx="11"/>
          </p:nvPr>
        </p:nvSpPr>
        <p:spPr/>
        <p:txBody>
          <a:bodyPr/>
          <a:lstStyle/>
          <a:p>
            <a:endParaRPr lang="tr-TR">
              <a:solidFill>
                <a:srgbClr val="903163"/>
              </a:solidFill>
            </a:endParaRPr>
          </a:p>
        </p:txBody>
      </p:sp>
      <p:sp>
        <p:nvSpPr>
          <p:cNvPr id="9" name="Slide Number Placeholder 8"/>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46122596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4" name="Footer Placeholder 3"/>
          <p:cNvSpPr>
            <a:spLocks noGrp="1"/>
          </p:cNvSpPr>
          <p:nvPr>
            <p:ph type="ftr" sz="quarter" idx="11"/>
          </p:nvPr>
        </p:nvSpPr>
        <p:spPr/>
        <p:txBody>
          <a:bodyPr/>
          <a:lstStyle/>
          <a:p>
            <a:endParaRPr lang="tr-TR">
              <a:solidFill>
                <a:srgbClr val="903163"/>
              </a:solidFill>
            </a:endParaRPr>
          </a:p>
        </p:txBody>
      </p:sp>
      <p:sp>
        <p:nvSpPr>
          <p:cNvPr id="5" name="Slide Number Placeholder 4"/>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916906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3" name="Footer Placeholder 2"/>
          <p:cNvSpPr>
            <a:spLocks noGrp="1"/>
          </p:cNvSpPr>
          <p:nvPr>
            <p:ph type="ftr" sz="quarter" idx="11"/>
          </p:nvPr>
        </p:nvSpPr>
        <p:spPr/>
        <p:txBody>
          <a:bodyPr/>
          <a:lstStyle/>
          <a:p>
            <a:endParaRPr lang="tr-TR">
              <a:solidFill>
                <a:srgbClr val="903163"/>
              </a:solidFill>
            </a:endParaRPr>
          </a:p>
        </p:txBody>
      </p:sp>
      <p:sp>
        <p:nvSpPr>
          <p:cNvPr id="4" name="Slide Number Placeholder 3"/>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66421587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5" y="5262542"/>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280584352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243" y="5260373"/>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6" name="Footer Placeholder 5"/>
          <p:cNvSpPr>
            <a:spLocks noGrp="1"/>
          </p:cNvSpPr>
          <p:nvPr>
            <p:ph type="ftr" sz="quarter" idx="11"/>
          </p:nvPr>
        </p:nvSpPr>
        <p:spPr/>
        <p:txBody>
          <a:bodyPr/>
          <a:lstStyle/>
          <a:p>
            <a:endParaRPr lang="tr-TR">
              <a:solidFill>
                <a:srgbClr val="903163"/>
              </a:solidFill>
            </a:endParaRPr>
          </a:p>
        </p:txBody>
      </p:sp>
      <p:sp>
        <p:nvSpPr>
          <p:cNvPr id="7" name="Slide Number Placeholder 6"/>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31083153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11"/>
          </p:nvPr>
        </p:nvSpPr>
        <p:spPr/>
        <p:txBody>
          <a:bodyPr/>
          <a:lstStyle/>
          <a:p>
            <a:endParaRPr lang="tr-TR">
              <a:solidFill>
                <a:srgbClr val="903163"/>
              </a:solidFill>
            </a:endParaRPr>
          </a:p>
        </p:txBody>
      </p:sp>
      <p:sp>
        <p:nvSpPr>
          <p:cNvPr id="6" name="Slide Number Placeholder 5"/>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9588567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365"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972"/>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5087" y="675972"/>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6" y="5956383"/>
            <a:ext cx="1328141" cy="365125"/>
          </a:xfrm>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a:xfrm>
            <a:off x="775087" y="5952057"/>
            <a:ext cx="7896279" cy="365125"/>
          </a:xfrm>
        </p:spPr>
        <p:txBody>
          <a:bodyPr/>
          <a:lstStyle/>
          <a:p>
            <a:endParaRPr lang="tr-TR">
              <a:solidFill>
                <a:srgbClr val="903163"/>
              </a:solidFill>
            </a:endParaRPr>
          </a:p>
        </p:txBody>
      </p:sp>
      <p:sp>
        <p:nvSpPr>
          <p:cNvPr id="6" name="Slide Number Placeholder 5"/>
          <p:cNvSpPr>
            <a:spLocks noGrp="1"/>
          </p:cNvSpPr>
          <p:nvPr>
            <p:ph type="sldNum" sz="quarter" idx="12"/>
          </p:nvPr>
        </p:nvSpPr>
        <p:spPr>
          <a:xfrm>
            <a:off x="10446617" y="5956383"/>
            <a:ext cx="1164195" cy="365125"/>
          </a:xfrm>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350082178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1F91C8-F07C-4AA7-8FFC-1F30F46F598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3490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Resim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p:txBody>
          <a:bodyPr rtlCol="0"/>
          <a:lstStyle/>
          <a:p>
            <a:pPr rtl="0"/>
            <a:r>
              <a:rPr lang="tr"/>
              <a:t>Asıl başlık stilini düzenlemek için tıklayın</a:t>
            </a:r>
            <a:endParaRPr lang="en-US" dirty="0"/>
          </a:p>
        </p:txBody>
      </p:sp>
      <p:sp>
        <p:nvSpPr>
          <p:cNvPr id="12" name="İçerik Yer Tutucusu 2"/>
          <p:cNvSpPr>
            <a:spLocks noGrp="1"/>
          </p:cNvSpPr>
          <p:nvPr>
            <p:ph sz="quarter" idx="13"/>
          </p:nvPr>
        </p:nvSpPr>
        <p:spPr>
          <a:xfrm>
            <a:off x="913774" y="2367092"/>
            <a:ext cx="10363826" cy="3424107"/>
          </a:xfrm>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4" name="Tarih Yer Tutucusu 3"/>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5" name="Alt Bilgi Yer Tutucusu 4"/>
          <p:cNvSpPr>
            <a:spLocks noGrp="1"/>
          </p:cNvSpPr>
          <p:nvPr>
            <p:ph type="ftr" sz="quarter" idx="11"/>
          </p:nvPr>
        </p:nvSpPr>
        <p:spPr/>
        <p:txBody>
          <a:bodyPr rtlCol="0"/>
          <a:lstStyle/>
          <a:p>
            <a:pPr rtl="0"/>
            <a:endParaRPr lang="en-US"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9" y="5142220"/>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244" y="3043915"/>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244"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23437537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DB600B-2027-4D63-80C8-74FA410562FB}"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4440809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09767"/>
            <a:ext cx="105156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p:nvPr>
        </p:nvSpPr>
        <p:spPr>
          <a:xfrm>
            <a:off x="831851" y="4589492"/>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67098B-DFC9-418B-834E-6717E156F4D1}"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41730011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609600" y="1600206"/>
            <a:ext cx="53848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6"/>
            <a:ext cx="53848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A0AFAE-D107-40B3-9C64-06976ACA669B}"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5644205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40317" y="365129"/>
            <a:ext cx="105156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840319" y="2505075"/>
            <a:ext cx="5158316"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965696-2F79-4C3E-91CA-BF0B92C24D50}"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2845710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254ACB-12B6-4263-B628-AE0481D5B730}"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4521043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AF87A9-E6C3-4420-96CE-7796AB97CF9D}"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40203738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0337" y="457200"/>
            <a:ext cx="3932767"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p:nvPr>
        </p:nvSpPr>
        <p:spPr>
          <a:xfrm>
            <a:off x="5183717" y="98745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3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4C9EAA-0B39-4BCF-B63B-6B01BF8E672E}"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44714773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0337" y="457200"/>
            <a:ext cx="3932767"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5183717" y="98745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3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F61F42-3143-40A3-835D-023D9419781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49755124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020F1-1469-41FD-95E3-90A092601178}"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52197999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67"/>
            <a:ext cx="2743200" cy="5851525"/>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609600" y="274667"/>
            <a:ext cx="8026400" cy="58515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8632FA-55CD-4A9A-AEEF-462D2EFD2EE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02373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272" y="2228004"/>
            <a:ext cx="5422391"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6" name="Footer Placeholder 5"/>
          <p:cNvSpPr>
            <a:spLocks noGrp="1"/>
          </p:cNvSpPr>
          <p:nvPr>
            <p:ph type="ftr" sz="quarter" idx="11"/>
          </p:nvPr>
        </p:nvSpPr>
        <p:spPr/>
        <p:txBody>
          <a:bodyPr/>
          <a:lstStyle/>
          <a:p>
            <a:endParaRPr lang="tr-TR">
              <a:solidFill>
                <a:srgbClr val="903163"/>
              </a:solidFill>
            </a:endParaRPr>
          </a:p>
        </p:txBody>
      </p:sp>
      <p:sp>
        <p:nvSpPr>
          <p:cNvPr id="7" name="Slide Number Placeholder 6"/>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8994731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1F91C8-F07C-4AA7-8FFC-1F30F46F598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4415873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DB600B-2027-4D63-80C8-74FA410562FB}"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8187397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09765"/>
            <a:ext cx="105156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p:nvPr>
        </p:nvSpPr>
        <p:spPr>
          <a:xfrm>
            <a:off x="831851" y="4589490"/>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67098B-DFC9-418B-834E-6717E156F4D1}"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2965132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609600" y="1600206"/>
            <a:ext cx="53848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6"/>
            <a:ext cx="53848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A0AFAE-D107-40B3-9C64-06976ACA669B}"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8244728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40317" y="365129"/>
            <a:ext cx="105156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840319" y="2505075"/>
            <a:ext cx="5158316"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965696-2F79-4C3E-91CA-BF0B92C24D50}"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9155603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254ACB-12B6-4263-B628-AE0481D5B730}"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6040062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AF87A9-E6C3-4420-96CE-7796AB97CF9D}"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87399173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0335" y="457200"/>
            <a:ext cx="3932767"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p:nvPr>
        </p:nvSpPr>
        <p:spPr>
          <a:xfrm>
            <a:off x="5183717" y="98745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35"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4C9EAA-0B39-4BCF-B63B-6B01BF8E672E}"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428258719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0335" y="457200"/>
            <a:ext cx="3932767"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5183717" y="98745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35"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F61F42-3143-40A3-835D-023D9419781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6371291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020F1-1469-41FD-95E3-90A092601178}"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588731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21" y="2251138"/>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5" y="2926298"/>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900" y="2251138"/>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11" y="2926298"/>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8" name="Footer Placeholder 7"/>
          <p:cNvSpPr>
            <a:spLocks noGrp="1"/>
          </p:cNvSpPr>
          <p:nvPr>
            <p:ph type="ftr" sz="quarter" idx="11"/>
          </p:nvPr>
        </p:nvSpPr>
        <p:spPr/>
        <p:txBody>
          <a:bodyPr/>
          <a:lstStyle/>
          <a:p>
            <a:endParaRPr lang="tr-TR">
              <a:solidFill>
                <a:srgbClr val="903163"/>
              </a:solidFill>
            </a:endParaRPr>
          </a:p>
        </p:txBody>
      </p:sp>
      <p:sp>
        <p:nvSpPr>
          <p:cNvPr id="9" name="Slide Number Placeholder 8"/>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73036264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65"/>
            <a:ext cx="2743200" cy="5851525"/>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609600" y="274665"/>
            <a:ext cx="8026400" cy="58515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8632FA-55CD-4A9A-AEEF-462D2EFD2EE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26081253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1F91C8-F07C-4AA7-8FFC-1F30F46F598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413425385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DB600B-2027-4D63-80C8-74FA410562FB}"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24770944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09761"/>
            <a:ext cx="105156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p:nvPr>
        </p:nvSpPr>
        <p:spPr>
          <a:xfrm>
            <a:off x="831851" y="458948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67098B-DFC9-418B-834E-6717E156F4D1}"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8022592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609600" y="1600206"/>
            <a:ext cx="53848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6"/>
            <a:ext cx="53848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A0AFAE-D107-40B3-9C64-06976ACA669B}"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25049971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40317" y="365129"/>
            <a:ext cx="105156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840319" y="2505075"/>
            <a:ext cx="5158316"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965696-2F79-4C3E-91CA-BF0B92C24D50}"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50755031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254ACB-12B6-4263-B628-AE0481D5B730}"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27174442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AF87A9-E6C3-4420-96CE-7796AB97CF9D}"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95192529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0333" y="457200"/>
            <a:ext cx="3932767"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p:nvPr>
        </p:nvSpPr>
        <p:spPr>
          <a:xfrm>
            <a:off x="5183717" y="98744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3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4C9EAA-0B39-4BCF-B63B-6B01BF8E672E}"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90851484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0333" y="457200"/>
            <a:ext cx="3932767"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5183717" y="98744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33"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F61F42-3143-40A3-835D-023D9419781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068512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4" name="Footer Placeholder 3"/>
          <p:cNvSpPr>
            <a:spLocks noGrp="1"/>
          </p:cNvSpPr>
          <p:nvPr>
            <p:ph type="ftr" sz="quarter" idx="11"/>
          </p:nvPr>
        </p:nvSpPr>
        <p:spPr/>
        <p:txBody>
          <a:bodyPr/>
          <a:lstStyle/>
          <a:p>
            <a:endParaRPr lang="tr-TR">
              <a:solidFill>
                <a:srgbClr val="903163"/>
              </a:solidFill>
            </a:endParaRPr>
          </a:p>
        </p:txBody>
      </p:sp>
      <p:sp>
        <p:nvSpPr>
          <p:cNvPr id="5" name="Slide Number Placeholder 4"/>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381554586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020F1-1469-41FD-95E3-90A092601178}"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3312391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61"/>
            <a:ext cx="2743200" cy="5851525"/>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609600" y="274661"/>
            <a:ext cx="8026400" cy="58515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8632FA-55CD-4A9A-AEEF-462D2EFD2EE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82830386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18" y="3840488"/>
            <a:ext cx="8534399"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046216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6859778"/>
          </a:xfrm>
          <a:prstGeom prst="rect">
            <a:avLst/>
          </a:prstGeom>
          <a:blipFill>
            <a:blip r:embed="rId2" cstate="print"/>
            <a:stretch>
              <a:fillRect/>
            </a:stretch>
          </a:blipFill>
        </p:spPr>
        <p:txBody>
          <a:bodyPr wrap="square" lIns="0" tIns="0" rIns="0" bIns="0" rtlCol="0"/>
          <a:lstStyle/>
          <a:p>
            <a:pPr defTabSz="914400"/>
            <a:endParaRPr>
              <a:solidFill>
                <a:prstClr val="black"/>
              </a:solidFill>
            </a:endParaRPr>
          </a:p>
        </p:txBody>
      </p:sp>
      <p:sp>
        <p:nvSpPr>
          <p:cNvPr id="17" name="bk object 17"/>
          <p:cNvSpPr/>
          <p:nvPr/>
        </p:nvSpPr>
        <p:spPr>
          <a:xfrm>
            <a:off x="0" y="2579242"/>
            <a:ext cx="100965" cy="622300"/>
          </a:xfrm>
          <a:custGeom>
            <a:avLst/>
            <a:gdLst/>
            <a:ahLst/>
            <a:cxnLst/>
            <a:rect l="l" t="t" r="r" b="b"/>
            <a:pathLst>
              <a:path w="100965" h="622300">
                <a:moveTo>
                  <a:pt x="0" y="0"/>
                </a:moveTo>
                <a:lnTo>
                  <a:pt x="0" y="160002"/>
                </a:lnTo>
                <a:lnTo>
                  <a:pt x="4148" y="179945"/>
                </a:lnTo>
                <a:lnTo>
                  <a:pt x="12637" y="220016"/>
                </a:lnTo>
                <a:lnTo>
                  <a:pt x="21359" y="260312"/>
                </a:lnTo>
                <a:lnTo>
                  <a:pt x="30287" y="300808"/>
                </a:lnTo>
                <a:lnTo>
                  <a:pt x="39394" y="341477"/>
                </a:lnTo>
                <a:lnTo>
                  <a:pt x="53327" y="402746"/>
                </a:lnTo>
                <a:lnTo>
                  <a:pt x="62759" y="443730"/>
                </a:lnTo>
                <a:lnTo>
                  <a:pt x="77053" y="505347"/>
                </a:lnTo>
                <a:lnTo>
                  <a:pt x="91440" y="567055"/>
                </a:lnTo>
                <a:lnTo>
                  <a:pt x="92100" y="579582"/>
                </a:lnTo>
                <a:lnTo>
                  <a:pt x="93864" y="592109"/>
                </a:lnTo>
                <a:lnTo>
                  <a:pt x="96406" y="604636"/>
                </a:lnTo>
                <a:lnTo>
                  <a:pt x="99398" y="617163"/>
                </a:lnTo>
                <a:lnTo>
                  <a:pt x="100584" y="621919"/>
                </a:lnTo>
                <a:lnTo>
                  <a:pt x="99245" y="608921"/>
                </a:lnTo>
                <a:lnTo>
                  <a:pt x="97968" y="595986"/>
                </a:lnTo>
                <a:lnTo>
                  <a:pt x="94440" y="557482"/>
                </a:lnTo>
                <a:lnTo>
                  <a:pt x="86037" y="455810"/>
                </a:lnTo>
                <a:lnTo>
                  <a:pt x="83867" y="430323"/>
                </a:lnTo>
                <a:lnTo>
                  <a:pt x="80339" y="391819"/>
                </a:lnTo>
                <a:lnTo>
                  <a:pt x="73642" y="348021"/>
                </a:lnTo>
                <a:lnTo>
                  <a:pt x="69622" y="330089"/>
                </a:lnTo>
                <a:lnTo>
                  <a:pt x="57864" y="275927"/>
                </a:lnTo>
                <a:lnTo>
                  <a:pt x="42635" y="202994"/>
                </a:lnTo>
                <a:lnTo>
                  <a:pt x="27515" y="129455"/>
                </a:lnTo>
                <a:lnTo>
                  <a:pt x="19859" y="92531"/>
                </a:lnTo>
                <a:lnTo>
                  <a:pt x="15983" y="74043"/>
                </a:lnTo>
                <a:lnTo>
                  <a:pt x="12066" y="55542"/>
                </a:lnTo>
                <a:lnTo>
                  <a:pt x="8101" y="37032"/>
                </a:lnTo>
                <a:lnTo>
                  <a:pt x="4081" y="18516"/>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8" name="bk object 18"/>
          <p:cNvSpPr/>
          <p:nvPr/>
        </p:nvSpPr>
        <p:spPr>
          <a:xfrm>
            <a:off x="128017" y="3155468"/>
            <a:ext cx="648971" cy="2323465"/>
          </a:xfrm>
          <a:custGeom>
            <a:avLst/>
            <a:gdLst/>
            <a:ahLst/>
            <a:cxnLst/>
            <a:rect l="l" t="t" r="r" b="b"/>
            <a:pathLst>
              <a:path w="648970" h="2323465">
                <a:moveTo>
                  <a:pt x="0" y="0"/>
                </a:moveTo>
                <a:lnTo>
                  <a:pt x="25044" y="253389"/>
                </a:lnTo>
                <a:lnTo>
                  <a:pt x="44590" y="348250"/>
                </a:lnTo>
                <a:lnTo>
                  <a:pt x="61500" y="415315"/>
                </a:lnTo>
                <a:lnTo>
                  <a:pt x="78564" y="482364"/>
                </a:lnTo>
                <a:lnTo>
                  <a:pt x="95787" y="549390"/>
                </a:lnTo>
                <a:lnTo>
                  <a:pt x="113178" y="616388"/>
                </a:lnTo>
                <a:lnTo>
                  <a:pt x="130743" y="683350"/>
                </a:lnTo>
                <a:lnTo>
                  <a:pt x="148489" y="750270"/>
                </a:lnTo>
                <a:lnTo>
                  <a:pt x="166422" y="817140"/>
                </a:lnTo>
                <a:lnTo>
                  <a:pt x="184550" y="883954"/>
                </a:lnTo>
                <a:lnTo>
                  <a:pt x="202880" y="950706"/>
                </a:lnTo>
                <a:lnTo>
                  <a:pt x="221419" y="1017388"/>
                </a:lnTo>
                <a:lnTo>
                  <a:pt x="240174" y="1083993"/>
                </a:lnTo>
                <a:lnTo>
                  <a:pt x="259151" y="1150516"/>
                </a:lnTo>
                <a:lnTo>
                  <a:pt x="278357" y="1216949"/>
                </a:lnTo>
                <a:lnTo>
                  <a:pt x="297800" y="1283285"/>
                </a:lnTo>
                <a:lnTo>
                  <a:pt x="317486" y="1349518"/>
                </a:lnTo>
                <a:lnTo>
                  <a:pt x="337423" y="1415641"/>
                </a:lnTo>
                <a:lnTo>
                  <a:pt x="357617" y="1481646"/>
                </a:lnTo>
                <a:lnTo>
                  <a:pt x="378075" y="1547529"/>
                </a:lnTo>
                <a:lnTo>
                  <a:pt x="398805" y="1613281"/>
                </a:lnTo>
                <a:lnTo>
                  <a:pt x="434422" y="1721204"/>
                </a:lnTo>
                <a:lnTo>
                  <a:pt x="458079" y="1792305"/>
                </a:lnTo>
                <a:lnTo>
                  <a:pt x="481982" y="1863520"/>
                </a:lnTo>
                <a:lnTo>
                  <a:pt x="506080" y="1934552"/>
                </a:lnTo>
                <a:lnTo>
                  <a:pt x="530429" y="2005428"/>
                </a:lnTo>
                <a:lnTo>
                  <a:pt x="555083" y="2076178"/>
                </a:lnTo>
                <a:lnTo>
                  <a:pt x="580099" y="2146829"/>
                </a:lnTo>
                <a:lnTo>
                  <a:pt x="605533" y="2217410"/>
                </a:lnTo>
                <a:lnTo>
                  <a:pt x="631440" y="2287948"/>
                </a:lnTo>
                <a:lnTo>
                  <a:pt x="644588" y="2323211"/>
                </a:lnTo>
                <a:lnTo>
                  <a:pt x="644736" y="2284767"/>
                </a:lnTo>
                <a:lnTo>
                  <a:pt x="644940" y="2272273"/>
                </a:lnTo>
                <a:lnTo>
                  <a:pt x="647403" y="2222109"/>
                </a:lnTo>
                <a:lnTo>
                  <a:pt x="648596" y="2209188"/>
                </a:lnTo>
                <a:lnTo>
                  <a:pt x="637591" y="2178580"/>
                </a:lnTo>
                <a:lnTo>
                  <a:pt x="615764" y="2117421"/>
                </a:lnTo>
                <a:lnTo>
                  <a:pt x="594183" y="2056328"/>
                </a:lnTo>
                <a:lnTo>
                  <a:pt x="572852" y="1995295"/>
                </a:lnTo>
                <a:lnTo>
                  <a:pt x="551774" y="1934316"/>
                </a:lnTo>
                <a:lnTo>
                  <a:pt x="530954" y="1873382"/>
                </a:lnTo>
                <a:lnTo>
                  <a:pt x="510395" y="1812488"/>
                </a:lnTo>
                <a:lnTo>
                  <a:pt x="490101" y="1751626"/>
                </a:lnTo>
                <a:lnTo>
                  <a:pt x="470076" y="1690788"/>
                </a:lnTo>
                <a:lnTo>
                  <a:pt x="450323" y="1629969"/>
                </a:lnTo>
                <a:lnTo>
                  <a:pt x="440550" y="1599565"/>
                </a:lnTo>
                <a:lnTo>
                  <a:pt x="415019" y="1520668"/>
                </a:lnTo>
                <a:lnTo>
                  <a:pt x="389899" y="1441637"/>
                </a:lnTo>
                <a:lnTo>
                  <a:pt x="365182" y="1362476"/>
                </a:lnTo>
                <a:lnTo>
                  <a:pt x="340862" y="1283187"/>
                </a:lnTo>
                <a:lnTo>
                  <a:pt x="316932" y="1203775"/>
                </a:lnTo>
                <a:lnTo>
                  <a:pt x="293384" y="1124242"/>
                </a:lnTo>
                <a:lnTo>
                  <a:pt x="270213" y="1044592"/>
                </a:lnTo>
                <a:lnTo>
                  <a:pt x="247410" y="964829"/>
                </a:lnTo>
                <a:lnTo>
                  <a:pt x="224968" y="884954"/>
                </a:lnTo>
                <a:lnTo>
                  <a:pt x="202882" y="804973"/>
                </a:lnTo>
                <a:lnTo>
                  <a:pt x="181143" y="724888"/>
                </a:lnTo>
                <a:lnTo>
                  <a:pt x="159746" y="644702"/>
                </a:lnTo>
                <a:lnTo>
                  <a:pt x="138682" y="564419"/>
                </a:lnTo>
                <a:lnTo>
                  <a:pt x="117945" y="484043"/>
                </a:lnTo>
                <a:lnTo>
                  <a:pt x="97528" y="403576"/>
                </a:lnTo>
                <a:lnTo>
                  <a:pt x="77424" y="323021"/>
                </a:lnTo>
                <a:lnTo>
                  <a:pt x="57627" y="242383"/>
                </a:lnTo>
                <a:lnTo>
                  <a:pt x="38128" y="161665"/>
                </a:lnTo>
                <a:lnTo>
                  <a:pt x="18921" y="8086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9" name="bk object 19"/>
          <p:cNvSpPr/>
          <p:nvPr/>
        </p:nvSpPr>
        <p:spPr>
          <a:xfrm>
            <a:off x="804690" y="5457545"/>
            <a:ext cx="607695" cy="1400810"/>
          </a:xfrm>
          <a:custGeom>
            <a:avLst/>
            <a:gdLst/>
            <a:ahLst/>
            <a:cxnLst/>
            <a:rect l="l" t="t" r="r" b="b"/>
            <a:pathLst>
              <a:path w="607694" h="1400809">
                <a:moveTo>
                  <a:pt x="1651" y="0"/>
                </a:moveTo>
                <a:lnTo>
                  <a:pt x="353" y="48877"/>
                </a:lnTo>
                <a:lnTo>
                  <a:pt x="0" y="126974"/>
                </a:lnTo>
                <a:lnTo>
                  <a:pt x="14689" y="165626"/>
                </a:lnTo>
                <a:lnTo>
                  <a:pt x="29515" y="204205"/>
                </a:lnTo>
                <a:lnTo>
                  <a:pt x="44472" y="242714"/>
                </a:lnTo>
                <a:lnTo>
                  <a:pt x="59559" y="281151"/>
                </a:lnTo>
                <a:lnTo>
                  <a:pt x="74770" y="319518"/>
                </a:lnTo>
                <a:lnTo>
                  <a:pt x="90103" y="357814"/>
                </a:lnTo>
                <a:lnTo>
                  <a:pt x="105555" y="396039"/>
                </a:lnTo>
                <a:lnTo>
                  <a:pt x="121121" y="434193"/>
                </a:lnTo>
                <a:lnTo>
                  <a:pt x="136798" y="472277"/>
                </a:lnTo>
                <a:lnTo>
                  <a:pt x="152584" y="510291"/>
                </a:lnTo>
                <a:lnTo>
                  <a:pt x="168473" y="548234"/>
                </a:lnTo>
                <a:lnTo>
                  <a:pt x="184464" y="586108"/>
                </a:lnTo>
                <a:lnTo>
                  <a:pt x="200552" y="623911"/>
                </a:lnTo>
                <a:lnTo>
                  <a:pt x="216734" y="661645"/>
                </a:lnTo>
                <a:lnTo>
                  <a:pt x="233007" y="699309"/>
                </a:lnTo>
                <a:lnTo>
                  <a:pt x="249367" y="736903"/>
                </a:lnTo>
                <a:lnTo>
                  <a:pt x="265810" y="774428"/>
                </a:lnTo>
                <a:lnTo>
                  <a:pt x="282334" y="811883"/>
                </a:lnTo>
                <a:lnTo>
                  <a:pt x="298934" y="849270"/>
                </a:lnTo>
                <a:lnTo>
                  <a:pt x="315607" y="886587"/>
                </a:lnTo>
                <a:lnTo>
                  <a:pt x="339549" y="939062"/>
                </a:lnTo>
                <a:lnTo>
                  <a:pt x="363992" y="991536"/>
                </a:lnTo>
                <a:lnTo>
                  <a:pt x="388882" y="1044009"/>
                </a:lnTo>
                <a:lnTo>
                  <a:pt x="414161" y="1096482"/>
                </a:lnTo>
                <a:lnTo>
                  <a:pt x="439774" y="1148955"/>
                </a:lnTo>
                <a:lnTo>
                  <a:pt x="478694" y="1227663"/>
                </a:lnTo>
                <a:lnTo>
                  <a:pt x="504893" y="1280135"/>
                </a:lnTo>
                <a:lnTo>
                  <a:pt x="565391" y="1400453"/>
                </a:lnTo>
                <a:lnTo>
                  <a:pt x="607287" y="1400453"/>
                </a:lnTo>
                <a:lnTo>
                  <a:pt x="546662" y="1276614"/>
                </a:lnTo>
                <a:lnTo>
                  <a:pt x="520466" y="1222635"/>
                </a:lnTo>
                <a:lnTo>
                  <a:pt x="494460" y="1168560"/>
                </a:lnTo>
                <a:lnTo>
                  <a:pt x="468702" y="1114361"/>
                </a:lnTo>
                <a:lnTo>
                  <a:pt x="443249" y="1060009"/>
                </a:lnTo>
                <a:lnTo>
                  <a:pt x="418157" y="1005478"/>
                </a:lnTo>
                <a:lnTo>
                  <a:pt x="393482" y="950740"/>
                </a:lnTo>
                <a:lnTo>
                  <a:pt x="369282" y="895767"/>
                </a:lnTo>
                <a:lnTo>
                  <a:pt x="357377" y="868185"/>
                </a:lnTo>
                <a:lnTo>
                  <a:pt x="340043" y="830176"/>
                </a:lnTo>
                <a:lnTo>
                  <a:pt x="322847" y="792098"/>
                </a:lnTo>
                <a:lnTo>
                  <a:pt x="305791" y="753951"/>
                </a:lnTo>
                <a:lnTo>
                  <a:pt x="288874" y="715736"/>
                </a:lnTo>
                <a:lnTo>
                  <a:pt x="272096" y="677451"/>
                </a:lnTo>
                <a:lnTo>
                  <a:pt x="255457" y="639097"/>
                </a:lnTo>
                <a:lnTo>
                  <a:pt x="238957" y="600675"/>
                </a:lnTo>
                <a:lnTo>
                  <a:pt x="222597" y="562183"/>
                </a:lnTo>
                <a:lnTo>
                  <a:pt x="206375" y="523622"/>
                </a:lnTo>
                <a:lnTo>
                  <a:pt x="190293" y="484992"/>
                </a:lnTo>
                <a:lnTo>
                  <a:pt x="174350" y="446293"/>
                </a:lnTo>
                <a:lnTo>
                  <a:pt x="158547" y="407525"/>
                </a:lnTo>
                <a:lnTo>
                  <a:pt x="142882" y="368688"/>
                </a:lnTo>
                <a:lnTo>
                  <a:pt x="127357" y="329782"/>
                </a:lnTo>
                <a:lnTo>
                  <a:pt x="111972" y="290807"/>
                </a:lnTo>
                <a:lnTo>
                  <a:pt x="96726" y="251763"/>
                </a:lnTo>
                <a:lnTo>
                  <a:pt x="81619" y="212649"/>
                </a:lnTo>
                <a:lnTo>
                  <a:pt x="66651" y="173467"/>
                </a:lnTo>
                <a:lnTo>
                  <a:pt x="51823" y="134215"/>
                </a:lnTo>
                <a:lnTo>
                  <a:pt x="37134" y="94894"/>
                </a:lnTo>
                <a:lnTo>
                  <a:pt x="32219" y="83492"/>
                </a:lnTo>
                <a:lnTo>
                  <a:pt x="13476" y="37044"/>
                </a:lnTo>
                <a:lnTo>
                  <a:pt x="5289" y="12653"/>
                </a:lnTo>
                <a:lnTo>
                  <a:pt x="1651"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0" name="bk object 20"/>
          <p:cNvSpPr/>
          <p:nvPr/>
        </p:nvSpPr>
        <p:spPr>
          <a:xfrm>
            <a:off x="960121" y="6503009"/>
            <a:ext cx="168275" cy="355600"/>
          </a:xfrm>
          <a:custGeom>
            <a:avLst/>
            <a:gdLst/>
            <a:ahLst/>
            <a:cxnLst/>
            <a:rect l="l" t="t" r="r" b="b"/>
            <a:pathLst>
              <a:path w="168275" h="355600">
                <a:moveTo>
                  <a:pt x="0" y="0"/>
                </a:moveTo>
                <a:lnTo>
                  <a:pt x="11415" y="37375"/>
                </a:lnTo>
                <a:lnTo>
                  <a:pt x="23140" y="74501"/>
                </a:lnTo>
                <a:lnTo>
                  <a:pt x="35202" y="111405"/>
                </a:lnTo>
                <a:lnTo>
                  <a:pt x="47630" y="148115"/>
                </a:lnTo>
                <a:lnTo>
                  <a:pt x="60453" y="184659"/>
                </a:lnTo>
                <a:lnTo>
                  <a:pt x="73698" y="221064"/>
                </a:lnTo>
                <a:lnTo>
                  <a:pt x="87394" y="257358"/>
                </a:lnTo>
                <a:lnTo>
                  <a:pt x="101569" y="293569"/>
                </a:lnTo>
                <a:lnTo>
                  <a:pt x="116252" y="329724"/>
                </a:lnTo>
                <a:lnTo>
                  <a:pt x="126853" y="354989"/>
                </a:lnTo>
                <a:lnTo>
                  <a:pt x="168214" y="354989"/>
                </a:lnTo>
                <a:lnTo>
                  <a:pt x="164580" y="347789"/>
                </a:lnTo>
                <a:lnTo>
                  <a:pt x="155531" y="329724"/>
                </a:lnTo>
                <a:lnTo>
                  <a:pt x="137618" y="293569"/>
                </a:lnTo>
                <a:lnTo>
                  <a:pt x="119928" y="257358"/>
                </a:lnTo>
                <a:lnTo>
                  <a:pt x="102433" y="221064"/>
                </a:lnTo>
                <a:lnTo>
                  <a:pt x="85105" y="184659"/>
                </a:lnTo>
                <a:lnTo>
                  <a:pt x="67917" y="148115"/>
                </a:lnTo>
                <a:lnTo>
                  <a:pt x="50840" y="111405"/>
                </a:lnTo>
                <a:lnTo>
                  <a:pt x="33847" y="74501"/>
                </a:lnTo>
                <a:lnTo>
                  <a:pt x="16909" y="37375"/>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1" name="bk object 21"/>
          <p:cNvSpPr/>
          <p:nvPr/>
        </p:nvSpPr>
        <p:spPr>
          <a:xfrm>
            <a:off x="100665" y="3201538"/>
            <a:ext cx="821691" cy="3326129"/>
          </a:xfrm>
          <a:custGeom>
            <a:avLst/>
            <a:gdLst/>
            <a:ahLst/>
            <a:cxnLst/>
            <a:rect l="l" t="t" r="r" b="b"/>
            <a:pathLst>
              <a:path w="821690" h="3326129">
                <a:moveTo>
                  <a:pt x="0" y="0"/>
                </a:moveTo>
                <a:lnTo>
                  <a:pt x="5639" y="54636"/>
                </a:lnTo>
                <a:lnTo>
                  <a:pt x="11488" y="109333"/>
                </a:lnTo>
                <a:lnTo>
                  <a:pt x="17547" y="164082"/>
                </a:lnTo>
                <a:lnTo>
                  <a:pt x="23814" y="218871"/>
                </a:lnTo>
                <a:lnTo>
                  <a:pt x="30291" y="273690"/>
                </a:lnTo>
                <a:lnTo>
                  <a:pt x="36977" y="328529"/>
                </a:lnTo>
                <a:lnTo>
                  <a:pt x="43871" y="383377"/>
                </a:lnTo>
                <a:lnTo>
                  <a:pt x="50975" y="438224"/>
                </a:lnTo>
                <a:lnTo>
                  <a:pt x="58287" y="493059"/>
                </a:lnTo>
                <a:lnTo>
                  <a:pt x="65808" y="547872"/>
                </a:lnTo>
                <a:lnTo>
                  <a:pt x="73538" y="602652"/>
                </a:lnTo>
                <a:lnTo>
                  <a:pt x="81477" y="657390"/>
                </a:lnTo>
                <a:lnTo>
                  <a:pt x="89623" y="712074"/>
                </a:lnTo>
                <a:lnTo>
                  <a:pt x="97979" y="766693"/>
                </a:lnTo>
                <a:lnTo>
                  <a:pt x="106542" y="821239"/>
                </a:lnTo>
                <a:lnTo>
                  <a:pt x="115388" y="876147"/>
                </a:lnTo>
                <a:lnTo>
                  <a:pt x="124294" y="930065"/>
                </a:lnTo>
                <a:lnTo>
                  <a:pt x="133482" y="984324"/>
                </a:lnTo>
                <a:lnTo>
                  <a:pt x="142878" y="1038467"/>
                </a:lnTo>
                <a:lnTo>
                  <a:pt x="152482" y="1092484"/>
                </a:lnTo>
                <a:lnTo>
                  <a:pt x="165207" y="1162975"/>
                </a:lnTo>
                <a:lnTo>
                  <a:pt x="178415" y="1233328"/>
                </a:lnTo>
                <a:lnTo>
                  <a:pt x="192101" y="1303541"/>
                </a:lnTo>
                <a:lnTo>
                  <a:pt x="206262" y="1373616"/>
                </a:lnTo>
                <a:lnTo>
                  <a:pt x="220895" y="1443551"/>
                </a:lnTo>
                <a:lnTo>
                  <a:pt x="235995" y="1513347"/>
                </a:lnTo>
                <a:lnTo>
                  <a:pt x="251561" y="1583004"/>
                </a:lnTo>
                <a:lnTo>
                  <a:pt x="267587" y="1652521"/>
                </a:lnTo>
                <a:lnTo>
                  <a:pt x="284071" y="1721900"/>
                </a:lnTo>
                <a:lnTo>
                  <a:pt x="301010" y="1791139"/>
                </a:lnTo>
                <a:lnTo>
                  <a:pt x="318399" y="1860239"/>
                </a:lnTo>
                <a:lnTo>
                  <a:pt x="336236" y="1929200"/>
                </a:lnTo>
                <a:lnTo>
                  <a:pt x="354517" y="1998021"/>
                </a:lnTo>
                <a:lnTo>
                  <a:pt x="373238" y="2066703"/>
                </a:lnTo>
                <a:lnTo>
                  <a:pt x="392396" y="2135246"/>
                </a:lnTo>
                <a:lnTo>
                  <a:pt x="411987" y="2203649"/>
                </a:lnTo>
                <a:lnTo>
                  <a:pt x="432009" y="2271913"/>
                </a:lnTo>
                <a:lnTo>
                  <a:pt x="452457" y="2340038"/>
                </a:lnTo>
                <a:lnTo>
                  <a:pt x="473329" y="2408023"/>
                </a:lnTo>
                <a:lnTo>
                  <a:pt x="494620" y="2475869"/>
                </a:lnTo>
                <a:lnTo>
                  <a:pt x="517086" y="2543515"/>
                </a:lnTo>
                <a:lnTo>
                  <a:pt x="540078" y="2610883"/>
                </a:lnTo>
                <a:lnTo>
                  <a:pt x="563568" y="2677976"/>
                </a:lnTo>
                <a:lnTo>
                  <a:pt x="587530" y="2744791"/>
                </a:lnTo>
                <a:lnTo>
                  <a:pt x="611936" y="2811330"/>
                </a:lnTo>
                <a:lnTo>
                  <a:pt x="636758" y="2877592"/>
                </a:lnTo>
                <a:lnTo>
                  <a:pt x="661968" y="2943578"/>
                </a:lnTo>
                <a:lnTo>
                  <a:pt x="687539" y="3009287"/>
                </a:lnTo>
                <a:lnTo>
                  <a:pt x="713444" y="3074720"/>
                </a:lnTo>
                <a:lnTo>
                  <a:pt x="739654" y="3139876"/>
                </a:lnTo>
                <a:lnTo>
                  <a:pt x="755002" y="3175182"/>
                </a:lnTo>
                <a:lnTo>
                  <a:pt x="795937" y="3267376"/>
                </a:lnTo>
                <a:lnTo>
                  <a:pt x="806170" y="3290538"/>
                </a:lnTo>
                <a:lnTo>
                  <a:pt x="811329" y="3302305"/>
                </a:lnTo>
                <a:lnTo>
                  <a:pt x="816430" y="3314014"/>
                </a:lnTo>
                <a:lnTo>
                  <a:pt x="821519" y="3325783"/>
                </a:lnTo>
                <a:lnTo>
                  <a:pt x="817148" y="3313951"/>
                </a:lnTo>
                <a:lnTo>
                  <a:pt x="813413" y="3302206"/>
                </a:lnTo>
                <a:lnTo>
                  <a:pt x="810179" y="3290367"/>
                </a:lnTo>
                <a:lnTo>
                  <a:pt x="807231" y="3277912"/>
                </a:lnTo>
                <a:lnTo>
                  <a:pt x="804441" y="3264650"/>
                </a:lnTo>
                <a:lnTo>
                  <a:pt x="800620" y="3252304"/>
                </a:lnTo>
                <a:lnTo>
                  <a:pt x="789677" y="3215292"/>
                </a:lnTo>
                <a:lnTo>
                  <a:pt x="779512" y="3178316"/>
                </a:lnTo>
                <a:lnTo>
                  <a:pt x="770122" y="3141367"/>
                </a:lnTo>
                <a:lnTo>
                  <a:pt x="758810" y="3092130"/>
                </a:lnTo>
                <a:lnTo>
                  <a:pt x="748899" y="3043038"/>
                </a:lnTo>
                <a:lnTo>
                  <a:pt x="737180" y="3013989"/>
                </a:lnTo>
                <a:lnTo>
                  <a:pt x="714143" y="2955890"/>
                </a:lnTo>
                <a:lnTo>
                  <a:pt x="691618" y="2897792"/>
                </a:lnTo>
                <a:lnTo>
                  <a:pt x="669578" y="2839692"/>
                </a:lnTo>
                <a:lnTo>
                  <a:pt x="647995" y="2781593"/>
                </a:lnTo>
                <a:lnTo>
                  <a:pt x="626842" y="2723494"/>
                </a:lnTo>
                <a:lnTo>
                  <a:pt x="606090" y="2665393"/>
                </a:lnTo>
                <a:lnTo>
                  <a:pt x="585713" y="2607293"/>
                </a:lnTo>
                <a:lnTo>
                  <a:pt x="565682" y="2549192"/>
                </a:lnTo>
                <a:lnTo>
                  <a:pt x="545970" y="2491090"/>
                </a:lnTo>
                <a:lnTo>
                  <a:pt x="514276" y="2394844"/>
                </a:lnTo>
                <a:lnTo>
                  <a:pt x="492809" y="2327448"/>
                </a:lnTo>
                <a:lnTo>
                  <a:pt x="471820" y="2259858"/>
                </a:lnTo>
                <a:lnTo>
                  <a:pt x="451306" y="2192082"/>
                </a:lnTo>
                <a:lnTo>
                  <a:pt x="431264" y="2124125"/>
                </a:lnTo>
                <a:lnTo>
                  <a:pt x="411689" y="2055995"/>
                </a:lnTo>
                <a:lnTo>
                  <a:pt x="392580" y="1987700"/>
                </a:lnTo>
                <a:lnTo>
                  <a:pt x="373931" y="1919245"/>
                </a:lnTo>
                <a:lnTo>
                  <a:pt x="355740" y="1850638"/>
                </a:lnTo>
                <a:lnTo>
                  <a:pt x="338004" y="1781886"/>
                </a:lnTo>
                <a:lnTo>
                  <a:pt x="320718" y="1712995"/>
                </a:lnTo>
                <a:lnTo>
                  <a:pt x="303879" y="1643974"/>
                </a:lnTo>
                <a:lnTo>
                  <a:pt x="287484" y="1574828"/>
                </a:lnTo>
                <a:lnTo>
                  <a:pt x="271529" y="1505565"/>
                </a:lnTo>
                <a:lnTo>
                  <a:pt x="256012" y="1436191"/>
                </a:lnTo>
                <a:lnTo>
                  <a:pt x="240927" y="1366714"/>
                </a:lnTo>
                <a:lnTo>
                  <a:pt x="226273" y="1297141"/>
                </a:lnTo>
                <a:lnTo>
                  <a:pt x="212045" y="1227478"/>
                </a:lnTo>
                <a:lnTo>
                  <a:pt x="198240" y="1157732"/>
                </a:lnTo>
                <a:lnTo>
                  <a:pt x="184854" y="1087912"/>
                </a:lnTo>
                <a:lnTo>
                  <a:pt x="177294" y="1045682"/>
                </a:lnTo>
                <a:lnTo>
                  <a:pt x="169868" y="1003387"/>
                </a:lnTo>
                <a:lnTo>
                  <a:pt x="162575" y="961031"/>
                </a:lnTo>
                <a:lnTo>
                  <a:pt x="155410" y="918616"/>
                </a:lnTo>
                <a:lnTo>
                  <a:pt x="148297" y="875699"/>
                </a:lnTo>
                <a:lnTo>
                  <a:pt x="141452" y="833626"/>
                </a:lnTo>
                <a:lnTo>
                  <a:pt x="134651" y="791057"/>
                </a:lnTo>
                <a:lnTo>
                  <a:pt x="127965" y="748444"/>
                </a:lnTo>
                <a:lnTo>
                  <a:pt x="121390" y="705789"/>
                </a:lnTo>
                <a:lnTo>
                  <a:pt x="114923" y="663097"/>
                </a:lnTo>
                <a:lnTo>
                  <a:pt x="108560" y="620370"/>
                </a:lnTo>
                <a:lnTo>
                  <a:pt x="102298" y="577612"/>
                </a:lnTo>
                <a:lnTo>
                  <a:pt x="96132" y="534827"/>
                </a:lnTo>
                <a:lnTo>
                  <a:pt x="90061" y="492018"/>
                </a:lnTo>
                <a:lnTo>
                  <a:pt x="84079" y="449189"/>
                </a:lnTo>
                <a:lnTo>
                  <a:pt x="78184" y="406342"/>
                </a:lnTo>
                <a:lnTo>
                  <a:pt x="72373" y="363482"/>
                </a:lnTo>
                <a:lnTo>
                  <a:pt x="66641" y="320611"/>
                </a:lnTo>
                <a:lnTo>
                  <a:pt x="60986" y="277734"/>
                </a:lnTo>
                <a:lnTo>
                  <a:pt x="55403" y="234853"/>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2" name="bk object 22"/>
          <p:cNvSpPr/>
          <p:nvPr/>
        </p:nvSpPr>
        <p:spPr>
          <a:xfrm>
            <a:off x="22208" y="228600"/>
            <a:ext cx="106045" cy="2927350"/>
          </a:xfrm>
          <a:custGeom>
            <a:avLst/>
            <a:gdLst/>
            <a:ahLst/>
            <a:cxnLst/>
            <a:rect l="l" t="t" r="r" b="b"/>
            <a:pathLst>
              <a:path w="106045" h="2927350">
                <a:moveTo>
                  <a:pt x="67644" y="0"/>
                </a:moveTo>
                <a:lnTo>
                  <a:pt x="53331" y="0"/>
                </a:lnTo>
                <a:lnTo>
                  <a:pt x="48417" y="62202"/>
                </a:lnTo>
                <a:lnTo>
                  <a:pt x="43796" y="124341"/>
                </a:lnTo>
                <a:lnTo>
                  <a:pt x="39459" y="186423"/>
                </a:lnTo>
                <a:lnTo>
                  <a:pt x="35397" y="248455"/>
                </a:lnTo>
                <a:lnTo>
                  <a:pt x="31601" y="310445"/>
                </a:lnTo>
                <a:lnTo>
                  <a:pt x="28060" y="372399"/>
                </a:lnTo>
                <a:lnTo>
                  <a:pt x="24767" y="434325"/>
                </a:lnTo>
                <a:lnTo>
                  <a:pt x="21714" y="496228"/>
                </a:lnTo>
                <a:lnTo>
                  <a:pt x="18891" y="558117"/>
                </a:lnTo>
                <a:lnTo>
                  <a:pt x="16290" y="619998"/>
                </a:lnTo>
                <a:lnTo>
                  <a:pt x="13904" y="681877"/>
                </a:lnTo>
                <a:lnTo>
                  <a:pt x="11725" y="743763"/>
                </a:lnTo>
                <a:lnTo>
                  <a:pt x="9746" y="805662"/>
                </a:lnTo>
                <a:lnTo>
                  <a:pt x="7958" y="867581"/>
                </a:lnTo>
                <a:lnTo>
                  <a:pt x="6354" y="929526"/>
                </a:lnTo>
                <a:lnTo>
                  <a:pt x="4928" y="991506"/>
                </a:lnTo>
                <a:lnTo>
                  <a:pt x="3672" y="1053526"/>
                </a:lnTo>
                <a:lnTo>
                  <a:pt x="2579" y="1115594"/>
                </a:lnTo>
                <a:lnTo>
                  <a:pt x="1641" y="1177716"/>
                </a:lnTo>
                <a:lnTo>
                  <a:pt x="854" y="1239901"/>
                </a:lnTo>
                <a:lnTo>
                  <a:pt x="282" y="1311076"/>
                </a:lnTo>
                <a:lnTo>
                  <a:pt x="0" y="1382186"/>
                </a:lnTo>
                <a:lnTo>
                  <a:pt x="11" y="1453249"/>
                </a:lnTo>
                <a:lnTo>
                  <a:pt x="319" y="1524261"/>
                </a:lnTo>
                <a:lnTo>
                  <a:pt x="928" y="1595231"/>
                </a:lnTo>
                <a:lnTo>
                  <a:pt x="1841" y="1666166"/>
                </a:lnTo>
                <a:lnTo>
                  <a:pt x="3062" y="1737075"/>
                </a:lnTo>
                <a:lnTo>
                  <a:pt x="4594" y="1807962"/>
                </a:lnTo>
                <a:lnTo>
                  <a:pt x="6440" y="1878836"/>
                </a:lnTo>
                <a:lnTo>
                  <a:pt x="8606" y="1949703"/>
                </a:lnTo>
                <a:lnTo>
                  <a:pt x="11093" y="2020571"/>
                </a:lnTo>
                <a:lnTo>
                  <a:pt x="13906" y="2091445"/>
                </a:lnTo>
                <a:lnTo>
                  <a:pt x="17048" y="2162332"/>
                </a:lnTo>
                <a:lnTo>
                  <a:pt x="20523" y="2233241"/>
                </a:lnTo>
                <a:lnTo>
                  <a:pt x="24335" y="2304176"/>
                </a:lnTo>
                <a:lnTo>
                  <a:pt x="28486" y="2375146"/>
                </a:lnTo>
                <a:lnTo>
                  <a:pt x="32980" y="2446158"/>
                </a:lnTo>
                <a:lnTo>
                  <a:pt x="37822" y="2517217"/>
                </a:lnTo>
                <a:lnTo>
                  <a:pt x="43015" y="2588331"/>
                </a:lnTo>
                <a:lnTo>
                  <a:pt x="48561" y="2659507"/>
                </a:lnTo>
                <a:lnTo>
                  <a:pt x="51141" y="2672147"/>
                </a:lnTo>
                <a:lnTo>
                  <a:pt x="52568" y="2684810"/>
                </a:lnTo>
                <a:lnTo>
                  <a:pt x="53183" y="2697476"/>
                </a:lnTo>
                <a:lnTo>
                  <a:pt x="53328" y="2710127"/>
                </a:lnTo>
                <a:lnTo>
                  <a:pt x="55996" y="2722740"/>
                </a:lnTo>
                <a:lnTo>
                  <a:pt x="64509" y="2760068"/>
                </a:lnTo>
                <a:lnTo>
                  <a:pt x="82652" y="2833576"/>
                </a:lnTo>
                <a:lnTo>
                  <a:pt x="85670" y="2845826"/>
                </a:lnTo>
                <a:lnTo>
                  <a:pt x="97250" y="2895286"/>
                </a:lnTo>
                <a:lnTo>
                  <a:pt x="101039" y="2917698"/>
                </a:lnTo>
                <a:lnTo>
                  <a:pt x="101039" y="2922270"/>
                </a:lnTo>
                <a:lnTo>
                  <a:pt x="105810" y="2926841"/>
                </a:lnTo>
                <a:lnTo>
                  <a:pt x="95792" y="2831353"/>
                </a:lnTo>
                <a:lnTo>
                  <a:pt x="81479" y="2696140"/>
                </a:lnTo>
                <a:lnTo>
                  <a:pt x="77186" y="2654935"/>
                </a:lnTo>
                <a:lnTo>
                  <a:pt x="71604" y="2584411"/>
                </a:lnTo>
                <a:lnTo>
                  <a:pt x="66308" y="2513884"/>
                </a:lnTo>
                <a:lnTo>
                  <a:pt x="61299" y="2443350"/>
                </a:lnTo>
                <a:lnTo>
                  <a:pt x="56576" y="2372806"/>
                </a:lnTo>
                <a:lnTo>
                  <a:pt x="52139" y="2302248"/>
                </a:lnTo>
                <a:lnTo>
                  <a:pt x="47989" y="2231672"/>
                </a:lnTo>
                <a:lnTo>
                  <a:pt x="44124" y="2161077"/>
                </a:lnTo>
                <a:lnTo>
                  <a:pt x="40546" y="2090457"/>
                </a:lnTo>
                <a:lnTo>
                  <a:pt x="37254" y="2019810"/>
                </a:lnTo>
                <a:lnTo>
                  <a:pt x="34249" y="1949132"/>
                </a:lnTo>
                <a:lnTo>
                  <a:pt x="31530" y="1878420"/>
                </a:lnTo>
                <a:lnTo>
                  <a:pt x="29096" y="1807670"/>
                </a:lnTo>
                <a:lnTo>
                  <a:pt x="26950" y="1736879"/>
                </a:lnTo>
                <a:lnTo>
                  <a:pt x="25089" y="1666043"/>
                </a:lnTo>
                <a:lnTo>
                  <a:pt x="23515" y="1595159"/>
                </a:lnTo>
                <a:lnTo>
                  <a:pt x="22227" y="1524224"/>
                </a:lnTo>
                <a:lnTo>
                  <a:pt x="21225" y="1453234"/>
                </a:lnTo>
                <a:lnTo>
                  <a:pt x="20509" y="1382186"/>
                </a:lnTo>
                <a:lnTo>
                  <a:pt x="20080" y="1311076"/>
                </a:lnTo>
                <a:lnTo>
                  <a:pt x="19937" y="1239901"/>
                </a:lnTo>
                <a:lnTo>
                  <a:pt x="20725" y="1177683"/>
                </a:lnTo>
                <a:lnTo>
                  <a:pt x="21661" y="1115467"/>
                </a:lnTo>
                <a:lnTo>
                  <a:pt x="22749" y="1053256"/>
                </a:lnTo>
                <a:lnTo>
                  <a:pt x="23992" y="991055"/>
                </a:lnTo>
                <a:lnTo>
                  <a:pt x="25395" y="928866"/>
                </a:lnTo>
                <a:lnTo>
                  <a:pt x="26960" y="866693"/>
                </a:lnTo>
                <a:lnTo>
                  <a:pt x="28691" y="804540"/>
                </a:lnTo>
                <a:lnTo>
                  <a:pt x="30592" y="742410"/>
                </a:lnTo>
                <a:lnTo>
                  <a:pt x="32665" y="680307"/>
                </a:lnTo>
                <a:lnTo>
                  <a:pt x="34914" y="618236"/>
                </a:lnTo>
                <a:lnTo>
                  <a:pt x="37341" y="556198"/>
                </a:lnTo>
                <a:lnTo>
                  <a:pt x="39950" y="494198"/>
                </a:lnTo>
                <a:lnTo>
                  <a:pt x="42744" y="432240"/>
                </a:lnTo>
                <a:lnTo>
                  <a:pt x="45723" y="370327"/>
                </a:lnTo>
                <a:lnTo>
                  <a:pt x="48892" y="308463"/>
                </a:lnTo>
                <a:lnTo>
                  <a:pt x="52252" y="246651"/>
                </a:lnTo>
                <a:lnTo>
                  <a:pt x="55806" y="184895"/>
                </a:lnTo>
                <a:lnTo>
                  <a:pt x="59554" y="123199"/>
                </a:lnTo>
                <a:lnTo>
                  <a:pt x="63500" y="61566"/>
                </a:lnTo>
                <a:lnTo>
                  <a:pt x="6764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3" name="bk object 23"/>
          <p:cNvSpPr/>
          <p:nvPr/>
        </p:nvSpPr>
        <p:spPr>
          <a:xfrm>
            <a:off x="82296" y="2945155"/>
            <a:ext cx="70485" cy="481965"/>
          </a:xfrm>
          <a:custGeom>
            <a:avLst/>
            <a:gdLst/>
            <a:ahLst/>
            <a:cxnLst/>
            <a:rect l="l" t="t" r="r" b="b"/>
            <a:pathLst>
              <a:path w="70485" h="481964">
                <a:moveTo>
                  <a:pt x="0" y="0"/>
                </a:moveTo>
                <a:lnTo>
                  <a:pt x="3611" y="39163"/>
                </a:lnTo>
                <a:lnTo>
                  <a:pt x="7824" y="90759"/>
                </a:lnTo>
                <a:lnTo>
                  <a:pt x="13691" y="167685"/>
                </a:lnTo>
                <a:lnTo>
                  <a:pt x="15733" y="193417"/>
                </a:lnTo>
                <a:lnTo>
                  <a:pt x="19053" y="232280"/>
                </a:lnTo>
                <a:lnTo>
                  <a:pt x="70484" y="481738"/>
                </a:lnTo>
                <a:lnTo>
                  <a:pt x="68624" y="457208"/>
                </a:lnTo>
                <a:lnTo>
                  <a:pt x="64490" y="405646"/>
                </a:lnTo>
                <a:lnTo>
                  <a:pt x="58708" y="337823"/>
                </a:lnTo>
                <a:lnTo>
                  <a:pt x="55007" y="296099"/>
                </a:lnTo>
                <a:lnTo>
                  <a:pt x="49913" y="240158"/>
                </a:lnTo>
                <a:lnTo>
                  <a:pt x="43031" y="207645"/>
                </a:lnTo>
                <a:lnTo>
                  <a:pt x="43031" y="198500"/>
                </a:lnTo>
                <a:lnTo>
                  <a:pt x="35369" y="159955"/>
                </a:lnTo>
                <a:lnTo>
                  <a:pt x="27139" y="122233"/>
                </a:lnTo>
                <a:lnTo>
                  <a:pt x="13087" y="60658"/>
                </a:lnTo>
                <a:lnTo>
                  <a:pt x="10340" y="48472"/>
                </a:lnTo>
                <a:lnTo>
                  <a:pt x="7643" y="36312"/>
                </a:lnTo>
                <a:lnTo>
                  <a:pt x="5010" y="24170"/>
                </a:lnTo>
                <a:lnTo>
                  <a:pt x="2452" y="1204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4" name="bk object 24"/>
          <p:cNvSpPr/>
          <p:nvPr/>
        </p:nvSpPr>
        <p:spPr>
          <a:xfrm>
            <a:off x="768113" y="5478653"/>
            <a:ext cx="191135" cy="1022350"/>
          </a:xfrm>
          <a:custGeom>
            <a:avLst/>
            <a:gdLst/>
            <a:ahLst/>
            <a:cxnLst/>
            <a:rect l="l" t="t" r="r" b="b"/>
            <a:pathLst>
              <a:path w="191134" h="1022350">
                <a:moveTo>
                  <a:pt x="0" y="0"/>
                </a:moveTo>
                <a:lnTo>
                  <a:pt x="276" y="42905"/>
                </a:lnTo>
                <a:lnTo>
                  <a:pt x="1087" y="85812"/>
                </a:lnTo>
                <a:lnTo>
                  <a:pt x="2403" y="128722"/>
                </a:lnTo>
                <a:lnTo>
                  <a:pt x="4198" y="171632"/>
                </a:lnTo>
                <a:lnTo>
                  <a:pt x="6442" y="214544"/>
                </a:lnTo>
                <a:lnTo>
                  <a:pt x="9107" y="257456"/>
                </a:lnTo>
                <a:lnTo>
                  <a:pt x="12165" y="300369"/>
                </a:lnTo>
                <a:lnTo>
                  <a:pt x="15589" y="343282"/>
                </a:lnTo>
                <a:lnTo>
                  <a:pt x="19349" y="386195"/>
                </a:lnTo>
                <a:lnTo>
                  <a:pt x="23418" y="429107"/>
                </a:lnTo>
                <a:lnTo>
                  <a:pt x="30147" y="479875"/>
                </a:lnTo>
                <a:lnTo>
                  <a:pt x="37325" y="529772"/>
                </a:lnTo>
                <a:lnTo>
                  <a:pt x="45228" y="580572"/>
                </a:lnTo>
                <a:lnTo>
                  <a:pt x="53763" y="631434"/>
                </a:lnTo>
                <a:lnTo>
                  <a:pt x="62930" y="682171"/>
                </a:lnTo>
                <a:lnTo>
                  <a:pt x="72731" y="732597"/>
                </a:lnTo>
                <a:lnTo>
                  <a:pt x="83871" y="777762"/>
                </a:lnTo>
                <a:lnTo>
                  <a:pt x="98428" y="813200"/>
                </a:lnTo>
                <a:lnTo>
                  <a:pt x="103340" y="825013"/>
                </a:lnTo>
                <a:lnTo>
                  <a:pt x="108011" y="836825"/>
                </a:lnTo>
                <a:lnTo>
                  <a:pt x="112282" y="848638"/>
                </a:lnTo>
                <a:lnTo>
                  <a:pt x="117794" y="860495"/>
                </a:lnTo>
                <a:lnTo>
                  <a:pt x="123197" y="872238"/>
                </a:lnTo>
                <a:lnTo>
                  <a:pt x="128508" y="883884"/>
                </a:lnTo>
                <a:lnTo>
                  <a:pt x="133743" y="895450"/>
                </a:lnTo>
                <a:lnTo>
                  <a:pt x="164464" y="964074"/>
                </a:lnTo>
                <a:lnTo>
                  <a:pt x="169621" y="975537"/>
                </a:lnTo>
                <a:lnTo>
                  <a:pt x="174832" y="987050"/>
                </a:lnTo>
                <a:lnTo>
                  <a:pt x="180113" y="998631"/>
                </a:lnTo>
                <a:lnTo>
                  <a:pt x="185479" y="1010295"/>
                </a:lnTo>
                <a:lnTo>
                  <a:pt x="190949" y="1022060"/>
                </a:lnTo>
                <a:lnTo>
                  <a:pt x="187714" y="1011086"/>
                </a:lnTo>
                <a:lnTo>
                  <a:pt x="184121" y="998396"/>
                </a:lnTo>
                <a:lnTo>
                  <a:pt x="180310" y="985470"/>
                </a:lnTo>
                <a:lnTo>
                  <a:pt x="171686" y="956749"/>
                </a:lnTo>
                <a:lnTo>
                  <a:pt x="163373" y="928131"/>
                </a:lnTo>
                <a:lnTo>
                  <a:pt x="147658" y="871183"/>
                </a:lnTo>
                <a:lnTo>
                  <a:pt x="133123" y="814584"/>
                </a:lnTo>
                <a:lnTo>
                  <a:pt x="119726" y="758291"/>
                </a:lnTo>
                <a:lnTo>
                  <a:pt x="107425" y="702259"/>
                </a:lnTo>
                <a:lnTo>
                  <a:pt x="96178" y="646445"/>
                </a:lnTo>
                <a:lnTo>
                  <a:pt x="85943" y="590805"/>
                </a:lnTo>
                <a:lnTo>
                  <a:pt x="76676" y="535297"/>
                </a:lnTo>
                <a:lnTo>
                  <a:pt x="68247" y="479222"/>
                </a:lnTo>
                <a:lnTo>
                  <a:pt x="60883" y="424497"/>
                </a:lnTo>
                <a:lnTo>
                  <a:pt x="53934" y="342231"/>
                </a:lnTo>
                <a:lnTo>
                  <a:pt x="48668" y="277372"/>
                </a:lnTo>
                <a:lnTo>
                  <a:pt x="45037" y="229138"/>
                </a:lnTo>
                <a:lnTo>
                  <a:pt x="41784" y="181152"/>
                </a:lnTo>
                <a:lnTo>
                  <a:pt x="39006" y="133321"/>
                </a:lnTo>
                <a:lnTo>
                  <a:pt x="37465" y="101473"/>
                </a:lnTo>
                <a:lnTo>
                  <a:pt x="37465" y="96901"/>
                </a:lnTo>
                <a:lnTo>
                  <a:pt x="32778" y="92202"/>
                </a:lnTo>
                <a:lnTo>
                  <a:pt x="32778" y="83058"/>
                </a:lnTo>
                <a:lnTo>
                  <a:pt x="28527" y="71244"/>
                </a:lnTo>
                <a:lnTo>
                  <a:pt x="23868" y="59431"/>
                </a:lnTo>
                <a:lnTo>
                  <a:pt x="18964" y="47618"/>
                </a:lnTo>
                <a:lnTo>
                  <a:pt x="13976" y="35804"/>
                </a:lnTo>
                <a:lnTo>
                  <a:pt x="9066" y="23991"/>
                </a:lnTo>
                <a:lnTo>
                  <a:pt x="4394" y="1217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5" name="bk object 25"/>
          <p:cNvSpPr/>
          <p:nvPr/>
        </p:nvSpPr>
        <p:spPr>
          <a:xfrm>
            <a:off x="777257" y="1399439"/>
            <a:ext cx="2075815" cy="4048125"/>
          </a:xfrm>
          <a:custGeom>
            <a:avLst/>
            <a:gdLst/>
            <a:ahLst/>
            <a:cxnLst/>
            <a:rect l="l" t="t" r="r" b="b"/>
            <a:pathLst>
              <a:path w="2075814" h="4048125">
                <a:moveTo>
                  <a:pt x="2075688" y="0"/>
                </a:moveTo>
                <a:lnTo>
                  <a:pt x="2043055" y="29055"/>
                </a:lnTo>
                <a:lnTo>
                  <a:pt x="2000989" y="67979"/>
                </a:lnTo>
                <a:lnTo>
                  <a:pt x="1949811" y="117226"/>
                </a:lnTo>
                <a:lnTo>
                  <a:pt x="1919364" y="147250"/>
                </a:lnTo>
                <a:lnTo>
                  <a:pt x="1848780" y="217904"/>
                </a:lnTo>
                <a:lnTo>
                  <a:pt x="1810018" y="257787"/>
                </a:lnTo>
                <a:lnTo>
                  <a:pt x="1771269" y="298767"/>
                </a:lnTo>
                <a:lnTo>
                  <a:pt x="1732519" y="340845"/>
                </a:lnTo>
                <a:lnTo>
                  <a:pt x="1693757" y="384020"/>
                </a:lnTo>
                <a:lnTo>
                  <a:pt x="1674367" y="406019"/>
                </a:lnTo>
                <a:lnTo>
                  <a:pt x="1635765" y="447719"/>
                </a:lnTo>
                <a:lnTo>
                  <a:pt x="1597472" y="489688"/>
                </a:lnTo>
                <a:lnTo>
                  <a:pt x="1559513" y="531927"/>
                </a:lnTo>
                <a:lnTo>
                  <a:pt x="1521917" y="574437"/>
                </a:lnTo>
                <a:lnTo>
                  <a:pt x="1484709" y="617220"/>
                </a:lnTo>
                <a:lnTo>
                  <a:pt x="1447916" y="660277"/>
                </a:lnTo>
                <a:lnTo>
                  <a:pt x="1411566" y="703609"/>
                </a:lnTo>
                <a:lnTo>
                  <a:pt x="1375684" y="747220"/>
                </a:lnTo>
                <a:lnTo>
                  <a:pt x="1340297" y="791109"/>
                </a:lnTo>
                <a:lnTo>
                  <a:pt x="1270274" y="880379"/>
                </a:lnTo>
                <a:lnTo>
                  <a:pt x="1235403" y="925691"/>
                </a:lnTo>
                <a:lnTo>
                  <a:pt x="1200831" y="971217"/>
                </a:lnTo>
                <a:lnTo>
                  <a:pt x="1166569" y="1016961"/>
                </a:lnTo>
                <a:lnTo>
                  <a:pt x="1132625" y="1062926"/>
                </a:lnTo>
                <a:lnTo>
                  <a:pt x="1099011" y="1109116"/>
                </a:lnTo>
                <a:lnTo>
                  <a:pt x="1065737" y="1155535"/>
                </a:lnTo>
                <a:lnTo>
                  <a:pt x="1032813" y="1202185"/>
                </a:lnTo>
                <a:lnTo>
                  <a:pt x="1000250" y="1249070"/>
                </a:lnTo>
                <a:lnTo>
                  <a:pt x="968057" y="1296193"/>
                </a:lnTo>
                <a:lnTo>
                  <a:pt x="936245" y="1343559"/>
                </a:lnTo>
                <a:lnTo>
                  <a:pt x="904825" y="1391170"/>
                </a:lnTo>
                <a:lnTo>
                  <a:pt x="873806" y="1439029"/>
                </a:lnTo>
                <a:lnTo>
                  <a:pt x="843199" y="1487141"/>
                </a:lnTo>
                <a:lnTo>
                  <a:pt x="813014" y="1535509"/>
                </a:lnTo>
                <a:lnTo>
                  <a:pt x="783261" y="1584136"/>
                </a:lnTo>
                <a:lnTo>
                  <a:pt x="753952" y="1633025"/>
                </a:lnTo>
                <a:lnTo>
                  <a:pt x="725095" y="1682180"/>
                </a:lnTo>
                <a:lnTo>
                  <a:pt x="696701" y="1731604"/>
                </a:lnTo>
                <a:lnTo>
                  <a:pt x="668782" y="1781302"/>
                </a:lnTo>
                <a:lnTo>
                  <a:pt x="640665" y="1830621"/>
                </a:lnTo>
                <a:lnTo>
                  <a:pt x="613038" y="1880276"/>
                </a:lnTo>
                <a:lnTo>
                  <a:pt x="585909" y="1930254"/>
                </a:lnTo>
                <a:lnTo>
                  <a:pt x="559285" y="1980547"/>
                </a:lnTo>
                <a:lnTo>
                  <a:pt x="533171" y="2031144"/>
                </a:lnTo>
                <a:lnTo>
                  <a:pt x="507577" y="2082035"/>
                </a:lnTo>
                <a:lnTo>
                  <a:pt x="482507" y="2133210"/>
                </a:lnTo>
                <a:lnTo>
                  <a:pt x="457969" y="2184658"/>
                </a:lnTo>
                <a:lnTo>
                  <a:pt x="433971" y="2236369"/>
                </a:lnTo>
                <a:lnTo>
                  <a:pt x="410519" y="2288333"/>
                </a:lnTo>
                <a:lnTo>
                  <a:pt x="387620" y="2340540"/>
                </a:lnTo>
                <a:lnTo>
                  <a:pt x="365281" y="2392980"/>
                </a:lnTo>
                <a:lnTo>
                  <a:pt x="343509" y="2445643"/>
                </a:lnTo>
                <a:lnTo>
                  <a:pt x="322311" y="2498517"/>
                </a:lnTo>
                <a:lnTo>
                  <a:pt x="301695" y="2551594"/>
                </a:lnTo>
                <a:lnTo>
                  <a:pt x="281666" y="2604863"/>
                </a:lnTo>
                <a:lnTo>
                  <a:pt x="262232" y="2658313"/>
                </a:lnTo>
                <a:lnTo>
                  <a:pt x="243399" y="2711936"/>
                </a:lnTo>
                <a:lnTo>
                  <a:pt x="225176" y="2765719"/>
                </a:lnTo>
                <a:lnTo>
                  <a:pt x="207568" y="2819654"/>
                </a:lnTo>
                <a:lnTo>
                  <a:pt x="189927" y="2874397"/>
                </a:lnTo>
                <a:lnTo>
                  <a:pt x="172988" y="2929282"/>
                </a:lnTo>
                <a:lnTo>
                  <a:pt x="156762" y="2984308"/>
                </a:lnTo>
                <a:lnTo>
                  <a:pt x="141258" y="3039473"/>
                </a:lnTo>
                <a:lnTo>
                  <a:pt x="126489" y="3094779"/>
                </a:lnTo>
                <a:lnTo>
                  <a:pt x="112462" y="3150225"/>
                </a:lnTo>
                <a:lnTo>
                  <a:pt x="99190" y="3205811"/>
                </a:lnTo>
                <a:lnTo>
                  <a:pt x="86683" y="3261536"/>
                </a:lnTo>
                <a:lnTo>
                  <a:pt x="74950" y="3317401"/>
                </a:lnTo>
                <a:lnTo>
                  <a:pt x="64003" y="3373405"/>
                </a:lnTo>
                <a:lnTo>
                  <a:pt x="53851" y="3429548"/>
                </a:lnTo>
                <a:lnTo>
                  <a:pt x="44505" y="3485830"/>
                </a:lnTo>
                <a:lnTo>
                  <a:pt x="35976" y="3542251"/>
                </a:lnTo>
                <a:lnTo>
                  <a:pt x="28273" y="3598810"/>
                </a:lnTo>
                <a:lnTo>
                  <a:pt x="21408" y="3655508"/>
                </a:lnTo>
                <a:lnTo>
                  <a:pt x="15389" y="3712344"/>
                </a:lnTo>
                <a:lnTo>
                  <a:pt x="10229" y="3769317"/>
                </a:lnTo>
                <a:lnTo>
                  <a:pt x="5937" y="3826428"/>
                </a:lnTo>
                <a:lnTo>
                  <a:pt x="2495" y="3884331"/>
                </a:lnTo>
                <a:lnTo>
                  <a:pt x="0" y="3941064"/>
                </a:lnTo>
                <a:lnTo>
                  <a:pt x="0" y="3964051"/>
                </a:lnTo>
                <a:lnTo>
                  <a:pt x="3769" y="3975568"/>
                </a:lnTo>
                <a:lnTo>
                  <a:pt x="7608" y="3987464"/>
                </a:lnTo>
                <a:lnTo>
                  <a:pt x="20237" y="4024013"/>
                </a:lnTo>
                <a:lnTo>
                  <a:pt x="30272" y="4047682"/>
                </a:lnTo>
                <a:lnTo>
                  <a:pt x="30908" y="4035784"/>
                </a:lnTo>
                <a:lnTo>
                  <a:pt x="32127" y="3987464"/>
                </a:lnTo>
                <a:lnTo>
                  <a:pt x="32283" y="3941064"/>
                </a:lnTo>
                <a:lnTo>
                  <a:pt x="34845" y="3883677"/>
                </a:lnTo>
                <a:lnTo>
                  <a:pt x="38211" y="3827675"/>
                </a:lnTo>
                <a:lnTo>
                  <a:pt x="42482" y="3771104"/>
                </a:lnTo>
                <a:lnTo>
                  <a:pt x="47599" y="3714624"/>
                </a:lnTo>
                <a:lnTo>
                  <a:pt x="53547" y="3658240"/>
                </a:lnTo>
                <a:lnTo>
                  <a:pt x="60308" y="3601962"/>
                </a:lnTo>
                <a:lnTo>
                  <a:pt x="67864" y="3545794"/>
                </a:lnTo>
                <a:lnTo>
                  <a:pt x="76198" y="3489744"/>
                </a:lnTo>
                <a:lnTo>
                  <a:pt x="85294" y="3433819"/>
                </a:lnTo>
                <a:lnTo>
                  <a:pt x="95134" y="3378025"/>
                </a:lnTo>
                <a:lnTo>
                  <a:pt x="105700" y="3322369"/>
                </a:lnTo>
                <a:lnTo>
                  <a:pt x="116975" y="3266858"/>
                </a:lnTo>
                <a:lnTo>
                  <a:pt x="128942" y="3211499"/>
                </a:lnTo>
                <a:lnTo>
                  <a:pt x="141583" y="3156298"/>
                </a:lnTo>
                <a:lnTo>
                  <a:pt x="154882" y="3101262"/>
                </a:lnTo>
                <a:lnTo>
                  <a:pt x="168821" y="3046398"/>
                </a:lnTo>
                <a:lnTo>
                  <a:pt x="183383" y="2991713"/>
                </a:lnTo>
                <a:lnTo>
                  <a:pt x="198550" y="2937213"/>
                </a:lnTo>
                <a:lnTo>
                  <a:pt x="214305" y="2882906"/>
                </a:lnTo>
                <a:lnTo>
                  <a:pt x="230631" y="2828798"/>
                </a:lnTo>
                <a:lnTo>
                  <a:pt x="248239" y="2774914"/>
                </a:lnTo>
                <a:lnTo>
                  <a:pt x="266458" y="2721237"/>
                </a:lnTo>
                <a:lnTo>
                  <a:pt x="285280" y="2667769"/>
                </a:lnTo>
                <a:lnTo>
                  <a:pt x="304694" y="2614508"/>
                </a:lnTo>
                <a:lnTo>
                  <a:pt x="324689" y="2561455"/>
                </a:lnTo>
                <a:lnTo>
                  <a:pt x="345255" y="2508609"/>
                </a:lnTo>
                <a:lnTo>
                  <a:pt x="366382" y="2455971"/>
                </a:lnTo>
                <a:lnTo>
                  <a:pt x="388059" y="2403541"/>
                </a:lnTo>
                <a:lnTo>
                  <a:pt x="410276" y="2351318"/>
                </a:lnTo>
                <a:lnTo>
                  <a:pt x="433022" y="2299303"/>
                </a:lnTo>
                <a:lnTo>
                  <a:pt x="456287" y="2247495"/>
                </a:lnTo>
                <a:lnTo>
                  <a:pt x="480062" y="2195896"/>
                </a:lnTo>
                <a:lnTo>
                  <a:pt x="504334" y="2144503"/>
                </a:lnTo>
                <a:lnTo>
                  <a:pt x="529095" y="2093319"/>
                </a:lnTo>
                <a:lnTo>
                  <a:pt x="554333" y="2042342"/>
                </a:lnTo>
                <a:lnTo>
                  <a:pt x="580038" y="1991573"/>
                </a:lnTo>
                <a:lnTo>
                  <a:pt x="606200" y="1941011"/>
                </a:lnTo>
                <a:lnTo>
                  <a:pt x="632809" y="1890657"/>
                </a:lnTo>
                <a:lnTo>
                  <a:pt x="659853" y="1840511"/>
                </a:lnTo>
                <a:lnTo>
                  <a:pt x="687323" y="1790573"/>
                </a:lnTo>
                <a:lnTo>
                  <a:pt x="715192" y="1740857"/>
                </a:lnTo>
                <a:lnTo>
                  <a:pt x="743470" y="1691416"/>
                </a:lnTo>
                <a:lnTo>
                  <a:pt x="772151" y="1642247"/>
                </a:lnTo>
                <a:lnTo>
                  <a:pt x="801228" y="1593345"/>
                </a:lnTo>
                <a:lnTo>
                  <a:pt x="830695" y="1544706"/>
                </a:lnTo>
                <a:lnTo>
                  <a:pt x="860543" y="1496329"/>
                </a:lnTo>
                <a:lnTo>
                  <a:pt x="890766" y="1448208"/>
                </a:lnTo>
                <a:lnTo>
                  <a:pt x="921357" y="1400341"/>
                </a:lnTo>
                <a:lnTo>
                  <a:pt x="952309" y="1352724"/>
                </a:lnTo>
                <a:lnTo>
                  <a:pt x="983615" y="1305353"/>
                </a:lnTo>
                <a:lnTo>
                  <a:pt x="1015267" y="1258225"/>
                </a:lnTo>
                <a:lnTo>
                  <a:pt x="1047259" y="1211337"/>
                </a:lnTo>
                <a:lnTo>
                  <a:pt x="1079583" y="1164684"/>
                </a:lnTo>
                <a:lnTo>
                  <a:pt x="1112233" y="1118264"/>
                </a:lnTo>
                <a:lnTo>
                  <a:pt x="1145202" y="1072072"/>
                </a:lnTo>
                <a:lnTo>
                  <a:pt x="1178482" y="1026106"/>
                </a:lnTo>
                <a:lnTo>
                  <a:pt x="1212067" y="980361"/>
                </a:lnTo>
                <a:lnTo>
                  <a:pt x="1245949" y="934835"/>
                </a:lnTo>
                <a:lnTo>
                  <a:pt x="1280121" y="889523"/>
                </a:lnTo>
                <a:lnTo>
                  <a:pt x="1314577" y="844423"/>
                </a:lnTo>
                <a:lnTo>
                  <a:pt x="1349440" y="800156"/>
                </a:lnTo>
                <a:lnTo>
                  <a:pt x="1384803" y="755938"/>
                </a:lnTo>
                <a:lnTo>
                  <a:pt x="1420610" y="711825"/>
                </a:lnTo>
                <a:lnTo>
                  <a:pt x="1456804" y="667874"/>
                </a:lnTo>
                <a:lnTo>
                  <a:pt x="1493329" y="624141"/>
                </a:lnTo>
                <a:lnTo>
                  <a:pt x="1530128" y="580682"/>
                </a:lnTo>
                <a:lnTo>
                  <a:pt x="1567145" y="537554"/>
                </a:lnTo>
                <a:lnTo>
                  <a:pt x="1604323" y="494813"/>
                </a:lnTo>
                <a:lnTo>
                  <a:pt x="1641607" y="452515"/>
                </a:lnTo>
                <a:lnTo>
                  <a:pt x="1678939" y="410717"/>
                </a:lnTo>
                <a:lnTo>
                  <a:pt x="1708021" y="379301"/>
                </a:lnTo>
                <a:lnTo>
                  <a:pt x="1795215" y="284101"/>
                </a:lnTo>
                <a:lnTo>
                  <a:pt x="1833969" y="242797"/>
                </a:lnTo>
                <a:lnTo>
                  <a:pt x="1863046" y="212819"/>
                </a:lnTo>
                <a:lnTo>
                  <a:pt x="1954145" y="121916"/>
                </a:lnTo>
                <a:lnTo>
                  <a:pt x="2004336" y="72643"/>
                </a:lnTo>
                <a:lnTo>
                  <a:pt x="2034647" y="43394"/>
                </a:lnTo>
                <a:lnTo>
                  <a:pt x="2065339" y="14269"/>
                </a:lnTo>
                <a:lnTo>
                  <a:pt x="2075688" y="4572"/>
                </a:lnTo>
                <a:lnTo>
                  <a:pt x="2075688"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6" name="bk object 26"/>
          <p:cNvSpPr/>
          <p:nvPr/>
        </p:nvSpPr>
        <p:spPr>
          <a:xfrm>
            <a:off x="923561" y="6530454"/>
            <a:ext cx="159385" cy="327660"/>
          </a:xfrm>
          <a:custGeom>
            <a:avLst/>
            <a:gdLst/>
            <a:ahLst/>
            <a:cxnLst/>
            <a:rect l="l" t="t" r="r" b="b"/>
            <a:pathLst>
              <a:path w="159384" h="327659">
                <a:moveTo>
                  <a:pt x="0" y="0"/>
                </a:moveTo>
                <a:lnTo>
                  <a:pt x="15432" y="50345"/>
                </a:lnTo>
                <a:lnTo>
                  <a:pt x="32039" y="101130"/>
                </a:lnTo>
                <a:lnTo>
                  <a:pt x="49726" y="152165"/>
                </a:lnTo>
                <a:lnTo>
                  <a:pt x="68396" y="203264"/>
                </a:lnTo>
                <a:lnTo>
                  <a:pt x="87953" y="254238"/>
                </a:lnTo>
                <a:lnTo>
                  <a:pt x="108303" y="304899"/>
                </a:lnTo>
                <a:lnTo>
                  <a:pt x="117705" y="327544"/>
                </a:lnTo>
                <a:lnTo>
                  <a:pt x="159056" y="327544"/>
                </a:lnTo>
                <a:lnTo>
                  <a:pt x="147637" y="304899"/>
                </a:lnTo>
                <a:lnTo>
                  <a:pt x="130750" y="271169"/>
                </a:lnTo>
                <a:lnTo>
                  <a:pt x="97167" y="203264"/>
                </a:lnTo>
                <a:lnTo>
                  <a:pt x="64029" y="135137"/>
                </a:lnTo>
                <a:lnTo>
                  <a:pt x="31563" y="67234"/>
                </a:lnTo>
                <a:lnTo>
                  <a:pt x="7793" y="1672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7" name="bk object 27"/>
          <p:cNvSpPr/>
          <p:nvPr/>
        </p:nvSpPr>
        <p:spPr>
          <a:xfrm>
            <a:off x="768117" y="5367563"/>
            <a:ext cx="36831" cy="207645"/>
          </a:xfrm>
          <a:custGeom>
            <a:avLst/>
            <a:gdLst/>
            <a:ahLst/>
            <a:cxnLst/>
            <a:rect l="l" t="t" r="r" b="b"/>
            <a:pathLst>
              <a:path w="36829" h="207645">
                <a:moveTo>
                  <a:pt x="7117" y="0"/>
                </a:moveTo>
                <a:lnTo>
                  <a:pt x="1140" y="47824"/>
                </a:lnTo>
                <a:lnTo>
                  <a:pt x="0" y="100417"/>
                </a:lnTo>
                <a:lnTo>
                  <a:pt x="3749" y="114677"/>
                </a:lnTo>
                <a:lnTo>
                  <a:pt x="7839" y="128004"/>
                </a:lnTo>
                <a:lnTo>
                  <a:pt x="12150" y="140538"/>
                </a:lnTo>
                <a:lnTo>
                  <a:pt x="16564" y="152416"/>
                </a:lnTo>
                <a:lnTo>
                  <a:pt x="25230" y="174757"/>
                </a:lnTo>
                <a:lnTo>
                  <a:pt x="29245" y="185497"/>
                </a:lnTo>
                <a:lnTo>
                  <a:pt x="31999" y="193412"/>
                </a:lnTo>
                <a:lnTo>
                  <a:pt x="31999" y="202556"/>
                </a:lnTo>
                <a:lnTo>
                  <a:pt x="36571" y="207128"/>
                </a:lnTo>
                <a:lnTo>
                  <a:pt x="36571" y="84869"/>
                </a:lnTo>
                <a:lnTo>
                  <a:pt x="31459" y="72032"/>
                </a:lnTo>
                <a:lnTo>
                  <a:pt x="26747" y="59360"/>
                </a:lnTo>
                <a:lnTo>
                  <a:pt x="22378" y="46895"/>
                </a:lnTo>
                <a:lnTo>
                  <a:pt x="18289" y="34682"/>
                </a:lnTo>
                <a:lnTo>
                  <a:pt x="14423" y="22766"/>
                </a:lnTo>
                <a:lnTo>
                  <a:pt x="7117"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8" name="bk object 28"/>
          <p:cNvSpPr/>
          <p:nvPr/>
        </p:nvSpPr>
        <p:spPr>
          <a:xfrm>
            <a:off x="854561" y="6258756"/>
            <a:ext cx="229235" cy="599440"/>
          </a:xfrm>
          <a:custGeom>
            <a:avLst/>
            <a:gdLst/>
            <a:ahLst/>
            <a:cxnLst/>
            <a:rect l="l" t="t" r="r" b="b"/>
            <a:pathLst>
              <a:path w="229234" h="599440">
                <a:moveTo>
                  <a:pt x="0" y="0"/>
                </a:moveTo>
                <a:lnTo>
                  <a:pt x="8160" y="45606"/>
                </a:lnTo>
                <a:lnTo>
                  <a:pt x="18911" y="94234"/>
                </a:lnTo>
                <a:lnTo>
                  <a:pt x="28477" y="132127"/>
                </a:lnTo>
                <a:lnTo>
                  <a:pt x="39177" y="170801"/>
                </a:lnTo>
                <a:lnTo>
                  <a:pt x="46871" y="196823"/>
                </a:lnTo>
                <a:lnTo>
                  <a:pt x="50610" y="212513"/>
                </a:lnTo>
                <a:lnTo>
                  <a:pt x="63815" y="259882"/>
                </a:lnTo>
                <a:lnTo>
                  <a:pt x="83255" y="304671"/>
                </a:lnTo>
                <a:lnTo>
                  <a:pt x="106939" y="356037"/>
                </a:lnTo>
                <a:lnTo>
                  <a:pt x="130954" y="407378"/>
                </a:lnTo>
                <a:lnTo>
                  <a:pt x="163374" y="475588"/>
                </a:lnTo>
                <a:lnTo>
                  <a:pt x="196110" y="543258"/>
                </a:lnTo>
                <a:lnTo>
                  <a:pt x="223623" y="599242"/>
                </a:lnTo>
                <a:lnTo>
                  <a:pt x="229054" y="599242"/>
                </a:lnTo>
                <a:lnTo>
                  <a:pt x="226098" y="592137"/>
                </a:lnTo>
                <a:lnTo>
                  <a:pt x="218756" y="574165"/>
                </a:lnTo>
                <a:lnTo>
                  <a:pt x="204459" y="538198"/>
                </a:lnTo>
                <a:lnTo>
                  <a:pt x="190656" y="502176"/>
                </a:lnTo>
                <a:lnTo>
                  <a:pt x="177320" y="466071"/>
                </a:lnTo>
                <a:lnTo>
                  <a:pt x="164422" y="429855"/>
                </a:lnTo>
                <a:lnTo>
                  <a:pt x="151936" y="393501"/>
                </a:lnTo>
                <a:lnTo>
                  <a:pt x="139834" y="356980"/>
                </a:lnTo>
                <a:lnTo>
                  <a:pt x="128089" y="320266"/>
                </a:lnTo>
                <a:lnTo>
                  <a:pt x="116672" y="283330"/>
                </a:lnTo>
                <a:lnTo>
                  <a:pt x="105558" y="246145"/>
                </a:lnTo>
                <a:lnTo>
                  <a:pt x="100159" y="234292"/>
                </a:lnTo>
                <a:lnTo>
                  <a:pt x="84525" y="199296"/>
                </a:lnTo>
                <a:lnTo>
                  <a:pt x="54355" y="130406"/>
                </a:lnTo>
                <a:lnTo>
                  <a:pt x="49282" y="118880"/>
                </a:lnTo>
                <a:lnTo>
                  <a:pt x="44154" y="107298"/>
                </a:lnTo>
                <a:lnTo>
                  <a:pt x="38955" y="95645"/>
                </a:lnTo>
                <a:lnTo>
                  <a:pt x="33668" y="83904"/>
                </a:lnTo>
                <a:lnTo>
                  <a:pt x="27834" y="71088"/>
                </a:lnTo>
                <a:lnTo>
                  <a:pt x="23661" y="59239"/>
                </a:lnTo>
                <a:lnTo>
                  <a:pt x="19089" y="47391"/>
                </a:lnTo>
                <a:lnTo>
                  <a:pt x="14276" y="35543"/>
                </a:lnTo>
                <a:lnTo>
                  <a:pt x="9384" y="23696"/>
                </a:lnTo>
                <a:lnTo>
                  <a:pt x="4572" y="1184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9" name="bk object 29"/>
          <p:cNvSpPr/>
          <p:nvPr/>
        </p:nvSpPr>
        <p:spPr>
          <a:xfrm>
            <a:off x="27449" y="26"/>
            <a:ext cx="494031" cy="4393565"/>
          </a:xfrm>
          <a:custGeom>
            <a:avLst/>
            <a:gdLst/>
            <a:ahLst/>
            <a:cxnLst/>
            <a:rect l="l" t="t" r="r" b="b"/>
            <a:pathLst>
              <a:path w="494030" h="4393565">
                <a:moveTo>
                  <a:pt x="4794" y="0"/>
                </a:moveTo>
                <a:lnTo>
                  <a:pt x="0" y="0"/>
                </a:lnTo>
                <a:lnTo>
                  <a:pt x="134" y="44331"/>
                </a:lnTo>
                <a:lnTo>
                  <a:pt x="498" y="88436"/>
                </a:lnTo>
                <a:lnTo>
                  <a:pt x="1035" y="132373"/>
                </a:lnTo>
                <a:lnTo>
                  <a:pt x="1687" y="176196"/>
                </a:lnTo>
                <a:lnTo>
                  <a:pt x="3106" y="263731"/>
                </a:lnTo>
                <a:lnTo>
                  <a:pt x="3758" y="307554"/>
                </a:lnTo>
                <a:lnTo>
                  <a:pt x="4295" y="351491"/>
                </a:lnTo>
                <a:lnTo>
                  <a:pt x="4660" y="395596"/>
                </a:lnTo>
                <a:lnTo>
                  <a:pt x="4794" y="439927"/>
                </a:lnTo>
                <a:lnTo>
                  <a:pt x="6198" y="467912"/>
                </a:lnTo>
                <a:lnTo>
                  <a:pt x="7541" y="495898"/>
                </a:lnTo>
                <a:lnTo>
                  <a:pt x="8833" y="523889"/>
                </a:lnTo>
                <a:lnTo>
                  <a:pt x="10086" y="551890"/>
                </a:lnTo>
                <a:lnTo>
                  <a:pt x="16135" y="692162"/>
                </a:lnTo>
                <a:lnTo>
                  <a:pt x="17377" y="720296"/>
                </a:lnTo>
                <a:lnTo>
                  <a:pt x="19980" y="776674"/>
                </a:lnTo>
                <a:lnTo>
                  <a:pt x="22814" y="833222"/>
                </a:lnTo>
                <a:lnTo>
                  <a:pt x="25963" y="889971"/>
                </a:lnTo>
                <a:lnTo>
                  <a:pt x="29516" y="946950"/>
                </a:lnTo>
                <a:lnTo>
                  <a:pt x="33557" y="1004188"/>
                </a:lnTo>
                <a:lnTo>
                  <a:pt x="36506" y="1060173"/>
                </a:lnTo>
                <a:lnTo>
                  <a:pt x="39602" y="1116223"/>
                </a:lnTo>
                <a:lnTo>
                  <a:pt x="42849" y="1172331"/>
                </a:lnTo>
                <a:lnTo>
                  <a:pt x="46251" y="1228490"/>
                </a:lnTo>
                <a:lnTo>
                  <a:pt x="49811" y="1284692"/>
                </a:lnTo>
                <a:lnTo>
                  <a:pt x="53533" y="1340930"/>
                </a:lnTo>
                <a:lnTo>
                  <a:pt x="57420" y="1397197"/>
                </a:lnTo>
                <a:lnTo>
                  <a:pt x="61476" y="1453486"/>
                </a:lnTo>
                <a:lnTo>
                  <a:pt x="65705" y="1509789"/>
                </a:lnTo>
                <a:lnTo>
                  <a:pt x="70110" y="1566100"/>
                </a:lnTo>
                <a:lnTo>
                  <a:pt x="74695" y="1622411"/>
                </a:lnTo>
                <a:lnTo>
                  <a:pt x="79463" y="1678714"/>
                </a:lnTo>
                <a:lnTo>
                  <a:pt x="84418" y="1735003"/>
                </a:lnTo>
                <a:lnTo>
                  <a:pt x="89563" y="1791270"/>
                </a:lnTo>
                <a:lnTo>
                  <a:pt x="94903" y="1847508"/>
                </a:lnTo>
                <a:lnTo>
                  <a:pt x="100440" y="1903710"/>
                </a:lnTo>
                <a:lnTo>
                  <a:pt x="106178" y="1959869"/>
                </a:lnTo>
                <a:lnTo>
                  <a:pt x="112122" y="2015977"/>
                </a:lnTo>
                <a:lnTo>
                  <a:pt x="118273" y="2072027"/>
                </a:lnTo>
                <a:lnTo>
                  <a:pt x="124637" y="2128012"/>
                </a:lnTo>
                <a:lnTo>
                  <a:pt x="130463" y="2183943"/>
                </a:lnTo>
                <a:lnTo>
                  <a:pt x="136436" y="2239877"/>
                </a:lnTo>
                <a:lnTo>
                  <a:pt x="142560" y="2295812"/>
                </a:lnTo>
                <a:lnTo>
                  <a:pt x="148839" y="2351749"/>
                </a:lnTo>
                <a:lnTo>
                  <a:pt x="155275" y="2407687"/>
                </a:lnTo>
                <a:lnTo>
                  <a:pt x="161874" y="2463627"/>
                </a:lnTo>
                <a:lnTo>
                  <a:pt x="168638" y="2519568"/>
                </a:lnTo>
                <a:lnTo>
                  <a:pt x="175571" y="2575511"/>
                </a:lnTo>
                <a:lnTo>
                  <a:pt x="182677" y="2631454"/>
                </a:lnTo>
                <a:lnTo>
                  <a:pt x="189958" y="2687399"/>
                </a:lnTo>
                <a:lnTo>
                  <a:pt x="197420" y="2743344"/>
                </a:lnTo>
                <a:lnTo>
                  <a:pt x="205064" y="2799291"/>
                </a:lnTo>
                <a:lnTo>
                  <a:pt x="212896" y="2855238"/>
                </a:lnTo>
                <a:lnTo>
                  <a:pt x="220918" y="2911186"/>
                </a:lnTo>
                <a:lnTo>
                  <a:pt x="229134" y="2967134"/>
                </a:lnTo>
                <a:lnTo>
                  <a:pt x="237548" y="3023083"/>
                </a:lnTo>
                <a:lnTo>
                  <a:pt x="246163" y="3079032"/>
                </a:lnTo>
                <a:lnTo>
                  <a:pt x="254984" y="3134982"/>
                </a:lnTo>
                <a:lnTo>
                  <a:pt x="264012" y="3190932"/>
                </a:lnTo>
                <a:lnTo>
                  <a:pt x="273253" y="3246882"/>
                </a:lnTo>
                <a:lnTo>
                  <a:pt x="281990" y="3302797"/>
                </a:lnTo>
                <a:lnTo>
                  <a:pt x="290939" y="3358645"/>
                </a:lnTo>
                <a:lnTo>
                  <a:pt x="300096" y="3414429"/>
                </a:lnTo>
                <a:lnTo>
                  <a:pt x="309458" y="3470154"/>
                </a:lnTo>
                <a:lnTo>
                  <a:pt x="319022" y="3525821"/>
                </a:lnTo>
                <a:lnTo>
                  <a:pt x="328783" y="3581435"/>
                </a:lnTo>
                <a:lnTo>
                  <a:pt x="338738" y="3637000"/>
                </a:lnTo>
                <a:lnTo>
                  <a:pt x="348903" y="3692618"/>
                </a:lnTo>
                <a:lnTo>
                  <a:pt x="359217" y="3747992"/>
                </a:lnTo>
                <a:lnTo>
                  <a:pt x="369733" y="3803427"/>
                </a:lnTo>
                <a:lnTo>
                  <a:pt x="380429" y="3858826"/>
                </a:lnTo>
                <a:lnTo>
                  <a:pt x="391301" y="3914192"/>
                </a:lnTo>
                <a:lnTo>
                  <a:pt x="402345" y="3969529"/>
                </a:lnTo>
                <a:lnTo>
                  <a:pt x="413559" y="4024840"/>
                </a:lnTo>
                <a:lnTo>
                  <a:pt x="424938" y="4080129"/>
                </a:lnTo>
                <a:lnTo>
                  <a:pt x="436478" y="4135398"/>
                </a:lnTo>
                <a:lnTo>
                  <a:pt x="448298" y="4191216"/>
                </a:lnTo>
                <a:lnTo>
                  <a:pt x="460031" y="4245893"/>
                </a:lnTo>
                <a:lnTo>
                  <a:pt x="472035" y="4301126"/>
                </a:lnTo>
                <a:lnTo>
                  <a:pt x="484187" y="4356354"/>
                </a:lnTo>
                <a:lnTo>
                  <a:pt x="488211" y="4368750"/>
                </a:lnTo>
                <a:lnTo>
                  <a:pt x="491552" y="4381146"/>
                </a:lnTo>
                <a:lnTo>
                  <a:pt x="493520" y="4393542"/>
                </a:lnTo>
                <a:lnTo>
                  <a:pt x="492616" y="4381146"/>
                </a:lnTo>
                <a:lnTo>
                  <a:pt x="491629" y="4368750"/>
                </a:lnTo>
                <a:lnTo>
                  <a:pt x="485992" y="4307402"/>
                </a:lnTo>
                <a:lnTo>
                  <a:pt x="482217" y="4268772"/>
                </a:lnTo>
                <a:lnTo>
                  <a:pt x="480974" y="4255809"/>
                </a:lnTo>
                <a:lnTo>
                  <a:pt x="477464" y="4216931"/>
                </a:lnTo>
                <a:lnTo>
                  <a:pt x="474943" y="4173514"/>
                </a:lnTo>
                <a:lnTo>
                  <a:pt x="474610" y="4148949"/>
                </a:lnTo>
                <a:lnTo>
                  <a:pt x="464612" y="4102676"/>
                </a:lnTo>
                <a:lnTo>
                  <a:pt x="454759" y="4056581"/>
                </a:lnTo>
                <a:lnTo>
                  <a:pt x="445050" y="4010649"/>
                </a:lnTo>
                <a:lnTo>
                  <a:pt x="435485" y="3964869"/>
                </a:lnTo>
                <a:lnTo>
                  <a:pt x="426064" y="3919226"/>
                </a:lnTo>
                <a:lnTo>
                  <a:pt x="416787" y="3873708"/>
                </a:lnTo>
                <a:lnTo>
                  <a:pt x="407654" y="3828301"/>
                </a:lnTo>
                <a:lnTo>
                  <a:pt x="398665" y="3782992"/>
                </a:lnTo>
                <a:lnTo>
                  <a:pt x="389819" y="3737769"/>
                </a:lnTo>
                <a:lnTo>
                  <a:pt x="381099" y="3692517"/>
                </a:lnTo>
                <a:lnTo>
                  <a:pt x="372561" y="3647526"/>
                </a:lnTo>
                <a:lnTo>
                  <a:pt x="364148" y="3602480"/>
                </a:lnTo>
                <a:lnTo>
                  <a:pt x="355879" y="3557466"/>
                </a:lnTo>
                <a:lnTo>
                  <a:pt x="347753" y="3512472"/>
                </a:lnTo>
                <a:lnTo>
                  <a:pt x="339771" y="3467484"/>
                </a:lnTo>
                <a:lnTo>
                  <a:pt x="331933" y="3422490"/>
                </a:lnTo>
                <a:lnTo>
                  <a:pt x="324239" y="3377476"/>
                </a:lnTo>
                <a:lnTo>
                  <a:pt x="316688" y="3332428"/>
                </a:lnTo>
                <a:lnTo>
                  <a:pt x="309281" y="3287335"/>
                </a:lnTo>
                <a:lnTo>
                  <a:pt x="302018" y="3242183"/>
                </a:lnTo>
                <a:lnTo>
                  <a:pt x="292742" y="3186266"/>
                </a:lnTo>
                <a:lnTo>
                  <a:pt x="283610" y="3130410"/>
                </a:lnTo>
                <a:lnTo>
                  <a:pt x="274622" y="3074603"/>
                </a:lnTo>
                <a:lnTo>
                  <a:pt x="265777" y="3018834"/>
                </a:lnTo>
                <a:lnTo>
                  <a:pt x="257077" y="2963094"/>
                </a:lnTo>
                <a:lnTo>
                  <a:pt x="248520" y="2907372"/>
                </a:lnTo>
                <a:lnTo>
                  <a:pt x="240107" y="2851656"/>
                </a:lnTo>
                <a:lnTo>
                  <a:pt x="231837" y="2795937"/>
                </a:lnTo>
                <a:lnTo>
                  <a:pt x="223712" y="2740204"/>
                </a:lnTo>
                <a:lnTo>
                  <a:pt x="215730" y="2684446"/>
                </a:lnTo>
                <a:lnTo>
                  <a:pt x="207891" y="2628653"/>
                </a:lnTo>
                <a:lnTo>
                  <a:pt x="200197" y="2572814"/>
                </a:lnTo>
                <a:lnTo>
                  <a:pt x="192646" y="2516919"/>
                </a:lnTo>
                <a:lnTo>
                  <a:pt x="185239" y="2460957"/>
                </a:lnTo>
                <a:lnTo>
                  <a:pt x="177976" y="2404917"/>
                </a:lnTo>
                <a:lnTo>
                  <a:pt x="170856" y="2348789"/>
                </a:lnTo>
                <a:lnTo>
                  <a:pt x="163880" y="2292563"/>
                </a:lnTo>
                <a:lnTo>
                  <a:pt x="157048" y="2236227"/>
                </a:lnTo>
                <a:lnTo>
                  <a:pt x="150359" y="2179771"/>
                </a:lnTo>
                <a:lnTo>
                  <a:pt x="143814" y="2123186"/>
                </a:lnTo>
                <a:lnTo>
                  <a:pt x="137415" y="2067235"/>
                </a:lnTo>
                <a:lnTo>
                  <a:pt x="131159" y="2011281"/>
                </a:lnTo>
                <a:lnTo>
                  <a:pt x="125047" y="1955320"/>
                </a:lnTo>
                <a:lnTo>
                  <a:pt x="119079" y="1899347"/>
                </a:lnTo>
                <a:lnTo>
                  <a:pt x="113255" y="1843361"/>
                </a:lnTo>
                <a:lnTo>
                  <a:pt x="107575" y="1787356"/>
                </a:lnTo>
                <a:lnTo>
                  <a:pt x="102038" y="1731330"/>
                </a:lnTo>
                <a:lnTo>
                  <a:pt x="96645" y="1675278"/>
                </a:lnTo>
                <a:lnTo>
                  <a:pt x="91396" y="1619197"/>
                </a:lnTo>
                <a:lnTo>
                  <a:pt x="86290" y="1563084"/>
                </a:lnTo>
                <a:lnTo>
                  <a:pt x="81329" y="1506934"/>
                </a:lnTo>
                <a:lnTo>
                  <a:pt x="76511" y="1450745"/>
                </a:lnTo>
                <a:lnTo>
                  <a:pt x="71837" y="1394512"/>
                </a:lnTo>
                <a:lnTo>
                  <a:pt x="67307" y="1338232"/>
                </a:lnTo>
                <a:lnTo>
                  <a:pt x="62920" y="1281902"/>
                </a:lnTo>
                <a:lnTo>
                  <a:pt x="58678" y="1225517"/>
                </a:lnTo>
                <a:lnTo>
                  <a:pt x="54579" y="1169074"/>
                </a:lnTo>
                <a:lnTo>
                  <a:pt x="50624" y="1112570"/>
                </a:lnTo>
                <a:lnTo>
                  <a:pt x="46813" y="1056001"/>
                </a:lnTo>
                <a:lnTo>
                  <a:pt x="43145" y="999363"/>
                </a:lnTo>
                <a:lnTo>
                  <a:pt x="14381" y="439927"/>
                </a:lnTo>
                <a:lnTo>
                  <a:pt x="11543" y="351491"/>
                </a:lnTo>
                <a:lnTo>
                  <a:pt x="10196" y="307554"/>
                </a:lnTo>
                <a:lnTo>
                  <a:pt x="8936" y="263731"/>
                </a:lnTo>
                <a:lnTo>
                  <a:pt x="7790" y="219963"/>
                </a:lnTo>
                <a:lnTo>
                  <a:pt x="6788" y="176196"/>
                </a:lnTo>
                <a:lnTo>
                  <a:pt x="5959" y="132373"/>
                </a:lnTo>
                <a:lnTo>
                  <a:pt x="5331" y="88436"/>
                </a:lnTo>
                <a:lnTo>
                  <a:pt x="4933" y="44331"/>
                </a:lnTo>
                <a:lnTo>
                  <a:pt x="47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0" name="bk object 30"/>
          <p:cNvSpPr/>
          <p:nvPr/>
        </p:nvSpPr>
        <p:spPr>
          <a:xfrm>
            <a:off x="548640" y="4316984"/>
            <a:ext cx="421005" cy="1582420"/>
          </a:xfrm>
          <a:custGeom>
            <a:avLst/>
            <a:gdLst/>
            <a:ahLst/>
            <a:cxnLst/>
            <a:rect l="l" t="t" r="r" b="b"/>
            <a:pathLst>
              <a:path w="421005" h="1582420">
                <a:moveTo>
                  <a:pt x="0" y="0"/>
                </a:moveTo>
                <a:lnTo>
                  <a:pt x="5774" y="60426"/>
                </a:lnTo>
                <a:lnTo>
                  <a:pt x="11777" y="120853"/>
                </a:lnTo>
                <a:lnTo>
                  <a:pt x="16568" y="166173"/>
                </a:lnTo>
                <a:lnTo>
                  <a:pt x="21714" y="211493"/>
                </a:lnTo>
                <a:lnTo>
                  <a:pt x="27314" y="256813"/>
                </a:lnTo>
                <a:lnTo>
                  <a:pt x="33464" y="302133"/>
                </a:lnTo>
                <a:lnTo>
                  <a:pt x="43538" y="342370"/>
                </a:lnTo>
                <a:lnTo>
                  <a:pt x="53687" y="382540"/>
                </a:lnTo>
                <a:lnTo>
                  <a:pt x="63915" y="422646"/>
                </a:lnTo>
                <a:lnTo>
                  <a:pt x="74225" y="462692"/>
                </a:lnTo>
                <a:lnTo>
                  <a:pt x="84621" y="502681"/>
                </a:lnTo>
                <a:lnTo>
                  <a:pt x="95107" y="542617"/>
                </a:lnTo>
                <a:lnTo>
                  <a:pt x="105686" y="582504"/>
                </a:lnTo>
                <a:lnTo>
                  <a:pt x="116362" y="622343"/>
                </a:lnTo>
                <a:lnTo>
                  <a:pt x="127138" y="662140"/>
                </a:lnTo>
                <a:lnTo>
                  <a:pt x="138018" y="701897"/>
                </a:lnTo>
                <a:lnTo>
                  <a:pt x="149006" y="741618"/>
                </a:lnTo>
                <a:lnTo>
                  <a:pt x="160105" y="781306"/>
                </a:lnTo>
                <a:lnTo>
                  <a:pt x="171318" y="820964"/>
                </a:lnTo>
                <a:lnTo>
                  <a:pt x="182650" y="860597"/>
                </a:lnTo>
                <a:lnTo>
                  <a:pt x="194104" y="900207"/>
                </a:lnTo>
                <a:lnTo>
                  <a:pt x="205683" y="939798"/>
                </a:lnTo>
                <a:lnTo>
                  <a:pt x="217391" y="979374"/>
                </a:lnTo>
                <a:lnTo>
                  <a:pt x="229232" y="1018938"/>
                </a:lnTo>
                <a:lnTo>
                  <a:pt x="241209" y="1058492"/>
                </a:lnTo>
                <a:lnTo>
                  <a:pt x="253326" y="1098042"/>
                </a:lnTo>
                <a:lnTo>
                  <a:pt x="269109" y="1146956"/>
                </a:lnTo>
                <a:lnTo>
                  <a:pt x="284974" y="1195915"/>
                </a:lnTo>
                <a:lnTo>
                  <a:pt x="300905" y="1244664"/>
                </a:lnTo>
                <a:lnTo>
                  <a:pt x="317032" y="1293400"/>
                </a:lnTo>
                <a:lnTo>
                  <a:pt x="333389" y="1342020"/>
                </a:lnTo>
                <a:lnTo>
                  <a:pt x="350032" y="1390494"/>
                </a:lnTo>
                <a:lnTo>
                  <a:pt x="367020" y="1438795"/>
                </a:lnTo>
                <a:lnTo>
                  <a:pt x="384410" y="1486893"/>
                </a:lnTo>
                <a:lnTo>
                  <a:pt x="402258" y="1534761"/>
                </a:lnTo>
                <a:lnTo>
                  <a:pt x="420623" y="1582369"/>
                </a:lnTo>
                <a:lnTo>
                  <a:pt x="420623" y="1457706"/>
                </a:lnTo>
                <a:lnTo>
                  <a:pt x="394852" y="1382910"/>
                </a:lnTo>
                <a:lnTo>
                  <a:pt x="382037" y="1345513"/>
                </a:lnTo>
                <a:lnTo>
                  <a:pt x="369308" y="1308115"/>
                </a:lnTo>
                <a:lnTo>
                  <a:pt x="356693" y="1270717"/>
                </a:lnTo>
                <a:lnTo>
                  <a:pt x="344223" y="1233317"/>
                </a:lnTo>
                <a:lnTo>
                  <a:pt x="331900" y="1195840"/>
                </a:lnTo>
                <a:lnTo>
                  <a:pt x="319828" y="1158511"/>
                </a:lnTo>
                <a:lnTo>
                  <a:pt x="307961" y="1121103"/>
                </a:lnTo>
                <a:lnTo>
                  <a:pt x="296354" y="1083691"/>
                </a:lnTo>
                <a:lnTo>
                  <a:pt x="279254" y="1030395"/>
                </a:lnTo>
                <a:lnTo>
                  <a:pt x="262373" y="976963"/>
                </a:lnTo>
                <a:lnTo>
                  <a:pt x="245714" y="923402"/>
                </a:lnTo>
                <a:lnTo>
                  <a:pt x="229281" y="869720"/>
                </a:lnTo>
                <a:lnTo>
                  <a:pt x="213078" y="815923"/>
                </a:lnTo>
                <a:lnTo>
                  <a:pt x="197107" y="762018"/>
                </a:lnTo>
                <a:lnTo>
                  <a:pt x="181374" y="708013"/>
                </a:lnTo>
                <a:lnTo>
                  <a:pt x="165880" y="653914"/>
                </a:lnTo>
                <a:lnTo>
                  <a:pt x="150630" y="599729"/>
                </a:lnTo>
                <a:lnTo>
                  <a:pt x="135628" y="545465"/>
                </a:lnTo>
                <a:lnTo>
                  <a:pt x="120876" y="491127"/>
                </a:lnTo>
                <a:lnTo>
                  <a:pt x="106379" y="436725"/>
                </a:lnTo>
                <a:lnTo>
                  <a:pt x="92140" y="382264"/>
                </a:lnTo>
                <a:lnTo>
                  <a:pt x="78163" y="327752"/>
                </a:lnTo>
                <a:lnTo>
                  <a:pt x="64452" y="273196"/>
                </a:lnTo>
                <a:lnTo>
                  <a:pt x="51009" y="218603"/>
                </a:lnTo>
                <a:lnTo>
                  <a:pt x="37839" y="163980"/>
                </a:lnTo>
                <a:lnTo>
                  <a:pt x="24945" y="109333"/>
                </a:lnTo>
                <a:lnTo>
                  <a:pt x="12331" y="5467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1" name="bk object 31"/>
          <p:cNvSpPr/>
          <p:nvPr/>
        </p:nvSpPr>
        <p:spPr>
          <a:xfrm>
            <a:off x="1006165" y="5863635"/>
            <a:ext cx="429259" cy="987425"/>
          </a:xfrm>
          <a:custGeom>
            <a:avLst/>
            <a:gdLst/>
            <a:ahLst/>
            <a:cxnLst/>
            <a:rect l="l" t="t" r="r" b="b"/>
            <a:pathLst>
              <a:path w="429259" h="987425">
                <a:moveTo>
                  <a:pt x="13" y="0"/>
                </a:moveTo>
                <a:lnTo>
                  <a:pt x="0" y="48634"/>
                </a:lnTo>
                <a:lnTo>
                  <a:pt x="976" y="87102"/>
                </a:lnTo>
                <a:lnTo>
                  <a:pt x="3426" y="126482"/>
                </a:lnTo>
                <a:lnTo>
                  <a:pt x="22336" y="176719"/>
                </a:lnTo>
                <a:lnTo>
                  <a:pt x="41248" y="226330"/>
                </a:lnTo>
                <a:lnTo>
                  <a:pt x="60226" y="275351"/>
                </a:lnTo>
                <a:lnTo>
                  <a:pt x="79333" y="323822"/>
                </a:lnTo>
                <a:lnTo>
                  <a:pt x="98632" y="371780"/>
                </a:lnTo>
                <a:lnTo>
                  <a:pt x="118187" y="419262"/>
                </a:lnTo>
                <a:lnTo>
                  <a:pt x="138061" y="466308"/>
                </a:lnTo>
                <a:lnTo>
                  <a:pt x="158318" y="512953"/>
                </a:lnTo>
                <a:lnTo>
                  <a:pt x="179020" y="559238"/>
                </a:lnTo>
                <a:lnTo>
                  <a:pt x="200233" y="605198"/>
                </a:lnTo>
                <a:lnTo>
                  <a:pt x="208863" y="624524"/>
                </a:lnTo>
                <a:lnTo>
                  <a:pt x="226324" y="663162"/>
                </a:lnTo>
                <a:lnTo>
                  <a:pt x="244027" y="701757"/>
                </a:lnTo>
                <a:lnTo>
                  <a:pt x="261944" y="740281"/>
                </a:lnTo>
                <a:lnTo>
                  <a:pt x="280048" y="778705"/>
                </a:lnTo>
                <a:lnTo>
                  <a:pt x="298310" y="816999"/>
                </a:lnTo>
                <a:lnTo>
                  <a:pt x="316702" y="855137"/>
                </a:lnTo>
                <a:lnTo>
                  <a:pt x="344472" y="911984"/>
                </a:lnTo>
                <a:lnTo>
                  <a:pt x="363066" y="949601"/>
                </a:lnTo>
                <a:lnTo>
                  <a:pt x="381690" y="986959"/>
                </a:lnTo>
                <a:lnTo>
                  <a:pt x="429048" y="986959"/>
                </a:lnTo>
                <a:lnTo>
                  <a:pt x="419119" y="967597"/>
                </a:lnTo>
                <a:lnTo>
                  <a:pt x="409251" y="948164"/>
                </a:lnTo>
                <a:lnTo>
                  <a:pt x="389686" y="909082"/>
                </a:lnTo>
                <a:lnTo>
                  <a:pt x="370327" y="869713"/>
                </a:lnTo>
                <a:lnTo>
                  <a:pt x="351150" y="830058"/>
                </a:lnTo>
                <a:lnTo>
                  <a:pt x="332127" y="790117"/>
                </a:lnTo>
                <a:lnTo>
                  <a:pt x="313234" y="749888"/>
                </a:lnTo>
                <a:lnTo>
                  <a:pt x="294443" y="709374"/>
                </a:lnTo>
                <a:lnTo>
                  <a:pt x="275731" y="668572"/>
                </a:lnTo>
                <a:lnTo>
                  <a:pt x="257070" y="627485"/>
                </a:lnTo>
                <a:lnTo>
                  <a:pt x="238434" y="586110"/>
                </a:lnTo>
                <a:lnTo>
                  <a:pt x="227044" y="560988"/>
                </a:lnTo>
                <a:lnTo>
                  <a:pt x="204665" y="510356"/>
                </a:lnTo>
                <a:lnTo>
                  <a:pt x="182774" y="459280"/>
                </a:lnTo>
                <a:lnTo>
                  <a:pt x="161311" y="407847"/>
                </a:lnTo>
                <a:lnTo>
                  <a:pt x="140222" y="356141"/>
                </a:lnTo>
                <a:lnTo>
                  <a:pt x="119447" y="304250"/>
                </a:lnTo>
                <a:lnTo>
                  <a:pt x="98931" y="252258"/>
                </a:lnTo>
                <a:lnTo>
                  <a:pt x="78615" y="200253"/>
                </a:lnTo>
                <a:lnTo>
                  <a:pt x="28326" y="70744"/>
                </a:lnTo>
                <a:lnTo>
                  <a:pt x="13"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2" name="bk object 32"/>
          <p:cNvSpPr/>
          <p:nvPr/>
        </p:nvSpPr>
        <p:spPr>
          <a:xfrm>
            <a:off x="521224" y="4362830"/>
            <a:ext cx="544831" cy="2231390"/>
          </a:xfrm>
          <a:custGeom>
            <a:avLst/>
            <a:gdLst/>
            <a:ahLst/>
            <a:cxnLst/>
            <a:rect l="l" t="t" r="r" b="b"/>
            <a:pathLst>
              <a:path w="544830" h="2231390">
                <a:moveTo>
                  <a:pt x="0" y="0"/>
                </a:moveTo>
                <a:lnTo>
                  <a:pt x="7441" y="73379"/>
                </a:lnTo>
                <a:lnTo>
                  <a:pt x="15456" y="146737"/>
                </a:lnTo>
                <a:lnTo>
                  <a:pt x="24043" y="220045"/>
                </a:lnTo>
                <a:lnTo>
                  <a:pt x="33204" y="293274"/>
                </a:lnTo>
                <a:lnTo>
                  <a:pt x="42937" y="366395"/>
                </a:lnTo>
                <a:lnTo>
                  <a:pt x="53242" y="439378"/>
                </a:lnTo>
                <a:lnTo>
                  <a:pt x="64120" y="512195"/>
                </a:lnTo>
                <a:lnTo>
                  <a:pt x="75630" y="585173"/>
                </a:lnTo>
                <a:lnTo>
                  <a:pt x="87594" y="657215"/>
                </a:lnTo>
                <a:lnTo>
                  <a:pt x="100190" y="729361"/>
                </a:lnTo>
                <a:lnTo>
                  <a:pt x="108921" y="776817"/>
                </a:lnTo>
                <a:lnTo>
                  <a:pt x="117938" y="824203"/>
                </a:lnTo>
                <a:lnTo>
                  <a:pt x="127241" y="871518"/>
                </a:lnTo>
                <a:lnTo>
                  <a:pt x="136830" y="918762"/>
                </a:lnTo>
                <a:lnTo>
                  <a:pt x="146705" y="965936"/>
                </a:lnTo>
                <a:lnTo>
                  <a:pt x="156867" y="1013039"/>
                </a:lnTo>
                <a:lnTo>
                  <a:pt x="167315" y="1060070"/>
                </a:lnTo>
                <a:lnTo>
                  <a:pt x="178049" y="1107031"/>
                </a:lnTo>
                <a:lnTo>
                  <a:pt x="189069" y="1153920"/>
                </a:lnTo>
                <a:lnTo>
                  <a:pt x="200375" y="1200738"/>
                </a:lnTo>
                <a:lnTo>
                  <a:pt x="211968" y="1247485"/>
                </a:lnTo>
                <a:lnTo>
                  <a:pt x="223847" y="1294161"/>
                </a:lnTo>
                <a:lnTo>
                  <a:pt x="236012" y="1340765"/>
                </a:lnTo>
                <a:lnTo>
                  <a:pt x="248463" y="1387297"/>
                </a:lnTo>
                <a:lnTo>
                  <a:pt x="261201" y="1433757"/>
                </a:lnTo>
                <a:lnTo>
                  <a:pt x="274225" y="1480146"/>
                </a:lnTo>
                <a:lnTo>
                  <a:pt x="287535" y="1526463"/>
                </a:lnTo>
                <a:lnTo>
                  <a:pt x="301132" y="1572708"/>
                </a:lnTo>
                <a:lnTo>
                  <a:pt x="315014" y="1618881"/>
                </a:lnTo>
                <a:lnTo>
                  <a:pt x="329183" y="1664982"/>
                </a:lnTo>
                <a:lnTo>
                  <a:pt x="343645" y="1709743"/>
                </a:lnTo>
                <a:lnTo>
                  <a:pt x="358422" y="1754733"/>
                </a:lnTo>
                <a:lnTo>
                  <a:pt x="373541" y="1799896"/>
                </a:lnTo>
                <a:lnTo>
                  <a:pt x="389032" y="1845174"/>
                </a:lnTo>
                <a:lnTo>
                  <a:pt x="404923" y="1890509"/>
                </a:lnTo>
                <a:lnTo>
                  <a:pt x="421243" y="1935844"/>
                </a:lnTo>
                <a:lnTo>
                  <a:pt x="438021" y="1981122"/>
                </a:lnTo>
                <a:lnTo>
                  <a:pt x="455286" y="2026284"/>
                </a:lnTo>
                <a:lnTo>
                  <a:pt x="473065" y="2071275"/>
                </a:lnTo>
                <a:lnTo>
                  <a:pt x="491388" y="2116035"/>
                </a:lnTo>
                <a:lnTo>
                  <a:pt x="496686" y="2126808"/>
                </a:lnTo>
                <a:lnTo>
                  <a:pt x="501983" y="2137805"/>
                </a:lnTo>
                <a:lnTo>
                  <a:pt x="523170" y="2183578"/>
                </a:lnTo>
                <a:lnTo>
                  <a:pt x="544359" y="2231105"/>
                </a:lnTo>
                <a:lnTo>
                  <a:pt x="542335" y="2222605"/>
                </a:lnTo>
                <a:lnTo>
                  <a:pt x="531373" y="2182811"/>
                </a:lnTo>
                <a:lnTo>
                  <a:pt x="521646" y="2143941"/>
                </a:lnTo>
                <a:lnTo>
                  <a:pt x="512473" y="2105930"/>
                </a:lnTo>
                <a:lnTo>
                  <a:pt x="503872" y="2068736"/>
                </a:lnTo>
                <a:lnTo>
                  <a:pt x="493328" y="2020345"/>
                </a:lnTo>
                <a:lnTo>
                  <a:pt x="483881" y="1973236"/>
                </a:lnTo>
                <a:lnTo>
                  <a:pt x="481850" y="1962480"/>
                </a:lnTo>
                <a:lnTo>
                  <a:pt x="476126" y="1947330"/>
                </a:lnTo>
                <a:lnTo>
                  <a:pt x="458989" y="1901485"/>
                </a:lnTo>
                <a:lnTo>
                  <a:pt x="441980" y="1855121"/>
                </a:lnTo>
                <a:lnTo>
                  <a:pt x="425195" y="1808337"/>
                </a:lnTo>
                <a:lnTo>
                  <a:pt x="408734" y="1761228"/>
                </a:lnTo>
                <a:lnTo>
                  <a:pt x="392691" y="1713892"/>
                </a:lnTo>
                <a:lnTo>
                  <a:pt x="377166" y="1666427"/>
                </a:lnTo>
                <a:lnTo>
                  <a:pt x="372122" y="1650593"/>
                </a:lnTo>
                <a:lnTo>
                  <a:pt x="357272" y="1605178"/>
                </a:lnTo>
                <a:lnTo>
                  <a:pt x="342776" y="1559627"/>
                </a:lnTo>
                <a:lnTo>
                  <a:pt x="328631" y="1513946"/>
                </a:lnTo>
                <a:lnTo>
                  <a:pt x="314833" y="1468144"/>
                </a:lnTo>
                <a:lnTo>
                  <a:pt x="301379" y="1422227"/>
                </a:lnTo>
                <a:lnTo>
                  <a:pt x="288265" y="1376202"/>
                </a:lnTo>
                <a:lnTo>
                  <a:pt x="275487" y="1330077"/>
                </a:lnTo>
                <a:lnTo>
                  <a:pt x="263042" y="1283858"/>
                </a:lnTo>
                <a:lnTo>
                  <a:pt x="250926" y="1237553"/>
                </a:lnTo>
                <a:lnTo>
                  <a:pt x="239136" y="1191169"/>
                </a:lnTo>
                <a:lnTo>
                  <a:pt x="227668" y="1144713"/>
                </a:lnTo>
                <a:lnTo>
                  <a:pt x="216518" y="1098191"/>
                </a:lnTo>
                <a:lnTo>
                  <a:pt x="205683" y="1051612"/>
                </a:lnTo>
                <a:lnTo>
                  <a:pt x="195159" y="1004982"/>
                </a:lnTo>
                <a:lnTo>
                  <a:pt x="184943" y="958308"/>
                </a:lnTo>
                <a:lnTo>
                  <a:pt x="175032" y="911598"/>
                </a:lnTo>
                <a:lnTo>
                  <a:pt x="165420" y="864859"/>
                </a:lnTo>
                <a:lnTo>
                  <a:pt x="156106" y="818097"/>
                </a:lnTo>
                <a:lnTo>
                  <a:pt x="147085" y="771320"/>
                </a:lnTo>
                <a:lnTo>
                  <a:pt x="138353" y="724535"/>
                </a:lnTo>
                <a:lnTo>
                  <a:pt x="133414" y="701467"/>
                </a:lnTo>
                <a:lnTo>
                  <a:pt x="123951" y="655131"/>
                </a:lnTo>
                <a:lnTo>
                  <a:pt x="115018" y="608548"/>
                </a:lnTo>
                <a:lnTo>
                  <a:pt x="106587" y="561748"/>
                </a:lnTo>
                <a:lnTo>
                  <a:pt x="98628" y="514759"/>
                </a:lnTo>
                <a:lnTo>
                  <a:pt x="91112" y="467612"/>
                </a:lnTo>
                <a:lnTo>
                  <a:pt x="84012" y="420334"/>
                </a:lnTo>
                <a:lnTo>
                  <a:pt x="77297" y="372955"/>
                </a:lnTo>
                <a:lnTo>
                  <a:pt x="70941" y="325503"/>
                </a:lnTo>
                <a:lnTo>
                  <a:pt x="64913" y="278008"/>
                </a:lnTo>
                <a:lnTo>
                  <a:pt x="62014" y="254254"/>
                </a:lnTo>
                <a:lnTo>
                  <a:pt x="59118" y="241334"/>
                </a:lnTo>
                <a:lnTo>
                  <a:pt x="50072" y="202939"/>
                </a:lnTo>
                <a:lnTo>
                  <a:pt x="40638" y="164935"/>
                </a:lnTo>
                <a:lnTo>
                  <a:pt x="24581" y="101933"/>
                </a:lnTo>
                <a:lnTo>
                  <a:pt x="21383" y="89318"/>
                </a:lnTo>
                <a:lnTo>
                  <a:pt x="11948" y="51314"/>
                </a:lnTo>
                <a:lnTo>
                  <a:pt x="2897" y="1291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3" name="bk object 33"/>
          <p:cNvSpPr/>
          <p:nvPr/>
        </p:nvSpPr>
        <p:spPr>
          <a:xfrm>
            <a:off x="470059" y="1289685"/>
            <a:ext cx="170180" cy="3027680"/>
          </a:xfrm>
          <a:custGeom>
            <a:avLst/>
            <a:gdLst/>
            <a:ahLst/>
            <a:cxnLst/>
            <a:rect l="l" t="t" r="r" b="b"/>
            <a:pathLst>
              <a:path w="170179" h="3027679">
                <a:moveTo>
                  <a:pt x="170022" y="0"/>
                </a:moveTo>
                <a:lnTo>
                  <a:pt x="165196" y="0"/>
                </a:lnTo>
                <a:lnTo>
                  <a:pt x="160889" y="23661"/>
                </a:lnTo>
                <a:lnTo>
                  <a:pt x="152492" y="70988"/>
                </a:lnTo>
                <a:lnTo>
                  <a:pt x="144384" y="118322"/>
                </a:lnTo>
                <a:lnTo>
                  <a:pt x="136566" y="165661"/>
                </a:lnTo>
                <a:lnTo>
                  <a:pt x="129037" y="213006"/>
                </a:lnTo>
                <a:lnTo>
                  <a:pt x="121798" y="260355"/>
                </a:lnTo>
                <a:lnTo>
                  <a:pt x="114849" y="307707"/>
                </a:lnTo>
                <a:lnTo>
                  <a:pt x="108189" y="355062"/>
                </a:lnTo>
                <a:lnTo>
                  <a:pt x="101819" y="402418"/>
                </a:lnTo>
                <a:lnTo>
                  <a:pt x="95738" y="449776"/>
                </a:lnTo>
                <a:lnTo>
                  <a:pt x="89946" y="497117"/>
                </a:lnTo>
                <a:lnTo>
                  <a:pt x="84429" y="544444"/>
                </a:lnTo>
                <a:lnTo>
                  <a:pt x="79158" y="591778"/>
                </a:lnTo>
                <a:lnTo>
                  <a:pt x="74104" y="639117"/>
                </a:lnTo>
                <a:lnTo>
                  <a:pt x="69238" y="686462"/>
                </a:lnTo>
                <a:lnTo>
                  <a:pt x="64531" y="733811"/>
                </a:lnTo>
                <a:lnTo>
                  <a:pt x="57707" y="804840"/>
                </a:lnTo>
                <a:lnTo>
                  <a:pt x="53272" y="852196"/>
                </a:lnTo>
                <a:lnTo>
                  <a:pt x="44546" y="946912"/>
                </a:lnTo>
                <a:lnTo>
                  <a:pt x="40256" y="994941"/>
                </a:lnTo>
                <a:lnTo>
                  <a:pt x="36200" y="1042906"/>
                </a:lnTo>
                <a:lnTo>
                  <a:pt x="32375" y="1090815"/>
                </a:lnTo>
                <a:lnTo>
                  <a:pt x="28910" y="1136822"/>
                </a:lnTo>
                <a:lnTo>
                  <a:pt x="25544" y="1184457"/>
                </a:lnTo>
                <a:lnTo>
                  <a:pt x="22395" y="1232147"/>
                </a:lnTo>
                <a:lnTo>
                  <a:pt x="19341" y="1282030"/>
                </a:lnTo>
                <a:lnTo>
                  <a:pt x="16640" y="1329763"/>
                </a:lnTo>
                <a:lnTo>
                  <a:pt x="14157" y="1377482"/>
                </a:lnTo>
                <a:lnTo>
                  <a:pt x="11893" y="1425194"/>
                </a:lnTo>
                <a:lnTo>
                  <a:pt x="9845" y="1472905"/>
                </a:lnTo>
                <a:lnTo>
                  <a:pt x="8014" y="1520624"/>
                </a:lnTo>
                <a:lnTo>
                  <a:pt x="6399" y="1568357"/>
                </a:lnTo>
                <a:lnTo>
                  <a:pt x="4999" y="1616112"/>
                </a:lnTo>
                <a:lnTo>
                  <a:pt x="3813" y="1663894"/>
                </a:lnTo>
                <a:lnTo>
                  <a:pt x="2842" y="1711712"/>
                </a:lnTo>
                <a:lnTo>
                  <a:pt x="2086" y="1759572"/>
                </a:lnTo>
                <a:lnTo>
                  <a:pt x="1546" y="1807481"/>
                </a:lnTo>
                <a:lnTo>
                  <a:pt x="1221" y="1855412"/>
                </a:lnTo>
                <a:lnTo>
                  <a:pt x="1112" y="1903476"/>
                </a:lnTo>
                <a:lnTo>
                  <a:pt x="478" y="1950817"/>
                </a:lnTo>
                <a:lnTo>
                  <a:pt x="99" y="1993989"/>
                </a:lnTo>
                <a:lnTo>
                  <a:pt x="0" y="2092948"/>
                </a:lnTo>
                <a:lnTo>
                  <a:pt x="207" y="2130240"/>
                </a:lnTo>
                <a:lnTo>
                  <a:pt x="678" y="2175771"/>
                </a:lnTo>
                <a:lnTo>
                  <a:pt x="1366" y="2221354"/>
                </a:lnTo>
                <a:lnTo>
                  <a:pt x="2270" y="2266984"/>
                </a:lnTo>
                <a:lnTo>
                  <a:pt x="3392" y="2312658"/>
                </a:lnTo>
                <a:lnTo>
                  <a:pt x="4732" y="2358374"/>
                </a:lnTo>
                <a:lnTo>
                  <a:pt x="6288" y="2404126"/>
                </a:lnTo>
                <a:lnTo>
                  <a:pt x="8062" y="2449912"/>
                </a:lnTo>
                <a:lnTo>
                  <a:pt x="10052" y="2495728"/>
                </a:lnTo>
                <a:lnTo>
                  <a:pt x="12260" y="2541570"/>
                </a:lnTo>
                <a:lnTo>
                  <a:pt x="14685" y="2587436"/>
                </a:lnTo>
                <a:lnTo>
                  <a:pt x="17327" y="2633321"/>
                </a:lnTo>
                <a:lnTo>
                  <a:pt x="20187" y="2679222"/>
                </a:lnTo>
                <a:lnTo>
                  <a:pt x="23263" y="2725136"/>
                </a:lnTo>
                <a:lnTo>
                  <a:pt x="26557" y="2771058"/>
                </a:lnTo>
                <a:lnTo>
                  <a:pt x="30068" y="2816987"/>
                </a:lnTo>
                <a:lnTo>
                  <a:pt x="35318" y="2841449"/>
                </a:lnTo>
                <a:lnTo>
                  <a:pt x="43192" y="2878713"/>
                </a:lnTo>
                <a:lnTo>
                  <a:pt x="61566" y="2966529"/>
                </a:lnTo>
                <a:lnTo>
                  <a:pt x="66816" y="2991383"/>
                </a:lnTo>
                <a:lnTo>
                  <a:pt x="73502" y="3022600"/>
                </a:lnTo>
                <a:lnTo>
                  <a:pt x="78328" y="3027298"/>
                </a:lnTo>
                <a:lnTo>
                  <a:pt x="76280" y="3014694"/>
                </a:lnTo>
                <a:lnTo>
                  <a:pt x="74377" y="3002086"/>
                </a:lnTo>
                <a:lnTo>
                  <a:pt x="69419" y="2964242"/>
                </a:lnTo>
                <a:lnTo>
                  <a:pt x="64135" y="2913749"/>
                </a:lnTo>
                <a:lnTo>
                  <a:pt x="59699" y="2863233"/>
                </a:lnTo>
                <a:lnTo>
                  <a:pt x="56056" y="2814061"/>
                </a:lnTo>
                <a:lnTo>
                  <a:pt x="52571" y="2765070"/>
                </a:lnTo>
                <a:lnTo>
                  <a:pt x="49248" y="2716251"/>
                </a:lnTo>
                <a:lnTo>
                  <a:pt x="46088" y="2667594"/>
                </a:lnTo>
                <a:lnTo>
                  <a:pt x="43096" y="2619091"/>
                </a:lnTo>
                <a:lnTo>
                  <a:pt x="40275" y="2570731"/>
                </a:lnTo>
                <a:lnTo>
                  <a:pt x="37627" y="2522505"/>
                </a:lnTo>
                <a:lnTo>
                  <a:pt x="35156" y="2474404"/>
                </a:lnTo>
                <a:lnTo>
                  <a:pt x="32864" y="2426417"/>
                </a:lnTo>
                <a:lnTo>
                  <a:pt x="30756" y="2378537"/>
                </a:lnTo>
                <a:lnTo>
                  <a:pt x="28833" y="2330753"/>
                </a:lnTo>
                <a:lnTo>
                  <a:pt x="27100" y="2283056"/>
                </a:lnTo>
                <a:lnTo>
                  <a:pt x="25559" y="2235437"/>
                </a:lnTo>
                <a:lnTo>
                  <a:pt x="24213" y="2187885"/>
                </a:lnTo>
                <a:lnTo>
                  <a:pt x="23066" y="2140392"/>
                </a:lnTo>
                <a:lnTo>
                  <a:pt x="22120" y="2092948"/>
                </a:lnTo>
                <a:lnTo>
                  <a:pt x="21379" y="2045544"/>
                </a:lnTo>
                <a:lnTo>
                  <a:pt x="20846" y="1998170"/>
                </a:lnTo>
                <a:lnTo>
                  <a:pt x="20524" y="1950817"/>
                </a:lnTo>
                <a:lnTo>
                  <a:pt x="20524" y="1855412"/>
                </a:lnTo>
                <a:lnTo>
                  <a:pt x="20847" y="1807350"/>
                </a:lnTo>
                <a:lnTo>
                  <a:pt x="21381" y="1759295"/>
                </a:lnTo>
                <a:lnTo>
                  <a:pt x="22124" y="1711248"/>
                </a:lnTo>
                <a:lnTo>
                  <a:pt x="23072" y="1663215"/>
                </a:lnTo>
                <a:lnTo>
                  <a:pt x="24220" y="1615199"/>
                </a:lnTo>
                <a:lnTo>
                  <a:pt x="25567" y="1567205"/>
                </a:lnTo>
                <a:lnTo>
                  <a:pt x="27107" y="1519234"/>
                </a:lnTo>
                <a:lnTo>
                  <a:pt x="28836" y="1471293"/>
                </a:lnTo>
                <a:lnTo>
                  <a:pt x="30750" y="1423384"/>
                </a:lnTo>
                <a:lnTo>
                  <a:pt x="32845" y="1375511"/>
                </a:lnTo>
                <a:lnTo>
                  <a:pt x="35116" y="1327678"/>
                </a:lnTo>
                <a:lnTo>
                  <a:pt x="37558" y="1279889"/>
                </a:lnTo>
                <a:lnTo>
                  <a:pt x="40167" y="1232147"/>
                </a:lnTo>
                <a:lnTo>
                  <a:pt x="42937" y="1184457"/>
                </a:lnTo>
                <a:lnTo>
                  <a:pt x="45863" y="1136822"/>
                </a:lnTo>
                <a:lnTo>
                  <a:pt x="48940" y="1089246"/>
                </a:lnTo>
                <a:lnTo>
                  <a:pt x="52163" y="1041734"/>
                </a:lnTo>
                <a:lnTo>
                  <a:pt x="55526" y="994287"/>
                </a:lnTo>
                <a:lnTo>
                  <a:pt x="59024" y="946912"/>
                </a:lnTo>
                <a:lnTo>
                  <a:pt x="60508" y="923232"/>
                </a:lnTo>
                <a:lnTo>
                  <a:pt x="63693" y="875874"/>
                </a:lnTo>
                <a:lnTo>
                  <a:pt x="67168" y="828518"/>
                </a:lnTo>
                <a:lnTo>
                  <a:pt x="70932" y="781163"/>
                </a:lnTo>
                <a:lnTo>
                  <a:pt x="74986" y="733811"/>
                </a:lnTo>
                <a:lnTo>
                  <a:pt x="79330" y="686462"/>
                </a:lnTo>
                <a:lnTo>
                  <a:pt x="83962" y="639117"/>
                </a:lnTo>
                <a:lnTo>
                  <a:pt x="88885" y="591778"/>
                </a:lnTo>
                <a:lnTo>
                  <a:pt x="94097" y="544444"/>
                </a:lnTo>
                <a:lnTo>
                  <a:pt x="99599" y="497117"/>
                </a:lnTo>
                <a:lnTo>
                  <a:pt x="111178" y="402418"/>
                </a:lnTo>
                <a:lnTo>
                  <a:pt x="117087" y="355062"/>
                </a:lnTo>
                <a:lnTo>
                  <a:pt x="123141" y="307707"/>
                </a:lnTo>
                <a:lnTo>
                  <a:pt x="129398" y="260355"/>
                </a:lnTo>
                <a:lnTo>
                  <a:pt x="135916" y="213006"/>
                </a:lnTo>
                <a:lnTo>
                  <a:pt x="142752" y="165661"/>
                </a:lnTo>
                <a:lnTo>
                  <a:pt x="149964" y="118322"/>
                </a:lnTo>
                <a:lnTo>
                  <a:pt x="157611" y="70988"/>
                </a:lnTo>
                <a:lnTo>
                  <a:pt x="165750" y="23661"/>
                </a:lnTo>
                <a:lnTo>
                  <a:pt x="170022"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4" name="bk object 34"/>
          <p:cNvSpPr/>
          <p:nvPr/>
        </p:nvSpPr>
        <p:spPr>
          <a:xfrm>
            <a:off x="1115583" y="6567056"/>
            <a:ext cx="128271" cy="283845"/>
          </a:xfrm>
          <a:custGeom>
            <a:avLst/>
            <a:gdLst/>
            <a:ahLst/>
            <a:cxnLst/>
            <a:rect l="l" t="t" r="r" b="b"/>
            <a:pathLst>
              <a:path w="128269" h="283845">
                <a:moveTo>
                  <a:pt x="0" y="0"/>
                </a:moveTo>
                <a:lnTo>
                  <a:pt x="12668" y="43235"/>
                </a:lnTo>
                <a:lnTo>
                  <a:pt x="26046" y="86373"/>
                </a:lnTo>
                <a:lnTo>
                  <a:pt x="40227" y="129317"/>
                </a:lnTo>
                <a:lnTo>
                  <a:pt x="55302" y="171968"/>
                </a:lnTo>
                <a:lnTo>
                  <a:pt x="71366" y="214231"/>
                </a:lnTo>
                <a:lnTo>
                  <a:pt x="88509" y="256006"/>
                </a:lnTo>
                <a:lnTo>
                  <a:pt x="100584" y="283538"/>
                </a:lnTo>
                <a:lnTo>
                  <a:pt x="128004" y="283538"/>
                </a:lnTo>
                <a:lnTo>
                  <a:pt x="121182" y="269806"/>
                </a:lnTo>
                <a:lnTo>
                  <a:pt x="114424" y="256006"/>
                </a:lnTo>
                <a:lnTo>
                  <a:pt x="94507" y="214231"/>
                </a:lnTo>
                <a:lnTo>
                  <a:pt x="75051" y="171968"/>
                </a:lnTo>
                <a:lnTo>
                  <a:pt x="55965" y="129317"/>
                </a:lnTo>
                <a:lnTo>
                  <a:pt x="37156" y="86373"/>
                </a:lnTo>
                <a:lnTo>
                  <a:pt x="24725" y="5763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5" name="bk object 35"/>
          <p:cNvSpPr/>
          <p:nvPr/>
        </p:nvSpPr>
        <p:spPr>
          <a:xfrm>
            <a:off x="502946" y="4113624"/>
            <a:ext cx="82551" cy="505459"/>
          </a:xfrm>
          <a:custGeom>
            <a:avLst/>
            <a:gdLst/>
            <a:ahLst/>
            <a:cxnLst/>
            <a:rect l="l" t="t" r="r" b="b"/>
            <a:pathLst>
              <a:path w="82550" h="505460">
                <a:moveTo>
                  <a:pt x="1486" y="0"/>
                </a:moveTo>
                <a:lnTo>
                  <a:pt x="306" y="8163"/>
                </a:lnTo>
                <a:lnTo>
                  <a:pt x="0" y="23202"/>
                </a:lnTo>
                <a:lnTo>
                  <a:pt x="845" y="36469"/>
                </a:lnTo>
                <a:lnTo>
                  <a:pt x="3822" y="75881"/>
                </a:lnTo>
                <a:lnTo>
                  <a:pt x="7247" y="114676"/>
                </a:lnTo>
                <a:lnTo>
                  <a:pt x="13228" y="177858"/>
                </a:lnTo>
                <a:lnTo>
                  <a:pt x="14375" y="190260"/>
                </a:lnTo>
                <a:lnTo>
                  <a:pt x="18471" y="239036"/>
                </a:lnTo>
                <a:lnTo>
                  <a:pt x="19356" y="251518"/>
                </a:lnTo>
                <a:lnTo>
                  <a:pt x="22295" y="264418"/>
                </a:lnTo>
                <a:lnTo>
                  <a:pt x="31474" y="302755"/>
                </a:lnTo>
                <a:lnTo>
                  <a:pt x="41046" y="340698"/>
                </a:lnTo>
                <a:lnTo>
                  <a:pt x="57341" y="403583"/>
                </a:lnTo>
                <a:lnTo>
                  <a:pt x="60586" y="416172"/>
                </a:lnTo>
                <a:lnTo>
                  <a:pt x="70161" y="454089"/>
                </a:lnTo>
                <a:lnTo>
                  <a:pt x="79345" y="492383"/>
                </a:lnTo>
                <a:lnTo>
                  <a:pt x="82285" y="505264"/>
                </a:lnTo>
                <a:lnTo>
                  <a:pt x="80141" y="490195"/>
                </a:lnTo>
                <a:lnTo>
                  <a:pt x="74111" y="444977"/>
                </a:lnTo>
                <a:lnTo>
                  <a:pt x="68604" y="399749"/>
                </a:lnTo>
                <a:lnTo>
                  <a:pt x="63524" y="354515"/>
                </a:lnTo>
                <a:lnTo>
                  <a:pt x="57242" y="294205"/>
                </a:lnTo>
                <a:lnTo>
                  <a:pt x="48401" y="203766"/>
                </a:lnTo>
                <a:lnTo>
                  <a:pt x="43562" y="198940"/>
                </a:lnTo>
                <a:lnTo>
                  <a:pt x="38302" y="174469"/>
                </a:lnTo>
                <a:lnTo>
                  <a:pt x="30412" y="137209"/>
                </a:lnTo>
                <a:lnTo>
                  <a:pt x="12006" y="49423"/>
                </a:lnTo>
                <a:lnTo>
                  <a:pt x="6746" y="24569"/>
                </a:lnTo>
                <a:lnTo>
                  <a:pt x="1486"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6" name="bk object 36"/>
          <p:cNvSpPr/>
          <p:nvPr/>
        </p:nvSpPr>
        <p:spPr>
          <a:xfrm>
            <a:off x="969265" y="3146324"/>
            <a:ext cx="1412875" cy="2708275"/>
          </a:xfrm>
          <a:custGeom>
            <a:avLst/>
            <a:gdLst/>
            <a:ahLst/>
            <a:cxnLst/>
            <a:rect l="l" t="t" r="r" b="b"/>
            <a:pathLst>
              <a:path w="1412875" h="2708275">
                <a:moveTo>
                  <a:pt x="1412494" y="0"/>
                </a:moveTo>
                <a:lnTo>
                  <a:pt x="1364408" y="43086"/>
                </a:lnTo>
                <a:lnTo>
                  <a:pt x="1336021" y="68938"/>
                </a:lnTo>
                <a:lnTo>
                  <a:pt x="1299170" y="103407"/>
                </a:lnTo>
                <a:lnTo>
                  <a:pt x="1234655" y="171306"/>
                </a:lnTo>
                <a:lnTo>
                  <a:pt x="1199889" y="208651"/>
                </a:lnTo>
                <a:lnTo>
                  <a:pt x="1183082" y="226390"/>
                </a:lnTo>
                <a:lnTo>
                  <a:pt x="1166525" y="243570"/>
                </a:lnTo>
                <a:lnTo>
                  <a:pt x="1158309" y="251964"/>
                </a:lnTo>
                <a:lnTo>
                  <a:pt x="1150117" y="260237"/>
                </a:lnTo>
                <a:lnTo>
                  <a:pt x="1135366" y="275667"/>
                </a:lnTo>
                <a:lnTo>
                  <a:pt x="1106604" y="306222"/>
                </a:lnTo>
                <a:lnTo>
                  <a:pt x="1078766" y="336432"/>
                </a:lnTo>
                <a:lnTo>
                  <a:pt x="1051775" y="366373"/>
                </a:lnTo>
                <a:lnTo>
                  <a:pt x="1025557" y="396119"/>
                </a:lnTo>
                <a:lnTo>
                  <a:pt x="1000036" y="425743"/>
                </a:lnTo>
                <a:lnTo>
                  <a:pt x="975136" y="455322"/>
                </a:lnTo>
                <a:lnTo>
                  <a:pt x="950783" y="484929"/>
                </a:lnTo>
                <a:lnTo>
                  <a:pt x="926900" y="514640"/>
                </a:lnTo>
                <a:lnTo>
                  <a:pt x="891794" y="559562"/>
                </a:lnTo>
                <a:lnTo>
                  <a:pt x="867363" y="589770"/>
                </a:lnTo>
                <a:lnTo>
                  <a:pt x="843220" y="620121"/>
                </a:lnTo>
                <a:lnTo>
                  <a:pt x="819365" y="650616"/>
                </a:lnTo>
                <a:lnTo>
                  <a:pt x="795798" y="681253"/>
                </a:lnTo>
                <a:lnTo>
                  <a:pt x="772519" y="712033"/>
                </a:lnTo>
                <a:lnTo>
                  <a:pt x="749528" y="742956"/>
                </a:lnTo>
                <a:lnTo>
                  <a:pt x="726825" y="774022"/>
                </a:lnTo>
                <a:lnTo>
                  <a:pt x="704411" y="805230"/>
                </a:lnTo>
                <a:lnTo>
                  <a:pt x="682285" y="836582"/>
                </a:lnTo>
                <a:lnTo>
                  <a:pt x="660447" y="868076"/>
                </a:lnTo>
                <a:lnTo>
                  <a:pt x="638898" y="899714"/>
                </a:lnTo>
                <a:lnTo>
                  <a:pt x="617638" y="931494"/>
                </a:lnTo>
                <a:lnTo>
                  <a:pt x="596667" y="963417"/>
                </a:lnTo>
                <a:lnTo>
                  <a:pt x="575984" y="995483"/>
                </a:lnTo>
                <a:lnTo>
                  <a:pt x="555591" y="1027691"/>
                </a:lnTo>
                <a:lnTo>
                  <a:pt x="515671" y="1092538"/>
                </a:lnTo>
                <a:lnTo>
                  <a:pt x="476909" y="1157955"/>
                </a:lnTo>
                <a:lnTo>
                  <a:pt x="438617" y="1224668"/>
                </a:lnTo>
                <a:lnTo>
                  <a:pt x="419638" y="1258601"/>
                </a:lnTo>
                <a:lnTo>
                  <a:pt x="401028" y="1292677"/>
                </a:lnTo>
                <a:lnTo>
                  <a:pt x="382792" y="1326895"/>
                </a:lnTo>
                <a:lnTo>
                  <a:pt x="364931" y="1361257"/>
                </a:lnTo>
                <a:lnTo>
                  <a:pt x="347451" y="1395761"/>
                </a:lnTo>
                <a:lnTo>
                  <a:pt x="330354" y="1430408"/>
                </a:lnTo>
                <a:lnTo>
                  <a:pt x="313645" y="1465199"/>
                </a:lnTo>
                <a:lnTo>
                  <a:pt x="297326" y="1500131"/>
                </a:lnTo>
                <a:lnTo>
                  <a:pt x="281401" y="1535207"/>
                </a:lnTo>
                <a:lnTo>
                  <a:pt x="265875" y="1570426"/>
                </a:lnTo>
                <a:lnTo>
                  <a:pt x="250749" y="1605788"/>
                </a:lnTo>
                <a:lnTo>
                  <a:pt x="236029" y="1641292"/>
                </a:lnTo>
                <a:lnTo>
                  <a:pt x="221717" y="1676939"/>
                </a:lnTo>
                <a:lnTo>
                  <a:pt x="207818" y="1712729"/>
                </a:lnTo>
                <a:lnTo>
                  <a:pt x="194334" y="1748663"/>
                </a:lnTo>
                <a:lnTo>
                  <a:pt x="181269" y="1784738"/>
                </a:lnTo>
                <a:lnTo>
                  <a:pt x="168628" y="1820957"/>
                </a:lnTo>
                <a:lnTo>
                  <a:pt x="156412" y="1857319"/>
                </a:lnTo>
                <a:lnTo>
                  <a:pt x="144627" y="1893824"/>
                </a:lnTo>
                <a:lnTo>
                  <a:pt x="132587" y="1929095"/>
                </a:lnTo>
                <a:lnTo>
                  <a:pt x="110026" y="2000235"/>
                </a:lnTo>
                <a:lnTo>
                  <a:pt x="89489" y="2072100"/>
                </a:lnTo>
                <a:lnTo>
                  <a:pt x="70977" y="2144606"/>
                </a:lnTo>
                <a:lnTo>
                  <a:pt x="54490" y="2217666"/>
                </a:lnTo>
                <a:lnTo>
                  <a:pt x="40027" y="2291197"/>
                </a:lnTo>
                <a:lnTo>
                  <a:pt x="27589" y="2365112"/>
                </a:lnTo>
                <a:lnTo>
                  <a:pt x="17175" y="2439326"/>
                </a:lnTo>
                <a:lnTo>
                  <a:pt x="8787" y="2513754"/>
                </a:lnTo>
                <a:lnTo>
                  <a:pt x="2422" y="2588310"/>
                </a:lnTo>
                <a:lnTo>
                  <a:pt x="0" y="2625610"/>
                </a:lnTo>
                <a:lnTo>
                  <a:pt x="5448" y="2636899"/>
                </a:lnTo>
                <a:lnTo>
                  <a:pt x="10465" y="2648252"/>
                </a:lnTo>
                <a:lnTo>
                  <a:pt x="27514" y="2695605"/>
                </a:lnTo>
                <a:lnTo>
                  <a:pt x="31348" y="2708251"/>
                </a:lnTo>
                <a:lnTo>
                  <a:pt x="32549" y="2697992"/>
                </a:lnTo>
                <a:lnTo>
                  <a:pt x="34607" y="2673177"/>
                </a:lnTo>
                <a:lnTo>
                  <a:pt x="36145" y="2659394"/>
                </a:lnTo>
                <a:lnTo>
                  <a:pt x="38474" y="2645212"/>
                </a:lnTo>
                <a:lnTo>
                  <a:pt x="38569" y="2644736"/>
                </a:lnTo>
                <a:lnTo>
                  <a:pt x="39615" y="2607408"/>
                </a:lnTo>
                <a:lnTo>
                  <a:pt x="43616" y="2532574"/>
                </a:lnTo>
                <a:lnTo>
                  <a:pt x="50090" y="2457578"/>
                </a:lnTo>
                <a:lnTo>
                  <a:pt x="58951" y="2382506"/>
                </a:lnTo>
                <a:lnTo>
                  <a:pt x="70112" y="2307445"/>
                </a:lnTo>
                <a:lnTo>
                  <a:pt x="83486" y="2232480"/>
                </a:lnTo>
                <a:lnTo>
                  <a:pt x="90976" y="2195061"/>
                </a:lnTo>
                <a:lnTo>
                  <a:pt x="98987" y="2157698"/>
                </a:lnTo>
                <a:lnTo>
                  <a:pt x="107508" y="2120403"/>
                </a:lnTo>
                <a:lnTo>
                  <a:pt x="116527" y="2083186"/>
                </a:lnTo>
                <a:lnTo>
                  <a:pt x="126035" y="2046058"/>
                </a:lnTo>
                <a:lnTo>
                  <a:pt x="136020" y="2009029"/>
                </a:lnTo>
                <a:lnTo>
                  <a:pt x="146472" y="1972111"/>
                </a:lnTo>
                <a:lnTo>
                  <a:pt x="157380" y="1935314"/>
                </a:lnTo>
                <a:lnTo>
                  <a:pt x="168732" y="1898650"/>
                </a:lnTo>
                <a:lnTo>
                  <a:pt x="192728" y="1827062"/>
                </a:lnTo>
                <a:lnTo>
                  <a:pt x="218403" y="1755820"/>
                </a:lnTo>
                <a:lnTo>
                  <a:pt x="245697" y="1684983"/>
                </a:lnTo>
                <a:lnTo>
                  <a:pt x="274554" y="1614606"/>
                </a:lnTo>
                <a:lnTo>
                  <a:pt x="304915" y="1544748"/>
                </a:lnTo>
                <a:lnTo>
                  <a:pt x="320642" y="1510031"/>
                </a:lnTo>
                <a:lnTo>
                  <a:pt x="336723" y="1475465"/>
                </a:lnTo>
                <a:lnTo>
                  <a:pt x="353152" y="1441057"/>
                </a:lnTo>
                <a:lnTo>
                  <a:pt x="369920" y="1406815"/>
                </a:lnTo>
                <a:lnTo>
                  <a:pt x="387021" y="1372744"/>
                </a:lnTo>
                <a:lnTo>
                  <a:pt x="404448" y="1338854"/>
                </a:lnTo>
                <a:lnTo>
                  <a:pt x="440249" y="1271640"/>
                </a:lnTo>
                <a:lnTo>
                  <a:pt x="477266" y="1205229"/>
                </a:lnTo>
                <a:lnTo>
                  <a:pt x="495524" y="1171618"/>
                </a:lnTo>
                <a:lnTo>
                  <a:pt x="514137" y="1138218"/>
                </a:lnTo>
                <a:lnTo>
                  <a:pt x="533097" y="1105026"/>
                </a:lnTo>
                <a:lnTo>
                  <a:pt x="552397" y="1072039"/>
                </a:lnTo>
                <a:lnTo>
                  <a:pt x="572029" y="1039252"/>
                </a:lnTo>
                <a:lnTo>
                  <a:pt x="591987" y="1006663"/>
                </a:lnTo>
                <a:lnTo>
                  <a:pt x="612263" y="974267"/>
                </a:lnTo>
                <a:lnTo>
                  <a:pt x="632850" y="942061"/>
                </a:lnTo>
                <a:lnTo>
                  <a:pt x="653739" y="910041"/>
                </a:lnTo>
                <a:lnTo>
                  <a:pt x="674925" y="878204"/>
                </a:lnTo>
                <a:lnTo>
                  <a:pt x="696399" y="846547"/>
                </a:lnTo>
                <a:lnTo>
                  <a:pt x="718155" y="815064"/>
                </a:lnTo>
                <a:lnTo>
                  <a:pt x="740185" y="783754"/>
                </a:lnTo>
                <a:lnTo>
                  <a:pt x="762481" y="752611"/>
                </a:lnTo>
                <a:lnTo>
                  <a:pt x="785036" y="721633"/>
                </a:lnTo>
                <a:lnTo>
                  <a:pt x="807843" y="690817"/>
                </a:lnTo>
                <a:lnTo>
                  <a:pt x="830895" y="660157"/>
                </a:lnTo>
                <a:lnTo>
                  <a:pt x="854185" y="629651"/>
                </a:lnTo>
                <a:lnTo>
                  <a:pt x="877704" y="599296"/>
                </a:lnTo>
                <a:lnTo>
                  <a:pt x="901446" y="569087"/>
                </a:lnTo>
                <a:lnTo>
                  <a:pt x="924751" y="538993"/>
                </a:lnTo>
                <a:lnTo>
                  <a:pt x="948340" y="508950"/>
                </a:lnTo>
                <a:lnTo>
                  <a:pt x="972212" y="479016"/>
                </a:lnTo>
                <a:lnTo>
                  <a:pt x="996368" y="449247"/>
                </a:lnTo>
                <a:lnTo>
                  <a:pt x="1020810" y="419703"/>
                </a:lnTo>
                <a:lnTo>
                  <a:pt x="1045537" y="390440"/>
                </a:lnTo>
                <a:lnTo>
                  <a:pt x="1070550" y="361517"/>
                </a:lnTo>
                <a:lnTo>
                  <a:pt x="1095851" y="332992"/>
                </a:lnTo>
                <a:lnTo>
                  <a:pt x="1134424" y="290992"/>
                </a:lnTo>
                <a:lnTo>
                  <a:pt x="1147318" y="277367"/>
                </a:lnTo>
                <a:lnTo>
                  <a:pt x="1275372" y="136322"/>
                </a:lnTo>
                <a:lnTo>
                  <a:pt x="1320190" y="91855"/>
                </a:lnTo>
                <a:lnTo>
                  <a:pt x="1347648" y="65041"/>
                </a:lnTo>
                <a:lnTo>
                  <a:pt x="1384700" y="29795"/>
                </a:lnTo>
                <a:lnTo>
                  <a:pt x="1412681" y="4153"/>
                </a:lnTo>
                <a:lnTo>
                  <a:pt x="14124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7" name="bk object 37"/>
          <p:cNvSpPr/>
          <p:nvPr/>
        </p:nvSpPr>
        <p:spPr>
          <a:xfrm>
            <a:off x="1069863" y="6603644"/>
            <a:ext cx="128271" cy="247015"/>
          </a:xfrm>
          <a:custGeom>
            <a:avLst/>
            <a:gdLst/>
            <a:ahLst/>
            <a:cxnLst/>
            <a:rect l="l" t="t" r="r" b="b"/>
            <a:pathLst>
              <a:path w="128269" h="247015">
                <a:moveTo>
                  <a:pt x="0" y="0"/>
                </a:moveTo>
                <a:lnTo>
                  <a:pt x="12177" y="37725"/>
                </a:lnTo>
                <a:lnTo>
                  <a:pt x="25530" y="75357"/>
                </a:lnTo>
                <a:lnTo>
                  <a:pt x="39851" y="112799"/>
                </a:lnTo>
                <a:lnTo>
                  <a:pt x="54932" y="149959"/>
                </a:lnTo>
                <a:lnTo>
                  <a:pt x="70567" y="186741"/>
                </a:lnTo>
                <a:lnTo>
                  <a:pt x="86549" y="223051"/>
                </a:lnTo>
                <a:lnTo>
                  <a:pt x="97294" y="246949"/>
                </a:lnTo>
                <a:lnTo>
                  <a:pt x="127856" y="246949"/>
                </a:lnTo>
                <a:lnTo>
                  <a:pt x="121003" y="235033"/>
                </a:lnTo>
                <a:lnTo>
                  <a:pt x="114221" y="223051"/>
                </a:lnTo>
                <a:lnTo>
                  <a:pt x="94264" y="186741"/>
                </a:lnTo>
                <a:lnTo>
                  <a:pt x="74809" y="149959"/>
                </a:lnTo>
                <a:lnTo>
                  <a:pt x="55756" y="112799"/>
                </a:lnTo>
                <a:lnTo>
                  <a:pt x="37004" y="75357"/>
                </a:lnTo>
                <a:lnTo>
                  <a:pt x="24620" y="50284"/>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8" name="bk object 38"/>
          <p:cNvSpPr/>
          <p:nvPr/>
        </p:nvSpPr>
        <p:spPr>
          <a:xfrm>
            <a:off x="969263" y="5899379"/>
            <a:ext cx="144780" cy="664845"/>
          </a:xfrm>
          <a:custGeom>
            <a:avLst/>
            <a:gdLst/>
            <a:ahLst/>
            <a:cxnLst/>
            <a:rect l="l" t="t" r="r" b="b"/>
            <a:pathLst>
              <a:path w="144780" h="664845">
                <a:moveTo>
                  <a:pt x="0" y="0"/>
                </a:moveTo>
                <a:lnTo>
                  <a:pt x="311" y="42824"/>
                </a:lnTo>
                <a:lnTo>
                  <a:pt x="1250" y="85199"/>
                </a:lnTo>
                <a:lnTo>
                  <a:pt x="2859" y="127728"/>
                </a:lnTo>
                <a:lnTo>
                  <a:pt x="5164" y="170171"/>
                </a:lnTo>
                <a:lnTo>
                  <a:pt x="8196" y="212501"/>
                </a:lnTo>
                <a:lnTo>
                  <a:pt x="11985" y="254688"/>
                </a:lnTo>
                <a:lnTo>
                  <a:pt x="16561" y="296705"/>
                </a:lnTo>
                <a:lnTo>
                  <a:pt x="21955" y="338523"/>
                </a:lnTo>
                <a:lnTo>
                  <a:pt x="28197" y="380114"/>
                </a:lnTo>
                <a:lnTo>
                  <a:pt x="35318" y="421449"/>
                </a:lnTo>
                <a:lnTo>
                  <a:pt x="40556" y="432848"/>
                </a:lnTo>
                <a:lnTo>
                  <a:pt x="45599" y="444431"/>
                </a:lnTo>
                <a:lnTo>
                  <a:pt x="50489" y="456158"/>
                </a:lnTo>
                <a:lnTo>
                  <a:pt x="55268" y="467989"/>
                </a:lnTo>
                <a:lnTo>
                  <a:pt x="59977" y="479886"/>
                </a:lnTo>
                <a:lnTo>
                  <a:pt x="69355" y="503718"/>
                </a:lnTo>
                <a:lnTo>
                  <a:pt x="74107" y="515576"/>
                </a:lnTo>
                <a:lnTo>
                  <a:pt x="78957" y="527341"/>
                </a:lnTo>
                <a:lnTo>
                  <a:pt x="83947" y="538976"/>
                </a:lnTo>
                <a:lnTo>
                  <a:pt x="89119" y="550441"/>
                </a:lnTo>
                <a:lnTo>
                  <a:pt x="95325" y="562458"/>
                </a:lnTo>
                <a:lnTo>
                  <a:pt x="101214" y="574289"/>
                </a:lnTo>
                <a:lnTo>
                  <a:pt x="106851" y="585955"/>
                </a:lnTo>
                <a:lnTo>
                  <a:pt x="112300" y="597477"/>
                </a:lnTo>
                <a:lnTo>
                  <a:pt x="122899" y="620164"/>
                </a:lnTo>
                <a:lnTo>
                  <a:pt x="128178" y="631370"/>
                </a:lnTo>
                <a:lnTo>
                  <a:pt x="133531" y="642512"/>
                </a:lnTo>
                <a:lnTo>
                  <a:pt x="139111" y="653781"/>
                </a:lnTo>
                <a:lnTo>
                  <a:pt x="144718" y="664680"/>
                </a:lnTo>
                <a:lnTo>
                  <a:pt x="141172" y="653608"/>
                </a:lnTo>
                <a:lnTo>
                  <a:pt x="136968" y="640748"/>
                </a:lnTo>
                <a:lnTo>
                  <a:pt x="128725" y="614220"/>
                </a:lnTo>
                <a:lnTo>
                  <a:pt x="113390" y="561029"/>
                </a:lnTo>
                <a:lnTo>
                  <a:pt x="99562" y="507672"/>
                </a:lnTo>
                <a:lnTo>
                  <a:pt x="87205" y="454170"/>
                </a:lnTo>
                <a:lnTo>
                  <a:pt x="76285" y="400540"/>
                </a:lnTo>
                <a:lnTo>
                  <a:pt x="66767" y="346803"/>
                </a:lnTo>
                <a:lnTo>
                  <a:pt x="58617" y="292978"/>
                </a:lnTo>
                <a:lnTo>
                  <a:pt x="51799" y="239084"/>
                </a:lnTo>
                <a:lnTo>
                  <a:pt x="46280" y="185142"/>
                </a:lnTo>
                <a:lnTo>
                  <a:pt x="42025" y="131169"/>
                </a:lnTo>
                <a:lnTo>
                  <a:pt x="40360" y="104178"/>
                </a:lnTo>
                <a:lnTo>
                  <a:pt x="36256" y="91883"/>
                </a:lnTo>
                <a:lnTo>
                  <a:pt x="31297" y="80387"/>
                </a:lnTo>
                <a:lnTo>
                  <a:pt x="26196" y="69024"/>
                </a:lnTo>
                <a:lnTo>
                  <a:pt x="21666" y="57128"/>
                </a:lnTo>
                <a:lnTo>
                  <a:pt x="15150" y="42613"/>
                </a:lnTo>
                <a:lnTo>
                  <a:pt x="10142" y="29812"/>
                </a:lnTo>
                <a:lnTo>
                  <a:pt x="6042" y="18073"/>
                </a:lnTo>
                <a:lnTo>
                  <a:pt x="2580" y="759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9" name="bk object 39"/>
          <p:cNvSpPr/>
          <p:nvPr/>
        </p:nvSpPr>
        <p:spPr>
          <a:xfrm>
            <a:off x="969263" y="5776074"/>
            <a:ext cx="45720" cy="223520"/>
          </a:xfrm>
          <a:custGeom>
            <a:avLst/>
            <a:gdLst/>
            <a:ahLst/>
            <a:cxnLst/>
            <a:rect l="l" t="t" r="r" b="b"/>
            <a:pathLst>
              <a:path w="45719" h="223520">
                <a:moveTo>
                  <a:pt x="0" y="0"/>
                </a:moveTo>
                <a:lnTo>
                  <a:pt x="0" y="119087"/>
                </a:lnTo>
                <a:lnTo>
                  <a:pt x="3871" y="129264"/>
                </a:lnTo>
                <a:lnTo>
                  <a:pt x="8118" y="140539"/>
                </a:lnTo>
                <a:lnTo>
                  <a:pt x="13117" y="152598"/>
                </a:lnTo>
                <a:lnTo>
                  <a:pt x="19244" y="165126"/>
                </a:lnTo>
                <a:lnTo>
                  <a:pt x="24945" y="178975"/>
                </a:lnTo>
                <a:lnTo>
                  <a:pt x="30775" y="190964"/>
                </a:lnTo>
                <a:lnTo>
                  <a:pt x="36378" y="201820"/>
                </a:lnTo>
                <a:lnTo>
                  <a:pt x="41393" y="212272"/>
                </a:lnTo>
                <a:lnTo>
                  <a:pt x="45463" y="223048"/>
                </a:lnTo>
                <a:lnTo>
                  <a:pt x="44085" y="210056"/>
                </a:lnTo>
                <a:lnTo>
                  <a:pt x="42961" y="197048"/>
                </a:lnTo>
                <a:lnTo>
                  <a:pt x="40854" y="158188"/>
                </a:lnTo>
                <a:lnTo>
                  <a:pt x="40097" y="119087"/>
                </a:lnTo>
                <a:lnTo>
                  <a:pt x="40007" y="95569"/>
                </a:lnTo>
                <a:lnTo>
                  <a:pt x="35965" y="80923"/>
                </a:lnTo>
                <a:lnTo>
                  <a:pt x="23284" y="42821"/>
                </a:lnTo>
                <a:lnTo>
                  <a:pt x="2995" y="33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0" name="bk object 40"/>
          <p:cNvSpPr/>
          <p:nvPr/>
        </p:nvSpPr>
        <p:spPr>
          <a:xfrm>
            <a:off x="1007457" y="6323750"/>
            <a:ext cx="208915" cy="527050"/>
          </a:xfrm>
          <a:custGeom>
            <a:avLst/>
            <a:gdLst/>
            <a:ahLst/>
            <a:cxnLst/>
            <a:rect l="l" t="t" r="r" b="b"/>
            <a:pathLst>
              <a:path w="208915" h="527050">
                <a:moveTo>
                  <a:pt x="0" y="0"/>
                </a:moveTo>
                <a:lnTo>
                  <a:pt x="9038" y="48034"/>
                </a:lnTo>
                <a:lnTo>
                  <a:pt x="19472" y="97628"/>
                </a:lnTo>
                <a:lnTo>
                  <a:pt x="27983" y="135369"/>
                </a:lnTo>
                <a:lnTo>
                  <a:pt x="36901" y="173207"/>
                </a:lnTo>
                <a:lnTo>
                  <a:pt x="49145" y="223231"/>
                </a:lnTo>
                <a:lnTo>
                  <a:pt x="61267" y="261376"/>
                </a:lnTo>
                <a:lnTo>
                  <a:pt x="82188" y="311205"/>
                </a:lnTo>
                <a:lnTo>
                  <a:pt x="99657" y="350251"/>
                </a:lnTo>
                <a:lnTo>
                  <a:pt x="117268" y="388947"/>
                </a:lnTo>
                <a:lnTo>
                  <a:pt x="135128" y="427230"/>
                </a:lnTo>
                <a:lnTo>
                  <a:pt x="153346" y="465037"/>
                </a:lnTo>
                <a:lnTo>
                  <a:pt x="172028" y="502304"/>
                </a:lnTo>
                <a:lnTo>
                  <a:pt x="184795" y="526818"/>
                </a:lnTo>
                <a:lnTo>
                  <a:pt x="208696" y="526818"/>
                </a:lnTo>
                <a:lnTo>
                  <a:pt x="202315" y="513162"/>
                </a:lnTo>
                <a:lnTo>
                  <a:pt x="196074" y="499438"/>
                </a:lnTo>
                <a:lnTo>
                  <a:pt x="178151" y="457894"/>
                </a:lnTo>
                <a:lnTo>
                  <a:pt x="161358" y="415867"/>
                </a:lnTo>
                <a:lnTo>
                  <a:pt x="145596" y="373452"/>
                </a:lnTo>
                <a:lnTo>
                  <a:pt x="130771" y="330747"/>
                </a:lnTo>
                <a:lnTo>
                  <a:pt x="116784" y="287849"/>
                </a:lnTo>
                <a:lnTo>
                  <a:pt x="103540" y="244854"/>
                </a:lnTo>
                <a:lnTo>
                  <a:pt x="97904" y="233308"/>
                </a:lnTo>
                <a:lnTo>
                  <a:pt x="92499" y="221763"/>
                </a:lnTo>
                <a:lnTo>
                  <a:pt x="87267" y="210218"/>
                </a:lnTo>
                <a:lnTo>
                  <a:pt x="82150" y="198674"/>
                </a:lnTo>
                <a:lnTo>
                  <a:pt x="72026" y="175585"/>
                </a:lnTo>
                <a:lnTo>
                  <a:pt x="66903" y="164040"/>
                </a:lnTo>
                <a:lnTo>
                  <a:pt x="61661" y="152496"/>
                </a:lnTo>
                <a:lnTo>
                  <a:pt x="56243" y="140950"/>
                </a:lnTo>
                <a:lnTo>
                  <a:pt x="50962" y="130148"/>
                </a:lnTo>
                <a:lnTo>
                  <a:pt x="46002" y="118644"/>
                </a:lnTo>
                <a:lnTo>
                  <a:pt x="27604" y="71183"/>
                </a:lnTo>
                <a:lnTo>
                  <a:pt x="18719" y="47138"/>
                </a:lnTo>
                <a:lnTo>
                  <a:pt x="14216" y="35176"/>
                </a:lnTo>
                <a:lnTo>
                  <a:pt x="9622" y="23305"/>
                </a:lnTo>
                <a:lnTo>
                  <a:pt x="4896" y="11567"/>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1" name="bk object 41"/>
          <p:cNvSpPr/>
          <p:nvPr/>
        </p:nvSpPr>
        <p:spPr>
          <a:xfrm>
            <a:off x="0" y="0"/>
            <a:ext cx="182880" cy="6858000"/>
          </a:xfrm>
          <a:custGeom>
            <a:avLst/>
            <a:gdLst/>
            <a:ahLst/>
            <a:cxnLst/>
            <a:rect l="l" t="t" r="r" b="b"/>
            <a:pathLst>
              <a:path w="182880" h="6858000">
                <a:moveTo>
                  <a:pt x="0" y="6858062"/>
                </a:moveTo>
                <a:lnTo>
                  <a:pt x="182880" y="6858062"/>
                </a:lnTo>
                <a:lnTo>
                  <a:pt x="182880" y="62"/>
                </a:lnTo>
                <a:lnTo>
                  <a:pt x="0" y="62"/>
                </a:lnTo>
                <a:lnTo>
                  <a:pt x="0" y="6858062"/>
                </a:lnTo>
              </a:path>
            </a:pathLst>
          </a:custGeom>
          <a:solidFill>
            <a:srgbClr val="2D5269"/>
          </a:solidFill>
        </p:spPr>
        <p:txBody>
          <a:bodyPr wrap="square" lIns="0" tIns="0" rIns="0" bIns="0" rtlCol="0"/>
          <a:lstStyle/>
          <a:p>
            <a:pPr defTabSz="914400"/>
            <a:endParaRPr>
              <a:solidFill>
                <a:prstClr val="black"/>
              </a:solidFill>
            </a:endParaRPr>
          </a:p>
        </p:txBody>
      </p:sp>
      <p:sp>
        <p:nvSpPr>
          <p:cNvPr id="42" name="bk object 42"/>
          <p:cNvSpPr/>
          <p:nvPr/>
        </p:nvSpPr>
        <p:spPr>
          <a:xfrm>
            <a:off x="1" y="713360"/>
            <a:ext cx="1588771" cy="512445"/>
          </a:xfrm>
          <a:custGeom>
            <a:avLst/>
            <a:gdLst/>
            <a:ahLst/>
            <a:cxnLst/>
            <a:rect l="l" t="t" r="r" b="b"/>
            <a:pathLst>
              <a:path w="1588770" h="512444">
                <a:moveTo>
                  <a:pt x="4276" y="0"/>
                </a:moveTo>
                <a:lnTo>
                  <a:pt x="0" y="508635"/>
                </a:lnTo>
                <a:lnTo>
                  <a:pt x="1244422" y="512190"/>
                </a:lnTo>
                <a:lnTo>
                  <a:pt x="1344295" y="512190"/>
                </a:lnTo>
                <a:lnTo>
                  <a:pt x="1348994" y="507364"/>
                </a:lnTo>
                <a:lnTo>
                  <a:pt x="1350518" y="505840"/>
                </a:lnTo>
                <a:lnTo>
                  <a:pt x="1353947" y="502665"/>
                </a:lnTo>
                <a:lnTo>
                  <a:pt x="1581912" y="271399"/>
                </a:lnTo>
                <a:lnTo>
                  <a:pt x="1587362" y="263889"/>
                </a:lnTo>
                <a:lnTo>
                  <a:pt x="1588476" y="253249"/>
                </a:lnTo>
                <a:lnTo>
                  <a:pt x="1581912" y="242569"/>
                </a:lnTo>
                <a:lnTo>
                  <a:pt x="1353947" y="11429"/>
                </a:lnTo>
                <a:lnTo>
                  <a:pt x="1348994" y="11429"/>
                </a:lnTo>
                <a:lnTo>
                  <a:pt x="1348994" y="6603"/>
                </a:lnTo>
                <a:lnTo>
                  <a:pt x="1344295" y="6603"/>
                </a:lnTo>
                <a:lnTo>
                  <a:pt x="1339469" y="1777"/>
                </a:lnTo>
                <a:lnTo>
                  <a:pt x="1244422" y="1777"/>
                </a:lnTo>
                <a:lnTo>
                  <a:pt x="4276" y="0"/>
                </a:lnTo>
                <a:close/>
              </a:path>
            </a:pathLst>
          </a:custGeom>
          <a:solidFill>
            <a:srgbClr val="353535"/>
          </a:solidFill>
        </p:spPr>
        <p:txBody>
          <a:bodyPr wrap="square" lIns="0" tIns="0" rIns="0" bIns="0" rtlCol="0"/>
          <a:lstStyle/>
          <a:p>
            <a:pPr defTabSz="914400"/>
            <a:endParaRPr>
              <a:solidFill>
                <a:prstClr val="black"/>
              </a:solidFill>
            </a:endParaRPr>
          </a:p>
        </p:txBody>
      </p:sp>
      <p:sp>
        <p:nvSpPr>
          <p:cNvPr id="2" name="Holder 2"/>
          <p:cNvSpPr>
            <a:spLocks noGrp="1"/>
          </p:cNvSpPr>
          <p:nvPr>
            <p:ph type="title"/>
          </p:nvPr>
        </p:nvSpPr>
        <p:spPr/>
        <p:txBody>
          <a:bodyPr lIns="0" tIns="0" rIns="0" bIns="0"/>
          <a:lstStyle>
            <a:lvl1pPr>
              <a:defRPr sz="3600" b="0" i="0">
                <a:solidFill>
                  <a:srgbClr val="178DBA"/>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000" b="1" i="0">
                <a:solidFill>
                  <a:srgbClr val="FF0000"/>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203732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6859778"/>
          </a:xfrm>
          <a:prstGeom prst="rect">
            <a:avLst/>
          </a:prstGeom>
          <a:blipFill>
            <a:blip r:embed="rId2" cstate="print"/>
            <a:stretch>
              <a:fillRect/>
            </a:stretch>
          </a:blipFill>
        </p:spPr>
        <p:txBody>
          <a:bodyPr wrap="square" lIns="0" tIns="0" rIns="0" bIns="0" rtlCol="0"/>
          <a:lstStyle/>
          <a:p>
            <a:pPr defTabSz="914400"/>
            <a:endParaRPr>
              <a:solidFill>
                <a:prstClr val="black"/>
              </a:solidFill>
            </a:endParaRPr>
          </a:p>
        </p:txBody>
      </p:sp>
      <p:sp>
        <p:nvSpPr>
          <p:cNvPr id="17" name="bk object 17"/>
          <p:cNvSpPr/>
          <p:nvPr/>
        </p:nvSpPr>
        <p:spPr>
          <a:xfrm>
            <a:off x="0" y="2579242"/>
            <a:ext cx="100965" cy="622300"/>
          </a:xfrm>
          <a:custGeom>
            <a:avLst/>
            <a:gdLst/>
            <a:ahLst/>
            <a:cxnLst/>
            <a:rect l="l" t="t" r="r" b="b"/>
            <a:pathLst>
              <a:path w="100965" h="622300">
                <a:moveTo>
                  <a:pt x="0" y="0"/>
                </a:moveTo>
                <a:lnTo>
                  <a:pt x="0" y="160002"/>
                </a:lnTo>
                <a:lnTo>
                  <a:pt x="4148" y="179945"/>
                </a:lnTo>
                <a:lnTo>
                  <a:pt x="12637" y="220016"/>
                </a:lnTo>
                <a:lnTo>
                  <a:pt x="21359" y="260312"/>
                </a:lnTo>
                <a:lnTo>
                  <a:pt x="30287" y="300808"/>
                </a:lnTo>
                <a:lnTo>
                  <a:pt x="39394" y="341477"/>
                </a:lnTo>
                <a:lnTo>
                  <a:pt x="53327" y="402746"/>
                </a:lnTo>
                <a:lnTo>
                  <a:pt x="62759" y="443730"/>
                </a:lnTo>
                <a:lnTo>
                  <a:pt x="77053" y="505347"/>
                </a:lnTo>
                <a:lnTo>
                  <a:pt x="91440" y="567055"/>
                </a:lnTo>
                <a:lnTo>
                  <a:pt x="92100" y="579582"/>
                </a:lnTo>
                <a:lnTo>
                  <a:pt x="93864" y="592109"/>
                </a:lnTo>
                <a:lnTo>
                  <a:pt x="96406" y="604636"/>
                </a:lnTo>
                <a:lnTo>
                  <a:pt x="99398" y="617163"/>
                </a:lnTo>
                <a:lnTo>
                  <a:pt x="100584" y="621919"/>
                </a:lnTo>
                <a:lnTo>
                  <a:pt x="99245" y="608921"/>
                </a:lnTo>
                <a:lnTo>
                  <a:pt x="97968" y="595986"/>
                </a:lnTo>
                <a:lnTo>
                  <a:pt x="94440" y="557482"/>
                </a:lnTo>
                <a:lnTo>
                  <a:pt x="86037" y="455810"/>
                </a:lnTo>
                <a:lnTo>
                  <a:pt x="83867" y="430323"/>
                </a:lnTo>
                <a:lnTo>
                  <a:pt x="80339" y="391819"/>
                </a:lnTo>
                <a:lnTo>
                  <a:pt x="73642" y="348021"/>
                </a:lnTo>
                <a:lnTo>
                  <a:pt x="69622" y="330089"/>
                </a:lnTo>
                <a:lnTo>
                  <a:pt x="57864" y="275927"/>
                </a:lnTo>
                <a:lnTo>
                  <a:pt x="42635" y="202994"/>
                </a:lnTo>
                <a:lnTo>
                  <a:pt x="27515" y="129455"/>
                </a:lnTo>
                <a:lnTo>
                  <a:pt x="19859" y="92531"/>
                </a:lnTo>
                <a:lnTo>
                  <a:pt x="15983" y="74043"/>
                </a:lnTo>
                <a:lnTo>
                  <a:pt x="12066" y="55542"/>
                </a:lnTo>
                <a:lnTo>
                  <a:pt x="8101" y="37032"/>
                </a:lnTo>
                <a:lnTo>
                  <a:pt x="4081" y="18516"/>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8" name="bk object 18"/>
          <p:cNvSpPr/>
          <p:nvPr/>
        </p:nvSpPr>
        <p:spPr>
          <a:xfrm>
            <a:off x="128017" y="3155468"/>
            <a:ext cx="648971" cy="2323465"/>
          </a:xfrm>
          <a:custGeom>
            <a:avLst/>
            <a:gdLst/>
            <a:ahLst/>
            <a:cxnLst/>
            <a:rect l="l" t="t" r="r" b="b"/>
            <a:pathLst>
              <a:path w="648970" h="2323465">
                <a:moveTo>
                  <a:pt x="0" y="0"/>
                </a:moveTo>
                <a:lnTo>
                  <a:pt x="25044" y="253389"/>
                </a:lnTo>
                <a:lnTo>
                  <a:pt x="44590" y="348250"/>
                </a:lnTo>
                <a:lnTo>
                  <a:pt x="61500" y="415315"/>
                </a:lnTo>
                <a:lnTo>
                  <a:pt x="78564" y="482364"/>
                </a:lnTo>
                <a:lnTo>
                  <a:pt x="95787" y="549390"/>
                </a:lnTo>
                <a:lnTo>
                  <a:pt x="113178" y="616388"/>
                </a:lnTo>
                <a:lnTo>
                  <a:pt x="130743" y="683350"/>
                </a:lnTo>
                <a:lnTo>
                  <a:pt x="148489" y="750270"/>
                </a:lnTo>
                <a:lnTo>
                  <a:pt x="166422" y="817140"/>
                </a:lnTo>
                <a:lnTo>
                  <a:pt x="184550" y="883954"/>
                </a:lnTo>
                <a:lnTo>
                  <a:pt x="202880" y="950706"/>
                </a:lnTo>
                <a:lnTo>
                  <a:pt x="221419" y="1017388"/>
                </a:lnTo>
                <a:lnTo>
                  <a:pt x="240174" y="1083993"/>
                </a:lnTo>
                <a:lnTo>
                  <a:pt x="259151" y="1150516"/>
                </a:lnTo>
                <a:lnTo>
                  <a:pt x="278357" y="1216949"/>
                </a:lnTo>
                <a:lnTo>
                  <a:pt x="297800" y="1283285"/>
                </a:lnTo>
                <a:lnTo>
                  <a:pt x="317486" y="1349518"/>
                </a:lnTo>
                <a:lnTo>
                  <a:pt x="337423" y="1415641"/>
                </a:lnTo>
                <a:lnTo>
                  <a:pt x="357617" y="1481646"/>
                </a:lnTo>
                <a:lnTo>
                  <a:pt x="378075" y="1547529"/>
                </a:lnTo>
                <a:lnTo>
                  <a:pt x="398805" y="1613281"/>
                </a:lnTo>
                <a:lnTo>
                  <a:pt x="434422" y="1721204"/>
                </a:lnTo>
                <a:lnTo>
                  <a:pt x="458079" y="1792305"/>
                </a:lnTo>
                <a:lnTo>
                  <a:pt x="481982" y="1863520"/>
                </a:lnTo>
                <a:lnTo>
                  <a:pt x="506080" y="1934552"/>
                </a:lnTo>
                <a:lnTo>
                  <a:pt x="530429" y="2005428"/>
                </a:lnTo>
                <a:lnTo>
                  <a:pt x="555083" y="2076178"/>
                </a:lnTo>
                <a:lnTo>
                  <a:pt x="580099" y="2146829"/>
                </a:lnTo>
                <a:lnTo>
                  <a:pt x="605533" y="2217410"/>
                </a:lnTo>
                <a:lnTo>
                  <a:pt x="631440" y="2287948"/>
                </a:lnTo>
                <a:lnTo>
                  <a:pt x="644588" y="2323211"/>
                </a:lnTo>
                <a:lnTo>
                  <a:pt x="644736" y="2284767"/>
                </a:lnTo>
                <a:lnTo>
                  <a:pt x="644940" y="2272273"/>
                </a:lnTo>
                <a:lnTo>
                  <a:pt x="647403" y="2222109"/>
                </a:lnTo>
                <a:lnTo>
                  <a:pt x="648596" y="2209188"/>
                </a:lnTo>
                <a:lnTo>
                  <a:pt x="637591" y="2178580"/>
                </a:lnTo>
                <a:lnTo>
                  <a:pt x="615764" y="2117421"/>
                </a:lnTo>
                <a:lnTo>
                  <a:pt x="594183" y="2056328"/>
                </a:lnTo>
                <a:lnTo>
                  <a:pt x="572852" y="1995295"/>
                </a:lnTo>
                <a:lnTo>
                  <a:pt x="551774" y="1934316"/>
                </a:lnTo>
                <a:lnTo>
                  <a:pt x="530954" y="1873382"/>
                </a:lnTo>
                <a:lnTo>
                  <a:pt x="510395" y="1812488"/>
                </a:lnTo>
                <a:lnTo>
                  <a:pt x="490101" y="1751626"/>
                </a:lnTo>
                <a:lnTo>
                  <a:pt x="470076" y="1690788"/>
                </a:lnTo>
                <a:lnTo>
                  <a:pt x="450323" y="1629969"/>
                </a:lnTo>
                <a:lnTo>
                  <a:pt x="440550" y="1599565"/>
                </a:lnTo>
                <a:lnTo>
                  <a:pt x="415019" y="1520668"/>
                </a:lnTo>
                <a:lnTo>
                  <a:pt x="389899" y="1441637"/>
                </a:lnTo>
                <a:lnTo>
                  <a:pt x="365182" y="1362476"/>
                </a:lnTo>
                <a:lnTo>
                  <a:pt x="340862" y="1283187"/>
                </a:lnTo>
                <a:lnTo>
                  <a:pt x="316932" y="1203775"/>
                </a:lnTo>
                <a:lnTo>
                  <a:pt x="293384" y="1124242"/>
                </a:lnTo>
                <a:lnTo>
                  <a:pt x="270213" y="1044592"/>
                </a:lnTo>
                <a:lnTo>
                  <a:pt x="247410" y="964829"/>
                </a:lnTo>
                <a:lnTo>
                  <a:pt x="224968" y="884954"/>
                </a:lnTo>
                <a:lnTo>
                  <a:pt x="202882" y="804973"/>
                </a:lnTo>
                <a:lnTo>
                  <a:pt x="181143" y="724888"/>
                </a:lnTo>
                <a:lnTo>
                  <a:pt x="159746" y="644702"/>
                </a:lnTo>
                <a:lnTo>
                  <a:pt x="138682" y="564419"/>
                </a:lnTo>
                <a:lnTo>
                  <a:pt x="117945" y="484043"/>
                </a:lnTo>
                <a:lnTo>
                  <a:pt x="97528" y="403576"/>
                </a:lnTo>
                <a:lnTo>
                  <a:pt x="77424" y="323021"/>
                </a:lnTo>
                <a:lnTo>
                  <a:pt x="57627" y="242383"/>
                </a:lnTo>
                <a:lnTo>
                  <a:pt x="38128" y="161665"/>
                </a:lnTo>
                <a:lnTo>
                  <a:pt x="18921" y="8086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9" name="bk object 19"/>
          <p:cNvSpPr/>
          <p:nvPr/>
        </p:nvSpPr>
        <p:spPr>
          <a:xfrm>
            <a:off x="804690" y="5457545"/>
            <a:ext cx="607695" cy="1400810"/>
          </a:xfrm>
          <a:custGeom>
            <a:avLst/>
            <a:gdLst/>
            <a:ahLst/>
            <a:cxnLst/>
            <a:rect l="l" t="t" r="r" b="b"/>
            <a:pathLst>
              <a:path w="607694" h="1400809">
                <a:moveTo>
                  <a:pt x="1651" y="0"/>
                </a:moveTo>
                <a:lnTo>
                  <a:pt x="353" y="48877"/>
                </a:lnTo>
                <a:lnTo>
                  <a:pt x="0" y="126974"/>
                </a:lnTo>
                <a:lnTo>
                  <a:pt x="14689" y="165626"/>
                </a:lnTo>
                <a:lnTo>
                  <a:pt x="29515" y="204205"/>
                </a:lnTo>
                <a:lnTo>
                  <a:pt x="44472" y="242714"/>
                </a:lnTo>
                <a:lnTo>
                  <a:pt x="59559" y="281151"/>
                </a:lnTo>
                <a:lnTo>
                  <a:pt x="74770" y="319518"/>
                </a:lnTo>
                <a:lnTo>
                  <a:pt x="90103" y="357814"/>
                </a:lnTo>
                <a:lnTo>
                  <a:pt x="105555" y="396039"/>
                </a:lnTo>
                <a:lnTo>
                  <a:pt x="121121" y="434193"/>
                </a:lnTo>
                <a:lnTo>
                  <a:pt x="136798" y="472277"/>
                </a:lnTo>
                <a:lnTo>
                  <a:pt x="152584" y="510291"/>
                </a:lnTo>
                <a:lnTo>
                  <a:pt x="168473" y="548234"/>
                </a:lnTo>
                <a:lnTo>
                  <a:pt x="184464" y="586108"/>
                </a:lnTo>
                <a:lnTo>
                  <a:pt x="200552" y="623911"/>
                </a:lnTo>
                <a:lnTo>
                  <a:pt x="216734" y="661645"/>
                </a:lnTo>
                <a:lnTo>
                  <a:pt x="233007" y="699309"/>
                </a:lnTo>
                <a:lnTo>
                  <a:pt x="249367" y="736903"/>
                </a:lnTo>
                <a:lnTo>
                  <a:pt x="265810" y="774428"/>
                </a:lnTo>
                <a:lnTo>
                  <a:pt x="282334" y="811883"/>
                </a:lnTo>
                <a:lnTo>
                  <a:pt x="298934" y="849270"/>
                </a:lnTo>
                <a:lnTo>
                  <a:pt x="315607" y="886587"/>
                </a:lnTo>
                <a:lnTo>
                  <a:pt x="339549" y="939062"/>
                </a:lnTo>
                <a:lnTo>
                  <a:pt x="363992" y="991536"/>
                </a:lnTo>
                <a:lnTo>
                  <a:pt x="388882" y="1044009"/>
                </a:lnTo>
                <a:lnTo>
                  <a:pt x="414161" y="1096482"/>
                </a:lnTo>
                <a:lnTo>
                  <a:pt x="439774" y="1148955"/>
                </a:lnTo>
                <a:lnTo>
                  <a:pt x="478694" y="1227663"/>
                </a:lnTo>
                <a:lnTo>
                  <a:pt x="504893" y="1280135"/>
                </a:lnTo>
                <a:lnTo>
                  <a:pt x="565391" y="1400453"/>
                </a:lnTo>
                <a:lnTo>
                  <a:pt x="607287" y="1400453"/>
                </a:lnTo>
                <a:lnTo>
                  <a:pt x="546662" y="1276614"/>
                </a:lnTo>
                <a:lnTo>
                  <a:pt x="520466" y="1222635"/>
                </a:lnTo>
                <a:lnTo>
                  <a:pt x="494460" y="1168560"/>
                </a:lnTo>
                <a:lnTo>
                  <a:pt x="468702" y="1114361"/>
                </a:lnTo>
                <a:lnTo>
                  <a:pt x="443249" y="1060009"/>
                </a:lnTo>
                <a:lnTo>
                  <a:pt x="418157" y="1005478"/>
                </a:lnTo>
                <a:lnTo>
                  <a:pt x="393482" y="950740"/>
                </a:lnTo>
                <a:lnTo>
                  <a:pt x="369282" y="895767"/>
                </a:lnTo>
                <a:lnTo>
                  <a:pt x="357377" y="868185"/>
                </a:lnTo>
                <a:lnTo>
                  <a:pt x="340043" y="830176"/>
                </a:lnTo>
                <a:lnTo>
                  <a:pt x="322847" y="792098"/>
                </a:lnTo>
                <a:lnTo>
                  <a:pt x="305791" y="753951"/>
                </a:lnTo>
                <a:lnTo>
                  <a:pt x="288874" y="715736"/>
                </a:lnTo>
                <a:lnTo>
                  <a:pt x="272096" y="677451"/>
                </a:lnTo>
                <a:lnTo>
                  <a:pt x="255457" y="639097"/>
                </a:lnTo>
                <a:lnTo>
                  <a:pt x="238957" y="600675"/>
                </a:lnTo>
                <a:lnTo>
                  <a:pt x="222597" y="562183"/>
                </a:lnTo>
                <a:lnTo>
                  <a:pt x="206375" y="523622"/>
                </a:lnTo>
                <a:lnTo>
                  <a:pt x="190293" y="484992"/>
                </a:lnTo>
                <a:lnTo>
                  <a:pt x="174350" y="446293"/>
                </a:lnTo>
                <a:lnTo>
                  <a:pt x="158547" y="407525"/>
                </a:lnTo>
                <a:lnTo>
                  <a:pt x="142882" y="368688"/>
                </a:lnTo>
                <a:lnTo>
                  <a:pt x="127357" y="329782"/>
                </a:lnTo>
                <a:lnTo>
                  <a:pt x="111972" y="290807"/>
                </a:lnTo>
                <a:lnTo>
                  <a:pt x="96726" y="251763"/>
                </a:lnTo>
                <a:lnTo>
                  <a:pt x="81619" y="212649"/>
                </a:lnTo>
                <a:lnTo>
                  <a:pt x="66651" y="173467"/>
                </a:lnTo>
                <a:lnTo>
                  <a:pt x="51823" y="134215"/>
                </a:lnTo>
                <a:lnTo>
                  <a:pt x="37134" y="94894"/>
                </a:lnTo>
                <a:lnTo>
                  <a:pt x="32219" y="83492"/>
                </a:lnTo>
                <a:lnTo>
                  <a:pt x="13476" y="37044"/>
                </a:lnTo>
                <a:lnTo>
                  <a:pt x="5289" y="12653"/>
                </a:lnTo>
                <a:lnTo>
                  <a:pt x="1651"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0" name="bk object 20"/>
          <p:cNvSpPr/>
          <p:nvPr/>
        </p:nvSpPr>
        <p:spPr>
          <a:xfrm>
            <a:off x="960121" y="6503009"/>
            <a:ext cx="168275" cy="355600"/>
          </a:xfrm>
          <a:custGeom>
            <a:avLst/>
            <a:gdLst/>
            <a:ahLst/>
            <a:cxnLst/>
            <a:rect l="l" t="t" r="r" b="b"/>
            <a:pathLst>
              <a:path w="168275" h="355600">
                <a:moveTo>
                  <a:pt x="0" y="0"/>
                </a:moveTo>
                <a:lnTo>
                  <a:pt x="11415" y="37375"/>
                </a:lnTo>
                <a:lnTo>
                  <a:pt x="23140" y="74501"/>
                </a:lnTo>
                <a:lnTo>
                  <a:pt x="35202" y="111405"/>
                </a:lnTo>
                <a:lnTo>
                  <a:pt x="47630" y="148115"/>
                </a:lnTo>
                <a:lnTo>
                  <a:pt x="60453" y="184659"/>
                </a:lnTo>
                <a:lnTo>
                  <a:pt x="73698" y="221064"/>
                </a:lnTo>
                <a:lnTo>
                  <a:pt x="87394" y="257358"/>
                </a:lnTo>
                <a:lnTo>
                  <a:pt x="101569" y="293569"/>
                </a:lnTo>
                <a:lnTo>
                  <a:pt x="116252" y="329724"/>
                </a:lnTo>
                <a:lnTo>
                  <a:pt x="126853" y="354989"/>
                </a:lnTo>
                <a:lnTo>
                  <a:pt x="168214" y="354989"/>
                </a:lnTo>
                <a:lnTo>
                  <a:pt x="164580" y="347789"/>
                </a:lnTo>
                <a:lnTo>
                  <a:pt x="155531" y="329724"/>
                </a:lnTo>
                <a:lnTo>
                  <a:pt x="137618" y="293569"/>
                </a:lnTo>
                <a:lnTo>
                  <a:pt x="119928" y="257358"/>
                </a:lnTo>
                <a:lnTo>
                  <a:pt x="102433" y="221064"/>
                </a:lnTo>
                <a:lnTo>
                  <a:pt x="85105" y="184659"/>
                </a:lnTo>
                <a:lnTo>
                  <a:pt x="67917" y="148115"/>
                </a:lnTo>
                <a:lnTo>
                  <a:pt x="50840" y="111405"/>
                </a:lnTo>
                <a:lnTo>
                  <a:pt x="33847" y="74501"/>
                </a:lnTo>
                <a:lnTo>
                  <a:pt x="16909" y="37375"/>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1" name="bk object 21"/>
          <p:cNvSpPr/>
          <p:nvPr/>
        </p:nvSpPr>
        <p:spPr>
          <a:xfrm>
            <a:off x="100665" y="3201538"/>
            <a:ext cx="821691" cy="3326129"/>
          </a:xfrm>
          <a:custGeom>
            <a:avLst/>
            <a:gdLst/>
            <a:ahLst/>
            <a:cxnLst/>
            <a:rect l="l" t="t" r="r" b="b"/>
            <a:pathLst>
              <a:path w="821690" h="3326129">
                <a:moveTo>
                  <a:pt x="0" y="0"/>
                </a:moveTo>
                <a:lnTo>
                  <a:pt x="5639" y="54636"/>
                </a:lnTo>
                <a:lnTo>
                  <a:pt x="11488" y="109333"/>
                </a:lnTo>
                <a:lnTo>
                  <a:pt x="17547" y="164082"/>
                </a:lnTo>
                <a:lnTo>
                  <a:pt x="23814" y="218871"/>
                </a:lnTo>
                <a:lnTo>
                  <a:pt x="30291" y="273690"/>
                </a:lnTo>
                <a:lnTo>
                  <a:pt x="36977" y="328529"/>
                </a:lnTo>
                <a:lnTo>
                  <a:pt x="43871" y="383377"/>
                </a:lnTo>
                <a:lnTo>
                  <a:pt x="50975" y="438224"/>
                </a:lnTo>
                <a:lnTo>
                  <a:pt x="58287" y="493059"/>
                </a:lnTo>
                <a:lnTo>
                  <a:pt x="65808" y="547872"/>
                </a:lnTo>
                <a:lnTo>
                  <a:pt x="73538" y="602652"/>
                </a:lnTo>
                <a:lnTo>
                  <a:pt x="81477" y="657390"/>
                </a:lnTo>
                <a:lnTo>
                  <a:pt x="89623" y="712074"/>
                </a:lnTo>
                <a:lnTo>
                  <a:pt x="97979" y="766693"/>
                </a:lnTo>
                <a:lnTo>
                  <a:pt x="106542" y="821239"/>
                </a:lnTo>
                <a:lnTo>
                  <a:pt x="115388" y="876147"/>
                </a:lnTo>
                <a:lnTo>
                  <a:pt x="124294" y="930065"/>
                </a:lnTo>
                <a:lnTo>
                  <a:pt x="133482" y="984324"/>
                </a:lnTo>
                <a:lnTo>
                  <a:pt x="142878" y="1038467"/>
                </a:lnTo>
                <a:lnTo>
                  <a:pt x="152482" y="1092484"/>
                </a:lnTo>
                <a:lnTo>
                  <a:pt x="165207" y="1162975"/>
                </a:lnTo>
                <a:lnTo>
                  <a:pt x="178415" y="1233328"/>
                </a:lnTo>
                <a:lnTo>
                  <a:pt x="192101" y="1303541"/>
                </a:lnTo>
                <a:lnTo>
                  <a:pt x="206262" y="1373616"/>
                </a:lnTo>
                <a:lnTo>
                  <a:pt x="220895" y="1443551"/>
                </a:lnTo>
                <a:lnTo>
                  <a:pt x="235995" y="1513347"/>
                </a:lnTo>
                <a:lnTo>
                  <a:pt x="251561" y="1583004"/>
                </a:lnTo>
                <a:lnTo>
                  <a:pt x="267587" y="1652521"/>
                </a:lnTo>
                <a:lnTo>
                  <a:pt x="284071" y="1721900"/>
                </a:lnTo>
                <a:lnTo>
                  <a:pt x="301010" y="1791139"/>
                </a:lnTo>
                <a:lnTo>
                  <a:pt x="318399" y="1860239"/>
                </a:lnTo>
                <a:lnTo>
                  <a:pt x="336236" y="1929200"/>
                </a:lnTo>
                <a:lnTo>
                  <a:pt x="354517" y="1998021"/>
                </a:lnTo>
                <a:lnTo>
                  <a:pt x="373238" y="2066703"/>
                </a:lnTo>
                <a:lnTo>
                  <a:pt x="392396" y="2135246"/>
                </a:lnTo>
                <a:lnTo>
                  <a:pt x="411987" y="2203649"/>
                </a:lnTo>
                <a:lnTo>
                  <a:pt x="432009" y="2271913"/>
                </a:lnTo>
                <a:lnTo>
                  <a:pt x="452457" y="2340038"/>
                </a:lnTo>
                <a:lnTo>
                  <a:pt x="473329" y="2408023"/>
                </a:lnTo>
                <a:lnTo>
                  <a:pt x="494620" y="2475869"/>
                </a:lnTo>
                <a:lnTo>
                  <a:pt x="517086" y="2543515"/>
                </a:lnTo>
                <a:lnTo>
                  <a:pt x="540078" y="2610883"/>
                </a:lnTo>
                <a:lnTo>
                  <a:pt x="563568" y="2677976"/>
                </a:lnTo>
                <a:lnTo>
                  <a:pt x="587530" y="2744791"/>
                </a:lnTo>
                <a:lnTo>
                  <a:pt x="611936" y="2811330"/>
                </a:lnTo>
                <a:lnTo>
                  <a:pt x="636758" y="2877592"/>
                </a:lnTo>
                <a:lnTo>
                  <a:pt x="661968" y="2943578"/>
                </a:lnTo>
                <a:lnTo>
                  <a:pt x="687539" y="3009287"/>
                </a:lnTo>
                <a:lnTo>
                  <a:pt x="713444" y="3074720"/>
                </a:lnTo>
                <a:lnTo>
                  <a:pt x="739654" y="3139876"/>
                </a:lnTo>
                <a:lnTo>
                  <a:pt x="755002" y="3175182"/>
                </a:lnTo>
                <a:lnTo>
                  <a:pt x="795937" y="3267376"/>
                </a:lnTo>
                <a:lnTo>
                  <a:pt x="806170" y="3290538"/>
                </a:lnTo>
                <a:lnTo>
                  <a:pt x="811329" y="3302305"/>
                </a:lnTo>
                <a:lnTo>
                  <a:pt x="816430" y="3314014"/>
                </a:lnTo>
                <a:lnTo>
                  <a:pt x="821519" y="3325783"/>
                </a:lnTo>
                <a:lnTo>
                  <a:pt x="817148" y="3313951"/>
                </a:lnTo>
                <a:lnTo>
                  <a:pt x="813413" y="3302206"/>
                </a:lnTo>
                <a:lnTo>
                  <a:pt x="810179" y="3290367"/>
                </a:lnTo>
                <a:lnTo>
                  <a:pt x="807231" y="3277912"/>
                </a:lnTo>
                <a:lnTo>
                  <a:pt x="804441" y="3264650"/>
                </a:lnTo>
                <a:lnTo>
                  <a:pt x="800620" y="3252304"/>
                </a:lnTo>
                <a:lnTo>
                  <a:pt x="789677" y="3215292"/>
                </a:lnTo>
                <a:lnTo>
                  <a:pt x="779512" y="3178316"/>
                </a:lnTo>
                <a:lnTo>
                  <a:pt x="770122" y="3141367"/>
                </a:lnTo>
                <a:lnTo>
                  <a:pt x="758810" y="3092130"/>
                </a:lnTo>
                <a:lnTo>
                  <a:pt x="748899" y="3043038"/>
                </a:lnTo>
                <a:lnTo>
                  <a:pt x="737180" y="3013989"/>
                </a:lnTo>
                <a:lnTo>
                  <a:pt x="714143" y="2955890"/>
                </a:lnTo>
                <a:lnTo>
                  <a:pt x="691618" y="2897792"/>
                </a:lnTo>
                <a:lnTo>
                  <a:pt x="669578" y="2839692"/>
                </a:lnTo>
                <a:lnTo>
                  <a:pt x="647995" y="2781593"/>
                </a:lnTo>
                <a:lnTo>
                  <a:pt x="626842" y="2723494"/>
                </a:lnTo>
                <a:lnTo>
                  <a:pt x="606090" y="2665393"/>
                </a:lnTo>
                <a:lnTo>
                  <a:pt x="585713" y="2607293"/>
                </a:lnTo>
                <a:lnTo>
                  <a:pt x="565682" y="2549192"/>
                </a:lnTo>
                <a:lnTo>
                  <a:pt x="545970" y="2491090"/>
                </a:lnTo>
                <a:lnTo>
                  <a:pt x="514276" y="2394844"/>
                </a:lnTo>
                <a:lnTo>
                  <a:pt x="492809" y="2327448"/>
                </a:lnTo>
                <a:lnTo>
                  <a:pt x="471820" y="2259858"/>
                </a:lnTo>
                <a:lnTo>
                  <a:pt x="451306" y="2192082"/>
                </a:lnTo>
                <a:lnTo>
                  <a:pt x="431264" y="2124125"/>
                </a:lnTo>
                <a:lnTo>
                  <a:pt x="411689" y="2055995"/>
                </a:lnTo>
                <a:lnTo>
                  <a:pt x="392580" y="1987700"/>
                </a:lnTo>
                <a:lnTo>
                  <a:pt x="373931" y="1919245"/>
                </a:lnTo>
                <a:lnTo>
                  <a:pt x="355740" y="1850638"/>
                </a:lnTo>
                <a:lnTo>
                  <a:pt x="338004" y="1781886"/>
                </a:lnTo>
                <a:lnTo>
                  <a:pt x="320718" y="1712995"/>
                </a:lnTo>
                <a:lnTo>
                  <a:pt x="303879" y="1643974"/>
                </a:lnTo>
                <a:lnTo>
                  <a:pt x="287484" y="1574828"/>
                </a:lnTo>
                <a:lnTo>
                  <a:pt x="271529" y="1505565"/>
                </a:lnTo>
                <a:lnTo>
                  <a:pt x="256012" y="1436191"/>
                </a:lnTo>
                <a:lnTo>
                  <a:pt x="240927" y="1366714"/>
                </a:lnTo>
                <a:lnTo>
                  <a:pt x="226273" y="1297141"/>
                </a:lnTo>
                <a:lnTo>
                  <a:pt x="212045" y="1227478"/>
                </a:lnTo>
                <a:lnTo>
                  <a:pt x="198240" y="1157732"/>
                </a:lnTo>
                <a:lnTo>
                  <a:pt x="184854" y="1087912"/>
                </a:lnTo>
                <a:lnTo>
                  <a:pt x="177294" y="1045682"/>
                </a:lnTo>
                <a:lnTo>
                  <a:pt x="169868" y="1003387"/>
                </a:lnTo>
                <a:lnTo>
                  <a:pt x="162575" y="961031"/>
                </a:lnTo>
                <a:lnTo>
                  <a:pt x="155410" y="918616"/>
                </a:lnTo>
                <a:lnTo>
                  <a:pt x="148297" y="875699"/>
                </a:lnTo>
                <a:lnTo>
                  <a:pt x="141452" y="833626"/>
                </a:lnTo>
                <a:lnTo>
                  <a:pt x="134651" y="791057"/>
                </a:lnTo>
                <a:lnTo>
                  <a:pt x="127965" y="748444"/>
                </a:lnTo>
                <a:lnTo>
                  <a:pt x="121390" y="705789"/>
                </a:lnTo>
                <a:lnTo>
                  <a:pt x="114923" y="663097"/>
                </a:lnTo>
                <a:lnTo>
                  <a:pt x="108560" y="620370"/>
                </a:lnTo>
                <a:lnTo>
                  <a:pt x="102298" y="577612"/>
                </a:lnTo>
                <a:lnTo>
                  <a:pt x="96132" y="534827"/>
                </a:lnTo>
                <a:lnTo>
                  <a:pt x="90061" y="492018"/>
                </a:lnTo>
                <a:lnTo>
                  <a:pt x="84079" y="449189"/>
                </a:lnTo>
                <a:lnTo>
                  <a:pt x="78184" y="406342"/>
                </a:lnTo>
                <a:lnTo>
                  <a:pt x="72373" y="363482"/>
                </a:lnTo>
                <a:lnTo>
                  <a:pt x="66641" y="320611"/>
                </a:lnTo>
                <a:lnTo>
                  <a:pt x="60986" y="277734"/>
                </a:lnTo>
                <a:lnTo>
                  <a:pt x="55403" y="234853"/>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2" name="bk object 22"/>
          <p:cNvSpPr/>
          <p:nvPr/>
        </p:nvSpPr>
        <p:spPr>
          <a:xfrm>
            <a:off x="22208" y="228600"/>
            <a:ext cx="106045" cy="2927350"/>
          </a:xfrm>
          <a:custGeom>
            <a:avLst/>
            <a:gdLst/>
            <a:ahLst/>
            <a:cxnLst/>
            <a:rect l="l" t="t" r="r" b="b"/>
            <a:pathLst>
              <a:path w="106045" h="2927350">
                <a:moveTo>
                  <a:pt x="67644" y="0"/>
                </a:moveTo>
                <a:lnTo>
                  <a:pt x="53331" y="0"/>
                </a:lnTo>
                <a:lnTo>
                  <a:pt x="48417" y="62202"/>
                </a:lnTo>
                <a:lnTo>
                  <a:pt x="43796" y="124341"/>
                </a:lnTo>
                <a:lnTo>
                  <a:pt x="39459" y="186423"/>
                </a:lnTo>
                <a:lnTo>
                  <a:pt x="35397" y="248455"/>
                </a:lnTo>
                <a:lnTo>
                  <a:pt x="31601" y="310445"/>
                </a:lnTo>
                <a:lnTo>
                  <a:pt x="28060" y="372399"/>
                </a:lnTo>
                <a:lnTo>
                  <a:pt x="24767" y="434325"/>
                </a:lnTo>
                <a:lnTo>
                  <a:pt x="21714" y="496228"/>
                </a:lnTo>
                <a:lnTo>
                  <a:pt x="18891" y="558117"/>
                </a:lnTo>
                <a:lnTo>
                  <a:pt x="16290" y="619998"/>
                </a:lnTo>
                <a:lnTo>
                  <a:pt x="13904" y="681877"/>
                </a:lnTo>
                <a:lnTo>
                  <a:pt x="11725" y="743763"/>
                </a:lnTo>
                <a:lnTo>
                  <a:pt x="9746" y="805662"/>
                </a:lnTo>
                <a:lnTo>
                  <a:pt x="7958" y="867581"/>
                </a:lnTo>
                <a:lnTo>
                  <a:pt x="6354" y="929526"/>
                </a:lnTo>
                <a:lnTo>
                  <a:pt x="4928" y="991506"/>
                </a:lnTo>
                <a:lnTo>
                  <a:pt x="3672" y="1053526"/>
                </a:lnTo>
                <a:lnTo>
                  <a:pt x="2579" y="1115594"/>
                </a:lnTo>
                <a:lnTo>
                  <a:pt x="1641" y="1177716"/>
                </a:lnTo>
                <a:lnTo>
                  <a:pt x="854" y="1239901"/>
                </a:lnTo>
                <a:lnTo>
                  <a:pt x="282" y="1311076"/>
                </a:lnTo>
                <a:lnTo>
                  <a:pt x="0" y="1382186"/>
                </a:lnTo>
                <a:lnTo>
                  <a:pt x="11" y="1453249"/>
                </a:lnTo>
                <a:lnTo>
                  <a:pt x="319" y="1524261"/>
                </a:lnTo>
                <a:lnTo>
                  <a:pt x="928" y="1595231"/>
                </a:lnTo>
                <a:lnTo>
                  <a:pt x="1841" y="1666166"/>
                </a:lnTo>
                <a:lnTo>
                  <a:pt x="3062" y="1737075"/>
                </a:lnTo>
                <a:lnTo>
                  <a:pt x="4594" y="1807962"/>
                </a:lnTo>
                <a:lnTo>
                  <a:pt x="6440" y="1878836"/>
                </a:lnTo>
                <a:lnTo>
                  <a:pt x="8606" y="1949703"/>
                </a:lnTo>
                <a:lnTo>
                  <a:pt x="11093" y="2020571"/>
                </a:lnTo>
                <a:lnTo>
                  <a:pt x="13906" y="2091445"/>
                </a:lnTo>
                <a:lnTo>
                  <a:pt x="17048" y="2162332"/>
                </a:lnTo>
                <a:lnTo>
                  <a:pt x="20523" y="2233241"/>
                </a:lnTo>
                <a:lnTo>
                  <a:pt x="24335" y="2304176"/>
                </a:lnTo>
                <a:lnTo>
                  <a:pt x="28486" y="2375146"/>
                </a:lnTo>
                <a:lnTo>
                  <a:pt x="32980" y="2446158"/>
                </a:lnTo>
                <a:lnTo>
                  <a:pt x="37822" y="2517217"/>
                </a:lnTo>
                <a:lnTo>
                  <a:pt x="43015" y="2588331"/>
                </a:lnTo>
                <a:lnTo>
                  <a:pt x="48561" y="2659507"/>
                </a:lnTo>
                <a:lnTo>
                  <a:pt x="51141" y="2672147"/>
                </a:lnTo>
                <a:lnTo>
                  <a:pt x="52568" y="2684810"/>
                </a:lnTo>
                <a:lnTo>
                  <a:pt x="53183" y="2697476"/>
                </a:lnTo>
                <a:lnTo>
                  <a:pt x="53328" y="2710127"/>
                </a:lnTo>
                <a:lnTo>
                  <a:pt x="55996" y="2722740"/>
                </a:lnTo>
                <a:lnTo>
                  <a:pt x="64509" y="2760068"/>
                </a:lnTo>
                <a:lnTo>
                  <a:pt x="82652" y="2833576"/>
                </a:lnTo>
                <a:lnTo>
                  <a:pt x="85670" y="2845826"/>
                </a:lnTo>
                <a:lnTo>
                  <a:pt x="97250" y="2895286"/>
                </a:lnTo>
                <a:lnTo>
                  <a:pt x="101039" y="2917698"/>
                </a:lnTo>
                <a:lnTo>
                  <a:pt x="101039" y="2922270"/>
                </a:lnTo>
                <a:lnTo>
                  <a:pt x="105810" y="2926841"/>
                </a:lnTo>
                <a:lnTo>
                  <a:pt x="95792" y="2831353"/>
                </a:lnTo>
                <a:lnTo>
                  <a:pt x="81479" y="2696140"/>
                </a:lnTo>
                <a:lnTo>
                  <a:pt x="77186" y="2654935"/>
                </a:lnTo>
                <a:lnTo>
                  <a:pt x="71604" y="2584411"/>
                </a:lnTo>
                <a:lnTo>
                  <a:pt x="66308" y="2513884"/>
                </a:lnTo>
                <a:lnTo>
                  <a:pt x="61299" y="2443350"/>
                </a:lnTo>
                <a:lnTo>
                  <a:pt x="56576" y="2372806"/>
                </a:lnTo>
                <a:lnTo>
                  <a:pt x="52139" y="2302248"/>
                </a:lnTo>
                <a:lnTo>
                  <a:pt x="47989" y="2231672"/>
                </a:lnTo>
                <a:lnTo>
                  <a:pt x="44124" y="2161077"/>
                </a:lnTo>
                <a:lnTo>
                  <a:pt x="40546" y="2090457"/>
                </a:lnTo>
                <a:lnTo>
                  <a:pt x="37254" y="2019810"/>
                </a:lnTo>
                <a:lnTo>
                  <a:pt x="34249" y="1949132"/>
                </a:lnTo>
                <a:lnTo>
                  <a:pt x="31530" y="1878420"/>
                </a:lnTo>
                <a:lnTo>
                  <a:pt x="29096" y="1807670"/>
                </a:lnTo>
                <a:lnTo>
                  <a:pt x="26950" y="1736879"/>
                </a:lnTo>
                <a:lnTo>
                  <a:pt x="25089" y="1666043"/>
                </a:lnTo>
                <a:lnTo>
                  <a:pt x="23515" y="1595159"/>
                </a:lnTo>
                <a:lnTo>
                  <a:pt x="22227" y="1524224"/>
                </a:lnTo>
                <a:lnTo>
                  <a:pt x="21225" y="1453234"/>
                </a:lnTo>
                <a:lnTo>
                  <a:pt x="20509" y="1382186"/>
                </a:lnTo>
                <a:lnTo>
                  <a:pt x="20080" y="1311076"/>
                </a:lnTo>
                <a:lnTo>
                  <a:pt x="19937" y="1239901"/>
                </a:lnTo>
                <a:lnTo>
                  <a:pt x="20725" y="1177683"/>
                </a:lnTo>
                <a:lnTo>
                  <a:pt x="21661" y="1115467"/>
                </a:lnTo>
                <a:lnTo>
                  <a:pt x="22749" y="1053256"/>
                </a:lnTo>
                <a:lnTo>
                  <a:pt x="23992" y="991055"/>
                </a:lnTo>
                <a:lnTo>
                  <a:pt x="25395" y="928866"/>
                </a:lnTo>
                <a:lnTo>
                  <a:pt x="26960" y="866693"/>
                </a:lnTo>
                <a:lnTo>
                  <a:pt x="28691" y="804540"/>
                </a:lnTo>
                <a:lnTo>
                  <a:pt x="30592" y="742410"/>
                </a:lnTo>
                <a:lnTo>
                  <a:pt x="32665" y="680307"/>
                </a:lnTo>
                <a:lnTo>
                  <a:pt x="34914" y="618236"/>
                </a:lnTo>
                <a:lnTo>
                  <a:pt x="37341" y="556198"/>
                </a:lnTo>
                <a:lnTo>
                  <a:pt x="39950" y="494198"/>
                </a:lnTo>
                <a:lnTo>
                  <a:pt x="42744" y="432240"/>
                </a:lnTo>
                <a:lnTo>
                  <a:pt x="45723" y="370327"/>
                </a:lnTo>
                <a:lnTo>
                  <a:pt x="48892" y="308463"/>
                </a:lnTo>
                <a:lnTo>
                  <a:pt x="52252" y="246651"/>
                </a:lnTo>
                <a:lnTo>
                  <a:pt x="55806" y="184895"/>
                </a:lnTo>
                <a:lnTo>
                  <a:pt x="59554" y="123199"/>
                </a:lnTo>
                <a:lnTo>
                  <a:pt x="63500" y="61566"/>
                </a:lnTo>
                <a:lnTo>
                  <a:pt x="6764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3" name="bk object 23"/>
          <p:cNvSpPr/>
          <p:nvPr/>
        </p:nvSpPr>
        <p:spPr>
          <a:xfrm>
            <a:off x="82296" y="2945155"/>
            <a:ext cx="70485" cy="481965"/>
          </a:xfrm>
          <a:custGeom>
            <a:avLst/>
            <a:gdLst/>
            <a:ahLst/>
            <a:cxnLst/>
            <a:rect l="l" t="t" r="r" b="b"/>
            <a:pathLst>
              <a:path w="70485" h="481964">
                <a:moveTo>
                  <a:pt x="0" y="0"/>
                </a:moveTo>
                <a:lnTo>
                  <a:pt x="3611" y="39163"/>
                </a:lnTo>
                <a:lnTo>
                  <a:pt x="7824" y="90759"/>
                </a:lnTo>
                <a:lnTo>
                  <a:pt x="13691" y="167685"/>
                </a:lnTo>
                <a:lnTo>
                  <a:pt x="15733" y="193417"/>
                </a:lnTo>
                <a:lnTo>
                  <a:pt x="19053" y="232280"/>
                </a:lnTo>
                <a:lnTo>
                  <a:pt x="70484" y="481738"/>
                </a:lnTo>
                <a:lnTo>
                  <a:pt x="68624" y="457208"/>
                </a:lnTo>
                <a:lnTo>
                  <a:pt x="64490" y="405646"/>
                </a:lnTo>
                <a:lnTo>
                  <a:pt x="58708" y="337823"/>
                </a:lnTo>
                <a:lnTo>
                  <a:pt x="55007" y="296099"/>
                </a:lnTo>
                <a:lnTo>
                  <a:pt x="49913" y="240158"/>
                </a:lnTo>
                <a:lnTo>
                  <a:pt x="43031" y="207645"/>
                </a:lnTo>
                <a:lnTo>
                  <a:pt x="43031" y="198500"/>
                </a:lnTo>
                <a:lnTo>
                  <a:pt x="35369" y="159955"/>
                </a:lnTo>
                <a:lnTo>
                  <a:pt x="27139" y="122233"/>
                </a:lnTo>
                <a:lnTo>
                  <a:pt x="13087" y="60658"/>
                </a:lnTo>
                <a:lnTo>
                  <a:pt x="10340" y="48472"/>
                </a:lnTo>
                <a:lnTo>
                  <a:pt x="7643" y="36312"/>
                </a:lnTo>
                <a:lnTo>
                  <a:pt x="5010" y="24170"/>
                </a:lnTo>
                <a:lnTo>
                  <a:pt x="2452" y="1204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4" name="bk object 24"/>
          <p:cNvSpPr/>
          <p:nvPr/>
        </p:nvSpPr>
        <p:spPr>
          <a:xfrm>
            <a:off x="768113" y="5478653"/>
            <a:ext cx="191135" cy="1022350"/>
          </a:xfrm>
          <a:custGeom>
            <a:avLst/>
            <a:gdLst/>
            <a:ahLst/>
            <a:cxnLst/>
            <a:rect l="l" t="t" r="r" b="b"/>
            <a:pathLst>
              <a:path w="191134" h="1022350">
                <a:moveTo>
                  <a:pt x="0" y="0"/>
                </a:moveTo>
                <a:lnTo>
                  <a:pt x="276" y="42905"/>
                </a:lnTo>
                <a:lnTo>
                  <a:pt x="1087" y="85812"/>
                </a:lnTo>
                <a:lnTo>
                  <a:pt x="2403" y="128722"/>
                </a:lnTo>
                <a:lnTo>
                  <a:pt x="4198" y="171632"/>
                </a:lnTo>
                <a:lnTo>
                  <a:pt x="6442" y="214544"/>
                </a:lnTo>
                <a:lnTo>
                  <a:pt x="9107" y="257456"/>
                </a:lnTo>
                <a:lnTo>
                  <a:pt x="12165" y="300369"/>
                </a:lnTo>
                <a:lnTo>
                  <a:pt x="15589" y="343282"/>
                </a:lnTo>
                <a:lnTo>
                  <a:pt x="19349" y="386195"/>
                </a:lnTo>
                <a:lnTo>
                  <a:pt x="23418" y="429107"/>
                </a:lnTo>
                <a:lnTo>
                  <a:pt x="30147" y="479875"/>
                </a:lnTo>
                <a:lnTo>
                  <a:pt x="37325" y="529772"/>
                </a:lnTo>
                <a:lnTo>
                  <a:pt x="45228" y="580572"/>
                </a:lnTo>
                <a:lnTo>
                  <a:pt x="53763" y="631434"/>
                </a:lnTo>
                <a:lnTo>
                  <a:pt x="62930" y="682171"/>
                </a:lnTo>
                <a:lnTo>
                  <a:pt x="72731" y="732597"/>
                </a:lnTo>
                <a:lnTo>
                  <a:pt x="83871" y="777762"/>
                </a:lnTo>
                <a:lnTo>
                  <a:pt x="98428" y="813200"/>
                </a:lnTo>
                <a:lnTo>
                  <a:pt x="103340" y="825013"/>
                </a:lnTo>
                <a:lnTo>
                  <a:pt x="108011" y="836825"/>
                </a:lnTo>
                <a:lnTo>
                  <a:pt x="112282" y="848638"/>
                </a:lnTo>
                <a:lnTo>
                  <a:pt x="117794" y="860495"/>
                </a:lnTo>
                <a:lnTo>
                  <a:pt x="123197" y="872238"/>
                </a:lnTo>
                <a:lnTo>
                  <a:pt x="128508" y="883884"/>
                </a:lnTo>
                <a:lnTo>
                  <a:pt x="133743" y="895450"/>
                </a:lnTo>
                <a:lnTo>
                  <a:pt x="164464" y="964074"/>
                </a:lnTo>
                <a:lnTo>
                  <a:pt x="169621" y="975537"/>
                </a:lnTo>
                <a:lnTo>
                  <a:pt x="174832" y="987050"/>
                </a:lnTo>
                <a:lnTo>
                  <a:pt x="180113" y="998631"/>
                </a:lnTo>
                <a:lnTo>
                  <a:pt x="185479" y="1010295"/>
                </a:lnTo>
                <a:lnTo>
                  <a:pt x="190949" y="1022060"/>
                </a:lnTo>
                <a:lnTo>
                  <a:pt x="187714" y="1011086"/>
                </a:lnTo>
                <a:lnTo>
                  <a:pt x="184121" y="998396"/>
                </a:lnTo>
                <a:lnTo>
                  <a:pt x="180310" y="985470"/>
                </a:lnTo>
                <a:lnTo>
                  <a:pt x="171686" y="956749"/>
                </a:lnTo>
                <a:lnTo>
                  <a:pt x="163373" y="928131"/>
                </a:lnTo>
                <a:lnTo>
                  <a:pt x="147658" y="871183"/>
                </a:lnTo>
                <a:lnTo>
                  <a:pt x="133123" y="814584"/>
                </a:lnTo>
                <a:lnTo>
                  <a:pt x="119726" y="758291"/>
                </a:lnTo>
                <a:lnTo>
                  <a:pt x="107425" y="702259"/>
                </a:lnTo>
                <a:lnTo>
                  <a:pt x="96178" y="646445"/>
                </a:lnTo>
                <a:lnTo>
                  <a:pt x="85943" y="590805"/>
                </a:lnTo>
                <a:lnTo>
                  <a:pt x="76676" y="535297"/>
                </a:lnTo>
                <a:lnTo>
                  <a:pt x="68247" y="479222"/>
                </a:lnTo>
                <a:lnTo>
                  <a:pt x="60883" y="424497"/>
                </a:lnTo>
                <a:lnTo>
                  <a:pt x="53934" y="342231"/>
                </a:lnTo>
                <a:lnTo>
                  <a:pt x="48668" y="277372"/>
                </a:lnTo>
                <a:lnTo>
                  <a:pt x="45037" y="229138"/>
                </a:lnTo>
                <a:lnTo>
                  <a:pt x="41784" y="181152"/>
                </a:lnTo>
                <a:lnTo>
                  <a:pt x="39006" y="133321"/>
                </a:lnTo>
                <a:lnTo>
                  <a:pt x="37465" y="101473"/>
                </a:lnTo>
                <a:lnTo>
                  <a:pt x="37465" y="96901"/>
                </a:lnTo>
                <a:lnTo>
                  <a:pt x="32778" y="92202"/>
                </a:lnTo>
                <a:lnTo>
                  <a:pt x="32778" y="83058"/>
                </a:lnTo>
                <a:lnTo>
                  <a:pt x="28527" y="71244"/>
                </a:lnTo>
                <a:lnTo>
                  <a:pt x="23868" y="59431"/>
                </a:lnTo>
                <a:lnTo>
                  <a:pt x="18964" y="47618"/>
                </a:lnTo>
                <a:lnTo>
                  <a:pt x="13976" y="35804"/>
                </a:lnTo>
                <a:lnTo>
                  <a:pt x="9066" y="23991"/>
                </a:lnTo>
                <a:lnTo>
                  <a:pt x="4394" y="1217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5" name="bk object 25"/>
          <p:cNvSpPr/>
          <p:nvPr/>
        </p:nvSpPr>
        <p:spPr>
          <a:xfrm>
            <a:off x="777257" y="1399439"/>
            <a:ext cx="2075815" cy="4048125"/>
          </a:xfrm>
          <a:custGeom>
            <a:avLst/>
            <a:gdLst/>
            <a:ahLst/>
            <a:cxnLst/>
            <a:rect l="l" t="t" r="r" b="b"/>
            <a:pathLst>
              <a:path w="2075814" h="4048125">
                <a:moveTo>
                  <a:pt x="2075688" y="0"/>
                </a:moveTo>
                <a:lnTo>
                  <a:pt x="2043055" y="29055"/>
                </a:lnTo>
                <a:lnTo>
                  <a:pt x="2000989" y="67979"/>
                </a:lnTo>
                <a:lnTo>
                  <a:pt x="1949811" y="117226"/>
                </a:lnTo>
                <a:lnTo>
                  <a:pt x="1919364" y="147250"/>
                </a:lnTo>
                <a:lnTo>
                  <a:pt x="1848780" y="217904"/>
                </a:lnTo>
                <a:lnTo>
                  <a:pt x="1810018" y="257787"/>
                </a:lnTo>
                <a:lnTo>
                  <a:pt x="1771269" y="298767"/>
                </a:lnTo>
                <a:lnTo>
                  <a:pt x="1732519" y="340845"/>
                </a:lnTo>
                <a:lnTo>
                  <a:pt x="1693757" y="384020"/>
                </a:lnTo>
                <a:lnTo>
                  <a:pt x="1674367" y="406019"/>
                </a:lnTo>
                <a:lnTo>
                  <a:pt x="1635765" y="447719"/>
                </a:lnTo>
                <a:lnTo>
                  <a:pt x="1597472" y="489688"/>
                </a:lnTo>
                <a:lnTo>
                  <a:pt x="1559513" y="531927"/>
                </a:lnTo>
                <a:lnTo>
                  <a:pt x="1521917" y="574437"/>
                </a:lnTo>
                <a:lnTo>
                  <a:pt x="1484709" y="617220"/>
                </a:lnTo>
                <a:lnTo>
                  <a:pt x="1447916" y="660277"/>
                </a:lnTo>
                <a:lnTo>
                  <a:pt x="1411566" y="703609"/>
                </a:lnTo>
                <a:lnTo>
                  <a:pt x="1375684" y="747220"/>
                </a:lnTo>
                <a:lnTo>
                  <a:pt x="1340297" y="791109"/>
                </a:lnTo>
                <a:lnTo>
                  <a:pt x="1270274" y="880379"/>
                </a:lnTo>
                <a:lnTo>
                  <a:pt x="1235403" y="925691"/>
                </a:lnTo>
                <a:lnTo>
                  <a:pt x="1200831" y="971217"/>
                </a:lnTo>
                <a:lnTo>
                  <a:pt x="1166569" y="1016961"/>
                </a:lnTo>
                <a:lnTo>
                  <a:pt x="1132625" y="1062926"/>
                </a:lnTo>
                <a:lnTo>
                  <a:pt x="1099011" y="1109116"/>
                </a:lnTo>
                <a:lnTo>
                  <a:pt x="1065737" y="1155535"/>
                </a:lnTo>
                <a:lnTo>
                  <a:pt x="1032813" y="1202185"/>
                </a:lnTo>
                <a:lnTo>
                  <a:pt x="1000250" y="1249070"/>
                </a:lnTo>
                <a:lnTo>
                  <a:pt x="968057" y="1296193"/>
                </a:lnTo>
                <a:lnTo>
                  <a:pt x="936245" y="1343559"/>
                </a:lnTo>
                <a:lnTo>
                  <a:pt x="904825" y="1391170"/>
                </a:lnTo>
                <a:lnTo>
                  <a:pt x="873806" y="1439029"/>
                </a:lnTo>
                <a:lnTo>
                  <a:pt x="843199" y="1487141"/>
                </a:lnTo>
                <a:lnTo>
                  <a:pt x="813014" y="1535509"/>
                </a:lnTo>
                <a:lnTo>
                  <a:pt x="783261" y="1584136"/>
                </a:lnTo>
                <a:lnTo>
                  <a:pt x="753952" y="1633025"/>
                </a:lnTo>
                <a:lnTo>
                  <a:pt x="725095" y="1682180"/>
                </a:lnTo>
                <a:lnTo>
                  <a:pt x="696701" y="1731604"/>
                </a:lnTo>
                <a:lnTo>
                  <a:pt x="668782" y="1781302"/>
                </a:lnTo>
                <a:lnTo>
                  <a:pt x="640665" y="1830621"/>
                </a:lnTo>
                <a:lnTo>
                  <a:pt x="613038" y="1880276"/>
                </a:lnTo>
                <a:lnTo>
                  <a:pt x="585909" y="1930254"/>
                </a:lnTo>
                <a:lnTo>
                  <a:pt x="559285" y="1980547"/>
                </a:lnTo>
                <a:lnTo>
                  <a:pt x="533171" y="2031144"/>
                </a:lnTo>
                <a:lnTo>
                  <a:pt x="507577" y="2082035"/>
                </a:lnTo>
                <a:lnTo>
                  <a:pt x="482507" y="2133210"/>
                </a:lnTo>
                <a:lnTo>
                  <a:pt x="457969" y="2184658"/>
                </a:lnTo>
                <a:lnTo>
                  <a:pt x="433971" y="2236369"/>
                </a:lnTo>
                <a:lnTo>
                  <a:pt x="410519" y="2288333"/>
                </a:lnTo>
                <a:lnTo>
                  <a:pt x="387620" y="2340540"/>
                </a:lnTo>
                <a:lnTo>
                  <a:pt x="365281" y="2392980"/>
                </a:lnTo>
                <a:lnTo>
                  <a:pt x="343509" y="2445643"/>
                </a:lnTo>
                <a:lnTo>
                  <a:pt x="322311" y="2498517"/>
                </a:lnTo>
                <a:lnTo>
                  <a:pt x="301695" y="2551594"/>
                </a:lnTo>
                <a:lnTo>
                  <a:pt x="281666" y="2604863"/>
                </a:lnTo>
                <a:lnTo>
                  <a:pt x="262232" y="2658313"/>
                </a:lnTo>
                <a:lnTo>
                  <a:pt x="243399" y="2711936"/>
                </a:lnTo>
                <a:lnTo>
                  <a:pt x="225176" y="2765719"/>
                </a:lnTo>
                <a:lnTo>
                  <a:pt x="207568" y="2819654"/>
                </a:lnTo>
                <a:lnTo>
                  <a:pt x="189927" y="2874397"/>
                </a:lnTo>
                <a:lnTo>
                  <a:pt x="172988" y="2929282"/>
                </a:lnTo>
                <a:lnTo>
                  <a:pt x="156762" y="2984308"/>
                </a:lnTo>
                <a:lnTo>
                  <a:pt x="141258" y="3039473"/>
                </a:lnTo>
                <a:lnTo>
                  <a:pt x="126489" y="3094779"/>
                </a:lnTo>
                <a:lnTo>
                  <a:pt x="112462" y="3150225"/>
                </a:lnTo>
                <a:lnTo>
                  <a:pt x="99190" y="3205811"/>
                </a:lnTo>
                <a:lnTo>
                  <a:pt x="86683" y="3261536"/>
                </a:lnTo>
                <a:lnTo>
                  <a:pt x="74950" y="3317401"/>
                </a:lnTo>
                <a:lnTo>
                  <a:pt x="64003" y="3373405"/>
                </a:lnTo>
                <a:lnTo>
                  <a:pt x="53851" y="3429548"/>
                </a:lnTo>
                <a:lnTo>
                  <a:pt x="44505" y="3485830"/>
                </a:lnTo>
                <a:lnTo>
                  <a:pt x="35976" y="3542251"/>
                </a:lnTo>
                <a:lnTo>
                  <a:pt x="28273" y="3598810"/>
                </a:lnTo>
                <a:lnTo>
                  <a:pt x="21408" y="3655508"/>
                </a:lnTo>
                <a:lnTo>
                  <a:pt x="15389" y="3712344"/>
                </a:lnTo>
                <a:lnTo>
                  <a:pt x="10229" y="3769317"/>
                </a:lnTo>
                <a:lnTo>
                  <a:pt x="5937" y="3826428"/>
                </a:lnTo>
                <a:lnTo>
                  <a:pt x="2495" y="3884331"/>
                </a:lnTo>
                <a:lnTo>
                  <a:pt x="0" y="3941064"/>
                </a:lnTo>
                <a:lnTo>
                  <a:pt x="0" y="3964051"/>
                </a:lnTo>
                <a:lnTo>
                  <a:pt x="3769" y="3975568"/>
                </a:lnTo>
                <a:lnTo>
                  <a:pt x="7608" y="3987464"/>
                </a:lnTo>
                <a:lnTo>
                  <a:pt x="20237" y="4024013"/>
                </a:lnTo>
                <a:lnTo>
                  <a:pt x="30272" y="4047682"/>
                </a:lnTo>
                <a:lnTo>
                  <a:pt x="30908" y="4035784"/>
                </a:lnTo>
                <a:lnTo>
                  <a:pt x="32127" y="3987464"/>
                </a:lnTo>
                <a:lnTo>
                  <a:pt x="32283" y="3941064"/>
                </a:lnTo>
                <a:lnTo>
                  <a:pt x="34845" y="3883677"/>
                </a:lnTo>
                <a:lnTo>
                  <a:pt x="38211" y="3827675"/>
                </a:lnTo>
                <a:lnTo>
                  <a:pt x="42482" y="3771104"/>
                </a:lnTo>
                <a:lnTo>
                  <a:pt x="47599" y="3714624"/>
                </a:lnTo>
                <a:lnTo>
                  <a:pt x="53547" y="3658240"/>
                </a:lnTo>
                <a:lnTo>
                  <a:pt x="60308" y="3601962"/>
                </a:lnTo>
                <a:lnTo>
                  <a:pt x="67864" y="3545794"/>
                </a:lnTo>
                <a:lnTo>
                  <a:pt x="76198" y="3489744"/>
                </a:lnTo>
                <a:lnTo>
                  <a:pt x="85294" y="3433819"/>
                </a:lnTo>
                <a:lnTo>
                  <a:pt x="95134" y="3378025"/>
                </a:lnTo>
                <a:lnTo>
                  <a:pt x="105700" y="3322369"/>
                </a:lnTo>
                <a:lnTo>
                  <a:pt x="116975" y="3266858"/>
                </a:lnTo>
                <a:lnTo>
                  <a:pt x="128942" y="3211499"/>
                </a:lnTo>
                <a:lnTo>
                  <a:pt x="141583" y="3156298"/>
                </a:lnTo>
                <a:lnTo>
                  <a:pt x="154882" y="3101262"/>
                </a:lnTo>
                <a:lnTo>
                  <a:pt x="168821" y="3046398"/>
                </a:lnTo>
                <a:lnTo>
                  <a:pt x="183383" y="2991713"/>
                </a:lnTo>
                <a:lnTo>
                  <a:pt x="198550" y="2937213"/>
                </a:lnTo>
                <a:lnTo>
                  <a:pt x="214305" y="2882906"/>
                </a:lnTo>
                <a:lnTo>
                  <a:pt x="230631" y="2828798"/>
                </a:lnTo>
                <a:lnTo>
                  <a:pt x="248239" y="2774914"/>
                </a:lnTo>
                <a:lnTo>
                  <a:pt x="266458" y="2721237"/>
                </a:lnTo>
                <a:lnTo>
                  <a:pt x="285280" y="2667769"/>
                </a:lnTo>
                <a:lnTo>
                  <a:pt x="304694" y="2614508"/>
                </a:lnTo>
                <a:lnTo>
                  <a:pt x="324689" y="2561455"/>
                </a:lnTo>
                <a:lnTo>
                  <a:pt x="345255" y="2508609"/>
                </a:lnTo>
                <a:lnTo>
                  <a:pt x="366382" y="2455971"/>
                </a:lnTo>
                <a:lnTo>
                  <a:pt x="388059" y="2403541"/>
                </a:lnTo>
                <a:lnTo>
                  <a:pt x="410276" y="2351318"/>
                </a:lnTo>
                <a:lnTo>
                  <a:pt x="433022" y="2299303"/>
                </a:lnTo>
                <a:lnTo>
                  <a:pt x="456287" y="2247495"/>
                </a:lnTo>
                <a:lnTo>
                  <a:pt x="480062" y="2195896"/>
                </a:lnTo>
                <a:lnTo>
                  <a:pt x="504334" y="2144503"/>
                </a:lnTo>
                <a:lnTo>
                  <a:pt x="529095" y="2093319"/>
                </a:lnTo>
                <a:lnTo>
                  <a:pt x="554333" y="2042342"/>
                </a:lnTo>
                <a:lnTo>
                  <a:pt x="580038" y="1991573"/>
                </a:lnTo>
                <a:lnTo>
                  <a:pt x="606200" y="1941011"/>
                </a:lnTo>
                <a:lnTo>
                  <a:pt x="632809" y="1890657"/>
                </a:lnTo>
                <a:lnTo>
                  <a:pt x="659853" y="1840511"/>
                </a:lnTo>
                <a:lnTo>
                  <a:pt x="687323" y="1790573"/>
                </a:lnTo>
                <a:lnTo>
                  <a:pt x="715192" y="1740857"/>
                </a:lnTo>
                <a:lnTo>
                  <a:pt x="743470" y="1691416"/>
                </a:lnTo>
                <a:lnTo>
                  <a:pt x="772151" y="1642247"/>
                </a:lnTo>
                <a:lnTo>
                  <a:pt x="801228" y="1593345"/>
                </a:lnTo>
                <a:lnTo>
                  <a:pt x="830695" y="1544706"/>
                </a:lnTo>
                <a:lnTo>
                  <a:pt x="860543" y="1496329"/>
                </a:lnTo>
                <a:lnTo>
                  <a:pt x="890766" y="1448208"/>
                </a:lnTo>
                <a:lnTo>
                  <a:pt x="921357" y="1400341"/>
                </a:lnTo>
                <a:lnTo>
                  <a:pt x="952309" y="1352724"/>
                </a:lnTo>
                <a:lnTo>
                  <a:pt x="983615" y="1305353"/>
                </a:lnTo>
                <a:lnTo>
                  <a:pt x="1015267" y="1258225"/>
                </a:lnTo>
                <a:lnTo>
                  <a:pt x="1047259" y="1211337"/>
                </a:lnTo>
                <a:lnTo>
                  <a:pt x="1079583" y="1164684"/>
                </a:lnTo>
                <a:lnTo>
                  <a:pt x="1112233" y="1118264"/>
                </a:lnTo>
                <a:lnTo>
                  <a:pt x="1145202" y="1072072"/>
                </a:lnTo>
                <a:lnTo>
                  <a:pt x="1178482" y="1026106"/>
                </a:lnTo>
                <a:lnTo>
                  <a:pt x="1212067" y="980361"/>
                </a:lnTo>
                <a:lnTo>
                  <a:pt x="1245949" y="934835"/>
                </a:lnTo>
                <a:lnTo>
                  <a:pt x="1280121" y="889523"/>
                </a:lnTo>
                <a:lnTo>
                  <a:pt x="1314577" y="844423"/>
                </a:lnTo>
                <a:lnTo>
                  <a:pt x="1349440" y="800156"/>
                </a:lnTo>
                <a:lnTo>
                  <a:pt x="1384803" y="755938"/>
                </a:lnTo>
                <a:lnTo>
                  <a:pt x="1420610" y="711825"/>
                </a:lnTo>
                <a:lnTo>
                  <a:pt x="1456804" y="667874"/>
                </a:lnTo>
                <a:lnTo>
                  <a:pt x="1493329" y="624141"/>
                </a:lnTo>
                <a:lnTo>
                  <a:pt x="1530128" y="580682"/>
                </a:lnTo>
                <a:lnTo>
                  <a:pt x="1567145" y="537554"/>
                </a:lnTo>
                <a:lnTo>
                  <a:pt x="1604323" y="494813"/>
                </a:lnTo>
                <a:lnTo>
                  <a:pt x="1641607" y="452515"/>
                </a:lnTo>
                <a:lnTo>
                  <a:pt x="1678939" y="410717"/>
                </a:lnTo>
                <a:lnTo>
                  <a:pt x="1708021" y="379301"/>
                </a:lnTo>
                <a:lnTo>
                  <a:pt x="1795215" y="284101"/>
                </a:lnTo>
                <a:lnTo>
                  <a:pt x="1833969" y="242797"/>
                </a:lnTo>
                <a:lnTo>
                  <a:pt x="1863046" y="212819"/>
                </a:lnTo>
                <a:lnTo>
                  <a:pt x="1954145" y="121916"/>
                </a:lnTo>
                <a:lnTo>
                  <a:pt x="2004336" y="72643"/>
                </a:lnTo>
                <a:lnTo>
                  <a:pt x="2034647" y="43394"/>
                </a:lnTo>
                <a:lnTo>
                  <a:pt x="2065339" y="14269"/>
                </a:lnTo>
                <a:lnTo>
                  <a:pt x="2075688" y="4572"/>
                </a:lnTo>
                <a:lnTo>
                  <a:pt x="2075688"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6" name="bk object 26"/>
          <p:cNvSpPr/>
          <p:nvPr/>
        </p:nvSpPr>
        <p:spPr>
          <a:xfrm>
            <a:off x="923561" y="6530454"/>
            <a:ext cx="159385" cy="327660"/>
          </a:xfrm>
          <a:custGeom>
            <a:avLst/>
            <a:gdLst/>
            <a:ahLst/>
            <a:cxnLst/>
            <a:rect l="l" t="t" r="r" b="b"/>
            <a:pathLst>
              <a:path w="159384" h="327659">
                <a:moveTo>
                  <a:pt x="0" y="0"/>
                </a:moveTo>
                <a:lnTo>
                  <a:pt x="15432" y="50345"/>
                </a:lnTo>
                <a:lnTo>
                  <a:pt x="32039" y="101130"/>
                </a:lnTo>
                <a:lnTo>
                  <a:pt x="49726" y="152165"/>
                </a:lnTo>
                <a:lnTo>
                  <a:pt x="68396" y="203264"/>
                </a:lnTo>
                <a:lnTo>
                  <a:pt x="87953" y="254238"/>
                </a:lnTo>
                <a:lnTo>
                  <a:pt x="108303" y="304899"/>
                </a:lnTo>
                <a:lnTo>
                  <a:pt x="117705" y="327544"/>
                </a:lnTo>
                <a:lnTo>
                  <a:pt x="159056" y="327544"/>
                </a:lnTo>
                <a:lnTo>
                  <a:pt x="147637" y="304899"/>
                </a:lnTo>
                <a:lnTo>
                  <a:pt x="130750" y="271169"/>
                </a:lnTo>
                <a:lnTo>
                  <a:pt x="97167" y="203264"/>
                </a:lnTo>
                <a:lnTo>
                  <a:pt x="64029" y="135137"/>
                </a:lnTo>
                <a:lnTo>
                  <a:pt x="31563" y="67234"/>
                </a:lnTo>
                <a:lnTo>
                  <a:pt x="7793" y="1672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7" name="bk object 27"/>
          <p:cNvSpPr/>
          <p:nvPr/>
        </p:nvSpPr>
        <p:spPr>
          <a:xfrm>
            <a:off x="768117" y="5367563"/>
            <a:ext cx="36831" cy="207645"/>
          </a:xfrm>
          <a:custGeom>
            <a:avLst/>
            <a:gdLst/>
            <a:ahLst/>
            <a:cxnLst/>
            <a:rect l="l" t="t" r="r" b="b"/>
            <a:pathLst>
              <a:path w="36829" h="207645">
                <a:moveTo>
                  <a:pt x="7117" y="0"/>
                </a:moveTo>
                <a:lnTo>
                  <a:pt x="1140" y="47824"/>
                </a:lnTo>
                <a:lnTo>
                  <a:pt x="0" y="100417"/>
                </a:lnTo>
                <a:lnTo>
                  <a:pt x="3749" y="114677"/>
                </a:lnTo>
                <a:lnTo>
                  <a:pt x="7839" y="128004"/>
                </a:lnTo>
                <a:lnTo>
                  <a:pt x="12150" y="140538"/>
                </a:lnTo>
                <a:lnTo>
                  <a:pt x="16564" y="152416"/>
                </a:lnTo>
                <a:lnTo>
                  <a:pt x="25230" y="174757"/>
                </a:lnTo>
                <a:lnTo>
                  <a:pt x="29245" y="185497"/>
                </a:lnTo>
                <a:lnTo>
                  <a:pt x="31999" y="193412"/>
                </a:lnTo>
                <a:lnTo>
                  <a:pt x="31999" y="202556"/>
                </a:lnTo>
                <a:lnTo>
                  <a:pt x="36571" y="207128"/>
                </a:lnTo>
                <a:lnTo>
                  <a:pt x="36571" y="84869"/>
                </a:lnTo>
                <a:lnTo>
                  <a:pt x="31459" y="72032"/>
                </a:lnTo>
                <a:lnTo>
                  <a:pt x="26747" y="59360"/>
                </a:lnTo>
                <a:lnTo>
                  <a:pt x="22378" y="46895"/>
                </a:lnTo>
                <a:lnTo>
                  <a:pt x="18289" y="34682"/>
                </a:lnTo>
                <a:lnTo>
                  <a:pt x="14423" y="22766"/>
                </a:lnTo>
                <a:lnTo>
                  <a:pt x="7117"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8" name="bk object 28"/>
          <p:cNvSpPr/>
          <p:nvPr/>
        </p:nvSpPr>
        <p:spPr>
          <a:xfrm>
            <a:off x="854561" y="6258756"/>
            <a:ext cx="229235" cy="599440"/>
          </a:xfrm>
          <a:custGeom>
            <a:avLst/>
            <a:gdLst/>
            <a:ahLst/>
            <a:cxnLst/>
            <a:rect l="l" t="t" r="r" b="b"/>
            <a:pathLst>
              <a:path w="229234" h="599440">
                <a:moveTo>
                  <a:pt x="0" y="0"/>
                </a:moveTo>
                <a:lnTo>
                  <a:pt x="8160" y="45606"/>
                </a:lnTo>
                <a:lnTo>
                  <a:pt x="18911" y="94234"/>
                </a:lnTo>
                <a:lnTo>
                  <a:pt x="28477" y="132127"/>
                </a:lnTo>
                <a:lnTo>
                  <a:pt x="39177" y="170801"/>
                </a:lnTo>
                <a:lnTo>
                  <a:pt x="46871" y="196823"/>
                </a:lnTo>
                <a:lnTo>
                  <a:pt x="50610" y="212513"/>
                </a:lnTo>
                <a:lnTo>
                  <a:pt x="63815" y="259882"/>
                </a:lnTo>
                <a:lnTo>
                  <a:pt x="83255" y="304671"/>
                </a:lnTo>
                <a:lnTo>
                  <a:pt x="106939" y="356037"/>
                </a:lnTo>
                <a:lnTo>
                  <a:pt x="130954" y="407378"/>
                </a:lnTo>
                <a:lnTo>
                  <a:pt x="163374" y="475588"/>
                </a:lnTo>
                <a:lnTo>
                  <a:pt x="196110" y="543258"/>
                </a:lnTo>
                <a:lnTo>
                  <a:pt x="223623" y="599242"/>
                </a:lnTo>
                <a:lnTo>
                  <a:pt x="229054" y="599242"/>
                </a:lnTo>
                <a:lnTo>
                  <a:pt x="226098" y="592137"/>
                </a:lnTo>
                <a:lnTo>
                  <a:pt x="218756" y="574165"/>
                </a:lnTo>
                <a:lnTo>
                  <a:pt x="204459" y="538198"/>
                </a:lnTo>
                <a:lnTo>
                  <a:pt x="190656" y="502176"/>
                </a:lnTo>
                <a:lnTo>
                  <a:pt x="177320" y="466071"/>
                </a:lnTo>
                <a:lnTo>
                  <a:pt x="164422" y="429855"/>
                </a:lnTo>
                <a:lnTo>
                  <a:pt x="151936" y="393501"/>
                </a:lnTo>
                <a:lnTo>
                  <a:pt x="139834" y="356980"/>
                </a:lnTo>
                <a:lnTo>
                  <a:pt x="128089" y="320266"/>
                </a:lnTo>
                <a:lnTo>
                  <a:pt x="116672" y="283330"/>
                </a:lnTo>
                <a:lnTo>
                  <a:pt x="105558" y="246145"/>
                </a:lnTo>
                <a:lnTo>
                  <a:pt x="100159" y="234292"/>
                </a:lnTo>
                <a:lnTo>
                  <a:pt x="84525" y="199296"/>
                </a:lnTo>
                <a:lnTo>
                  <a:pt x="54355" y="130406"/>
                </a:lnTo>
                <a:lnTo>
                  <a:pt x="49282" y="118880"/>
                </a:lnTo>
                <a:lnTo>
                  <a:pt x="44154" y="107298"/>
                </a:lnTo>
                <a:lnTo>
                  <a:pt x="38955" y="95645"/>
                </a:lnTo>
                <a:lnTo>
                  <a:pt x="33668" y="83904"/>
                </a:lnTo>
                <a:lnTo>
                  <a:pt x="27834" y="71088"/>
                </a:lnTo>
                <a:lnTo>
                  <a:pt x="23661" y="59239"/>
                </a:lnTo>
                <a:lnTo>
                  <a:pt x="19089" y="47391"/>
                </a:lnTo>
                <a:lnTo>
                  <a:pt x="14276" y="35543"/>
                </a:lnTo>
                <a:lnTo>
                  <a:pt x="9384" y="23696"/>
                </a:lnTo>
                <a:lnTo>
                  <a:pt x="4572" y="1184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9" name="bk object 29"/>
          <p:cNvSpPr/>
          <p:nvPr/>
        </p:nvSpPr>
        <p:spPr>
          <a:xfrm>
            <a:off x="27449" y="26"/>
            <a:ext cx="494031" cy="4393565"/>
          </a:xfrm>
          <a:custGeom>
            <a:avLst/>
            <a:gdLst/>
            <a:ahLst/>
            <a:cxnLst/>
            <a:rect l="l" t="t" r="r" b="b"/>
            <a:pathLst>
              <a:path w="494030" h="4393565">
                <a:moveTo>
                  <a:pt x="4794" y="0"/>
                </a:moveTo>
                <a:lnTo>
                  <a:pt x="0" y="0"/>
                </a:lnTo>
                <a:lnTo>
                  <a:pt x="134" y="44331"/>
                </a:lnTo>
                <a:lnTo>
                  <a:pt x="498" y="88436"/>
                </a:lnTo>
                <a:lnTo>
                  <a:pt x="1035" y="132373"/>
                </a:lnTo>
                <a:lnTo>
                  <a:pt x="1687" y="176196"/>
                </a:lnTo>
                <a:lnTo>
                  <a:pt x="3106" y="263731"/>
                </a:lnTo>
                <a:lnTo>
                  <a:pt x="3758" y="307554"/>
                </a:lnTo>
                <a:lnTo>
                  <a:pt x="4295" y="351491"/>
                </a:lnTo>
                <a:lnTo>
                  <a:pt x="4660" y="395596"/>
                </a:lnTo>
                <a:lnTo>
                  <a:pt x="4794" y="439927"/>
                </a:lnTo>
                <a:lnTo>
                  <a:pt x="6198" y="467912"/>
                </a:lnTo>
                <a:lnTo>
                  <a:pt x="7541" y="495898"/>
                </a:lnTo>
                <a:lnTo>
                  <a:pt x="8833" y="523889"/>
                </a:lnTo>
                <a:lnTo>
                  <a:pt x="10086" y="551890"/>
                </a:lnTo>
                <a:lnTo>
                  <a:pt x="16135" y="692162"/>
                </a:lnTo>
                <a:lnTo>
                  <a:pt x="17377" y="720296"/>
                </a:lnTo>
                <a:lnTo>
                  <a:pt x="19980" y="776674"/>
                </a:lnTo>
                <a:lnTo>
                  <a:pt x="22814" y="833222"/>
                </a:lnTo>
                <a:lnTo>
                  <a:pt x="25963" y="889971"/>
                </a:lnTo>
                <a:lnTo>
                  <a:pt x="29516" y="946950"/>
                </a:lnTo>
                <a:lnTo>
                  <a:pt x="33557" y="1004188"/>
                </a:lnTo>
                <a:lnTo>
                  <a:pt x="36506" y="1060173"/>
                </a:lnTo>
                <a:lnTo>
                  <a:pt x="39602" y="1116223"/>
                </a:lnTo>
                <a:lnTo>
                  <a:pt x="42849" y="1172331"/>
                </a:lnTo>
                <a:lnTo>
                  <a:pt x="46251" y="1228490"/>
                </a:lnTo>
                <a:lnTo>
                  <a:pt x="49811" y="1284692"/>
                </a:lnTo>
                <a:lnTo>
                  <a:pt x="53533" y="1340930"/>
                </a:lnTo>
                <a:lnTo>
                  <a:pt x="57420" y="1397197"/>
                </a:lnTo>
                <a:lnTo>
                  <a:pt x="61476" y="1453486"/>
                </a:lnTo>
                <a:lnTo>
                  <a:pt x="65705" y="1509789"/>
                </a:lnTo>
                <a:lnTo>
                  <a:pt x="70110" y="1566100"/>
                </a:lnTo>
                <a:lnTo>
                  <a:pt x="74695" y="1622411"/>
                </a:lnTo>
                <a:lnTo>
                  <a:pt x="79463" y="1678714"/>
                </a:lnTo>
                <a:lnTo>
                  <a:pt x="84418" y="1735003"/>
                </a:lnTo>
                <a:lnTo>
                  <a:pt x="89563" y="1791270"/>
                </a:lnTo>
                <a:lnTo>
                  <a:pt x="94903" y="1847508"/>
                </a:lnTo>
                <a:lnTo>
                  <a:pt x="100440" y="1903710"/>
                </a:lnTo>
                <a:lnTo>
                  <a:pt x="106178" y="1959869"/>
                </a:lnTo>
                <a:lnTo>
                  <a:pt x="112122" y="2015977"/>
                </a:lnTo>
                <a:lnTo>
                  <a:pt x="118273" y="2072027"/>
                </a:lnTo>
                <a:lnTo>
                  <a:pt x="124637" y="2128012"/>
                </a:lnTo>
                <a:lnTo>
                  <a:pt x="130463" y="2183943"/>
                </a:lnTo>
                <a:lnTo>
                  <a:pt x="136436" y="2239877"/>
                </a:lnTo>
                <a:lnTo>
                  <a:pt x="142560" y="2295812"/>
                </a:lnTo>
                <a:lnTo>
                  <a:pt x="148839" y="2351749"/>
                </a:lnTo>
                <a:lnTo>
                  <a:pt x="155275" y="2407687"/>
                </a:lnTo>
                <a:lnTo>
                  <a:pt x="161874" y="2463627"/>
                </a:lnTo>
                <a:lnTo>
                  <a:pt x="168638" y="2519568"/>
                </a:lnTo>
                <a:lnTo>
                  <a:pt x="175571" y="2575511"/>
                </a:lnTo>
                <a:lnTo>
                  <a:pt x="182677" y="2631454"/>
                </a:lnTo>
                <a:lnTo>
                  <a:pt x="189958" y="2687399"/>
                </a:lnTo>
                <a:lnTo>
                  <a:pt x="197420" y="2743344"/>
                </a:lnTo>
                <a:lnTo>
                  <a:pt x="205064" y="2799291"/>
                </a:lnTo>
                <a:lnTo>
                  <a:pt x="212896" y="2855238"/>
                </a:lnTo>
                <a:lnTo>
                  <a:pt x="220918" y="2911186"/>
                </a:lnTo>
                <a:lnTo>
                  <a:pt x="229134" y="2967134"/>
                </a:lnTo>
                <a:lnTo>
                  <a:pt x="237548" y="3023083"/>
                </a:lnTo>
                <a:lnTo>
                  <a:pt x="246163" y="3079032"/>
                </a:lnTo>
                <a:lnTo>
                  <a:pt x="254984" y="3134982"/>
                </a:lnTo>
                <a:lnTo>
                  <a:pt x="264012" y="3190932"/>
                </a:lnTo>
                <a:lnTo>
                  <a:pt x="273253" y="3246882"/>
                </a:lnTo>
                <a:lnTo>
                  <a:pt x="281990" y="3302797"/>
                </a:lnTo>
                <a:lnTo>
                  <a:pt x="290939" y="3358645"/>
                </a:lnTo>
                <a:lnTo>
                  <a:pt x="300096" y="3414429"/>
                </a:lnTo>
                <a:lnTo>
                  <a:pt x="309458" y="3470154"/>
                </a:lnTo>
                <a:lnTo>
                  <a:pt x="319022" y="3525821"/>
                </a:lnTo>
                <a:lnTo>
                  <a:pt x="328783" y="3581435"/>
                </a:lnTo>
                <a:lnTo>
                  <a:pt x="338738" y="3637000"/>
                </a:lnTo>
                <a:lnTo>
                  <a:pt x="348903" y="3692618"/>
                </a:lnTo>
                <a:lnTo>
                  <a:pt x="359217" y="3747992"/>
                </a:lnTo>
                <a:lnTo>
                  <a:pt x="369733" y="3803427"/>
                </a:lnTo>
                <a:lnTo>
                  <a:pt x="380429" y="3858826"/>
                </a:lnTo>
                <a:lnTo>
                  <a:pt x="391301" y="3914192"/>
                </a:lnTo>
                <a:lnTo>
                  <a:pt x="402345" y="3969529"/>
                </a:lnTo>
                <a:lnTo>
                  <a:pt x="413559" y="4024840"/>
                </a:lnTo>
                <a:lnTo>
                  <a:pt x="424938" y="4080129"/>
                </a:lnTo>
                <a:lnTo>
                  <a:pt x="436478" y="4135398"/>
                </a:lnTo>
                <a:lnTo>
                  <a:pt x="448298" y="4191216"/>
                </a:lnTo>
                <a:lnTo>
                  <a:pt x="460031" y="4245893"/>
                </a:lnTo>
                <a:lnTo>
                  <a:pt x="472035" y="4301126"/>
                </a:lnTo>
                <a:lnTo>
                  <a:pt x="484187" y="4356354"/>
                </a:lnTo>
                <a:lnTo>
                  <a:pt x="488211" y="4368750"/>
                </a:lnTo>
                <a:lnTo>
                  <a:pt x="491552" y="4381146"/>
                </a:lnTo>
                <a:lnTo>
                  <a:pt x="493520" y="4393542"/>
                </a:lnTo>
                <a:lnTo>
                  <a:pt x="492616" y="4381146"/>
                </a:lnTo>
                <a:lnTo>
                  <a:pt x="491629" y="4368750"/>
                </a:lnTo>
                <a:lnTo>
                  <a:pt x="485992" y="4307402"/>
                </a:lnTo>
                <a:lnTo>
                  <a:pt x="482217" y="4268772"/>
                </a:lnTo>
                <a:lnTo>
                  <a:pt x="480974" y="4255809"/>
                </a:lnTo>
                <a:lnTo>
                  <a:pt x="477464" y="4216931"/>
                </a:lnTo>
                <a:lnTo>
                  <a:pt x="474943" y="4173514"/>
                </a:lnTo>
                <a:lnTo>
                  <a:pt x="474610" y="4148949"/>
                </a:lnTo>
                <a:lnTo>
                  <a:pt x="464612" y="4102676"/>
                </a:lnTo>
                <a:lnTo>
                  <a:pt x="454759" y="4056581"/>
                </a:lnTo>
                <a:lnTo>
                  <a:pt x="445050" y="4010649"/>
                </a:lnTo>
                <a:lnTo>
                  <a:pt x="435485" y="3964869"/>
                </a:lnTo>
                <a:lnTo>
                  <a:pt x="426064" y="3919226"/>
                </a:lnTo>
                <a:lnTo>
                  <a:pt x="416787" y="3873708"/>
                </a:lnTo>
                <a:lnTo>
                  <a:pt x="407654" y="3828301"/>
                </a:lnTo>
                <a:lnTo>
                  <a:pt x="398665" y="3782992"/>
                </a:lnTo>
                <a:lnTo>
                  <a:pt x="389819" y="3737769"/>
                </a:lnTo>
                <a:lnTo>
                  <a:pt x="381099" y="3692517"/>
                </a:lnTo>
                <a:lnTo>
                  <a:pt x="372561" y="3647526"/>
                </a:lnTo>
                <a:lnTo>
                  <a:pt x="364148" y="3602480"/>
                </a:lnTo>
                <a:lnTo>
                  <a:pt x="355879" y="3557466"/>
                </a:lnTo>
                <a:lnTo>
                  <a:pt x="347753" y="3512472"/>
                </a:lnTo>
                <a:lnTo>
                  <a:pt x="339771" y="3467484"/>
                </a:lnTo>
                <a:lnTo>
                  <a:pt x="331933" y="3422490"/>
                </a:lnTo>
                <a:lnTo>
                  <a:pt x="324239" y="3377476"/>
                </a:lnTo>
                <a:lnTo>
                  <a:pt x="316688" y="3332428"/>
                </a:lnTo>
                <a:lnTo>
                  <a:pt x="309281" y="3287335"/>
                </a:lnTo>
                <a:lnTo>
                  <a:pt x="302018" y="3242183"/>
                </a:lnTo>
                <a:lnTo>
                  <a:pt x="292742" y="3186266"/>
                </a:lnTo>
                <a:lnTo>
                  <a:pt x="283610" y="3130410"/>
                </a:lnTo>
                <a:lnTo>
                  <a:pt x="274622" y="3074603"/>
                </a:lnTo>
                <a:lnTo>
                  <a:pt x="265777" y="3018834"/>
                </a:lnTo>
                <a:lnTo>
                  <a:pt x="257077" y="2963094"/>
                </a:lnTo>
                <a:lnTo>
                  <a:pt x="248520" y="2907372"/>
                </a:lnTo>
                <a:lnTo>
                  <a:pt x="240107" y="2851656"/>
                </a:lnTo>
                <a:lnTo>
                  <a:pt x="231837" y="2795937"/>
                </a:lnTo>
                <a:lnTo>
                  <a:pt x="223712" y="2740204"/>
                </a:lnTo>
                <a:lnTo>
                  <a:pt x="215730" y="2684446"/>
                </a:lnTo>
                <a:lnTo>
                  <a:pt x="207891" y="2628653"/>
                </a:lnTo>
                <a:lnTo>
                  <a:pt x="200197" y="2572814"/>
                </a:lnTo>
                <a:lnTo>
                  <a:pt x="192646" y="2516919"/>
                </a:lnTo>
                <a:lnTo>
                  <a:pt x="185239" y="2460957"/>
                </a:lnTo>
                <a:lnTo>
                  <a:pt x="177976" y="2404917"/>
                </a:lnTo>
                <a:lnTo>
                  <a:pt x="170856" y="2348789"/>
                </a:lnTo>
                <a:lnTo>
                  <a:pt x="163880" y="2292563"/>
                </a:lnTo>
                <a:lnTo>
                  <a:pt x="157048" y="2236227"/>
                </a:lnTo>
                <a:lnTo>
                  <a:pt x="150359" y="2179771"/>
                </a:lnTo>
                <a:lnTo>
                  <a:pt x="143814" y="2123186"/>
                </a:lnTo>
                <a:lnTo>
                  <a:pt x="137415" y="2067235"/>
                </a:lnTo>
                <a:lnTo>
                  <a:pt x="131159" y="2011281"/>
                </a:lnTo>
                <a:lnTo>
                  <a:pt x="125047" y="1955320"/>
                </a:lnTo>
                <a:lnTo>
                  <a:pt x="119079" y="1899347"/>
                </a:lnTo>
                <a:lnTo>
                  <a:pt x="113255" y="1843361"/>
                </a:lnTo>
                <a:lnTo>
                  <a:pt x="107575" y="1787356"/>
                </a:lnTo>
                <a:lnTo>
                  <a:pt x="102038" y="1731330"/>
                </a:lnTo>
                <a:lnTo>
                  <a:pt x="96645" y="1675278"/>
                </a:lnTo>
                <a:lnTo>
                  <a:pt x="91396" y="1619197"/>
                </a:lnTo>
                <a:lnTo>
                  <a:pt x="86290" y="1563084"/>
                </a:lnTo>
                <a:lnTo>
                  <a:pt x="81329" y="1506934"/>
                </a:lnTo>
                <a:lnTo>
                  <a:pt x="76511" y="1450745"/>
                </a:lnTo>
                <a:lnTo>
                  <a:pt x="71837" y="1394512"/>
                </a:lnTo>
                <a:lnTo>
                  <a:pt x="67307" y="1338232"/>
                </a:lnTo>
                <a:lnTo>
                  <a:pt x="62920" y="1281902"/>
                </a:lnTo>
                <a:lnTo>
                  <a:pt x="58678" y="1225517"/>
                </a:lnTo>
                <a:lnTo>
                  <a:pt x="54579" y="1169074"/>
                </a:lnTo>
                <a:lnTo>
                  <a:pt x="50624" y="1112570"/>
                </a:lnTo>
                <a:lnTo>
                  <a:pt x="46813" y="1056001"/>
                </a:lnTo>
                <a:lnTo>
                  <a:pt x="43145" y="999363"/>
                </a:lnTo>
                <a:lnTo>
                  <a:pt x="14381" y="439927"/>
                </a:lnTo>
                <a:lnTo>
                  <a:pt x="11543" y="351491"/>
                </a:lnTo>
                <a:lnTo>
                  <a:pt x="10196" y="307554"/>
                </a:lnTo>
                <a:lnTo>
                  <a:pt x="8936" y="263731"/>
                </a:lnTo>
                <a:lnTo>
                  <a:pt x="7790" y="219963"/>
                </a:lnTo>
                <a:lnTo>
                  <a:pt x="6788" y="176196"/>
                </a:lnTo>
                <a:lnTo>
                  <a:pt x="5959" y="132373"/>
                </a:lnTo>
                <a:lnTo>
                  <a:pt x="5331" y="88436"/>
                </a:lnTo>
                <a:lnTo>
                  <a:pt x="4933" y="44331"/>
                </a:lnTo>
                <a:lnTo>
                  <a:pt x="47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0" name="bk object 30"/>
          <p:cNvSpPr/>
          <p:nvPr/>
        </p:nvSpPr>
        <p:spPr>
          <a:xfrm>
            <a:off x="548640" y="4316984"/>
            <a:ext cx="421005" cy="1582420"/>
          </a:xfrm>
          <a:custGeom>
            <a:avLst/>
            <a:gdLst/>
            <a:ahLst/>
            <a:cxnLst/>
            <a:rect l="l" t="t" r="r" b="b"/>
            <a:pathLst>
              <a:path w="421005" h="1582420">
                <a:moveTo>
                  <a:pt x="0" y="0"/>
                </a:moveTo>
                <a:lnTo>
                  <a:pt x="5774" y="60426"/>
                </a:lnTo>
                <a:lnTo>
                  <a:pt x="11777" y="120853"/>
                </a:lnTo>
                <a:lnTo>
                  <a:pt x="16568" y="166173"/>
                </a:lnTo>
                <a:lnTo>
                  <a:pt x="21714" y="211493"/>
                </a:lnTo>
                <a:lnTo>
                  <a:pt x="27314" y="256813"/>
                </a:lnTo>
                <a:lnTo>
                  <a:pt x="33464" y="302133"/>
                </a:lnTo>
                <a:lnTo>
                  <a:pt x="43538" y="342370"/>
                </a:lnTo>
                <a:lnTo>
                  <a:pt x="53687" y="382540"/>
                </a:lnTo>
                <a:lnTo>
                  <a:pt x="63915" y="422646"/>
                </a:lnTo>
                <a:lnTo>
                  <a:pt x="74225" y="462692"/>
                </a:lnTo>
                <a:lnTo>
                  <a:pt x="84621" y="502681"/>
                </a:lnTo>
                <a:lnTo>
                  <a:pt x="95107" y="542617"/>
                </a:lnTo>
                <a:lnTo>
                  <a:pt x="105686" y="582504"/>
                </a:lnTo>
                <a:lnTo>
                  <a:pt x="116362" y="622343"/>
                </a:lnTo>
                <a:lnTo>
                  <a:pt x="127138" y="662140"/>
                </a:lnTo>
                <a:lnTo>
                  <a:pt x="138018" y="701897"/>
                </a:lnTo>
                <a:lnTo>
                  <a:pt x="149006" y="741618"/>
                </a:lnTo>
                <a:lnTo>
                  <a:pt x="160105" y="781306"/>
                </a:lnTo>
                <a:lnTo>
                  <a:pt x="171318" y="820964"/>
                </a:lnTo>
                <a:lnTo>
                  <a:pt x="182650" y="860597"/>
                </a:lnTo>
                <a:lnTo>
                  <a:pt x="194104" y="900207"/>
                </a:lnTo>
                <a:lnTo>
                  <a:pt x="205683" y="939798"/>
                </a:lnTo>
                <a:lnTo>
                  <a:pt x="217391" y="979374"/>
                </a:lnTo>
                <a:lnTo>
                  <a:pt x="229232" y="1018938"/>
                </a:lnTo>
                <a:lnTo>
                  <a:pt x="241209" y="1058492"/>
                </a:lnTo>
                <a:lnTo>
                  <a:pt x="253326" y="1098042"/>
                </a:lnTo>
                <a:lnTo>
                  <a:pt x="269109" y="1146956"/>
                </a:lnTo>
                <a:lnTo>
                  <a:pt x="284974" y="1195915"/>
                </a:lnTo>
                <a:lnTo>
                  <a:pt x="300905" y="1244664"/>
                </a:lnTo>
                <a:lnTo>
                  <a:pt x="317032" y="1293400"/>
                </a:lnTo>
                <a:lnTo>
                  <a:pt x="333389" y="1342020"/>
                </a:lnTo>
                <a:lnTo>
                  <a:pt x="350032" y="1390494"/>
                </a:lnTo>
                <a:lnTo>
                  <a:pt x="367020" y="1438795"/>
                </a:lnTo>
                <a:lnTo>
                  <a:pt x="384410" y="1486893"/>
                </a:lnTo>
                <a:lnTo>
                  <a:pt x="402258" y="1534761"/>
                </a:lnTo>
                <a:lnTo>
                  <a:pt x="420623" y="1582369"/>
                </a:lnTo>
                <a:lnTo>
                  <a:pt x="420623" y="1457706"/>
                </a:lnTo>
                <a:lnTo>
                  <a:pt x="394852" y="1382910"/>
                </a:lnTo>
                <a:lnTo>
                  <a:pt x="382037" y="1345513"/>
                </a:lnTo>
                <a:lnTo>
                  <a:pt x="369308" y="1308115"/>
                </a:lnTo>
                <a:lnTo>
                  <a:pt x="356693" y="1270717"/>
                </a:lnTo>
                <a:lnTo>
                  <a:pt x="344223" y="1233317"/>
                </a:lnTo>
                <a:lnTo>
                  <a:pt x="331900" y="1195840"/>
                </a:lnTo>
                <a:lnTo>
                  <a:pt x="319828" y="1158511"/>
                </a:lnTo>
                <a:lnTo>
                  <a:pt x="307961" y="1121103"/>
                </a:lnTo>
                <a:lnTo>
                  <a:pt x="296354" y="1083691"/>
                </a:lnTo>
                <a:lnTo>
                  <a:pt x="279254" y="1030395"/>
                </a:lnTo>
                <a:lnTo>
                  <a:pt x="262373" y="976963"/>
                </a:lnTo>
                <a:lnTo>
                  <a:pt x="245714" y="923402"/>
                </a:lnTo>
                <a:lnTo>
                  <a:pt x="229281" y="869720"/>
                </a:lnTo>
                <a:lnTo>
                  <a:pt x="213078" y="815923"/>
                </a:lnTo>
                <a:lnTo>
                  <a:pt x="197107" y="762018"/>
                </a:lnTo>
                <a:lnTo>
                  <a:pt x="181374" y="708013"/>
                </a:lnTo>
                <a:lnTo>
                  <a:pt x="165880" y="653914"/>
                </a:lnTo>
                <a:lnTo>
                  <a:pt x="150630" y="599729"/>
                </a:lnTo>
                <a:lnTo>
                  <a:pt x="135628" y="545465"/>
                </a:lnTo>
                <a:lnTo>
                  <a:pt x="120876" y="491127"/>
                </a:lnTo>
                <a:lnTo>
                  <a:pt x="106379" y="436725"/>
                </a:lnTo>
                <a:lnTo>
                  <a:pt x="92140" y="382264"/>
                </a:lnTo>
                <a:lnTo>
                  <a:pt x="78163" y="327752"/>
                </a:lnTo>
                <a:lnTo>
                  <a:pt x="64452" y="273196"/>
                </a:lnTo>
                <a:lnTo>
                  <a:pt x="51009" y="218603"/>
                </a:lnTo>
                <a:lnTo>
                  <a:pt x="37839" y="163980"/>
                </a:lnTo>
                <a:lnTo>
                  <a:pt x="24945" y="109333"/>
                </a:lnTo>
                <a:lnTo>
                  <a:pt x="12331" y="5467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1" name="bk object 31"/>
          <p:cNvSpPr/>
          <p:nvPr/>
        </p:nvSpPr>
        <p:spPr>
          <a:xfrm>
            <a:off x="1006165" y="5863635"/>
            <a:ext cx="429259" cy="987425"/>
          </a:xfrm>
          <a:custGeom>
            <a:avLst/>
            <a:gdLst/>
            <a:ahLst/>
            <a:cxnLst/>
            <a:rect l="l" t="t" r="r" b="b"/>
            <a:pathLst>
              <a:path w="429259" h="987425">
                <a:moveTo>
                  <a:pt x="13" y="0"/>
                </a:moveTo>
                <a:lnTo>
                  <a:pt x="0" y="48634"/>
                </a:lnTo>
                <a:lnTo>
                  <a:pt x="976" y="87102"/>
                </a:lnTo>
                <a:lnTo>
                  <a:pt x="3426" y="126482"/>
                </a:lnTo>
                <a:lnTo>
                  <a:pt x="22336" y="176719"/>
                </a:lnTo>
                <a:lnTo>
                  <a:pt x="41248" y="226330"/>
                </a:lnTo>
                <a:lnTo>
                  <a:pt x="60226" y="275351"/>
                </a:lnTo>
                <a:lnTo>
                  <a:pt x="79333" y="323822"/>
                </a:lnTo>
                <a:lnTo>
                  <a:pt x="98632" y="371780"/>
                </a:lnTo>
                <a:lnTo>
                  <a:pt x="118187" y="419262"/>
                </a:lnTo>
                <a:lnTo>
                  <a:pt x="138061" y="466308"/>
                </a:lnTo>
                <a:lnTo>
                  <a:pt x="158318" y="512953"/>
                </a:lnTo>
                <a:lnTo>
                  <a:pt x="179020" y="559238"/>
                </a:lnTo>
                <a:lnTo>
                  <a:pt x="200233" y="605198"/>
                </a:lnTo>
                <a:lnTo>
                  <a:pt x="208863" y="624524"/>
                </a:lnTo>
                <a:lnTo>
                  <a:pt x="226324" y="663162"/>
                </a:lnTo>
                <a:lnTo>
                  <a:pt x="244027" y="701757"/>
                </a:lnTo>
                <a:lnTo>
                  <a:pt x="261944" y="740281"/>
                </a:lnTo>
                <a:lnTo>
                  <a:pt x="280048" y="778705"/>
                </a:lnTo>
                <a:lnTo>
                  <a:pt x="298310" y="816999"/>
                </a:lnTo>
                <a:lnTo>
                  <a:pt x="316702" y="855137"/>
                </a:lnTo>
                <a:lnTo>
                  <a:pt x="344472" y="911984"/>
                </a:lnTo>
                <a:lnTo>
                  <a:pt x="363066" y="949601"/>
                </a:lnTo>
                <a:lnTo>
                  <a:pt x="381690" y="986959"/>
                </a:lnTo>
                <a:lnTo>
                  <a:pt x="429048" y="986959"/>
                </a:lnTo>
                <a:lnTo>
                  <a:pt x="419119" y="967597"/>
                </a:lnTo>
                <a:lnTo>
                  <a:pt x="409251" y="948164"/>
                </a:lnTo>
                <a:lnTo>
                  <a:pt x="389686" y="909082"/>
                </a:lnTo>
                <a:lnTo>
                  <a:pt x="370327" y="869713"/>
                </a:lnTo>
                <a:lnTo>
                  <a:pt x="351150" y="830058"/>
                </a:lnTo>
                <a:lnTo>
                  <a:pt x="332127" y="790117"/>
                </a:lnTo>
                <a:lnTo>
                  <a:pt x="313234" y="749888"/>
                </a:lnTo>
                <a:lnTo>
                  <a:pt x="294443" y="709374"/>
                </a:lnTo>
                <a:lnTo>
                  <a:pt x="275731" y="668572"/>
                </a:lnTo>
                <a:lnTo>
                  <a:pt x="257070" y="627485"/>
                </a:lnTo>
                <a:lnTo>
                  <a:pt x="238434" y="586110"/>
                </a:lnTo>
                <a:lnTo>
                  <a:pt x="227044" y="560988"/>
                </a:lnTo>
                <a:lnTo>
                  <a:pt x="204665" y="510356"/>
                </a:lnTo>
                <a:lnTo>
                  <a:pt x="182774" y="459280"/>
                </a:lnTo>
                <a:lnTo>
                  <a:pt x="161311" y="407847"/>
                </a:lnTo>
                <a:lnTo>
                  <a:pt x="140222" y="356141"/>
                </a:lnTo>
                <a:lnTo>
                  <a:pt x="119447" y="304250"/>
                </a:lnTo>
                <a:lnTo>
                  <a:pt x="98931" y="252258"/>
                </a:lnTo>
                <a:lnTo>
                  <a:pt x="78615" y="200253"/>
                </a:lnTo>
                <a:lnTo>
                  <a:pt x="28326" y="70744"/>
                </a:lnTo>
                <a:lnTo>
                  <a:pt x="13"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2" name="bk object 32"/>
          <p:cNvSpPr/>
          <p:nvPr/>
        </p:nvSpPr>
        <p:spPr>
          <a:xfrm>
            <a:off x="521224" y="4362830"/>
            <a:ext cx="544831" cy="2231390"/>
          </a:xfrm>
          <a:custGeom>
            <a:avLst/>
            <a:gdLst/>
            <a:ahLst/>
            <a:cxnLst/>
            <a:rect l="l" t="t" r="r" b="b"/>
            <a:pathLst>
              <a:path w="544830" h="2231390">
                <a:moveTo>
                  <a:pt x="0" y="0"/>
                </a:moveTo>
                <a:lnTo>
                  <a:pt x="7441" y="73379"/>
                </a:lnTo>
                <a:lnTo>
                  <a:pt x="15456" y="146737"/>
                </a:lnTo>
                <a:lnTo>
                  <a:pt x="24043" y="220045"/>
                </a:lnTo>
                <a:lnTo>
                  <a:pt x="33204" y="293274"/>
                </a:lnTo>
                <a:lnTo>
                  <a:pt x="42937" y="366395"/>
                </a:lnTo>
                <a:lnTo>
                  <a:pt x="53242" y="439378"/>
                </a:lnTo>
                <a:lnTo>
                  <a:pt x="64120" y="512195"/>
                </a:lnTo>
                <a:lnTo>
                  <a:pt x="75630" y="585173"/>
                </a:lnTo>
                <a:lnTo>
                  <a:pt x="87594" y="657215"/>
                </a:lnTo>
                <a:lnTo>
                  <a:pt x="100190" y="729361"/>
                </a:lnTo>
                <a:lnTo>
                  <a:pt x="108921" y="776817"/>
                </a:lnTo>
                <a:lnTo>
                  <a:pt x="117938" y="824203"/>
                </a:lnTo>
                <a:lnTo>
                  <a:pt x="127241" y="871518"/>
                </a:lnTo>
                <a:lnTo>
                  <a:pt x="136830" y="918762"/>
                </a:lnTo>
                <a:lnTo>
                  <a:pt x="146705" y="965936"/>
                </a:lnTo>
                <a:lnTo>
                  <a:pt x="156867" y="1013039"/>
                </a:lnTo>
                <a:lnTo>
                  <a:pt x="167315" y="1060070"/>
                </a:lnTo>
                <a:lnTo>
                  <a:pt x="178049" y="1107031"/>
                </a:lnTo>
                <a:lnTo>
                  <a:pt x="189069" y="1153920"/>
                </a:lnTo>
                <a:lnTo>
                  <a:pt x="200375" y="1200738"/>
                </a:lnTo>
                <a:lnTo>
                  <a:pt x="211968" y="1247485"/>
                </a:lnTo>
                <a:lnTo>
                  <a:pt x="223847" y="1294161"/>
                </a:lnTo>
                <a:lnTo>
                  <a:pt x="236012" y="1340765"/>
                </a:lnTo>
                <a:lnTo>
                  <a:pt x="248463" y="1387297"/>
                </a:lnTo>
                <a:lnTo>
                  <a:pt x="261201" y="1433757"/>
                </a:lnTo>
                <a:lnTo>
                  <a:pt x="274225" y="1480146"/>
                </a:lnTo>
                <a:lnTo>
                  <a:pt x="287535" y="1526463"/>
                </a:lnTo>
                <a:lnTo>
                  <a:pt x="301132" y="1572708"/>
                </a:lnTo>
                <a:lnTo>
                  <a:pt x="315014" y="1618881"/>
                </a:lnTo>
                <a:lnTo>
                  <a:pt x="329183" y="1664982"/>
                </a:lnTo>
                <a:lnTo>
                  <a:pt x="343645" y="1709743"/>
                </a:lnTo>
                <a:lnTo>
                  <a:pt x="358422" y="1754733"/>
                </a:lnTo>
                <a:lnTo>
                  <a:pt x="373541" y="1799896"/>
                </a:lnTo>
                <a:lnTo>
                  <a:pt x="389032" y="1845174"/>
                </a:lnTo>
                <a:lnTo>
                  <a:pt x="404923" y="1890509"/>
                </a:lnTo>
                <a:lnTo>
                  <a:pt x="421243" y="1935844"/>
                </a:lnTo>
                <a:lnTo>
                  <a:pt x="438021" y="1981122"/>
                </a:lnTo>
                <a:lnTo>
                  <a:pt x="455286" y="2026284"/>
                </a:lnTo>
                <a:lnTo>
                  <a:pt x="473065" y="2071275"/>
                </a:lnTo>
                <a:lnTo>
                  <a:pt x="491388" y="2116035"/>
                </a:lnTo>
                <a:lnTo>
                  <a:pt x="496686" y="2126808"/>
                </a:lnTo>
                <a:lnTo>
                  <a:pt x="501983" y="2137805"/>
                </a:lnTo>
                <a:lnTo>
                  <a:pt x="523170" y="2183578"/>
                </a:lnTo>
                <a:lnTo>
                  <a:pt x="544359" y="2231105"/>
                </a:lnTo>
                <a:lnTo>
                  <a:pt x="542335" y="2222605"/>
                </a:lnTo>
                <a:lnTo>
                  <a:pt x="531373" y="2182811"/>
                </a:lnTo>
                <a:lnTo>
                  <a:pt x="521646" y="2143941"/>
                </a:lnTo>
                <a:lnTo>
                  <a:pt x="512473" y="2105930"/>
                </a:lnTo>
                <a:lnTo>
                  <a:pt x="503872" y="2068736"/>
                </a:lnTo>
                <a:lnTo>
                  <a:pt x="493328" y="2020345"/>
                </a:lnTo>
                <a:lnTo>
                  <a:pt x="483881" y="1973236"/>
                </a:lnTo>
                <a:lnTo>
                  <a:pt x="481850" y="1962480"/>
                </a:lnTo>
                <a:lnTo>
                  <a:pt x="476126" y="1947330"/>
                </a:lnTo>
                <a:lnTo>
                  <a:pt x="458989" y="1901485"/>
                </a:lnTo>
                <a:lnTo>
                  <a:pt x="441980" y="1855121"/>
                </a:lnTo>
                <a:lnTo>
                  <a:pt x="425195" y="1808337"/>
                </a:lnTo>
                <a:lnTo>
                  <a:pt x="408734" y="1761228"/>
                </a:lnTo>
                <a:lnTo>
                  <a:pt x="392691" y="1713892"/>
                </a:lnTo>
                <a:lnTo>
                  <a:pt x="377166" y="1666427"/>
                </a:lnTo>
                <a:lnTo>
                  <a:pt x="372122" y="1650593"/>
                </a:lnTo>
                <a:lnTo>
                  <a:pt x="357272" y="1605178"/>
                </a:lnTo>
                <a:lnTo>
                  <a:pt x="342776" y="1559627"/>
                </a:lnTo>
                <a:lnTo>
                  <a:pt x="328631" y="1513946"/>
                </a:lnTo>
                <a:lnTo>
                  <a:pt x="314833" y="1468144"/>
                </a:lnTo>
                <a:lnTo>
                  <a:pt x="301379" y="1422227"/>
                </a:lnTo>
                <a:lnTo>
                  <a:pt x="288265" y="1376202"/>
                </a:lnTo>
                <a:lnTo>
                  <a:pt x="275487" y="1330077"/>
                </a:lnTo>
                <a:lnTo>
                  <a:pt x="263042" y="1283858"/>
                </a:lnTo>
                <a:lnTo>
                  <a:pt x="250926" y="1237553"/>
                </a:lnTo>
                <a:lnTo>
                  <a:pt x="239136" y="1191169"/>
                </a:lnTo>
                <a:lnTo>
                  <a:pt x="227668" y="1144713"/>
                </a:lnTo>
                <a:lnTo>
                  <a:pt x="216518" y="1098191"/>
                </a:lnTo>
                <a:lnTo>
                  <a:pt x="205683" y="1051612"/>
                </a:lnTo>
                <a:lnTo>
                  <a:pt x="195159" y="1004982"/>
                </a:lnTo>
                <a:lnTo>
                  <a:pt x="184943" y="958308"/>
                </a:lnTo>
                <a:lnTo>
                  <a:pt x="175032" y="911598"/>
                </a:lnTo>
                <a:lnTo>
                  <a:pt x="165420" y="864859"/>
                </a:lnTo>
                <a:lnTo>
                  <a:pt x="156106" y="818097"/>
                </a:lnTo>
                <a:lnTo>
                  <a:pt x="147085" y="771320"/>
                </a:lnTo>
                <a:lnTo>
                  <a:pt x="138353" y="724535"/>
                </a:lnTo>
                <a:lnTo>
                  <a:pt x="133414" y="701467"/>
                </a:lnTo>
                <a:lnTo>
                  <a:pt x="123951" y="655131"/>
                </a:lnTo>
                <a:lnTo>
                  <a:pt x="115018" y="608548"/>
                </a:lnTo>
                <a:lnTo>
                  <a:pt x="106587" y="561748"/>
                </a:lnTo>
                <a:lnTo>
                  <a:pt x="98628" y="514759"/>
                </a:lnTo>
                <a:lnTo>
                  <a:pt x="91112" y="467612"/>
                </a:lnTo>
                <a:lnTo>
                  <a:pt x="84012" y="420334"/>
                </a:lnTo>
                <a:lnTo>
                  <a:pt x="77297" y="372955"/>
                </a:lnTo>
                <a:lnTo>
                  <a:pt x="70941" y="325503"/>
                </a:lnTo>
                <a:lnTo>
                  <a:pt x="64913" y="278008"/>
                </a:lnTo>
                <a:lnTo>
                  <a:pt x="62014" y="254254"/>
                </a:lnTo>
                <a:lnTo>
                  <a:pt x="59118" y="241334"/>
                </a:lnTo>
                <a:lnTo>
                  <a:pt x="50072" y="202939"/>
                </a:lnTo>
                <a:lnTo>
                  <a:pt x="40638" y="164935"/>
                </a:lnTo>
                <a:lnTo>
                  <a:pt x="24581" y="101933"/>
                </a:lnTo>
                <a:lnTo>
                  <a:pt x="21383" y="89318"/>
                </a:lnTo>
                <a:lnTo>
                  <a:pt x="11948" y="51314"/>
                </a:lnTo>
                <a:lnTo>
                  <a:pt x="2897" y="1291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3" name="bk object 33"/>
          <p:cNvSpPr/>
          <p:nvPr/>
        </p:nvSpPr>
        <p:spPr>
          <a:xfrm>
            <a:off x="470059" y="1289685"/>
            <a:ext cx="170180" cy="3027680"/>
          </a:xfrm>
          <a:custGeom>
            <a:avLst/>
            <a:gdLst/>
            <a:ahLst/>
            <a:cxnLst/>
            <a:rect l="l" t="t" r="r" b="b"/>
            <a:pathLst>
              <a:path w="170179" h="3027679">
                <a:moveTo>
                  <a:pt x="170022" y="0"/>
                </a:moveTo>
                <a:lnTo>
                  <a:pt x="165196" y="0"/>
                </a:lnTo>
                <a:lnTo>
                  <a:pt x="160889" y="23661"/>
                </a:lnTo>
                <a:lnTo>
                  <a:pt x="152492" y="70988"/>
                </a:lnTo>
                <a:lnTo>
                  <a:pt x="144384" y="118322"/>
                </a:lnTo>
                <a:lnTo>
                  <a:pt x="136566" y="165661"/>
                </a:lnTo>
                <a:lnTo>
                  <a:pt x="129037" y="213006"/>
                </a:lnTo>
                <a:lnTo>
                  <a:pt x="121798" y="260355"/>
                </a:lnTo>
                <a:lnTo>
                  <a:pt x="114849" y="307707"/>
                </a:lnTo>
                <a:lnTo>
                  <a:pt x="108189" y="355062"/>
                </a:lnTo>
                <a:lnTo>
                  <a:pt x="101819" y="402418"/>
                </a:lnTo>
                <a:lnTo>
                  <a:pt x="95738" y="449776"/>
                </a:lnTo>
                <a:lnTo>
                  <a:pt x="89946" y="497117"/>
                </a:lnTo>
                <a:lnTo>
                  <a:pt x="84429" y="544444"/>
                </a:lnTo>
                <a:lnTo>
                  <a:pt x="79158" y="591778"/>
                </a:lnTo>
                <a:lnTo>
                  <a:pt x="74104" y="639117"/>
                </a:lnTo>
                <a:lnTo>
                  <a:pt x="69238" y="686462"/>
                </a:lnTo>
                <a:lnTo>
                  <a:pt x="64531" y="733811"/>
                </a:lnTo>
                <a:lnTo>
                  <a:pt x="57707" y="804840"/>
                </a:lnTo>
                <a:lnTo>
                  <a:pt x="53272" y="852196"/>
                </a:lnTo>
                <a:lnTo>
                  <a:pt x="44546" y="946912"/>
                </a:lnTo>
                <a:lnTo>
                  <a:pt x="40256" y="994941"/>
                </a:lnTo>
                <a:lnTo>
                  <a:pt x="36200" y="1042906"/>
                </a:lnTo>
                <a:lnTo>
                  <a:pt x="32375" y="1090815"/>
                </a:lnTo>
                <a:lnTo>
                  <a:pt x="28910" y="1136822"/>
                </a:lnTo>
                <a:lnTo>
                  <a:pt x="25544" y="1184457"/>
                </a:lnTo>
                <a:lnTo>
                  <a:pt x="22395" y="1232147"/>
                </a:lnTo>
                <a:lnTo>
                  <a:pt x="19341" y="1282030"/>
                </a:lnTo>
                <a:lnTo>
                  <a:pt x="16640" y="1329763"/>
                </a:lnTo>
                <a:lnTo>
                  <a:pt x="14157" y="1377482"/>
                </a:lnTo>
                <a:lnTo>
                  <a:pt x="11893" y="1425194"/>
                </a:lnTo>
                <a:lnTo>
                  <a:pt x="9845" y="1472905"/>
                </a:lnTo>
                <a:lnTo>
                  <a:pt x="8014" y="1520624"/>
                </a:lnTo>
                <a:lnTo>
                  <a:pt x="6399" y="1568357"/>
                </a:lnTo>
                <a:lnTo>
                  <a:pt x="4999" y="1616112"/>
                </a:lnTo>
                <a:lnTo>
                  <a:pt x="3813" y="1663894"/>
                </a:lnTo>
                <a:lnTo>
                  <a:pt x="2842" y="1711712"/>
                </a:lnTo>
                <a:lnTo>
                  <a:pt x="2086" y="1759572"/>
                </a:lnTo>
                <a:lnTo>
                  <a:pt x="1546" y="1807481"/>
                </a:lnTo>
                <a:lnTo>
                  <a:pt x="1221" y="1855412"/>
                </a:lnTo>
                <a:lnTo>
                  <a:pt x="1112" y="1903476"/>
                </a:lnTo>
                <a:lnTo>
                  <a:pt x="478" y="1950817"/>
                </a:lnTo>
                <a:lnTo>
                  <a:pt x="99" y="1993989"/>
                </a:lnTo>
                <a:lnTo>
                  <a:pt x="0" y="2092948"/>
                </a:lnTo>
                <a:lnTo>
                  <a:pt x="207" y="2130240"/>
                </a:lnTo>
                <a:lnTo>
                  <a:pt x="678" y="2175771"/>
                </a:lnTo>
                <a:lnTo>
                  <a:pt x="1366" y="2221354"/>
                </a:lnTo>
                <a:lnTo>
                  <a:pt x="2270" y="2266984"/>
                </a:lnTo>
                <a:lnTo>
                  <a:pt x="3392" y="2312658"/>
                </a:lnTo>
                <a:lnTo>
                  <a:pt x="4732" y="2358374"/>
                </a:lnTo>
                <a:lnTo>
                  <a:pt x="6288" y="2404126"/>
                </a:lnTo>
                <a:lnTo>
                  <a:pt x="8062" y="2449912"/>
                </a:lnTo>
                <a:lnTo>
                  <a:pt x="10052" y="2495728"/>
                </a:lnTo>
                <a:lnTo>
                  <a:pt x="12260" y="2541570"/>
                </a:lnTo>
                <a:lnTo>
                  <a:pt x="14685" y="2587436"/>
                </a:lnTo>
                <a:lnTo>
                  <a:pt x="17327" y="2633321"/>
                </a:lnTo>
                <a:lnTo>
                  <a:pt x="20187" y="2679222"/>
                </a:lnTo>
                <a:lnTo>
                  <a:pt x="23263" y="2725136"/>
                </a:lnTo>
                <a:lnTo>
                  <a:pt x="26557" y="2771058"/>
                </a:lnTo>
                <a:lnTo>
                  <a:pt x="30068" y="2816987"/>
                </a:lnTo>
                <a:lnTo>
                  <a:pt x="35318" y="2841449"/>
                </a:lnTo>
                <a:lnTo>
                  <a:pt x="43192" y="2878713"/>
                </a:lnTo>
                <a:lnTo>
                  <a:pt x="61566" y="2966529"/>
                </a:lnTo>
                <a:lnTo>
                  <a:pt x="66816" y="2991383"/>
                </a:lnTo>
                <a:lnTo>
                  <a:pt x="73502" y="3022600"/>
                </a:lnTo>
                <a:lnTo>
                  <a:pt x="78328" y="3027298"/>
                </a:lnTo>
                <a:lnTo>
                  <a:pt x="76280" y="3014694"/>
                </a:lnTo>
                <a:lnTo>
                  <a:pt x="74377" y="3002086"/>
                </a:lnTo>
                <a:lnTo>
                  <a:pt x="69419" y="2964242"/>
                </a:lnTo>
                <a:lnTo>
                  <a:pt x="64135" y="2913749"/>
                </a:lnTo>
                <a:lnTo>
                  <a:pt x="59699" y="2863233"/>
                </a:lnTo>
                <a:lnTo>
                  <a:pt x="56056" y="2814061"/>
                </a:lnTo>
                <a:lnTo>
                  <a:pt x="52571" y="2765070"/>
                </a:lnTo>
                <a:lnTo>
                  <a:pt x="49248" y="2716251"/>
                </a:lnTo>
                <a:lnTo>
                  <a:pt x="46088" y="2667594"/>
                </a:lnTo>
                <a:lnTo>
                  <a:pt x="43096" y="2619091"/>
                </a:lnTo>
                <a:lnTo>
                  <a:pt x="40275" y="2570731"/>
                </a:lnTo>
                <a:lnTo>
                  <a:pt x="37627" y="2522505"/>
                </a:lnTo>
                <a:lnTo>
                  <a:pt x="35156" y="2474404"/>
                </a:lnTo>
                <a:lnTo>
                  <a:pt x="32864" y="2426417"/>
                </a:lnTo>
                <a:lnTo>
                  <a:pt x="30756" y="2378537"/>
                </a:lnTo>
                <a:lnTo>
                  <a:pt x="28833" y="2330753"/>
                </a:lnTo>
                <a:lnTo>
                  <a:pt x="27100" y="2283056"/>
                </a:lnTo>
                <a:lnTo>
                  <a:pt x="25559" y="2235437"/>
                </a:lnTo>
                <a:lnTo>
                  <a:pt x="24213" y="2187885"/>
                </a:lnTo>
                <a:lnTo>
                  <a:pt x="23066" y="2140392"/>
                </a:lnTo>
                <a:lnTo>
                  <a:pt x="22120" y="2092948"/>
                </a:lnTo>
                <a:lnTo>
                  <a:pt x="21379" y="2045544"/>
                </a:lnTo>
                <a:lnTo>
                  <a:pt x="20846" y="1998170"/>
                </a:lnTo>
                <a:lnTo>
                  <a:pt x="20524" y="1950817"/>
                </a:lnTo>
                <a:lnTo>
                  <a:pt x="20524" y="1855412"/>
                </a:lnTo>
                <a:lnTo>
                  <a:pt x="20847" y="1807350"/>
                </a:lnTo>
                <a:lnTo>
                  <a:pt x="21381" y="1759295"/>
                </a:lnTo>
                <a:lnTo>
                  <a:pt x="22124" y="1711248"/>
                </a:lnTo>
                <a:lnTo>
                  <a:pt x="23072" y="1663215"/>
                </a:lnTo>
                <a:lnTo>
                  <a:pt x="24220" y="1615199"/>
                </a:lnTo>
                <a:lnTo>
                  <a:pt x="25567" y="1567205"/>
                </a:lnTo>
                <a:lnTo>
                  <a:pt x="27107" y="1519234"/>
                </a:lnTo>
                <a:lnTo>
                  <a:pt x="28836" y="1471293"/>
                </a:lnTo>
                <a:lnTo>
                  <a:pt x="30750" y="1423384"/>
                </a:lnTo>
                <a:lnTo>
                  <a:pt x="32845" y="1375511"/>
                </a:lnTo>
                <a:lnTo>
                  <a:pt x="35116" y="1327678"/>
                </a:lnTo>
                <a:lnTo>
                  <a:pt x="37558" y="1279889"/>
                </a:lnTo>
                <a:lnTo>
                  <a:pt x="40167" y="1232147"/>
                </a:lnTo>
                <a:lnTo>
                  <a:pt x="42937" y="1184457"/>
                </a:lnTo>
                <a:lnTo>
                  <a:pt x="45863" y="1136822"/>
                </a:lnTo>
                <a:lnTo>
                  <a:pt x="48940" y="1089246"/>
                </a:lnTo>
                <a:lnTo>
                  <a:pt x="52163" y="1041734"/>
                </a:lnTo>
                <a:lnTo>
                  <a:pt x="55526" y="994287"/>
                </a:lnTo>
                <a:lnTo>
                  <a:pt x="59024" y="946912"/>
                </a:lnTo>
                <a:lnTo>
                  <a:pt x="60508" y="923232"/>
                </a:lnTo>
                <a:lnTo>
                  <a:pt x="63693" y="875874"/>
                </a:lnTo>
                <a:lnTo>
                  <a:pt x="67168" y="828518"/>
                </a:lnTo>
                <a:lnTo>
                  <a:pt x="70932" y="781163"/>
                </a:lnTo>
                <a:lnTo>
                  <a:pt x="74986" y="733811"/>
                </a:lnTo>
                <a:lnTo>
                  <a:pt x="79330" y="686462"/>
                </a:lnTo>
                <a:lnTo>
                  <a:pt x="83962" y="639117"/>
                </a:lnTo>
                <a:lnTo>
                  <a:pt x="88885" y="591778"/>
                </a:lnTo>
                <a:lnTo>
                  <a:pt x="94097" y="544444"/>
                </a:lnTo>
                <a:lnTo>
                  <a:pt x="99599" y="497117"/>
                </a:lnTo>
                <a:lnTo>
                  <a:pt x="111178" y="402418"/>
                </a:lnTo>
                <a:lnTo>
                  <a:pt x="117087" y="355062"/>
                </a:lnTo>
                <a:lnTo>
                  <a:pt x="123141" y="307707"/>
                </a:lnTo>
                <a:lnTo>
                  <a:pt x="129398" y="260355"/>
                </a:lnTo>
                <a:lnTo>
                  <a:pt x="135916" y="213006"/>
                </a:lnTo>
                <a:lnTo>
                  <a:pt x="142752" y="165661"/>
                </a:lnTo>
                <a:lnTo>
                  <a:pt x="149964" y="118322"/>
                </a:lnTo>
                <a:lnTo>
                  <a:pt x="157611" y="70988"/>
                </a:lnTo>
                <a:lnTo>
                  <a:pt x="165750" y="23661"/>
                </a:lnTo>
                <a:lnTo>
                  <a:pt x="170022"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4" name="bk object 34"/>
          <p:cNvSpPr/>
          <p:nvPr/>
        </p:nvSpPr>
        <p:spPr>
          <a:xfrm>
            <a:off x="1115583" y="6567056"/>
            <a:ext cx="128271" cy="283845"/>
          </a:xfrm>
          <a:custGeom>
            <a:avLst/>
            <a:gdLst/>
            <a:ahLst/>
            <a:cxnLst/>
            <a:rect l="l" t="t" r="r" b="b"/>
            <a:pathLst>
              <a:path w="128269" h="283845">
                <a:moveTo>
                  <a:pt x="0" y="0"/>
                </a:moveTo>
                <a:lnTo>
                  <a:pt x="12668" y="43235"/>
                </a:lnTo>
                <a:lnTo>
                  <a:pt x="26046" y="86373"/>
                </a:lnTo>
                <a:lnTo>
                  <a:pt x="40227" y="129317"/>
                </a:lnTo>
                <a:lnTo>
                  <a:pt x="55302" y="171968"/>
                </a:lnTo>
                <a:lnTo>
                  <a:pt x="71366" y="214231"/>
                </a:lnTo>
                <a:lnTo>
                  <a:pt x="88509" y="256006"/>
                </a:lnTo>
                <a:lnTo>
                  <a:pt x="100584" y="283538"/>
                </a:lnTo>
                <a:lnTo>
                  <a:pt x="128004" y="283538"/>
                </a:lnTo>
                <a:lnTo>
                  <a:pt x="121182" y="269806"/>
                </a:lnTo>
                <a:lnTo>
                  <a:pt x="114424" y="256006"/>
                </a:lnTo>
                <a:lnTo>
                  <a:pt x="94507" y="214231"/>
                </a:lnTo>
                <a:lnTo>
                  <a:pt x="75051" y="171968"/>
                </a:lnTo>
                <a:lnTo>
                  <a:pt x="55965" y="129317"/>
                </a:lnTo>
                <a:lnTo>
                  <a:pt x="37156" y="86373"/>
                </a:lnTo>
                <a:lnTo>
                  <a:pt x="24725" y="5763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5" name="bk object 35"/>
          <p:cNvSpPr/>
          <p:nvPr/>
        </p:nvSpPr>
        <p:spPr>
          <a:xfrm>
            <a:off x="502946" y="4113624"/>
            <a:ext cx="82551" cy="505459"/>
          </a:xfrm>
          <a:custGeom>
            <a:avLst/>
            <a:gdLst/>
            <a:ahLst/>
            <a:cxnLst/>
            <a:rect l="l" t="t" r="r" b="b"/>
            <a:pathLst>
              <a:path w="82550" h="505460">
                <a:moveTo>
                  <a:pt x="1486" y="0"/>
                </a:moveTo>
                <a:lnTo>
                  <a:pt x="306" y="8163"/>
                </a:lnTo>
                <a:lnTo>
                  <a:pt x="0" y="23202"/>
                </a:lnTo>
                <a:lnTo>
                  <a:pt x="845" y="36469"/>
                </a:lnTo>
                <a:lnTo>
                  <a:pt x="3822" y="75881"/>
                </a:lnTo>
                <a:lnTo>
                  <a:pt x="7247" y="114676"/>
                </a:lnTo>
                <a:lnTo>
                  <a:pt x="13228" y="177858"/>
                </a:lnTo>
                <a:lnTo>
                  <a:pt x="14375" y="190260"/>
                </a:lnTo>
                <a:lnTo>
                  <a:pt x="18471" y="239036"/>
                </a:lnTo>
                <a:lnTo>
                  <a:pt x="19356" y="251518"/>
                </a:lnTo>
                <a:lnTo>
                  <a:pt x="22295" y="264418"/>
                </a:lnTo>
                <a:lnTo>
                  <a:pt x="31474" y="302755"/>
                </a:lnTo>
                <a:lnTo>
                  <a:pt x="41046" y="340698"/>
                </a:lnTo>
                <a:lnTo>
                  <a:pt x="57341" y="403583"/>
                </a:lnTo>
                <a:lnTo>
                  <a:pt x="60586" y="416172"/>
                </a:lnTo>
                <a:lnTo>
                  <a:pt x="70161" y="454089"/>
                </a:lnTo>
                <a:lnTo>
                  <a:pt x="79345" y="492383"/>
                </a:lnTo>
                <a:lnTo>
                  <a:pt x="82285" y="505264"/>
                </a:lnTo>
                <a:lnTo>
                  <a:pt x="80141" y="490195"/>
                </a:lnTo>
                <a:lnTo>
                  <a:pt x="74111" y="444977"/>
                </a:lnTo>
                <a:lnTo>
                  <a:pt x="68604" y="399749"/>
                </a:lnTo>
                <a:lnTo>
                  <a:pt x="63524" y="354515"/>
                </a:lnTo>
                <a:lnTo>
                  <a:pt x="57242" y="294205"/>
                </a:lnTo>
                <a:lnTo>
                  <a:pt x="48401" y="203766"/>
                </a:lnTo>
                <a:lnTo>
                  <a:pt x="43562" y="198940"/>
                </a:lnTo>
                <a:lnTo>
                  <a:pt x="38302" y="174469"/>
                </a:lnTo>
                <a:lnTo>
                  <a:pt x="30412" y="137209"/>
                </a:lnTo>
                <a:lnTo>
                  <a:pt x="12006" y="49423"/>
                </a:lnTo>
                <a:lnTo>
                  <a:pt x="6746" y="24569"/>
                </a:lnTo>
                <a:lnTo>
                  <a:pt x="1486"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6" name="bk object 36"/>
          <p:cNvSpPr/>
          <p:nvPr/>
        </p:nvSpPr>
        <p:spPr>
          <a:xfrm>
            <a:off x="969265" y="3146324"/>
            <a:ext cx="1412875" cy="2708275"/>
          </a:xfrm>
          <a:custGeom>
            <a:avLst/>
            <a:gdLst/>
            <a:ahLst/>
            <a:cxnLst/>
            <a:rect l="l" t="t" r="r" b="b"/>
            <a:pathLst>
              <a:path w="1412875" h="2708275">
                <a:moveTo>
                  <a:pt x="1412494" y="0"/>
                </a:moveTo>
                <a:lnTo>
                  <a:pt x="1364408" y="43086"/>
                </a:lnTo>
                <a:lnTo>
                  <a:pt x="1336021" y="68938"/>
                </a:lnTo>
                <a:lnTo>
                  <a:pt x="1299170" y="103407"/>
                </a:lnTo>
                <a:lnTo>
                  <a:pt x="1234655" y="171306"/>
                </a:lnTo>
                <a:lnTo>
                  <a:pt x="1199889" y="208651"/>
                </a:lnTo>
                <a:lnTo>
                  <a:pt x="1183082" y="226390"/>
                </a:lnTo>
                <a:lnTo>
                  <a:pt x="1166525" y="243570"/>
                </a:lnTo>
                <a:lnTo>
                  <a:pt x="1158309" y="251964"/>
                </a:lnTo>
                <a:lnTo>
                  <a:pt x="1150117" y="260237"/>
                </a:lnTo>
                <a:lnTo>
                  <a:pt x="1135366" y="275667"/>
                </a:lnTo>
                <a:lnTo>
                  <a:pt x="1106604" y="306222"/>
                </a:lnTo>
                <a:lnTo>
                  <a:pt x="1078766" y="336432"/>
                </a:lnTo>
                <a:lnTo>
                  <a:pt x="1051775" y="366373"/>
                </a:lnTo>
                <a:lnTo>
                  <a:pt x="1025557" y="396119"/>
                </a:lnTo>
                <a:lnTo>
                  <a:pt x="1000036" y="425743"/>
                </a:lnTo>
                <a:lnTo>
                  <a:pt x="975136" y="455322"/>
                </a:lnTo>
                <a:lnTo>
                  <a:pt x="950783" y="484929"/>
                </a:lnTo>
                <a:lnTo>
                  <a:pt x="926900" y="514640"/>
                </a:lnTo>
                <a:lnTo>
                  <a:pt x="891794" y="559562"/>
                </a:lnTo>
                <a:lnTo>
                  <a:pt x="867363" y="589770"/>
                </a:lnTo>
                <a:lnTo>
                  <a:pt x="843220" y="620121"/>
                </a:lnTo>
                <a:lnTo>
                  <a:pt x="819365" y="650616"/>
                </a:lnTo>
                <a:lnTo>
                  <a:pt x="795798" y="681253"/>
                </a:lnTo>
                <a:lnTo>
                  <a:pt x="772519" y="712033"/>
                </a:lnTo>
                <a:lnTo>
                  <a:pt x="749528" y="742956"/>
                </a:lnTo>
                <a:lnTo>
                  <a:pt x="726825" y="774022"/>
                </a:lnTo>
                <a:lnTo>
                  <a:pt x="704411" y="805230"/>
                </a:lnTo>
                <a:lnTo>
                  <a:pt x="682285" y="836582"/>
                </a:lnTo>
                <a:lnTo>
                  <a:pt x="660447" y="868076"/>
                </a:lnTo>
                <a:lnTo>
                  <a:pt x="638898" y="899714"/>
                </a:lnTo>
                <a:lnTo>
                  <a:pt x="617638" y="931494"/>
                </a:lnTo>
                <a:lnTo>
                  <a:pt x="596667" y="963417"/>
                </a:lnTo>
                <a:lnTo>
                  <a:pt x="575984" y="995483"/>
                </a:lnTo>
                <a:lnTo>
                  <a:pt x="555591" y="1027691"/>
                </a:lnTo>
                <a:lnTo>
                  <a:pt x="515671" y="1092538"/>
                </a:lnTo>
                <a:lnTo>
                  <a:pt x="476909" y="1157955"/>
                </a:lnTo>
                <a:lnTo>
                  <a:pt x="438617" y="1224668"/>
                </a:lnTo>
                <a:lnTo>
                  <a:pt x="419638" y="1258601"/>
                </a:lnTo>
                <a:lnTo>
                  <a:pt x="401028" y="1292677"/>
                </a:lnTo>
                <a:lnTo>
                  <a:pt x="382792" y="1326895"/>
                </a:lnTo>
                <a:lnTo>
                  <a:pt x="364931" y="1361257"/>
                </a:lnTo>
                <a:lnTo>
                  <a:pt x="347451" y="1395761"/>
                </a:lnTo>
                <a:lnTo>
                  <a:pt x="330354" y="1430408"/>
                </a:lnTo>
                <a:lnTo>
                  <a:pt x="313645" y="1465199"/>
                </a:lnTo>
                <a:lnTo>
                  <a:pt x="297326" y="1500131"/>
                </a:lnTo>
                <a:lnTo>
                  <a:pt x="281401" y="1535207"/>
                </a:lnTo>
                <a:lnTo>
                  <a:pt x="265875" y="1570426"/>
                </a:lnTo>
                <a:lnTo>
                  <a:pt x="250749" y="1605788"/>
                </a:lnTo>
                <a:lnTo>
                  <a:pt x="236029" y="1641292"/>
                </a:lnTo>
                <a:lnTo>
                  <a:pt x="221717" y="1676939"/>
                </a:lnTo>
                <a:lnTo>
                  <a:pt x="207818" y="1712729"/>
                </a:lnTo>
                <a:lnTo>
                  <a:pt x="194334" y="1748663"/>
                </a:lnTo>
                <a:lnTo>
                  <a:pt x="181269" y="1784738"/>
                </a:lnTo>
                <a:lnTo>
                  <a:pt x="168628" y="1820957"/>
                </a:lnTo>
                <a:lnTo>
                  <a:pt x="156412" y="1857319"/>
                </a:lnTo>
                <a:lnTo>
                  <a:pt x="144627" y="1893824"/>
                </a:lnTo>
                <a:lnTo>
                  <a:pt x="132587" y="1929095"/>
                </a:lnTo>
                <a:lnTo>
                  <a:pt x="110026" y="2000235"/>
                </a:lnTo>
                <a:lnTo>
                  <a:pt x="89489" y="2072100"/>
                </a:lnTo>
                <a:lnTo>
                  <a:pt x="70977" y="2144606"/>
                </a:lnTo>
                <a:lnTo>
                  <a:pt x="54490" y="2217666"/>
                </a:lnTo>
                <a:lnTo>
                  <a:pt x="40027" y="2291197"/>
                </a:lnTo>
                <a:lnTo>
                  <a:pt x="27589" y="2365112"/>
                </a:lnTo>
                <a:lnTo>
                  <a:pt x="17175" y="2439326"/>
                </a:lnTo>
                <a:lnTo>
                  <a:pt x="8787" y="2513754"/>
                </a:lnTo>
                <a:lnTo>
                  <a:pt x="2422" y="2588310"/>
                </a:lnTo>
                <a:lnTo>
                  <a:pt x="0" y="2625610"/>
                </a:lnTo>
                <a:lnTo>
                  <a:pt x="5448" y="2636899"/>
                </a:lnTo>
                <a:lnTo>
                  <a:pt x="10465" y="2648252"/>
                </a:lnTo>
                <a:lnTo>
                  <a:pt x="27514" y="2695605"/>
                </a:lnTo>
                <a:lnTo>
                  <a:pt x="31348" y="2708251"/>
                </a:lnTo>
                <a:lnTo>
                  <a:pt x="32549" y="2697992"/>
                </a:lnTo>
                <a:lnTo>
                  <a:pt x="34607" y="2673177"/>
                </a:lnTo>
                <a:lnTo>
                  <a:pt x="36145" y="2659394"/>
                </a:lnTo>
                <a:lnTo>
                  <a:pt x="38474" y="2645212"/>
                </a:lnTo>
                <a:lnTo>
                  <a:pt x="38569" y="2644736"/>
                </a:lnTo>
                <a:lnTo>
                  <a:pt x="39615" y="2607408"/>
                </a:lnTo>
                <a:lnTo>
                  <a:pt x="43616" y="2532574"/>
                </a:lnTo>
                <a:lnTo>
                  <a:pt x="50090" y="2457578"/>
                </a:lnTo>
                <a:lnTo>
                  <a:pt x="58951" y="2382506"/>
                </a:lnTo>
                <a:lnTo>
                  <a:pt x="70112" y="2307445"/>
                </a:lnTo>
                <a:lnTo>
                  <a:pt x="83486" y="2232480"/>
                </a:lnTo>
                <a:lnTo>
                  <a:pt x="90976" y="2195061"/>
                </a:lnTo>
                <a:lnTo>
                  <a:pt x="98987" y="2157698"/>
                </a:lnTo>
                <a:lnTo>
                  <a:pt x="107508" y="2120403"/>
                </a:lnTo>
                <a:lnTo>
                  <a:pt x="116527" y="2083186"/>
                </a:lnTo>
                <a:lnTo>
                  <a:pt x="126035" y="2046058"/>
                </a:lnTo>
                <a:lnTo>
                  <a:pt x="136020" y="2009029"/>
                </a:lnTo>
                <a:lnTo>
                  <a:pt x="146472" y="1972111"/>
                </a:lnTo>
                <a:lnTo>
                  <a:pt x="157380" y="1935314"/>
                </a:lnTo>
                <a:lnTo>
                  <a:pt x="168732" y="1898650"/>
                </a:lnTo>
                <a:lnTo>
                  <a:pt x="192728" y="1827062"/>
                </a:lnTo>
                <a:lnTo>
                  <a:pt x="218403" y="1755820"/>
                </a:lnTo>
                <a:lnTo>
                  <a:pt x="245697" y="1684983"/>
                </a:lnTo>
                <a:lnTo>
                  <a:pt x="274554" y="1614606"/>
                </a:lnTo>
                <a:lnTo>
                  <a:pt x="304915" y="1544748"/>
                </a:lnTo>
                <a:lnTo>
                  <a:pt x="320642" y="1510031"/>
                </a:lnTo>
                <a:lnTo>
                  <a:pt x="336723" y="1475465"/>
                </a:lnTo>
                <a:lnTo>
                  <a:pt x="353152" y="1441057"/>
                </a:lnTo>
                <a:lnTo>
                  <a:pt x="369920" y="1406815"/>
                </a:lnTo>
                <a:lnTo>
                  <a:pt x="387021" y="1372744"/>
                </a:lnTo>
                <a:lnTo>
                  <a:pt x="404448" y="1338854"/>
                </a:lnTo>
                <a:lnTo>
                  <a:pt x="440249" y="1271640"/>
                </a:lnTo>
                <a:lnTo>
                  <a:pt x="477266" y="1205229"/>
                </a:lnTo>
                <a:lnTo>
                  <a:pt x="495524" y="1171618"/>
                </a:lnTo>
                <a:lnTo>
                  <a:pt x="514137" y="1138218"/>
                </a:lnTo>
                <a:lnTo>
                  <a:pt x="533097" y="1105026"/>
                </a:lnTo>
                <a:lnTo>
                  <a:pt x="552397" y="1072039"/>
                </a:lnTo>
                <a:lnTo>
                  <a:pt x="572029" y="1039252"/>
                </a:lnTo>
                <a:lnTo>
                  <a:pt x="591987" y="1006663"/>
                </a:lnTo>
                <a:lnTo>
                  <a:pt x="612263" y="974267"/>
                </a:lnTo>
                <a:lnTo>
                  <a:pt x="632850" y="942061"/>
                </a:lnTo>
                <a:lnTo>
                  <a:pt x="653739" y="910041"/>
                </a:lnTo>
                <a:lnTo>
                  <a:pt x="674925" y="878204"/>
                </a:lnTo>
                <a:lnTo>
                  <a:pt x="696399" y="846547"/>
                </a:lnTo>
                <a:lnTo>
                  <a:pt x="718155" y="815064"/>
                </a:lnTo>
                <a:lnTo>
                  <a:pt x="740185" y="783754"/>
                </a:lnTo>
                <a:lnTo>
                  <a:pt x="762481" y="752611"/>
                </a:lnTo>
                <a:lnTo>
                  <a:pt x="785036" y="721633"/>
                </a:lnTo>
                <a:lnTo>
                  <a:pt x="807843" y="690817"/>
                </a:lnTo>
                <a:lnTo>
                  <a:pt x="830895" y="660157"/>
                </a:lnTo>
                <a:lnTo>
                  <a:pt x="854185" y="629651"/>
                </a:lnTo>
                <a:lnTo>
                  <a:pt x="877704" y="599296"/>
                </a:lnTo>
                <a:lnTo>
                  <a:pt x="901446" y="569087"/>
                </a:lnTo>
                <a:lnTo>
                  <a:pt x="924751" y="538993"/>
                </a:lnTo>
                <a:lnTo>
                  <a:pt x="948340" y="508950"/>
                </a:lnTo>
                <a:lnTo>
                  <a:pt x="972212" y="479016"/>
                </a:lnTo>
                <a:lnTo>
                  <a:pt x="996368" y="449247"/>
                </a:lnTo>
                <a:lnTo>
                  <a:pt x="1020810" y="419703"/>
                </a:lnTo>
                <a:lnTo>
                  <a:pt x="1045537" y="390440"/>
                </a:lnTo>
                <a:lnTo>
                  <a:pt x="1070550" y="361517"/>
                </a:lnTo>
                <a:lnTo>
                  <a:pt x="1095851" y="332992"/>
                </a:lnTo>
                <a:lnTo>
                  <a:pt x="1134424" y="290992"/>
                </a:lnTo>
                <a:lnTo>
                  <a:pt x="1147318" y="277367"/>
                </a:lnTo>
                <a:lnTo>
                  <a:pt x="1275372" y="136322"/>
                </a:lnTo>
                <a:lnTo>
                  <a:pt x="1320190" y="91855"/>
                </a:lnTo>
                <a:lnTo>
                  <a:pt x="1347648" y="65041"/>
                </a:lnTo>
                <a:lnTo>
                  <a:pt x="1384700" y="29795"/>
                </a:lnTo>
                <a:lnTo>
                  <a:pt x="1412681" y="4153"/>
                </a:lnTo>
                <a:lnTo>
                  <a:pt x="14124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7" name="bk object 37"/>
          <p:cNvSpPr/>
          <p:nvPr/>
        </p:nvSpPr>
        <p:spPr>
          <a:xfrm>
            <a:off x="1069863" y="6603644"/>
            <a:ext cx="128271" cy="247015"/>
          </a:xfrm>
          <a:custGeom>
            <a:avLst/>
            <a:gdLst/>
            <a:ahLst/>
            <a:cxnLst/>
            <a:rect l="l" t="t" r="r" b="b"/>
            <a:pathLst>
              <a:path w="128269" h="247015">
                <a:moveTo>
                  <a:pt x="0" y="0"/>
                </a:moveTo>
                <a:lnTo>
                  <a:pt x="12177" y="37725"/>
                </a:lnTo>
                <a:lnTo>
                  <a:pt x="25530" y="75357"/>
                </a:lnTo>
                <a:lnTo>
                  <a:pt x="39851" y="112799"/>
                </a:lnTo>
                <a:lnTo>
                  <a:pt x="54932" y="149959"/>
                </a:lnTo>
                <a:lnTo>
                  <a:pt x="70567" y="186741"/>
                </a:lnTo>
                <a:lnTo>
                  <a:pt x="86549" y="223051"/>
                </a:lnTo>
                <a:lnTo>
                  <a:pt x="97294" y="246949"/>
                </a:lnTo>
                <a:lnTo>
                  <a:pt x="127856" y="246949"/>
                </a:lnTo>
                <a:lnTo>
                  <a:pt x="121003" y="235033"/>
                </a:lnTo>
                <a:lnTo>
                  <a:pt x="114221" y="223051"/>
                </a:lnTo>
                <a:lnTo>
                  <a:pt x="94264" y="186741"/>
                </a:lnTo>
                <a:lnTo>
                  <a:pt x="74809" y="149959"/>
                </a:lnTo>
                <a:lnTo>
                  <a:pt x="55756" y="112799"/>
                </a:lnTo>
                <a:lnTo>
                  <a:pt x="37004" y="75357"/>
                </a:lnTo>
                <a:lnTo>
                  <a:pt x="24620" y="50284"/>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8" name="bk object 38"/>
          <p:cNvSpPr/>
          <p:nvPr/>
        </p:nvSpPr>
        <p:spPr>
          <a:xfrm>
            <a:off x="969263" y="5899379"/>
            <a:ext cx="144780" cy="664845"/>
          </a:xfrm>
          <a:custGeom>
            <a:avLst/>
            <a:gdLst/>
            <a:ahLst/>
            <a:cxnLst/>
            <a:rect l="l" t="t" r="r" b="b"/>
            <a:pathLst>
              <a:path w="144780" h="664845">
                <a:moveTo>
                  <a:pt x="0" y="0"/>
                </a:moveTo>
                <a:lnTo>
                  <a:pt x="311" y="42824"/>
                </a:lnTo>
                <a:lnTo>
                  <a:pt x="1250" y="85199"/>
                </a:lnTo>
                <a:lnTo>
                  <a:pt x="2859" y="127728"/>
                </a:lnTo>
                <a:lnTo>
                  <a:pt x="5164" y="170171"/>
                </a:lnTo>
                <a:lnTo>
                  <a:pt x="8196" y="212501"/>
                </a:lnTo>
                <a:lnTo>
                  <a:pt x="11985" y="254688"/>
                </a:lnTo>
                <a:lnTo>
                  <a:pt x="16561" y="296705"/>
                </a:lnTo>
                <a:lnTo>
                  <a:pt x="21955" y="338523"/>
                </a:lnTo>
                <a:lnTo>
                  <a:pt x="28197" y="380114"/>
                </a:lnTo>
                <a:lnTo>
                  <a:pt x="35318" y="421449"/>
                </a:lnTo>
                <a:lnTo>
                  <a:pt x="40556" y="432848"/>
                </a:lnTo>
                <a:lnTo>
                  <a:pt x="45599" y="444431"/>
                </a:lnTo>
                <a:lnTo>
                  <a:pt x="50489" y="456158"/>
                </a:lnTo>
                <a:lnTo>
                  <a:pt x="55268" y="467989"/>
                </a:lnTo>
                <a:lnTo>
                  <a:pt x="59977" y="479886"/>
                </a:lnTo>
                <a:lnTo>
                  <a:pt x="69355" y="503718"/>
                </a:lnTo>
                <a:lnTo>
                  <a:pt x="74107" y="515576"/>
                </a:lnTo>
                <a:lnTo>
                  <a:pt x="78957" y="527341"/>
                </a:lnTo>
                <a:lnTo>
                  <a:pt x="83947" y="538976"/>
                </a:lnTo>
                <a:lnTo>
                  <a:pt x="89119" y="550441"/>
                </a:lnTo>
                <a:lnTo>
                  <a:pt x="95325" y="562458"/>
                </a:lnTo>
                <a:lnTo>
                  <a:pt x="101214" y="574289"/>
                </a:lnTo>
                <a:lnTo>
                  <a:pt x="106851" y="585955"/>
                </a:lnTo>
                <a:lnTo>
                  <a:pt x="112300" y="597477"/>
                </a:lnTo>
                <a:lnTo>
                  <a:pt x="122899" y="620164"/>
                </a:lnTo>
                <a:lnTo>
                  <a:pt x="128178" y="631370"/>
                </a:lnTo>
                <a:lnTo>
                  <a:pt x="133531" y="642512"/>
                </a:lnTo>
                <a:lnTo>
                  <a:pt x="139111" y="653781"/>
                </a:lnTo>
                <a:lnTo>
                  <a:pt x="144718" y="664680"/>
                </a:lnTo>
                <a:lnTo>
                  <a:pt x="141172" y="653608"/>
                </a:lnTo>
                <a:lnTo>
                  <a:pt x="136968" y="640748"/>
                </a:lnTo>
                <a:lnTo>
                  <a:pt x="128725" y="614220"/>
                </a:lnTo>
                <a:lnTo>
                  <a:pt x="113390" y="561029"/>
                </a:lnTo>
                <a:lnTo>
                  <a:pt x="99562" y="507672"/>
                </a:lnTo>
                <a:lnTo>
                  <a:pt x="87205" y="454170"/>
                </a:lnTo>
                <a:lnTo>
                  <a:pt x="76285" y="400540"/>
                </a:lnTo>
                <a:lnTo>
                  <a:pt x="66767" y="346803"/>
                </a:lnTo>
                <a:lnTo>
                  <a:pt x="58617" y="292978"/>
                </a:lnTo>
                <a:lnTo>
                  <a:pt x="51799" y="239084"/>
                </a:lnTo>
                <a:lnTo>
                  <a:pt x="46280" y="185142"/>
                </a:lnTo>
                <a:lnTo>
                  <a:pt x="42025" y="131169"/>
                </a:lnTo>
                <a:lnTo>
                  <a:pt x="40360" y="104178"/>
                </a:lnTo>
                <a:lnTo>
                  <a:pt x="36256" y="91883"/>
                </a:lnTo>
                <a:lnTo>
                  <a:pt x="31297" y="80387"/>
                </a:lnTo>
                <a:lnTo>
                  <a:pt x="26196" y="69024"/>
                </a:lnTo>
                <a:lnTo>
                  <a:pt x="21666" y="57128"/>
                </a:lnTo>
                <a:lnTo>
                  <a:pt x="15150" y="42613"/>
                </a:lnTo>
                <a:lnTo>
                  <a:pt x="10142" y="29812"/>
                </a:lnTo>
                <a:lnTo>
                  <a:pt x="6042" y="18073"/>
                </a:lnTo>
                <a:lnTo>
                  <a:pt x="2580" y="759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9" name="bk object 39"/>
          <p:cNvSpPr/>
          <p:nvPr/>
        </p:nvSpPr>
        <p:spPr>
          <a:xfrm>
            <a:off x="969263" y="5776074"/>
            <a:ext cx="45720" cy="223520"/>
          </a:xfrm>
          <a:custGeom>
            <a:avLst/>
            <a:gdLst/>
            <a:ahLst/>
            <a:cxnLst/>
            <a:rect l="l" t="t" r="r" b="b"/>
            <a:pathLst>
              <a:path w="45719" h="223520">
                <a:moveTo>
                  <a:pt x="0" y="0"/>
                </a:moveTo>
                <a:lnTo>
                  <a:pt x="0" y="119087"/>
                </a:lnTo>
                <a:lnTo>
                  <a:pt x="3871" y="129264"/>
                </a:lnTo>
                <a:lnTo>
                  <a:pt x="8118" y="140539"/>
                </a:lnTo>
                <a:lnTo>
                  <a:pt x="13117" y="152598"/>
                </a:lnTo>
                <a:lnTo>
                  <a:pt x="19244" y="165126"/>
                </a:lnTo>
                <a:lnTo>
                  <a:pt x="24945" y="178975"/>
                </a:lnTo>
                <a:lnTo>
                  <a:pt x="30775" y="190964"/>
                </a:lnTo>
                <a:lnTo>
                  <a:pt x="36378" y="201820"/>
                </a:lnTo>
                <a:lnTo>
                  <a:pt x="41393" y="212272"/>
                </a:lnTo>
                <a:lnTo>
                  <a:pt x="45463" y="223048"/>
                </a:lnTo>
                <a:lnTo>
                  <a:pt x="44085" y="210056"/>
                </a:lnTo>
                <a:lnTo>
                  <a:pt x="42961" y="197048"/>
                </a:lnTo>
                <a:lnTo>
                  <a:pt x="40854" y="158188"/>
                </a:lnTo>
                <a:lnTo>
                  <a:pt x="40097" y="119087"/>
                </a:lnTo>
                <a:lnTo>
                  <a:pt x="40007" y="95569"/>
                </a:lnTo>
                <a:lnTo>
                  <a:pt x="35965" y="80923"/>
                </a:lnTo>
                <a:lnTo>
                  <a:pt x="23284" y="42821"/>
                </a:lnTo>
                <a:lnTo>
                  <a:pt x="2995" y="33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0" name="bk object 40"/>
          <p:cNvSpPr/>
          <p:nvPr/>
        </p:nvSpPr>
        <p:spPr>
          <a:xfrm>
            <a:off x="1007457" y="6323750"/>
            <a:ext cx="208915" cy="527050"/>
          </a:xfrm>
          <a:custGeom>
            <a:avLst/>
            <a:gdLst/>
            <a:ahLst/>
            <a:cxnLst/>
            <a:rect l="l" t="t" r="r" b="b"/>
            <a:pathLst>
              <a:path w="208915" h="527050">
                <a:moveTo>
                  <a:pt x="0" y="0"/>
                </a:moveTo>
                <a:lnTo>
                  <a:pt x="9038" y="48034"/>
                </a:lnTo>
                <a:lnTo>
                  <a:pt x="19472" y="97628"/>
                </a:lnTo>
                <a:lnTo>
                  <a:pt x="27983" y="135369"/>
                </a:lnTo>
                <a:lnTo>
                  <a:pt x="36901" y="173207"/>
                </a:lnTo>
                <a:lnTo>
                  <a:pt x="49145" y="223231"/>
                </a:lnTo>
                <a:lnTo>
                  <a:pt x="61267" y="261376"/>
                </a:lnTo>
                <a:lnTo>
                  <a:pt x="82188" y="311205"/>
                </a:lnTo>
                <a:lnTo>
                  <a:pt x="99657" y="350251"/>
                </a:lnTo>
                <a:lnTo>
                  <a:pt x="117268" y="388947"/>
                </a:lnTo>
                <a:lnTo>
                  <a:pt x="135128" y="427230"/>
                </a:lnTo>
                <a:lnTo>
                  <a:pt x="153346" y="465037"/>
                </a:lnTo>
                <a:lnTo>
                  <a:pt x="172028" y="502304"/>
                </a:lnTo>
                <a:lnTo>
                  <a:pt x="184795" y="526818"/>
                </a:lnTo>
                <a:lnTo>
                  <a:pt x="208696" y="526818"/>
                </a:lnTo>
                <a:lnTo>
                  <a:pt x="202315" y="513162"/>
                </a:lnTo>
                <a:lnTo>
                  <a:pt x="196074" y="499438"/>
                </a:lnTo>
                <a:lnTo>
                  <a:pt x="178151" y="457894"/>
                </a:lnTo>
                <a:lnTo>
                  <a:pt x="161358" y="415867"/>
                </a:lnTo>
                <a:lnTo>
                  <a:pt x="145596" y="373452"/>
                </a:lnTo>
                <a:lnTo>
                  <a:pt x="130771" y="330747"/>
                </a:lnTo>
                <a:lnTo>
                  <a:pt x="116784" y="287849"/>
                </a:lnTo>
                <a:lnTo>
                  <a:pt x="103540" y="244854"/>
                </a:lnTo>
                <a:lnTo>
                  <a:pt x="97904" y="233308"/>
                </a:lnTo>
                <a:lnTo>
                  <a:pt x="92499" y="221763"/>
                </a:lnTo>
                <a:lnTo>
                  <a:pt x="87267" y="210218"/>
                </a:lnTo>
                <a:lnTo>
                  <a:pt x="82150" y="198674"/>
                </a:lnTo>
                <a:lnTo>
                  <a:pt x="72026" y="175585"/>
                </a:lnTo>
                <a:lnTo>
                  <a:pt x="66903" y="164040"/>
                </a:lnTo>
                <a:lnTo>
                  <a:pt x="61661" y="152496"/>
                </a:lnTo>
                <a:lnTo>
                  <a:pt x="56243" y="140950"/>
                </a:lnTo>
                <a:lnTo>
                  <a:pt x="50962" y="130148"/>
                </a:lnTo>
                <a:lnTo>
                  <a:pt x="46002" y="118644"/>
                </a:lnTo>
                <a:lnTo>
                  <a:pt x="27604" y="71183"/>
                </a:lnTo>
                <a:lnTo>
                  <a:pt x="18719" y="47138"/>
                </a:lnTo>
                <a:lnTo>
                  <a:pt x="14216" y="35176"/>
                </a:lnTo>
                <a:lnTo>
                  <a:pt x="9622" y="23305"/>
                </a:lnTo>
                <a:lnTo>
                  <a:pt x="4896" y="11567"/>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1" name="bk object 41"/>
          <p:cNvSpPr/>
          <p:nvPr/>
        </p:nvSpPr>
        <p:spPr>
          <a:xfrm>
            <a:off x="0" y="0"/>
            <a:ext cx="182880" cy="6858000"/>
          </a:xfrm>
          <a:custGeom>
            <a:avLst/>
            <a:gdLst/>
            <a:ahLst/>
            <a:cxnLst/>
            <a:rect l="l" t="t" r="r" b="b"/>
            <a:pathLst>
              <a:path w="182880" h="6858000">
                <a:moveTo>
                  <a:pt x="0" y="6858062"/>
                </a:moveTo>
                <a:lnTo>
                  <a:pt x="182880" y="6858062"/>
                </a:lnTo>
                <a:lnTo>
                  <a:pt x="182880" y="62"/>
                </a:lnTo>
                <a:lnTo>
                  <a:pt x="0" y="62"/>
                </a:lnTo>
                <a:lnTo>
                  <a:pt x="0" y="6858062"/>
                </a:lnTo>
              </a:path>
            </a:pathLst>
          </a:custGeom>
          <a:solidFill>
            <a:srgbClr val="2D5269"/>
          </a:solidFill>
        </p:spPr>
        <p:txBody>
          <a:bodyPr wrap="square" lIns="0" tIns="0" rIns="0" bIns="0" rtlCol="0"/>
          <a:lstStyle/>
          <a:p>
            <a:pPr defTabSz="914400"/>
            <a:endParaRPr>
              <a:solidFill>
                <a:prstClr val="black"/>
              </a:solidFill>
            </a:endParaRPr>
          </a:p>
        </p:txBody>
      </p:sp>
      <p:sp>
        <p:nvSpPr>
          <p:cNvPr id="42" name="bk object 42"/>
          <p:cNvSpPr/>
          <p:nvPr/>
        </p:nvSpPr>
        <p:spPr>
          <a:xfrm>
            <a:off x="1" y="713360"/>
            <a:ext cx="1588771" cy="512445"/>
          </a:xfrm>
          <a:custGeom>
            <a:avLst/>
            <a:gdLst/>
            <a:ahLst/>
            <a:cxnLst/>
            <a:rect l="l" t="t" r="r" b="b"/>
            <a:pathLst>
              <a:path w="1588770" h="512444">
                <a:moveTo>
                  <a:pt x="4276" y="0"/>
                </a:moveTo>
                <a:lnTo>
                  <a:pt x="0" y="508635"/>
                </a:lnTo>
                <a:lnTo>
                  <a:pt x="1244422" y="512190"/>
                </a:lnTo>
                <a:lnTo>
                  <a:pt x="1344295" y="512190"/>
                </a:lnTo>
                <a:lnTo>
                  <a:pt x="1348994" y="507364"/>
                </a:lnTo>
                <a:lnTo>
                  <a:pt x="1350518" y="505840"/>
                </a:lnTo>
                <a:lnTo>
                  <a:pt x="1353947" y="502665"/>
                </a:lnTo>
                <a:lnTo>
                  <a:pt x="1581912" y="271399"/>
                </a:lnTo>
                <a:lnTo>
                  <a:pt x="1587362" y="263889"/>
                </a:lnTo>
                <a:lnTo>
                  <a:pt x="1588476" y="253249"/>
                </a:lnTo>
                <a:lnTo>
                  <a:pt x="1581912" y="242569"/>
                </a:lnTo>
                <a:lnTo>
                  <a:pt x="1353947" y="11429"/>
                </a:lnTo>
                <a:lnTo>
                  <a:pt x="1348994" y="11429"/>
                </a:lnTo>
                <a:lnTo>
                  <a:pt x="1348994" y="6603"/>
                </a:lnTo>
                <a:lnTo>
                  <a:pt x="1344295" y="6603"/>
                </a:lnTo>
                <a:lnTo>
                  <a:pt x="1339469" y="1777"/>
                </a:lnTo>
                <a:lnTo>
                  <a:pt x="1244422" y="1777"/>
                </a:lnTo>
                <a:lnTo>
                  <a:pt x="4276" y="0"/>
                </a:lnTo>
                <a:close/>
              </a:path>
            </a:pathLst>
          </a:custGeom>
          <a:solidFill>
            <a:srgbClr val="353535"/>
          </a:solidFill>
        </p:spPr>
        <p:txBody>
          <a:bodyPr wrap="square" lIns="0" tIns="0" rIns="0" bIns="0" rtlCol="0"/>
          <a:lstStyle/>
          <a:p>
            <a:pPr defTabSz="914400"/>
            <a:endParaRPr>
              <a:solidFill>
                <a:prstClr val="black"/>
              </a:solidFill>
            </a:endParaRPr>
          </a:p>
        </p:txBody>
      </p:sp>
      <p:sp>
        <p:nvSpPr>
          <p:cNvPr id="2" name="Holder 2"/>
          <p:cNvSpPr>
            <a:spLocks noGrp="1"/>
          </p:cNvSpPr>
          <p:nvPr>
            <p:ph type="title"/>
          </p:nvPr>
        </p:nvSpPr>
        <p:spPr/>
        <p:txBody>
          <a:bodyPr lIns="0" tIns="0" rIns="0" bIns="0"/>
          <a:lstStyle>
            <a:lvl1pPr>
              <a:defRPr sz="3600" b="0" i="0">
                <a:solidFill>
                  <a:srgbClr val="178DBA"/>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8767493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178DBA"/>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8235185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221590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3" y="2495691"/>
            <a:ext cx="10993547"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383"/>
            <a:ext cx="2844800" cy="365125"/>
          </a:xfrm>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a:xfrm>
            <a:off x="581193" y="5952057"/>
            <a:ext cx="6917211" cy="365125"/>
          </a:xfrm>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6" name="Slide Number Placeholder 5"/>
          <p:cNvSpPr>
            <a:spLocks noGrp="1"/>
          </p:cNvSpPr>
          <p:nvPr>
            <p:ph type="sldNum" sz="quarter" idx="12"/>
          </p:nvPr>
        </p:nvSpPr>
        <p:spPr>
          <a:xfrm>
            <a:off x="10558300" y="5956383"/>
            <a:ext cx="1016440" cy="365125"/>
          </a:xfrm>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54872820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244" y="2180502"/>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11"/>
          </p:nvPr>
        </p:nvSpPr>
        <p:spPr/>
        <p:txBody>
          <a:bodyPr/>
          <a:lstStyle/>
          <a:p>
            <a:endParaRPr lang="tr-TR">
              <a:solidFill>
                <a:srgbClr val="903163"/>
              </a:solidFill>
            </a:endParaRPr>
          </a:p>
        </p:txBody>
      </p:sp>
      <p:sp>
        <p:nvSpPr>
          <p:cNvPr id="6" name="Slide Number Placeholder 5"/>
          <p:cNvSpPr>
            <a:spLocks noGrp="1"/>
          </p:cNvSpPr>
          <p:nvPr>
            <p:ph type="sldNum" sz="quarter" idx="12"/>
          </p:nvPr>
        </p:nvSpPr>
        <p:spPr>
          <a:xfrm>
            <a:off x="10558303" y="5956383"/>
            <a:ext cx="1052508" cy="365125"/>
          </a:xfrm>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35242311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9" y="5142220"/>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244" y="3043915"/>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244"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1503374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3" name="Footer Placeholder 2"/>
          <p:cNvSpPr>
            <a:spLocks noGrp="1"/>
          </p:cNvSpPr>
          <p:nvPr>
            <p:ph type="ftr" sz="quarter" idx="11"/>
          </p:nvPr>
        </p:nvSpPr>
        <p:spPr/>
        <p:txBody>
          <a:bodyPr/>
          <a:lstStyle/>
          <a:p>
            <a:endParaRPr lang="tr-TR">
              <a:solidFill>
                <a:srgbClr val="903163"/>
              </a:solidFill>
            </a:endParaRPr>
          </a:p>
        </p:txBody>
      </p:sp>
      <p:sp>
        <p:nvSpPr>
          <p:cNvPr id="4" name="Slide Number Placeholder 3"/>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141962822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272" y="2228004"/>
            <a:ext cx="5422391"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6" name="Footer Placeholder 5"/>
          <p:cNvSpPr>
            <a:spLocks noGrp="1"/>
          </p:cNvSpPr>
          <p:nvPr>
            <p:ph type="ftr" sz="quarter" idx="11"/>
          </p:nvPr>
        </p:nvSpPr>
        <p:spPr/>
        <p:txBody>
          <a:bodyPr/>
          <a:lstStyle/>
          <a:p>
            <a:endParaRPr lang="tr-TR">
              <a:solidFill>
                <a:srgbClr val="903163"/>
              </a:solidFill>
            </a:endParaRPr>
          </a:p>
        </p:txBody>
      </p:sp>
      <p:sp>
        <p:nvSpPr>
          <p:cNvPr id="7" name="Slide Number Placeholder 6"/>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331274158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21" y="2251138"/>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5" y="2926298"/>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900" y="2251138"/>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11" y="2926298"/>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8" name="Footer Placeholder 7"/>
          <p:cNvSpPr>
            <a:spLocks noGrp="1"/>
          </p:cNvSpPr>
          <p:nvPr>
            <p:ph type="ftr" sz="quarter" idx="11"/>
          </p:nvPr>
        </p:nvSpPr>
        <p:spPr/>
        <p:txBody>
          <a:bodyPr/>
          <a:lstStyle/>
          <a:p>
            <a:endParaRPr lang="tr-TR">
              <a:solidFill>
                <a:srgbClr val="903163"/>
              </a:solidFill>
            </a:endParaRPr>
          </a:p>
        </p:txBody>
      </p:sp>
      <p:sp>
        <p:nvSpPr>
          <p:cNvPr id="9" name="Slide Number Placeholder 8"/>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19274476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4" name="Footer Placeholder 3"/>
          <p:cNvSpPr>
            <a:spLocks noGrp="1"/>
          </p:cNvSpPr>
          <p:nvPr>
            <p:ph type="ftr" sz="quarter" idx="11"/>
          </p:nvPr>
        </p:nvSpPr>
        <p:spPr/>
        <p:txBody>
          <a:bodyPr/>
          <a:lstStyle/>
          <a:p>
            <a:endParaRPr lang="tr-TR">
              <a:solidFill>
                <a:srgbClr val="903163"/>
              </a:solidFill>
            </a:endParaRPr>
          </a:p>
        </p:txBody>
      </p:sp>
      <p:sp>
        <p:nvSpPr>
          <p:cNvPr id="5" name="Slide Number Placeholder 4"/>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73509168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3" name="Footer Placeholder 2"/>
          <p:cNvSpPr>
            <a:spLocks noGrp="1"/>
          </p:cNvSpPr>
          <p:nvPr>
            <p:ph type="ftr" sz="quarter" idx="11"/>
          </p:nvPr>
        </p:nvSpPr>
        <p:spPr/>
        <p:txBody>
          <a:bodyPr/>
          <a:lstStyle/>
          <a:p>
            <a:endParaRPr lang="tr-TR">
              <a:solidFill>
                <a:srgbClr val="903163"/>
              </a:solidFill>
            </a:endParaRPr>
          </a:p>
        </p:txBody>
      </p:sp>
      <p:sp>
        <p:nvSpPr>
          <p:cNvPr id="4" name="Slide Number Placeholder 3"/>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91622300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5" y="5262542"/>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68856407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243" y="5260373"/>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6" name="Footer Placeholder 5"/>
          <p:cNvSpPr>
            <a:spLocks noGrp="1"/>
          </p:cNvSpPr>
          <p:nvPr>
            <p:ph type="ftr" sz="quarter" idx="11"/>
          </p:nvPr>
        </p:nvSpPr>
        <p:spPr/>
        <p:txBody>
          <a:bodyPr/>
          <a:lstStyle/>
          <a:p>
            <a:endParaRPr lang="tr-TR">
              <a:solidFill>
                <a:srgbClr val="903163"/>
              </a:solidFill>
            </a:endParaRPr>
          </a:p>
        </p:txBody>
      </p:sp>
      <p:sp>
        <p:nvSpPr>
          <p:cNvPr id="7" name="Slide Number Placeholder 6"/>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44526150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11"/>
          </p:nvPr>
        </p:nvSpPr>
        <p:spPr/>
        <p:txBody>
          <a:bodyPr/>
          <a:lstStyle/>
          <a:p>
            <a:endParaRPr lang="tr-TR">
              <a:solidFill>
                <a:srgbClr val="903163"/>
              </a:solidFill>
            </a:endParaRPr>
          </a:p>
        </p:txBody>
      </p:sp>
      <p:sp>
        <p:nvSpPr>
          <p:cNvPr id="6" name="Slide Number Placeholder 5"/>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380092643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365"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972"/>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5087" y="675972"/>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6" y="5956383"/>
            <a:ext cx="1328141" cy="365125"/>
          </a:xfrm>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a:xfrm>
            <a:off x="775087" y="5952057"/>
            <a:ext cx="7896279" cy="365125"/>
          </a:xfrm>
        </p:spPr>
        <p:txBody>
          <a:bodyPr/>
          <a:lstStyle/>
          <a:p>
            <a:endParaRPr lang="tr-TR">
              <a:solidFill>
                <a:srgbClr val="903163"/>
              </a:solidFill>
            </a:endParaRPr>
          </a:p>
        </p:txBody>
      </p:sp>
      <p:sp>
        <p:nvSpPr>
          <p:cNvPr id="6" name="Slide Number Placeholder 5"/>
          <p:cNvSpPr>
            <a:spLocks noGrp="1"/>
          </p:cNvSpPr>
          <p:nvPr>
            <p:ph type="sldNum" sz="quarter" idx="12"/>
          </p:nvPr>
        </p:nvSpPr>
        <p:spPr>
          <a:xfrm>
            <a:off x="10446617" y="5956383"/>
            <a:ext cx="1164195" cy="365125"/>
          </a:xfrm>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430806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5" y="5262542"/>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138949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243" y="5260373"/>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6" name="Footer Placeholder 5"/>
          <p:cNvSpPr>
            <a:spLocks noGrp="1"/>
          </p:cNvSpPr>
          <p:nvPr>
            <p:ph type="ftr" sz="quarter" idx="11"/>
          </p:nvPr>
        </p:nvSpPr>
        <p:spPr/>
        <p:txBody>
          <a:bodyPr/>
          <a:lstStyle/>
          <a:p>
            <a:endParaRPr lang="tr-TR">
              <a:solidFill>
                <a:srgbClr val="903163"/>
              </a:solidFill>
            </a:endParaRPr>
          </a:p>
        </p:txBody>
      </p:sp>
      <p:sp>
        <p:nvSpPr>
          <p:cNvPr id="7" name="Slide Number Placeholder 6"/>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3756771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11"/>
          </p:nvPr>
        </p:nvSpPr>
        <p:spPr/>
        <p:txBody>
          <a:bodyPr/>
          <a:lstStyle/>
          <a:p>
            <a:endParaRPr lang="tr-TR">
              <a:solidFill>
                <a:srgbClr val="903163"/>
              </a:solidFill>
            </a:endParaRPr>
          </a:p>
        </p:txBody>
      </p:sp>
      <p:sp>
        <p:nvSpPr>
          <p:cNvPr id="6" name="Slide Number Placeholder 5"/>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3313911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365"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972"/>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5087" y="675972"/>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6" y="5956383"/>
            <a:ext cx="1328141" cy="365125"/>
          </a:xfrm>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a:xfrm>
            <a:off x="775087" y="5952057"/>
            <a:ext cx="7896279" cy="365125"/>
          </a:xfrm>
        </p:spPr>
        <p:txBody>
          <a:bodyPr/>
          <a:lstStyle/>
          <a:p>
            <a:endParaRPr lang="tr-TR">
              <a:solidFill>
                <a:srgbClr val="903163"/>
              </a:solidFill>
            </a:endParaRPr>
          </a:p>
        </p:txBody>
      </p:sp>
      <p:sp>
        <p:nvSpPr>
          <p:cNvPr id="6" name="Slide Number Placeholder 5"/>
          <p:cNvSpPr>
            <a:spLocks noGrp="1"/>
          </p:cNvSpPr>
          <p:nvPr>
            <p:ph type="sldNum" sz="quarter" idx="12"/>
          </p:nvPr>
        </p:nvSpPr>
        <p:spPr>
          <a:xfrm>
            <a:off x="10446617" y="5956383"/>
            <a:ext cx="1164195" cy="365125"/>
          </a:xfrm>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2240418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2" name="11 Dikdörtgen"/>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13" name="12 Yuvarlatılmış Dikdörtgen"/>
          <p:cNvSpPr/>
          <p:nvPr/>
        </p:nvSpPr>
        <p:spPr>
          <a:xfrm>
            <a:off x="87084" y="7026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8 Alt Başlık"/>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14DA4873-3C36-4759-B920-807123DAA58C}" type="datetimeFigureOut">
              <a:rPr lang="tr-TR" smtClean="0">
                <a:solidFill>
                  <a:srgbClr val="5A6378"/>
                </a:solidFill>
              </a:rPr>
              <a:pPr/>
              <a:t>1.02.2023</a:t>
            </a:fld>
            <a:endParaRPr lang="tr-TR" dirty="0">
              <a:solidFill>
                <a:srgbClr val="5A6378"/>
              </a:solidFill>
            </a:endParaRPr>
          </a:p>
        </p:txBody>
      </p:sp>
      <p:sp>
        <p:nvSpPr>
          <p:cNvPr id="17" name="16 Altbilgi Yer Tutucusu"/>
          <p:cNvSpPr>
            <a:spLocks noGrp="1"/>
          </p:cNvSpPr>
          <p:nvPr>
            <p:ph type="ftr" sz="quarter" idx="11"/>
          </p:nvPr>
        </p:nvSpPr>
        <p:spPr/>
        <p:txBody>
          <a:bodyPr/>
          <a:lstStyle/>
          <a:p>
            <a:endParaRPr lang="tr-TR" dirty="0">
              <a:solidFill>
                <a:srgbClr val="5A6378"/>
              </a:solidFill>
            </a:endParaRP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DEF961A7-C5C7-458F-8238-16FE421C84D1}" type="slidenum">
              <a:rPr lang="tr-TR" smtClean="0"/>
              <a:pPr/>
              <a:t>‹#›</a:t>
            </a:fld>
            <a:endParaRPr lang="tr-TR" dirty="0"/>
          </a:p>
        </p:txBody>
      </p:sp>
      <p:sp>
        <p:nvSpPr>
          <p:cNvPr id="7" name="6 Dikdörtgen"/>
          <p:cNvSpPr/>
          <p:nvPr/>
        </p:nvSpPr>
        <p:spPr>
          <a:xfrm>
            <a:off x="83911" y="1449808"/>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9 Dikdörtgen"/>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10 Dikdörtgen"/>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7 Başlık"/>
          <p:cNvSpPr>
            <a:spLocks noGrp="1"/>
          </p:cNvSpPr>
          <p:nvPr>
            <p:ph type="ctrTitle"/>
          </p:nvPr>
        </p:nvSpPr>
        <p:spPr>
          <a:xfrm>
            <a:off x="609600" y="1506435"/>
            <a:ext cx="10972800" cy="1470025"/>
          </a:xfrm>
        </p:spPr>
        <p:txBody>
          <a:bodyPr anchor="ctr"/>
          <a:lstStyle>
            <a:lvl1pPr algn="ctr">
              <a:defRPr lang="en-US" dirty="0">
                <a:solidFill>
                  <a:srgbClr val="FFFFFF"/>
                </a:solidFill>
              </a:defRPr>
            </a:lvl1pPr>
          </a:lstStyle>
          <a:p>
            <a:r>
              <a:rPr kumimoji="0" lang="tr-TR" dirty="0" smtClean="0"/>
              <a:t>Asıl başlık stili için tıklatın</a:t>
            </a:r>
            <a:endParaRPr kumimoji="0" lang="en-US" dirty="0"/>
          </a:p>
        </p:txBody>
      </p:sp>
    </p:spTree>
    <p:extLst>
      <p:ext uri="{BB962C8B-B14F-4D97-AF65-F5344CB8AC3E}">
        <p14:creationId xmlns:p14="http://schemas.microsoft.com/office/powerpoint/2010/main" val="247728686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Resim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74" y="828563"/>
            <a:ext cx="10351752" cy="2736819"/>
          </a:xfrm>
        </p:spPr>
        <p:txBody>
          <a:bodyPr rtlCol="0" anchor="b">
            <a:normAutofit/>
          </a:bodyPr>
          <a:lstStyle>
            <a:lvl1pPr>
              <a:defRPr sz="4000"/>
            </a:lvl1pPr>
          </a:lstStyle>
          <a:p>
            <a:pPr rtl="0"/>
            <a:r>
              <a:rPr lang="tr"/>
              <a:t>Asıl başlık stilini düzenlemek için tıklayın</a:t>
            </a:r>
            <a:endParaRPr lang="en-US" dirty="0"/>
          </a:p>
        </p:txBody>
      </p:sp>
      <p:sp>
        <p:nvSpPr>
          <p:cNvPr id="3" name="Metin Yer Tutucusu 2"/>
          <p:cNvSpPr>
            <a:spLocks noGrp="1"/>
          </p:cNvSpPr>
          <p:nvPr>
            <p:ph type="body" idx="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
              <a:t>Asıl metin stillerini düzenlemek için tıklayın</a:t>
            </a:r>
          </a:p>
        </p:txBody>
      </p:sp>
      <p:sp>
        <p:nvSpPr>
          <p:cNvPr id="4" name="Tarih Yer Tutucusu 3"/>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5" name="Alt Bilgi Yer Tutucusu 4"/>
          <p:cNvSpPr>
            <a:spLocks noGrp="1"/>
          </p:cNvSpPr>
          <p:nvPr>
            <p:ph type="ftr" sz="quarter" idx="11"/>
          </p:nvPr>
        </p:nvSpPr>
        <p:spPr/>
        <p:txBody>
          <a:bodyPr rtlCol="0"/>
          <a:lstStyle/>
          <a:p>
            <a:pPr rtl="0"/>
            <a:endParaRPr lang="en-US"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14DA4873-3C36-4759-B920-807123DAA58C}" type="datetimeFigureOut">
              <a:rPr lang="tr-TR" smtClean="0">
                <a:solidFill>
                  <a:srgbClr val="5A6378"/>
                </a:solidFill>
              </a:rPr>
              <a:pPr/>
              <a:t>1.02.2023</a:t>
            </a:fld>
            <a:endParaRPr lang="tr-TR" dirty="0">
              <a:solidFill>
                <a:srgbClr val="5A6378"/>
              </a:solidFill>
            </a:endParaRPr>
          </a:p>
        </p:txBody>
      </p:sp>
      <p:sp>
        <p:nvSpPr>
          <p:cNvPr id="5" name="4 Altbilgi Yer Tutucusu"/>
          <p:cNvSpPr>
            <a:spLocks noGrp="1"/>
          </p:cNvSpPr>
          <p:nvPr>
            <p:ph type="ftr" sz="quarter" idx="11"/>
          </p:nvPr>
        </p:nvSpPr>
        <p:spPr/>
        <p:txBody>
          <a:bodyPr/>
          <a:lstStyle/>
          <a:p>
            <a:endParaRPr lang="tr-TR" dirty="0">
              <a:solidFill>
                <a:srgbClr val="5A6378"/>
              </a:solidFill>
            </a:endParaRPr>
          </a:p>
        </p:txBody>
      </p:sp>
      <p:sp>
        <p:nvSpPr>
          <p:cNvPr id="6" name="5 Slayt Numarası Yer Tutucusu"/>
          <p:cNvSpPr>
            <a:spLocks noGrp="1"/>
          </p:cNvSpPr>
          <p:nvPr>
            <p:ph type="sldNum" sz="quarter" idx="12"/>
          </p:nvPr>
        </p:nvSpPr>
        <p:spPr/>
        <p:txBody>
          <a:bodyPr/>
          <a:lstStyle/>
          <a:p>
            <a:fld id="{DEF961A7-C5C7-458F-8238-16FE421C84D1}" type="slidenum">
              <a:rPr lang="tr-TR" smtClean="0"/>
              <a:pPr/>
              <a:t>‹#›</a:t>
            </a:fld>
            <a:endParaRPr lang="tr-TR" dirty="0"/>
          </a:p>
        </p:txBody>
      </p:sp>
      <p:sp>
        <p:nvSpPr>
          <p:cNvPr id="8" name="7 İçerik Yer Tutucusu"/>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870567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1" name="10 Dikdörtgen"/>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10" name="9 Yuvarlatılmış Dikdörtgen"/>
          <p:cNvSpPr/>
          <p:nvPr/>
        </p:nvSpPr>
        <p:spPr>
          <a:xfrm>
            <a:off x="87084" y="7026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1 Başlık"/>
          <p:cNvSpPr>
            <a:spLocks noGrp="1"/>
          </p:cNvSpPr>
          <p:nvPr>
            <p:ph type="title"/>
          </p:nvPr>
        </p:nvSpPr>
        <p:spPr>
          <a:xfrm>
            <a:off x="963084" y="953005"/>
            <a:ext cx="10363200" cy="1362075"/>
          </a:xfrm>
        </p:spPr>
        <p:txBody>
          <a:bodyPr anchor="b" anchorCtr="0"/>
          <a:lstStyle>
            <a:lvl1pPr algn="l">
              <a:buNone/>
              <a:defRPr sz="4000" b="0" cap="none"/>
            </a:lvl1pPr>
          </a:lstStyle>
          <a:p>
            <a:r>
              <a:rPr kumimoji="0" lang="tr-TR" dirty="0" smtClean="0"/>
              <a:t>Asıl başlık stili için tıklatın</a:t>
            </a:r>
            <a:endParaRPr kumimoji="0" lang="en-US" dirty="0"/>
          </a:p>
        </p:txBody>
      </p:sp>
      <p:sp>
        <p:nvSpPr>
          <p:cNvPr id="3" name="2 Metin Yer Tutucusu"/>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14DA4873-3C36-4759-B920-807123DAA58C}" type="datetimeFigureOut">
              <a:rPr lang="tr-TR" smtClean="0">
                <a:solidFill>
                  <a:srgbClr val="5A6378"/>
                </a:solidFill>
              </a:rPr>
              <a:pPr/>
              <a:t>1.02.2023</a:t>
            </a:fld>
            <a:endParaRPr lang="tr-TR" dirty="0">
              <a:solidFill>
                <a:srgbClr val="5A6378"/>
              </a:solidFill>
            </a:endParaRPr>
          </a:p>
        </p:txBody>
      </p:sp>
      <p:sp>
        <p:nvSpPr>
          <p:cNvPr id="5" name="4 Altbilgi Yer Tutucusu"/>
          <p:cNvSpPr>
            <a:spLocks noGrp="1"/>
          </p:cNvSpPr>
          <p:nvPr>
            <p:ph type="ftr" sz="quarter" idx="11"/>
          </p:nvPr>
        </p:nvSpPr>
        <p:spPr>
          <a:xfrm>
            <a:off x="1066800" y="6172200"/>
            <a:ext cx="5334000" cy="457200"/>
          </a:xfrm>
        </p:spPr>
        <p:txBody>
          <a:bodyPr/>
          <a:lstStyle/>
          <a:p>
            <a:endParaRPr lang="tr-TR" dirty="0">
              <a:solidFill>
                <a:srgbClr val="5A6378"/>
              </a:solidFill>
            </a:endParaRPr>
          </a:p>
        </p:txBody>
      </p:sp>
      <p:sp>
        <p:nvSpPr>
          <p:cNvPr id="7" name="6 Dikdörtgen"/>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7 Dikdörtgen"/>
          <p:cNvSpPr/>
          <p:nvPr/>
        </p:nvSpPr>
        <p:spPr>
          <a:xfrm>
            <a:off x="92304" y="2341980"/>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8 Dikdörtgen"/>
          <p:cNvSpPr/>
          <p:nvPr/>
        </p:nvSpPr>
        <p:spPr>
          <a:xfrm>
            <a:off x="91228"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6" name="5 Slayt Numarası Yer Tutucusu"/>
          <p:cNvSpPr>
            <a:spLocks noGrp="1"/>
          </p:cNvSpPr>
          <p:nvPr>
            <p:ph type="sldNum" sz="quarter" idx="12"/>
          </p:nvPr>
        </p:nvSpPr>
        <p:spPr>
          <a:xfrm>
            <a:off x="195072" y="6208776"/>
            <a:ext cx="609600" cy="457200"/>
          </a:xfrm>
        </p:spPr>
        <p:txBody>
          <a:bodyPr/>
          <a:lstStyle/>
          <a:p>
            <a:fld id="{DEF961A7-C5C7-458F-8238-16FE421C84D1}" type="slidenum">
              <a:rPr lang="tr-TR" smtClean="0"/>
              <a:pPr/>
              <a:t>‹#›</a:t>
            </a:fld>
            <a:endParaRPr lang="tr-TR" dirty="0"/>
          </a:p>
        </p:txBody>
      </p:sp>
    </p:spTree>
    <p:extLst>
      <p:ext uri="{BB962C8B-B14F-4D97-AF65-F5344CB8AC3E}">
        <p14:creationId xmlns:p14="http://schemas.microsoft.com/office/powerpoint/2010/main" val="255195686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14DA4873-3C36-4759-B920-807123DAA58C}" type="datetimeFigureOut">
              <a:rPr lang="tr-TR" smtClean="0">
                <a:solidFill>
                  <a:srgbClr val="5A6378"/>
                </a:solidFill>
              </a:rPr>
              <a:pPr/>
              <a:t>1.02.2023</a:t>
            </a:fld>
            <a:endParaRPr lang="tr-TR" dirty="0">
              <a:solidFill>
                <a:srgbClr val="5A6378"/>
              </a:solidFill>
            </a:endParaRPr>
          </a:p>
        </p:txBody>
      </p:sp>
      <p:sp>
        <p:nvSpPr>
          <p:cNvPr id="6" name="5 Altbilgi Yer Tutucusu"/>
          <p:cNvSpPr>
            <a:spLocks noGrp="1"/>
          </p:cNvSpPr>
          <p:nvPr>
            <p:ph type="ftr" sz="quarter" idx="11"/>
          </p:nvPr>
        </p:nvSpPr>
        <p:spPr/>
        <p:txBody>
          <a:bodyPr/>
          <a:lstStyle/>
          <a:p>
            <a:endParaRPr lang="tr-TR" dirty="0">
              <a:solidFill>
                <a:srgbClr val="5A6378"/>
              </a:solidFill>
            </a:endParaRPr>
          </a:p>
        </p:txBody>
      </p:sp>
      <p:sp>
        <p:nvSpPr>
          <p:cNvPr id="7" name="6 Slayt Numarası Yer Tutucusu"/>
          <p:cNvSpPr>
            <a:spLocks noGrp="1"/>
          </p:cNvSpPr>
          <p:nvPr>
            <p:ph type="sldNum" sz="quarter" idx="12"/>
          </p:nvPr>
        </p:nvSpPr>
        <p:spPr/>
        <p:txBody>
          <a:bodyPr/>
          <a:lstStyle/>
          <a:p>
            <a:fld id="{DEF961A7-C5C7-458F-8238-16FE421C84D1}" type="slidenum">
              <a:rPr lang="tr-TR" smtClean="0"/>
              <a:pPr/>
              <a:t>‹#›</a:t>
            </a:fld>
            <a:endParaRPr lang="tr-TR" dirty="0"/>
          </a:p>
        </p:txBody>
      </p:sp>
      <p:sp>
        <p:nvSpPr>
          <p:cNvPr id="9" name="8 İçerik Yer Tutucusu"/>
          <p:cNvSpPr>
            <a:spLocks noGrp="1"/>
          </p:cNvSpPr>
          <p:nvPr>
            <p:ph sz="quarter" idx="1"/>
          </p:nvPr>
        </p:nvSpPr>
        <p:spPr>
          <a:xfrm>
            <a:off x="1219200" y="1447800"/>
            <a:ext cx="4998720" cy="4572000"/>
          </a:xfrm>
        </p:spPr>
        <p:txBody>
          <a:bodyPr vert="horz"/>
          <a:lstStyle/>
          <a:p>
            <a:pPr lvl="0" eaLnBrk="1" latinLnBrk="0" hangingPunct="1"/>
            <a:r>
              <a:rPr lang="tr-TR" dirty="0" smtClean="0"/>
              <a:t>Asıl metin stillerini düzenlemek için tıklatın</a:t>
            </a:r>
          </a:p>
          <a:p>
            <a:pPr lvl="1" eaLnBrk="1" latinLnBrk="0" hangingPunct="1"/>
            <a:r>
              <a:rPr lang="tr-TR" dirty="0" smtClean="0"/>
              <a:t>İkinci düzey</a:t>
            </a:r>
          </a:p>
          <a:p>
            <a:pPr lvl="2" eaLnBrk="1" latinLnBrk="0" hangingPunct="1"/>
            <a:r>
              <a:rPr lang="tr-TR" dirty="0" smtClean="0"/>
              <a:t>Üçüncü düzey</a:t>
            </a:r>
          </a:p>
          <a:p>
            <a:pPr lvl="3" eaLnBrk="1" latinLnBrk="0" hangingPunct="1"/>
            <a:r>
              <a:rPr lang="tr-TR" dirty="0" smtClean="0"/>
              <a:t>Dördüncü düzey</a:t>
            </a:r>
          </a:p>
          <a:p>
            <a:pPr lvl="4" eaLnBrk="1" latinLnBrk="0" hangingPunct="1"/>
            <a:r>
              <a:rPr lang="tr-TR" dirty="0" smtClean="0"/>
              <a:t>Beşinci düzey</a:t>
            </a:r>
            <a:endParaRPr kumimoji="0" lang="en-US" dirty="0"/>
          </a:p>
        </p:txBody>
      </p:sp>
      <p:sp>
        <p:nvSpPr>
          <p:cNvPr id="11" name="10 İçerik Yer Tutucusu"/>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854971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14DA4873-3C36-4759-B920-807123DAA58C}" type="datetimeFigureOut">
              <a:rPr lang="tr-TR" smtClean="0">
                <a:solidFill>
                  <a:srgbClr val="5A6378"/>
                </a:solidFill>
              </a:rPr>
              <a:pPr/>
              <a:t>1.02.2023</a:t>
            </a:fld>
            <a:endParaRPr lang="tr-TR" dirty="0">
              <a:solidFill>
                <a:srgbClr val="5A6378"/>
              </a:solidFill>
            </a:endParaRPr>
          </a:p>
        </p:txBody>
      </p:sp>
      <p:sp>
        <p:nvSpPr>
          <p:cNvPr id="8" name="7 Altbilgi Yer Tutucusu"/>
          <p:cNvSpPr>
            <a:spLocks noGrp="1"/>
          </p:cNvSpPr>
          <p:nvPr>
            <p:ph type="ftr" sz="quarter" idx="11"/>
          </p:nvPr>
        </p:nvSpPr>
        <p:spPr/>
        <p:txBody>
          <a:bodyPr/>
          <a:lstStyle/>
          <a:p>
            <a:endParaRPr lang="tr-TR" dirty="0">
              <a:solidFill>
                <a:srgbClr val="5A6378"/>
              </a:solidFill>
            </a:endParaRPr>
          </a:p>
        </p:txBody>
      </p:sp>
      <p:sp>
        <p:nvSpPr>
          <p:cNvPr id="9" name="8 Slayt Numarası Yer Tutucusu"/>
          <p:cNvSpPr>
            <a:spLocks noGrp="1"/>
          </p:cNvSpPr>
          <p:nvPr>
            <p:ph type="sldNum" sz="quarter" idx="12"/>
          </p:nvPr>
        </p:nvSpPr>
        <p:spPr/>
        <p:txBody>
          <a:bodyPr/>
          <a:lstStyle/>
          <a:p>
            <a:fld id="{DEF961A7-C5C7-458F-8238-16FE421C84D1}" type="slidenum">
              <a:rPr lang="tr-TR" smtClean="0"/>
              <a:pPr/>
              <a:t>‹#›</a:t>
            </a:fld>
            <a:endParaRPr lang="tr-TR" dirty="0"/>
          </a:p>
        </p:txBody>
      </p:sp>
      <p:sp>
        <p:nvSpPr>
          <p:cNvPr id="11" name="10 İçerik Yer Tutucusu"/>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195592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4DA4873-3C36-4759-B920-807123DAA58C}" type="datetimeFigureOut">
              <a:rPr lang="tr-TR" smtClean="0">
                <a:solidFill>
                  <a:srgbClr val="5A6378"/>
                </a:solidFill>
              </a:rPr>
              <a:pPr/>
              <a:t>1.02.2023</a:t>
            </a:fld>
            <a:endParaRPr lang="tr-TR" dirty="0">
              <a:solidFill>
                <a:srgbClr val="5A6378"/>
              </a:solidFill>
            </a:endParaRPr>
          </a:p>
        </p:txBody>
      </p:sp>
      <p:sp>
        <p:nvSpPr>
          <p:cNvPr id="4" name="3 Altbilgi Yer Tutucusu"/>
          <p:cNvSpPr>
            <a:spLocks noGrp="1"/>
          </p:cNvSpPr>
          <p:nvPr>
            <p:ph type="ftr" sz="quarter" idx="11"/>
          </p:nvPr>
        </p:nvSpPr>
        <p:spPr/>
        <p:txBody>
          <a:bodyPr/>
          <a:lstStyle/>
          <a:p>
            <a:endParaRPr lang="tr-TR" dirty="0">
              <a:solidFill>
                <a:srgbClr val="5A6378"/>
              </a:solidFill>
            </a:endParaRPr>
          </a:p>
        </p:txBody>
      </p:sp>
      <p:sp>
        <p:nvSpPr>
          <p:cNvPr id="5" name="4 Slayt Numarası Yer Tutucusu"/>
          <p:cNvSpPr>
            <a:spLocks noGrp="1"/>
          </p:cNvSpPr>
          <p:nvPr>
            <p:ph type="sldNum" sz="quarter" idx="12"/>
          </p:nvPr>
        </p:nvSpPr>
        <p:spPr/>
        <p:txBody>
          <a:bodyPr/>
          <a:lstStyle/>
          <a:p>
            <a:fld id="{DEF961A7-C5C7-458F-8238-16FE421C84D1}" type="slidenum">
              <a:rPr lang="tr-TR" smtClean="0"/>
              <a:pPr/>
              <a:t>‹#›</a:t>
            </a:fld>
            <a:endParaRPr lang="tr-TR" dirty="0"/>
          </a:p>
        </p:txBody>
      </p:sp>
    </p:spTree>
    <p:extLst>
      <p:ext uri="{BB962C8B-B14F-4D97-AF65-F5344CB8AC3E}">
        <p14:creationId xmlns:p14="http://schemas.microsoft.com/office/powerpoint/2010/main" val="1143016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4DA4873-3C36-4759-B920-807123DAA58C}" type="datetimeFigureOut">
              <a:rPr lang="tr-TR" smtClean="0">
                <a:solidFill>
                  <a:srgbClr val="5A6378"/>
                </a:solidFill>
              </a:rPr>
              <a:pPr/>
              <a:t>1.02.2023</a:t>
            </a:fld>
            <a:endParaRPr lang="tr-TR" dirty="0">
              <a:solidFill>
                <a:srgbClr val="5A6378"/>
              </a:solidFill>
            </a:endParaRPr>
          </a:p>
        </p:txBody>
      </p:sp>
      <p:sp>
        <p:nvSpPr>
          <p:cNvPr id="3" name="2 Altbilgi Yer Tutucusu"/>
          <p:cNvSpPr>
            <a:spLocks noGrp="1"/>
          </p:cNvSpPr>
          <p:nvPr>
            <p:ph type="ftr" sz="quarter" idx="11"/>
          </p:nvPr>
        </p:nvSpPr>
        <p:spPr/>
        <p:txBody>
          <a:bodyPr/>
          <a:lstStyle/>
          <a:p>
            <a:endParaRPr lang="tr-TR" dirty="0">
              <a:solidFill>
                <a:srgbClr val="5A6378"/>
              </a:solidFill>
            </a:endParaRPr>
          </a:p>
        </p:txBody>
      </p:sp>
      <p:sp>
        <p:nvSpPr>
          <p:cNvPr id="4" name="3 Slayt Numarası Yer Tutucusu"/>
          <p:cNvSpPr>
            <a:spLocks noGrp="1"/>
          </p:cNvSpPr>
          <p:nvPr>
            <p:ph type="sldNum" sz="quarter" idx="12"/>
          </p:nvPr>
        </p:nvSpPr>
        <p:spPr/>
        <p:txBody>
          <a:bodyPr/>
          <a:lstStyle/>
          <a:p>
            <a:fld id="{DEF961A7-C5C7-458F-8238-16FE421C84D1}" type="slidenum">
              <a:rPr lang="tr-TR" smtClean="0"/>
              <a:pPr/>
              <a:t>‹#›</a:t>
            </a:fld>
            <a:endParaRPr lang="tr-TR" dirty="0"/>
          </a:p>
        </p:txBody>
      </p:sp>
    </p:spTree>
    <p:extLst>
      <p:ext uri="{BB962C8B-B14F-4D97-AF65-F5344CB8AC3E}">
        <p14:creationId xmlns:p14="http://schemas.microsoft.com/office/powerpoint/2010/main" val="1043274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useBgFill="1">
        <p:nvSpPr>
          <p:cNvPr id="9" name="8 Yuvarlatılmış Dikdörtgen"/>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1 Başlık"/>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4DA4873-3C36-4759-B920-807123DAA58C}" type="datetimeFigureOut">
              <a:rPr lang="tr-TR" smtClean="0">
                <a:solidFill>
                  <a:srgbClr val="5A6378"/>
                </a:solidFill>
              </a:rPr>
              <a:pPr/>
              <a:t>1.02.2023</a:t>
            </a:fld>
            <a:endParaRPr lang="tr-TR" dirty="0">
              <a:solidFill>
                <a:srgbClr val="5A6378"/>
              </a:solidFill>
            </a:endParaRPr>
          </a:p>
        </p:txBody>
      </p:sp>
      <p:sp>
        <p:nvSpPr>
          <p:cNvPr id="6" name="5 Altbilgi Yer Tutucusu"/>
          <p:cNvSpPr>
            <a:spLocks noGrp="1"/>
          </p:cNvSpPr>
          <p:nvPr>
            <p:ph type="ftr" sz="quarter" idx="11"/>
          </p:nvPr>
        </p:nvSpPr>
        <p:spPr/>
        <p:txBody>
          <a:bodyPr/>
          <a:lstStyle/>
          <a:p>
            <a:endParaRPr lang="tr-TR" dirty="0">
              <a:solidFill>
                <a:srgbClr val="5A6378"/>
              </a:solidFill>
            </a:endParaRPr>
          </a:p>
        </p:txBody>
      </p:sp>
      <p:sp>
        <p:nvSpPr>
          <p:cNvPr id="7" name="6 Slayt Numarası Yer Tutucusu"/>
          <p:cNvSpPr>
            <a:spLocks noGrp="1"/>
          </p:cNvSpPr>
          <p:nvPr>
            <p:ph type="sldNum" sz="quarter" idx="12"/>
          </p:nvPr>
        </p:nvSpPr>
        <p:spPr/>
        <p:txBody>
          <a:bodyPr/>
          <a:lstStyle/>
          <a:p>
            <a:fld id="{DEF961A7-C5C7-458F-8238-16FE421C84D1}" type="slidenum">
              <a:rPr lang="tr-TR" smtClean="0"/>
              <a:pPr/>
              <a:t>‹#›</a:t>
            </a:fld>
            <a:endParaRPr lang="tr-TR" dirty="0"/>
          </a:p>
        </p:txBody>
      </p:sp>
      <p:sp>
        <p:nvSpPr>
          <p:cNvPr id="11" name="10 İçerik Yer Tutucusu"/>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889426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4DA4873-3C36-4759-B920-807123DAA58C}" type="datetimeFigureOut">
              <a:rPr lang="tr-TR" smtClean="0">
                <a:solidFill>
                  <a:srgbClr val="5A6378"/>
                </a:solidFill>
              </a:rPr>
              <a:pPr/>
              <a:t>1.02.2023</a:t>
            </a:fld>
            <a:endParaRPr lang="tr-TR" dirty="0">
              <a:solidFill>
                <a:srgbClr val="5A6378"/>
              </a:solidFill>
            </a:endParaRPr>
          </a:p>
        </p:txBody>
      </p:sp>
      <p:sp>
        <p:nvSpPr>
          <p:cNvPr id="6" name="5 Altbilgi Yer Tutucusu"/>
          <p:cNvSpPr>
            <a:spLocks noGrp="1"/>
          </p:cNvSpPr>
          <p:nvPr>
            <p:ph type="ftr" sz="quarter" idx="11"/>
          </p:nvPr>
        </p:nvSpPr>
        <p:spPr>
          <a:xfrm>
            <a:off x="1219200" y="6172200"/>
            <a:ext cx="5181600" cy="457200"/>
          </a:xfrm>
        </p:spPr>
        <p:txBody>
          <a:bodyPr/>
          <a:lstStyle/>
          <a:p>
            <a:endParaRPr lang="tr-TR" dirty="0">
              <a:solidFill>
                <a:srgbClr val="5A6378"/>
              </a:solidFill>
            </a:endParaRPr>
          </a:p>
        </p:txBody>
      </p:sp>
      <p:sp>
        <p:nvSpPr>
          <p:cNvPr id="7" name="6 Slayt Numarası Yer Tutucusu"/>
          <p:cNvSpPr>
            <a:spLocks noGrp="1"/>
          </p:cNvSpPr>
          <p:nvPr>
            <p:ph type="sldNum" sz="quarter" idx="12"/>
          </p:nvPr>
        </p:nvSpPr>
        <p:spPr>
          <a:xfrm>
            <a:off x="195072" y="6208776"/>
            <a:ext cx="609600" cy="457200"/>
          </a:xfrm>
        </p:spPr>
        <p:txBody>
          <a:bodyPr/>
          <a:lstStyle/>
          <a:p>
            <a:fld id="{DEF961A7-C5C7-458F-8238-16FE421C84D1}" type="slidenum">
              <a:rPr lang="tr-TR" smtClean="0"/>
              <a:pPr/>
              <a:t>‹#›</a:t>
            </a:fld>
            <a:endParaRPr lang="tr-TR" dirty="0"/>
          </a:p>
        </p:txBody>
      </p:sp>
      <p:sp>
        <p:nvSpPr>
          <p:cNvPr id="11" name="10 Dikdörtgen"/>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11 Dikdörtgen"/>
          <p:cNvSpPr/>
          <p:nvPr/>
        </p:nvSpPr>
        <p:spPr>
          <a:xfrm>
            <a:off x="91347" y="4650979"/>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3" name="12 Dikdörtgen"/>
          <p:cNvSpPr/>
          <p:nvPr/>
        </p:nvSpPr>
        <p:spPr>
          <a:xfrm>
            <a:off x="91627" y="4773729"/>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3" name="2 Resim Yer Tutucusu"/>
          <p:cNvSpPr>
            <a:spLocks noGrp="1"/>
          </p:cNvSpPr>
          <p:nvPr>
            <p:ph type="pic" idx="1"/>
          </p:nvPr>
        </p:nvSpPr>
        <p:spPr>
          <a:xfrm>
            <a:off x="91414" y="67180"/>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2127804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4DA4873-3C36-4759-B920-807123DAA58C}" type="datetimeFigureOut">
              <a:rPr lang="tr-TR" smtClean="0">
                <a:solidFill>
                  <a:srgbClr val="5A6378"/>
                </a:solidFill>
              </a:rPr>
              <a:pPr/>
              <a:t>1.02.2023</a:t>
            </a:fld>
            <a:endParaRPr lang="tr-TR" dirty="0">
              <a:solidFill>
                <a:srgbClr val="5A6378"/>
              </a:solidFill>
            </a:endParaRPr>
          </a:p>
        </p:txBody>
      </p:sp>
      <p:sp>
        <p:nvSpPr>
          <p:cNvPr id="5" name="4 Altbilgi Yer Tutucusu"/>
          <p:cNvSpPr>
            <a:spLocks noGrp="1"/>
          </p:cNvSpPr>
          <p:nvPr>
            <p:ph type="ftr" sz="quarter" idx="11"/>
          </p:nvPr>
        </p:nvSpPr>
        <p:spPr/>
        <p:txBody>
          <a:bodyPr/>
          <a:lstStyle/>
          <a:p>
            <a:endParaRPr lang="tr-TR" dirty="0">
              <a:solidFill>
                <a:srgbClr val="5A6378"/>
              </a:solidFill>
            </a:endParaRPr>
          </a:p>
        </p:txBody>
      </p:sp>
      <p:sp>
        <p:nvSpPr>
          <p:cNvPr id="6" name="5 Slayt Numarası Yer Tutucusu"/>
          <p:cNvSpPr>
            <a:spLocks noGrp="1"/>
          </p:cNvSpPr>
          <p:nvPr>
            <p:ph type="sldNum" sz="quarter" idx="12"/>
          </p:nvPr>
        </p:nvSpPr>
        <p:spPr/>
        <p:txBody>
          <a:bodyPr/>
          <a:lstStyle/>
          <a:p>
            <a:fld id="{DEF961A7-C5C7-458F-8238-16FE421C84D1}" type="slidenum">
              <a:rPr lang="tr-TR" smtClean="0"/>
              <a:pPr/>
              <a:t>‹#›</a:t>
            </a:fld>
            <a:endParaRPr lang="tr-TR" dirty="0"/>
          </a:p>
        </p:txBody>
      </p:sp>
    </p:spTree>
    <p:extLst>
      <p:ext uri="{BB962C8B-B14F-4D97-AF65-F5344CB8AC3E}">
        <p14:creationId xmlns:p14="http://schemas.microsoft.com/office/powerpoint/2010/main" val="398445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5146"/>
            <a:ext cx="268224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219200" y="275145"/>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4DA4873-3C36-4759-B920-807123DAA58C}" type="datetimeFigureOut">
              <a:rPr lang="tr-TR" smtClean="0">
                <a:solidFill>
                  <a:srgbClr val="5A6378"/>
                </a:solidFill>
              </a:rPr>
              <a:pPr/>
              <a:t>1.02.2023</a:t>
            </a:fld>
            <a:endParaRPr lang="tr-TR" dirty="0">
              <a:solidFill>
                <a:srgbClr val="5A6378"/>
              </a:solidFill>
            </a:endParaRPr>
          </a:p>
        </p:txBody>
      </p:sp>
      <p:sp>
        <p:nvSpPr>
          <p:cNvPr id="5" name="4 Altbilgi Yer Tutucusu"/>
          <p:cNvSpPr>
            <a:spLocks noGrp="1"/>
          </p:cNvSpPr>
          <p:nvPr>
            <p:ph type="ftr" sz="quarter" idx="11"/>
          </p:nvPr>
        </p:nvSpPr>
        <p:spPr/>
        <p:txBody>
          <a:bodyPr/>
          <a:lstStyle/>
          <a:p>
            <a:endParaRPr lang="tr-TR" dirty="0">
              <a:solidFill>
                <a:srgbClr val="5A6378"/>
              </a:solidFill>
            </a:endParaRPr>
          </a:p>
        </p:txBody>
      </p:sp>
      <p:sp>
        <p:nvSpPr>
          <p:cNvPr id="6" name="5 Slayt Numarası Yer Tutucusu"/>
          <p:cNvSpPr>
            <a:spLocks noGrp="1"/>
          </p:cNvSpPr>
          <p:nvPr>
            <p:ph type="sldNum" sz="quarter" idx="12"/>
          </p:nvPr>
        </p:nvSpPr>
        <p:spPr/>
        <p:txBody>
          <a:bodyPr/>
          <a:lstStyle/>
          <a:p>
            <a:fld id="{DEF961A7-C5C7-458F-8238-16FE421C84D1}" type="slidenum">
              <a:rPr lang="tr-TR" smtClean="0"/>
              <a:pPr/>
              <a:t>‹#›</a:t>
            </a:fld>
            <a:endParaRPr lang="tr-TR" dirty="0"/>
          </a:p>
        </p:txBody>
      </p:sp>
    </p:spTree>
    <p:extLst>
      <p:ext uri="{BB962C8B-B14F-4D97-AF65-F5344CB8AC3E}">
        <p14:creationId xmlns:p14="http://schemas.microsoft.com/office/powerpoint/2010/main" val="263539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Resim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Başlık 1"/>
          <p:cNvSpPr>
            <a:spLocks noGrp="1"/>
          </p:cNvSpPr>
          <p:nvPr>
            <p:ph type="title"/>
          </p:nvPr>
        </p:nvSpPr>
        <p:spPr>
          <a:xfrm>
            <a:off x="913775" y="618517"/>
            <a:ext cx="10364451" cy="1596177"/>
          </a:xfrm>
        </p:spPr>
        <p:txBody>
          <a:bodyPr rtlCol="0"/>
          <a:lstStyle/>
          <a:p>
            <a:pPr rtl="0"/>
            <a:r>
              <a:rPr lang="tr"/>
              <a:t>Asıl başlık stilini düzenlemek için tıklayın</a:t>
            </a:r>
            <a:endParaRPr lang="en-US" dirty="0"/>
          </a:p>
        </p:txBody>
      </p:sp>
      <p:sp>
        <p:nvSpPr>
          <p:cNvPr id="12" name="İçerik Yer Tutucusu 2"/>
          <p:cNvSpPr>
            <a:spLocks noGrp="1"/>
          </p:cNvSpPr>
          <p:nvPr>
            <p:ph sz="quarter" idx="13"/>
          </p:nvPr>
        </p:nvSpPr>
        <p:spPr>
          <a:xfrm>
            <a:off x="913774" y="2367092"/>
            <a:ext cx="5106026" cy="3424107"/>
          </a:xfrm>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13" name="İçerik Yer Tutucusu 3"/>
          <p:cNvSpPr>
            <a:spLocks noGrp="1"/>
          </p:cNvSpPr>
          <p:nvPr>
            <p:ph sz="quarter" idx="14"/>
          </p:nvPr>
        </p:nvSpPr>
        <p:spPr>
          <a:xfrm>
            <a:off x="6172200" y="2367092"/>
            <a:ext cx="5105400" cy="3424107"/>
          </a:xfrm>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6" name="Alt Bilgi Yer Tutucusu 5"/>
          <p:cNvSpPr>
            <a:spLocks noGrp="1"/>
          </p:cNvSpPr>
          <p:nvPr>
            <p:ph type="ftr" sz="quarter" idx="11"/>
          </p:nvPr>
        </p:nvSpPr>
        <p:spPr/>
        <p:txBody>
          <a:bodyPr rtlCol="0"/>
          <a:lstStyle/>
          <a:p>
            <a:pPr rtl="0"/>
            <a:endParaRPr lang="en-US"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1F91C8-F07C-4AA7-8FFC-1F30F46F598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093513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DB600B-2027-4D63-80C8-74FA410562FB}"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20372981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1" y="1709979"/>
            <a:ext cx="105156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p:nvPr>
        </p:nvSpPr>
        <p:spPr>
          <a:xfrm>
            <a:off x="831851" y="458970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67098B-DFC9-418B-834E-6717E156F4D1}"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277004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609600" y="1600206"/>
            <a:ext cx="53848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6"/>
            <a:ext cx="53848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A0AFAE-D107-40B3-9C64-06976ACA669B}"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679750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40317" y="365129"/>
            <a:ext cx="105156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840319" y="2505075"/>
            <a:ext cx="5158316"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965696-2F79-4C3E-91CA-BF0B92C24D50}"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103891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254ACB-12B6-4263-B628-AE0481D5B730}"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710716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AF87A9-E6C3-4420-96CE-7796AB97CF9D}"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4245601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40478" y="457200"/>
            <a:ext cx="3932767"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p:nvPr>
        </p:nvSpPr>
        <p:spPr>
          <a:xfrm>
            <a:off x="5183717" y="98766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47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4C9EAA-0B39-4BCF-B63B-6B01BF8E672E}"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2632829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40478" y="457200"/>
            <a:ext cx="3932767"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5183717" y="98766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47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F61F42-3143-40A3-835D-023D9419781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86271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020F1-1469-41FD-95E3-90A092601178}"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72490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Resim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Başlık 1"/>
          <p:cNvSpPr>
            <a:spLocks noGrp="1"/>
          </p:cNvSpPr>
          <p:nvPr>
            <p:ph type="title"/>
          </p:nvPr>
        </p:nvSpPr>
        <p:spPr>
          <a:xfrm>
            <a:off x="913775" y="618517"/>
            <a:ext cx="10364451" cy="1596177"/>
          </a:xfrm>
        </p:spPr>
        <p:txBody>
          <a:bodyPr rtlCol="0"/>
          <a:lstStyle/>
          <a:p>
            <a:pPr rtl="0"/>
            <a:r>
              <a:rPr lang="tr"/>
              <a:t>Asıl başlık stilini düzenlemek için tıklayın</a:t>
            </a:r>
            <a:endParaRPr lang="en-US" dirty="0"/>
          </a:p>
        </p:txBody>
      </p:sp>
      <p:sp>
        <p:nvSpPr>
          <p:cNvPr id="3" name="Metin Yer Tutucusu 2"/>
          <p:cNvSpPr>
            <a:spLocks noGrp="1"/>
          </p:cNvSpPr>
          <p:nvPr>
            <p:ph type="body" idx="1"/>
          </p:nvPr>
        </p:nvSpPr>
        <p:spPr>
          <a:xfrm>
            <a:off x="1146328" y="2371018"/>
            <a:ext cx="487347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12" name="İçerik Yer Tutucusu 3"/>
          <p:cNvSpPr>
            <a:spLocks noGrp="1"/>
          </p:cNvSpPr>
          <p:nvPr>
            <p:ph sz="quarter" idx="13"/>
          </p:nvPr>
        </p:nvSpPr>
        <p:spPr>
          <a:xfrm>
            <a:off x="913774" y="3051012"/>
            <a:ext cx="5106027" cy="2740187"/>
          </a:xfrm>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5" name="Metin Yer Tutucusu 4"/>
          <p:cNvSpPr>
            <a:spLocks noGrp="1"/>
          </p:cNvSpPr>
          <p:nvPr>
            <p:ph type="body" sz="quarter" idx="3"/>
          </p:nvPr>
        </p:nvSpPr>
        <p:spPr>
          <a:xfrm>
            <a:off x="6396423" y="2371018"/>
            <a:ext cx="488180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
              <a:t>Asıl metin stillerini düzenlemek için tıklayın</a:t>
            </a:r>
          </a:p>
        </p:txBody>
      </p:sp>
      <p:sp>
        <p:nvSpPr>
          <p:cNvPr id="13" name="İçerik Yer Tutucusu 5"/>
          <p:cNvSpPr>
            <a:spLocks noGrp="1"/>
          </p:cNvSpPr>
          <p:nvPr>
            <p:ph sz="quarter" idx="14"/>
          </p:nvPr>
        </p:nvSpPr>
        <p:spPr>
          <a:xfrm>
            <a:off x="6172200" y="3051012"/>
            <a:ext cx="5105401" cy="2740187"/>
          </a:xfrm>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7" name="Tarih Yer Tutucusu 6"/>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8" name="Alt Bilgi Yer Tutucusu 7"/>
          <p:cNvSpPr>
            <a:spLocks noGrp="1"/>
          </p:cNvSpPr>
          <p:nvPr>
            <p:ph type="ftr" sz="quarter" idx="11"/>
          </p:nvPr>
        </p:nvSpPr>
        <p:spPr/>
        <p:txBody>
          <a:bodyPr rtlCol="0"/>
          <a:lstStyle/>
          <a:p>
            <a:pPr rtl="0"/>
            <a:endParaRPr lang="en-US" dirty="0"/>
          </a:p>
        </p:txBody>
      </p:sp>
      <p:sp>
        <p:nvSpPr>
          <p:cNvPr id="9" name="Slayt Numarası Yer Tutucusu 8"/>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79"/>
            <a:ext cx="2743200" cy="5851525"/>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609600" y="274879"/>
            <a:ext cx="8026400" cy="58515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8632FA-55CD-4A9A-AEEF-462D2EFD2EE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2503393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0476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6859778"/>
          </a:xfrm>
          <a:prstGeom prst="rect">
            <a:avLst/>
          </a:prstGeom>
          <a:blipFill>
            <a:blip r:embed="rId2" cstate="print"/>
            <a:stretch>
              <a:fillRect/>
            </a:stretch>
          </a:blipFill>
        </p:spPr>
        <p:txBody>
          <a:bodyPr wrap="square" lIns="0" tIns="0" rIns="0" bIns="0" rtlCol="0"/>
          <a:lstStyle/>
          <a:p>
            <a:pPr defTabSz="914400"/>
            <a:endParaRPr>
              <a:solidFill>
                <a:prstClr val="black"/>
              </a:solidFill>
            </a:endParaRPr>
          </a:p>
        </p:txBody>
      </p:sp>
      <p:sp>
        <p:nvSpPr>
          <p:cNvPr id="17" name="bk object 17"/>
          <p:cNvSpPr/>
          <p:nvPr/>
        </p:nvSpPr>
        <p:spPr>
          <a:xfrm>
            <a:off x="0" y="2579242"/>
            <a:ext cx="100965" cy="622300"/>
          </a:xfrm>
          <a:custGeom>
            <a:avLst/>
            <a:gdLst/>
            <a:ahLst/>
            <a:cxnLst/>
            <a:rect l="l" t="t" r="r" b="b"/>
            <a:pathLst>
              <a:path w="100965" h="622300">
                <a:moveTo>
                  <a:pt x="0" y="0"/>
                </a:moveTo>
                <a:lnTo>
                  <a:pt x="0" y="160002"/>
                </a:lnTo>
                <a:lnTo>
                  <a:pt x="4148" y="179945"/>
                </a:lnTo>
                <a:lnTo>
                  <a:pt x="12637" y="220016"/>
                </a:lnTo>
                <a:lnTo>
                  <a:pt x="21359" y="260312"/>
                </a:lnTo>
                <a:lnTo>
                  <a:pt x="30287" y="300808"/>
                </a:lnTo>
                <a:lnTo>
                  <a:pt x="39394" y="341477"/>
                </a:lnTo>
                <a:lnTo>
                  <a:pt x="53327" y="402746"/>
                </a:lnTo>
                <a:lnTo>
                  <a:pt x="62759" y="443730"/>
                </a:lnTo>
                <a:lnTo>
                  <a:pt x="77053" y="505347"/>
                </a:lnTo>
                <a:lnTo>
                  <a:pt x="91440" y="567055"/>
                </a:lnTo>
                <a:lnTo>
                  <a:pt x="92100" y="579582"/>
                </a:lnTo>
                <a:lnTo>
                  <a:pt x="93864" y="592109"/>
                </a:lnTo>
                <a:lnTo>
                  <a:pt x="96406" y="604636"/>
                </a:lnTo>
                <a:lnTo>
                  <a:pt x="99398" y="617163"/>
                </a:lnTo>
                <a:lnTo>
                  <a:pt x="100584" y="621919"/>
                </a:lnTo>
                <a:lnTo>
                  <a:pt x="99245" y="608921"/>
                </a:lnTo>
                <a:lnTo>
                  <a:pt x="97968" y="595986"/>
                </a:lnTo>
                <a:lnTo>
                  <a:pt x="94440" y="557482"/>
                </a:lnTo>
                <a:lnTo>
                  <a:pt x="86037" y="455810"/>
                </a:lnTo>
                <a:lnTo>
                  <a:pt x="83867" y="430323"/>
                </a:lnTo>
                <a:lnTo>
                  <a:pt x="80339" y="391819"/>
                </a:lnTo>
                <a:lnTo>
                  <a:pt x="73642" y="348021"/>
                </a:lnTo>
                <a:lnTo>
                  <a:pt x="69622" y="330089"/>
                </a:lnTo>
                <a:lnTo>
                  <a:pt x="57864" y="275927"/>
                </a:lnTo>
                <a:lnTo>
                  <a:pt x="42635" y="202994"/>
                </a:lnTo>
                <a:lnTo>
                  <a:pt x="27515" y="129455"/>
                </a:lnTo>
                <a:lnTo>
                  <a:pt x="19859" y="92531"/>
                </a:lnTo>
                <a:lnTo>
                  <a:pt x="15983" y="74043"/>
                </a:lnTo>
                <a:lnTo>
                  <a:pt x="12066" y="55542"/>
                </a:lnTo>
                <a:lnTo>
                  <a:pt x="8101" y="37032"/>
                </a:lnTo>
                <a:lnTo>
                  <a:pt x="4081" y="18516"/>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8" name="bk object 18"/>
          <p:cNvSpPr/>
          <p:nvPr/>
        </p:nvSpPr>
        <p:spPr>
          <a:xfrm>
            <a:off x="128015" y="3155442"/>
            <a:ext cx="648970" cy="2323465"/>
          </a:xfrm>
          <a:custGeom>
            <a:avLst/>
            <a:gdLst/>
            <a:ahLst/>
            <a:cxnLst/>
            <a:rect l="l" t="t" r="r" b="b"/>
            <a:pathLst>
              <a:path w="648970" h="2323465">
                <a:moveTo>
                  <a:pt x="0" y="0"/>
                </a:moveTo>
                <a:lnTo>
                  <a:pt x="25044" y="253389"/>
                </a:lnTo>
                <a:lnTo>
                  <a:pt x="44590" y="348250"/>
                </a:lnTo>
                <a:lnTo>
                  <a:pt x="61500" y="415315"/>
                </a:lnTo>
                <a:lnTo>
                  <a:pt x="78564" y="482364"/>
                </a:lnTo>
                <a:lnTo>
                  <a:pt x="95787" y="549390"/>
                </a:lnTo>
                <a:lnTo>
                  <a:pt x="113178" y="616388"/>
                </a:lnTo>
                <a:lnTo>
                  <a:pt x="130743" y="683350"/>
                </a:lnTo>
                <a:lnTo>
                  <a:pt x="148489" y="750270"/>
                </a:lnTo>
                <a:lnTo>
                  <a:pt x="166422" y="817140"/>
                </a:lnTo>
                <a:lnTo>
                  <a:pt x="184550" y="883954"/>
                </a:lnTo>
                <a:lnTo>
                  <a:pt x="202880" y="950706"/>
                </a:lnTo>
                <a:lnTo>
                  <a:pt x="221419" y="1017388"/>
                </a:lnTo>
                <a:lnTo>
                  <a:pt x="240174" y="1083993"/>
                </a:lnTo>
                <a:lnTo>
                  <a:pt x="259151" y="1150516"/>
                </a:lnTo>
                <a:lnTo>
                  <a:pt x="278357" y="1216949"/>
                </a:lnTo>
                <a:lnTo>
                  <a:pt x="297800" y="1283285"/>
                </a:lnTo>
                <a:lnTo>
                  <a:pt x="317486" y="1349518"/>
                </a:lnTo>
                <a:lnTo>
                  <a:pt x="337423" y="1415641"/>
                </a:lnTo>
                <a:lnTo>
                  <a:pt x="357617" y="1481646"/>
                </a:lnTo>
                <a:lnTo>
                  <a:pt x="378075" y="1547529"/>
                </a:lnTo>
                <a:lnTo>
                  <a:pt x="398805" y="1613281"/>
                </a:lnTo>
                <a:lnTo>
                  <a:pt x="434422" y="1721204"/>
                </a:lnTo>
                <a:lnTo>
                  <a:pt x="458079" y="1792305"/>
                </a:lnTo>
                <a:lnTo>
                  <a:pt x="481982" y="1863520"/>
                </a:lnTo>
                <a:lnTo>
                  <a:pt x="506080" y="1934552"/>
                </a:lnTo>
                <a:lnTo>
                  <a:pt x="530429" y="2005428"/>
                </a:lnTo>
                <a:lnTo>
                  <a:pt x="555083" y="2076178"/>
                </a:lnTo>
                <a:lnTo>
                  <a:pt x="580099" y="2146829"/>
                </a:lnTo>
                <a:lnTo>
                  <a:pt x="605533" y="2217410"/>
                </a:lnTo>
                <a:lnTo>
                  <a:pt x="631440" y="2287948"/>
                </a:lnTo>
                <a:lnTo>
                  <a:pt x="644588" y="2323211"/>
                </a:lnTo>
                <a:lnTo>
                  <a:pt x="644736" y="2284767"/>
                </a:lnTo>
                <a:lnTo>
                  <a:pt x="644940" y="2272273"/>
                </a:lnTo>
                <a:lnTo>
                  <a:pt x="647403" y="2222109"/>
                </a:lnTo>
                <a:lnTo>
                  <a:pt x="648596" y="2209188"/>
                </a:lnTo>
                <a:lnTo>
                  <a:pt x="637591" y="2178580"/>
                </a:lnTo>
                <a:lnTo>
                  <a:pt x="615764" y="2117421"/>
                </a:lnTo>
                <a:lnTo>
                  <a:pt x="594183" y="2056328"/>
                </a:lnTo>
                <a:lnTo>
                  <a:pt x="572852" y="1995295"/>
                </a:lnTo>
                <a:lnTo>
                  <a:pt x="551774" y="1934316"/>
                </a:lnTo>
                <a:lnTo>
                  <a:pt x="530954" y="1873382"/>
                </a:lnTo>
                <a:lnTo>
                  <a:pt x="510395" y="1812488"/>
                </a:lnTo>
                <a:lnTo>
                  <a:pt x="490101" y="1751626"/>
                </a:lnTo>
                <a:lnTo>
                  <a:pt x="470076" y="1690788"/>
                </a:lnTo>
                <a:lnTo>
                  <a:pt x="450323" y="1629969"/>
                </a:lnTo>
                <a:lnTo>
                  <a:pt x="440550" y="1599565"/>
                </a:lnTo>
                <a:lnTo>
                  <a:pt x="415019" y="1520668"/>
                </a:lnTo>
                <a:lnTo>
                  <a:pt x="389899" y="1441637"/>
                </a:lnTo>
                <a:lnTo>
                  <a:pt x="365182" y="1362476"/>
                </a:lnTo>
                <a:lnTo>
                  <a:pt x="340862" y="1283187"/>
                </a:lnTo>
                <a:lnTo>
                  <a:pt x="316932" y="1203775"/>
                </a:lnTo>
                <a:lnTo>
                  <a:pt x="293384" y="1124242"/>
                </a:lnTo>
                <a:lnTo>
                  <a:pt x="270213" y="1044592"/>
                </a:lnTo>
                <a:lnTo>
                  <a:pt x="247410" y="964829"/>
                </a:lnTo>
                <a:lnTo>
                  <a:pt x="224968" y="884954"/>
                </a:lnTo>
                <a:lnTo>
                  <a:pt x="202882" y="804973"/>
                </a:lnTo>
                <a:lnTo>
                  <a:pt x="181143" y="724888"/>
                </a:lnTo>
                <a:lnTo>
                  <a:pt x="159746" y="644702"/>
                </a:lnTo>
                <a:lnTo>
                  <a:pt x="138682" y="564419"/>
                </a:lnTo>
                <a:lnTo>
                  <a:pt x="117945" y="484043"/>
                </a:lnTo>
                <a:lnTo>
                  <a:pt x="97528" y="403576"/>
                </a:lnTo>
                <a:lnTo>
                  <a:pt x="77424" y="323021"/>
                </a:lnTo>
                <a:lnTo>
                  <a:pt x="57627" y="242383"/>
                </a:lnTo>
                <a:lnTo>
                  <a:pt x="38128" y="161665"/>
                </a:lnTo>
                <a:lnTo>
                  <a:pt x="18921" y="8086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9" name="bk object 19"/>
          <p:cNvSpPr/>
          <p:nvPr/>
        </p:nvSpPr>
        <p:spPr>
          <a:xfrm>
            <a:off x="804672" y="5457545"/>
            <a:ext cx="607695" cy="1400810"/>
          </a:xfrm>
          <a:custGeom>
            <a:avLst/>
            <a:gdLst/>
            <a:ahLst/>
            <a:cxnLst/>
            <a:rect l="l" t="t" r="r" b="b"/>
            <a:pathLst>
              <a:path w="607694" h="1400809">
                <a:moveTo>
                  <a:pt x="1651" y="0"/>
                </a:moveTo>
                <a:lnTo>
                  <a:pt x="353" y="48877"/>
                </a:lnTo>
                <a:lnTo>
                  <a:pt x="0" y="126974"/>
                </a:lnTo>
                <a:lnTo>
                  <a:pt x="14689" y="165626"/>
                </a:lnTo>
                <a:lnTo>
                  <a:pt x="29515" y="204205"/>
                </a:lnTo>
                <a:lnTo>
                  <a:pt x="44472" y="242714"/>
                </a:lnTo>
                <a:lnTo>
                  <a:pt x="59559" y="281151"/>
                </a:lnTo>
                <a:lnTo>
                  <a:pt x="74770" y="319518"/>
                </a:lnTo>
                <a:lnTo>
                  <a:pt x="90103" y="357814"/>
                </a:lnTo>
                <a:lnTo>
                  <a:pt x="105555" y="396039"/>
                </a:lnTo>
                <a:lnTo>
                  <a:pt x="121121" y="434193"/>
                </a:lnTo>
                <a:lnTo>
                  <a:pt x="136798" y="472277"/>
                </a:lnTo>
                <a:lnTo>
                  <a:pt x="152584" y="510291"/>
                </a:lnTo>
                <a:lnTo>
                  <a:pt x="168473" y="548234"/>
                </a:lnTo>
                <a:lnTo>
                  <a:pt x="184464" y="586108"/>
                </a:lnTo>
                <a:lnTo>
                  <a:pt x="200552" y="623911"/>
                </a:lnTo>
                <a:lnTo>
                  <a:pt x="216734" y="661645"/>
                </a:lnTo>
                <a:lnTo>
                  <a:pt x="233007" y="699309"/>
                </a:lnTo>
                <a:lnTo>
                  <a:pt x="249367" y="736903"/>
                </a:lnTo>
                <a:lnTo>
                  <a:pt x="265810" y="774428"/>
                </a:lnTo>
                <a:lnTo>
                  <a:pt x="282334" y="811883"/>
                </a:lnTo>
                <a:lnTo>
                  <a:pt x="298934" y="849270"/>
                </a:lnTo>
                <a:lnTo>
                  <a:pt x="315607" y="886587"/>
                </a:lnTo>
                <a:lnTo>
                  <a:pt x="339549" y="939062"/>
                </a:lnTo>
                <a:lnTo>
                  <a:pt x="363992" y="991536"/>
                </a:lnTo>
                <a:lnTo>
                  <a:pt x="388882" y="1044009"/>
                </a:lnTo>
                <a:lnTo>
                  <a:pt x="414161" y="1096482"/>
                </a:lnTo>
                <a:lnTo>
                  <a:pt x="439774" y="1148955"/>
                </a:lnTo>
                <a:lnTo>
                  <a:pt x="478694" y="1227663"/>
                </a:lnTo>
                <a:lnTo>
                  <a:pt x="504893" y="1280135"/>
                </a:lnTo>
                <a:lnTo>
                  <a:pt x="565391" y="1400453"/>
                </a:lnTo>
                <a:lnTo>
                  <a:pt x="607287" y="1400453"/>
                </a:lnTo>
                <a:lnTo>
                  <a:pt x="546662" y="1276614"/>
                </a:lnTo>
                <a:lnTo>
                  <a:pt x="520466" y="1222635"/>
                </a:lnTo>
                <a:lnTo>
                  <a:pt x="494460" y="1168560"/>
                </a:lnTo>
                <a:lnTo>
                  <a:pt x="468702" y="1114361"/>
                </a:lnTo>
                <a:lnTo>
                  <a:pt x="443249" y="1060009"/>
                </a:lnTo>
                <a:lnTo>
                  <a:pt x="418157" y="1005478"/>
                </a:lnTo>
                <a:lnTo>
                  <a:pt x="393482" y="950740"/>
                </a:lnTo>
                <a:lnTo>
                  <a:pt x="369282" y="895767"/>
                </a:lnTo>
                <a:lnTo>
                  <a:pt x="357377" y="868185"/>
                </a:lnTo>
                <a:lnTo>
                  <a:pt x="340043" y="830176"/>
                </a:lnTo>
                <a:lnTo>
                  <a:pt x="322847" y="792098"/>
                </a:lnTo>
                <a:lnTo>
                  <a:pt x="305791" y="753951"/>
                </a:lnTo>
                <a:lnTo>
                  <a:pt x="288874" y="715736"/>
                </a:lnTo>
                <a:lnTo>
                  <a:pt x="272096" y="677451"/>
                </a:lnTo>
                <a:lnTo>
                  <a:pt x="255457" y="639097"/>
                </a:lnTo>
                <a:lnTo>
                  <a:pt x="238957" y="600675"/>
                </a:lnTo>
                <a:lnTo>
                  <a:pt x="222597" y="562183"/>
                </a:lnTo>
                <a:lnTo>
                  <a:pt x="206375" y="523622"/>
                </a:lnTo>
                <a:lnTo>
                  <a:pt x="190293" y="484992"/>
                </a:lnTo>
                <a:lnTo>
                  <a:pt x="174350" y="446293"/>
                </a:lnTo>
                <a:lnTo>
                  <a:pt x="158547" y="407525"/>
                </a:lnTo>
                <a:lnTo>
                  <a:pt x="142882" y="368688"/>
                </a:lnTo>
                <a:lnTo>
                  <a:pt x="127357" y="329782"/>
                </a:lnTo>
                <a:lnTo>
                  <a:pt x="111972" y="290807"/>
                </a:lnTo>
                <a:lnTo>
                  <a:pt x="96726" y="251763"/>
                </a:lnTo>
                <a:lnTo>
                  <a:pt x="81619" y="212649"/>
                </a:lnTo>
                <a:lnTo>
                  <a:pt x="66651" y="173467"/>
                </a:lnTo>
                <a:lnTo>
                  <a:pt x="51823" y="134215"/>
                </a:lnTo>
                <a:lnTo>
                  <a:pt x="37134" y="94894"/>
                </a:lnTo>
                <a:lnTo>
                  <a:pt x="32219" y="83492"/>
                </a:lnTo>
                <a:lnTo>
                  <a:pt x="13476" y="37044"/>
                </a:lnTo>
                <a:lnTo>
                  <a:pt x="5289" y="12653"/>
                </a:lnTo>
                <a:lnTo>
                  <a:pt x="1651"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0" name="bk object 20"/>
          <p:cNvSpPr/>
          <p:nvPr/>
        </p:nvSpPr>
        <p:spPr>
          <a:xfrm>
            <a:off x="960119" y="6503009"/>
            <a:ext cx="168275" cy="355600"/>
          </a:xfrm>
          <a:custGeom>
            <a:avLst/>
            <a:gdLst/>
            <a:ahLst/>
            <a:cxnLst/>
            <a:rect l="l" t="t" r="r" b="b"/>
            <a:pathLst>
              <a:path w="168275" h="355600">
                <a:moveTo>
                  <a:pt x="0" y="0"/>
                </a:moveTo>
                <a:lnTo>
                  <a:pt x="11415" y="37375"/>
                </a:lnTo>
                <a:lnTo>
                  <a:pt x="23140" y="74501"/>
                </a:lnTo>
                <a:lnTo>
                  <a:pt x="35202" y="111405"/>
                </a:lnTo>
                <a:lnTo>
                  <a:pt x="47630" y="148115"/>
                </a:lnTo>
                <a:lnTo>
                  <a:pt x="60453" y="184659"/>
                </a:lnTo>
                <a:lnTo>
                  <a:pt x="73698" y="221064"/>
                </a:lnTo>
                <a:lnTo>
                  <a:pt x="87394" y="257358"/>
                </a:lnTo>
                <a:lnTo>
                  <a:pt x="101569" y="293569"/>
                </a:lnTo>
                <a:lnTo>
                  <a:pt x="116252" y="329724"/>
                </a:lnTo>
                <a:lnTo>
                  <a:pt x="126853" y="354989"/>
                </a:lnTo>
                <a:lnTo>
                  <a:pt x="168214" y="354989"/>
                </a:lnTo>
                <a:lnTo>
                  <a:pt x="164580" y="347789"/>
                </a:lnTo>
                <a:lnTo>
                  <a:pt x="155531" y="329724"/>
                </a:lnTo>
                <a:lnTo>
                  <a:pt x="137618" y="293569"/>
                </a:lnTo>
                <a:lnTo>
                  <a:pt x="119928" y="257358"/>
                </a:lnTo>
                <a:lnTo>
                  <a:pt x="102433" y="221064"/>
                </a:lnTo>
                <a:lnTo>
                  <a:pt x="85105" y="184659"/>
                </a:lnTo>
                <a:lnTo>
                  <a:pt x="67917" y="148115"/>
                </a:lnTo>
                <a:lnTo>
                  <a:pt x="50840" y="111405"/>
                </a:lnTo>
                <a:lnTo>
                  <a:pt x="33847" y="74501"/>
                </a:lnTo>
                <a:lnTo>
                  <a:pt x="16909" y="37375"/>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1" name="bk object 21"/>
          <p:cNvSpPr/>
          <p:nvPr/>
        </p:nvSpPr>
        <p:spPr>
          <a:xfrm>
            <a:off x="100666" y="3201512"/>
            <a:ext cx="821690" cy="3326129"/>
          </a:xfrm>
          <a:custGeom>
            <a:avLst/>
            <a:gdLst/>
            <a:ahLst/>
            <a:cxnLst/>
            <a:rect l="l" t="t" r="r" b="b"/>
            <a:pathLst>
              <a:path w="821690" h="3326129">
                <a:moveTo>
                  <a:pt x="0" y="0"/>
                </a:moveTo>
                <a:lnTo>
                  <a:pt x="5639" y="54636"/>
                </a:lnTo>
                <a:lnTo>
                  <a:pt x="11488" y="109333"/>
                </a:lnTo>
                <a:lnTo>
                  <a:pt x="17547" y="164082"/>
                </a:lnTo>
                <a:lnTo>
                  <a:pt x="23814" y="218871"/>
                </a:lnTo>
                <a:lnTo>
                  <a:pt x="30291" y="273690"/>
                </a:lnTo>
                <a:lnTo>
                  <a:pt x="36977" y="328529"/>
                </a:lnTo>
                <a:lnTo>
                  <a:pt x="43871" y="383377"/>
                </a:lnTo>
                <a:lnTo>
                  <a:pt x="50975" y="438224"/>
                </a:lnTo>
                <a:lnTo>
                  <a:pt x="58287" y="493059"/>
                </a:lnTo>
                <a:lnTo>
                  <a:pt x="65808" y="547872"/>
                </a:lnTo>
                <a:lnTo>
                  <a:pt x="73538" y="602652"/>
                </a:lnTo>
                <a:lnTo>
                  <a:pt x="81477" y="657390"/>
                </a:lnTo>
                <a:lnTo>
                  <a:pt x="89623" y="712074"/>
                </a:lnTo>
                <a:lnTo>
                  <a:pt x="97979" y="766693"/>
                </a:lnTo>
                <a:lnTo>
                  <a:pt x="106542" y="821239"/>
                </a:lnTo>
                <a:lnTo>
                  <a:pt x="115388" y="876147"/>
                </a:lnTo>
                <a:lnTo>
                  <a:pt x="124294" y="930065"/>
                </a:lnTo>
                <a:lnTo>
                  <a:pt x="133482" y="984324"/>
                </a:lnTo>
                <a:lnTo>
                  <a:pt x="142878" y="1038467"/>
                </a:lnTo>
                <a:lnTo>
                  <a:pt x="152482" y="1092484"/>
                </a:lnTo>
                <a:lnTo>
                  <a:pt x="165207" y="1162975"/>
                </a:lnTo>
                <a:lnTo>
                  <a:pt x="178415" y="1233328"/>
                </a:lnTo>
                <a:lnTo>
                  <a:pt x="192101" y="1303541"/>
                </a:lnTo>
                <a:lnTo>
                  <a:pt x="206262" y="1373616"/>
                </a:lnTo>
                <a:lnTo>
                  <a:pt x="220895" y="1443551"/>
                </a:lnTo>
                <a:lnTo>
                  <a:pt x="235995" y="1513347"/>
                </a:lnTo>
                <a:lnTo>
                  <a:pt x="251561" y="1583004"/>
                </a:lnTo>
                <a:lnTo>
                  <a:pt x="267587" y="1652521"/>
                </a:lnTo>
                <a:lnTo>
                  <a:pt x="284071" y="1721900"/>
                </a:lnTo>
                <a:lnTo>
                  <a:pt x="301010" y="1791139"/>
                </a:lnTo>
                <a:lnTo>
                  <a:pt x="318399" y="1860239"/>
                </a:lnTo>
                <a:lnTo>
                  <a:pt x="336236" y="1929200"/>
                </a:lnTo>
                <a:lnTo>
                  <a:pt x="354517" y="1998021"/>
                </a:lnTo>
                <a:lnTo>
                  <a:pt x="373238" y="2066703"/>
                </a:lnTo>
                <a:lnTo>
                  <a:pt x="392396" y="2135246"/>
                </a:lnTo>
                <a:lnTo>
                  <a:pt x="411987" y="2203649"/>
                </a:lnTo>
                <a:lnTo>
                  <a:pt x="432009" y="2271913"/>
                </a:lnTo>
                <a:lnTo>
                  <a:pt x="452457" y="2340038"/>
                </a:lnTo>
                <a:lnTo>
                  <a:pt x="473329" y="2408023"/>
                </a:lnTo>
                <a:lnTo>
                  <a:pt x="494620" y="2475869"/>
                </a:lnTo>
                <a:lnTo>
                  <a:pt x="517086" y="2543515"/>
                </a:lnTo>
                <a:lnTo>
                  <a:pt x="540078" y="2610883"/>
                </a:lnTo>
                <a:lnTo>
                  <a:pt x="563568" y="2677976"/>
                </a:lnTo>
                <a:lnTo>
                  <a:pt x="587530" y="2744791"/>
                </a:lnTo>
                <a:lnTo>
                  <a:pt x="611936" y="2811330"/>
                </a:lnTo>
                <a:lnTo>
                  <a:pt x="636758" y="2877592"/>
                </a:lnTo>
                <a:lnTo>
                  <a:pt x="661968" y="2943578"/>
                </a:lnTo>
                <a:lnTo>
                  <a:pt x="687539" y="3009287"/>
                </a:lnTo>
                <a:lnTo>
                  <a:pt x="713444" y="3074720"/>
                </a:lnTo>
                <a:lnTo>
                  <a:pt x="739654" y="3139876"/>
                </a:lnTo>
                <a:lnTo>
                  <a:pt x="755002" y="3175182"/>
                </a:lnTo>
                <a:lnTo>
                  <a:pt x="795937" y="3267376"/>
                </a:lnTo>
                <a:lnTo>
                  <a:pt x="806170" y="3290538"/>
                </a:lnTo>
                <a:lnTo>
                  <a:pt x="811329" y="3302305"/>
                </a:lnTo>
                <a:lnTo>
                  <a:pt x="816430" y="3314014"/>
                </a:lnTo>
                <a:lnTo>
                  <a:pt x="821519" y="3325783"/>
                </a:lnTo>
                <a:lnTo>
                  <a:pt x="817148" y="3313951"/>
                </a:lnTo>
                <a:lnTo>
                  <a:pt x="813413" y="3302206"/>
                </a:lnTo>
                <a:lnTo>
                  <a:pt x="810179" y="3290367"/>
                </a:lnTo>
                <a:lnTo>
                  <a:pt x="807231" y="3277912"/>
                </a:lnTo>
                <a:lnTo>
                  <a:pt x="804441" y="3264650"/>
                </a:lnTo>
                <a:lnTo>
                  <a:pt x="800620" y="3252304"/>
                </a:lnTo>
                <a:lnTo>
                  <a:pt x="789677" y="3215292"/>
                </a:lnTo>
                <a:lnTo>
                  <a:pt x="779512" y="3178316"/>
                </a:lnTo>
                <a:lnTo>
                  <a:pt x="770122" y="3141367"/>
                </a:lnTo>
                <a:lnTo>
                  <a:pt x="758810" y="3092130"/>
                </a:lnTo>
                <a:lnTo>
                  <a:pt x="748899" y="3043038"/>
                </a:lnTo>
                <a:lnTo>
                  <a:pt x="737180" y="3013989"/>
                </a:lnTo>
                <a:lnTo>
                  <a:pt x="714143" y="2955890"/>
                </a:lnTo>
                <a:lnTo>
                  <a:pt x="691618" y="2897792"/>
                </a:lnTo>
                <a:lnTo>
                  <a:pt x="669578" y="2839692"/>
                </a:lnTo>
                <a:lnTo>
                  <a:pt x="647995" y="2781593"/>
                </a:lnTo>
                <a:lnTo>
                  <a:pt x="626842" y="2723494"/>
                </a:lnTo>
                <a:lnTo>
                  <a:pt x="606090" y="2665393"/>
                </a:lnTo>
                <a:lnTo>
                  <a:pt x="585713" y="2607293"/>
                </a:lnTo>
                <a:lnTo>
                  <a:pt x="565682" y="2549192"/>
                </a:lnTo>
                <a:lnTo>
                  <a:pt x="545970" y="2491090"/>
                </a:lnTo>
                <a:lnTo>
                  <a:pt x="514276" y="2394844"/>
                </a:lnTo>
                <a:lnTo>
                  <a:pt x="492809" y="2327448"/>
                </a:lnTo>
                <a:lnTo>
                  <a:pt x="471820" y="2259858"/>
                </a:lnTo>
                <a:lnTo>
                  <a:pt x="451306" y="2192082"/>
                </a:lnTo>
                <a:lnTo>
                  <a:pt x="431264" y="2124125"/>
                </a:lnTo>
                <a:lnTo>
                  <a:pt x="411689" y="2055995"/>
                </a:lnTo>
                <a:lnTo>
                  <a:pt x="392580" y="1987700"/>
                </a:lnTo>
                <a:lnTo>
                  <a:pt x="373931" y="1919245"/>
                </a:lnTo>
                <a:lnTo>
                  <a:pt x="355740" y="1850638"/>
                </a:lnTo>
                <a:lnTo>
                  <a:pt x="338004" y="1781886"/>
                </a:lnTo>
                <a:lnTo>
                  <a:pt x="320718" y="1712995"/>
                </a:lnTo>
                <a:lnTo>
                  <a:pt x="303879" y="1643974"/>
                </a:lnTo>
                <a:lnTo>
                  <a:pt x="287484" y="1574828"/>
                </a:lnTo>
                <a:lnTo>
                  <a:pt x="271529" y="1505565"/>
                </a:lnTo>
                <a:lnTo>
                  <a:pt x="256012" y="1436191"/>
                </a:lnTo>
                <a:lnTo>
                  <a:pt x="240927" y="1366714"/>
                </a:lnTo>
                <a:lnTo>
                  <a:pt x="226273" y="1297141"/>
                </a:lnTo>
                <a:lnTo>
                  <a:pt x="212045" y="1227478"/>
                </a:lnTo>
                <a:lnTo>
                  <a:pt x="198240" y="1157732"/>
                </a:lnTo>
                <a:lnTo>
                  <a:pt x="184854" y="1087912"/>
                </a:lnTo>
                <a:lnTo>
                  <a:pt x="177294" y="1045682"/>
                </a:lnTo>
                <a:lnTo>
                  <a:pt x="169868" y="1003387"/>
                </a:lnTo>
                <a:lnTo>
                  <a:pt x="162575" y="961031"/>
                </a:lnTo>
                <a:lnTo>
                  <a:pt x="155410" y="918616"/>
                </a:lnTo>
                <a:lnTo>
                  <a:pt x="148297" y="875699"/>
                </a:lnTo>
                <a:lnTo>
                  <a:pt x="141452" y="833626"/>
                </a:lnTo>
                <a:lnTo>
                  <a:pt x="134651" y="791057"/>
                </a:lnTo>
                <a:lnTo>
                  <a:pt x="127965" y="748444"/>
                </a:lnTo>
                <a:lnTo>
                  <a:pt x="121390" y="705789"/>
                </a:lnTo>
                <a:lnTo>
                  <a:pt x="114923" y="663097"/>
                </a:lnTo>
                <a:lnTo>
                  <a:pt x="108560" y="620370"/>
                </a:lnTo>
                <a:lnTo>
                  <a:pt x="102298" y="577612"/>
                </a:lnTo>
                <a:lnTo>
                  <a:pt x="96132" y="534827"/>
                </a:lnTo>
                <a:lnTo>
                  <a:pt x="90061" y="492018"/>
                </a:lnTo>
                <a:lnTo>
                  <a:pt x="84079" y="449189"/>
                </a:lnTo>
                <a:lnTo>
                  <a:pt x="78184" y="406342"/>
                </a:lnTo>
                <a:lnTo>
                  <a:pt x="72373" y="363482"/>
                </a:lnTo>
                <a:lnTo>
                  <a:pt x="66641" y="320611"/>
                </a:lnTo>
                <a:lnTo>
                  <a:pt x="60986" y="277734"/>
                </a:lnTo>
                <a:lnTo>
                  <a:pt x="55403" y="234853"/>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2" name="bk object 22"/>
          <p:cNvSpPr/>
          <p:nvPr/>
        </p:nvSpPr>
        <p:spPr>
          <a:xfrm>
            <a:off x="22205" y="228600"/>
            <a:ext cx="106045" cy="2927350"/>
          </a:xfrm>
          <a:custGeom>
            <a:avLst/>
            <a:gdLst/>
            <a:ahLst/>
            <a:cxnLst/>
            <a:rect l="l" t="t" r="r" b="b"/>
            <a:pathLst>
              <a:path w="106045" h="2927350">
                <a:moveTo>
                  <a:pt x="67644" y="0"/>
                </a:moveTo>
                <a:lnTo>
                  <a:pt x="53331" y="0"/>
                </a:lnTo>
                <a:lnTo>
                  <a:pt x="48417" y="62202"/>
                </a:lnTo>
                <a:lnTo>
                  <a:pt x="43796" y="124341"/>
                </a:lnTo>
                <a:lnTo>
                  <a:pt x="39459" y="186423"/>
                </a:lnTo>
                <a:lnTo>
                  <a:pt x="35397" y="248455"/>
                </a:lnTo>
                <a:lnTo>
                  <a:pt x="31601" y="310445"/>
                </a:lnTo>
                <a:lnTo>
                  <a:pt x="28060" y="372399"/>
                </a:lnTo>
                <a:lnTo>
                  <a:pt x="24767" y="434325"/>
                </a:lnTo>
                <a:lnTo>
                  <a:pt x="21714" y="496228"/>
                </a:lnTo>
                <a:lnTo>
                  <a:pt x="18891" y="558117"/>
                </a:lnTo>
                <a:lnTo>
                  <a:pt x="16290" y="619998"/>
                </a:lnTo>
                <a:lnTo>
                  <a:pt x="13904" y="681877"/>
                </a:lnTo>
                <a:lnTo>
                  <a:pt x="11725" y="743763"/>
                </a:lnTo>
                <a:lnTo>
                  <a:pt x="9746" y="805662"/>
                </a:lnTo>
                <a:lnTo>
                  <a:pt x="7958" y="867581"/>
                </a:lnTo>
                <a:lnTo>
                  <a:pt x="6354" y="929526"/>
                </a:lnTo>
                <a:lnTo>
                  <a:pt x="4928" y="991506"/>
                </a:lnTo>
                <a:lnTo>
                  <a:pt x="3672" y="1053526"/>
                </a:lnTo>
                <a:lnTo>
                  <a:pt x="2579" y="1115594"/>
                </a:lnTo>
                <a:lnTo>
                  <a:pt x="1641" y="1177716"/>
                </a:lnTo>
                <a:lnTo>
                  <a:pt x="854" y="1239901"/>
                </a:lnTo>
                <a:lnTo>
                  <a:pt x="282" y="1311076"/>
                </a:lnTo>
                <a:lnTo>
                  <a:pt x="0" y="1382186"/>
                </a:lnTo>
                <a:lnTo>
                  <a:pt x="11" y="1453249"/>
                </a:lnTo>
                <a:lnTo>
                  <a:pt x="319" y="1524261"/>
                </a:lnTo>
                <a:lnTo>
                  <a:pt x="928" y="1595231"/>
                </a:lnTo>
                <a:lnTo>
                  <a:pt x="1841" y="1666166"/>
                </a:lnTo>
                <a:lnTo>
                  <a:pt x="3062" y="1737075"/>
                </a:lnTo>
                <a:lnTo>
                  <a:pt x="4594" y="1807962"/>
                </a:lnTo>
                <a:lnTo>
                  <a:pt x="6440" y="1878836"/>
                </a:lnTo>
                <a:lnTo>
                  <a:pt x="8606" y="1949703"/>
                </a:lnTo>
                <a:lnTo>
                  <a:pt x="11093" y="2020571"/>
                </a:lnTo>
                <a:lnTo>
                  <a:pt x="13906" y="2091445"/>
                </a:lnTo>
                <a:lnTo>
                  <a:pt x="17048" y="2162332"/>
                </a:lnTo>
                <a:lnTo>
                  <a:pt x="20523" y="2233241"/>
                </a:lnTo>
                <a:lnTo>
                  <a:pt x="24335" y="2304176"/>
                </a:lnTo>
                <a:lnTo>
                  <a:pt x="28486" y="2375146"/>
                </a:lnTo>
                <a:lnTo>
                  <a:pt x="32980" y="2446158"/>
                </a:lnTo>
                <a:lnTo>
                  <a:pt x="37822" y="2517217"/>
                </a:lnTo>
                <a:lnTo>
                  <a:pt x="43015" y="2588331"/>
                </a:lnTo>
                <a:lnTo>
                  <a:pt x="48561" y="2659507"/>
                </a:lnTo>
                <a:lnTo>
                  <a:pt x="51141" y="2672147"/>
                </a:lnTo>
                <a:lnTo>
                  <a:pt x="52568" y="2684810"/>
                </a:lnTo>
                <a:lnTo>
                  <a:pt x="53183" y="2697476"/>
                </a:lnTo>
                <a:lnTo>
                  <a:pt x="53328" y="2710127"/>
                </a:lnTo>
                <a:lnTo>
                  <a:pt x="55996" y="2722740"/>
                </a:lnTo>
                <a:lnTo>
                  <a:pt x="64509" y="2760068"/>
                </a:lnTo>
                <a:lnTo>
                  <a:pt x="82652" y="2833576"/>
                </a:lnTo>
                <a:lnTo>
                  <a:pt x="85670" y="2845826"/>
                </a:lnTo>
                <a:lnTo>
                  <a:pt x="97250" y="2895286"/>
                </a:lnTo>
                <a:lnTo>
                  <a:pt x="101039" y="2917698"/>
                </a:lnTo>
                <a:lnTo>
                  <a:pt x="101039" y="2922270"/>
                </a:lnTo>
                <a:lnTo>
                  <a:pt x="105810" y="2926841"/>
                </a:lnTo>
                <a:lnTo>
                  <a:pt x="95792" y="2831353"/>
                </a:lnTo>
                <a:lnTo>
                  <a:pt x="81479" y="2696140"/>
                </a:lnTo>
                <a:lnTo>
                  <a:pt x="77186" y="2654935"/>
                </a:lnTo>
                <a:lnTo>
                  <a:pt x="71604" y="2584411"/>
                </a:lnTo>
                <a:lnTo>
                  <a:pt x="66308" y="2513884"/>
                </a:lnTo>
                <a:lnTo>
                  <a:pt x="61299" y="2443350"/>
                </a:lnTo>
                <a:lnTo>
                  <a:pt x="56576" y="2372806"/>
                </a:lnTo>
                <a:lnTo>
                  <a:pt x="52139" y="2302248"/>
                </a:lnTo>
                <a:lnTo>
                  <a:pt x="47989" y="2231672"/>
                </a:lnTo>
                <a:lnTo>
                  <a:pt x="44124" y="2161077"/>
                </a:lnTo>
                <a:lnTo>
                  <a:pt x="40546" y="2090457"/>
                </a:lnTo>
                <a:lnTo>
                  <a:pt x="37254" y="2019810"/>
                </a:lnTo>
                <a:lnTo>
                  <a:pt x="34249" y="1949132"/>
                </a:lnTo>
                <a:lnTo>
                  <a:pt x="31530" y="1878420"/>
                </a:lnTo>
                <a:lnTo>
                  <a:pt x="29096" y="1807670"/>
                </a:lnTo>
                <a:lnTo>
                  <a:pt x="26950" y="1736879"/>
                </a:lnTo>
                <a:lnTo>
                  <a:pt x="25089" y="1666043"/>
                </a:lnTo>
                <a:lnTo>
                  <a:pt x="23515" y="1595159"/>
                </a:lnTo>
                <a:lnTo>
                  <a:pt x="22227" y="1524224"/>
                </a:lnTo>
                <a:lnTo>
                  <a:pt x="21225" y="1453234"/>
                </a:lnTo>
                <a:lnTo>
                  <a:pt x="20509" y="1382186"/>
                </a:lnTo>
                <a:lnTo>
                  <a:pt x="20080" y="1311076"/>
                </a:lnTo>
                <a:lnTo>
                  <a:pt x="19937" y="1239901"/>
                </a:lnTo>
                <a:lnTo>
                  <a:pt x="20725" y="1177683"/>
                </a:lnTo>
                <a:lnTo>
                  <a:pt x="21661" y="1115467"/>
                </a:lnTo>
                <a:lnTo>
                  <a:pt x="22749" y="1053256"/>
                </a:lnTo>
                <a:lnTo>
                  <a:pt x="23992" y="991055"/>
                </a:lnTo>
                <a:lnTo>
                  <a:pt x="25395" y="928866"/>
                </a:lnTo>
                <a:lnTo>
                  <a:pt x="26960" y="866693"/>
                </a:lnTo>
                <a:lnTo>
                  <a:pt x="28691" y="804540"/>
                </a:lnTo>
                <a:lnTo>
                  <a:pt x="30592" y="742410"/>
                </a:lnTo>
                <a:lnTo>
                  <a:pt x="32665" y="680307"/>
                </a:lnTo>
                <a:lnTo>
                  <a:pt x="34914" y="618236"/>
                </a:lnTo>
                <a:lnTo>
                  <a:pt x="37341" y="556198"/>
                </a:lnTo>
                <a:lnTo>
                  <a:pt x="39950" y="494198"/>
                </a:lnTo>
                <a:lnTo>
                  <a:pt x="42744" y="432240"/>
                </a:lnTo>
                <a:lnTo>
                  <a:pt x="45723" y="370327"/>
                </a:lnTo>
                <a:lnTo>
                  <a:pt x="48892" y="308463"/>
                </a:lnTo>
                <a:lnTo>
                  <a:pt x="52252" y="246651"/>
                </a:lnTo>
                <a:lnTo>
                  <a:pt x="55806" y="184895"/>
                </a:lnTo>
                <a:lnTo>
                  <a:pt x="59554" y="123199"/>
                </a:lnTo>
                <a:lnTo>
                  <a:pt x="63500" y="61566"/>
                </a:lnTo>
                <a:lnTo>
                  <a:pt x="6764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3" name="bk object 23"/>
          <p:cNvSpPr/>
          <p:nvPr/>
        </p:nvSpPr>
        <p:spPr>
          <a:xfrm>
            <a:off x="82296" y="2945129"/>
            <a:ext cx="70485" cy="481965"/>
          </a:xfrm>
          <a:custGeom>
            <a:avLst/>
            <a:gdLst/>
            <a:ahLst/>
            <a:cxnLst/>
            <a:rect l="l" t="t" r="r" b="b"/>
            <a:pathLst>
              <a:path w="70485" h="481964">
                <a:moveTo>
                  <a:pt x="0" y="0"/>
                </a:moveTo>
                <a:lnTo>
                  <a:pt x="3611" y="39163"/>
                </a:lnTo>
                <a:lnTo>
                  <a:pt x="7824" y="90759"/>
                </a:lnTo>
                <a:lnTo>
                  <a:pt x="13691" y="167685"/>
                </a:lnTo>
                <a:lnTo>
                  <a:pt x="15733" y="193417"/>
                </a:lnTo>
                <a:lnTo>
                  <a:pt x="19053" y="232280"/>
                </a:lnTo>
                <a:lnTo>
                  <a:pt x="70484" y="481738"/>
                </a:lnTo>
                <a:lnTo>
                  <a:pt x="68624" y="457208"/>
                </a:lnTo>
                <a:lnTo>
                  <a:pt x="64490" y="405646"/>
                </a:lnTo>
                <a:lnTo>
                  <a:pt x="58708" y="337823"/>
                </a:lnTo>
                <a:lnTo>
                  <a:pt x="55007" y="296099"/>
                </a:lnTo>
                <a:lnTo>
                  <a:pt x="49913" y="240158"/>
                </a:lnTo>
                <a:lnTo>
                  <a:pt x="43031" y="207645"/>
                </a:lnTo>
                <a:lnTo>
                  <a:pt x="43031" y="198500"/>
                </a:lnTo>
                <a:lnTo>
                  <a:pt x="35369" y="159955"/>
                </a:lnTo>
                <a:lnTo>
                  <a:pt x="27139" y="122233"/>
                </a:lnTo>
                <a:lnTo>
                  <a:pt x="13087" y="60658"/>
                </a:lnTo>
                <a:lnTo>
                  <a:pt x="10340" y="48472"/>
                </a:lnTo>
                <a:lnTo>
                  <a:pt x="7643" y="36312"/>
                </a:lnTo>
                <a:lnTo>
                  <a:pt x="5010" y="24170"/>
                </a:lnTo>
                <a:lnTo>
                  <a:pt x="2452" y="1204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4" name="bk object 24"/>
          <p:cNvSpPr/>
          <p:nvPr/>
        </p:nvSpPr>
        <p:spPr>
          <a:xfrm>
            <a:off x="768095" y="5478653"/>
            <a:ext cx="191135" cy="1022350"/>
          </a:xfrm>
          <a:custGeom>
            <a:avLst/>
            <a:gdLst/>
            <a:ahLst/>
            <a:cxnLst/>
            <a:rect l="l" t="t" r="r" b="b"/>
            <a:pathLst>
              <a:path w="191134" h="1022350">
                <a:moveTo>
                  <a:pt x="0" y="0"/>
                </a:moveTo>
                <a:lnTo>
                  <a:pt x="276" y="42905"/>
                </a:lnTo>
                <a:lnTo>
                  <a:pt x="1087" y="85812"/>
                </a:lnTo>
                <a:lnTo>
                  <a:pt x="2403" y="128722"/>
                </a:lnTo>
                <a:lnTo>
                  <a:pt x="4198" y="171632"/>
                </a:lnTo>
                <a:lnTo>
                  <a:pt x="6442" y="214544"/>
                </a:lnTo>
                <a:lnTo>
                  <a:pt x="9107" y="257456"/>
                </a:lnTo>
                <a:lnTo>
                  <a:pt x="12165" y="300369"/>
                </a:lnTo>
                <a:lnTo>
                  <a:pt x="15589" y="343282"/>
                </a:lnTo>
                <a:lnTo>
                  <a:pt x="19349" y="386195"/>
                </a:lnTo>
                <a:lnTo>
                  <a:pt x="23418" y="429107"/>
                </a:lnTo>
                <a:lnTo>
                  <a:pt x="30147" y="479875"/>
                </a:lnTo>
                <a:lnTo>
                  <a:pt x="37325" y="529772"/>
                </a:lnTo>
                <a:lnTo>
                  <a:pt x="45228" y="580572"/>
                </a:lnTo>
                <a:lnTo>
                  <a:pt x="53763" y="631434"/>
                </a:lnTo>
                <a:lnTo>
                  <a:pt x="62930" y="682171"/>
                </a:lnTo>
                <a:lnTo>
                  <a:pt x="72731" y="732597"/>
                </a:lnTo>
                <a:lnTo>
                  <a:pt x="83871" y="777762"/>
                </a:lnTo>
                <a:lnTo>
                  <a:pt x="98428" y="813200"/>
                </a:lnTo>
                <a:lnTo>
                  <a:pt x="103340" y="825013"/>
                </a:lnTo>
                <a:lnTo>
                  <a:pt x="108011" y="836825"/>
                </a:lnTo>
                <a:lnTo>
                  <a:pt x="112282" y="848638"/>
                </a:lnTo>
                <a:lnTo>
                  <a:pt x="117794" y="860495"/>
                </a:lnTo>
                <a:lnTo>
                  <a:pt x="123197" y="872238"/>
                </a:lnTo>
                <a:lnTo>
                  <a:pt x="128508" y="883884"/>
                </a:lnTo>
                <a:lnTo>
                  <a:pt x="133743" y="895450"/>
                </a:lnTo>
                <a:lnTo>
                  <a:pt x="164464" y="964074"/>
                </a:lnTo>
                <a:lnTo>
                  <a:pt x="169621" y="975537"/>
                </a:lnTo>
                <a:lnTo>
                  <a:pt x="174832" y="987050"/>
                </a:lnTo>
                <a:lnTo>
                  <a:pt x="180113" y="998631"/>
                </a:lnTo>
                <a:lnTo>
                  <a:pt x="185479" y="1010295"/>
                </a:lnTo>
                <a:lnTo>
                  <a:pt x="190949" y="1022060"/>
                </a:lnTo>
                <a:lnTo>
                  <a:pt x="187714" y="1011086"/>
                </a:lnTo>
                <a:lnTo>
                  <a:pt x="184121" y="998396"/>
                </a:lnTo>
                <a:lnTo>
                  <a:pt x="180310" y="985470"/>
                </a:lnTo>
                <a:lnTo>
                  <a:pt x="171686" y="956749"/>
                </a:lnTo>
                <a:lnTo>
                  <a:pt x="163373" y="928131"/>
                </a:lnTo>
                <a:lnTo>
                  <a:pt x="147658" y="871183"/>
                </a:lnTo>
                <a:lnTo>
                  <a:pt x="133123" y="814584"/>
                </a:lnTo>
                <a:lnTo>
                  <a:pt x="119726" y="758291"/>
                </a:lnTo>
                <a:lnTo>
                  <a:pt x="107425" y="702259"/>
                </a:lnTo>
                <a:lnTo>
                  <a:pt x="96178" y="646445"/>
                </a:lnTo>
                <a:lnTo>
                  <a:pt x="85943" y="590805"/>
                </a:lnTo>
                <a:lnTo>
                  <a:pt x="76676" y="535297"/>
                </a:lnTo>
                <a:lnTo>
                  <a:pt x="68247" y="479222"/>
                </a:lnTo>
                <a:lnTo>
                  <a:pt x="60883" y="424497"/>
                </a:lnTo>
                <a:lnTo>
                  <a:pt x="53934" y="342231"/>
                </a:lnTo>
                <a:lnTo>
                  <a:pt x="48668" y="277372"/>
                </a:lnTo>
                <a:lnTo>
                  <a:pt x="45037" y="229138"/>
                </a:lnTo>
                <a:lnTo>
                  <a:pt x="41784" y="181152"/>
                </a:lnTo>
                <a:lnTo>
                  <a:pt x="39006" y="133321"/>
                </a:lnTo>
                <a:lnTo>
                  <a:pt x="37465" y="101473"/>
                </a:lnTo>
                <a:lnTo>
                  <a:pt x="37465" y="96901"/>
                </a:lnTo>
                <a:lnTo>
                  <a:pt x="32778" y="92202"/>
                </a:lnTo>
                <a:lnTo>
                  <a:pt x="32778" y="83058"/>
                </a:lnTo>
                <a:lnTo>
                  <a:pt x="28527" y="71244"/>
                </a:lnTo>
                <a:lnTo>
                  <a:pt x="23868" y="59431"/>
                </a:lnTo>
                <a:lnTo>
                  <a:pt x="18964" y="47618"/>
                </a:lnTo>
                <a:lnTo>
                  <a:pt x="13976" y="35804"/>
                </a:lnTo>
                <a:lnTo>
                  <a:pt x="9066" y="23991"/>
                </a:lnTo>
                <a:lnTo>
                  <a:pt x="4394" y="1217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5" name="bk object 25"/>
          <p:cNvSpPr/>
          <p:nvPr/>
        </p:nvSpPr>
        <p:spPr>
          <a:xfrm>
            <a:off x="777240" y="1399413"/>
            <a:ext cx="2075814" cy="4048125"/>
          </a:xfrm>
          <a:custGeom>
            <a:avLst/>
            <a:gdLst/>
            <a:ahLst/>
            <a:cxnLst/>
            <a:rect l="l" t="t" r="r" b="b"/>
            <a:pathLst>
              <a:path w="2075814" h="4048125">
                <a:moveTo>
                  <a:pt x="2075688" y="0"/>
                </a:moveTo>
                <a:lnTo>
                  <a:pt x="2043055" y="29055"/>
                </a:lnTo>
                <a:lnTo>
                  <a:pt x="2000989" y="67979"/>
                </a:lnTo>
                <a:lnTo>
                  <a:pt x="1949811" y="117226"/>
                </a:lnTo>
                <a:lnTo>
                  <a:pt x="1919364" y="147250"/>
                </a:lnTo>
                <a:lnTo>
                  <a:pt x="1848780" y="217904"/>
                </a:lnTo>
                <a:lnTo>
                  <a:pt x="1810018" y="257787"/>
                </a:lnTo>
                <a:lnTo>
                  <a:pt x="1771269" y="298767"/>
                </a:lnTo>
                <a:lnTo>
                  <a:pt x="1732519" y="340845"/>
                </a:lnTo>
                <a:lnTo>
                  <a:pt x="1693757" y="384020"/>
                </a:lnTo>
                <a:lnTo>
                  <a:pt x="1674367" y="406019"/>
                </a:lnTo>
                <a:lnTo>
                  <a:pt x="1635765" y="447719"/>
                </a:lnTo>
                <a:lnTo>
                  <a:pt x="1597472" y="489688"/>
                </a:lnTo>
                <a:lnTo>
                  <a:pt x="1559513" y="531927"/>
                </a:lnTo>
                <a:lnTo>
                  <a:pt x="1521917" y="574437"/>
                </a:lnTo>
                <a:lnTo>
                  <a:pt x="1484709" y="617220"/>
                </a:lnTo>
                <a:lnTo>
                  <a:pt x="1447916" y="660277"/>
                </a:lnTo>
                <a:lnTo>
                  <a:pt x="1411566" y="703609"/>
                </a:lnTo>
                <a:lnTo>
                  <a:pt x="1375684" y="747220"/>
                </a:lnTo>
                <a:lnTo>
                  <a:pt x="1340297" y="791109"/>
                </a:lnTo>
                <a:lnTo>
                  <a:pt x="1270274" y="880379"/>
                </a:lnTo>
                <a:lnTo>
                  <a:pt x="1235403" y="925691"/>
                </a:lnTo>
                <a:lnTo>
                  <a:pt x="1200831" y="971217"/>
                </a:lnTo>
                <a:lnTo>
                  <a:pt x="1166569" y="1016961"/>
                </a:lnTo>
                <a:lnTo>
                  <a:pt x="1132625" y="1062926"/>
                </a:lnTo>
                <a:lnTo>
                  <a:pt x="1099011" y="1109116"/>
                </a:lnTo>
                <a:lnTo>
                  <a:pt x="1065737" y="1155535"/>
                </a:lnTo>
                <a:lnTo>
                  <a:pt x="1032813" y="1202185"/>
                </a:lnTo>
                <a:lnTo>
                  <a:pt x="1000250" y="1249070"/>
                </a:lnTo>
                <a:lnTo>
                  <a:pt x="968057" y="1296193"/>
                </a:lnTo>
                <a:lnTo>
                  <a:pt x="936245" y="1343559"/>
                </a:lnTo>
                <a:lnTo>
                  <a:pt x="904825" y="1391170"/>
                </a:lnTo>
                <a:lnTo>
                  <a:pt x="873806" y="1439029"/>
                </a:lnTo>
                <a:lnTo>
                  <a:pt x="843199" y="1487141"/>
                </a:lnTo>
                <a:lnTo>
                  <a:pt x="813014" y="1535509"/>
                </a:lnTo>
                <a:lnTo>
                  <a:pt x="783261" y="1584136"/>
                </a:lnTo>
                <a:lnTo>
                  <a:pt x="753952" y="1633025"/>
                </a:lnTo>
                <a:lnTo>
                  <a:pt x="725095" y="1682180"/>
                </a:lnTo>
                <a:lnTo>
                  <a:pt x="696701" y="1731604"/>
                </a:lnTo>
                <a:lnTo>
                  <a:pt x="668782" y="1781302"/>
                </a:lnTo>
                <a:lnTo>
                  <a:pt x="640665" y="1830621"/>
                </a:lnTo>
                <a:lnTo>
                  <a:pt x="613038" y="1880276"/>
                </a:lnTo>
                <a:lnTo>
                  <a:pt x="585909" y="1930254"/>
                </a:lnTo>
                <a:lnTo>
                  <a:pt x="559285" y="1980547"/>
                </a:lnTo>
                <a:lnTo>
                  <a:pt x="533171" y="2031144"/>
                </a:lnTo>
                <a:lnTo>
                  <a:pt x="507577" y="2082035"/>
                </a:lnTo>
                <a:lnTo>
                  <a:pt x="482507" y="2133210"/>
                </a:lnTo>
                <a:lnTo>
                  <a:pt x="457969" y="2184658"/>
                </a:lnTo>
                <a:lnTo>
                  <a:pt x="433971" y="2236369"/>
                </a:lnTo>
                <a:lnTo>
                  <a:pt x="410519" y="2288333"/>
                </a:lnTo>
                <a:lnTo>
                  <a:pt x="387620" y="2340540"/>
                </a:lnTo>
                <a:lnTo>
                  <a:pt x="365281" y="2392980"/>
                </a:lnTo>
                <a:lnTo>
                  <a:pt x="343509" y="2445643"/>
                </a:lnTo>
                <a:lnTo>
                  <a:pt x="322311" y="2498517"/>
                </a:lnTo>
                <a:lnTo>
                  <a:pt x="301695" y="2551594"/>
                </a:lnTo>
                <a:lnTo>
                  <a:pt x="281666" y="2604863"/>
                </a:lnTo>
                <a:lnTo>
                  <a:pt x="262232" y="2658313"/>
                </a:lnTo>
                <a:lnTo>
                  <a:pt x="243399" y="2711936"/>
                </a:lnTo>
                <a:lnTo>
                  <a:pt x="225176" y="2765719"/>
                </a:lnTo>
                <a:lnTo>
                  <a:pt x="207568" y="2819654"/>
                </a:lnTo>
                <a:lnTo>
                  <a:pt x="189927" y="2874397"/>
                </a:lnTo>
                <a:lnTo>
                  <a:pt x="172988" y="2929282"/>
                </a:lnTo>
                <a:lnTo>
                  <a:pt x="156762" y="2984308"/>
                </a:lnTo>
                <a:lnTo>
                  <a:pt x="141258" y="3039473"/>
                </a:lnTo>
                <a:lnTo>
                  <a:pt x="126489" y="3094779"/>
                </a:lnTo>
                <a:lnTo>
                  <a:pt x="112462" y="3150225"/>
                </a:lnTo>
                <a:lnTo>
                  <a:pt x="99190" y="3205811"/>
                </a:lnTo>
                <a:lnTo>
                  <a:pt x="86683" y="3261536"/>
                </a:lnTo>
                <a:lnTo>
                  <a:pt x="74950" y="3317401"/>
                </a:lnTo>
                <a:lnTo>
                  <a:pt x="64003" y="3373405"/>
                </a:lnTo>
                <a:lnTo>
                  <a:pt x="53851" y="3429548"/>
                </a:lnTo>
                <a:lnTo>
                  <a:pt x="44505" y="3485830"/>
                </a:lnTo>
                <a:lnTo>
                  <a:pt x="35976" y="3542251"/>
                </a:lnTo>
                <a:lnTo>
                  <a:pt x="28273" y="3598810"/>
                </a:lnTo>
                <a:lnTo>
                  <a:pt x="21408" y="3655508"/>
                </a:lnTo>
                <a:lnTo>
                  <a:pt x="15389" y="3712344"/>
                </a:lnTo>
                <a:lnTo>
                  <a:pt x="10229" y="3769317"/>
                </a:lnTo>
                <a:lnTo>
                  <a:pt x="5937" y="3826428"/>
                </a:lnTo>
                <a:lnTo>
                  <a:pt x="2495" y="3884331"/>
                </a:lnTo>
                <a:lnTo>
                  <a:pt x="0" y="3941064"/>
                </a:lnTo>
                <a:lnTo>
                  <a:pt x="0" y="3964051"/>
                </a:lnTo>
                <a:lnTo>
                  <a:pt x="3769" y="3975568"/>
                </a:lnTo>
                <a:lnTo>
                  <a:pt x="7608" y="3987464"/>
                </a:lnTo>
                <a:lnTo>
                  <a:pt x="20237" y="4024013"/>
                </a:lnTo>
                <a:lnTo>
                  <a:pt x="30272" y="4047682"/>
                </a:lnTo>
                <a:lnTo>
                  <a:pt x="30908" y="4035784"/>
                </a:lnTo>
                <a:lnTo>
                  <a:pt x="32127" y="3987464"/>
                </a:lnTo>
                <a:lnTo>
                  <a:pt x="32283" y="3941064"/>
                </a:lnTo>
                <a:lnTo>
                  <a:pt x="34845" y="3883677"/>
                </a:lnTo>
                <a:lnTo>
                  <a:pt x="38211" y="3827675"/>
                </a:lnTo>
                <a:lnTo>
                  <a:pt x="42482" y="3771104"/>
                </a:lnTo>
                <a:lnTo>
                  <a:pt x="47599" y="3714624"/>
                </a:lnTo>
                <a:lnTo>
                  <a:pt x="53547" y="3658240"/>
                </a:lnTo>
                <a:lnTo>
                  <a:pt x="60308" y="3601962"/>
                </a:lnTo>
                <a:lnTo>
                  <a:pt x="67864" y="3545794"/>
                </a:lnTo>
                <a:lnTo>
                  <a:pt x="76198" y="3489744"/>
                </a:lnTo>
                <a:lnTo>
                  <a:pt x="85294" y="3433819"/>
                </a:lnTo>
                <a:lnTo>
                  <a:pt x="95134" y="3378025"/>
                </a:lnTo>
                <a:lnTo>
                  <a:pt x="105700" y="3322369"/>
                </a:lnTo>
                <a:lnTo>
                  <a:pt x="116975" y="3266858"/>
                </a:lnTo>
                <a:lnTo>
                  <a:pt x="128942" y="3211499"/>
                </a:lnTo>
                <a:lnTo>
                  <a:pt x="141583" y="3156298"/>
                </a:lnTo>
                <a:lnTo>
                  <a:pt x="154882" y="3101262"/>
                </a:lnTo>
                <a:lnTo>
                  <a:pt x="168821" y="3046398"/>
                </a:lnTo>
                <a:lnTo>
                  <a:pt x="183383" y="2991713"/>
                </a:lnTo>
                <a:lnTo>
                  <a:pt x="198550" y="2937213"/>
                </a:lnTo>
                <a:lnTo>
                  <a:pt x="214305" y="2882906"/>
                </a:lnTo>
                <a:lnTo>
                  <a:pt x="230631" y="2828798"/>
                </a:lnTo>
                <a:lnTo>
                  <a:pt x="248239" y="2774914"/>
                </a:lnTo>
                <a:lnTo>
                  <a:pt x="266458" y="2721237"/>
                </a:lnTo>
                <a:lnTo>
                  <a:pt x="285280" y="2667769"/>
                </a:lnTo>
                <a:lnTo>
                  <a:pt x="304694" y="2614508"/>
                </a:lnTo>
                <a:lnTo>
                  <a:pt x="324689" y="2561455"/>
                </a:lnTo>
                <a:lnTo>
                  <a:pt x="345255" y="2508609"/>
                </a:lnTo>
                <a:lnTo>
                  <a:pt x="366382" y="2455971"/>
                </a:lnTo>
                <a:lnTo>
                  <a:pt x="388059" y="2403541"/>
                </a:lnTo>
                <a:lnTo>
                  <a:pt x="410276" y="2351318"/>
                </a:lnTo>
                <a:lnTo>
                  <a:pt x="433022" y="2299303"/>
                </a:lnTo>
                <a:lnTo>
                  <a:pt x="456287" y="2247495"/>
                </a:lnTo>
                <a:lnTo>
                  <a:pt x="480062" y="2195896"/>
                </a:lnTo>
                <a:lnTo>
                  <a:pt x="504334" y="2144503"/>
                </a:lnTo>
                <a:lnTo>
                  <a:pt x="529095" y="2093319"/>
                </a:lnTo>
                <a:lnTo>
                  <a:pt x="554333" y="2042342"/>
                </a:lnTo>
                <a:lnTo>
                  <a:pt x="580038" y="1991573"/>
                </a:lnTo>
                <a:lnTo>
                  <a:pt x="606200" y="1941011"/>
                </a:lnTo>
                <a:lnTo>
                  <a:pt x="632809" y="1890657"/>
                </a:lnTo>
                <a:lnTo>
                  <a:pt x="659853" y="1840511"/>
                </a:lnTo>
                <a:lnTo>
                  <a:pt x="687323" y="1790573"/>
                </a:lnTo>
                <a:lnTo>
                  <a:pt x="715192" y="1740857"/>
                </a:lnTo>
                <a:lnTo>
                  <a:pt x="743470" y="1691416"/>
                </a:lnTo>
                <a:lnTo>
                  <a:pt x="772151" y="1642247"/>
                </a:lnTo>
                <a:lnTo>
                  <a:pt x="801228" y="1593345"/>
                </a:lnTo>
                <a:lnTo>
                  <a:pt x="830695" y="1544706"/>
                </a:lnTo>
                <a:lnTo>
                  <a:pt x="860543" y="1496329"/>
                </a:lnTo>
                <a:lnTo>
                  <a:pt x="890766" y="1448208"/>
                </a:lnTo>
                <a:lnTo>
                  <a:pt x="921357" y="1400341"/>
                </a:lnTo>
                <a:lnTo>
                  <a:pt x="952309" y="1352724"/>
                </a:lnTo>
                <a:lnTo>
                  <a:pt x="983615" y="1305353"/>
                </a:lnTo>
                <a:lnTo>
                  <a:pt x="1015267" y="1258225"/>
                </a:lnTo>
                <a:lnTo>
                  <a:pt x="1047259" y="1211337"/>
                </a:lnTo>
                <a:lnTo>
                  <a:pt x="1079583" y="1164684"/>
                </a:lnTo>
                <a:lnTo>
                  <a:pt x="1112233" y="1118264"/>
                </a:lnTo>
                <a:lnTo>
                  <a:pt x="1145202" y="1072072"/>
                </a:lnTo>
                <a:lnTo>
                  <a:pt x="1178482" y="1026106"/>
                </a:lnTo>
                <a:lnTo>
                  <a:pt x="1212067" y="980361"/>
                </a:lnTo>
                <a:lnTo>
                  <a:pt x="1245949" y="934835"/>
                </a:lnTo>
                <a:lnTo>
                  <a:pt x="1280121" y="889523"/>
                </a:lnTo>
                <a:lnTo>
                  <a:pt x="1314577" y="844423"/>
                </a:lnTo>
                <a:lnTo>
                  <a:pt x="1349440" y="800156"/>
                </a:lnTo>
                <a:lnTo>
                  <a:pt x="1384803" y="755938"/>
                </a:lnTo>
                <a:lnTo>
                  <a:pt x="1420610" y="711825"/>
                </a:lnTo>
                <a:lnTo>
                  <a:pt x="1456804" y="667874"/>
                </a:lnTo>
                <a:lnTo>
                  <a:pt x="1493329" y="624141"/>
                </a:lnTo>
                <a:lnTo>
                  <a:pt x="1530128" y="580682"/>
                </a:lnTo>
                <a:lnTo>
                  <a:pt x="1567145" y="537554"/>
                </a:lnTo>
                <a:lnTo>
                  <a:pt x="1604323" y="494813"/>
                </a:lnTo>
                <a:lnTo>
                  <a:pt x="1641607" y="452515"/>
                </a:lnTo>
                <a:lnTo>
                  <a:pt x="1678939" y="410717"/>
                </a:lnTo>
                <a:lnTo>
                  <a:pt x="1708021" y="379301"/>
                </a:lnTo>
                <a:lnTo>
                  <a:pt x="1795215" y="284101"/>
                </a:lnTo>
                <a:lnTo>
                  <a:pt x="1833969" y="242797"/>
                </a:lnTo>
                <a:lnTo>
                  <a:pt x="1863046" y="212819"/>
                </a:lnTo>
                <a:lnTo>
                  <a:pt x="1954145" y="121916"/>
                </a:lnTo>
                <a:lnTo>
                  <a:pt x="2004336" y="72643"/>
                </a:lnTo>
                <a:lnTo>
                  <a:pt x="2034647" y="43394"/>
                </a:lnTo>
                <a:lnTo>
                  <a:pt x="2065339" y="14269"/>
                </a:lnTo>
                <a:lnTo>
                  <a:pt x="2075688" y="4572"/>
                </a:lnTo>
                <a:lnTo>
                  <a:pt x="2075688"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6" name="bk object 26"/>
          <p:cNvSpPr/>
          <p:nvPr/>
        </p:nvSpPr>
        <p:spPr>
          <a:xfrm>
            <a:off x="923544" y="6530454"/>
            <a:ext cx="159385" cy="327660"/>
          </a:xfrm>
          <a:custGeom>
            <a:avLst/>
            <a:gdLst/>
            <a:ahLst/>
            <a:cxnLst/>
            <a:rect l="l" t="t" r="r" b="b"/>
            <a:pathLst>
              <a:path w="159384" h="327659">
                <a:moveTo>
                  <a:pt x="0" y="0"/>
                </a:moveTo>
                <a:lnTo>
                  <a:pt x="15432" y="50345"/>
                </a:lnTo>
                <a:lnTo>
                  <a:pt x="32039" y="101130"/>
                </a:lnTo>
                <a:lnTo>
                  <a:pt x="49726" y="152165"/>
                </a:lnTo>
                <a:lnTo>
                  <a:pt x="68396" y="203264"/>
                </a:lnTo>
                <a:lnTo>
                  <a:pt x="87953" y="254238"/>
                </a:lnTo>
                <a:lnTo>
                  <a:pt x="108303" y="304899"/>
                </a:lnTo>
                <a:lnTo>
                  <a:pt x="117705" y="327544"/>
                </a:lnTo>
                <a:lnTo>
                  <a:pt x="159056" y="327544"/>
                </a:lnTo>
                <a:lnTo>
                  <a:pt x="147637" y="304899"/>
                </a:lnTo>
                <a:lnTo>
                  <a:pt x="130750" y="271169"/>
                </a:lnTo>
                <a:lnTo>
                  <a:pt x="97167" y="203264"/>
                </a:lnTo>
                <a:lnTo>
                  <a:pt x="64029" y="135137"/>
                </a:lnTo>
                <a:lnTo>
                  <a:pt x="31563" y="67234"/>
                </a:lnTo>
                <a:lnTo>
                  <a:pt x="7793" y="1672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7" name="bk object 27"/>
          <p:cNvSpPr/>
          <p:nvPr/>
        </p:nvSpPr>
        <p:spPr>
          <a:xfrm>
            <a:off x="768100" y="5367537"/>
            <a:ext cx="36830" cy="207645"/>
          </a:xfrm>
          <a:custGeom>
            <a:avLst/>
            <a:gdLst/>
            <a:ahLst/>
            <a:cxnLst/>
            <a:rect l="l" t="t" r="r" b="b"/>
            <a:pathLst>
              <a:path w="36829" h="207645">
                <a:moveTo>
                  <a:pt x="7117" y="0"/>
                </a:moveTo>
                <a:lnTo>
                  <a:pt x="1140" y="47824"/>
                </a:lnTo>
                <a:lnTo>
                  <a:pt x="0" y="100417"/>
                </a:lnTo>
                <a:lnTo>
                  <a:pt x="3749" y="114677"/>
                </a:lnTo>
                <a:lnTo>
                  <a:pt x="7839" y="128004"/>
                </a:lnTo>
                <a:lnTo>
                  <a:pt x="12150" y="140538"/>
                </a:lnTo>
                <a:lnTo>
                  <a:pt x="16564" y="152416"/>
                </a:lnTo>
                <a:lnTo>
                  <a:pt x="25230" y="174757"/>
                </a:lnTo>
                <a:lnTo>
                  <a:pt x="29245" y="185497"/>
                </a:lnTo>
                <a:lnTo>
                  <a:pt x="31999" y="193412"/>
                </a:lnTo>
                <a:lnTo>
                  <a:pt x="31999" y="202556"/>
                </a:lnTo>
                <a:lnTo>
                  <a:pt x="36571" y="207128"/>
                </a:lnTo>
                <a:lnTo>
                  <a:pt x="36571" y="84869"/>
                </a:lnTo>
                <a:lnTo>
                  <a:pt x="31459" y="72032"/>
                </a:lnTo>
                <a:lnTo>
                  <a:pt x="26747" y="59360"/>
                </a:lnTo>
                <a:lnTo>
                  <a:pt x="22378" y="46895"/>
                </a:lnTo>
                <a:lnTo>
                  <a:pt x="18289" y="34682"/>
                </a:lnTo>
                <a:lnTo>
                  <a:pt x="14423" y="22766"/>
                </a:lnTo>
                <a:lnTo>
                  <a:pt x="7117"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8" name="bk object 28"/>
          <p:cNvSpPr/>
          <p:nvPr/>
        </p:nvSpPr>
        <p:spPr>
          <a:xfrm>
            <a:off x="854561" y="6258756"/>
            <a:ext cx="229235" cy="599440"/>
          </a:xfrm>
          <a:custGeom>
            <a:avLst/>
            <a:gdLst/>
            <a:ahLst/>
            <a:cxnLst/>
            <a:rect l="l" t="t" r="r" b="b"/>
            <a:pathLst>
              <a:path w="229234" h="599440">
                <a:moveTo>
                  <a:pt x="0" y="0"/>
                </a:moveTo>
                <a:lnTo>
                  <a:pt x="8160" y="45606"/>
                </a:lnTo>
                <a:lnTo>
                  <a:pt x="18911" y="94234"/>
                </a:lnTo>
                <a:lnTo>
                  <a:pt x="28477" y="132127"/>
                </a:lnTo>
                <a:lnTo>
                  <a:pt x="39177" y="170801"/>
                </a:lnTo>
                <a:lnTo>
                  <a:pt x="46871" y="196823"/>
                </a:lnTo>
                <a:lnTo>
                  <a:pt x="50610" y="212513"/>
                </a:lnTo>
                <a:lnTo>
                  <a:pt x="63815" y="259882"/>
                </a:lnTo>
                <a:lnTo>
                  <a:pt x="83255" y="304671"/>
                </a:lnTo>
                <a:lnTo>
                  <a:pt x="106939" y="356037"/>
                </a:lnTo>
                <a:lnTo>
                  <a:pt x="130954" y="407378"/>
                </a:lnTo>
                <a:lnTo>
                  <a:pt x="163374" y="475588"/>
                </a:lnTo>
                <a:lnTo>
                  <a:pt x="196110" y="543258"/>
                </a:lnTo>
                <a:lnTo>
                  <a:pt x="223623" y="599242"/>
                </a:lnTo>
                <a:lnTo>
                  <a:pt x="229054" y="599242"/>
                </a:lnTo>
                <a:lnTo>
                  <a:pt x="226098" y="592137"/>
                </a:lnTo>
                <a:lnTo>
                  <a:pt x="218756" y="574165"/>
                </a:lnTo>
                <a:lnTo>
                  <a:pt x="204459" y="538198"/>
                </a:lnTo>
                <a:lnTo>
                  <a:pt x="190656" y="502176"/>
                </a:lnTo>
                <a:lnTo>
                  <a:pt x="177320" y="466071"/>
                </a:lnTo>
                <a:lnTo>
                  <a:pt x="164422" y="429855"/>
                </a:lnTo>
                <a:lnTo>
                  <a:pt x="151936" y="393501"/>
                </a:lnTo>
                <a:lnTo>
                  <a:pt x="139834" y="356980"/>
                </a:lnTo>
                <a:lnTo>
                  <a:pt x="128089" y="320266"/>
                </a:lnTo>
                <a:lnTo>
                  <a:pt x="116672" y="283330"/>
                </a:lnTo>
                <a:lnTo>
                  <a:pt x="105558" y="246145"/>
                </a:lnTo>
                <a:lnTo>
                  <a:pt x="100159" y="234292"/>
                </a:lnTo>
                <a:lnTo>
                  <a:pt x="84525" y="199296"/>
                </a:lnTo>
                <a:lnTo>
                  <a:pt x="54355" y="130406"/>
                </a:lnTo>
                <a:lnTo>
                  <a:pt x="49282" y="118880"/>
                </a:lnTo>
                <a:lnTo>
                  <a:pt x="44154" y="107298"/>
                </a:lnTo>
                <a:lnTo>
                  <a:pt x="38955" y="95645"/>
                </a:lnTo>
                <a:lnTo>
                  <a:pt x="33668" y="83904"/>
                </a:lnTo>
                <a:lnTo>
                  <a:pt x="27834" y="71088"/>
                </a:lnTo>
                <a:lnTo>
                  <a:pt x="23661" y="59239"/>
                </a:lnTo>
                <a:lnTo>
                  <a:pt x="19089" y="47391"/>
                </a:lnTo>
                <a:lnTo>
                  <a:pt x="14276" y="35543"/>
                </a:lnTo>
                <a:lnTo>
                  <a:pt x="9384" y="23696"/>
                </a:lnTo>
                <a:lnTo>
                  <a:pt x="4572" y="1184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9" name="bk object 29"/>
          <p:cNvSpPr/>
          <p:nvPr/>
        </p:nvSpPr>
        <p:spPr>
          <a:xfrm>
            <a:off x="27432" y="0"/>
            <a:ext cx="494030" cy="4393565"/>
          </a:xfrm>
          <a:custGeom>
            <a:avLst/>
            <a:gdLst/>
            <a:ahLst/>
            <a:cxnLst/>
            <a:rect l="l" t="t" r="r" b="b"/>
            <a:pathLst>
              <a:path w="494030" h="4393565">
                <a:moveTo>
                  <a:pt x="4794" y="0"/>
                </a:moveTo>
                <a:lnTo>
                  <a:pt x="0" y="0"/>
                </a:lnTo>
                <a:lnTo>
                  <a:pt x="134" y="44331"/>
                </a:lnTo>
                <a:lnTo>
                  <a:pt x="498" y="88436"/>
                </a:lnTo>
                <a:lnTo>
                  <a:pt x="1035" y="132373"/>
                </a:lnTo>
                <a:lnTo>
                  <a:pt x="1687" y="176196"/>
                </a:lnTo>
                <a:lnTo>
                  <a:pt x="3106" y="263731"/>
                </a:lnTo>
                <a:lnTo>
                  <a:pt x="3758" y="307554"/>
                </a:lnTo>
                <a:lnTo>
                  <a:pt x="4295" y="351491"/>
                </a:lnTo>
                <a:lnTo>
                  <a:pt x="4660" y="395596"/>
                </a:lnTo>
                <a:lnTo>
                  <a:pt x="4794" y="439927"/>
                </a:lnTo>
                <a:lnTo>
                  <a:pt x="6198" y="467912"/>
                </a:lnTo>
                <a:lnTo>
                  <a:pt x="7541" y="495898"/>
                </a:lnTo>
                <a:lnTo>
                  <a:pt x="8833" y="523889"/>
                </a:lnTo>
                <a:lnTo>
                  <a:pt x="10086" y="551890"/>
                </a:lnTo>
                <a:lnTo>
                  <a:pt x="16135" y="692162"/>
                </a:lnTo>
                <a:lnTo>
                  <a:pt x="17377" y="720296"/>
                </a:lnTo>
                <a:lnTo>
                  <a:pt x="19980" y="776674"/>
                </a:lnTo>
                <a:lnTo>
                  <a:pt x="22814" y="833222"/>
                </a:lnTo>
                <a:lnTo>
                  <a:pt x="25963" y="889971"/>
                </a:lnTo>
                <a:lnTo>
                  <a:pt x="29516" y="946950"/>
                </a:lnTo>
                <a:lnTo>
                  <a:pt x="33557" y="1004188"/>
                </a:lnTo>
                <a:lnTo>
                  <a:pt x="36506" y="1060173"/>
                </a:lnTo>
                <a:lnTo>
                  <a:pt x="39602" y="1116223"/>
                </a:lnTo>
                <a:lnTo>
                  <a:pt x="42849" y="1172331"/>
                </a:lnTo>
                <a:lnTo>
                  <a:pt x="46251" y="1228490"/>
                </a:lnTo>
                <a:lnTo>
                  <a:pt x="49811" y="1284692"/>
                </a:lnTo>
                <a:lnTo>
                  <a:pt x="53533" y="1340930"/>
                </a:lnTo>
                <a:lnTo>
                  <a:pt x="57420" y="1397197"/>
                </a:lnTo>
                <a:lnTo>
                  <a:pt x="61476" y="1453486"/>
                </a:lnTo>
                <a:lnTo>
                  <a:pt x="65705" y="1509789"/>
                </a:lnTo>
                <a:lnTo>
                  <a:pt x="70110" y="1566100"/>
                </a:lnTo>
                <a:lnTo>
                  <a:pt x="74695" y="1622411"/>
                </a:lnTo>
                <a:lnTo>
                  <a:pt x="79463" y="1678714"/>
                </a:lnTo>
                <a:lnTo>
                  <a:pt x="84418" y="1735003"/>
                </a:lnTo>
                <a:lnTo>
                  <a:pt x="89563" y="1791270"/>
                </a:lnTo>
                <a:lnTo>
                  <a:pt x="94903" y="1847508"/>
                </a:lnTo>
                <a:lnTo>
                  <a:pt x="100440" y="1903710"/>
                </a:lnTo>
                <a:lnTo>
                  <a:pt x="106178" y="1959869"/>
                </a:lnTo>
                <a:lnTo>
                  <a:pt x="112122" y="2015977"/>
                </a:lnTo>
                <a:lnTo>
                  <a:pt x="118273" y="2072027"/>
                </a:lnTo>
                <a:lnTo>
                  <a:pt x="124637" y="2128012"/>
                </a:lnTo>
                <a:lnTo>
                  <a:pt x="130463" y="2183943"/>
                </a:lnTo>
                <a:lnTo>
                  <a:pt x="136436" y="2239877"/>
                </a:lnTo>
                <a:lnTo>
                  <a:pt x="142560" y="2295812"/>
                </a:lnTo>
                <a:lnTo>
                  <a:pt x="148839" y="2351749"/>
                </a:lnTo>
                <a:lnTo>
                  <a:pt x="155275" y="2407687"/>
                </a:lnTo>
                <a:lnTo>
                  <a:pt x="161874" y="2463627"/>
                </a:lnTo>
                <a:lnTo>
                  <a:pt x="168638" y="2519568"/>
                </a:lnTo>
                <a:lnTo>
                  <a:pt x="175571" y="2575511"/>
                </a:lnTo>
                <a:lnTo>
                  <a:pt x="182677" y="2631454"/>
                </a:lnTo>
                <a:lnTo>
                  <a:pt x="189958" y="2687399"/>
                </a:lnTo>
                <a:lnTo>
                  <a:pt x="197420" y="2743344"/>
                </a:lnTo>
                <a:lnTo>
                  <a:pt x="205064" y="2799291"/>
                </a:lnTo>
                <a:lnTo>
                  <a:pt x="212896" y="2855238"/>
                </a:lnTo>
                <a:lnTo>
                  <a:pt x="220918" y="2911186"/>
                </a:lnTo>
                <a:lnTo>
                  <a:pt x="229134" y="2967134"/>
                </a:lnTo>
                <a:lnTo>
                  <a:pt x="237548" y="3023083"/>
                </a:lnTo>
                <a:lnTo>
                  <a:pt x="246163" y="3079032"/>
                </a:lnTo>
                <a:lnTo>
                  <a:pt x="254984" y="3134982"/>
                </a:lnTo>
                <a:lnTo>
                  <a:pt x="264012" y="3190932"/>
                </a:lnTo>
                <a:lnTo>
                  <a:pt x="273253" y="3246882"/>
                </a:lnTo>
                <a:lnTo>
                  <a:pt x="281990" y="3302797"/>
                </a:lnTo>
                <a:lnTo>
                  <a:pt x="290939" y="3358645"/>
                </a:lnTo>
                <a:lnTo>
                  <a:pt x="300096" y="3414429"/>
                </a:lnTo>
                <a:lnTo>
                  <a:pt x="309458" y="3470154"/>
                </a:lnTo>
                <a:lnTo>
                  <a:pt x="319022" y="3525821"/>
                </a:lnTo>
                <a:lnTo>
                  <a:pt x="328783" y="3581435"/>
                </a:lnTo>
                <a:lnTo>
                  <a:pt x="338738" y="3637000"/>
                </a:lnTo>
                <a:lnTo>
                  <a:pt x="348903" y="3692618"/>
                </a:lnTo>
                <a:lnTo>
                  <a:pt x="359217" y="3747992"/>
                </a:lnTo>
                <a:lnTo>
                  <a:pt x="369733" y="3803427"/>
                </a:lnTo>
                <a:lnTo>
                  <a:pt x="380429" y="3858826"/>
                </a:lnTo>
                <a:lnTo>
                  <a:pt x="391301" y="3914192"/>
                </a:lnTo>
                <a:lnTo>
                  <a:pt x="402345" y="3969529"/>
                </a:lnTo>
                <a:lnTo>
                  <a:pt x="413559" y="4024840"/>
                </a:lnTo>
                <a:lnTo>
                  <a:pt x="424938" y="4080129"/>
                </a:lnTo>
                <a:lnTo>
                  <a:pt x="436478" y="4135398"/>
                </a:lnTo>
                <a:lnTo>
                  <a:pt x="448298" y="4191216"/>
                </a:lnTo>
                <a:lnTo>
                  <a:pt x="460031" y="4245893"/>
                </a:lnTo>
                <a:lnTo>
                  <a:pt x="472035" y="4301126"/>
                </a:lnTo>
                <a:lnTo>
                  <a:pt x="484187" y="4356354"/>
                </a:lnTo>
                <a:lnTo>
                  <a:pt x="488211" y="4368750"/>
                </a:lnTo>
                <a:lnTo>
                  <a:pt x="491552" y="4381146"/>
                </a:lnTo>
                <a:lnTo>
                  <a:pt x="493520" y="4393542"/>
                </a:lnTo>
                <a:lnTo>
                  <a:pt x="492616" y="4381146"/>
                </a:lnTo>
                <a:lnTo>
                  <a:pt x="491629" y="4368750"/>
                </a:lnTo>
                <a:lnTo>
                  <a:pt x="485992" y="4307402"/>
                </a:lnTo>
                <a:lnTo>
                  <a:pt x="482217" y="4268772"/>
                </a:lnTo>
                <a:lnTo>
                  <a:pt x="480974" y="4255809"/>
                </a:lnTo>
                <a:lnTo>
                  <a:pt x="477464" y="4216931"/>
                </a:lnTo>
                <a:lnTo>
                  <a:pt x="474943" y="4173514"/>
                </a:lnTo>
                <a:lnTo>
                  <a:pt x="474610" y="4148949"/>
                </a:lnTo>
                <a:lnTo>
                  <a:pt x="464612" y="4102676"/>
                </a:lnTo>
                <a:lnTo>
                  <a:pt x="454759" y="4056581"/>
                </a:lnTo>
                <a:lnTo>
                  <a:pt x="445050" y="4010649"/>
                </a:lnTo>
                <a:lnTo>
                  <a:pt x="435485" y="3964869"/>
                </a:lnTo>
                <a:lnTo>
                  <a:pt x="426064" y="3919226"/>
                </a:lnTo>
                <a:lnTo>
                  <a:pt x="416787" y="3873708"/>
                </a:lnTo>
                <a:lnTo>
                  <a:pt x="407654" y="3828301"/>
                </a:lnTo>
                <a:lnTo>
                  <a:pt x="398665" y="3782992"/>
                </a:lnTo>
                <a:lnTo>
                  <a:pt x="389819" y="3737769"/>
                </a:lnTo>
                <a:lnTo>
                  <a:pt x="381099" y="3692517"/>
                </a:lnTo>
                <a:lnTo>
                  <a:pt x="372561" y="3647526"/>
                </a:lnTo>
                <a:lnTo>
                  <a:pt x="364148" y="3602480"/>
                </a:lnTo>
                <a:lnTo>
                  <a:pt x="355879" y="3557466"/>
                </a:lnTo>
                <a:lnTo>
                  <a:pt x="347753" y="3512472"/>
                </a:lnTo>
                <a:lnTo>
                  <a:pt x="339771" y="3467484"/>
                </a:lnTo>
                <a:lnTo>
                  <a:pt x="331933" y="3422490"/>
                </a:lnTo>
                <a:lnTo>
                  <a:pt x="324239" y="3377476"/>
                </a:lnTo>
                <a:lnTo>
                  <a:pt x="316688" y="3332428"/>
                </a:lnTo>
                <a:lnTo>
                  <a:pt x="309281" y="3287335"/>
                </a:lnTo>
                <a:lnTo>
                  <a:pt x="302018" y="3242183"/>
                </a:lnTo>
                <a:lnTo>
                  <a:pt x="292742" y="3186266"/>
                </a:lnTo>
                <a:lnTo>
                  <a:pt x="283610" y="3130410"/>
                </a:lnTo>
                <a:lnTo>
                  <a:pt x="274622" y="3074603"/>
                </a:lnTo>
                <a:lnTo>
                  <a:pt x="265777" y="3018834"/>
                </a:lnTo>
                <a:lnTo>
                  <a:pt x="257077" y="2963094"/>
                </a:lnTo>
                <a:lnTo>
                  <a:pt x="248520" y="2907372"/>
                </a:lnTo>
                <a:lnTo>
                  <a:pt x="240107" y="2851656"/>
                </a:lnTo>
                <a:lnTo>
                  <a:pt x="231837" y="2795937"/>
                </a:lnTo>
                <a:lnTo>
                  <a:pt x="223712" y="2740204"/>
                </a:lnTo>
                <a:lnTo>
                  <a:pt x="215730" y="2684446"/>
                </a:lnTo>
                <a:lnTo>
                  <a:pt x="207891" y="2628653"/>
                </a:lnTo>
                <a:lnTo>
                  <a:pt x="200197" y="2572814"/>
                </a:lnTo>
                <a:lnTo>
                  <a:pt x="192646" y="2516919"/>
                </a:lnTo>
                <a:lnTo>
                  <a:pt x="185239" y="2460957"/>
                </a:lnTo>
                <a:lnTo>
                  <a:pt x="177976" y="2404917"/>
                </a:lnTo>
                <a:lnTo>
                  <a:pt x="170856" y="2348789"/>
                </a:lnTo>
                <a:lnTo>
                  <a:pt x="163880" y="2292563"/>
                </a:lnTo>
                <a:lnTo>
                  <a:pt x="157048" y="2236227"/>
                </a:lnTo>
                <a:lnTo>
                  <a:pt x="150359" y="2179771"/>
                </a:lnTo>
                <a:lnTo>
                  <a:pt x="143814" y="2123186"/>
                </a:lnTo>
                <a:lnTo>
                  <a:pt x="137415" y="2067235"/>
                </a:lnTo>
                <a:lnTo>
                  <a:pt x="131159" y="2011281"/>
                </a:lnTo>
                <a:lnTo>
                  <a:pt x="125047" y="1955320"/>
                </a:lnTo>
                <a:lnTo>
                  <a:pt x="119079" y="1899347"/>
                </a:lnTo>
                <a:lnTo>
                  <a:pt x="113255" y="1843361"/>
                </a:lnTo>
                <a:lnTo>
                  <a:pt x="107575" y="1787356"/>
                </a:lnTo>
                <a:lnTo>
                  <a:pt x="102038" y="1731330"/>
                </a:lnTo>
                <a:lnTo>
                  <a:pt x="96645" y="1675278"/>
                </a:lnTo>
                <a:lnTo>
                  <a:pt x="91396" y="1619197"/>
                </a:lnTo>
                <a:lnTo>
                  <a:pt x="86290" y="1563084"/>
                </a:lnTo>
                <a:lnTo>
                  <a:pt x="81329" y="1506934"/>
                </a:lnTo>
                <a:lnTo>
                  <a:pt x="76511" y="1450745"/>
                </a:lnTo>
                <a:lnTo>
                  <a:pt x="71837" y="1394512"/>
                </a:lnTo>
                <a:lnTo>
                  <a:pt x="67307" y="1338232"/>
                </a:lnTo>
                <a:lnTo>
                  <a:pt x="62920" y="1281902"/>
                </a:lnTo>
                <a:lnTo>
                  <a:pt x="58678" y="1225517"/>
                </a:lnTo>
                <a:lnTo>
                  <a:pt x="54579" y="1169074"/>
                </a:lnTo>
                <a:lnTo>
                  <a:pt x="50624" y="1112570"/>
                </a:lnTo>
                <a:lnTo>
                  <a:pt x="46813" y="1056001"/>
                </a:lnTo>
                <a:lnTo>
                  <a:pt x="43145" y="999363"/>
                </a:lnTo>
                <a:lnTo>
                  <a:pt x="14381" y="439927"/>
                </a:lnTo>
                <a:lnTo>
                  <a:pt x="11543" y="351491"/>
                </a:lnTo>
                <a:lnTo>
                  <a:pt x="10196" y="307554"/>
                </a:lnTo>
                <a:lnTo>
                  <a:pt x="8936" y="263731"/>
                </a:lnTo>
                <a:lnTo>
                  <a:pt x="7790" y="219963"/>
                </a:lnTo>
                <a:lnTo>
                  <a:pt x="6788" y="176196"/>
                </a:lnTo>
                <a:lnTo>
                  <a:pt x="5959" y="132373"/>
                </a:lnTo>
                <a:lnTo>
                  <a:pt x="5331" y="88436"/>
                </a:lnTo>
                <a:lnTo>
                  <a:pt x="4933" y="44331"/>
                </a:lnTo>
                <a:lnTo>
                  <a:pt x="47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0" name="bk object 30"/>
          <p:cNvSpPr/>
          <p:nvPr/>
        </p:nvSpPr>
        <p:spPr>
          <a:xfrm>
            <a:off x="548640" y="4316984"/>
            <a:ext cx="421005" cy="1582420"/>
          </a:xfrm>
          <a:custGeom>
            <a:avLst/>
            <a:gdLst/>
            <a:ahLst/>
            <a:cxnLst/>
            <a:rect l="l" t="t" r="r" b="b"/>
            <a:pathLst>
              <a:path w="421005" h="1582420">
                <a:moveTo>
                  <a:pt x="0" y="0"/>
                </a:moveTo>
                <a:lnTo>
                  <a:pt x="5774" y="60426"/>
                </a:lnTo>
                <a:lnTo>
                  <a:pt x="11777" y="120853"/>
                </a:lnTo>
                <a:lnTo>
                  <a:pt x="16568" y="166173"/>
                </a:lnTo>
                <a:lnTo>
                  <a:pt x="21714" y="211493"/>
                </a:lnTo>
                <a:lnTo>
                  <a:pt x="27314" y="256813"/>
                </a:lnTo>
                <a:lnTo>
                  <a:pt x="33464" y="302133"/>
                </a:lnTo>
                <a:lnTo>
                  <a:pt x="43538" y="342370"/>
                </a:lnTo>
                <a:lnTo>
                  <a:pt x="53687" y="382540"/>
                </a:lnTo>
                <a:lnTo>
                  <a:pt x="63915" y="422646"/>
                </a:lnTo>
                <a:lnTo>
                  <a:pt x="74225" y="462692"/>
                </a:lnTo>
                <a:lnTo>
                  <a:pt x="84621" y="502681"/>
                </a:lnTo>
                <a:lnTo>
                  <a:pt x="95107" y="542617"/>
                </a:lnTo>
                <a:lnTo>
                  <a:pt x="105686" y="582504"/>
                </a:lnTo>
                <a:lnTo>
                  <a:pt x="116362" y="622343"/>
                </a:lnTo>
                <a:lnTo>
                  <a:pt x="127138" y="662140"/>
                </a:lnTo>
                <a:lnTo>
                  <a:pt x="138018" y="701897"/>
                </a:lnTo>
                <a:lnTo>
                  <a:pt x="149006" y="741618"/>
                </a:lnTo>
                <a:lnTo>
                  <a:pt x="160105" y="781306"/>
                </a:lnTo>
                <a:lnTo>
                  <a:pt x="171318" y="820964"/>
                </a:lnTo>
                <a:lnTo>
                  <a:pt x="182650" y="860597"/>
                </a:lnTo>
                <a:lnTo>
                  <a:pt x="194104" y="900207"/>
                </a:lnTo>
                <a:lnTo>
                  <a:pt x="205683" y="939798"/>
                </a:lnTo>
                <a:lnTo>
                  <a:pt x="217391" y="979374"/>
                </a:lnTo>
                <a:lnTo>
                  <a:pt x="229232" y="1018938"/>
                </a:lnTo>
                <a:lnTo>
                  <a:pt x="241209" y="1058492"/>
                </a:lnTo>
                <a:lnTo>
                  <a:pt x="253326" y="1098042"/>
                </a:lnTo>
                <a:lnTo>
                  <a:pt x="269109" y="1146956"/>
                </a:lnTo>
                <a:lnTo>
                  <a:pt x="284974" y="1195915"/>
                </a:lnTo>
                <a:lnTo>
                  <a:pt x="300905" y="1244664"/>
                </a:lnTo>
                <a:lnTo>
                  <a:pt x="317032" y="1293400"/>
                </a:lnTo>
                <a:lnTo>
                  <a:pt x="333389" y="1342020"/>
                </a:lnTo>
                <a:lnTo>
                  <a:pt x="350032" y="1390494"/>
                </a:lnTo>
                <a:lnTo>
                  <a:pt x="367020" y="1438795"/>
                </a:lnTo>
                <a:lnTo>
                  <a:pt x="384410" y="1486893"/>
                </a:lnTo>
                <a:lnTo>
                  <a:pt x="402258" y="1534761"/>
                </a:lnTo>
                <a:lnTo>
                  <a:pt x="420623" y="1582369"/>
                </a:lnTo>
                <a:lnTo>
                  <a:pt x="420623" y="1457706"/>
                </a:lnTo>
                <a:lnTo>
                  <a:pt x="394852" y="1382910"/>
                </a:lnTo>
                <a:lnTo>
                  <a:pt x="382037" y="1345513"/>
                </a:lnTo>
                <a:lnTo>
                  <a:pt x="369308" y="1308115"/>
                </a:lnTo>
                <a:lnTo>
                  <a:pt x="356693" y="1270717"/>
                </a:lnTo>
                <a:lnTo>
                  <a:pt x="344223" y="1233317"/>
                </a:lnTo>
                <a:lnTo>
                  <a:pt x="331900" y="1195840"/>
                </a:lnTo>
                <a:lnTo>
                  <a:pt x="319828" y="1158511"/>
                </a:lnTo>
                <a:lnTo>
                  <a:pt x="307961" y="1121103"/>
                </a:lnTo>
                <a:lnTo>
                  <a:pt x="296354" y="1083691"/>
                </a:lnTo>
                <a:lnTo>
                  <a:pt x="279254" y="1030395"/>
                </a:lnTo>
                <a:lnTo>
                  <a:pt x="262373" y="976963"/>
                </a:lnTo>
                <a:lnTo>
                  <a:pt x="245714" y="923402"/>
                </a:lnTo>
                <a:lnTo>
                  <a:pt x="229281" y="869720"/>
                </a:lnTo>
                <a:lnTo>
                  <a:pt x="213078" y="815923"/>
                </a:lnTo>
                <a:lnTo>
                  <a:pt x="197107" y="762018"/>
                </a:lnTo>
                <a:lnTo>
                  <a:pt x="181374" y="708013"/>
                </a:lnTo>
                <a:lnTo>
                  <a:pt x="165880" y="653914"/>
                </a:lnTo>
                <a:lnTo>
                  <a:pt x="150630" y="599729"/>
                </a:lnTo>
                <a:lnTo>
                  <a:pt x="135628" y="545465"/>
                </a:lnTo>
                <a:lnTo>
                  <a:pt x="120876" y="491127"/>
                </a:lnTo>
                <a:lnTo>
                  <a:pt x="106379" y="436725"/>
                </a:lnTo>
                <a:lnTo>
                  <a:pt x="92140" y="382264"/>
                </a:lnTo>
                <a:lnTo>
                  <a:pt x="78163" y="327752"/>
                </a:lnTo>
                <a:lnTo>
                  <a:pt x="64452" y="273196"/>
                </a:lnTo>
                <a:lnTo>
                  <a:pt x="51009" y="218603"/>
                </a:lnTo>
                <a:lnTo>
                  <a:pt x="37839" y="163980"/>
                </a:lnTo>
                <a:lnTo>
                  <a:pt x="24945" y="109333"/>
                </a:lnTo>
                <a:lnTo>
                  <a:pt x="12331" y="5467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1" name="bk object 31"/>
          <p:cNvSpPr/>
          <p:nvPr/>
        </p:nvSpPr>
        <p:spPr>
          <a:xfrm>
            <a:off x="1006165" y="5863609"/>
            <a:ext cx="429259" cy="987425"/>
          </a:xfrm>
          <a:custGeom>
            <a:avLst/>
            <a:gdLst/>
            <a:ahLst/>
            <a:cxnLst/>
            <a:rect l="l" t="t" r="r" b="b"/>
            <a:pathLst>
              <a:path w="429259" h="987425">
                <a:moveTo>
                  <a:pt x="13" y="0"/>
                </a:moveTo>
                <a:lnTo>
                  <a:pt x="0" y="48634"/>
                </a:lnTo>
                <a:lnTo>
                  <a:pt x="976" y="87102"/>
                </a:lnTo>
                <a:lnTo>
                  <a:pt x="3426" y="126482"/>
                </a:lnTo>
                <a:lnTo>
                  <a:pt x="22336" y="176719"/>
                </a:lnTo>
                <a:lnTo>
                  <a:pt x="41248" y="226330"/>
                </a:lnTo>
                <a:lnTo>
                  <a:pt x="60226" y="275351"/>
                </a:lnTo>
                <a:lnTo>
                  <a:pt x="79333" y="323822"/>
                </a:lnTo>
                <a:lnTo>
                  <a:pt x="98632" y="371780"/>
                </a:lnTo>
                <a:lnTo>
                  <a:pt x="118187" y="419262"/>
                </a:lnTo>
                <a:lnTo>
                  <a:pt x="138061" y="466308"/>
                </a:lnTo>
                <a:lnTo>
                  <a:pt x="158318" y="512953"/>
                </a:lnTo>
                <a:lnTo>
                  <a:pt x="179020" y="559238"/>
                </a:lnTo>
                <a:lnTo>
                  <a:pt x="200233" y="605198"/>
                </a:lnTo>
                <a:lnTo>
                  <a:pt x="208863" y="624524"/>
                </a:lnTo>
                <a:lnTo>
                  <a:pt x="226324" y="663162"/>
                </a:lnTo>
                <a:lnTo>
                  <a:pt x="244027" y="701757"/>
                </a:lnTo>
                <a:lnTo>
                  <a:pt x="261944" y="740281"/>
                </a:lnTo>
                <a:lnTo>
                  <a:pt x="280048" y="778705"/>
                </a:lnTo>
                <a:lnTo>
                  <a:pt x="298310" y="816999"/>
                </a:lnTo>
                <a:lnTo>
                  <a:pt x="316702" y="855137"/>
                </a:lnTo>
                <a:lnTo>
                  <a:pt x="344472" y="911984"/>
                </a:lnTo>
                <a:lnTo>
                  <a:pt x="363066" y="949601"/>
                </a:lnTo>
                <a:lnTo>
                  <a:pt x="381690" y="986959"/>
                </a:lnTo>
                <a:lnTo>
                  <a:pt x="429048" y="986959"/>
                </a:lnTo>
                <a:lnTo>
                  <a:pt x="419119" y="967597"/>
                </a:lnTo>
                <a:lnTo>
                  <a:pt x="409251" y="948164"/>
                </a:lnTo>
                <a:lnTo>
                  <a:pt x="389686" y="909082"/>
                </a:lnTo>
                <a:lnTo>
                  <a:pt x="370327" y="869713"/>
                </a:lnTo>
                <a:lnTo>
                  <a:pt x="351150" y="830058"/>
                </a:lnTo>
                <a:lnTo>
                  <a:pt x="332127" y="790117"/>
                </a:lnTo>
                <a:lnTo>
                  <a:pt x="313234" y="749888"/>
                </a:lnTo>
                <a:lnTo>
                  <a:pt x="294443" y="709374"/>
                </a:lnTo>
                <a:lnTo>
                  <a:pt x="275731" y="668572"/>
                </a:lnTo>
                <a:lnTo>
                  <a:pt x="257070" y="627485"/>
                </a:lnTo>
                <a:lnTo>
                  <a:pt x="238434" y="586110"/>
                </a:lnTo>
                <a:lnTo>
                  <a:pt x="227044" y="560988"/>
                </a:lnTo>
                <a:lnTo>
                  <a:pt x="204665" y="510356"/>
                </a:lnTo>
                <a:lnTo>
                  <a:pt x="182774" y="459280"/>
                </a:lnTo>
                <a:lnTo>
                  <a:pt x="161311" y="407847"/>
                </a:lnTo>
                <a:lnTo>
                  <a:pt x="140222" y="356141"/>
                </a:lnTo>
                <a:lnTo>
                  <a:pt x="119447" y="304250"/>
                </a:lnTo>
                <a:lnTo>
                  <a:pt x="98931" y="252258"/>
                </a:lnTo>
                <a:lnTo>
                  <a:pt x="78615" y="200253"/>
                </a:lnTo>
                <a:lnTo>
                  <a:pt x="28326" y="70744"/>
                </a:lnTo>
                <a:lnTo>
                  <a:pt x="13"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2" name="bk object 32"/>
          <p:cNvSpPr/>
          <p:nvPr/>
        </p:nvSpPr>
        <p:spPr>
          <a:xfrm>
            <a:off x="521208" y="4362830"/>
            <a:ext cx="544830" cy="2231390"/>
          </a:xfrm>
          <a:custGeom>
            <a:avLst/>
            <a:gdLst/>
            <a:ahLst/>
            <a:cxnLst/>
            <a:rect l="l" t="t" r="r" b="b"/>
            <a:pathLst>
              <a:path w="544830" h="2231390">
                <a:moveTo>
                  <a:pt x="0" y="0"/>
                </a:moveTo>
                <a:lnTo>
                  <a:pt x="7441" y="73379"/>
                </a:lnTo>
                <a:lnTo>
                  <a:pt x="15456" y="146737"/>
                </a:lnTo>
                <a:lnTo>
                  <a:pt x="24043" y="220045"/>
                </a:lnTo>
                <a:lnTo>
                  <a:pt x="33204" y="293274"/>
                </a:lnTo>
                <a:lnTo>
                  <a:pt x="42937" y="366395"/>
                </a:lnTo>
                <a:lnTo>
                  <a:pt x="53242" y="439378"/>
                </a:lnTo>
                <a:lnTo>
                  <a:pt x="64120" y="512195"/>
                </a:lnTo>
                <a:lnTo>
                  <a:pt x="75630" y="585173"/>
                </a:lnTo>
                <a:lnTo>
                  <a:pt x="87594" y="657215"/>
                </a:lnTo>
                <a:lnTo>
                  <a:pt x="100190" y="729361"/>
                </a:lnTo>
                <a:lnTo>
                  <a:pt x="108921" y="776817"/>
                </a:lnTo>
                <a:lnTo>
                  <a:pt x="117938" y="824203"/>
                </a:lnTo>
                <a:lnTo>
                  <a:pt x="127241" y="871518"/>
                </a:lnTo>
                <a:lnTo>
                  <a:pt x="136830" y="918762"/>
                </a:lnTo>
                <a:lnTo>
                  <a:pt x="146705" y="965936"/>
                </a:lnTo>
                <a:lnTo>
                  <a:pt x="156867" y="1013039"/>
                </a:lnTo>
                <a:lnTo>
                  <a:pt x="167315" y="1060070"/>
                </a:lnTo>
                <a:lnTo>
                  <a:pt x="178049" y="1107031"/>
                </a:lnTo>
                <a:lnTo>
                  <a:pt x="189069" y="1153920"/>
                </a:lnTo>
                <a:lnTo>
                  <a:pt x="200375" y="1200738"/>
                </a:lnTo>
                <a:lnTo>
                  <a:pt x="211968" y="1247485"/>
                </a:lnTo>
                <a:lnTo>
                  <a:pt x="223847" y="1294161"/>
                </a:lnTo>
                <a:lnTo>
                  <a:pt x="236012" y="1340765"/>
                </a:lnTo>
                <a:lnTo>
                  <a:pt x="248463" y="1387297"/>
                </a:lnTo>
                <a:lnTo>
                  <a:pt x="261201" y="1433757"/>
                </a:lnTo>
                <a:lnTo>
                  <a:pt x="274225" y="1480146"/>
                </a:lnTo>
                <a:lnTo>
                  <a:pt x="287535" y="1526463"/>
                </a:lnTo>
                <a:lnTo>
                  <a:pt x="301132" y="1572708"/>
                </a:lnTo>
                <a:lnTo>
                  <a:pt x="315014" y="1618881"/>
                </a:lnTo>
                <a:lnTo>
                  <a:pt x="329183" y="1664982"/>
                </a:lnTo>
                <a:lnTo>
                  <a:pt x="343645" y="1709743"/>
                </a:lnTo>
                <a:lnTo>
                  <a:pt x="358422" y="1754733"/>
                </a:lnTo>
                <a:lnTo>
                  <a:pt x="373541" y="1799896"/>
                </a:lnTo>
                <a:lnTo>
                  <a:pt x="389032" y="1845174"/>
                </a:lnTo>
                <a:lnTo>
                  <a:pt x="404923" y="1890509"/>
                </a:lnTo>
                <a:lnTo>
                  <a:pt x="421243" y="1935844"/>
                </a:lnTo>
                <a:lnTo>
                  <a:pt x="438021" y="1981122"/>
                </a:lnTo>
                <a:lnTo>
                  <a:pt x="455286" y="2026284"/>
                </a:lnTo>
                <a:lnTo>
                  <a:pt x="473065" y="2071275"/>
                </a:lnTo>
                <a:lnTo>
                  <a:pt x="491388" y="2116035"/>
                </a:lnTo>
                <a:lnTo>
                  <a:pt x="496686" y="2126808"/>
                </a:lnTo>
                <a:lnTo>
                  <a:pt x="501983" y="2137805"/>
                </a:lnTo>
                <a:lnTo>
                  <a:pt x="523170" y="2183578"/>
                </a:lnTo>
                <a:lnTo>
                  <a:pt x="544359" y="2231105"/>
                </a:lnTo>
                <a:lnTo>
                  <a:pt x="542335" y="2222605"/>
                </a:lnTo>
                <a:lnTo>
                  <a:pt x="531373" y="2182811"/>
                </a:lnTo>
                <a:lnTo>
                  <a:pt x="521646" y="2143941"/>
                </a:lnTo>
                <a:lnTo>
                  <a:pt x="512473" y="2105930"/>
                </a:lnTo>
                <a:lnTo>
                  <a:pt x="503872" y="2068736"/>
                </a:lnTo>
                <a:lnTo>
                  <a:pt x="493328" y="2020345"/>
                </a:lnTo>
                <a:lnTo>
                  <a:pt x="483881" y="1973236"/>
                </a:lnTo>
                <a:lnTo>
                  <a:pt x="481850" y="1962480"/>
                </a:lnTo>
                <a:lnTo>
                  <a:pt x="476126" y="1947330"/>
                </a:lnTo>
                <a:lnTo>
                  <a:pt x="458989" y="1901485"/>
                </a:lnTo>
                <a:lnTo>
                  <a:pt x="441980" y="1855121"/>
                </a:lnTo>
                <a:lnTo>
                  <a:pt x="425195" y="1808337"/>
                </a:lnTo>
                <a:lnTo>
                  <a:pt x="408734" y="1761228"/>
                </a:lnTo>
                <a:lnTo>
                  <a:pt x="392691" y="1713892"/>
                </a:lnTo>
                <a:lnTo>
                  <a:pt x="377166" y="1666427"/>
                </a:lnTo>
                <a:lnTo>
                  <a:pt x="372122" y="1650593"/>
                </a:lnTo>
                <a:lnTo>
                  <a:pt x="357272" y="1605178"/>
                </a:lnTo>
                <a:lnTo>
                  <a:pt x="342776" y="1559627"/>
                </a:lnTo>
                <a:lnTo>
                  <a:pt x="328631" y="1513946"/>
                </a:lnTo>
                <a:lnTo>
                  <a:pt x="314833" y="1468144"/>
                </a:lnTo>
                <a:lnTo>
                  <a:pt x="301379" y="1422227"/>
                </a:lnTo>
                <a:lnTo>
                  <a:pt x="288265" y="1376202"/>
                </a:lnTo>
                <a:lnTo>
                  <a:pt x="275487" y="1330077"/>
                </a:lnTo>
                <a:lnTo>
                  <a:pt x="263042" y="1283858"/>
                </a:lnTo>
                <a:lnTo>
                  <a:pt x="250926" y="1237553"/>
                </a:lnTo>
                <a:lnTo>
                  <a:pt x="239136" y="1191169"/>
                </a:lnTo>
                <a:lnTo>
                  <a:pt x="227668" y="1144713"/>
                </a:lnTo>
                <a:lnTo>
                  <a:pt x="216518" y="1098191"/>
                </a:lnTo>
                <a:lnTo>
                  <a:pt x="205683" y="1051612"/>
                </a:lnTo>
                <a:lnTo>
                  <a:pt x="195159" y="1004982"/>
                </a:lnTo>
                <a:lnTo>
                  <a:pt x="184943" y="958308"/>
                </a:lnTo>
                <a:lnTo>
                  <a:pt x="175032" y="911598"/>
                </a:lnTo>
                <a:lnTo>
                  <a:pt x="165420" y="864859"/>
                </a:lnTo>
                <a:lnTo>
                  <a:pt x="156106" y="818097"/>
                </a:lnTo>
                <a:lnTo>
                  <a:pt x="147085" y="771320"/>
                </a:lnTo>
                <a:lnTo>
                  <a:pt x="138353" y="724535"/>
                </a:lnTo>
                <a:lnTo>
                  <a:pt x="133414" y="701467"/>
                </a:lnTo>
                <a:lnTo>
                  <a:pt x="123951" y="655131"/>
                </a:lnTo>
                <a:lnTo>
                  <a:pt x="115018" y="608548"/>
                </a:lnTo>
                <a:lnTo>
                  <a:pt x="106587" y="561748"/>
                </a:lnTo>
                <a:lnTo>
                  <a:pt x="98628" y="514759"/>
                </a:lnTo>
                <a:lnTo>
                  <a:pt x="91112" y="467612"/>
                </a:lnTo>
                <a:lnTo>
                  <a:pt x="84012" y="420334"/>
                </a:lnTo>
                <a:lnTo>
                  <a:pt x="77297" y="372955"/>
                </a:lnTo>
                <a:lnTo>
                  <a:pt x="70941" y="325503"/>
                </a:lnTo>
                <a:lnTo>
                  <a:pt x="64913" y="278008"/>
                </a:lnTo>
                <a:lnTo>
                  <a:pt x="62014" y="254254"/>
                </a:lnTo>
                <a:lnTo>
                  <a:pt x="59118" y="241334"/>
                </a:lnTo>
                <a:lnTo>
                  <a:pt x="50072" y="202939"/>
                </a:lnTo>
                <a:lnTo>
                  <a:pt x="40638" y="164935"/>
                </a:lnTo>
                <a:lnTo>
                  <a:pt x="24581" y="101933"/>
                </a:lnTo>
                <a:lnTo>
                  <a:pt x="21383" y="89318"/>
                </a:lnTo>
                <a:lnTo>
                  <a:pt x="11948" y="51314"/>
                </a:lnTo>
                <a:lnTo>
                  <a:pt x="2897" y="1291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3" name="bk object 33"/>
          <p:cNvSpPr/>
          <p:nvPr/>
        </p:nvSpPr>
        <p:spPr>
          <a:xfrm>
            <a:off x="470057" y="1289685"/>
            <a:ext cx="170180" cy="3027680"/>
          </a:xfrm>
          <a:custGeom>
            <a:avLst/>
            <a:gdLst/>
            <a:ahLst/>
            <a:cxnLst/>
            <a:rect l="l" t="t" r="r" b="b"/>
            <a:pathLst>
              <a:path w="170179" h="3027679">
                <a:moveTo>
                  <a:pt x="170022" y="0"/>
                </a:moveTo>
                <a:lnTo>
                  <a:pt x="165196" y="0"/>
                </a:lnTo>
                <a:lnTo>
                  <a:pt x="160889" y="23661"/>
                </a:lnTo>
                <a:lnTo>
                  <a:pt x="152492" y="70988"/>
                </a:lnTo>
                <a:lnTo>
                  <a:pt x="144384" y="118322"/>
                </a:lnTo>
                <a:lnTo>
                  <a:pt x="136566" y="165661"/>
                </a:lnTo>
                <a:lnTo>
                  <a:pt x="129037" y="213006"/>
                </a:lnTo>
                <a:lnTo>
                  <a:pt x="121798" y="260355"/>
                </a:lnTo>
                <a:lnTo>
                  <a:pt x="114849" y="307707"/>
                </a:lnTo>
                <a:lnTo>
                  <a:pt x="108189" y="355062"/>
                </a:lnTo>
                <a:lnTo>
                  <a:pt x="101819" y="402418"/>
                </a:lnTo>
                <a:lnTo>
                  <a:pt x="95738" y="449776"/>
                </a:lnTo>
                <a:lnTo>
                  <a:pt x="89946" y="497117"/>
                </a:lnTo>
                <a:lnTo>
                  <a:pt x="84429" y="544444"/>
                </a:lnTo>
                <a:lnTo>
                  <a:pt x="79158" y="591778"/>
                </a:lnTo>
                <a:lnTo>
                  <a:pt x="74104" y="639117"/>
                </a:lnTo>
                <a:lnTo>
                  <a:pt x="69238" y="686462"/>
                </a:lnTo>
                <a:lnTo>
                  <a:pt x="64531" y="733811"/>
                </a:lnTo>
                <a:lnTo>
                  <a:pt x="57707" y="804840"/>
                </a:lnTo>
                <a:lnTo>
                  <a:pt x="53272" y="852196"/>
                </a:lnTo>
                <a:lnTo>
                  <a:pt x="44546" y="946912"/>
                </a:lnTo>
                <a:lnTo>
                  <a:pt x="40256" y="994941"/>
                </a:lnTo>
                <a:lnTo>
                  <a:pt x="36200" y="1042906"/>
                </a:lnTo>
                <a:lnTo>
                  <a:pt x="32375" y="1090815"/>
                </a:lnTo>
                <a:lnTo>
                  <a:pt x="28910" y="1136822"/>
                </a:lnTo>
                <a:lnTo>
                  <a:pt x="25544" y="1184457"/>
                </a:lnTo>
                <a:lnTo>
                  <a:pt x="22395" y="1232147"/>
                </a:lnTo>
                <a:lnTo>
                  <a:pt x="19341" y="1282030"/>
                </a:lnTo>
                <a:lnTo>
                  <a:pt x="16640" y="1329763"/>
                </a:lnTo>
                <a:lnTo>
                  <a:pt x="14157" y="1377482"/>
                </a:lnTo>
                <a:lnTo>
                  <a:pt x="11893" y="1425194"/>
                </a:lnTo>
                <a:lnTo>
                  <a:pt x="9845" y="1472905"/>
                </a:lnTo>
                <a:lnTo>
                  <a:pt x="8014" y="1520624"/>
                </a:lnTo>
                <a:lnTo>
                  <a:pt x="6399" y="1568357"/>
                </a:lnTo>
                <a:lnTo>
                  <a:pt x="4999" y="1616112"/>
                </a:lnTo>
                <a:lnTo>
                  <a:pt x="3813" y="1663894"/>
                </a:lnTo>
                <a:lnTo>
                  <a:pt x="2842" y="1711712"/>
                </a:lnTo>
                <a:lnTo>
                  <a:pt x="2086" y="1759572"/>
                </a:lnTo>
                <a:lnTo>
                  <a:pt x="1546" y="1807481"/>
                </a:lnTo>
                <a:lnTo>
                  <a:pt x="1221" y="1855412"/>
                </a:lnTo>
                <a:lnTo>
                  <a:pt x="1112" y="1903476"/>
                </a:lnTo>
                <a:lnTo>
                  <a:pt x="478" y="1950817"/>
                </a:lnTo>
                <a:lnTo>
                  <a:pt x="99" y="1993989"/>
                </a:lnTo>
                <a:lnTo>
                  <a:pt x="0" y="2092948"/>
                </a:lnTo>
                <a:lnTo>
                  <a:pt x="207" y="2130240"/>
                </a:lnTo>
                <a:lnTo>
                  <a:pt x="678" y="2175771"/>
                </a:lnTo>
                <a:lnTo>
                  <a:pt x="1366" y="2221354"/>
                </a:lnTo>
                <a:lnTo>
                  <a:pt x="2270" y="2266984"/>
                </a:lnTo>
                <a:lnTo>
                  <a:pt x="3392" y="2312658"/>
                </a:lnTo>
                <a:lnTo>
                  <a:pt x="4732" y="2358374"/>
                </a:lnTo>
                <a:lnTo>
                  <a:pt x="6288" y="2404126"/>
                </a:lnTo>
                <a:lnTo>
                  <a:pt x="8062" y="2449912"/>
                </a:lnTo>
                <a:lnTo>
                  <a:pt x="10052" y="2495728"/>
                </a:lnTo>
                <a:lnTo>
                  <a:pt x="12260" y="2541570"/>
                </a:lnTo>
                <a:lnTo>
                  <a:pt x="14685" y="2587436"/>
                </a:lnTo>
                <a:lnTo>
                  <a:pt x="17327" y="2633321"/>
                </a:lnTo>
                <a:lnTo>
                  <a:pt x="20187" y="2679222"/>
                </a:lnTo>
                <a:lnTo>
                  <a:pt x="23263" y="2725136"/>
                </a:lnTo>
                <a:lnTo>
                  <a:pt x="26557" y="2771058"/>
                </a:lnTo>
                <a:lnTo>
                  <a:pt x="30068" y="2816987"/>
                </a:lnTo>
                <a:lnTo>
                  <a:pt x="35318" y="2841449"/>
                </a:lnTo>
                <a:lnTo>
                  <a:pt x="43192" y="2878713"/>
                </a:lnTo>
                <a:lnTo>
                  <a:pt x="61566" y="2966529"/>
                </a:lnTo>
                <a:lnTo>
                  <a:pt x="66816" y="2991383"/>
                </a:lnTo>
                <a:lnTo>
                  <a:pt x="73502" y="3022600"/>
                </a:lnTo>
                <a:lnTo>
                  <a:pt x="78328" y="3027298"/>
                </a:lnTo>
                <a:lnTo>
                  <a:pt x="76280" y="3014694"/>
                </a:lnTo>
                <a:lnTo>
                  <a:pt x="74377" y="3002086"/>
                </a:lnTo>
                <a:lnTo>
                  <a:pt x="69419" y="2964242"/>
                </a:lnTo>
                <a:lnTo>
                  <a:pt x="64135" y="2913749"/>
                </a:lnTo>
                <a:lnTo>
                  <a:pt x="59699" y="2863233"/>
                </a:lnTo>
                <a:lnTo>
                  <a:pt x="56056" y="2814061"/>
                </a:lnTo>
                <a:lnTo>
                  <a:pt x="52571" y="2765070"/>
                </a:lnTo>
                <a:lnTo>
                  <a:pt x="49248" y="2716251"/>
                </a:lnTo>
                <a:lnTo>
                  <a:pt x="46088" y="2667594"/>
                </a:lnTo>
                <a:lnTo>
                  <a:pt x="43096" y="2619091"/>
                </a:lnTo>
                <a:lnTo>
                  <a:pt x="40275" y="2570731"/>
                </a:lnTo>
                <a:lnTo>
                  <a:pt x="37627" y="2522505"/>
                </a:lnTo>
                <a:lnTo>
                  <a:pt x="35156" y="2474404"/>
                </a:lnTo>
                <a:lnTo>
                  <a:pt x="32864" y="2426417"/>
                </a:lnTo>
                <a:lnTo>
                  <a:pt x="30756" y="2378537"/>
                </a:lnTo>
                <a:lnTo>
                  <a:pt x="28833" y="2330753"/>
                </a:lnTo>
                <a:lnTo>
                  <a:pt x="27100" y="2283056"/>
                </a:lnTo>
                <a:lnTo>
                  <a:pt x="25559" y="2235437"/>
                </a:lnTo>
                <a:lnTo>
                  <a:pt x="24213" y="2187885"/>
                </a:lnTo>
                <a:lnTo>
                  <a:pt x="23066" y="2140392"/>
                </a:lnTo>
                <a:lnTo>
                  <a:pt x="22120" y="2092948"/>
                </a:lnTo>
                <a:lnTo>
                  <a:pt x="21379" y="2045544"/>
                </a:lnTo>
                <a:lnTo>
                  <a:pt x="20846" y="1998170"/>
                </a:lnTo>
                <a:lnTo>
                  <a:pt x="20524" y="1950817"/>
                </a:lnTo>
                <a:lnTo>
                  <a:pt x="20524" y="1855412"/>
                </a:lnTo>
                <a:lnTo>
                  <a:pt x="20847" y="1807350"/>
                </a:lnTo>
                <a:lnTo>
                  <a:pt x="21381" y="1759295"/>
                </a:lnTo>
                <a:lnTo>
                  <a:pt x="22124" y="1711248"/>
                </a:lnTo>
                <a:lnTo>
                  <a:pt x="23072" y="1663215"/>
                </a:lnTo>
                <a:lnTo>
                  <a:pt x="24220" y="1615199"/>
                </a:lnTo>
                <a:lnTo>
                  <a:pt x="25567" y="1567205"/>
                </a:lnTo>
                <a:lnTo>
                  <a:pt x="27107" y="1519234"/>
                </a:lnTo>
                <a:lnTo>
                  <a:pt x="28836" y="1471293"/>
                </a:lnTo>
                <a:lnTo>
                  <a:pt x="30750" y="1423384"/>
                </a:lnTo>
                <a:lnTo>
                  <a:pt x="32845" y="1375511"/>
                </a:lnTo>
                <a:lnTo>
                  <a:pt x="35116" y="1327678"/>
                </a:lnTo>
                <a:lnTo>
                  <a:pt x="37558" y="1279889"/>
                </a:lnTo>
                <a:lnTo>
                  <a:pt x="40167" y="1232147"/>
                </a:lnTo>
                <a:lnTo>
                  <a:pt x="42937" y="1184457"/>
                </a:lnTo>
                <a:lnTo>
                  <a:pt x="45863" y="1136822"/>
                </a:lnTo>
                <a:lnTo>
                  <a:pt x="48940" y="1089246"/>
                </a:lnTo>
                <a:lnTo>
                  <a:pt x="52163" y="1041734"/>
                </a:lnTo>
                <a:lnTo>
                  <a:pt x="55526" y="994287"/>
                </a:lnTo>
                <a:lnTo>
                  <a:pt x="59024" y="946912"/>
                </a:lnTo>
                <a:lnTo>
                  <a:pt x="60508" y="923232"/>
                </a:lnTo>
                <a:lnTo>
                  <a:pt x="63693" y="875874"/>
                </a:lnTo>
                <a:lnTo>
                  <a:pt x="67168" y="828518"/>
                </a:lnTo>
                <a:lnTo>
                  <a:pt x="70932" y="781163"/>
                </a:lnTo>
                <a:lnTo>
                  <a:pt x="74986" y="733811"/>
                </a:lnTo>
                <a:lnTo>
                  <a:pt x="79330" y="686462"/>
                </a:lnTo>
                <a:lnTo>
                  <a:pt x="83962" y="639117"/>
                </a:lnTo>
                <a:lnTo>
                  <a:pt x="88885" y="591778"/>
                </a:lnTo>
                <a:lnTo>
                  <a:pt x="94097" y="544444"/>
                </a:lnTo>
                <a:lnTo>
                  <a:pt x="99599" y="497117"/>
                </a:lnTo>
                <a:lnTo>
                  <a:pt x="111178" y="402418"/>
                </a:lnTo>
                <a:lnTo>
                  <a:pt x="117087" y="355062"/>
                </a:lnTo>
                <a:lnTo>
                  <a:pt x="123141" y="307707"/>
                </a:lnTo>
                <a:lnTo>
                  <a:pt x="129398" y="260355"/>
                </a:lnTo>
                <a:lnTo>
                  <a:pt x="135916" y="213006"/>
                </a:lnTo>
                <a:lnTo>
                  <a:pt x="142752" y="165661"/>
                </a:lnTo>
                <a:lnTo>
                  <a:pt x="149964" y="118322"/>
                </a:lnTo>
                <a:lnTo>
                  <a:pt x="157611" y="70988"/>
                </a:lnTo>
                <a:lnTo>
                  <a:pt x="165750" y="23661"/>
                </a:lnTo>
                <a:lnTo>
                  <a:pt x="170022"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4" name="bk object 34"/>
          <p:cNvSpPr/>
          <p:nvPr/>
        </p:nvSpPr>
        <p:spPr>
          <a:xfrm>
            <a:off x="1115567" y="6567030"/>
            <a:ext cx="128270" cy="283845"/>
          </a:xfrm>
          <a:custGeom>
            <a:avLst/>
            <a:gdLst/>
            <a:ahLst/>
            <a:cxnLst/>
            <a:rect l="l" t="t" r="r" b="b"/>
            <a:pathLst>
              <a:path w="128269" h="283845">
                <a:moveTo>
                  <a:pt x="0" y="0"/>
                </a:moveTo>
                <a:lnTo>
                  <a:pt x="12668" y="43235"/>
                </a:lnTo>
                <a:lnTo>
                  <a:pt x="26046" y="86373"/>
                </a:lnTo>
                <a:lnTo>
                  <a:pt x="40227" y="129317"/>
                </a:lnTo>
                <a:lnTo>
                  <a:pt x="55302" y="171968"/>
                </a:lnTo>
                <a:lnTo>
                  <a:pt x="71366" y="214231"/>
                </a:lnTo>
                <a:lnTo>
                  <a:pt x="88509" y="256006"/>
                </a:lnTo>
                <a:lnTo>
                  <a:pt x="100584" y="283538"/>
                </a:lnTo>
                <a:lnTo>
                  <a:pt x="128004" y="283538"/>
                </a:lnTo>
                <a:lnTo>
                  <a:pt x="121182" y="269806"/>
                </a:lnTo>
                <a:lnTo>
                  <a:pt x="114424" y="256006"/>
                </a:lnTo>
                <a:lnTo>
                  <a:pt x="94507" y="214231"/>
                </a:lnTo>
                <a:lnTo>
                  <a:pt x="75051" y="171968"/>
                </a:lnTo>
                <a:lnTo>
                  <a:pt x="55965" y="129317"/>
                </a:lnTo>
                <a:lnTo>
                  <a:pt x="37156" y="86373"/>
                </a:lnTo>
                <a:lnTo>
                  <a:pt x="24725" y="5763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5" name="bk object 35"/>
          <p:cNvSpPr/>
          <p:nvPr/>
        </p:nvSpPr>
        <p:spPr>
          <a:xfrm>
            <a:off x="502930" y="4113598"/>
            <a:ext cx="82550" cy="505459"/>
          </a:xfrm>
          <a:custGeom>
            <a:avLst/>
            <a:gdLst/>
            <a:ahLst/>
            <a:cxnLst/>
            <a:rect l="l" t="t" r="r" b="b"/>
            <a:pathLst>
              <a:path w="82550" h="505460">
                <a:moveTo>
                  <a:pt x="1486" y="0"/>
                </a:moveTo>
                <a:lnTo>
                  <a:pt x="306" y="8163"/>
                </a:lnTo>
                <a:lnTo>
                  <a:pt x="0" y="23202"/>
                </a:lnTo>
                <a:lnTo>
                  <a:pt x="845" y="36469"/>
                </a:lnTo>
                <a:lnTo>
                  <a:pt x="3822" y="75881"/>
                </a:lnTo>
                <a:lnTo>
                  <a:pt x="7247" y="114676"/>
                </a:lnTo>
                <a:lnTo>
                  <a:pt x="13228" y="177858"/>
                </a:lnTo>
                <a:lnTo>
                  <a:pt x="14375" y="190260"/>
                </a:lnTo>
                <a:lnTo>
                  <a:pt x="18471" y="239036"/>
                </a:lnTo>
                <a:lnTo>
                  <a:pt x="19356" y="251518"/>
                </a:lnTo>
                <a:lnTo>
                  <a:pt x="22295" y="264418"/>
                </a:lnTo>
                <a:lnTo>
                  <a:pt x="31474" y="302755"/>
                </a:lnTo>
                <a:lnTo>
                  <a:pt x="41046" y="340698"/>
                </a:lnTo>
                <a:lnTo>
                  <a:pt x="57341" y="403583"/>
                </a:lnTo>
                <a:lnTo>
                  <a:pt x="60586" y="416172"/>
                </a:lnTo>
                <a:lnTo>
                  <a:pt x="70161" y="454089"/>
                </a:lnTo>
                <a:lnTo>
                  <a:pt x="79345" y="492383"/>
                </a:lnTo>
                <a:lnTo>
                  <a:pt x="82285" y="505264"/>
                </a:lnTo>
                <a:lnTo>
                  <a:pt x="80141" y="490195"/>
                </a:lnTo>
                <a:lnTo>
                  <a:pt x="74111" y="444977"/>
                </a:lnTo>
                <a:lnTo>
                  <a:pt x="68604" y="399749"/>
                </a:lnTo>
                <a:lnTo>
                  <a:pt x="63524" y="354515"/>
                </a:lnTo>
                <a:lnTo>
                  <a:pt x="57242" y="294205"/>
                </a:lnTo>
                <a:lnTo>
                  <a:pt x="48401" y="203766"/>
                </a:lnTo>
                <a:lnTo>
                  <a:pt x="43562" y="198940"/>
                </a:lnTo>
                <a:lnTo>
                  <a:pt x="38302" y="174469"/>
                </a:lnTo>
                <a:lnTo>
                  <a:pt x="30412" y="137209"/>
                </a:lnTo>
                <a:lnTo>
                  <a:pt x="12006" y="49423"/>
                </a:lnTo>
                <a:lnTo>
                  <a:pt x="6746" y="24569"/>
                </a:lnTo>
                <a:lnTo>
                  <a:pt x="1486"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6" name="bk object 36"/>
          <p:cNvSpPr/>
          <p:nvPr/>
        </p:nvSpPr>
        <p:spPr>
          <a:xfrm>
            <a:off x="969263" y="3146298"/>
            <a:ext cx="1412875" cy="2708275"/>
          </a:xfrm>
          <a:custGeom>
            <a:avLst/>
            <a:gdLst/>
            <a:ahLst/>
            <a:cxnLst/>
            <a:rect l="l" t="t" r="r" b="b"/>
            <a:pathLst>
              <a:path w="1412875" h="2708275">
                <a:moveTo>
                  <a:pt x="1412494" y="0"/>
                </a:moveTo>
                <a:lnTo>
                  <a:pt x="1364408" y="43086"/>
                </a:lnTo>
                <a:lnTo>
                  <a:pt x="1336021" y="68938"/>
                </a:lnTo>
                <a:lnTo>
                  <a:pt x="1299170" y="103407"/>
                </a:lnTo>
                <a:lnTo>
                  <a:pt x="1234655" y="171306"/>
                </a:lnTo>
                <a:lnTo>
                  <a:pt x="1199889" y="208651"/>
                </a:lnTo>
                <a:lnTo>
                  <a:pt x="1183082" y="226390"/>
                </a:lnTo>
                <a:lnTo>
                  <a:pt x="1166525" y="243570"/>
                </a:lnTo>
                <a:lnTo>
                  <a:pt x="1158309" y="251964"/>
                </a:lnTo>
                <a:lnTo>
                  <a:pt x="1150117" y="260237"/>
                </a:lnTo>
                <a:lnTo>
                  <a:pt x="1135366" y="275667"/>
                </a:lnTo>
                <a:lnTo>
                  <a:pt x="1106604" y="306222"/>
                </a:lnTo>
                <a:lnTo>
                  <a:pt x="1078766" y="336432"/>
                </a:lnTo>
                <a:lnTo>
                  <a:pt x="1051775" y="366373"/>
                </a:lnTo>
                <a:lnTo>
                  <a:pt x="1025557" y="396119"/>
                </a:lnTo>
                <a:lnTo>
                  <a:pt x="1000036" y="425743"/>
                </a:lnTo>
                <a:lnTo>
                  <a:pt x="975136" y="455322"/>
                </a:lnTo>
                <a:lnTo>
                  <a:pt x="950783" y="484929"/>
                </a:lnTo>
                <a:lnTo>
                  <a:pt x="926900" y="514640"/>
                </a:lnTo>
                <a:lnTo>
                  <a:pt x="891794" y="559562"/>
                </a:lnTo>
                <a:lnTo>
                  <a:pt x="867363" y="589770"/>
                </a:lnTo>
                <a:lnTo>
                  <a:pt x="843220" y="620121"/>
                </a:lnTo>
                <a:lnTo>
                  <a:pt x="819365" y="650616"/>
                </a:lnTo>
                <a:lnTo>
                  <a:pt x="795798" y="681253"/>
                </a:lnTo>
                <a:lnTo>
                  <a:pt x="772519" y="712033"/>
                </a:lnTo>
                <a:lnTo>
                  <a:pt x="749528" y="742956"/>
                </a:lnTo>
                <a:lnTo>
                  <a:pt x="726825" y="774022"/>
                </a:lnTo>
                <a:lnTo>
                  <a:pt x="704411" y="805230"/>
                </a:lnTo>
                <a:lnTo>
                  <a:pt x="682285" y="836582"/>
                </a:lnTo>
                <a:lnTo>
                  <a:pt x="660447" y="868076"/>
                </a:lnTo>
                <a:lnTo>
                  <a:pt x="638898" y="899714"/>
                </a:lnTo>
                <a:lnTo>
                  <a:pt x="617638" y="931494"/>
                </a:lnTo>
                <a:lnTo>
                  <a:pt x="596667" y="963417"/>
                </a:lnTo>
                <a:lnTo>
                  <a:pt x="575984" y="995483"/>
                </a:lnTo>
                <a:lnTo>
                  <a:pt x="555591" y="1027691"/>
                </a:lnTo>
                <a:lnTo>
                  <a:pt x="515671" y="1092538"/>
                </a:lnTo>
                <a:lnTo>
                  <a:pt x="476909" y="1157955"/>
                </a:lnTo>
                <a:lnTo>
                  <a:pt x="438617" y="1224668"/>
                </a:lnTo>
                <a:lnTo>
                  <a:pt x="419638" y="1258601"/>
                </a:lnTo>
                <a:lnTo>
                  <a:pt x="401028" y="1292677"/>
                </a:lnTo>
                <a:lnTo>
                  <a:pt x="382792" y="1326895"/>
                </a:lnTo>
                <a:lnTo>
                  <a:pt x="364931" y="1361257"/>
                </a:lnTo>
                <a:lnTo>
                  <a:pt x="347451" y="1395761"/>
                </a:lnTo>
                <a:lnTo>
                  <a:pt x="330354" y="1430408"/>
                </a:lnTo>
                <a:lnTo>
                  <a:pt x="313645" y="1465199"/>
                </a:lnTo>
                <a:lnTo>
                  <a:pt x="297326" y="1500131"/>
                </a:lnTo>
                <a:lnTo>
                  <a:pt x="281401" y="1535207"/>
                </a:lnTo>
                <a:lnTo>
                  <a:pt x="265875" y="1570426"/>
                </a:lnTo>
                <a:lnTo>
                  <a:pt x="250749" y="1605788"/>
                </a:lnTo>
                <a:lnTo>
                  <a:pt x="236029" y="1641292"/>
                </a:lnTo>
                <a:lnTo>
                  <a:pt x="221717" y="1676939"/>
                </a:lnTo>
                <a:lnTo>
                  <a:pt x="207818" y="1712729"/>
                </a:lnTo>
                <a:lnTo>
                  <a:pt x="194334" y="1748663"/>
                </a:lnTo>
                <a:lnTo>
                  <a:pt x="181269" y="1784738"/>
                </a:lnTo>
                <a:lnTo>
                  <a:pt x="168628" y="1820957"/>
                </a:lnTo>
                <a:lnTo>
                  <a:pt x="156412" y="1857319"/>
                </a:lnTo>
                <a:lnTo>
                  <a:pt x="144627" y="1893824"/>
                </a:lnTo>
                <a:lnTo>
                  <a:pt x="132587" y="1929095"/>
                </a:lnTo>
                <a:lnTo>
                  <a:pt x="110026" y="2000235"/>
                </a:lnTo>
                <a:lnTo>
                  <a:pt x="89489" y="2072100"/>
                </a:lnTo>
                <a:lnTo>
                  <a:pt x="70977" y="2144606"/>
                </a:lnTo>
                <a:lnTo>
                  <a:pt x="54490" y="2217666"/>
                </a:lnTo>
                <a:lnTo>
                  <a:pt x="40027" y="2291197"/>
                </a:lnTo>
                <a:lnTo>
                  <a:pt x="27589" y="2365112"/>
                </a:lnTo>
                <a:lnTo>
                  <a:pt x="17175" y="2439326"/>
                </a:lnTo>
                <a:lnTo>
                  <a:pt x="8787" y="2513754"/>
                </a:lnTo>
                <a:lnTo>
                  <a:pt x="2422" y="2588310"/>
                </a:lnTo>
                <a:lnTo>
                  <a:pt x="0" y="2625610"/>
                </a:lnTo>
                <a:lnTo>
                  <a:pt x="5448" y="2636899"/>
                </a:lnTo>
                <a:lnTo>
                  <a:pt x="10465" y="2648252"/>
                </a:lnTo>
                <a:lnTo>
                  <a:pt x="27514" y="2695605"/>
                </a:lnTo>
                <a:lnTo>
                  <a:pt x="31348" y="2708251"/>
                </a:lnTo>
                <a:lnTo>
                  <a:pt x="32549" y="2697992"/>
                </a:lnTo>
                <a:lnTo>
                  <a:pt x="34607" y="2673177"/>
                </a:lnTo>
                <a:lnTo>
                  <a:pt x="36145" y="2659394"/>
                </a:lnTo>
                <a:lnTo>
                  <a:pt x="38474" y="2645212"/>
                </a:lnTo>
                <a:lnTo>
                  <a:pt x="38569" y="2644736"/>
                </a:lnTo>
                <a:lnTo>
                  <a:pt x="39615" y="2607408"/>
                </a:lnTo>
                <a:lnTo>
                  <a:pt x="43616" y="2532574"/>
                </a:lnTo>
                <a:lnTo>
                  <a:pt x="50090" y="2457578"/>
                </a:lnTo>
                <a:lnTo>
                  <a:pt x="58951" y="2382506"/>
                </a:lnTo>
                <a:lnTo>
                  <a:pt x="70112" y="2307445"/>
                </a:lnTo>
                <a:lnTo>
                  <a:pt x="83486" y="2232480"/>
                </a:lnTo>
                <a:lnTo>
                  <a:pt x="90976" y="2195061"/>
                </a:lnTo>
                <a:lnTo>
                  <a:pt x="98987" y="2157698"/>
                </a:lnTo>
                <a:lnTo>
                  <a:pt x="107508" y="2120403"/>
                </a:lnTo>
                <a:lnTo>
                  <a:pt x="116527" y="2083186"/>
                </a:lnTo>
                <a:lnTo>
                  <a:pt x="126035" y="2046058"/>
                </a:lnTo>
                <a:lnTo>
                  <a:pt x="136020" y="2009029"/>
                </a:lnTo>
                <a:lnTo>
                  <a:pt x="146472" y="1972111"/>
                </a:lnTo>
                <a:lnTo>
                  <a:pt x="157380" y="1935314"/>
                </a:lnTo>
                <a:lnTo>
                  <a:pt x="168732" y="1898650"/>
                </a:lnTo>
                <a:lnTo>
                  <a:pt x="192728" y="1827062"/>
                </a:lnTo>
                <a:lnTo>
                  <a:pt x="218403" y="1755820"/>
                </a:lnTo>
                <a:lnTo>
                  <a:pt x="245697" y="1684983"/>
                </a:lnTo>
                <a:lnTo>
                  <a:pt x="274554" y="1614606"/>
                </a:lnTo>
                <a:lnTo>
                  <a:pt x="304915" y="1544748"/>
                </a:lnTo>
                <a:lnTo>
                  <a:pt x="320642" y="1510031"/>
                </a:lnTo>
                <a:lnTo>
                  <a:pt x="336723" y="1475465"/>
                </a:lnTo>
                <a:lnTo>
                  <a:pt x="353152" y="1441057"/>
                </a:lnTo>
                <a:lnTo>
                  <a:pt x="369920" y="1406815"/>
                </a:lnTo>
                <a:lnTo>
                  <a:pt x="387021" y="1372744"/>
                </a:lnTo>
                <a:lnTo>
                  <a:pt x="404448" y="1338854"/>
                </a:lnTo>
                <a:lnTo>
                  <a:pt x="440249" y="1271640"/>
                </a:lnTo>
                <a:lnTo>
                  <a:pt x="477266" y="1205229"/>
                </a:lnTo>
                <a:lnTo>
                  <a:pt x="495524" y="1171618"/>
                </a:lnTo>
                <a:lnTo>
                  <a:pt x="514137" y="1138218"/>
                </a:lnTo>
                <a:lnTo>
                  <a:pt x="533097" y="1105026"/>
                </a:lnTo>
                <a:lnTo>
                  <a:pt x="552397" y="1072039"/>
                </a:lnTo>
                <a:lnTo>
                  <a:pt x="572029" y="1039252"/>
                </a:lnTo>
                <a:lnTo>
                  <a:pt x="591987" y="1006663"/>
                </a:lnTo>
                <a:lnTo>
                  <a:pt x="612263" y="974267"/>
                </a:lnTo>
                <a:lnTo>
                  <a:pt x="632850" y="942061"/>
                </a:lnTo>
                <a:lnTo>
                  <a:pt x="653739" y="910041"/>
                </a:lnTo>
                <a:lnTo>
                  <a:pt x="674925" y="878204"/>
                </a:lnTo>
                <a:lnTo>
                  <a:pt x="696399" y="846547"/>
                </a:lnTo>
                <a:lnTo>
                  <a:pt x="718155" y="815064"/>
                </a:lnTo>
                <a:lnTo>
                  <a:pt x="740185" y="783754"/>
                </a:lnTo>
                <a:lnTo>
                  <a:pt x="762481" y="752611"/>
                </a:lnTo>
                <a:lnTo>
                  <a:pt x="785036" y="721633"/>
                </a:lnTo>
                <a:lnTo>
                  <a:pt x="807843" y="690817"/>
                </a:lnTo>
                <a:lnTo>
                  <a:pt x="830895" y="660157"/>
                </a:lnTo>
                <a:lnTo>
                  <a:pt x="854185" y="629651"/>
                </a:lnTo>
                <a:lnTo>
                  <a:pt x="877704" y="599296"/>
                </a:lnTo>
                <a:lnTo>
                  <a:pt x="901446" y="569087"/>
                </a:lnTo>
                <a:lnTo>
                  <a:pt x="924751" y="538993"/>
                </a:lnTo>
                <a:lnTo>
                  <a:pt x="948340" y="508950"/>
                </a:lnTo>
                <a:lnTo>
                  <a:pt x="972212" y="479016"/>
                </a:lnTo>
                <a:lnTo>
                  <a:pt x="996368" y="449247"/>
                </a:lnTo>
                <a:lnTo>
                  <a:pt x="1020810" y="419703"/>
                </a:lnTo>
                <a:lnTo>
                  <a:pt x="1045537" y="390440"/>
                </a:lnTo>
                <a:lnTo>
                  <a:pt x="1070550" y="361517"/>
                </a:lnTo>
                <a:lnTo>
                  <a:pt x="1095851" y="332992"/>
                </a:lnTo>
                <a:lnTo>
                  <a:pt x="1134424" y="290992"/>
                </a:lnTo>
                <a:lnTo>
                  <a:pt x="1147318" y="277367"/>
                </a:lnTo>
                <a:lnTo>
                  <a:pt x="1275372" y="136322"/>
                </a:lnTo>
                <a:lnTo>
                  <a:pt x="1320190" y="91855"/>
                </a:lnTo>
                <a:lnTo>
                  <a:pt x="1347648" y="65041"/>
                </a:lnTo>
                <a:lnTo>
                  <a:pt x="1384700" y="29795"/>
                </a:lnTo>
                <a:lnTo>
                  <a:pt x="1412681" y="4153"/>
                </a:lnTo>
                <a:lnTo>
                  <a:pt x="14124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7" name="bk object 37"/>
          <p:cNvSpPr/>
          <p:nvPr/>
        </p:nvSpPr>
        <p:spPr>
          <a:xfrm>
            <a:off x="1069847" y="6603618"/>
            <a:ext cx="128270" cy="247015"/>
          </a:xfrm>
          <a:custGeom>
            <a:avLst/>
            <a:gdLst/>
            <a:ahLst/>
            <a:cxnLst/>
            <a:rect l="l" t="t" r="r" b="b"/>
            <a:pathLst>
              <a:path w="128269" h="247015">
                <a:moveTo>
                  <a:pt x="0" y="0"/>
                </a:moveTo>
                <a:lnTo>
                  <a:pt x="12177" y="37725"/>
                </a:lnTo>
                <a:lnTo>
                  <a:pt x="25530" y="75357"/>
                </a:lnTo>
                <a:lnTo>
                  <a:pt x="39851" y="112799"/>
                </a:lnTo>
                <a:lnTo>
                  <a:pt x="54932" y="149959"/>
                </a:lnTo>
                <a:lnTo>
                  <a:pt x="70567" y="186741"/>
                </a:lnTo>
                <a:lnTo>
                  <a:pt x="86549" y="223051"/>
                </a:lnTo>
                <a:lnTo>
                  <a:pt x="97294" y="246949"/>
                </a:lnTo>
                <a:lnTo>
                  <a:pt x="127856" y="246949"/>
                </a:lnTo>
                <a:lnTo>
                  <a:pt x="121003" y="235033"/>
                </a:lnTo>
                <a:lnTo>
                  <a:pt x="114221" y="223051"/>
                </a:lnTo>
                <a:lnTo>
                  <a:pt x="94264" y="186741"/>
                </a:lnTo>
                <a:lnTo>
                  <a:pt x="74809" y="149959"/>
                </a:lnTo>
                <a:lnTo>
                  <a:pt x="55756" y="112799"/>
                </a:lnTo>
                <a:lnTo>
                  <a:pt x="37004" y="75357"/>
                </a:lnTo>
                <a:lnTo>
                  <a:pt x="24620" y="50284"/>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8" name="bk object 38"/>
          <p:cNvSpPr/>
          <p:nvPr/>
        </p:nvSpPr>
        <p:spPr>
          <a:xfrm>
            <a:off x="969263" y="5899353"/>
            <a:ext cx="144780" cy="664845"/>
          </a:xfrm>
          <a:custGeom>
            <a:avLst/>
            <a:gdLst/>
            <a:ahLst/>
            <a:cxnLst/>
            <a:rect l="l" t="t" r="r" b="b"/>
            <a:pathLst>
              <a:path w="144780" h="664845">
                <a:moveTo>
                  <a:pt x="0" y="0"/>
                </a:moveTo>
                <a:lnTo>
                  <a:pt x="311" y="42824"/>
                </a:lnTo>
                <a:lnTo>
                  <a:pt x="1250" y="85199"/>
                </a:lnTo>
                <a:lnTo>
                  <a:pt x="2859" y="127728"/>
                </a:lnTo>
                <a:lnTo>
                  <a:pt x="5164" y="170171"/>
                </a:lnTo>
                <a:lnTo>
                  <a:pt x="8196" y="212501"/>
                </a:lnTo>
                <a:lnTo>
                  <a:pt x="11985" y="254688"/>
                </a:lnTo>
                <a:lnTo>
                  <a:pt x="16561" y="296705"/>
                </a:lnTo>
                <a:lnTo>
                  <a:pt x="21955" y="338523"/>
                </a:lnTo>
                <a:lnTo>
                  <a:pt x="28197" y="380114"/>
                </a:lnTo>
                <a:lnTo>
                  <a:pt x="35318" y="421449"/>
                </a:lnTo>
                <a:lnTo>
                  <a:pt x="40556" y="432848"/>
                </a:lnTo>
                <a:lnTo>
                  <a:pt x="45599" y="444431"/>
                </a:lnTo>
                <a:lnTo>
                  <a:pt x="50489" y="456158"/>
                </a:lnTo>
                <a:lnTo>
                  <a:pt x="55268" y="467989"/>
                </a:lnTo>
                <a:lnTo>
                  <a:pt x="59977" y="479886"/>
                </a:lnTo>
                <a:lnTo>
                  <a:pt x="69355" y="503718"/>
                </a:lnTo>
                <a:lnTo>
                  <a:pt x="74107" y="515576"/>
                </a:lnTo>
                <a:lnTo>
                  <a:pt x="78957" y="527341"/>
                </a:lnTo>
                <a:lnTo>
                  <a:pt x="83947" y="538976"/>
                </a:lnTo>
                <a:lnTo>
                  <a:pt x="89119" y="550441"/>
                </a:lnTo>
                <a:lnTo>
                  <a:pt x="95325" y="562458"/>
                </a:lnTo>
                <a:lnTo>
                  <a:pt x="101214" y="574289"/>
                </a:lnTo>
                <a:lnTo>
                  <a:pt x="106851" y="585955"/>
                </a:lnTo>
                <a:lnTo>
                  <a:pt x="112300" y="597477"/>
                </a:lnTo>
                <a:lnTo>
                  <a:pt x="122899" y="620164"/>
                </a:lnTo>
                <a:lnTo>
                  <a:pt x="128178" y="631370"/>
                </a:lnTo>
                <a:lnTo>
                  <a:pt x="133531" y="642512"/>
                </a:lnTo>
                <a:lnTo>
                  <a:pt x="139111" y="653781"/>
                </a:lnTo>
                <a:lnTo>
                  <a:pt x="144718" y="664680"/>
                </a:lnTo>
                <a:lnTo>
                  <a:pt x="141172" y="653608"/>
                </a:lnTo>
                <a:lnTo>
                  <a:pt x="136968" y="640748"/>
                </a:lnTo>
                <a:lnTo>
                  <a:pt x="128725" y="614220"/>
                </a:lnTo>
                <a:lnTo>
                  <a:pt x="113390" y="561029"/>
                </a:lnTo>
                <a:lnTo>
                  <a:pt x="99562" y="507672"/>
                </a:lnTo>
                <a:lnTo>
                  <a:pt x="87205" y="454170"/>
                </a:lnTo>
                <a:lnTo>
                  <a:pt x="76285" y="400540"/>
                </a:lnTo>
                <a:lnTo>
                  <a:pt x="66767" y="346803"/>
                </a:lnTo>
                <a:lnTo>
                  <a:pt x="58617" y="292978"/>
                </a:lnTo>
                <a:lnTo>
                  <a:pt x="51799" y="239084"/>
                </a:lnTo>
                <a:lnTo>
                  <a:pt x="46280" y="185142"/>
                </a:lnTo>
                <a:lnTo>
                  <a:pt x="42025" y="131169"/>
                </a:lnTo>
                <a:lnTo>
                  <a:pt x="40360" y="104178"/>
                </a:lnTo>
                <a:lnTo>
                  <a:pt x="36256" y="91883"/>
                </a:lnTo>
                <a:lnTo>
                  <a:pt x="31297" y="80387"/>
                </a:lnTo>
                <a:lnTo>
                  <a:pt x="26196" y="69024"/>
                </a:lnTo>
                <a:lnTo>
                  <a:pt x="21666" y="57128"/>
                </a:lnTo>
                <a:lnTo>
                  <a:pt x="15150" y="42613"/>
                </a:lnTo>
                <a:lnTo>
                  <a:pt x="10142" y="29812"/>
                </a:lnTo>
                <a:lnTo>
                  <a:pt x="6042" y="18073"/>
                </a:lnTo>
                <a:lnTo>
                  <a:pt x="2580" y="759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9" name="bk object 39"/>
          <p:cNvSpPr/>
          <p:nvPr/>
        </p:nvSpPr>
        <p:spPr>
          <a:xfrm>
            <a:off x="969263" y="5776074"/>
            <a:ext cx="45720" cy="223520"/>
          </a:xfrm>
          <a:custGeom>
            <a:avLst/>
            <a:gdLst/>
            <a:ahLst/>
            <a:cxnLst/>
            <a:rect l="l" t="t" r="r" b="b"/>
            <a:pathLst>
              <a:path w="45719" h="223520">
                <a:moveTo>
                  <a:pt x="0" y="0"/>
                </a:moveTo>
                <a:lnTo>
                  <a:pt x="0" y="119087"/>
                </a:lnTo>
                <a:lnTo>
                  <a:pt x="3871" y="129264"/>
                </a:lnTo>
                <a:lnTo>
                  <a:pt x="8118" y="140539"/>
                </a:lnTo>
                <a:lnTo>
                  <a:pt x="13117" y="152598"/>
                </a:lnTo>
                <a:lnTo>
                  <a:pt x="19244" y="165126"/>
                </a:lnTo>
                <a:lnTo>
                  <a:pt x="24945" y="178975"/>
                </a:lnTo>
                <a:lnTo>
                  <a:pt x="30775" y="190964"/>
                </a:lnTo>
                <a:lnTo>
                  <a:pt x="36378" y="201820"/>
                </a:lnTo>
                <a:lnTo>
                  <a:pt x="41393" y="212272"/>
                </a:lnTo>
                <a:lnTo>
                  <a:pt x="45463" y="223048"/>
                </a:lnTo>
                <a:lnTo>
                  <a:pt x="44085" y="210056"/>
                </a:lnTo>
                <a:lnTo>
                  <a:pt x="42961" y="197048"/>
                </a:lnTo>
                <a:lnTo>
                  <a:pt x="40854" y="158188"/>
                </a:lnTo>
                <a:lnTo>
                  <a:pt x="40097" y="119087"/>
                </a:lnTo>
                <a:lnTo>
                  <a:pt x="40007" y="95569"/>
                </a:lnTo>
                <a:lnTo>
                  <a:pt x="35965" y="80923"/>
                </a:lnTo>
                <a:lnTo>
                  <a:pt x="23284" y="42821"/>
                </a:lnTo>
                <a:lnTo>
                  <a:pt x="2995" y="33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0" name="bk object 40"/>
          <p:cNvSpPr/>
          <p:nvPr/>
        </p:nvSpPr>
        <p:spPr>
          <a:xfrm>
            <a:off x="1007455" y="6323750"/>
            <a:ext cx="208915" cy="527050"/>
          </a:xfrm>
          <a:custGeom>
            <a:avLst/>
            <a:gdLst/>
            <a:ahLst/>
            <a:cxnLst/>
            <a:rect l="l" t="t" r="r" b="b"/>
            <a:pathLst>
              <a:path w="208915" h="527050">
                <a:moveTo>
                  <a:pt x="0" y="0"/>
                </a:moveTo>
                <a:lnTo>
                  <a:pt x="9038" y="48034"/>
                </a:lnTo>
                <a:lnTo>
                  <a:pt x="19472" y="97628"/>
                </a:lnTo>
                <a:lnTo>
                  <a:pt x="27983" y="135369"/>
                </a:lnTo>
                <a:lnTo>
                  <a:pt x="36901" y="173207"/>
                </a:lnTo>
                <a:lnTo>
                  <a:pt x="49145" y="223231"/>
                </a:lnTo>
                <a:lnTo>
                  <a:pt x="61267" y="261376"/>
                </a:lnTo>
                <a:lnTo>
                  <a:pt x="82188" y="311205"/>
                </a:lnTo>
                <a:lnTo>
                  <a:pt x="99657" y="350251"/>
                </a:lnTo>
                <a:lnTo>
                  <a:pt x="117268" y="388947"/>
                </a:lnTo>
                <a:lnTo>
                  <a:pt x="135128" y="427230"/>
                </a:lnTo>
                <a:lnTo>
                  <a:pt x="153346" y="465037"/>
                </a:lnTo>
                <a:lnTo>
                  <a:pt x="172028" y="502304"/>
                </a:lnTo>
                <a:lnTo>
                  <a:pt x="184795" y="526818"/>
                </a:lnTo>
                <a:lnTo>
                  <a:pt x="208696" y="526818"/>
                </a:lnTo>
                <a:lnTo>
                  <a:pt x="202315" y="513162"/>
                </a:lnTo>
                <a:lnTo>
                  <a:pt x="196074" y="499438"/>
                </a:lnTo>
                <a:lnTo>
                  <a:pt x="178151" y="457894"/>
                </a:lnTo>
                <a:lnTo>
                  <a:pt x="161358" y="415867"/>
                </a:lnTo>
                <a:lnTo>
                  <a:pt x="145596" y="373452"/>
                </a:lnTo>
                <a:lnTo>
                  <a:pt x="130771" y="330747"/>
                </a:lnTo>
                <a:lnTo>
                  <a:pt x="116784" y="287849"/>
                </a:lnTo>
                <a:lnTo>
                  <a:pt x="103540" y="244854"/>
                </a:lnTo>
                <a:lnTo>
                  <a:pt x="97904" y="233308"/>
                </a:lnTo>
                <a:lnTo>
                  <a:pt x="92499" y="221763"/>
                </a:lnTo>
                <a:lnTo>
                  <a:pt x="87267" y="210218"/>
                </a:lnTo>
                <a:lnTo>
                  <a:pt x="82150" y="198674"/>
                </a:lnTo>
                <a:lnTo>
                  <a:pt x="72026" y="175585"/>
                </a:lnTo>
                <a:lnTo>
                  <a:pt x="66903" y="164040"/>
                </a:lnTo>
                <a:lnTo>
                  <a:pt x="61661" y="152496"/>
                </a:lnTo>
                <a:lnTo>
                  <a:pt x="56243" y="140950"/>
                </a:lnTo>
                <a:lnTo>
                  <a:pt x="50962" y="130148"/>
                </a:lnTo>
                <a:lnTo>
                  <a:pt x="46002" y="118644"/>
                </a:lnTo>
                <a:lnTo>
                  <a:pt x="27604" y="71183"/>
                </a:lnTo>
                <a:lnTo>
                  <a:pt x="18719" y="47138"/>
                </a:lnTo>
                <a:lnTo>
                  <a:pt x="14216" y="35176"/>
                </a:lnTo>
                <a:lnTo>
                  <a:pt x="9622" y="23305"/>
                </a:lnTo>
                <a:lnTo>
                  <a:pt x="4896" y="11567"/>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1" name="bk object 41"/>
          <p:cNvSpPr/>
          <p:nvPr/>
        </p:nvSpPr>
        <p:spPr>
          <a:xfrm>
            <a:off x="0" y="0"/>
            <a:ext cx="182880" cy="6858000"/>
          </a:xfrm>
          <a:custGeom>
            <a:avLst/>
            <a:gdLst/>
            <a:ahLst/>
            <a:cxnLst/>
            <a:rect l="l" t="t" r="r" b="b"/>
            <a:pathLst>
              <a:path w="182880" h="6858000">
                <a:moveTo>
                  <a:pt x="0" y="6858062"/>
                </a:moveTo>
                <a:lnTo>
                  <a:pt x="182880" y="6858062"/>
                </a:lnTo>
                <a:lnTo>
                  <a:pt x="182880" y="62"/>
                </a:lnTo>
                <a:lnTo>
                  <a:pt x="0" y="62"/>
                </a:lnTo>
                <a:lnTo>
                  <a:pt x="0" y="6858062"/>
                </a:lnTo>
              </a:path>
            </a:pathLst>
          </a:custGeom>
          <a:solidFill>
            <a:srgbClr val="2D5269"/>
          </a:solidFill>
        </p:spPr>
        <p:txBody>
          <a:bodyPr wrap="square" lIns="0" tIns="0" rIns="0" bIns="0" rtlCol="0"/>
          <a:lstStyle/>
          <a:p>
            <a:pPr defTabSz="914400"/>
            <a:endParaRPr>
              <a:solidFill>
                <a:prstClr val="black"/>
              </a:solidFill>
            </a:endParaRPr>
          </a:p>
        </p:txBody>
      </p:sp>
      <p:sp>
        <p:nvSpPr>
          <p:cNvPr id="42" name="bk object 42"/>
          <p:cNvSpPr/>
          <p:nvPr/>
        </p:nvSpPr>
        <p:spPr>
          <a:xfrm>
            <a:off x="0" y="713358"/>
            <a:ext cx="1588770" cy="512445"/>
          </a:xfrm>
          <a:custGeom>
            <a:avLst/>
            <a:gdLst/>
            <a:ahLst/>
            <a:cxnLst/>
            <a:rect l="l" t="t" r="r" b="b"/>
            <a:pathLst>
              <a:path w="1588770" h="512444">
                <a:moveTo>
                  <a:pt x="4276" y="0"/>
                </a:moveTo>
                <a:lnTo>
                  <a:pt x="0" y="508635"/>
                </a:lnTo>
                <a:lnTo>
                  <a:pt x="1244422" y="512190"/>
                </a:lnTo>
                <a:lnTo>
                  <a:pt x="1344295" y="512190"/>
                </a:lnTo>
                <a:lnTo>
                  <a:pt x="1348994" y="507364"/>
                </a:lnTo>
                <a:lnTo>
                  <a:pt x="1350518" y="505840"/>
                </a:lnTo>
                <a:lnTo>
                  <a:pt x="1353947" y="502665"/>
                </a:lnTo>
                <a:lnTo>
                  <a:pt x="1581912" y="271399"/>
                </a:lnTo>
                <a:lnTo>
                  <a:pt x="1587362" y="263889"/>
                </a:lnTo>
                <a:lnTo>
                  <a:pt x="1588476" y="253249"/>
                </a:lnTo>
                <a:lnTo>
                  <a:pt x="1581912" y="242569"/>
                </a:lnTo>
                <a:lnTo>
                  <a:pt x="1353947" y="11429"/>
                </a:lnTo>
                <a:lnTo>
                  <a:pt x="1348994" y="11429"/>
                </a:lnTo>
                <a:lnTo>
                  <a:pt x="1348994" y="6603"/>
                </a:lnTo>
                <a:lnTo>
                  <a:pt x="1344295" y="6603"/>
                </a:lnTo>
                <a:lnTo>
                  <a:pt x="1339469" y="1777"/>
                </a:lnTo>
                <a:lnTo>
                  <a:pt x="1244422" y="1777"/>
                </a:lnTo>
                <a:lnTo>
                  <a:pt x="4276" y="0"/>
                </a:lnTo>
                <a:close/>
              </a:path>
            </a:pathLst>
          </a:custGeom>
          <a:solidFill>
            <a:srgbClr val="353535"/>
          </a:solidFill>
        </p:spPr>
        <p:txBody>
          <a:bodyPr wrap="square" lIns="0" tIns="0" rIns="0" bIns="0" rtlCol="0"/>
          <a:lstStyle/>
          <a:p>
            <a:pPr defTabSz="914400"/>
            <a:endParaRPr>
              <a:solidFill>
                <a:prstClr val="black"/>
              </a:solidFill>
            </a:endParaRPr>
          </a:p>
        </p:txBody>
      </p:sp>
      <p:sp>
        <p:nvSpPr>
          <p:cNvPr id="2" name="Holder 2"/>
          <p:cNvSpPr>
            <a:spLocks noGrp="1"/>
          </p:cNvSpPr>
          <p:nvPr>
            <p:ph type="title"/>
          </p:nvPr>
        </p:nvSpPr>
        <p:spPr/>
        <p:txBody>
          <a:bodyPr lIns="0" tIns="0" rIns="0" bIns="0"/>
          <a:lstStyle>
            <a:lvl1pPr>
              <a:defRPr sz="3600" b="0" i="0">
                <a:solidFill>
                  <a:srgbClr val="178DBA"/>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000" b="1" i="0">
                <a:solidFill>
                  <a:srgbClr val="FF0000"/>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86747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6859778"/>
          </a:xfrm>
          <a:prstGeom prst="rect">
            <a:avLst/>
          </a:prstGeom>
          <a:blipFill>
            <a:blip r:embed="rId2" cstate="print"/>
            <a:stretch>
              <a:fillRect/>
            </a:stretch>
          </a:blipFill>
        </p:spPr>
        <p:txBody>
          <a:bodyPr wrap="square" lIns="0" tIns="0" rIns="0" bIns="0" rtlCol="0"/>
          <a:lstStyle/>
          <a:p>
            <a:pPr defTabSz="914400"/>
            <a:endParaRPr>
              <a:solidFill>
                <a:prstClr val="black"/>
              </a:solidFill>
            </a:endParaRPr>
          </a:p>
        </p:txBody>
      </p:sp>
      <p:sp>
        <p:nvSpPr>
          <p:cNvPr id="17" name="bk object 17"/>
          <p:cNvSpPr/>
          <p:nvPr/>
        </p:nvSpPr>
        <p:spPr>
          <a:xfrm>
            <a:off x="0" y="2579242"/>
            <a:ext cx="100965" cy="622300"/>
          </a:xfrm>
          <a:custGeom>
            <a:avLst/>
            <a:gdLst/>
            <a:ahLst/>
            <a:cxnLst/>
            <a:rect l="l" t="t" r="r" b="b"/>
            <a:pathLst>
              <a:path w="100965" h="622300">
                <a:moveTo>
                  <a:pt x="0" y="0"/>
                </a:moveTo>
                <a:lnTo>
                  <a:pt x="0" y="160002"/>
                </a:lnTo>
                <a:lnTo>
                  <a:pt x="4148" y="179945"/>
                </a:lnTo>
                <a:lnTo>
                  <a:pt x="12637" y="220016"/>
                </a:lnTo>
                <a:lnTo>
                  <a:pt x="21359" y="260312"/>
                </a:lnTo>
                <a:lnTo>
                  <a:pt x="30287" y="300808"/>
                </a:lnTo>
                <a:lnTo>
                  <a:pt x="39394" y="341477"/>
                </a:lnTo>
                <a:lnTo>
                  <a:pt x="53327" y="402746"/>
                </a:lnTo>
                <a:lnTo>
                  <a:pt x="62759" y="443730"/>
                </a:lnTo>
                <a:lnTo>
                  <a:pt x="77053" y="505347"/>
                </a:lnTo>
                <a:lnTo>
                  <a:pt x="91440" y="567055"/>
                </a:lnTo>
                <a:lnTo>
                  <a:pt x="92100" y="579582"/>
                </a:lnTo>
                <a:lnTo>
                  <a:pt x="93864" y="592109"/>
                </a:lnTo>
                <a:lnTo>
                  <a:pt x="96406" y="604636"/>
                </a:lnTo>
                <a:lnTo>
                  <a:pt x="99398" y="617163"/>
                </a:lnTo>
                <a:lnTo>
                  <a:pt x="100584" y="621919"/>
                </a:lnTo>
                <a:lnTo>
                  <a:pt x="99245" y="608921"/>
                </a:lnTo>
                <a:lnTo>
                  <a:pt x="97968" y="595986"/>
                </a:lnTo>
                <a:lnTo>
                  <a:pt x="94440" y="557482"/>
                </a:lnTo>
                <a:lnTo>
                  <a:pt x="86037" y="455810"/>
                </a:lnTo>
                <a:lnTo>
                  <a:pt x="83867" y="430323"/>
                </a:lnTo>
                <a:lnTo>
                  <a:pt x="80339" y="391819"/>
                </a:lnTo>
                <a:lnTo>
                  <a:pt x="73642" y="348021"/>
                </a:lnTo>
                <a:lnTo>
                  <a:pt x="69622" y="330089"/>
                </a:lnTo>
                <a:lnTo>
                  <a:pt x="57864" y="275927"/>
                </a:lnTo>
                <a:lnTo>
                  <a:pt x="42635" y="202994"/>
                </a:lnTo>
                <a:lnTo>
                  <a:pt x="27515" y="129455"/>
                </a:lnTo>
                <a:lnTo>
                  <a:pt x="19859" y="92531"/>
                </a:lnTo>
                <a:lnTo>
                  <a:pt x="15983" y="74043"/>
                </a:lnTo>
                <a:lnTo>
                  <a:pt x="12066" y="55542"/>
                </a:lnTo>
                <a:lnTo>
                  <a:pt x="8101" y="37032"/>
                </a:lnTo>
                <a:lnTo>
                  <a:pt x="4081" y="18516"/>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8" name="bk object 18"/>
          <p:cNvSpPr/>
          <p:nvPr/>
        </p:nvSpPr>
        <p:spPr>
          <a:xfrm>
            <a:off x="128015" y="3155442"/>
            <a:ext cx="648970" cy="2323465"/>
          </a:xfrm>
          <a:custGeom>
            <a:avLst/>
            <a:gdLst/>
            <a:ahLst/>
            <a:cxnLst/>
            <a:rect l="l" t="t" r="r" b="b"/>
            <a:pathLst>
              <a:path w="648970" h="2323465">
                <a:moveTo>
                  <a:pt x="0" y="0"/>
                </a:moveTo>
                <a:lnTo>
                  <a:pt x="25044" y="253389"/>
                </a:lnTo>
                <a:lnTo>
                  <a:pt x="44590" y="348250"/>
                </a:lnTo>
                <a:lnTo>
                  <a:pt x="61500" y="415315"/>
                </a:lnTo>
                <a:lnTo>
                  <a:pt x="78564" y="482364"/>
                </a:lnTo>
                <a:lnTo>
                  <a:pt x="95787" y="549390"/>
                </a:lnTo>
                <a:lnTo>
                  <a:pt x="113178" y="616388"/>
                </a:lnTo>
                <a:lnTo>
                  <a:pt x="130743" y="683350"/>
                </a:lnTo>
                <a:lnTo>
                  <a:pt x="148489" y="750270"/>
                </a:lnTo>
                <a:lnTo>
                  <a:pt x="166422" y="817140"/>
                </a:lnTo>
                <a:lnTo>
                  <a:pt x="184550" y="883954"/>
                </a:lnTo>
                <a:lnTo>
                  <a:pt x="202880" y="950706"/>
                </a:lnTo>
                <a:lnTo>
                  <a:pt x="221419" y="1017388"/>
                </a:lnTo>
                <a:lnTo>
                  <a:pt x="240174" y="1083993"/>
                </a:lnTo>
                <a:lnTo>
                  <a:pt x="259151" y="1150516"/>
                </a:lnTo>
                <a:lnTo>
                  <a:pt x="278357" y="1216949"/>
                </a:lnTo>
                <a:lnTo>
                  <a:pt x="297800" y="1283285"/>
                </a:lnTo>
                <a:lnTo>
                  <a:pt x="317486" y="1349518"/>
                </a:lnTo>
                <a:lnTo>
                  <a:pt x="337423" y="1415641"/>
                </a:lnTo>
                <a:lnTo>
                  <a:pt x="357617" y="1481646"/>
                </a:lnTo>
                <a:lnTo>
                  <a:pt x="378075" y="1547529"/>
                </a:lnTo>
                <a:lnTo>
                  <a:pt x="398805" y="1613281"/>
                </a:lnTo>
                <a:lnTo>
                  <a:pt x="434422" y="1721204"/>
                </a:lnTo>
                <a:lnTo>
                  <a:pt x="458079" y="1792305"/>
                </a:lnTo>
                <a:lnTo>
                  <a:pt x="481982" y="1863520"/>
                </a:lnTo>
                <a:lnTo>
                  <a:pt x="506080" y="1934552"/>
                </a:lnTo>
                <a:lnTo>
                  <a:pt x="530429" y="2005428"/>
                </a:lnTo>
                <a:lnTo>
                  <a:pt x="555083" y="2076178"/>
                </a:lnTo>
                <a:lnTo>
                  <a:pt x="580099" y="2146829"/>
                </a:lnTo>
                <a:lnTo>
                  <a:pt x="605533" y="2217410"/>
                </a:lnTo>
                <a:lnTo>
                  <a:pt x="631440" y="2287948"/>
                </a:lnTo>
                <a:lnTo>
                  <a:pt x="644588" y="2323211"/>
                </a:lnTo>
                <a:lnTo>
                  <a:pt x="644736" y="2284767"/>
                </a:lnTo>
                <a:lnTo>
                  <a:pt x="644940" y="2272273"/>
                </a:lnTo>
                <a:lnTo>
                  <a:pt x="647403" y="2222109"/>
                </a:lnTo>
                <a:lnTo>
                  <a:pt x="648596" y="2209188"/>
                </a:lnTo>
                <a:lnTo>
                  <a:pt x="637591" y="2178580"/>
                </a:lnTo>
                <a:lnTo>
                  <a:pt x="615764" y="2117421"/>
                </a:lnTo>
                <a:lnTo>
                  <a:pt x="594183" y="2056328"/>
                </a:lnTo>
                <a:lnTo>
                  <a:pt x="572852" y="1995295"/>
                </a:lnTo>
                <a:lnTo>
                  <a:pt x="551774" y="1934316"/>
                </a:lnTo>
                <a:lnTo>
                  <a:pt x="530954" y="1873382"/>
                </a:lnTo>
                <a:lnTo>
                  <a:pt x="510395" y="1812488"/>
                </a:lnTo>
                <a:lnTo>
                  <a:pt x="490101" y="1751626"/>
                </a:lnTo>
                <a:lnTo>
                  <a:pt x="470076" y="1690788"/>
                </a:lnTo>
                <a:lnTo>
                  <a:pt x="450323" y="1629969"/>
                </a:lnTo>
                <a:lnTo>
                  <a:pt x="440550" y="1599565"/>
                </a:lnTo>
                <a:lnTo>
                  <a:pt x="415019" y="1520668"/>
                </a:lnTo>
                <a:lnTo>
                  <a:pt x="389899" y="1441637"/>
                </a:lnTo>
                <a:lnTo>
                  <a:pt x="365182" y="1362476"/>
                </a:lnTo>
                <a:lnTo>
                  <a:pt x="340862" y="1283187"/>
                </a:lnTo>
                <a:lnTo>
                  <a:pt x="316932" y="1203775"/>
                </a:lnTo>
                <a:lnTo>
                  <a:pt x="293384" y="1124242"/>
                </a:lnTo>
                <a:lnTo>
                  <a:pt x="270213" y="1044592"/>
                </a:lnTo>
                <a:lnTo>
                  <a:pt x="247410" y="964829"/>
                </a:lnTo>
                <a:lnTo>
                  <a:pt x="224968" y="884954"/>
                </a:lnTo>
                <a:lnTo>
                  <a:pt x="202882" y="804973"/>
                </a:lnTo>
                <a:lnTo>
                  <a:pt x="181143" y="724888"/>
                </a:lnTo>
                <a:lnTo>
                  <a:pt x="159746" y="644702"/>
                </a:lnTo>
                <a:lnTo>
                  <a:pt x="138682" y="564419"/>
                </a:lnTo>
                <a:lnTo>
                  <a:pt x="117945" y="484043"/>
                </a:lnTo>
                <a:lnTo>
                  <a:pt x="97528" y="403576"/>
                </a:lnTo>
                <a:lnTo>
                  <a:pt x="77424" y="323021"/>
                </a:lnTo>
                <a:lnTo>
                  <a:pt x="57627" y="242383"/>
                </a:lnTo>
                <a:lnTo>
                  <a:pt x="38128" y="161665"/>
                </a:lnTo>
                <a:lnTo>
                  <a:pt x="18921" y="8086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9" name="bk object 19"/>
          <p:cNvSpPr/>
          <p:nvPr/>
        </p:nvSpPr>
        <p:spPr>
          <a:xfrm>
            <a:off x="804672" y="5457545"/>
            <a:ext cx="607695" cy="1400810"/>
          </a:xfrm>
          <a:custGeom>
            <a:avLst/>
            <a:gdLst/>
            <a:ahLst/>
            <a:cxnLst/>
            <a:rect l="l" t="t" r="r" b="b"/>
            <a:pathLst>
              <a:path w="607694" h="1400809">
                <a:moveTo>
                  <a:pt x="1651" y="0"/>
                </a:moveTo>
                <a:lnTo>
                  <a:pt x="353" y="48877"/>
                </a:lnTo>
                <a:lnTo>
                  <a:pt x="0" y="126974"/>
                </a:lnTo>
                <a:lnTo>
                  <a:pt x="14689" y="165626"/>
                </a:lnTo>
                <a:lnTo>
                  <a:pt x="29515" y="204205"/>
                </a:lnTo>
                <a:lnTo>
                  <a:pt x="44472" y="242714"/>
                </a:lnTo>
                <a:lnTo>
                  <a:pt x="59559" y="281151"/>
                </a:lnTo>
                <a:lnTo>
                  <a:pt x="74770" y="319518"/>
                </a:lnTo>
                <a:lnTo>
                  <a:pt x="90103" y="357814"/>
                </a:lnTo>
                <a:lnTo>
                  <a:pt x="105555" y="396039"/>
                </a:lnTo>
                <a:lnTo>
                  <a:pt x="121121" y="434193"/>
                </a:lnTo>
                <a:lnTo>
                  <a:pt x="136798" y="472277"/>
                </a:lnTo>
                <a:lnTo>
                  <a:pt x="152584" y="510291"/>
                </a:lnTo>
                <a:lnTo>
                  <a:pt x="168473" y="548234"/>
                </a:lnTo>
                <a:lnTo>
                  <a:pt x="184464" y="586108"/>
                </a:lnTo>
                <a:lnTo>
                  <a:pt x="200552" y="623911"/>
                </a:lnTo>
                <a:lnTo>
                  <a:pt x="216734" y="661645"/>
                </a:lnTo>
                <a:lnTo>
                  <a:pt x="233007" y="699309"/>
                </a:lnTo>
                <a:lnTo>
                  <a:pt x="249367" y="736903"/>
                </a:lnTo>
                <a:lnTo>
                  <a:pt x="265810" y="774428"/>
                </a:lnTo>
                <a:lnTo>
                  <a:pt x="282334" y="811883"/>
                </a:lnTo>
                <a:lnTo>
                  <a:pt x="298934" y="849270"/>
                </a:lnTo>
                <a:lnTo>
                  <a:pt x="315607" y="886587"/>
                </a:lnTo>
                <a:lnTo>
                  <a:pt x="339549" y="939062"/>
                </a:lnTo>
                <a:lnTo>
                  <a:pt x="363992" y="991536"/>
                </a:lnTo>
                <a:lnTo>
                  <a:pt x="388882" y="1044009"/>
                </a:lnTo>
                <a:lnTo>
                  <a:pt x="414161" y="1096482"/>
                </a:lnTo>
                <a:lnTo>
                  <a:pt x="439774" y="1148955"/>
                </a:lnTo>
                <a:lnTo>
                  <a:pt x="478694" y="1227663"/>
                </a:lnTo>
                <a:lnTo>
                  <a:pt x="504893" y="1280135"/>
                </a:lnTo>
                <a:lnTo>
                  <a:pt x="565391" y="1400453"/>
                </a:lnTo>
                <a:lnTo>
                  <a:pt x="607287" y="1400453"/>
                </a:lnTo>
                <a:lnTo>
                  <a:pt x="546662" y="1276614"/>
                </a:lnTo>
                <a:lnTo>
                  <a:pt x="520466" y="1222635"/>
                </a:lnTo>
                <a:lnTo>
                  <a:pt x="494460" y="1168560"/>
                </a:lnTo>
                <a:lnTo>
                  <a:pt x="468702" y="1114361"/>
                </a:lnTo>
                <a:lnTo>
                  <a:pt x="443249" y="1060009"/>
                </a:lnTo>
                <a:lnTo>
                  <a:pt x="418157" y="1005478"/>
                </a:lnTo>
                <a:lnTo>
                  <a:pt x="393482" y="950740"/>
                </a:lnTo>
                <a:lnTo>
                  <a:pt x="369282" y="895767"/>
                </a:lnTo>
                <a:lnTo>
                  <a:pt x="357377" y="868185"/>
                </a:lnTo>
                <a:lnTo>
                  <a:pt x="340043" y="830176"/>
                </a:lnTo>
                <a:lnTo>
                  <a:pt x="322847" y="792098"/>
                </a:lnTo>
                <a:lnTo>
                  <a:pt x="305791" y="753951"/>
                </a:lnTo>
                <a:lnTo>
                  <a:pt x="288874" y="715736"/>
                </a:lnTo>
                <a:lnTo>
                  <a:pt x="272096" y="677451"/>
                </a:lnTo>
                <a:lnTo>
                  <a:pt x="255457" y="639097"/>
                </a:lnTo>
                <a:lnTo>
                  <a:pt x="238957" y="600675"/>
                </a:lnTo>
                <a:lnTo>
                  <a:pt x="222597" y="562183"/>
                </a:lnTo>
                <a:lnTo>
                  <a:pt x="206375" y="523622"/>
                </a:lnTo>
                <a:lnTo>
                  <a:pt x="190293" y="484992"/>
                </a:lnTo>
                <a:lnTo>
                  <a:pt x="174350" y="446293"/>
                </a:lnTo>
                <a:lnTo>
                  <a:pt x="158547" y="407525"/>
                </a:lnTo>
                <a:lnTo>
                  <a:pt x="142882" y="368688"/>
                </a:lnTo>
                <a:lnTo>
                  <a:pt x="127357" y="329782"/>
                </a:lnTo>
                <a:lnTo>
                  <a:pt x="111972" y="290807"/>
                </a:lnTo>
                <a:lnTo>
                  <a:pt x="96726" y="251763"/>
                </a:lnTo>
                <a:lnTo>
                  <a:pt x="81619" y="212649"/>
                </a:lnTo>
                <a:lnTo>
                  <a:pt x="66651" y="173467"/>
                </a:lnTo>
                <a:lnTo>
                  <a:pt x="51823" y="134215"/>
                </a:lnTo>
                <a:lnTo>
                  <a:pt x="37134" y="94894"/>
                </a:lnTo>
                <a:lnTo>
                  <a:pt x="32219" y="83492"/>
                </a:lnTo>
                <a:lnTo>
                  <a:pt x="13476" y="37044"/>
                </a:lnTo>
                <a:lnTo>
                  <a:pt x="5289" y="12653"/>
                </a:lnTo>
                <a:lnTo>
                  <a:pt x="1651"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0" name="bk object 20"/>
          <p:cNvSpPr/>
          <p:nvPr/>
        </p:nvSpPr>
        <p:spPr>
          <a:xfrm>
            <a:off x="960119" y="6503009"/>
            <a:ext cx="168275" cy="355600"/>
          </a:xfrm>
          <a:custGeom>
            <a:avLst/>
            <a:gdLst/>
            <a:ahLst/>
            <a:cxnLst/>
            <a:rect l="l" t="t" r="r" b="b"/>
            <a:pathLst>
              <a:path w="168275" h="355600">
                <a:moveTo>
                  <a:pt x="0" y="0"/>
                </a:moveTo>
                <a:lnTo>
                  <a:pt x="11415" y="37375"/>
                </a:lnTo>
                <a:lnTo>
                  <a:pt x="23140" y="74501"/>
                </a:lnTo>
                <a:lnTo>
                  <a:pt x="35202" y="111405"/>
                </a:lnTo>
                <a:lnTo>
                  <a:pt x="47630" y="148115"/>
                </a:lnTo>
                <a:lnTo>
                  <a:pt x="60453" y="184659"/>
                </a:lnTo>
                <a:lnTo>
                  <a:pt x="73698" y="221064"/>
                </a:lnTo>
                <a:lnTo>
                  <a:pt x="87394" y="257358"/>
                </a:lnTo>
                <a:lnTo>
                  <a:pt x="101569" y="293569"/>
                </a:lnTo>
                <a:lnTo>
                  <a:pt x="116252" y="329724"/>
                </a:lnTo>
                <a:lnTo>
                  <a:pt x="126853" y="354989"/>
                </a:lnTo>
                <a:lnTo>
                  <a:pt x="168214" y="354989"/>
                </a:lnTo>
                <a:lnTo>
                  <a:pt x="164580" y="347789"/>
                </a:lnTo>
                <a:lnTo>
                  <a:pt x="155531" y="329724"/>
                </a:lnTo>
                <a:lnTo>
                  <a:pt x="137618" y="293569"/>
                </a:lnTo>
                <a:lnTo>
                  <a:pt x="119928" y="257358"/>
                </a:lnTo>
                <a:lnTo>
                  <a:pt x="102433" y="221064"/>
                </a:lnTo>
                <a:lnTo>
                  <a:pt x="85105" y="184659"/>
                </a:lnTo>
                <a:lnTo>
                  <a:pt x="67917" y="148115"/>
                </a:lnTo>
                <a:lnTo>
                  <a:pt x="50840" y="111405"/>
                </a:lnTo>
                <a:lnTo>
                  <a:pt x="33847" y="74501"/>
                </a:lnTo>
                <a:lnTo>
                  <a:pt x="16909" y="37375"/>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1" name="bk object 21"/>
          <p:cNvSpPr/>
          <p:nvPr/>
        </p:nvSpPr>
        <p:spPr>
          <a:xfrm>
            <a:off x="100666" y="3201512"/>
            <a:ext cx="821690" cy="3326129"/>
          </a:xfrm>
          <a:custGeom>
            <a:avLst/>
            <a:gdLst/>
            <a:ahLst/>
            <a:cxnLst/>
            <a:rect l="l" t="t" r="r" b="b"/>
            <a:pathLst>
              <a:path w="821690" h="3326129">
                <a:moveTo>
                  <a:pt x="0" y="0"/>
                </a:moveTo>
                <a:lnTo>
                  <a:pt x="5639" y="54636"/>
                </a:lnTo>
                <a:lnTo>
                  <a:pt x="11488" y="109333"/>
                </a:lnTo>
                <a:lnTo>
                  <a:pt x="17547" y="164082"/>
                </a:lnTo>
                <a:lnTo>
                  <a:pt x="23814" y="218871"/>
                </a:lnTo>
                <a:lnTo>
                  <a:pt x="30291" y="273690"/>
                </a:lnTo>
                <a:lnTo>
                  <a:pt x="36977" y="328529"/>
                </a:lnTo>
                <a:lnTo>
                  <a:pt x="43871" y="383377"/>
                </a:lnTo>
                <a:lnTo>
                  <a:pt x="50975" y="438224"/>
                </a:lnTo>
                <a:lnTo>
                  <a:pt x="58287" y="493059"/>
                </a:lnTo>
                <a:lnTo>
                  <a:pt x="65808" y="547872"/>
                </a:lnTo>
                <a:lnTo>
                  <a:pt x="73538" y="602652"/>
                </a:lnTo>
                <a:lnTo>
                  <a:pt x="81477" y="657390"/>
                </a:lnTo>
                <a:lnTo>
                  <a:pt x="89623" y="712074"/>
                </a:lnTo>
                <a:lnTo>
                  <a:pt x="97979" y="766693"/>
                </a:lnTo>
                <a:lnTo>
                  <a:pt x="106542" y="821239"/>
                </a:lnTo>
                <a:lnTo>
                  <a:pt x="115388" y="876147"/>
                </a:lnTo>
                <a:lnTo>
                  <a:pt x="124294" y="930065"/>
                </a:lnTo>
                <a:lnTo>
                  <a:pt x="133482" y="984324"/>
                </a:lnTo>
                <a:lnTo>
                  <a:pt x="142878" y="1038467"/>
                </a:lnTo>
                <a:lnTo>
                  <a:pt x="152482" y="1092484"/>
                </a:lnTo>
                <a:lnTo>
                  <a:pt x="165207" y="1162975"/>
                </a:lnTo>
                <a:lnTo>
                  <a:pt x="178415" y="1233328"/>
                </a:lnTo>
                <a:lnTo>
                  <a:pt x="192101" y="1303541"/>
                </a:lnTo>
                <a:lnTo>
                  <a:pt x="206262" y="1373616"/>
                </a:lnTo>
                <a:lnTo>
                  <a:pt x="220895" y="1443551"/>
                </a:lnTo>
                <a:lnTo>
                  <a:pt x="235995" y="1513347"/>
                </a:lnTo>
                <a:lnTo>
                  <a:pt x="251561" y="1583004"/>
                </a:lnTo>
                <a:lnTo>
                  <a:pt x="267587" y="1652521"/>
                </a:lnTo>
                <a:lnTo>
                  <a:pt x="284071" y="1721900"/>
                </a:lnTo>
                <a:lnTo>
                  <a:pt x="301010" y="1791139"/>
                </a:lnTo>
                <a:lnTo>
                  <a:pt x="318399" y="1860239"/>
                </a:lnTo>
                <a:lnTo>
                  <a:pt x="336236" y="1929200"/>
                </a:lnTo>
                <a:lnTo>
                  <a:pt x="354517" y="1998021"/>
                </a:lnTo>
                <a:lnTo>
                  <a:pt x="373238" y="2066703"/>
                </a:lnTo>
                <a:lnTo>
                  <a:pt x="392396" y="2135246"/>
                </a:lnTo>
                <a:lnTo>
                  <a:pt x="411987" y="2203649"/>
                </a:lnTo>
                <a:lnTo>
                  <a:pt x="432009" y="2271913"/>
                </a:lnTo>
                <a:lnTo>
                  <a:pt x="452457" y="2340038"/>
                </a:lnTo>
                <a:lnTo>
                  <a:pt x="473329" y="2408023"/>
                </a:lnTo>
                <a:lnTo>
                  <a:pt x="494620" y="2475869"/>
                </a:lnTo>
                <a:lnTo>
                  <a:pt x="517086" y="2543515"/>
                </a:lnTo>
                <a:lnTo>
                  <a:pt x="540078" y="2610883"/>
                </a:lnTo>
                <a:lnTo>
                  <a:pt x="563568" y="2677976"/>
                </a:lnTo>
                <a:lnTo>
                  <a:pt x="587530" y="2744791"/>
                </a:lnTo>
                <a:lnTo>
                  <a:pt x="611936" y="2811330"/>
                </a:lnTo>
                <a:lnTo>
                  <a:pt x="636758" y="2877592"/>
                </a:lnTo>
                <a:lnTo>
                  <a:pt x="661968" y="2943578"/>
                </a:lnTo>
                <a:lnTo>
                  <a:pt x="687539" y="3009287"/>
                </a:lnTo>
                <a:lnTo>
                  <a:pt x="713444" y="3074720"/>
                </a:lnTo>
                <a:lnTo>
                  <a:pt x="739654" y="3139876"/>
                </a:lnTo>
                <a:lnTo>
                  <a:pt x="755002" y="3175182"/>
                </a:lnTo>
                <a:lnTo>
                  <a:pt x="795937" y="3267376"/>
                </a:lnTo>
                <a:lnTo>
                  <a:pt x="806170" y="3290538"/>
                </a:lnTo>
                <a:lnTo>
                  <a:pt x="811329" y="3302305"/>
                </a:lnTo>
                <a:lnTo>
                  <a:pt x="816430" y="3314014"/>
                </a:lnTo>
                <a:lnTo>
                  <a:pt x="821519" y="3325783"/>
                </a:lnTo>
                <a:lnTo>
                  <a:pt x="817148" y="3313951"/>
                </a:lnTo>
                <a:lnTo>
                  <a:pt x="813413" y="3302206"/>
                </a:lnTo>
                <a:lnTo>
                  <a:pt x="810179" y="3290367"/>
                </a:lnTo>
                <a:lnTo>
                  <a:pt x="807231" y="3277912"/>
                </a:lnTo>
                <a:lnTo>
                  <a:pt x="804441" y="3264650"/>
                </a:lnTo>
                <a:lnTo>
                  <a:pt x="800620" y="3252304"/>
                </a:lnTo>
                <a:lnTo>
                  <a:pt x="789677" y="3215292"/>
                </a:lnTo>
                <a:lnTo>
                  <a:pt x="779512" y="3178316"/>
                </a:lnTo>
                <a:lnTo>
                  <a:pt x="770122" y="3141367"/>
                </a:lnTo>
                <a:lnTo>
                  <a:pt x="758810" y="3092130"/>
                </a:lnTo>
                <a:lnTo>
                  <a:pt x="748899" y="3043038"/>
                </a:lnTo>
                <a:lnTo>
                  <a:pt x="737180" y="3013989"/>
                </a:lnTo>
                <a:lnTo>
                  <a:pt x="714143" y="2955890"/>
                </a:lnTo>
                <a:lnTo>
                  <a:pt x="691618" y="2897792"/>
                </a:lnTo>
                <a:lnTo>
                  <a:pt x="669578" y="2839692"/>
                </a:lnTo>
                <a:lnTo>
                  <a:pt x="647995" y="2781593"/>
                </a:lnTo>
                <a:lnTo>
                  <a:pt x="626842" y="2723494"/>
                </a:lnTo>
                <a:lnTo>
                  <a:pt x="606090" y="2665393"/>
                </a:lnTo>
                <a:lnTo>
                  <a:pt x="585713" y="2607293"/>
                </a:lnTo>
                <a:lnTo>
                  <a:pt x="565682" y="2549192"/>
                </a:lnTo>
                <a:lnTo>
                  <a:pt x="545970" y="2491090"/>
                </a:lnTo>
                <a:lnTo>
                  <a:pt x="514276" y="2394844"/>
                </a:lnTo>
                <a:lnTo>
                  <a:pt x="492809" y="2327448"/>
                </a:lnTo>
                <a:lnTo>
                  <a:pt x="471820" y="2259858"/>
                </a:lnTo>
                <a:lnTo>
                  <a:pt x="451306" y="2192082"/>
                </a:lnTo>
                <a:lnTo>
                  <a:pt x="431264" y="2124125"/>
                </a:lnTo>
                <a:lnTo>
                  <a:pt x="411689" y="2055995"/>
                </a:lnTo>
                <a:lnTo>
                  <a:pt x="392580" y="1987700"/>
                </a:lnTo>
                <a:lnTo>
                  <a:pt x="373931" y="1919245"/>
                </a:lnTo>
                <a:lnTo>
                  <a:pt x="355740" y="1850638"/>
                </a:lnTo>
                <a:lnTo>
                  <a:pt x="338004" y="1781886"/>
                </a:lnTo>
                <a:lnTo>
                  <a:pt x="320718" y="1712995"/>
                </a:lnTo>
                <a:lnTo>
                  <a:pt x="303879" y="1643974"/>
                </a:lnTo>
                <a:lnTo>
                  <a:pt x="287484" y="1574828"/>
                </a:lnTo>
                <a:lnTo>
                  <a:pt x="271529" y="1505565"/>
                </a:lnTo>
                <a:lnTo>
                  <a:pt x="256012" y="1436191"/>
                </a:lnTo>
                <a:lnTo>
                  <a:pt x="240927" y="1366714"/>
                </a:lnTo>
                <a:lnTo>
                  <a:pt x="226273" y="1297141"/>
                </a:lnTo>
                <a:lnTo>
                  <a:pt x="212045" y="1227478"/>
                </a:lnTo>
                <a:lnTo>
                  <a:pt x="198240" y="1157732"/>
                </a:lnTo>
                <a:lnTo>
                  <a:pt x="184854" y="1087912"/>
                </a:lnTo>
                <a:lnTo>
                  <a:pt x="177294" y="1045682"/>
                </a:lnTo>
                <a:lnTo>
                  <a:pt x="169868" y="1003387"/>
                </a:lnTo>
                <a:lnTo>
                  <a:pt x="162575" y="961031"/>
                </a:lnTo>
                <a:lnTo>
                  <a:pt x="155410" y="918616"/>
                </a:lnTo>
                <a:lnTo>
                  <a:pt x="148297" y="875699"/>
                </a:lnTo>
                <a:lnTo>
                  <a:pt x="141452" y="833626"/>
                </a:lnTo>
                <a:lnTo>
                  <a:pt x="134651" y="791057"/>
                </a:lnTo>
                <a:lnTo>
                  <a:pt x="127965" y="748444"/>
                </a:lnTo>
                <a:lnTo>
                  <a:pt x="121390" y="705789"/>
                </a:lnTo>
                <a:lnTo>
                  <a:pt x="114923" y="663097"/>
                </a:lnTo>
                <a:lnTo>
                  <a:pt x="108560" y="620370"/>
                </a:lnTo>
                <a:lnTo>
                  <a:pt x="102298" y="577612"/>
                </a:lnTo>
                <a:lnTo>
                  <a:pt x="96132" y="534827"/>
                </a:lnTo>
                <a:lnTo>
                  <a:pt x="90061" y="492018"/>
                </a:lnTo>
                <a:lnTo>
                  <a:pt x="84079" y="449189"/>
                </a:lnTo>
                <a:lnTo>
                  <a:pt x="78184" y="406342"/>
                </a:lnTo>
                <a:lnTo>
                  <a:pt x="72373" y="363482"/>
                </a:lnTo>
                <a:lnTo>
                  <a:pt x="66641" y="320611"/>
                </a:lnTo>
                <a:lnTo>
                  <a:pt x="60986" y="277734"/>
                </a:lnTo>
                <a:lnTo>
                  <a:pt x="55403" y="234853"/>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2" name="bk object 22"/>
          <p:cNvSpPr/>
          <p:nvPr/>
        </p:nvSpPr>
        <p:spPr>
          <a:xfrm>
            <a:off x="22205" y="228600"/>
            <a:ext cx="106045" cy="2927350"/>
          </a:xfrm>
          <a:custGeom>
            <a:avLst/>
            <a:gdLst/>
            <a:ahLst/>
            <a:cxnLst/>
            <a:rect l="l" t="t" r="r" b="b"/>
            <a:pathLst>
              <a:path w="106045" h="2927350">
                <a:moveTo>
                  <a:pt x="67644" y="0"/>
                </a:moveTo>
                <a:lnTo>
                  <a:pt x="53331" y="0"/>
                </a:lnTo>
                <a:lnTo>
                  <a:pt x="48417" y="62202"/>
                </a:lnTo>
                <a:lnTo>
                  <a:pt x="43796" y="124341"/>
                </a:lnTo>
                <a:lnTo>
                  <a:pt x="39459" y="186423"/>
                </a:lnTo>
                <a:lnTo>
                  <a:pt x="35397" y="248455"/>
                </a:lnTo>
                <a:lnTo>
                  <a:pt x="31601" y="310445"/>
                </a:lnTo>
                <a:lnTo>
                  <a:pt x="28060" y="372399"/>
                </a:lnTo>
                <a:lnTo>
                  <a:pt x="24767" y="434325"/>
                </a:lnTo>
                <a:lnTo>
                  <a:pt x="21714" y="496228"/>
                </a:lnTo>
                <a:lnTo>
                  <a:pt x="18891" y="558117"/>
                </a:lnTo>
                <a:lnTo>
                  <a:pt x="16290" y="619998"/>
                </a:lnTo>
                <a:lnTo>
                  <a:pt x="13904" y="681877"/>
                </a:lnTo>
                <a:lnTo>
                  <a:pt x="11725" y="743763"/>
                </a:lnTo>
                <a:lnTo>
                  <a:pt x="9746" y="805662"/>
                </a:lnTo>
                <a:lnTo>
                  <a:pt x="7958" y="867581"/>
                </a:lnTo>
                <a:lnTo>
                  <a:pt x="6354" y="929526"/>
                </a:lnTo>
                <a:lnTo>
                  <a:pt x="4928" y="991506"/>
                </a:lnTo>
                <a:lnTo>
                  <a:pt x="3672" y="1053526"/>
                </a:lnTo>
                <a:lnTo>
                  <a:pt x="2579" y="1115594"/>
                </a:lnTo>
                <a:lnTo>
                  <a:pt x="1641" y="1177716"/>
                </a:lnTo>
                <a:lnTo>
                  <a:pt x="854" y="1239901"/>
                </a:lnTo>
                <a:lnTo>
                  <a:pt x="282" y="1311076"/>
                </a:lnTo>
                <a:lnTo>
                  <a:pt x="0" y="1382186"/>
                </a:lnTo>
                <a:lnTo>
                  <a:pt x="11" y="1453249"/>
                </a:lnTo>
                <a:lnTo>
                  <a:pt x="319" y="1524261"/>
                </a:lnTo>
                <a:lnTo>
                  <a:pt x="928" y="1595231"/>
                </a:lnTo>
                <a:lnTo>
                  <a:pt x="1841" y="1666166"/>
                </a:lnTo>
                <a:lnTo>
                  <a:pt x="3062" y="1737075"/>
                </a:lnTo>
                <a:lnTo>
                  <a:pt x="4594" y="1807962"/>
                </a:lnTo>
                <a:lnTo>
                  <a:pt x="6440" y="1878836"/>
                </a:lnTo>
                <a:lnTo>
                  <a:pt x="8606" y="1949703"/>
                </a:lnTo>
                <a:lnTo>
                  <a:pt x="11093" y="2020571"/>
                </a:lnTo>
                <a:lnTo>
                  <a:pt x="13906" y="2091445"/>
                </a:lnTo>
                <a:lnTo>
                  <a:pt x="17048" y="2162332"/>
                </a:lnTo>
                <a:lnTo>
                  <a:pt x="20523" y="2233241"/>
                </a:lnTo>
                <a:lnTo>
                  <a:pt x="24335" y="2304176"/>
                </a:lnTo>
                <a:lnTo>
                  <a:pt x="28486" y="2375146"/>
                </a:lnTo>
                <a:lnTo>
                  <a:pt x="32980" y="2446158"/>
                </a:lnTo>
                <a:lnTo>
                  <a:pt x="37822" y="2517217"/>
                </a:lnTo>
                <a:lnTo>
                  <a:pt x="43015" y="2588331"/>
                </a:lnTo>
                <a:lnTo>
                  <a:pt x="48561" y="2659507"/>
                </a:lnTo>
                <a:lnTo>
                  <a:pt x="51141" y="2672147"/>
                </a:lnTo>
                <a:lnTo>
                  <a:pt x="52568" y="2684810"/>
                </a:lnTo>
                <a:lnTo>
                  <a:pt x="53183" y="2697476"/>
                </a:lnTo>
                <a:lnTo>
                  <a:pt x="53328" y="2710127"/>
                </a:lnTo>
                <a:lnTo>
                  <a:pt x="55996" y="2722740"/>
                </a:lnTo>
                <a:lnTo>
                  <a:pt x="64509" y="2760068"/>
                </a:lnTo>
                <a:lnTo>
                  <a:pt x="82652" y="2833576"/>
                </a:lnTo>
                <a:lnTo>
                  <a:pt x="85670" y="2845826"/>
                </a:lnTo>
                <a:lnTo>
                  <a:pt x="97250" y="2895286"/>
                </a:lnTo>
                <a:lnTo>
                  <a:pt x="101039" y="2917698"/>
                </a:lnTo>
                <a:lnTo>
                  <a:pt x="101039" y="2922270"/>
                </a:lnTo>
                <a:lnTo>
                  <a:pt x="105810" y="2926841"/>
                </a:lnTo>
                <a:lnTo>
                  <a:pt x="95792" y="2831353"/>
                </a:lnTo>
                <a:lnTo>
                  <a:pt x="81479" y="2696140"/>
                </a:lnTo>
                <a:lnTo>
                  <a:pt x="77186" y="2654935"/>
                </a:lnTo>
                <a:lnTo>
                  <a:pt x="71604" y="2584411"/>
                </a:lnTo>
                <a:lnTo>
                  <a:pt x="66308" y="2513884"/>
                </a:lnTo>
                <a:lnTo>
                  <a:pt x="61299" y="2443350"/>
                </a:lnTo>
                <a:lnTo>
                  <a:pt x="56576" y="2372806"/>
                </a:lnTo>
                <a:lnTo>
                  <a:pt x="52139" y="2302248"/>
                </a:lnTo>
                <a:lnTo>
                  <a:pt x="47989" y="2231672"/>
                </a:lnTo>
                <a:lnTo>
                  <a:pt x="44124" y="2161077"/>
                </a:lnTo>
                <a:lnTo>
                  <a:pt x="40546" y="2090457"/>
                </a:lnTo>
                <a:lnTo>
                  <a:pt x="37254" y="2019810"/>
                </a:lnTo>
                <a:lnTo>
                  <a:pt x="34249" y="1949132"/>
                </a:lnTo>
                <a:lnTo>
                  <a:pt x="31530" y="1878420"/>
                </a:lnTo>
                <a:lnTo>
                  <a:pt x="29096" y="1807670"/>
                </a:lnTo>
                <a:lnTo>
                  <a:pt x="26950" y="1736879"/>
                </a:lnTo>
                <a:lnTo>
                  <a:pt x="25089" y="1666043"/>
                </a:lnTo>
                <a:lnTo>
                  <a:pt x="23515" y="1595159"/>
                </a:lnTo>
                <a:lnTo>
                  <a:pt x="22227" y="1524224"/>
                </a:lnTo>
                <a:lnTo>
                  <a:pt x="21225" y="1453234"/>
                </a:lnTo>
                <a:lnTo>
                  <a:pt x="20509" y="1382186"/>
                </a:lnTo>
                <a:lnTo>
                  <a:pt x="20080" y="1311076"/>
                </a:lnTo>
                <a:lnTo>
                  <a:pt x="19937" y="1239901"/>
                </a:lnTo>
                <a:lnTo>
                  <a:pt x="20725" y="1177683"/>
                </a:lnTo>
                <a:lnTo>
                  <a:pt x="21661" y="1115467"/>
                </a:lnTo>
                <a:lnTo>
                  <a:pt x="22749" y="1053256"/>
                </a:lnTo>
                <a:lnTo>
                  <a:pt x="23992" y="991055"/>
                </a:lnTo>
                <a:lnTo>
                  <a:pt x="25395" y="928866"/>
                </a:lnTo>
                <a:lnTo>
                  <a:pt x="26960" y="866693"/>
                </a:lnTo>
                <a:lnTo>
                  <a:pt x="28691" y="804540"/>
                </a:lnTo>
                <a:lnTo>
                  <a:pt x="30592" y="742410"/>
                </a:lnTo>
                <a:lnTo>
                  <a:pt x="32665" y="680307"/>
                </a:lnTo>
                <a:lnTo>
                  <a:pt x="34914" y="618236"/>
                </a:lnTo>
                <a:lnTo>
                  <a:pt x="37341" y="556198"/>
                </a:lnTo>
                <a:lnTo>
                  <a:pt x="39950" y="494198"/>
                </a:lnTo>
                <a:lnTo>
                  <a:pt x="42744" y="432240"/>
                </a:lnTo>
                <a:lnTo>
                  <a:pt x="45723" y="370327"/>
                </a:lnTo>
                <a:lnTo>
                  <a:pt x="48892" y="308463"/>
                </a:lnTo>
                <a:lnTo>
                  <a:pt x="52252" y="246651"/>
                </a:lnTo>
                <a:lnTo>
                  <a:pt x="55806" y="184895"/>
                </a:lnTo>
                <a:lnTo>
                  <a:pt x="59554" y="123199"/>
                </a:lnTo>
                <a:lnTo>
                  <a:pt x="63500" y="61566"/>
                </a:lnTo>
                <a:lnTo>
                  <a:pt x="6764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3" name="bk object 23"/>
          <p:cNvSpPr/>
          <p:nvPr/>
        </p:nvSpPr>
        <p:spPr>
          <a:xfrm>
            <a:off x="82296" y="2945129"/>
            <a:ext cx="70485" cy="481965"/>
          </a:xfrm>
          <a:custGeom>
            <a:avLst/>
            <a:gdLst/>
            <a:ahLst/>
            <a:cxnLst/>
            <a:rect l="l" t="t" r="r" b="b"/>
            <a:pathLst>
              <a:path w="70485" h="481964">
                <a:moveTo>
                  <a:pt x="0" y="0"/>
                </a:moveTo>
                <a:lnTo>
                  <a:pt x="3611" y="39163"/>
                </a:lnTo>
                <a:lnTo>
                  <a:pt x="7824" y="90759"/>
                </a:lnTo>
                <a:lnTo>
                  <a:pt x="13691" y="167685"/>
                </a:lnTo>
                <a:lnTo>
                  <a:pt x="15733" y="193417"/>
                </a:lnTo>
                <a:lnTo>
                  <a:pt x="19053" y="232280"/>
                </a:lnTo>
                <a:lnTo>
                  <a:pt x="70484" y="481738"/>
                </a:lnTo>
                <a:lnTo>
                  <a:pt x="68624" y="457208"/>
                </a:lnTo>
                <a:lnTo>
                  <a:pt x="64490" y="405646"/>
                </a:lnTo>
                <a:lnTo>
                  <a:pt x="58708" y="337823"/>
                </a:lnTo>
                <a:lnTo>
                  <a:pt x="55007" y="296099"/>
                </a:lnTo>
                <a:lnTo>
                  <a:pt x="49913" y="240158"/>
                </a:lnTo>
                <a:lnTo>
                  <a:pt x="43031" y="207645"/>
                </a:lnTo>
                <a:lnTo>
                  <a:pt x="43031" y="198500"/>
                </a:lnTo>
                <a:lnTo>
                  <a:pt x="35369" y="159955"/>
                </a:lnTo>
                <a:lnTo>
                  <a:pt x="27139" y="122233"/>
                </a:lnTo>
                <a:lnTo>
                  <a:pt x="13087" y="60658"/>
                </a:lnTo>
                <a:lnTo>
                  <a:pt x="10340" y="48472"/>
                </a:lnTo>
                <a:lnTo>
                  <a:pt x="7643" y="36312"/>
                </a:lnTo>
                <a:lnTo>
                  <a:pt x="5010" y="24170"/>
                </a:lnTo>
                <a:lnTo>
                  <a:pt x="2452" y="1204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4" name="bk object 24"/>
          <p:cNvSpPr/>
          <p:nvPr/>
        </p:nvSpPr>
        <p:spPr>
          <a:xfrm>
            <a:off x="768095" y="5478653"/>
            <a:ext cx="191135" cy="1022350"/>
          </a:xfrm>
          <a:custGeom>
            <a:avLst/>
            <a:gdLst/>
            <a:ahLst/>
            <a:cxnLst/>
            <a:rect l="l" t="t" r="r" b="b"/>
            <a:pathLst>
              <a:path w="191134" h="1022350">
                <a:moveTo>
                  <a:pt x="0" y="0"/>
                </a:moveTo>
                <a:lnTo>
                  <a:pt x="276" y="42905"/>
                </a:lnTo>
                <a:lnTo>
                  <a:pt x="1087" y="85812"/>
                </a:lnTo>
                <a:lnTo>
                  <a:pt x="2403" y="128722"/>
                </a:lnTo>
                <a:lnTo>
                  <a:pt x="4198" y="171632"/>
                </a:lnTo>
                <a:lnTo>
                  <a:pt x="6442" y="214544"/>
                </a:lnTo>
                <a:lnTo>
                  <a:pt x="9107" y="257456"/>
                </a:lnTo>
                <a:lnTo>
                  <a:pt x="12165" y="300369"/>
                </a:lnTo>
                <a:lnTo>
                  <a:pt x="15589" y="343282"/>
                </a:lnTo>
                <a:lnTo>
                  <a:pt x="19349" y="386195"/>
                </a:lnTo>
                <a:lnTo>
                  <a:pt x="23418" y="429107"/>
                </a:lnTo>
                <a:lnTo>
                  <a:pt x="30147" y="479875"/>
                </a:lnTo>
                <a:lnTo>
                  <a:pt x="37325" y="529772"/>
                </a:lnTo>
                <a:lnTo>
                  <a:pt x="45228" y="580572"/>
                </a:lnTo>
                <a:lnTo>
                  <a:pt x="53763" y="631434"/>
                </a:lnTo>
                <a:lnTo>
                  <a:pt x="62930" y="682171"/>
                </a:lnTo>
                <a:lnTo>
                  <a:pt x="72731" y="732597"/>
                </a:lnTo>
                <a:lnTo>
                  <a:pt x="83871" y="777762"/>
                </a:lnTo>
                <a:lnTo>
                  <a:pt x="98428" y="813200"/>
                </a:lnTo>
                <a:lnTo>
                  <a:pt x="103340" y="825013"/>
                </a:lnTo>
                <a:lnTo>
                  <a:pt x="108011" y="836825"/>
                </a:lnTo>
                <a:lnTo>
                  <a:pt x="112282" y="848638"/>
                </a:lnTo>
                <a:lnTo>
                  <a:pt x="117794" y="860495"/>
                </a:lnTo>
                <a:lnTo>
                  <a:pt x="123197" y="872238"/>
                </a:lnTo>
                <a:lnTo>
                  <a:pt x="128508" y="883884"/>
                </a:lnTo>
                <a:lnTo>
                  <a:pt x="133743" y="895450"/>
                </a:lnTo>
                <a:lnTo>
                  <a:pt x="164464" y="964074"/>
                </a:lnTo>
                <a:lnTo>
                  <a:pt x="169621" y="975537"/>
                </a:lnTo>
                <a:lnTo>
                  <a:pt x="174832" y="987050"/>
                </a:lnTo>
                <a:lnTo>
                  <a:pt x="180113" y="998631"/>
                </a:lnTo>
                <a:lnTo>
                  <a:pt x="185479" y="1010295"/>
                </a:lnTo>
                <a:lnTo>
                  <a:pt x="190949" y="1022060"/>
                </a:lnTo>
                <a:lnTo>
                  <a:pt x="187714" y="1011086"/>
                </a:lnTo>
                <a:lnTo>
                  <a:pt x="184121" y="998396"/>
                </a:lnTo>
                <a:lnTo>
                  <a:pt x="180310" y="985470"/>
                </a:lnTo>
                <a:lnTo>
                  <a:pt x="171686" y="956749"/>
                </a:lnTo>
                <a:lnTo>
                  <a:pt x="163373" y="928131"/>
                </a:lnTo>
                <a:lnTo>
                  <a:pt x="147658" y="871183"/>
                </a:lnTo>
                <a:lnTo>
                  <a:pt x="133123" y="814584"/>
                </a:lnTo>
                <a:lnTo>
                  <a:pt x="119726" y="758291"/>
                </a:lnTo>
                <a:lnTo>
                  <a:pt x="107425" y="702259"/>
                </a:lnTo>
                <a:lnTo>
                  <a:pt x="96178" y="646445"/>
                </a:lnTo>
                <a:lnTo>
                  <a:pt x="85943" y="590805"/>
                </a:lnTo>
                <a:lnTo>
                  <a:pt x="76676" y="535297"/>
                </a:lnTo>
                <a:lnTo>
                  <a:pt x="68247" y="479222"/>
                </a:lnTo>
                <a:lnTo>
                  <a:pt x="60883" y="424497"/>
                </a:lnTo>
                <a:lnTo>
                  <a:pt x="53934" y="342231"/>
                </a:lnTo>
                <a:lnTo>
                  <a:pt x="48668" y="277372"/>
                </a:lnTo>
                <a:lnTo>
                  <a:pt x="45037" y="229138"/>
                </a:lnTo>
                <a:lnTo>
                  <a:pt x="41784" y="181152"/>
                </a:lnTo>
                <a:lnTo>
                  <a:pt x="39006" y="133321"/>
                </a:lnTo>
                <a:lnTo>
                  <a:pt x="37465" y="101473"/>
                </a:lnTo>
                <a:lnTo>
                  <a:pt x="37465" y="96901"/>
                </a:lnTo>
                <a:lnTo>
                  <a:pt x="32778" y="92202"/>
                </a:lnTo>
                <a:lnTo>
                  <a:pt x="32778" y="83058"/>
                </a:lnTo>
                <a:lnTo>
                  <a:pt x="28527" y="71244"/>
                </a:lnTo>
                <a:lnTo>
                  <a:pt x="23868" y="59431"/>
                </a:lnTo>
                <a:lnTo>
                  <a:pt x="18964" y="47618"/>
                </a:lnTo>
                <a:lnTo>
                  <a:pt x="13976" y="35804"/>
                </a:lnTo>
                <a:lnTo>
                  <a:pt x="9066" y="23991"/>
                </a:lnTo>
                <a:lnTo>
                  <a:pt x="4394" y="1217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5" name="bk object 25"/>
          <p:cNvSpPr/>
          <p:nvPr/>
        </p:nvSpPr>
        <p:spPr>
          <a:xfrm>
            <a:off x="777240" y="1399413"/>
            <a:ext cx="2075814" cy="4048125"/>
          </a:xfrm>
          <a:custGeom>
            <a:avLst/>
            <a:gdLst/>
            <a:ahLst/>
            <a:cxnLst/>
            <a:rect l="l" t="t" r="r" b="b"/>
            <a:pathLst>
              <a:path w="2075814" h="4048125">
                <a:moveTo>
                  <a:pt x="2075688" y="0"/>
                </a:moveTo>
                <a:lnTo>
                  <a:pt x="2043055" y="29055"/>
                </a:lnTo>
                <a:lnTo>
                  <a:pt x="2000989" y="67979"/>
                </a:lnTo>
                <a:lnTo>
                  <a:pt x="1949811" y="117226"/>
                </a:lnTo>
                <a:lnTo>
                  <a:pt x="1919364" y="147250"/>
                </a:lnTo>
                <a:lnTo>
                  <a:pt x="1848780" y="217904"/>
                </a:lnTo>
                <a:lnTo>
                  <a:pt x="1810018" y="257787"/>
                </a:lnTo>
                <a:lnTo>
                  <a:pt x="1771269" y="298767"/>
                </a:lnTo>
                <a:lnTo>
                  <a:pt x="1732519" y="340845"/>
                </a:lnTo>
                <a:lnTo>
                  <a:pt x="1693757" y="384020"/>
                </a:lnTo>
                <a:lnTo>
                  <a:pt x="1674367" y="406019"/>
                </a:lnTo>
                <a:lnTo>
                  <a:pt x="1635765" y="447719"/>
                </a:lnTo>
                <a:lnTo>
                  <a:pt x="1597472" y="489688"/>
                </a:lnTo>
                <a:lnTo>
                  <a:pt x="1559513" y="531927"/>
                </a:lnTo>
                <a:lnTo>
                  <a:pt x="1521917" y="574437"/>
                </a:lnTo>
                <a:lnTo>
                  <a:pt x="1484709" y="617220"/>
                </a:lnTo>
                <a:lnTo>
                  <a:pt x="1447916" y="660277"/>
                </a:lnTo>
                <a:lnTo>
                  <a:pt x="1411566" y="703609"/>
                </a:lnTo>
                <a:lnTo>
                  <a:pt x="1375684" y="747220"/>
                </a:lnTo>
                <a:lnTo>
                  <a:pt x="1340297" y="791109"/>
                </a:lnTo>
                <a:lnTo>
                  <a:pt x="1270274" y="880379"/>
                </a:lnTo>
                <a:lnTo>
                  <a:pt x="1235403" y="925691"/>
                </a:lnTo>
                <a:lnTo>
                  <a:pt x="1200831" y="971217"/>
                </a:lnTo>
                <a:lnTo>
                  <a:pt x="1166569" y="1016961"/>
                </a:lnTo>
                <a:lnTo>
                  <a:pt x="1132625" y="1062926"/>
                </a:lnTo>
                <a:lnTo>
                  <a:pt x="1099011" y="1109116"/>
                </a:lnTo>
                <a:lnTo>
                  <a:pt x="1065737" y="1155535"/>
                </a:lnTo>
                <a:lnTo>
                  <a:pt x="1032813" y="1202185"/>
                </a:lnTo>
                <a:lnTo>
                  <a:pt x="1000250" y="1249070"/>
                </a:lnTo>
                <a:lnTo>
                  <a:pt x="968057" y="1296193"/>
                </a:lnTo>
                <a:lnTo>
                  <a:pt x="936245" y="1343559"/>
                </a:lnTo>
                <a:lnTo>
                  <a:pt x="904825" y="1391170"/>
                </a:lnTo>
                <a:lnTo>
                  <a:pt x="873806" y="1439029"/>
                </a:lnTo>
                <a:lnTo>
                  <a:pt x="843199" y="1487141"/>
                </a:lnTo>
                <a:lnTo>
                  <a:pt x="813014" y="1535509"/>
                </a:lnTo>
                <a:lnTo>
                  <a:pt x="783261" y="1584136"/>
                </a:lnTo>
                <a:lnTo>
                  <a:pt x="753952" y="1633025"/>
                </a:lnTo>
                <a:lnTo>
                  <a:pt x="725095" y="1682180"/>
                </a:lnTo>
                <a:lnTo>
                  <a:pt x="696701" y="1731604"/>
                </a:lnTo>
                <a:lnTo>
                  <a:pt x="668782" y="1781302"/>
                </a:lnTo>
                <a:lnTo>
                  <a:pt x="640665" y="1830621"/>
                </a:lnTo>
                <a:lnTo>
                  <a:pt x="613038" y="1880276"/>
                </a:lnTo>
                <a:lnTo>
                  <a:pt x="585909" y="1930254"/>
                </a:lnTo>
                <a:lnTo>
                  <a:pt x="559285" y="1980547"/>
                </a:lnTo>
                <a:lnTo>
                  <a:pt x="533171" y="2031144"/>
                </a:lnTo>
                <a:lnTo>
                  <a:pt x="507577" y="2082035"/>
                </a:lnTo>
                <a:lnTo>
                  <a:pt x="482507" y="2133210"/>
                </a:lnTo>
                <a:lnTo>
                  <a:pt x="457969" y="2184658"/>
                </a:lnTo>
                <a:lnTo>
                  <a:pt x="433971" y="2236369"/>
                </a:lnTo>
                <a:lnTo>
                  <a:pt x="410519" y="2288333"/>
                </a:lnTo>
                <a:lnTo>
                  <a:pt x="387620" y="2340540"/>
                </a:lnTo>
                <a:lnTo>
                  <a:pt x="365281" y="2392980"/>
                </a:lnTo>
                <a:lnTo>
                  <a:pt x="343509" y="2445643"/>
                </a:lnTo>
                <a:lnTo>
                  <a:pt x="322311" y="2498517"/>
                </a:lnTo>
                <a:lnTo>
                  <a:pt x="301695" y="2551594"/>
                </a:lnTo>
                <a:lnTo>
                  <a:pt x="281666" y="2604863"/>
                </a:lnTo>
                <a:lnTo>
                  <a:pt x="262232" y="2658313"/>
                </a:lnTo>
                <a:lnTo>
                  <a:pt x="243399" y="2711936"/>
                </a:lnTo>
                <a:lnTo>
                  <a:pt x="225176" y="2765719"/>
                </a:lnTo>
                <a:lnTo>
                  <a:pt x="207568" y="2819654"/>
                </a:lnTo>
                <a:lnTo>
                  <a:pt x="189927" y="2874397"/>
                </a:lnTo>
                <a:lnTo>
                  <a:pt x="172988" y="2929282"/>
                </a:lnTo>
                <a:lnTo>
                  <a:pt x="156762" y="2984308"/>
                </a:lnTo>
                <a:lnTo>
                  <a:pt x="141258" y="3039473"/>
                </a:lnTo>
                <a:lnTo>
                  <a:pt x="126489" y="3094779"/>
                </a:lnTo>
                <a:lnTo>
                  <a:pt x="112462" y="3150225"/>
                </a:lnTo>
                <a:lnTo>
                  <a:pt x="99190" y="3205811"/>
                </a:lnTo>
                <a:lnTo>
                  <a:pt x="86683" y="3261536"/>
                </a:lnTo>
                <a:lnTo>
                  <a:pt x="74950" y="3317401"/>
                </a:lnTo>
                <a:lnTo>
                  <a:pt x="64003" y="3373405"/>
                </a:lnTo>
                <a:lnTo>
                  <a:pt x="53851" y="3429548"/>
                </a:lnTo>
                <a:lnTo>
                  <a:pt x="44505" y="3485830"/>
                </a:lnTo>
                <a:lnTo>
                  <a:pt x="35976" y="3542251"/>
                </a:lnTo>
                <a:lnTo>
                  <a:pt x="28273" y="3598810"/>
                </a:lnTo>
                <a:lnTo>
                  <a:pt x="21408" y="3655508"/>
                </a:lnTo>
                <a:lnTo>
                  <a:pt x="15389" y="3712344"/>
                </a:lnTo>
                <a:lnTo>
                  <a:pt x="10229" y="3769317"/>
                </a:lnTo>
                <a:lnTo>
                  <a:pt x="5937" y="3826428"/>
                </a:lnTo>
                <a:lnTo>
                  <a:pt x="2495" y="3884331"/>
                </a:lnTo>
                <a:lnTo>
                  <a:pt x="0" y="3941064"/>
                </a:lnTo>
                <a:lnTo>
                  <a:pt x="0" y="3964051"/>
                </a:lnTo>
                <a:lnTo>
                  <a:pt x="3769" y="3975568"/>
                </a:lnTo>
                <a:lnTo>
                  <a:pt x="7608" y="3987464"/>
                </a:lnTo>
                <a:lnTo>
                  <a:pt x="20237" y="4024013"/>
                </a:lnTo>
                <a:lnTo>
                  <a:pt x="30272" y="4047682"/>
                </a:lnTo>
                <a:lnTo>
                  <a:pt x="30908" y="4035784"/>
                </a:lnTo>
                <a:lnTo>
                  <a:pt x="32127" y="3987464"/>
                </a:lnTo>
                <a:lnTo>
                  <a:pt x="32283" y="3941064"/>
                </a:lnTo>
                <a:lnTo>
                  <a:pt x="34845" y="3883677"/>
                </a:lnTo>
                <a:lnTo>
                  <a:pt x="38211" y="3827675"/>
                </a:lnTo>
                <a:lnTo>
                  <a:pt x="42482" y="3771104"/>
                </a:lnTo>
                <a:lnTo>
                  <a:pt x="47599" y="3714624"/>
                </a:lnTo>
                <a:lnTo>
                  <a:pt x="53547" y="3658240"/>
                </a:lnTo>
                <a:lnTo>
                  <a:pt x="60308" y="3601962"/>
                </a:lnTo>
                <a:lnTo>
                  <a:pt x="67864" y="3545794"/>
                </a:lnTo>
                <a:lnTo>
                  <a:pt x="76198" y="3489744"/>
                </a:lnTo>
                <a:lnTo>
                  <a:pt x="85294" y="3433819"/>
                </a:lnTo>
                <a:lnTo>
                  <a:pt x="95134" y="3378025"/>
                </a:lnTo>
                <a:lnTo>
                  <a:pt x="105700" y="3322369"/>
                </a:lnTo>
                <a:lnTo>
                  <a:pt x="116975" y="3266858"/>
                </a:lnTo>
                <a:lnTo>
                  <a:pt x="128942" y="3211499"/>
                </a:lnTo>
                <a:lnTo>
                  <a:pt x="141583" y="3156298"/>
                </a:lnTo>
                <a:lnTo>
                  <a:pt x="154882" y="3101262"/>
                </a:lnTo>
                <a:lnTo>
                  <a:pt x="168821" y="3046398"/>
                </a:lnTo>
                <a:lnTo>
                  <a:pt x="183383" y="2991713"/>
                </a:lnTo>
                <a:lnTo>
                  <a:pt x="198550" y="2937213"/>
                </a:lnTo>
                <a:lnTo>
                  <a:pt x="214305" y="2882906"/>
                </a:lnTo>
                <a:lnTo>
                  <a:pt x="230631" y="2828798"/>
                </a:lnTo>
                <a:lnTo>
                  <a:pt x="248239" y="2774914"/>
                </a:lnTo>
                <a:lnTo>
                  <a:pt x="266458" y="2721237"/>
                </a:lnTo>
                <a:lnTo>
                  <a:pt x="285280" y="2667769"/>
                </a:lnTo>
                <a:lnTo>
                  <a:pt x="304694" y="2614508"/>
                </a:lnTo>
                <a:lnTo>
                  <a:pt x="324689" y="2561455"/>
                </a:lnTo>
                <a:lnTo>
                  <a:pt x="345255" y="2508609"/>
                </a:lnTo>
                <a:lnTo>
                  <a:pt x="366382" y="2455971"/>
                </a:lnTo>
                <a:lnTo>
                  <a:pt x="388059" y="2403541"/>
                </a:lnTo>
                <a:lnTo>
                  <a:pt x="410276" y="2351318"/>
                </a:lnTo>
                <a:lnTo>
                  <a:pt x="433022" y="2299303"/>
                </a:lnTo>
                <a:lnTo>
                  <a:pt x="456287" y="2247495"/>
                </a:lnTo>
                <a:lnTo>
                  <a:pt x="480062" y="2195896"/>
                </a:lnTo>
                <a:lnTo>
                  <a:pt x="504334" y="2144503"/>
                </a:lnTo>
                <a:lnTo>
                  <a:pt x="529095" y="2093319"/>
                </a:lnTo>
                <a:lnTo>
                  <a:pt x="554333" y="2042342"/>
                </a:lnTo>
                <a:lnTo>
                  <a:pt x="580038" y="1991573"/>
                </a:lnTo>
                <a:lnTo>
                  <a:pt x="606200" y="1941011"/>
                </a:lnTo>
                <a:lnTo>
                  <a:pt x="632809" y="1890657"/>
                </a:lnTo>
                <a:lnTo>
                  <a:pt x="659853" y="1840511"/>
                </a:lnTo>
                <a:lnTo>
                  <a:pt x="687323" y="1790573"/>
                </a:lnTo>
                <a:lnTo>
                  <a:pt x="715192" y="1740857"/>
                </a:lnTo>
                <a:lnTo>
                  <a:pt x="743470" y="1691416"/>
                </a:lnTo>
                <a:lnTo>
                  <a:pt x="772151" y="1642247"/>
                </a:lnTo>
                <a:lnTo>
                  <a:pt x="801228" y="1593345"/>
                </a:lnTo>
                <a:lnTo>
                  <a:pt x="830695" y="1544706"/>
                </a:lnTo>
                <a:lnTo>
                  <a:pt x="860543" y="1496329"/>
                </a:lnTo>
                <a:lnTo>
                  <a:pt x="890766" y="1448208"/>
                </a:lnTo>
                <a:lnTo>
                  <a:pt x="921357" y="1400341"/>
                </a:lnTo>
                <a:lnTo>
                  <a:pt x="952309" y="1352724"/>
                </a:lnTo>
                <a:lnTo>
                  <a:pt x="983615" y="1305353"/>
                </a:lnTo>
                <a:lnTo>
                  <a:pt x="1015267" y="1258225"/>
                </a:lnTo>
                <a:lnTo>
                  <a:pt x="1047259" y="1211337"/>
                </a:lnTo>
                <a:lnTo>
                  <a:pt x="1079583" y="1164684"/>
                </a:lnTo>
                <a:lnTo>
                  <a:pt x="1112233" y="1118264"/>
                </a:lnTo>
                <a:lnTo>
                  <a:pt x="1145202" y="1072072"/>
                </a:lnTo>
                <a:lnTo>
                  <a:pt x="1178482" y="1026106"/>
                </a:lnTo>
                <a:lnTo>
                  <a:pt x="1212067" y="980361"/>
                </a:lnTo>
                <a:lnTo>
                  <a:pt x="1245949" y="934835"/>
                </a:lnTo>
                <a:lnTo>
                  <a:pt x="1280121" y="889523"/>
                </a:lnTo>
                <a:lnTo>
                  <a:pt x="1314577" y="844423"/>
                </a:lnTo>
                <a:lnTo>
                  <a:pt x="1349440" y="800156"/>
                </a:lnTo>
                <a:lnTo>
                  <a:pt x="1384803" y="755938"/>
                </a:lnTo>
                <a:lnTo>
                  <a:pt x="1420610" y="711825"/>
                </a:lnTo>
                <a:lnTo>
                  <a:pt x="1456804" y="667874"/>
                </a:lnTo>
                <a:lnTo>
                  <a:pt x="1493329" y="624141"/>
                </a:lnTo>
                <a:lnTo>
                  <a:pt x="1530128" y="580682"/>
                </a:lnTo>
                <a:lnTo>
                  <a:pt x="1567145" y="537554"/>
                </a:lnTo>
                <a:lnTo>
                  <a:pt x="1604323" y="494813"/>
                </a:lnTo>
                <a:lnTo>
                  <a:pt x="1641607" y="452515"/>
                </a:lnTo>
                <a:lnTo>
                  <a:pt x="1678939" y="410717"/>
                </a:lnTo>
                <a:lnTo>
                  <a:pt x="1708021" y="379301"/>
                </a:lnTo>
                <a:lnTo>
                  <a:pt x="1795215" y="284101"/>
                </a:lnTo>
                <a:lnTo>
                  <a:pt x="1833969" y="242797"/>
                </a:lnTo>
                <a:lnTo>
                  <a:pt x="1863046" y="212819"/>
                </a:lnTo>
                <a:lnTo>
                  <a:pt x="1954145" y="121916"/>
                </a:lnTo>
                <a:lnTo>
                  <a:pt x="2004336" y="72643"/>
                </a:lnTo>
                <a:lnTo>
                  <a:pt x="2034647" y="43394"/>
                </a:lnTo>
                <a:lnTo>
                  <a:pt x="2065339" y="14269"/>
                </a:lnTo>
                <a:lnTo>
                  <a:pt x="2075688" y="4572"/>
                </a:lnTo>
                <a:lnTo>
                  <a:pt x="2075688"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6" name="bk object 26"/>
          <p:cNvSpPr/>
          <p:nvPr/>
        </p:nvSpPr>
        <p:spPr>
          <a:xfrm>
            <a:off x="923544" y="6530454"/>
            <a:ext cx="159385" cy="327660"/>
          </a:xfrm>
          <a:custGeom>
            <a:avLst/>
            <a:gdLst/>
            <a:ahLst/>
            <a:cxnLst/>
            <a:rect l="l" t="t" r="r" b="b"/>
            <a:pathLst>
              <a:path w="159384" h="327659">
                <a:moveTo>
                  <a:pt x="0" y="0"/>
                </a:moveTo>
                <a:lnTo>
                  <a:pt x="15432" y="50345"/>
                </a:lnTo>
                <a:lnTo>
                  <a:pt x="32039" y="101130"/>
                </a:lnTo>
                <a:lnTo>
                  <a:pt x="49726" y="152165"/>
                </a:lnTo>
                <a:lnTo>
                  <a:pt x="68396" y="203264"/>
                </a:lnTo>
                <a:lnTo>
                  <a:pt x="87953" y="254238"/>
                </a:lnTo>
                <a:lnTo>
                  <a:pt x="108303" y="304899"/>
                </a:lnTo>
                <a:lnTo>
                  <a:pt x="117705" y="327544"/>
                </a:lnTo>
                <a:lnTo>
                  <a:pt x="159056" y="327544"/>
                </a:lnTo>
                <a:lnTo>
                  <a:pt x="147637" y="304899"/>
                </a:lnTo>
                <a:lnTo>
                  <a:pt x="130750" y="271169"/>
                </a:lnTo>
                <a:lnTo>
                  <a:pt x="97167" y="203264"/>
                </a:lnTo>
                <a:lnTo>
                  <a:pt x="64029" y="135137"/>
                </a:lnTo>
                <a:lnTo>
                  <a:pt x="31563" y="67234"/>
                </a:lnTo>
                <a:lnTo>
                  <a:pt x="7793" y="1672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7" name="bk object 27"/>
          <p:cNvSpPr/>
          <p:nvPr/>
        </p:nvSpPr>
        <p:spPr>
          <a:xfrm>
            <a:off x="768100" y="5367537"/>
            <a:ext cx="36830" cy="207645"/>
          </a:xfrm>
          <a:custGeom>
            <a:avLst/>
            <a:gdLst/>
            <a:ahLst/>
            <a:cxnLst/>
            <a:rect l="l" t="t" r="r" b="b"/>
            <a:pathLst>
              <a:path w="36829" h="207645">
                <a:moveTo>
                  <a:pt x="7117" y="0"/>
                </a:moveTo>
                <a:lnTo>
                  <a:pt x="1140" y="47824"/>
                </a:lnTo>
                <a:lnTo>
                  <a:pt x="0" y="100417"/>
                </a:lnTo>
                <a:lnTo>
                  <a:pt x="3749" y="114677"/>
                </a:lnTo>
                <a:lnTo>
                  <a:pt x="7839" y="128004"/>
                </a:lnTo>
                <a:lnTo>
                  <a:pt x="12150" y="140538"/>
                </a:lnTo>
                <a:lnTo>
                  <a:pt x="16564" y="152416"/>
                </a:lnTo>
                <a:lnTo>
                  <a:pt x="25230" y="174757"/>
                </a:lnTo>
                <a:lnTo>
                  <a:pt x="29245" y="185497"/>
                </a:lnTo>
                <a:lnTo>
                  <a:pt x="31999" y="193412"/>
                </a:lnTo>
                <a:lnTo>
                  <a:pt x="31999" y="202556"/>
                </a:lnTo>
                <a:lnTo>
                  <a:pt x="36571" y="207128"/>
                </a:lnTo>
                <a:lnTo>
                  <a:pt x="36571" y="84869"/>
                </a:lnTo>
                <a:lnTo>
                  <a:pt x="31459" y="72032"/>
                </a:lnTo>
                <a:lnTo>
                  <a:pt x="26747" y="59360"/>
                </a:lnTo>
                <a:lnTo>
                  <a:pt x="22378" y="46895"/>
                </a:lnTo>
                <a:lnTo>
                  <a:pt x="18289" y="34682"/>
                </a:lnTo>
                <a:lnTo>
                  <a:pt x="14423" y="22766"/>
                </a:lnTo>
                <a:lnTo>
                  <a:pt x="7117"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8" name="bk object 28"/>
          <p:cNvSpPr/>
          <p:nvPr/>
        </p:nvSpPr>
        <p:spPr>
          <a:xfrm>
            <a:off x="854561" y="6258756"/>
            <a:ext cx="229235" cy="599440"/>
          </a:xfrm>
          <a:custGeom>
            <a:avLst/>
            <a:gdLst/>
            <a:ahLst/>
            <a:cxnLst/>
            <a:rect l="l" t="t" r="r" b="b"/>
            <a:pathLst>
              <a:path w="229234" h="599440">
                <a:moveTo>
                  <a:pt x="0" y="0"/>
                </a:moveTo>
                <a:lnTo>
                  <a:pt x="8160" y="45606"/>
                </a:lnTo>
                <a:lnTo>
                  <a:pt x="18911" y="94234"/>
                </a:lnTo>
                <a:lnTo>
                  <a:pt x="28477" y="132127"/>
                </a:lnTo>
                <a:lnTo>
                  <a:pt x="39177" y="170801"/>
                </a:lnTo>
                <a:lnTo>
                  <a:pt x="46871" y="196823"/>
                </a:lnTo>
                <a:lnTo>
                  <a:pt x="50610" y="212513"/>
                </a:lnTo>
                <a:lnTo>
                  <a:pt x="63815" y="259882"/>
                </a:lnTo>
                <a:lnTo>
                  <a:pt x="83255" y="304671"/>
                </a:lnTo>
                <a:lnTo>
                  <a:pt x="106939" y="356037"/>
                </a:lnTo>
                <a:lnTo>
                  <a:pt x="130954" y="407378"/>
                </a:lnTo>
                <a:lnTo>
                  <a:pt x="163374" y="475588"/>
                </a:lnTo>
                <a:lnTo>
                  <a:pt x="196110" y="543258"/>
                </a:lnTo>
                <a:lnTo>
                  <a:pt x="223623" y="599242"/>
                </a:lnTo>
                <a:lnTo>
                  <a:pt x="229054" y="599242"/>
                </a:lnTo>
                <a:lnTo>
                  <a:pt x="226098" y="592137"/>
                </a:lnTo>
                <a:lnTo>
                  <a:pt x="218756" y="574165"/>
                </a:lnTo>
                <a:lnTo>
                  <a:pt x="204459" y="538198"/>
                </a:lnTo>
                <a:lnTo>
                  <a:pt x="190656" y="502176"/>
                </a:lnTo>
                <a:lnTo>
                  <a:pt x="177320" y="466071"/>
                </a:lnTo>
                <a:lnTo>
                  <a:pt x="164422" y="429855"/>
                </a:lnTo>
                <a:lnTo>
                  <a:pt x="151936" y="393501"/>
                </a:lnTo>
                <a:lnTo>
                  <a:pt x="139834" y="356980"/>
                </a:lnTo>
                <a:lnTo>
                  <a:pt x="128089" y="320266"/>
                </a:lnTo>
                <a:lnTo>
                  <a:pt x="116672" y="283330"/>
                </a:lnTo>
                <a:lnTo>
                  <a:pt x="105558" y="246145"/>
                </a:lnTo>
                <a:lnTo>
                  <a:pt x="100159" y="234292"/>
                </a:lnTo>
                <a:lnTo>
                  <a:pt x="84525" y="199296"/>
                </a:lnTo>
                <a:lnTo>
                  <a:pt x="54355" y="130406"/>
                </a:lnTo>
                <a:lnTo>
                  <a:pt x="49282" y="118880"/>
                </a:lnTo>
                <a:lnTo>
                  <a:pt x="44154" y="107298"/>
                </a:lnTo>
                <a:lnTo>
                  <a:pt x="38955" y="95645"/>
                </a:lnTo>
                <a:lnTo>
                  <a:pt x="33668" y="83904"/>
                </a:lnTo>
                <a:lnTo>
                  <a:pt x="27834" y="71088"/>
                </a:lnTo>
                <a:lnTo>
                  <a:pt x="23661" y="59239"/>
                </a:lnTo>
                <a:lnTo>
                  <a:pt x="19089" y="47391"/>
                </a:lnTo>
                <a:lnTo>
                  <a:pt x="14276" y="35543"/>
                </a:lnTo>
                <a:lnTo>
                  <a:pt x="9384" y="23696"/>
                </a:lnTo>
                <a:lnTo>
                  <a:pt x="4572" y="1184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9" name="bk object 29"/>
          <p:cNvSpPr/>
          <p:nvPr/>
        </p:nvSpPr>
        <p:spPr>
          <a:xfrm>
            <a:off x="27432" y="0"/>
            <a:ext cx="494030" cy="4393565"/>
          </a:xfrm>
          <a:custGeom>
            <a:avLst/>
            <a:gdLst/>
            <a:ahLst/>
            <a:cxnLst/>
            <a:rect l="l" t="t" r="r" b="b"/>
            <a:pathLst>
              <a:path w="494030" h="4393565">
                <a:moveTo>
                  <a:pt x="4794" y="0"/>
                </a:moveTo>
                <a:lnTo>
                  <a:pt x="0" y="0"/>
                </a:lnTo>
                <a:lnTo>
                  <a:pt x="134" y="44331"/>
                </a:lnTo>
                <a:lnTo>
                  <a:pt x="498" y="88436"/>
                </a:lnTo>
                <a:lnTo>
                  <a:pt x="1035" y="132373"/>
                </a:lnTo>
                <a:lnTo>
                  <a:pt x="1687" y="176196"/>
                </a:lnTo>
                <a:lnTo>
                  <a:pt x="3106" y="263731"/>
                </a:lnTo>
                <a:lnTo>
                  <a:pt x="3758" y="307554"/>
                </a:lnTo>
                <a:lnTo>
                  <a:pt x="4295" y="351491"/>
                </a:lnTo>
                <a:lnTo>
                  <a:pt x="4660" y="395596"/>
                </a:lnTo>
                <a:lnTo>
                  <a:pt x="4794" y="439927"/>
                </a:lnTo>
                <a:lnTo>
                  <a:pt x="6198" y="467912"/>
                </a:lnTo>
                <a:lnTo>
                  <a:pt x="7541" y="495898"/>
                </a:lnTo>
                <a:lnTo>
                  <a:pt x="8833" y="523889"/>
                </a:lnTo>
                <a:lnTo>
                  <a:pt x="10086" y="551890"/>
                </a:lnTo>
                <a:lnTo>
                  <a:pt x="16135" y="692162"/>
                </a:lnTo>
                <a:lnTo>
                  <a:pt x="17377" y="720296"/>
                </a:lnTo>
                <a:lnTo>
                  <a:pt x="19980" y="776674"/>
                </a:lnTo>
                <a:lnTo>
                  <a:pt x="22814" y="833222"/>
                </a:lnTo>
                <a:lnTo>
                  <a:pt x="25963" y="889971"/>
                </a:lnTo>
                <a:lnTo>
                  <a:pt x="29516" y="946950"/>
                </a:lnTo>
                <a:lnTo>
                  <a:pt x="33557" y="1004188"/>
                </a:lnTo>
                <a:lnTo>
                  <a:pt x="36506" y="1060173"/>
                </a:lnTo>
                <a:lnTo>
                  <a:pt x="39602" y="1116223"/>
                </a:lnTo>
                <a:lnTo>
                  <a:pt x="42849" y="1172331"/>
                </a:lnTo>
                <a:lnTo>
                  <a:pt x="46251" y="1228490"/>
                </a:lnTo>
                <a:lnTo>
                  <a:pt x="49811" y="1284692"/>
                </a:lnTo>
                <a:lnTo>
                  <a:pt x="53533" y="1340930"/>
                </a:lnTo>
                <a:lnTo>
                  <a:pt x="57420" y="1397197"/>
                </a:lnTo>
                <a:lnTo>
                  <a:pt x="61476" y="1453486"/>
                </a:lnTo>
                <a:lnTo>
                  <a:pt x="65705" y="1509789"/>
                </a:lnTo>
                <a:lnTo>
                  <a:pt x="70110" y="1566100"/>
                </a:lnTo>
                <a:lnTo>
                  <a:pt x="74695" y="1622411"/>
                </a:lnTo>
                <a:lnTo>
                  <a:pt x="79463" y="1678714"/>
                </a:lnTo>
                <a:lnTo>
                  <a:pt x="84418" y="1735003"/>
                </a:lnTo>
                <a:lnTo>
                  <a:pt x="89563" y="1791270"/>
                </a:lnTo>
                <a:lnTo>
                  <a:pt x="94903" y="1847508"/>
                </a:lnTo>
                <a:lnTo>
                  <a:pt x="100440" y="1903710"/>
                </a:lnTo>
                <a:lnTo>
                  <a:pt x="106178" y="1959869"/>
                </a:lnTo>
                <a:lnTo>
                  <a:pt x="112122" y="2015977"/>
                </a:lnTo>
                <a:lnTo>
                  <a:pt x="118273" y="2072027"/>
                </a:lnTo>
                <a:lnTo>
                  <a:pt x="124637" y="2128012"/>
                </a:lnTo>
                <a:lnTo>
                  <a:pt x="130463" y="2183943"/>
                </a:lnTo>
                <a:lnTo>
                  <a:pt x="136436" y="2239877"/>
                </a:lnTo>
                <a:lnTo>
                  <a:pt x="142560" y="2295812"/>
                </a:lnTo>
                <a:lnTo>
                  <a:pt x="148839" y="2351749"/>
                </a:lnTo>
                <a:lnTo>
                  <a:pt x="155275" y="2407687"/>
                </a:lnTo>
                <a:lnTo>
                  <a:pt x="161874" y="2463627"/>
                </a:lnTo>
                <a:lnTo>
                  <a:pt x="168638" y="2519568"/>
                </a:lnTo>
                <a:lnTo>
                  <a:pt x="175571" y="2575511"/>
                </a:lnTo>
                <a:lnTo>
                  <a:pt x="182677" y="2631454"/>
                </a:lnTo>
                <a:lnTo>
                  <a:pt x="189958" y="2687399"/>
                </a:lnTo>
                <a:lnTo>
                  <a:pt x="197420" y="2743344"/>
                </a:lnTo>
                <a:lnTo>
                  <a:pt x="205064" y="2799291"/>
                </a:lnTo>
                <a:lnTo>
                  <a:pt x="212896" y="2855238"/>
                </a:lnTo>
                <a:lnTo>
                  <a:pt x="220918" y="2911186"/>
                </a:lnTo>
                <a:lnTo>
                  <a:pt x="229134" y="2967134"/>
                </a:lnTo>
                <a:lnTo>
                  <a:pt x="237548" y="3023083"/>
                </a:lnTo>
                <a:lnTo>
                  <a:pt x="246163" y="3079032"/>
                </a:lnTo>
                <a:lnTo>
                  <a:pt x="254984" y="3134982"/>
                </a:lnTo>
                <a:lnTo>
                  <a:pt x="264012" y="3190932"/>
                </a:lnTo>
                <a:lnTo>
                  <a:pt x="273253" y="3246882"/>
                </a:lnTo>
                <a:lnTo>
                  <a:pt x="281990" y="3302797"/>
                </a:lnTo>
                <a:lnTo>
                  <a:pt x="290939" y="3358645"/>
                </a:lnTo>
                <a:lnTo>
                  <a:pt x="300096" y="3414429"/>
                </a:lnTo>
                <a:lnTo>
                  <a:pt x="309458" y="3470154"/>
                </a:lnTo>
                <a:lnTo>
                  <a:pt x="319022" y="3525821"/>
                </a:lnTo>
                <a:lnTo>
                  <a:pt x="328783" y="3581435"/>
                </a:lnTo>
                <a:lnTo>
                  <a:pt x="338738" y="3637000"/>
                </a:lnTo>
                <a:lnTo>
                  <a:pt x="348903" y="3692618"/>
                </a:lnTo>
                <a:lnTo>
                  <a:pt x="359217" y="3747992"/>
                </a:lnTo>
                <a:lnTo>
                  <a:pt x="369733" y="3803427"/>
                </a:lnTo>
                <a:lnTo>
                  <a:pt x="380429" y="3858826"/>
                </a:lnTo>
                <a:lnTo>
                  <a:pt x="391301" y="3914192"/>
                </a:lnTo>
                <a:lnTo>
                  <a:pt x="402345" y="3969529"/>
                </a:lnTo>
                <a:lnTo>
                  <a:pt x="413559" y="4024840"/>
                </a:lnTo>
                <a:lnTo>
                  <a:pt x="424938" y="4080129"/>
                </a:lnTo>
                <a:lnTo>
                  <a:pt x="436478" y="4135398"/>
                </a:lnTo>
                <a:lnTo>
                  <a:pt x="448298" y="4191216"/>
                </a:lnTo>
                <a:lnTo>
                  <a:pt x="460031" y="4245893"/>
                </a:lnTo>
                <a:lnTo>
                  <a:pt x="472035" y="4301126"/>
                </a:lnTo>
                <a:lnTo>
                  <a:pt x="484187" y="4356354"/>
                </a:lnTo>
                <a:lnTo>
                  <a:pt x="488211" y="4368750"/>
                </a:lnTo>
                <a:lnTo>
                  <a:pt x="491552" y="4381146"/>
                </a:lnTo>
                <a:lnTo>
                  <a:pt x="493520" y="4393542"/>
                </a:lnTo>
                <a:lnTo>
                  <a:pt x="492616" y="4381146"/>
                </a:lnTo>
                <a:lnTo>
                  <a:pt x="491629" y="4368750"/>
                </a:lnTo>
                <a:lnTo>
                  <a:pt x="485992" y="4307402"/>
                </a:lnTo>
                <a:lnTo>
                  <a:pt x="482217" y="4268772"/>
                </a:lnTo>
                <a:lnTo>
                  <a:pt x="480974" y="4255809"/>
                </a:lnTo>
                <a:lnTo>
                  <a:pt x="477464" y="4216931"/>
                </a:lnTo>
                <a:lnTo>
                  <a:pt x="474943" y="4173514"/>
                </a:lnTo>
                <a:lnTo>
                  <a:pt x="474610" y="4148949"/>
                </a:lnTo>
                <a:lnTo>
                  <a:pt x="464612" y="4102676"/>
                </a:lnTo>
                <a:lnTo>
                  <a:pt x="454759" y="4056581"/>
                </a:lnTo>
                <a:lnTo>
                  <a:pt x="445050" y="4010649"/>
                </a:lnTo>
                <a:lnTo>
                  <a:pt x="435485" y="3964869"/>
                </a:lnTo>
                <a:lnTo>
                  <a:pt x="426064" y="3919226"/>
                </a:lnTo>
                <a:lnTo>
                  <a:pt x="416787" y="3873708"/>
                </a:lnTo>
                <a:lnTo>
                  <a:pt x="407654" y="3828301"/>
                </a:lnTo>
                <a:lnTo>
                  <a:pt x="398665" y="3782992"/>
                </a:lnTo>
                <a:lnTo>
                  <a:pt x="389819" y="3737769"/>
                </a:lnTo>
                <a:lnTo>
                  <a:pt x="381099" y="3692517"/>
                </a:lnTo>
                <a:lnTo>
                  <a:pt x="372561" y="3647526"/>
                </a:lnTo>
                <a:lnTo>
                  <a:pt x="364148" y="3602480"/>
                </a:lnTo>
                <a:lnTo>
                  <a:pt x="355879" y="3557466"/>
                </a:lnTo>
                <a:lnTo>
                  <a:pt x="347753" y="3512472"/>
                </a:lnTo>
                <a:lnTo>
                  <a:pt x="339771" y="3467484"/>
                </a:lnTo>
                <a:lnTo>
                  <a:pt x="331933" y="3422490"/>
                </a:lnTo>
                <a:lnTo>
                  <a:pt x="324239" y="3377476"/>
                </a:lnTo>
                <a:lnTo>
                  <a:pt x="316688" y="3332428"/>
                </a:lnTo>
                <a:lnTo>
                  <a:pt x="309281" y="3287335"/>
                </a:lnTo>
                <a:lnTo>
                  <a:pt x="302018" y="3242183"/>
                </a:lnTo>
                <a:lnTo>
                  <a:pt x="292742" y="3186266"/>
                </a:lnTo>
                <a:lnTo>
                  <a:pt x="283610" y="3130410"/>
                </a:lnTo>
                <a:lnTo>
                  <a:pt x="274622" y="3074603"/>
                </a:lnTo>
                <a:lnTo>
                  <a:pt x="265777" y="3018834"/>
                </a:lnTo>
                <a:lnTo>
                  <a:pt x="257077" y="2963094"/>
                </a:lnTo>
                <a:lnTo>
                  <a:pt x="248520" y="2907372"/>
                </a:lnTo>
                <a:lnTo>
                  <a:pt x="240107" y="2851656"/>
                </a:lnTo>
                <a:lnTo>
                  <a:pt x="231837" y="2795937"/>
                </a:lnTo>
                <a:lnTo>
                  <a:pt x="223712" y="2740204"/>
                </a:lnTo>
                <a:lnTo>
                  <a:pt x="215730" y="2684446"/>
                </a:lnTo>
                <a:lnTo>
                  <a:pt x="207891" y="2628653"/>
                </a:lnTo>
                <a:lnTo>
                  <a:pt x="200197" y="2572814"/>
                </a:lnTo>
                <a:lnTo>
                  <a:pt x="192646" y="2516919"/>
                </a:lnTo>
                <a:lnTo>
                  <a:pt x="185239" y="2460957"/>
                </a:lnTo>
                <a:lnTo>
                  <a:pt x="177976" y="2404917"/>
                </a:lnTo>
                <a:lnTo>
                  <a:pt x="170856" y="2348789"/>
                </a:lnTo>
                <a:lnTo>
                  <a:pt x="163880" y="2292563"/>
                </a:lnTo>
                <a:lnTo>
                  <a:pt x="157048" y="2236227"/>
                </a:lnTo>
                <a:lnTo>
                  <a:pt x="150359" y="2179771"/>
                </a:lnTo>
                <a:lnTo>
                  <a:pt x="143814" y="2123186"/>
                </a:lnTo>
                <a:lnTo>
                  <a:pt x="137415" y="2067235"/>
                </a:lnTo>
                <a:lnTo>
                  <a:pt x="131159" y="2011281"/>
                </a:lnTo>
                <a:lnTo>
                  <a:pt x="125047" y="1955320"/>
                </a:lnTo>
                <a:lnTo>
                  <a:pt x="119079" y="1899347"/>
                </a:lnTo>
                <a:lnTo>
                  <a:pt x="113255" y="1843361"/>
                </a:lnTo>
                <a:lnTo>
                  <a:pt x="107575" y="1787356"/>
                </a:lnTo>
                <a:lnTo>
                  <a:pt x="102038" y="1731330"/>
                </a:lnTo>
                <a:lnTo>
                  <a:pt x="96645" y="1675278"/>
                </a:lnTo>
                <a:lnTo>
                  <a:pt x="91396" y="1619197"/>
                </a:lnTo>
                <a:lnTo>
                  <a:pt x="86290" y="1563084"/>
                </a:lnTo>
                <a:lnTo>
                  <a:pt x="81329" y="1506934"/>
                </a:lnTo>
                <a:lnTo>
                  <a:pt x="76511" y="1450745"/>
                </a:lnTo>
                <a:lnTo>
                  <a:pt x="71837" y="1394512"/>
                </a:lnTo>
                <a:lnTo>
                  <a:pt x="67307" y="1338232"/>
                </a:lnTo>
                <a:lnTo>
                  <a:pt x="62920" y="1281902"/>
                </a:lnTo>
                <a:lnTo>
                  <a:pt x="58678" y="1225517"/>
                </a:lnTo>
                <a:lnTo>
                  <a:pt x="54579" y="1169074"/>
                </a:lnTo>
                <a:lnTo>
                  <a:pt x="50624" y="1112570"/>
                </a:lnTo>
                <a:lnTo>
                  <a:pt x="46813" y="1056001"/>
                </a:lnTo>
                <a:lnTo>
                  <a:pt x="43145" y="999363"/>
                </a:lnTo>
                <a:lnTo>
                  <a:pt x="14381" y="439927"/>
                </a:lnTo>
                <a:lnTo>
                  <a:pt x="11543" y="351491"/>
                </a:lnTo>
                <a:lnTo>
                  <a:pt x="10196" y="307554"/>
                </a:lnTo>
                <a:lnTo>
                  <a:pt x="8936" y="263731"/>
                </a:lnTo>
                <a:lnTo>
                  <a:pt x="7790" y="219963"/>
                </a:lnTo>
                <a:lnTo>
                  <a:pt x="6788" y="176196"/>
                </a:lnTo>
                <a:lnTo>
                  <a:pt x="5959" y="132373"/>
                </a:lnTo>
                <a:lnTo>
                  <a:pt x="5331" y="88436"/>
                </a:lnTo>
                <a:lnTo>
                  <a:pt x="4933" y="44331"/>
                </a:lnTo>
                <a:lnTo>
                  <a:pt x="47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0" name="bk object 30"/>
          <p:cNvSpPr/>
          <p:nvPr/>
        </p:nvSpPr>
        <p:spPr>
          <a:xfrm>
            <a:off x="548640" y="4316984"/>
            <a:ext cx="421005" cy="1582420"/>
          </a:xfrm>
          <a:custGeom>
            <a:avLst/>
            <a:gdLst/>
            <a:ahLst/>
            <a:cxnLst/>
            <a:rect l="l" t="t" r="r" b="b"/>
            <a:pathLst>
              <a:path w="421005" h="1582420">
                <a:moveTo>
                  <a:pt x="0" y="0"/>
                </a:moveTo>
                <a:lnTo>
                  <a:pt x="5774" y="60426"/>
                </a:lnTo>
                <a:lnTo>
                  <a:pt x="11777" y="120853"/>
                </a:lnTo>
                <a:lnTo>
                  <a:pt x="16568" y="166173"/>
                </a:lnTo>
                <a:lnTo>
                  <a:pt x="21714" y="211493"/>
                </a:lnTo>
                <a:lnTo>
                  <a:pt x="27314" y="256813"/>
                </a:lnTo>
                <a:lnTo>
                  <a:pt x="33464" y="302133"/>
                </a:lnTo>
                <a:lnTo>
                  <a:pt x="43538" y="342370"/>
                </a:lnTo>
                <a:lnTo>
                  <a:pt x="53687" y="382540"/>
                </a:lnTo>
                <a:lnTo>
                  <a:pt x="63915" y="422646"/>
                </a:lnTo>
                <a:lnTo>
                  <a:pt x="74225" y="462692"/>
                </a:lnTo>
                <a:lnTo>
                  <a:pt x="84621" y="502681"/>
                </a:lnTo>
                <a:lnTo>
                  <a:pt x="95107" y="542617"/>
                </a:lnTo>
                <a:lnTo>
                  <a:pt x="105686" y="582504"/>
                </a:lnTo>
                <a:lnTo>
                  <a:pt x="116362" y="622343"/>
                </a:lnTo>
                <a:lnTo>
                  <a:pt x="127138" y="662140"/>
                </a:lnTo>
                <a:lnTo>
                  <a:pt x="138018" y="701897"/>
                </a:lnTo>
                <a:lnTo>
                  <a:pt x="149006" y="741618"/>
                </a:lnTo>
                <a:lnTo>
                  <a:pt x="160105" y="781306"/>
                </a:lnTo>
                <a:lnTo>
                  <a:pt x="171318" y="820964"/>
                </a:lnTo>
                <a:lnTo>
                  <a:pt x="182650" y="860597"/>
                </a:lnTo>
                <a:lnTo>
                  <a:pt x="194104" y="900207"/>
                </a:lnTo>
                <a:lnTo>
                  <a:pt x="205683" y="939798"/>
                </a:lnTo>
                <a:lnTo>
                  <a:pt x="217391" y="979374"/>
                </a:lnTo>
                <a:lnTo>
                  <a:pt x="229232" y="1018938"/>
                </a:lnTo>
                <a:lnTo>
                  <a:pt x="241209" y="1058492"/>
                </a:lnTo>
                <a:lnTo>
                  <a:pt x="253326" y="1098042"/>
                </a:lnTo>
                <a:lnTo>
                  <a:pt x="269109" y="1146956"/>
                </a:lnTo>
                <a:lnTo>
                  <a:pt x="284974" y="1195915"/>
                </a:lnTo>
                <a:lnTo>
                  <a:pt x="300905" y="1244664"/>
                </a:lnTo>
                <a:lnTo>
                  <a:pt x="317032" y="1293400"/>
                </a:lnTo>
                <a:lnTo>
                  <a:pt x="333389" y="1342020"/>
                </a:lnTo>
                <a:lnTo>
                  <a:pt x="350032" y="1390494"/>
                </a:lnTo>
                <a:lnTo>
                  <a:pt x="367020" y="1438795"/>
                </a:lnTo>
                <a:lnTo>
                  <a:pt x="384410" y="1486893"/>
                </a:lnTo>
                <a:lnTo>
                  <a:pt x="402258" y="1534761"/>
                </a:lnTo>
                <a:lnTo>
                  <a:pt x="420623" y="1582369"/>
                </a:lnTo>
                <a:lnTo>
                  <a:pt x="420623" y="1457706"/>
                </a:lnTo>
                <a:lnTo>
                  <a:pt x="394852" y="1382910"/>
                </a:lnTo>
                <a:lnTo>
                  <a:pt x="382037" y="1345513"/>
                </a:lnTo>
                <a:lnTo>
                  <a:pt x="369308" y="1308115"/>
                </a:lnTo>
                <a:lnTo>
                  <a:pt x="356693" y="1270717"/>
                </a:lnTo>
                <a:lnTo>
                  <a:pt x="344223" y="1233317"/>
                </a:lnTo>
                <a:lnTo>
                  <a:pt x="331900" y="1195840"/>
                </a:lnTo>
                <a:lnTo>
                  <a:pt x="319828" y="1158511"/>
                </a:lnTo>
                <a:lnTo>
                  <a:pt x="307961" y="1121103"/>
                </a:lnTo>
                <a:lnTo>
                  <a:pt x="296354" y="1083691"/>
                </a:lnTo>
                <a:lnTo>
                  <a:pt x="279254" y="1030395"/>
                </a:lnTo>
                <a:lnTo>
                  <a:pt x="262373" y="976963"/>
                </a:lnTo>
                <a:lnTo>
                  <a:pt x="245714" y="923402"/>
                </a:lnTo>
                <a:lnTo>
                  <a:pt x="229281" y="869720"/>
                </a:lnTo>
                <a:lnTo>
                  <a:pt x="213078" y="815923"/>
                </a:lnTo>
                <a:lnTo>
                  <a:pt x="197107" y="762018"/>
                </a:lnTo>
                <a:lnTo>
                  <a:pt x="181374" y="708013"/>
                </a:lnTo>
                <a:lnTo>
                  <a:pt x="165880" y="653914"/>
                </a:lnTo>
                <a:lnTo>
                  <a:pt x="150630" y="599729"/>
                </a:lnTo>
                <a:lnTo>
                  <a:pt x="135628" y="545465"/>
                </a:lnTo>
                <a:lnTo>
                  <a:pt x="120876" y="491127"/>
                </a:lnTo>
                <a:lnTo>
                  <a:pt x="106379" y="436725"/>
                </a:lnTo>
                <a:lnTo>
                  <a:pt x="92140" y="382264"/>
                </a:lnTo>
                <a:lnTo>
                  <a:pt x="78163" y="327752"/>
                </a:lnTo>
                <a:lnTo>
                  <a:pt x="64452" y="273196"/>
                </a:lnTo>
                <a:lnTo>
                  <a:pt x="51009" y="218603"/>
                </a:lnTo>
                <a:lnTo>
                  <a:pt x="37839" y="163980"/>
                </a:lnTo>
                <a:lnTo>
                  <a:pt x="24945" y="109333"/>
                </a:lnTo>
                <a:lnTo>
                  <a:pt x="12331" y="5467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1" name="bk object 31"/>
          <p:cNvSpPr/>
          <p:nvPr/>
        </p:nvSpPr>
        <p:spPr>
          <a:xfrm>
            <a:off x="1006165" y="5863609"/>
            <a:ext cx="429259" cy="987425"/>
          </a:xfrm>
          <a:custGeom>
            <a:avLst/>
            <a:gdLst/>
            <a:ahLst/>
            <a:cxnLst/>
            <a:rect l="l" t="t" r="r" b="b"/>
            <a:pathLst>
              <a:path w="429259" h="987425">
                <a:moveTo>
                  <a:pt x="13" y="0"/>
                </a:moveTo>
                <a:lnTo>
                  <a:pt x="0" y="48634"/>
                </a:lnTo>
                <a:lnTo>
                  <a:pt x="976" y="87102"/>
                </a:lnTo>
                <a:lnTo>
                  <a:pt x="3426" y="126482"/>
                </a:lnTo>
                <a:lnTo>
                  <a:pt x="22336" y="176719"/>
                </a:lnTo>
                <a:lnTo>
                  <a:pt x="41248" y="226330"/>
                </a:lnTo>
                <a:lnTo>
                  <a:pt x="60226" y="275351"/>
                </a:lnTo>
                <a:lnTo>
                  <a:pt x="79333" y="323822"/>
                </a:lnTo>
                <a:lnTo>
                  <a:pt x="98632" y="371780"/>
                </a:lnTo>
                <a:lnTo>
                  <a:pt x="118187" y="419262"/>
                </a:lnTo>
                <a:lnTo>
                  <a:pt x="138061" y="466308"/>
                </a:lnTo>
                <a:lnTo>
                  <a:pt x="158318" y="512953"/>
                </a:lnTo>
                <a:lnTo>
                  <a:pt x="179020" y="559238"/>
                </a:lnTo>
                <a:lnTo>
                  <a:pt x="200233" y="605198"/>
                </a:lnTo>
                <a:lnTo>
                  <a:pt x="208863" y="624524"/>
                </a:lnTo>
                <a:lnTo>
                  <a:pt x="226324" y="663162"/>
                </a:lnTo>
                <a:lnTo>
                  <a:pt x="244027" y="701757"/>
                </a:lnTo>
                <a:lnTo>
                  <a:pt x="261944" y="740281"/>
                </a:lnTo>
                <a:lnTo>
                  <a:pt x="280048" y="778705"/>
                </a:lnTo>
                <a:lnTo>
                  <a:pt x="298310" y="816999"/>
                </a:lnTo>
                <a:lnTo>
                  <a:pt x="316702" y="855137"/>
                </a:lnTo>
                <a:lnTo>
                  <a:pt x="344472" y="911984"/>
                </a:lnTo>
                <a:lnTo>
                  <a:pt x="363066" y="949601"/>
                </a:lnTo>
                <a:lnTo>
                  <a:pt x="381690" y="986959"/>
                </a:lnTo>
                <a:lnTo>
                  <a:pt x="429048" y="986959"/>
                </a:lnTo>
                <a:lnTo>
                  <a:pt x="419119" y="967597"/>
                </a:lnTo>
                <a:lnTo>
                  <a:pt x="409251" y="948164"/>
                </a:lnTo>
                <a:lnTo>
                  <a:pt x="389686" y="909082"/>
                </a:lnTo>
                <a:lnTo>
                  <a:pt x="370327" y="869713"/>
                </a:lnTo>
                <a:lnTo>
                  <a:pt x="351150" y="830058"/>
                </a:lnTo>
                <a:lnTo>
                  <a:pt x="332127" y="790117"/>
                </a:lnTo>
                <a:lnTo>
                  <a:pt x="313234" y="749888"/>
                </a:lnTo>
                <a:lnTo>
                  <a:pt x="294443" y="709374"/>
                </a:lnTo>
                <a:lnTo>
                  <a:pt x="275731" y="668572"/>
                </a:lnTo>
                <a:lnTo>
                  <a:pt x="257070" y="627485"/>
                </a:lnTo>
                <a:lnTo>
                  <a:pt x="238434" y="586110"/>
                </a:lnTo>
                <a:lnTo>
                  <a:pt x="227044" y="560988"/>
                </a:lnTo>
                <a:lnTo>
                  <a:pt x="204665" y="510356"/>
                </a:lnTo>
                <a:lnTo>
                  <a:pt x="182774" y="459280"/>
                </a:lnTo>
                <a:lnTo>
                  <a:pt x="161311" y="407847"/>
                </a:lnTo>
                <a:lnTo>
                  <a:pt x="140222" y="356141"/>
                </a:lnTo>
                <a:lnTo>
                  <a:pt x="119447" y="304250"/>
                </a:lnTo>
                <a:lnTo>
                  <a:pt x="98931" y="252258"/>
                </a:lnTo>
                <a:lnTo>
                  <a:pt x="78615" y="200253"/>
                </a:lnTo>
                <a:lnTo>
                  <a:pt x="28326" y="70744"/>
                </a:lnTo>
                <a:lnTo>
                  <a:pt x="13"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2" name="bk object 32"/>
          <p:cNvSpPr/>
          <p:nvPr/>
        </p:nvSpPr>
        <p:spPr>
          <a:xfrm>
            <a:off x="521208" y="4362830"/>
            <a:ext cx="544830" cy="2231390"/>
          </a:xfrm>
          <a:custGeom>
            <a:avLst/>
            <a:gdLst/>
            <a:ahLst/>
            <a:cxnLst/>
            <a:rect l="l" t="t" r="r" b="b"/>
            <a:pathLst>
              <a:path w="544830" h="2231390">
                <a:moveTo>
                  <a:pt x="0" y="0"/>
                </a:moveTo>
                <a:lnTo>
                  <a:pt x="7441" y="73379"/>
                </a:lnTo>
                <a:lnTo>
                  <a:pt x="15456" y="146737"/>
                </a:lnTo>
                <a:lnTo>
                  <a:pt x="24043" y="220045"/>
                </a:lnTo>
                <a:lnTo>
                  <a:pt x="33204" y="293274"/>
                </a:lnTo>
                <a:lnTo>
                  <a:pt x="42937" y="366395"/>
                </a:lnTo>
                <a:lnTo>
                  <a:pt x="53242" y="439378"/>
                </a:lnTo>
                <a:lnTo>
                  <a:pt x="64120" y="512195"/>
                </a:lnTo>
                <a:lnTo>
                  <a:pt x="75630" y="585173"/>
                </a:lnTo>
                <a:lnTo>
                  <a:pt x="87594" y="657215"/>
                </a:lnTo>
                <a:lnTo>
                  <a:pt x="100190" y="729361"/>
                </a:lnTo>
                <a:lnTo>
                  <a:pt x="108921" y="776817"/>
                </a:lnTo>
                <a:lnTo>
                  <a:pt x="117938" y="824203"/>
                </a:lnTo>
                <a:lnTo>
                  <a:pt x="127241" y="871518"/>
                </a:lnTo>
                <a:lnTo>
                  <a:pt x="136830" y="918762"/>
                </a:lnTo>
                <a:lnTo>
                  <a:pt x="146705" y="965936"/>
                </a:lnTo>
                <a:lnTo>
                  <a:pt x="156867" y="1013039"/>
                </a:lnTo>
                <a:lnTo>
                  <a:pt x="167315" y="1060070"/>
                </a:lnTo>
                <a:lnTo>
                  <a:pt x="178049" y="1107031"/>
                </a:lnTo>
                <a:lnTo>
                  <a:pt x="189069" y="1153920"/>
                </a:lnTo>
                <a:lnTo>
                  <a:pt x="200375" y="1200738"/>
                </a:lnTo>
                <a:lnTo>
                  <a:pt x="211968" y="1247485"/>
                </a:lnTo>
                <a:lnTo>
                  <a:pt x="223847" y="1294161"/>
                </a:lnTo>
                <a:lnTo>
                  <a:pt x="236012" y="1340765"/>
                </a:lnTo>
                <a:lnTo>
                  <a:pt x="248463" y="1387297"/>
                </a:lnTo>
                <a:lnTo>
                  <a:pt x="261201" y="1433757"/>
                </a:lnTo>
                <a:lnTo>
                  <a:pt x="274225" y="1480146"/>
                </a:lnTo>
                <a:lnTo>
                  <a:pt x="287535" y="1526463"/>
                </a:lnTo>
                <a:lnTo>
                  <a:pt x="301132" y="1572708"/>
                </a:lnTo>
                <a:lnTo>
                  <a:pt x="315014" y="1618881"/>
                </a:lnTo>
                <a:lnTo>
                  <a:pt x="329183" y="1664982"/>
                </a:lnTo>
                <a:lnTo>
                  <a:pt x="343645" y="1709743"/>
                </a:lnTo>
                <a:lnTo>
                  <a:pt x="358422" y="1754733"/>
                </a:lnTo>
                <a:lnTo>
                  <a:pt x="373541" y="1799896"/>
                </a:lnTo>
                <a:lnTo>
                  <a:pt x="389032" y="1845174"/>
                </a:lnTo>
                <a:lnTo>
                  <a:pt x="404923" y="1890509"/>
                </a:lnTo>
                <a:lnTo>
                  <a:pt x="421243" y="1935844"/>
                </a:lnTo>
                <a:lnTo>
                  <a:pt x="438021" y="1981122"/>
                </a:lnTo>
                <a:lnTo>
                  <a:pt x="455286" y="2026284"/>
                </a:lnTo>
                <a:lnTo>
                  <a:pt x="473065" y="2071275"/>
                </a:lnTo>
                <a:lnTo>
                  <a:pt x="491388" y="2116035"/>
                </a:lnTo>
                <a:lnTo>
                  <a:pt x="496686" y="2126808"/>
                </a:lnTo>
                <a:lnTo>
                  <a:pt x="501983" y="2137805"/>
                </a:lnTo>
                <a:lnTo>
                  <a:pt x="523170" y="2183578"/>
                </a:lnTo>
                <a:lnTo>
                  <a:pt x="544359" y="2231105"/>
                </a:lnTo>
                <a:lnTo>
                  <a:pt x="542335" y="2222605"/>
                </a:lnTo>
                <a:lnTo>
                  <a:pt x="531373" y="2182811"/>
                </a:lnTo>
                <a:lnTo>
                  <a:pt x="521646" y="2143941"/>
                </a:lnTo>
                <a:lnTo>
                  <a:pt x="512473" y="2105930"/>
                </a:lnTo>
                <a:lnTo>
                  <a:pt x="503872" y="2068736"/>
                </a:lnTo>
                <a:lnTo>
                  <a:pt x="493328" y="2020345"/>
                </a:lnTo>
                <a:lnTo>
                  <a:pt x="483881" y="1973236"/>
                </a:lnTo>
                <a:lnTo>
                  <a:pt x="481850" y="1962480"/>
                </a:lnTo>
                <a:lnTo>
                  <a:pt x="476126" y="1947330"/>
                </a:lnTo>
                <a:lnTo>
                  <a:pt x="458989" y="1901485"/>
                </a:lnTo>
                <a:lnTo>
                  <a:pt x="441980" y="1855121"/>
                </a:lnTo>
                <a:lnTo>
                  <a:pt x="425195" y="1808337"/>
                </a:lnTo>
                <a:lnTo>
                  <a:pt x="408734" y="1761228"/>
                </a:lnTo>
                <a:lnTo>
                  <a:pt x="392691" y="1713892"/>
                </a:lnTo>
                <a:lnTo>
                  <a:pt x="377166" y="1666427"/>
                </a:lnTo>
                <a:lnTo>
                  <a:pt x="372122" y="1650593"/>
                </a:lnTo>
                <a:lnTo>
                  <a:pt x="357272" y="1605178"/>
                </a:lnTo>
                <a:lnTo>
                  <a:pt x="342776" y="1559627"/>
                </a:lnTo>
                <a:lnTo>
                  <a:pt x="328631" y="1513946"/>
                </a:lnTo>
                <a:lnTo>
                  <a:pt x="314833" y="1468144"/>
                </a:lnTo>
                <a:lnTo>
                  <a:pt x="301379" y="1422227"/>
                </a:lnTo>
                <a:lnTo>
                  <a:pt x="288265" y="1376202"/>
                </a:lnTo>
                <a:lnTo>
                  <a:pt x="275487" y="1330077"/>
                </a:lnTo>
                <a:lnTo>
                  <a:pt x="263042" y="1283858"/>
                </a:lnTo>
                <a:lnTo>
                  <a:pt x="250926" y="1237553"/>
                </a:lnTo>
                <a:lnTo>
                  <a:pt x="239136" y="1191169"/>
                </a:lnTo>
                <a:lnTo>
                  <a:pt x="227668" y="1144713"/>
                </a:lnTo>
                <a:lnTo>
                  <a:pt x="216518" y="1098191"/>
                </a:lnTo>
                <a:lnTo>
                  <a:pt x="205683" y="1051612"/>
                </a:lnTo>
                <a:lnTo>
                  <a:pt x="195159" y="1004982"/>
                </a:lnTo>
                <a:lnTo>
                  <a:pt x="184943" y="958308"/>
                </a:lnTo>
                <a:lnTo>
                  <a:pt x="175032" y="911598"/>
                </a:lnTo>
                <a:lnTo>
                  <a:pt x="165420" y="864859"/>
                </a:lnTo>
                <a:lnTo>
                  <a:pt x="156106" y="818097"/>
                </a:lnTo>
                <a:lnTo>
                  <a:pt x="147085" y="771320"/>
                </a:lnTo>
                <a:lnTo>
                  <a:pt x="138353" y="724535"/>
                </a:lnTo>
                <a:lnTo>
                  <a:pt x="133414" y="701467"/>
                </a:lnTo>
                <a:lnTo>
                  <a:pt x="123951" y="655131"/>
                </a:lnTo>
                <a:lnTo>
                  <a:pt x="115018" y="608548"/>
                </a:lnTo>
                <a:lnTo>
                  <a:pt x="106587" y="561748"/>
                </a:lnTo>
                <a:lnTo>
                  <a:pt x="98628" y="514759"/>
                </a:lnTo>
                <a:lnTo>
                  <a:pt x="91112" y="467612"/>
                </a:lnTo>
                <a:lnTo>
                  <a:pt x="84012" y="420334"/>
                </a:lnTo>
                <a:lnTo>
                  <a:pt x="77297" y="372955"/>
                </a:lnTo>
                <a:lnTo>
                  <a:pt x="70941" y="325503"/>
                </a:lnTo>
                <a:lnTo>
                  <a:pt x="64913" y="278008"/>
                </a:lnTo>
                <a:lnTo>
                  <a:pt x="62014" y="254254"/>
                </a:lnTo>
                <a:lnTo>
                  <a:pt x="59118" y="241334"/>
                </a:lnTo>
                <a:lnTo>
                  <a:pt x="50072" y="202939"/>
                </a:lnTo>
                <a:lnTo>
                  <a:pt x="40638" y="164935"/>
                </a:lnTo>
                <a:lnTo>
                  <a:pt x="24581" y="101933"/>
                </a:lnTo>
                <a:lnTo>
                  <a:pt x="21383" y="89318"/>
                </a:lnTo>
                <a:lnTo>
                  <a:pt x="11948" y="51314"/>
                </a:lnTo>
                <a:lnTo>
                  <a:pt x="2897" y="1291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3" name="bk object 33"/>
          <p:cNvSpPr/>
          <p:nvPr/>
        </p:nvSpPr>
        <p:spPr>
          <a:xfrm>
            <a:off x="470057" y="1289685"/>
            <a:ext cx="170180" cy="3027680"/>
          </a:xfrm>
          <a:custGeom>
            <a:avLst/>
            <a:gdLst/>
            <a:ahLst/>
            <a:cxnLst/>
            <a:rect l="l" t="t" r="r" b="b"/>
            <a:pathLst>
              <a:path w="170179" h="3027679">
                <a:moveTo>
                  <a:pt x="170022" y="0"/>
                </a:moveTo>
                <a:lnTo>
                  <a:pt x="165196" y="0"/>
                </a:lnTo>
                <a:lnTo>
                  <a:pt x="160889" y="23661"/>
                </a:lnTo>
                <a:lnTo>
                  <a:pt x="152492" y="70988"/>
                </a:lnTo>
                <a:lnTo>
                  <a:pt x="144384" y="118322"/>
                </a:lnTo>
                <a:lnTo>
                  <a:pt x="136566" y="165661"/>
                </a:lnTo>
                <a:lnTo>
                  <a:pt x="129037" y="213006"/>
                </a:lnTo>
                <a:lnTo>
                  <a:pt x="121798" y="260355"/>
                </a:lnTo>
                <a:lnTo>
                  <a:pt x="114849" y="307707"/>
                </a:lnTo>
                <a:lnTo>
                  <a:pt x="108189" y="355062"/>
                </a:lnTo>
                <a:lnTo>
                  <a:pt x="101819" y="402418"/>
                </a:lnTo>
                <a:lnTo>
                  <a:pt x="95738" y="449776"/>
                </a:lnTo>
                <a:lnTo>
                  <a:pt x="89946" y="497117"/>
                </a:lnTo>
                <a:lnTo>
                  <a:pt x="84429" y="544444"/>
                </a:lnTo>
                <a:lnTo>
                  <a:pt x="79158" y="591778"/>
                </a:lnTo>
                <a:lnTo>
                  <a:pt x="74104" y="639117"/>
                </a:lnTo>
                <a:lnTo>
                  <a:pt x="69238" y="686462"/>
                </a:lnTo>
                <a:lnTo>
                  <a:pt x="64531" y="733811"/>
                </a:lnTo>
                <a:lnTo>
                  <a:pt x="57707" y="804840"/>
                </a:lnTo>
                <a:lnTo>
                  <a:pt x="53272" y="852196"/>
                </a:lnTo>
                <a:lnTo>
                  <a:pt x="44546" y="946912"/>
                </a:lnTo>
                <a:lnTo>
                  <a:pt x="40256" y="994941"/>
                </a:lnTo>
                <a:lnTo>
                  <a:pt x="36200" y="1042906"/>
                </a:lnTo>
                <a:lnTo>
                  <a:pt x="32375" y="1090815"/>
                </a:lnTo>
                <a:lnTo>
                  <a:pt x="28910" y="1136822"/>
                </a:lnTo>
                <a:lnTo>
                  <a:pt x="25544" y="1184457"/>
                </a:lnTo>
                <a:lnTo>
                  <a:pt x="22395" y="1232147"/>
                </a:lnTo>
                <a:lnTo>
                  <a:pt x="19341" y="1282030"/>
                </a:lnTo>
                <a:lnTo>
                  <a:pt x="16640" y="1329763"/>
                </a:lnTo>
                <a:lnTo>
                  <a:pt x="14157" y="1377482"/>
                </a:lnTo>
                <a:lnTo>
                  <a:pt x="11893" y="1425194"/>
                </a:lnTo>
                <a:lnTo>
                  <a:pt x="9845" y="1472905"/>
                </a:lnTo>
                <a:lnTo>
                  <a:pt x="8014" y="1520624"/>
                </a:lnTo>
                <a:lnTo>
                  <a:pt x="6399" y="1568357"/>
                </a:lnTo>
                <a:lnTo>
                  <a:pt x="4999" y="1616112"/>
                </a:lnTo>
                <a:lnTo>
                  <a:pt x="3813" y="1663894"/>
                </a:lnTo>
                <a:lnTo>
                  <a:pt x="2842" y="1711712"/>
                </a:lnTo>
                <a:lnTo>
                  <a:pt x="2086" y="1759572"/>
                </a:lnTo>
                <a:lnTo>
                  <a:pt x="1546" y="1807481"/>
                </a:lnTo>
                <a:lnTo>
                  <a:pt x="1221" y="1855412"/>
                </a:lnTo>
                <a:lnTo>
                  <a:pt x="1112" y="1903476"/>
                </a:lnTo>
                <a:lnTo>
                  <a:pt x="478" y="1950817"/>
                </a:lnTo>
                <a:lnTo>
                  <a:pt x="99" y="1993989"/>
                </a:lnTo>
                <a:lnTo>
                  <a:pt x="0" y="2092948"/>
                </a:lnTo>
                <a:lnTo>
                  <a:pt x="207" y="2130240"/>
                </a:lnTo>
                <a:lnTo>
                  <a:pt x="678" y="2175771"/>
                </a:lnTo>
                <a:lnTo>
                  <a:pt x="1366" y="2221354"/>
                </a:lnTo>
                <a:lnTo>
                  <a:pt x="2270" y="2266984"/>
                </a:lnTo>
                <a:lnTo>
                  <a:pt x="3392" y="2312658"/>
                </a:lnTo>
                <a:lnTo>
                  <a:pt x="4732" y="2358374"/>
                </a:lnTo>
                <a:lnTo>
                  <a:pt x="6288" y="2404126"/>
                </a:lnTo>
                <a:lnTo>
                  <a:pt x="8062" y="2449912"/>
                </a:lnTo>
                <a:lnTo>
                  <a:pt x="10052" y="2495728"/>
                </a:lnTo>
                <a:lnTo>
                  <a:pt x="12260" y="2541570"/>
                </a:lnTo>
                <a:lnTo>
                  <a:pt x="14685" y="2587436"/>
                </a:lnTo>
                <a:lnTo>
                  <a:pt x="17327" y="2633321"/>
                </a:lnTo>
                <a:lnTo>
                  <a:pt x="20187" y="2679222"/>
                </a:lnTo>
                <a:lnTo>
                  <a:pt x="23263" y="2725136"/>
                </a:lnTo>
                <a:lnTo>
                  <a:pt x="26557" y="2771058"/>
                </a:lnTo>
                <a:lnTo>
                  <a:pt x="30068" y="2816987"/>
                </a:lnTo>
                <a:lnTo>
                  <a:pt x="35318" y="2841449"/>
                </a:lnTo>
                <a:lnTo>
                  <a:pt x="43192" y="2878713"/>
                </a:lnTo>
                <a:lnTo>
                  <a:pt x="61566" y="2966529"/>
                </a:lnTo>
                <a:lnTo>
                  <a:pt x="66816" y="2991383"/>
                </a:lnTo>
                <a:lnTo>
                  <a:pt x="73502" y="3022600"/>
                </a:lnTo>
                <a:lnTo>
                  <a:pt x="78328" y="3027298"/>
                </a:lnTo>
                <a:lnTo>
                  <a:pt x="76280" y="3014694"/>
                </a:lnTo>
                <a:lnTo>
                  <a:pt x="74377" y="3002086"/>
                </a:lnTo>
                <a:lnTo>
                  <a:pt x="69419" y="2964242"/>
                </a:lnTo>
                <a:lnTo>
                  <a:pt x="64135" y="2913749"/>
                </a:lnTo>
                <a:lnTo>
                  <a:pt x="59699" y="2863233"/>
                </a:lnTo>
                <a:lnTo>
                  <a:pt x="56056" y="2814061"/>
                </a:lnTo>
                <a:lnTo>
                  <a:pt x="52571" y="2765070"/>
                </a:lnTo>
                <a:lnTo>
                  <a:pt x="49248" y="2716251"/>
                </a:lnTo>
                <a:lnTo>
                  <a:pt x="46088" y="2667594"/>
                </a:lnTo>
                <a:lnTo>
                  <a:pt x="43096" y="2619091"/>
                </a:lnTo>
                <a:lnTo>
                  <a:pt x="40275" y="2570731"/>
                </a:lnTo>
                <a:lnTo>
                  <a:pt x="37627" y="2522505"/>
                </a:lnTo>
                <a:lnTo>
                  <a:pt x="35156" y="2474404"/>
                </a:lnTo>
                <a:lnTo>
                  <a:pt x="32864" y="2426417"/>
                </a:lnTo>
                <a:lnTo>
                  <a:pt x="30756" y="2378537"/>
                </a:lnTo>
                <a:lnTo>
                  <a:pt x="28833" y="2330753"/>
                </a:lnTo>
                <a:lnTo>
                  <a:pt x="27100" y="2283056"/>
                </a:lnTo>
                <a:lnTo>
                  <a:pt x="25559" y="2235437"/>
                </a:lnTo>
                <a:lnTo>
                  <a:pt x="24213" y="2187885"/>
                </a:lnTo>
                <a:lnTo>
                  <a:pt x="23066" y="2140392"/>
                </a:lnTo>
                <a:lnTo>
                  <a:pt x="22120" y="2092948"/>
                </a:lnTo>
                <a:lnTo>
                  <a:pt x="21379" y="2045544"/>
                </a:lnTo>
                <a:lnTo>
                  <a:pt x="20846" y="1998170"/>
                </a:lnTo>
                <a:lnTo>
                  <a:pt x="20524" y="1950817"/>
                </a:lnTo>
                <a:lnTo>
                  <a:pt x="20524" y="1855412"/>
                </a:lnTo>
                <a:lnTo>
                  <a:pt x="20847" y="1807350"/>
                </a:lnTo>
                <a:lnTo>
                  <a:pt x="21381" y="1759295"/>
                </a:lnTo>
                <a:lnTo>
                  <a:pt x="22124" y="1711248"/>
                </a:lnTo>
                <a:lnTo>
                  <a:pt x="23072" y="1663215"/>
                </a:lnTo>
                <a:lnTo>
                  <a:pt x="24220" y="1615199"/>
                </a:lnTo>
                <a:lnTo>
                  <a:pt x="25567" y="1567205"/>
                </a:lnTo>
                <a:lnTo>
                  <a:pt x="27107" y="1519234"/>
                </a:lnTo>
                <a:lnTo>
                  <a:pt x="28836" y="1471293"/>
                </a:lnTo>
                <a:lnTo>
                  <a:pt x="30750" y="1423384"/>
                </a:lnTo>
                <a:lnTo>
                  <a:pt x="32845" y="1375511"/>
                </a:lnTo>
                <a:lnTo>
                  <a:pt x="35116" y="1327678"/>
                </a:lnTo>
                <a:lnTo>
                  <a:pt x="37558" y="1279889"/>
                </a:lnTo>
                <a:lnTo>
                  <a:pt x="40167" y="1232147"/>
                </a:lnTo>
                <a:lnTo>
                  <a:pt x="42937" y="1184457"/>
                </a:lnTo>
                <a:lnTo>
                  <a:pt x="45863" y="1136822"/>
                </a:lnTo>
                <a:lnTo>
                  <a:pt x="48940" y="1089246"/>
                </a:lnTo>
                <a:lnTo>
                  <a:pt x="52163" y="1041734"/>
                </a:lnTo>
                <a:lnTo>
                  <a:pt x="55526" y="994287"/>
                </a:lnTo>
                <a:lnTo>
                  <a:pt x="59024" y="946912"/>
                </a:lnTo>
                <a:lnTo>
                  <a:pt x="60508" y="923232"/>
                </a:lnTo>
                <a:lnTo>
                  <a:pt x="63693" y="875874"/>
                </a:lnTo>
                <a:lnTo>
                  <a:pt x="67168" y="828518"/>
                </a:lnTo>
                <a:lnTo>
                  <a:pt x="70932" y="781163"/>
                </a:lnTo>
                <a:lnTo>
                  <a:pt x="74986" y="733811"/>
                </a:lnTo>
                <a:lnTo>
                  <a:pt x="79330" y="686462"/>
                </a:lnTo>
                <a:lnTo>
                  <a:pt x="83962" y="639117"/>
                </a:lnTo>
                <a:lnTo>
                  <a:pt x="88885" y="591778"/>
                </a:lnTo>
                <a:lnTo>
                  <a:pt x="94097" y="544444"/>
                </a:lnTo>
                <a:lnTo>
                  <a:pt x="99599" y="497117"/>
                </a:lnTo>
                <a:lnTo>
                  <a:pt x="111178" y="402418"/>
                </a:lnTo>
                <a:lnTo>
                  <a:pt x="117087" y="355062"/>
                </a:lnTo>
                <a:lnTo>
                  <a:pt x="123141" y="307707"/>
                </a:lnTo>
                <a:lnTo>
                  <a:pt x="129398" y="260355"/>
                </a:lnTo>
                <a:lnTo>
                  <a:pt x="135916" y="213006"/>
                </a:lnTo>
                <a:lnTo>
                  <a:pt x="142752" y="165661"/>
                </a:lnTo>
                <a:lnTo>
                  <a:pt x="149964" y="118322"/>
                </a:lnTo>
                <a:lnTo>
                  <a:pt x="157611" y="70988"/>
                </a:lnTo>
                <a:lnTo>
                  <a:pt x="165750" y="23661"/>
                </a:lnTo>
                <a:lnTo>
                  <a:pt x="170022"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4" name="bk object 34"/>
          <p:cNvSpPr/>
          <p:nvPr/>
        </p:nvSpPr>
        <p:spPr>
          <a:xfrm>
            <a:off x="1115567" y="6567030"/>
            <a:ext cx="128270" cy="283845"/>
          </a:xfrm>
          <a:custGeom>
            <a:avLst/>
            <a:gdLst/>
            <a:ahLst/>
            <a:cxnLst/>
            <a:rect l="l" t="t" r="r" b="b"/>
            <a:pathLst>
              <a:path w="128269" h="283845">
                <a:moveTo>
                  <a:pt x="0" y="0"/>
                </a:moveTo>
                <a:lnTo>
                  <a:pt x="12668" y="43235"/>
                </a:lnTo>
                <a:lnTo>
                  <a:pt x="26046" y="86373"/>
                </a:lnTo>
                <a:lnTo>
                  <a:pt x="40227" y="129317"/>
                </a:lnTo>
                <a:lnTo>
                  <a:pt x="55302" y="171968"/>
                </a:lnTo>
                <a:lnTo>
                  <a:pt x="71366" y="214231"/>
                </a:lnTo>
                <a:lnTo>
                  <a:pt x="88509" y="256006"/>
                </a:lnTo>
                <a:lnTo>
                  <a:pt x="100584" y="283538"/>
                </a:lnTo>
                <a:lnTo>
                  <a:pt x="128004" y="283538"/>
                </a:lnTo>
                <a:lnTo>
                  <a:pt x="121182" y="269806"/>
                </a:lnTo>
                <a:lnTo>
                  <a:pt x="114424" y="256006"/>
                </a:lnTo>
                <a:lnTo>
                  <a:pt x="94507" y="214231"/>
                </a:lnTo>
                <a:lnTo>
                  <a:pt x="75051" y="171968"/>
                </a:lnTo>
                <a:lnTo>
                  <a:pt x="55965" y="129317"/>
                </a:lnTo>
                <a:lnTo>
                  <a:pt x="37156" y="86373"/>
                </a:lnTo>
                <a:lnTo>
                  <a:pt x="24725" y="5763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5" name="bk object 35"/>
          <p:cNvSpPr/>
          <p:nvPr/>
        </p:nvSpPr>
        <p:spPr>
          <a:xfrm>
            <a:off x="502930" y="4113598"/>
            <a:ext cx="82550" cy="505459"/>
          </a:xfrm>
          <a:custGeom>
            <a:avLst/>
            <a:gdLst/>
            <a:ahLst/>
            <a:cxnLst/>
            <a:rect l="l" t="t" r="r" b="b"/>
            <a:pathLst>
              <a:path w="82550" h="505460">
                <a:moveTo>
                  <a:pt x="1486" y="0"/>
                </a:moveTo>
                <a:lnTo>
                  <a:pt x="306" y="8163"/>
                </a:lnTo>
                <a:lnTo>
                  <a:pt x="0" y="23202"/>
                </a:lnTo>
                <a:lnTo>
                  <a:pt x="845" y="36469"/>
                </a:lnTo>
                <a:lnTo>
                  <a:pt x="3822" y="75881"/>
                </a:lnTo>
                <a:lnTo>
                  <a:pt x="7247" y="114676"/>
                </a:lnTo>
                <a:lnTo>
                  <a:pt x="13228" y="177858"/>
                </a:lnTo>
                <a:lnTo>
                  <a:pt x="14375" y="190260"/>
                </a:lnTo>
                <a:lnTo>
                  <a:pt x="18471" y="239036"/>
                </a:lnTo>
                <a:lnTo>
                  <a:pt x="19356" y="251518"/>
                </a:lnTo>
                <a:lnTo>
                  <a:pt x="22295" y="264418"/>
                </a:lnTo>
                <a:lnTo>
                  <a:pt x="31474" y="302755"/>
                </a:lnTo>
                <a:lnTo>
                  <a:pt x="41046" y="340698"/>
                </a:lnTo>
                <a:lnTo>
                  <a:pt x="57341" y="403583"/>
                </a:lnTo>
                <a:lnTo>
                  <a:pt x="60586" y="416172"/>
                </a:lnTo>
                <a:lnTo>
                  <a:pt x="70161" y="454089"/>
                </a:lnTo>
                <a:lnTo>
                  <a:pt x="79345" y="492383"/>
                </a:lnTo>
                <a:lnTo>
                  <a:pt x="82285" y="505264"/>
                </a:lnTo>
                <a:lnTo>
                  <a:pt x="80141" y="490195"/>
                </a:lnTo>
                <a:lnTo>
                  <a:pt x="74111" y="444977"/>
                </a:lnTo>
                <a:lnTo>
                  <a:pt x="68604" y="399749"/>
                </a:lnTo>
                <a:lnTo>
                  <a:pt x="63524" y="354515"/>
                </a:lnTo>
                <a:lnTo>
                  <a:pt x="57242" y="294205"/>
                </a:lnTo>
                <a:lnTo>
                  <a:pt x="48401" y="203766"/>
                </a:lnTo>
                <a:lnTo>
                  <a:pt x="43562" y="198940"/>
                </a:lnTo>
                <a:lnTo>
                  <a:pt x="38302" y="174469"/>
                </a:lnTo>
                <a:lnTo>
                  <a:pt x="30412" y="137209"/>
                </a:lnTo>
                <a:lnTo>
                  <a:pt x="12006" y="49423"/>
                </a:lnTo>
                <a:lnTo>
                  <a:pt x="6746" y="24569"/>
                </a:lnTo>
                <a:lnTo>
                  <a:pt x="1486"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6" name="bk object 36"/>
          <p:cNvSpPr/>
          <p:nvPr/>
        </p:nvSpPr>
        <p:spPr>
          <a:xfrm>
            <a:off x="969263" y="3146298"/>
            <a:ext cx="1412875" cy="2708275"/>
          </a:xfrm>
          <a:custGeom>
            <a:avLst/>
            <a:gdLst/>
            <a:ahLst/>
            <a:cxnLst/>
            <a:rect l="l" t="t" r="r" b="b"/>
            <a:pathLst>
              <a:path w="1412875" h="2708275">
                <a:moveTo>
                  <a:pt x="1412494" y="0"/>
                </a:moveTo>
                <a:lnTo>
                  <a:pt x="1364408" y="43086"/>
                </a:lnTo>
                <a:lnTo>
                  <a:pt x="1336021" y="68938"/>
                </a:lnTo>
                <a:lnTo>
                  <a:pt x="1299170" y="103407"/>
                </a:lnTo>
                <a:lnTo>
                  <a:pt x="1234655" y="171306"/>
                </a:lnTo>
                <a:lnTo>
                  <a:pt x="1199889" y="208651"/>
                </a:lnTo>
                <a:lnTo>
                  <a:pt x="1183082" y="226390"/>
                </a:lnTo>
                <a:lnTo>
                  <a:pt x="1166525" y="243570"/>
                </a:lnTo>
                <a:lnTo>
                  <a:pt x="1158309" y="251964"/>
                </a:lnTo>
                <a:lnTo>
                  <a:pt x="1150117" y="260237"/>
                </a:lnTo>
                <a:lnTo>
                  <a:pt x="1135366" y="275667"/>
                </a:lnTo>
                <a:lnTo>
                  <a:pt x="1106604" y="306222"/>
                </a:lnTo>
                <a:lnTo>
                  <a:pt x="1078766" y="336432"/>
                </a:lnTo>
                <a:lnTo>
                  <a:pt x="1051775" y="366373"/>
                </a:lnTo>
                <a:lnTo>
                  <a:pt x="1025557" y="396119"/>
                </a:lnTo>
                <a:lnTo>
                  <a:pt x="1000036" y="425743"/>
                </a:lnTo>
                <a:lnTo>
                  <a:pt x="975136" y="455322"/>
                </a:lnTo>
                <a:lnTo>
                  <a:pt x="950783" y="484929"/>
                </a:lnTo>
                <a:lnTo>
                  <a:pt x="926900" y="514640"/>
                </a:lnTo>
                <a:lnTo>
                  <a:pt x="891794" y="559562"/>
                </a:lnTo>
                <a:lnTo>
                  <a:pt x="867363" y="589770"/>
                </a:lnTo>
                <a:lnTo>
                  <a:pt x="843220" y="620121"/>
                </a:lnTo>
                <a:lnTo>
                  <a:pt x="819365" y="650616"/>
                </a:lnTo>
                <a:lnTo>
                  <a:pt x="795798" y="681253"/>
                </a:lnTo>
                <a:lnTo>
                  <a:pt x="772519" y="712033"/>
                </a:lnTo>
                <a:lnTo>
                  <a:pt x="749528" y="742956"/>
                </a:lnTo>
                <a:lnTo>
                  <a:pt x="726825" y="774022"/>
                </a:lnTo>
                <a:lnTo>
                  <a:pt x="704411" y="805230"/>
                </a:lnTo>
                <a:lnTo>
                  <a:pt x="682285" y="836582"/>
                </a:lnTo>
                <a:lnTo>
                  <a:pt x="660447" y="868076"/>
                </a:lnTo>
                <a:lnTo>
                  <a:pt x="638898" y="899714"/>
                </a:lnTo>
                <a:lnTo>
                  <a:pt x="617638" y="931494"/>
                </a:lnTo>
                <a:lnTo>
                  <a:pt x="596667" y="963417"/>
                </a:lnTo>
                <a:lnTo>
                  <a:pt x="575984" y="995483"/>
                </a:lnTo>
                <a:lnTo>
                  <a:pt x="555591" y="1027691"/>
                </a:lnTo>
                <a:lnTo>
                  <a:pt x="515671" y="1092538"/>
                </a:lnTo>
                <a:lnTo>
                  <a:pt x="476909" y="1157955"/>
                </a:lnTo>
                <a:lnTo>
                  <a:pt x="438617" y="1224668"/>
                </a:lnTo>
                <a:lnTo>
                  <a:pt x="419638" y="1258601"/>
                </a:lnTo>
                <a:lnTo>
                  <a:pt x="401028" y="1292677"/>
                </a:lnTo>
                <a:lnTo>
                  <a:pt x="382792" y="1326895"/>
                </a:lnTo>
                <a:lnTo>
                  <a:pt x="364931" y="1361257"/>
                </a:lnTo>
                <a:lnTo>
                  <a:pt x="347451" y="1395761"/>
                </a:lnTo>
                <a:lnTo>
                  <a:pt x="330354" y="1430408"/>
                </a:lnTo>
                <a:lnTo>
                  <a:pt x="313645" y="1465199"/>
                </a:lnTo>
                <a:lnTo>
                  <a:pt x="297326" y="1500131"/>
                </a:lnTo>
                <a:lnTo>
                  <a:pt x="281401" y="1535207"/>
                </a:lnTo>
                <a:lnTo>
                  <a:pt x="265875" y="1570426"/>
                </a:lnTo>
                <a:lnTo>
                  <a:pt x="250749" y="1605788"/>
                </a:lnTo>
                <a:lnTo>
                  <a:pt x="236029" y="1641292"/>
                </a:lnTo>
                <a:lnTo>
                  <a:pt x="221717" y="1676939"/>
                </a:lnTo>
                <a:lnTo>
                  <a:pt x="207818" y="1712729"/>
                </a:lnTo>
                <a:lnTo>
                  <a:pt x="194334" y="1748663"/>
                </a:lnTo>
                <a:lnTo>
                  <a:pt x="181269" y="1784738"/>
                </a:lnTo>
                <a:lnTo>
                  <a:pt x="168628" y="1820957"/>
                </a:lnTo>
                <a:lnTo>
                  <a:pt x="156412" y="1857319"/>
                </a:lnTo>
                <a:lnTo>
                  <a:pt x="144627" y="1893824"/>
                </a:lnTo>
                <a:lnTo>
                  <a:pt x="132587" y="1929095"/>
                </a:lnTo>
                <a:lnTo>
                  <a:pt x="110026" y="2000235"/>
                </a:lnTo>
                <a:lnTo>
                  <a:pt x="89489" y="2072100"/>
                </a:lnTo>
                <a:lnTo>
                  <a:pt x="70977" y="2144606"/>
                </a:lnTo>
                <a:lnTo>
                  <a:pt x="54490" y="2217666"/>
                </a:lnTo>
                <a:lnTo>
                  <a:pt x="40027" y="2291197"/>
                </a:lnTo>
                <a:lnTo>
                  <a:pt x="27589" y="2365112"/>
                </a:lnTo>
                <a:lnTo>
                  <a:pt x="17175" y="2439326"/>
                </a:lnTo>
                <a:lnTo>
                  <a:pt x="8787" y="2513754"/>
                </a:lnTo>
                <a:lnTo>
                  <a:pt x="2422" y="2588310"/>
                </a:lnTo>
                <a:lnTo>
                  <a:pt x="0" y="2625610"/>
                </a:lnTo>
                <a:lnTo>
                  <a:pt x="5448" y="2636899"/>
                </a:lnTo>
                <a:lnTo>
                  <a:pt x="10465" y="2648252"/>
                </a:lnTo>
                <a:lnTo>
                  <a:pt x="27514" y="2695605"/>
                </a:lnTo>
                <a:lnTo>
                  <a:pt x="31348" y="2708251"/>
                </a:lnTo>
                <a:lnTo>
                  <a:pt x="32549" y="2697992"/>
                </a:lnTo>
                <a:lnTo>
                  <a:pt x="34607" y="2673177"/>
                </a:lnTo>
                <a:lnTo>
                  <a:pt x="36145" y="2659394"/>
                </a:lnTo>
                <a:lnTo>
                  <a:pt x="38474" y="2645212"/>
                </a:lnTo>
                <a:lnTo>
                  <a:pt x="38569" y="2644736"/>
                </a:lnTo>
                <a:lnTo>
                  <a:pt x="39615" y="2607408"/>
                </a:lnTo>
                <a:lnTo>
                  <a:pt x="43616" y="2532574"/>
                </a:lnTo>
                <a:lnTo>
                  <a:pt x="50090" y="2457578"/>
                </a:lnTo>
                <a:lnTo>
                  <a:pt x="58951" y="2382506"/>
                </a:lnTo>
                <a:lnTo>
                  <a:pt x="70112" y="2307445"/>
                </a:lnTo>
                <a:lnTo>
                  <a:pt x="83486" y="2232480"/>
                </a:lnTo>
                <a:lnTo>
                  <a:pt x="90976" y="2195061"/>
                </a:lnTo>
                <a:lnTo>
                  <a:pt x="98987" y="2157698"/>
                </a:lnTo>
                <a:lnTo>
                  <a:pt x="107508" y="2120403"/>
                </a:lnTo>
                <a:lnTo>
                  <a:pt x="116527" y="2083186"/>
                </a:lnTo>
                <a:lnTo>
                  <a:pt x="126035" y="2046058"/>
                </a:lnTo>
                <a:lnTo>
                  <a:pt x="136020" y="2009029"/>
                </a:lnTo>
                <a:lnTo>
                  <a:pt x="146472" y="1972111"/>
                </a:lnTo>
                <a:lnTo>
                  <a:pt x="157380" y="1935314"/>
                </a:lnTo>
                <a:lnTo>
                  <a:pt x="168732" y="1898650"/>
                </a:lnTo>
                <a:lnTo>
                  <a:pt x="192728" y="1827062"/>
                </a:lnTo>
                <a:lnTo>
                  <a:pt x="218403" y="1755820"/>
                </a:lnTo>
                <a:lnTo>
                  <a:pt x="245697" y="1684983"/>
                </a:lnTo>
                <a:lnTo>
                  <a:pt x="274554" y="1614606"/>
                </a:lnTo>
                <a:lnTo>
                  <a:pt x="304915" y="1544748"/>
                </a:lnTo>
                <a:lnTo>
                  <a:pt x="320642" y="1510031"/>
                </a:lnTo>
                <a:lnTo>
                  <a:pt x="336723" y="1475465"/>
                </a:lnTo>
                <a:lnTo>
                  <a:pt x="353152" y="1441057"/>
                </a:lnTo>
                <a:lnTo>
                  <a:pt x="369920" y="1406815"/>
                </a:lnTo>
                <a:lnTo>
                  <a:pt x="387021" y="1372744"/>
                </a:lnTo>
                <a:lnTo>
                  <a:pt x="404448" y="1338854"/>
                </a:lnTo>
                <a:lnTo>
                  <a:pt x="440249" y="1271640"/>
                </a:lnTo>
                <a:lnTo>
                  <a:pt x="477266" y="1205229"/>
                </a:lnTo>
                <a:lnTo>
                  <a:pt x="495524" y="1171618"/>
                </a:lnTo>
                <a:lnTo>
                  <a:pt x="514137" y="1138218"/>
                </a:lnTo>
                <a:lnTo>
                  <a:pt x="533097" y="1105026"/>
                </a:lnTo>
                <a:lnTo>
                  <a:pt x="552397" y="1072039"/>
                </a:lnTo>
                <a:lnTo>
                  <a:pt x="572029" y="1039252"/>
                </a:lnTo>
                <a:lnTo>
                  <a:pt x="591987" y="1006663"/>
                </a:lnTo>
                <a:lnTo>
                  <a:pt x="612263" y="974267"/>
                </a:lnTo>
                <a:lnTo>
                  <a:pt x="632850" y="942061"/>
                </a:lnTo>
                <a:lnTo>
                  <a:pt x="653739" y="910041"/>
                </a:lnTo>
                <a:lnTo>
                  <a:pt x="674925" y="878204"/>
                </a:lnTo>
                <a:lnTo>
                  <a:pt x="696399" y="846547"/>
                </a:lnTo>
                <a:lnTo>
                  <a:pt x="718155" y="815064"/>
                </a:lnTo>
                <a:lnTo>
                  <a:pt x="740185" y="783754"/>
                </a:lnTo>
                <a:lnTo>
                  <a:pt x="762481" y="752611"/>
                </a:lnTo>
                <a:lnTo>
                  <a:pt x="785036" y="721633"/>
                </a:lnTo>
                <a:lnTo>
                  <a:pt x="807843" y="690817"/>
                </a:lnTo>
                <a:lnTo>
                  <a:pt x="830895" y="660157"/>
                </a:lnTo>
                <a:lnTo>
                  <a:pt x="854185" y="629651"/>
                </a:lnTo>
                <a:lnTo>
                  <a:pt x="877704" y="599296"/>
                </a:lnTo>
                <a:lnTo>
                  <a:pt x="901446" y="569087"/>
                </a:lnTo>
                <a:lnTo>
                  <a:pt x="924751" y="538993"/>
                </a:lnTo>
                <a:lnTo>
                  <a:pt x="948340" y="508950"/>
                </a:lnTo>
                <a:lnTo>
                  <a:pt x="972212" y="479016"/>
                </a:lnTo>
                <a:lnTo>
                  <a:pt x="996368" y="449247"/>
                </a:lnTo>
                <a:lnTo>
                  <a:pt x="1020810" y="419703"/>
                </a:lnTo>
                <a:lnTo>
                  <a:pt x="1045537" y="390440"/>
                </a:lnTo>
                <a:lnTo>
                  <a:pt x="1070550" y="361517"/>
                </a:lnTo>
                <a:lnTo>
                  <a:pt x="1095851" y="332992"/>
                </a:lnTo>
                <a:lnTo>
                  <a:pt x="1134424" y="290992"/>
                </a:lnTo>
                <a:lnTo>
                  <a:pt x="1147318" y="277367"/>
                </a:lnTo>
                <a:lnTo>
                  <a:pt x="1275372" y="136322"/>
                </a:lnTo>
                <a:lnTo>
                  <a:pt x="1320190" y="91855"/>
                </a:lnTo>
                <a:lnTo>
                  <a:pt x="1347648" y="65041"/>
                </a:lnTo>
                <a:lnTo>
                  <a:pt x="1384700" y="29795"/>
                </a:lnTo>
                <a:lnTo>
                  <a:pt x="1412681" y="4153"/>
                </a:lnTo>
                <a:lnTo>
                  <a:pt x="14124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7" name="bk object 37"/>
          <p:cNvSpPr/>
          <p:nvPr/>
        </p:nvSpPr>
        <p:spPr>
          <a:xfrm>
            <a:off x="1069847" y="6603618"/>
            <a:ext cx="128270" cy="247015"/>
          </a:xfrm>
          <a:custGeom>
            <a:avLst/>
            <a:gdLst/>
            <a:ahLst/>
            <a:cxnLst/>
            <a:rect l="l" t="t" r="r" b="b"/>
            <a:pathLst>
              <a:path w="128269" h="247015">
                <a:moveTo>
                  <a:pt x="0" y="0"/>
                </a:moveTo>
                <a:lnTo>
                  <a:pt x="12177" y="37725"/>
                </a:lnTo>
                <a:lnTo>
                  <a:pt x="25530" y="75357"/>
                </a:lnTo>
                <a:lnTo>
                  <a:pt x="39851" y="112799"/>
                </a:lnTo>
                <a:lnTo>
                  <a:pt x="54932" y="149959"/>
                </a:lnTo>
                <a:lnTo>
                  <a:pt x="70567" y="186741"/>
                </a:lnTo>
                <a:lnTo>
                  <a:pt x="86549" y="223051"/>
                </a:lnTo>
                <a:lnTo>
                  <a:pt x="97294" y="246949"/>
                </a:lnTo>
                <a:lnTo>
                  <a:pt x="127856" y="246949"/>
                </a:lnTo>
                <a:lnTo>
                  <a:pt x="121003" y="235033"/>
                </a:lnTo>
                <a:lnTo>
                  <a:pt x="114221" y="223051"/>
                </a:lnTo>
                <a:lnTo>
                  <a:pt x="94264" y="186741"/>
                </a:lnTo>
                <a:lnTo>
                  <a:pt x="74809" y="149959"/>
                </a:lnTo>
                <a:lnTo>
                  <a:pt x="55756" y="112799"/>
                </a:lnTo>
                <a:lnTo>
                  <a:pt x="37004" y="75357"/>
                </a:lnTo>
                <a:lnTo>
                  <a:pt x="24620" y="50284"/>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8" name="bk object 38"/>
          <p:cNvSpPr/>
          <p:nvPr/>
        </p:nvSpPr>
        <p:spPr>
          <a:xfrm>
            <a:off x="969263" y="5899353"/>
            <a:ext cx="144780" cy="664845"/>
          </a:xfrm>
          <a:custGeom>
            <a:avLst/>
            <a:gdLst/>
            <a:ahLst/>
            <a:cxnLst/>
            <a:rect l="l" t="t" r="r" b="b"/>
            <a:pathLst>
              <a:path w="144780" h="664845">
                <a:moveTo>
                  <a:pt x="0" y="0"/>
                </a:moveTo>
                <a:lnTo>
                  <a:pt x="311" y="42824"/>
                </a:lnTo>
                <a:lnTo>
                  <a:pt x="1250" y="85199"/>
                </a:lnTo>
                <a:lnTo>
                  <a:pt x="2859" y="127728"/>
                </a:lnTo>
                <a:lnTo>
                  <a:pt x="5164" y="170171"/>
                </a:lnTo>
                <a:lnTo>
                  <a:pt x="8196" y="212501"/>
                </a:lnTo>
                <a:lnTo>
                  <a:pt x="11985" y="254688"/>
                </a:lnTo>
                <a:lnTo>
                  <a:pt x="16561" y="296705"/>
                </a:lnTo>
                <a:lnTo>
                  <a:pt x="21955" y="338523"/>
                </a:lnTo>
                <a:lnTo>
                  <a:pt x="28197" y="380114"/>
                </a:lnTo>
                <a:lnTo>
                  <a:pt x="35318" y="421449"/>
                </a:lnTo>
                <a:lnTo>
                  <a:pt x="40556" y="432848"/>
                </a:lnTo>
                <a:lnTo>
                  <a:pt x="45599" y="444431"/>
                </a:lnTo>
                <a:lnTo>
                  <a:pt x="50489" y="456158"/>
                </a:lnTo>
                <a:lnTo>
                  <a:pt x="55268" y="467989"/>
                </a:lnTo>
                <a:lnTo>
                  <a:pt x="59977" y="479886"/>
                </a:lnTo>
                <a:lnTo>
                  <a:pt x="69355" y="503718"/>
                </a:lnTo>
                <a:lnTo>
                  <a:pt x="74107" y="515576"/>
                </a:lnTo>
                <a:lnTo>
                  <a:pt x="78957" y="527341"/>
                </a:lnTo>
                <a:lnTo>
                  <a:pt x="83947" y="538976"/>
                </a:lnTo>
                <a:lnTo>
                  <a:pt x="89119" y="550441"/>
                </a:lnTo>
                <a:lnTo>
                  <a:pt x="95325" y="562458"/>
                </a:lnTo>
                <a:lnTo>
                  <a:pt x="101214" y="574289"/>
                </a:lnTo>
                <a:lnTo>
                  <a:pt x="106851" y="585955"/>
                </a:lnTo>
                <a:lnTo>
                  <a:pt x="112300" y="597477"/>
                </a:lnTo>
                <a:lnTo>
                  <a:pt x="122899" y="620164"/>
                </a:lnTo>
                <a:lnTo>
                  <a:pt x="128178" y="631370"/>
                </a:lnTo>
                <a:lnTo>
                  <a:pt x="133531" y="642512"/>
                </a:lnTo>
                <a:lnTo>
                  <a:pt x="139111" y="653781"/>
                </a:lnTo>
                <a:lnTo>
                  <a:pt x="144718" y="664680"/>
                </a:lnTo>
                <a:lnTo>
                  <a:pt x="141172" y="653608"/>
                </a:lnTo>
                <a:lnTo>
                  <a:pt x="136968" y="640748"/>
                </a:lnTo>
                <a:lnTo>
                  <a:pt x="128725" y="614220"/>
                </a:lnTo>
                <a:lnTo>
                  <a:pt x="113390" y="561029"/>
                </a:lnTo>
                <a:lnTo>
                  <a:pt x="99562" y="507672"/>
                </a:lnTo>
                <a:lnTo>
                  <a:pt x="87205" y="454170"/>
                </a:lnTo>
                <a:lnTo>
                  <a:pt x="76285" y="400540"/>
                </a:lnTo>
                <a:lnTo>
                  <a:pt x="66767" y="346803"/>
                </a:lnTo>
                <a:lnTo>
                  <a:pt x="58617" y="292978"/>
                </a:lnTo>
                <a:lnTo>
                  <a:pt x="51799" y="239084"/>
                </a:lnTo>
                <a:lnTo>
                  <a:pt x="46280" y="185142"/>
                </a:lnTo>
                <a:lnTo>
                  <a:pt x="42025" y="131169"/>
                </a:lnTo>
                <a:lnTo>
                  <a:pt x="40360" y="104178"/>
                </a:lnTo>
                <a:lnTo>
                  <a:pt x="36256" y="91883"/>
                </a:lnTo>
                <a:lnTo>
                  <a:pt x="31297" y="80387"/>
                </a:lnTo>
                <a:lnTo>
                  <a:pt x="26196" y="69024"/>
                </a:lnTo>
                <a:lnTo>
                  <a:pt x="21666" y="57128"/>
                </a:lnTo>
                <a:lnTo>
                  <a:pt x="15150" y="42613"/>
                </a:lnTo>
                <a:lnTo>
                  <a:pt x="10142" y="29812"/>
                </a:lnTo>
                <a:lnTo>
                  <a:pt x="6042" y="18073"/>
                </a:lnTo>
                <a:lnTo>
                  <a:pt x="2580" y="759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9" name="bk object 39"/>
          <p:cNvSpPr/>
          <p:nvPr/>
        </p:nvSpPr>
        <p:spPr>
          <a:xfrm>
            <a:off x="969263" y="5776074"/>
            <a:ext cx="45720" cy="223520"/>
          </a:xfrm>
          <a:custGeom>
            <a:avLst/>
            <a:gdLst/>
            <a:ahLst/>
            <a:cxnLst/>
            <a:rect l="l" t="t" r="r" b="b"/>
            <a:pathLst>
              <a:path w="45719" h="223520">
                <a:moveTo>
                  <a:pt x="0" y="0"/>
                </a:moveTo>
                <a:lnTo>
                  <a:pt x="0" y="119087"/>
                </a:lnTo>
                <a:lnTo>
                  <a:pt x="3871" y="129264"/>
                </a:lnTo>
                <a:lnTo>
                  <a:pt x="8118" y="140539"/>
                </a:lnTo>
                <a:lnTo>
                  <a:pt x="13117" y="152598"/>
                </a:lnTo>
                <a:lnTo>
                  <a:pt x="19244" y="165126"/>
                </a:lnTo>
                <a:lnTo>
                  <a:pt x="24945" y="178975"/>
                </a:lnTo>
                <a:lnTo>
                  <a:pt x="30775" y="190964"/>
                </a:lnTo>
                <a:lnTo>
                  <a:pt x="36378" y="201820"/>
                </a:lnTo>
                <a:lnTo>
                  <a:pt x="41393" y="212272"/>
                </a:lnTo>
                <a:lnTo>
                  <a:pt x="45463" y="223048"/>
                </a:lnTo>
                <a:lnTo>
                  <a:pt x="44085" y="210056"/>
                </a:lnTo>
                <a:lnTo>
                  <a:pt x="42961" y="197048"/>
                </a:lnTo>
                <a:lnTo>
                  <a:pt x="40854" y="158188"/>
                </a:lnTo>
                <a:lnTo>
                  <a:pt x="40097" y="119087"/>
                </a:lnTo>
                <a:lnTo>
                  <a:pt x="40007" y="95569"/>
                </a:lnTo>
                <a:lnTo>
                  <a:pt x="35965" y="80923"/>
                </a:lnTo>
                <a:lnTo>
                  <a:pt x="23284" y="42821"/>
                </a:lnTo>
                <a:lnTo>
                  <a:pt x="2995" y="33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0" name="bk object 40"/>
          <p:cNvSpPr/>
          <p:nvPr/>
        </p:nvSpPr>
        <p:spPr>
          <a:xfrm>
            <a:off x="1007455" y="6323750"/>
            <a:ext cx="208915" cy="527050"/>
          </a:xfrm>
          <a:custGeom>
            <a:avLst/>
            <a:gdLst/>
            <a:ahLst/>
            <a:cxnLst/>
            <a:rect l="l" t="t" r="r" b="b"/>
            <a:pathLst>
              <a:path w="208915" h="527050">
                <a:moveTo>
                  <a:pt x="0" y="0"/>
                </a:moveTo>
                <a:lnTo>
                  <a:pt x="9038" y="48034"/>
                </a:lnTo>
                <a:lnTo>
                  <a:pt x="19472" y="97628"/>
                </a:lnTo>
                <a:lnTo>
                  <a:pt x="27983" y="135369"/>
                </a:lnTo>
                <a:lnTo>
                  <a:pt x="36901" y="173207"/>
                </a:lnTo>
                <a:lnTo>
                  <a:pt x="49145" y="223231"/>
                </a:lnTo>
                <a:lnTo>
                  <a:pt x="61267" y="261376"/>
                </a:lnTo>
                <a:lnTo>
                  <a:pt x="82188" y="311205"/>
                </a:lnTo>
                <a:lnTo>
                  <a:pt x="99657" y="350251"/>
                </a:lnTo>
                <a:lnTo>
                  <a:pt x="117268" y="388947"/>
                </a:lnTo>
                <a:lnTo>
                  <a:pt x="135128" y="427230"/>
                </a:lnTo>
                <a:lnTo>
                  <a:pt x="153346" y="465037"/>
                </a:lnTo>
                <a:lnTo>
                  <a:pt x="172028" y="502304"/>
                </a:lnTo>
                <a:lnTo>
                  <a:pt x="184795" y="526818"/>
                </a:lnTo>
                <a:lnTo>
                  <a:pt x="208696" y="526818"/>
                </a:lnTo>
                <a:lnTo>
                  <a:pt x="202315" y="513162"/>
                </a:lnTo>
                <a:lnTo>
                  <a:pt x="196074" y="499438"/>
                </a:lnTo>
                <a:lnTo>
                  <a:pt x="178151" y="457894"/>
                </a:lnTo>
                <a:lnTo>
                  <a:pt x="161358" y="415867"/>
                </a:lnTo>
                <a:lnTo>
                  <a:pt x="145596" y="373452"/>
                </a:lnTo>
                <a:lnTo>
                  <a:pt x="130771" y="330747"/>
                </a:lnTo>
                <a:lnTo>
                  <a:pt x="116784" y="287849"/>
                </a:lnTo>
                <a:lnTo>
                  <a:pt x="103540" y="244854"/>
                </a:lnTo>
                <a:lnTo>
                  <a:pt x="97904" y="233308"/>
                </a:lnTo>
                <a:lnTo>
                  <a:pt x="92499" y="221763"/>
                </a:lnTo>
                <a:lnTo>
                  <a:pt x="87267" y="210218"/>
                </a:lnTo>
                <a:lnTo>
                  <a:pt x="82150" y="198674"/>
                </a:lnTo>
                <a:lnTo>
                  <a:pt x="72026" y="175585"/>
                </a:lnTo>
                <a:lnTo>
                  <a:pt x="66903" y="164040"/>
                </a:lnTo>
                <a:lnTo>
                  <a:pt x="61661" y="152496"/>
                </a:lnTo>
                <a:lnTo>
                  <a:pt x="56243" y="140950"/>
                </a:lnTo>
                <a:lnTo>
                  <a:pt x="50962" y="130148"/>
                </a:lnTo>
                <a:lnTo>
                  <a:pt x="46002" y="118644"/>
                </a:lnTo>
                <a:lnTo>
                  <a:pt x="27604" y="71183"/>
                </a:lnTo>
                <a:lnTo>
                  <a:pt x="18719" y="47138"/>
                </a:lnTo>
                <a:lnTo>
                  <a:pt x="14216" y="35176"/>
                </a:lnTo>
                <a:lnTo>
                  <a:pt x="9622" y="23305"/>
                </a:lnTo>
                <a:lnTo>
                  <a:pt x="4896" y="11567"/>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1" name="bk object 41"/>
          <p:cNvSpPr/>
          <p:nvPr/>
        </p:nvSpPr>
        <p:spPr>
          <a:xfrm>
            <a:off x="0" y="0"/>
            <a:ext cx="182880" cy="6858000"/>
          </a:xfrm>
          <a:custGeom>
            <a:avLst/>
            <a:gdLst/>
            <a:ahLst/>
            <a:cxnLst/>
            <a:rect l="l" t="t" r="r" b="b"/>
            <a:pathLst>
              <a:path w="182880" h="6858000">
                <a:moveTo>
                  <a:pt x="0" y="6858062"/>
                </a:moveTo>
                <a:lnTo>
                  <a:pt x="182880" y="6858062"/>
                </a:lnTo>
                <a:lnTo>
                  <a:pt x="182880" y="62"/>
                </a:lnTo>
                <a:lnTo>
                  <a:pt x="0" y="62"/>
                </a:lnTo>
                <a:lnTo>
                  <a:pt x="0" y="6858062"/>
                </a:lnTo>
              </a:path>
            </a:pathLst>
          </a:custGeom>
          <a:solidFill>
            <a:srgbClr val="2D5269"/>
          </a:solidFill>
        </p:spPr>
        <p:txBody>
          <a:bodyPr wrap="square" lIns="0" tIns="0" rIns="0" bIns="0" rtlCol="0"/>
          <a:lstStyle/>
          <a:p>
            <a:pPr defTabSz="914400"/>
            <a:endParaRPr>
              <a:solidFill>
                <a:prstClr val="black"/>
              </a:solidFill>
            </a:endParaRPr>
          </a:p>
        </p:txBody>
      </p:sp>
      <p:sp>
        <p:nvSpPr>
          <p:cNvPr id="42" name="bk object 42"/>
          <p:cNvSpPr/>
          <p:nvPr/>
        </p:nvSpPr>
        <p:spPr>
          <a:xfrm>
            <a:off x="0" y="713358"/>
            <a:ext cx="1588770" cy="512445"/>
          </a:xfrm>
          <a:custGeom>
            <a:avLst/>
            <a:gdLst/>
            <a:ahLst/>
            <a:cxnLst/>
            <a:rect l="l" t="t" r="r" b="b"/>
            <a:pathLst>
              <a:path w="1588770" h="512444">
                <a:moveTo>
                  <a:pt x="4276" y="0"/>
                </a:moveTo>
                <a:lnTo>
                  <a:pt x="0" y="508635"/>
                </a:lnTo>
                <a:lnTo>
                  <a:pt x="1244422" y="512190"/>
                </a:lnTo>
                <a:lnTo>
                  <a:pt x="1344295" y="512190"/>
                </a:lnTo>
                <a:lnTo>
                  <a:pt x="1348994" y="507364"/>
                </a:lnTo>
                <a:lnTo>
                  <a:pt x="1350518" y="505840"/>
                </a:lnTo>
                <a:lnTo>
                  <a:pt x="1353947" y="502665"/>
                </a:lnTo>
                <a:lnTo>
                  <a:pt x="1581912" y="271399"/>
                </a:lnTo>
                <a:lnTo>
                  <a:pt x="1587362" y="263889"/>
                </a:lnTo>
                <a:lnTo>
                  <a:pt x="1588476" y="253249"/>
                </a:lnTo>
                <a:lnTo>
                  <a:pt x="1581912" y="242569"/>
                </a:lnTo>
                <a:lnTo>
                  <a:pt x="1353947" y="11429"/>
                </a:lnTo>
                <a:lnTo>
                  <a:pt x="1348994" y="11429"/>
                </a:lnTo>
                <a:lnTo>
                  <a:pt x="1348994" y="6603"/>
                </a:lnTo>
                <a:lnTo>
                  <a:pt x="1344295" y="6603"/>
                </a:lnTo>
                <a:lnTo>
                  <a:pt x="1339469" y="1777"/>
                </a:lnTo>
                <a:lnTo>
                  <a:pt x="1244422" y="1777"/>
                </a:lnTo>
                <a:lnTo>
                  <a:pt x="4276" y="0"/>
                </a:lnTo>
                <a:close/>
              </a:path>
            </a:pathLst>
          </a:custGeom>
          <a:solidFill>
            <a:srgbClr val="353535"/>
          </a:solidFill>
        </p:spPr>
        <p:txBody>
          <a:bodyPr wrap="square" lIns="0" tIns="0" rIns="0" bIns="0" rtlCol="0"/>
          <a:lstStyle/>
          <a:p>
            <a:pPr defTabSz="914400"/>
            <a:endParaRPr>
              <a:solidFill>
                <a:prstClr val="black"/>
              </a:solidFill>
            </a:endParaRPr>
          </a:p>
        </p:txBody>
      </p:sp>
      <p:sp>
        <p:nvSpPr>
          <p:cNvPr id="2" name="Holder 2"/>
          <p:cNvSpPr>
            <a:spLocks noGrp="1"/>
          </p:cNvSpPr>
          <p:nvPr>
            <p:ph type="title"/>
          </p:nvPr>
        </p:nvSpPr>
        <p:spPr/>
        <p:txBody>
          <a:bodyPr lIns="0" tIns="0" rIns="0" bIns="0"/>
          <a:lstStyle>
            <a:lvl1pPr>
              <a:defRPr sz="3600" b="0" i="0">
                <a:solidFill>
                  <a:srgbClr val="178DBA"/>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693888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178DBA"/>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25222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136868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3" y="2495691"/>
            <a:ext cx="10993547"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383"/>
            <a:ext cx="2844800" cy="365125"/>
          </a:xfrm>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a:xfrm>
            <a:off x="581193" y="5952057"/>
            <a:ext cx="6917211" cy="365125"/>
          </a:xfrm>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6" name="Slide Number Placeholder 5"/>
          <p:cNvSpPr>
            <a:spLocks noGrp="1"/>
          </p:cNvSpPr>
          <p:nvPr>
            <p:ph type="sldNum" sz="quarter" idx="12"/>
          </p:nvPr>
        </p:nvSpPr>
        <p:spPr>
          <a:xfrm>
            <a:off x="10558300" y="5956383"/>
            <a:ext cx="1016440" cy="365125"/>
          </a:xfrm>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3900095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244" y="2180502"/>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11"/>
          </p:nvPr>
        </p:nvSpPr>
        <p:spPr/>
        <p:txBody>
          <a:bodyPr/>
          <a:lstStyle/>
          <a:p>
            <a:endParaRPr lang="tr-TR">
              <a:solidFill>
                <a:srgbClr val="903163"/>
              </a:solidFill>
            </a:endParaRPr>
          </a:p>
        </p:txBody>
      </p:sp>
      <p:sp>
        <p:nvSpPr>
          <p:cNvPr id="6" name="Slide Number Placeholder 5"/>
          <p:cNvSpPr>
            <a:spLocks noGrp="1"/>
          </p:cNvSpPr>
          <p:nvPr>
            <p:ph type="sldNum" sz="quarter" idx="12"/>
          </p:nvPr>
        </p:nvSpPr>
        <p:spPr>
          <a:xfrm>
            <a:off x="10558303" y="5956383"/>
            <a:ext cx="1052508" cy="365125"/>
          </a:xfrm>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2522316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9" y="5142220"/>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244" y="3043915"/>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244"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15312112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272" y="2228004"/>
            <a:ext cx="5422391"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6" name="Footer Placeholder 5"/>
          <p:cNvSpPr>
            <a:spLocks noGrp="1"/>
          </p:cNvSpPr>
          <p:nvPr>
            <p:ph type="ftr" sz="quarter" idx="11"/>
          </p:nvPr>
        </p:nvSpPr>
        <p:spPr/>
        <p:txBody>
          <a:bodyPr/>
          <a:lstStyle/>
          <a:p>
            <a:endParaRPr lang="tr-TR">
              <a:solidFill>
                <a:srgbClr val="903163"/>
              </a:solidFill>
            </a:endParaRPr>
          </a:p>
        </p:txBody>
      </p:sp>
      <p:sp>
        <p:nvSpPr>
          <p:cNvPr id="7" name="Slide Number Placeholder 6"/>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1130954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Resim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p:txBody>
          <a:bodyPr rtlCol="0"/>
          <a:lstStyle/>
          <a:p>
            <a:pPr rtl="0"/>
            <a:r>
              <a:rPr lang="tr"/>
              <a:t>Asıl başlık stilini düzenlemek için tıklayın</a:t>
            </a:r>
            <a:endParaRPr lang="en-US" dirty="0"/>
          </a:p>
        </p:txBody>
      </p:sp>
      <p:sp>
        <p:nvSpPr>
          <p:cNvPr id="3" name="Tarih Yer Tutucusu 2"/>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4" name="Alt Bilgi Yer Tutucusu 3"/>
          <p:cNvSpPr>
            <a:spLocks noGrp="1"/>
          </p:cNvSpPr>
          <p:nvPr>
            <p:ph type="ftr" sz="quarter" idx="11"/>
          </p:nvPr>
        </p:nvSpPr>
        <p:spPr/>
        <p:txBody>
          <a:bodyPr rtlCol="0"/>
          <a:lstStyle/>
          <a:p>
            <a:pPr rtl="0"/>
            <a:endParaRPr lang="en-US" dirty="0"/>
          </a:p>
        </p:txBody>
      </p:sp>
      <p:sp>
        <p:nvSpPr>
          <p:cNvPr id="5" name="Slayt Numarası Yer Tutucusu 4"/>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21" y="2251138"/>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5" y="2926298"/>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900" y="2251138"/>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11" y="2926298"/>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8" name="Footer Placeholder 7"/>
          <p:cNvSpPr>
            <a:spLocks noGrp="1"/>
          </p:cNvSpPr>
          <p:nvPr>
            <p:ph type="ftr" sz="quarter" idx="11"/>
          </p:nvPr>
        </p:nvSpPr>
        <p:spPr/>
        <p:txBody>
          <a:bodyPr/>
          <a:lstStyle/>
          <a:p>
            <a:endParaRPr lang="tr-TR">
              <a:solidFill>
                <a:srgbClr val="903163"/>
              </a:solidFill>
            </a:endParaRPr>
          </a:p>
        </p:txBody>
      </p:sp>
      <p:sp>
        <p:nvSpPr>
          <p:cNvPr id="9" name="Slide Number Placeholder 8"/>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7237500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4" name="Footer Placeholder 3"/>
          <p:cNvSpPr>
            <a:spLocks noGrp="1"/>
          </p:cNvSpPr>
          <p:nvPr>
            <p:ph type="ftr" sz="quarter" idx="11"/>
          </p:nvPr>
        </p:nvSpPr>
        <p:spPr/>
        <p:txBody>
          <a:bodyPr/>
          <a:lstStyle/>
          <a:p>
            <a:endParaRPr lang="tr-TR">
              <a:solidFill>
                <a:srgbClr val="903163"/>
              </a:solidFill>
            </a:endParaRPr>
          </a:p>
        </p:txBody>
      </p:sp>
      <p:sp>
        <p:nvSpPr>
          <p:cNvPr id="5" name="Slide Number Placeholder 4"/>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55987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3" name="Footer Placeholder 2"/>
          <p:cNvSpPr>
            <a:spLocks noGrp="1"/>
          </p:cNvSpPr>
          <p:nvPr>
            <p:ph type="ftr" sz="quarter" idx="11"/>
          </p:nvPr>
        </p:nvSpPr>
        <p:spPr/>
        <p:txBody>
          <a:bodyPr/>
          <a:lstStyle/>
          <a:p>
            <a:endParaRPr lang="tr-TR">
              <a:solidFill>
                <a:srgbClr val="903163"/>
              </a:solidFill>
            </a:endParaRPr>
          </a:p>
        </p:txBody>
      </p:sp>
      <p:sp>
        <p:nvSpPr>
          <p:cNvPr id="4" name="Slide Number Placeholder 3"/>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3262476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5" y="5262542"/>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22863177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243" y="5260373"/>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6" name="Footer Placeholder 5"/>
          <p:cNvSpPr>
            <a:spLocks noGrp="1"/>
          </p:cNvSpPr>
          <p:nvPr>
            <p:ph type="ftr" sz="quarter" idx="11"/>
          </p:nvPr>
        </p:nvSpPr>
        <p:spPr/>
        <p:txBody>
          <a:bodyPr/>
          <a:lstStyle/>
          <a:p>
            <a:endParaRPr lang="tr-TR">
              <a:solidFill>
                <a:srgbClr val="903163"/>
              </a:solidFill>
            </a:endParaRPr>
          </a:p>
        </p:txBody>
      </p:sp>
      <p:sp>
        <p:nvSpPr>
          <p:cNvPr id="7" name="Slide Number Placeholder 6"/>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12327961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11"/>
          </p:nvPr>
        </p:nvSpPr>
        <p:spPr/>
        <p:txBody>
          <a:bodyPr/>
          <a:lstStyle/>
          <a:p>
            <a:endParaRPr lang="tr-TR">
              <a:solidFill>
                <a:srgbClr val="903163"/>
              </a:solidFill>
            </a:endParaRPr>
          </a:p>
        </p:txBody>
      </p:sp>
      <p:sp>
        <p:nvSpPr>
          <p:cNvPr id="6" name="Slide Number Placeholder 5"/>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32495853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365"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972"/>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5087" y="675972"/>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6" y="5956383"/>
            <a:ext cx="1328141" cy="365125"/>
          </a:xfrm>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a:xfrm>
            <a:off x="775087" y="5952057"/>
            <a:ext cx="7896279" cy="365125"/>
          </a:xfrm>
        </p:spPr>
        <p:txBody>
          <a:bodyPr/>
          <a:lstStyle/>
          <a:p>
            <a:endParaRPr lang="tr-TR">
              <a:solidFill>
                <a:srgbClr val="903163"/>
              </a:solidFill>
            </a:endParaRPr>
          </a:p>
        </p:txBody>
      </p:sp>
      <p:sp>
        <p:nvSpPr>
          <p:cNvPr id="6" name="Slide Number Placeholder 5"/>
          <p:cNvSpPr>
            <a:spLocks noGrp="1"/>
          </p:cNvSpPr>
          <p:nvPr>
            <p:ph type="sldNum" sz="quarter" idx="12"/>
          </p:nvPr>
        </p:nvSpPr>
        <p:spPr>
          <a:xfrm>
            <a:off x="10446617" y="5956383"/>
            <a:ext cx="1164195" cy="365125"/>
          </a:xfrm>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40417353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3" y="2495691"/>
            <a:ext cx="10993547"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383"/>
            <a:ext cx="2844800" cy="365125"/>
          </a:xfrm>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a:xfrm>
            <a:off x="581193" y="5952057"/>
            <a:ext cx="6917211" cy="365125"/>
          </a:xfrm>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6" name="Slide Number Placeholder 5"/>
          <p:cNvSpPr>
            <a:spLocks noGrp="1"/>
          </p:cNvSpPr>
          <p:nvPr>
            <p:ph type="sldNum" sz="quarter" idx="12"/>
          </p:nvPr>
        </p:nvSpPr>
        <p:spPr>
          <a:xfrm>
            <a:off x="10558300" y="5956383"/>
            <a:ext cx="1016440" cy="365125"/>
          </a:xfrm>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35370659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244" y="2180502"/>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11"/>
          </p:nvPr>
        </p:nvSpPr>
        <p:spPr/>
        <p:txBody>
          <a:bodyPr/>
          <a:lstStyle/>
          <a:p>
            <a:endParaRPr lang="tr-TR">
              <a:solidFill>
                <a:srgbClr val="903163"/>
              </a:solidFill>
            </a:endParaRPr>
          </a:p>
        </p:txBody>
      </p:sp>
      <p:sp>
        <p:nvSpPr>
          <p:cNvPr id="6" name="Slide Number Placeholder 5"/>
          <p:cNvSpPr>
            <a:spLocks noGrp="1"/>
          </p:cNvSpPr>
          <p:nvPr>
            <p:ph type="sldNum" sz="quarter" idx="12"/>
          </p:nvPr>
        </p:nvSpPr>
        <p:spPr>
          <a:xfrm>
            <a:off x="10558303" y="5956383"/>
            <a:ext cx="1052508" cy="365125"/>
          </a:xfrm>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1546647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9" y="5142220"/>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244" y="3043915"/>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244"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284468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Resim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arih Yer Tutucusu 1"/>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3" name="Alt Bilgi Yer Tutucusu 2"/>
          <p:cNvSpPr>
            <a:spLocks noGrp="1"/>
          </p:cNvSpPr>
          <p:nvPr>
            <p:ph type="ftr" sz="quarter" idx="11"/>
          </p:nvPr>
        </p:nvSpPr>
        <p:spPr/>
        <p:txBody>
          <a:bodyPr rtlCol="0"/>
          <a:lstStyle/>
          <a:p>
            <a:pPr rtl="0"/>
            <a:endParaRPr lang="en-US" dirty="0"/>
          </a:p>
        </p:txBody>
      </p:sp>
      <p:sp>
        <p:nvSpPr>
          <p:cNvPr id="4" name="Slayt Numarası Yer Tutucusu 3"/>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272" y="2228004"/>
            <a:ext cx="5422391"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6" name="Footer Placeholder 5"/>
          <p:cNvSpPr>
            <a:spLocks noGrp="1"/>
          </p:cNvSpPr>
          <p:nvPr>
            <p:ph type="ftr" sz="quarter" idx="11"/>
          </p:nvPr>
        </p:nvSpPr>
        <p:spPr/>
        <p:txBody>
          <a:bodyPr/>
          <a:lstStyle/>
          <a:p>
            <a:endParaRPr lang="tr-TR">
              <a:solidFill>
                <a:srgbClr val="903163"/>
              </a:solidFill>
            </a:endParaRPr>
          </a:p>
        </p:txBody>
      </p:sp>
      <p:sp>
        <p:nvSpPr>
          <p:cNvPr id="7" name="Slide Number Placeholder 6"/>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361691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21" y="2251138"/>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5" y="2926298"/>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900" y="2251138"/>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11" y="2926298"/>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8" name="Footer Placeholder 7"/>
          <p:cNvSpPr>
            <a:spLocks noGrp="1"/>
          </p:cNvSpPr>
          <p:nvPr>
            <p:ph type="ftr" sz="quarter" idx="11"/>
          </p:nvPr>
        </p:nvSpPr>
        <p:spPr/>
        <p:txBody>
          <a:bodyPr/>
          <a:lstStyle/>
          <a:p>
            <a:endParaRPr lang="tr-TR">
              <a:solidFill>
                <a:srgbClr val="903163"/>
              </a:solidFill>
            </a:endParaRPr>
          </a:p>
        </p:txBody>
      </p:sp>
      <p:sp>
        <p:nvSpPr>
          <p:cNvPr id="9" name="Slide Number Placeholder 8"/>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10308656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80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4" name="Footer Placeholder 3"/>
          <p:cNvSpPr>
            <a:spLocks noGrp="1"/>
          </p:cNvSpPr>
          <p:nvPr>
            <p:ph type="ftr" sz="quarter" idx="11"/>
          </p:nvPr>
        </p:nvSpPr>
        <p:spPr/>
        <p:txBody>
          <a:bodyPr/>
          <a:lstStyle/>
          <a:p>
            <a:endParaRPr lang="tr-TR">
              <a:solidFill>
                <a:srgbClr val="903163"/>
              </a:solidFill>
            </a:endParaRPr>
          </a:p>
        </p:txBody>
      </p:sp>
      <p:sp>
        <p:nvSpPr>
          <p:cNvPr id="5" name="Slide Number Placeholder 4"/>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687951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3" name="Footer Placeholder 2"/>
          <p:cNvSpPr>
            <a:spLocks noGrp="1"/>
          </p:cNvSpPr>
          <p:nvPr>
            <p:ph type="ftr" sz="quarter" idx="11"/>
          </p:nvPr>
        </p:nvSpPr>
        <p:spPr/>
        <p:txBody>
          <a:bodyPr/>
          <a:lstStyle/>
          <a:p>
            <a:endParaRPr lang="tr-TR">
              <a:solidFill>
                <a:srgbClr val="903163"/>
              </a:solidFill>
            </a:endParaRPr>
          </a:p>
        </p:txBody>
      </p:sp>
      <p:sp>
        <p:nvSpPr>
          <p:cNvPr id="4" name="Slide Number Placeholder 3"/>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24924720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5" y="5262542"/>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solidFill>
                <a:srgbClr val="4D1434">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4261079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243" y="5260373"/>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6" name="Footer Placeholder 5"/>
          <p:cNvSpPr>
            <a:spLocks noGrp="1"/>
          </p:cNvSpPr>
          <p:nvPr>
            <p:ph type="ftr" sz="quarter" idx="11"/>
          </p:nvPr>
        </p:nvSpPr>
        <p:spPr/>
        <p:txBody>
          <a:bodyPr/>
          <a:lstStyle/>
          <a:p>
            <a:endParaRPr lang="tr-TR">
              <a:solidFill>
                <a:srgbClr val="903163"/>
              </a:solidFill>
            </a:endParaRPr>
          </a:p>
        </p:txBody>
      </p:sp>
      <p:sp>
        <p:nvSpPr>
          <p:cNvPr id="7" name="Slide Number Placeholder 6"/>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11326973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11"/>
          </p:nvPr>
        </p:nvSpPr>
        <p:spPr/>
        <p:txBody>
          <a:bodyPr/>
          <a:lstStyle/>
          <a:p>
            <a:endParaRPr lang="tr-TR">
              <a:solidFill>
                <a:srgbClr val="903163"/>
              </a:solidFill>
            </a:endParaRPr>
          </a:p>
        </p:txBody>
      </p:sp>
      <p:sp>
        <p:nvSpPr>
          <p:cNvPr id="6" name="Slide Number Placeholder 5"/>
          <p:cNvSpPr>
            <a:spLocks noGrp="1"/>
          </p:cNvSpPr>
          <p:nvPr>
            <p:ph type="sldNum" sz="quarter" idx="12"/>
          </p:nvPr>
        </p:nvSpPr>
        <p:spPr/>
        <p:txBody>
          <a:bodyPr/>
          <a:lstStyle/>
          <a:p>
            <a:fld id="{1DC3D4E3-EAF6-4A72-8C1F-FDA0502512FB}" type="slidenum">
              <a:rPr lang="tr-TR" smtClean="0">
                <a:solidFill>
                  <a:srgbClr val="903163"/>
                </a:solidFill>
              </a:rPr>
              <a:pPr/>
              <a:t>‹#›</a:t>
            </a:fld>
            <a:endParaRPr lang="tr-TR">
              <a:solidFill>
                <a:srgbClr val="903163"/>
              </a:solidFill>
            </a:endParaRPr>
          </a:p>
        </p:txBody>
      </p:sp>
    </p:spTree>
    <p:extLst>
      <p:ext uri="{BB962C8B-B14F-4D97-AF65-F5344CB8AC3E}">
        <p14:creationId xmlns:p14="http://schemas.microsoft.com/office/powerpoint/2010/main" val="10680508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365"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972"/>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5087" y="675972"/>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6" y="5956383"/>
            <a:ext cx="1328141" cy="365125"/>
          </a:xfrm>
        </p:spPr>
        <p:txBody>
          <a:bodyPr/>
          <a:lstStyle>
            <a:lvl1pPr>
              <a:defRPr>
                <a:solidFill>
                  <a:schemeClr val="accent1">
                    <a:lumMod val="75000"/>
                    <a:lumOff val="25000"/>
                  </a:schemeClr>
                </a:solidFill>
              </a:defRPr>
            </a:lvl1pPr>
          </a:lstStyle>
          <a:p>
            <a:fld id="{1934FE58-B651-408E-9AE8-76EA2BAA77FB}" type="datetimeFigureOut">
              <a:rPr lang="tr-TR" smtClean="0">
                <a:solidFill>
                  <a:srgbClr val="4D1434">
                    <a:lumMod val="75000"/>
                    <a:lumOff val="25000"/>
                  </a:srgbClr>
                </a:solidFill>
              </a:rPr>
              <a:pPr/>
              <a:t>1.02.2023</a:t>
            </a:fld>
            <a:endParaRPr lang="tr-TR">
              <a:solidFill>
                <a:srgbClr val="4D1434">
                  <a:lumMod val="75000"/>
                  <a:lumOff val="25000"/>
                </a:srgbClr>
              </a:solidFill>
            </a:endParaRPr>
          </a:p>
        </p:txBody>
      </p:sp>
      <p:sp>
        <p:nvSpPr>
          <p:cNvPr id="5" name="Footer Placeholder 4"/>
          <p:cNvSpPr>
            <a:spLocks noGrp="1"/>
          </p:cNvSpPr>
          <p:nvPr>
            <p:ph type="ftr" sz="quarter" idx="11"/>
          </p:nvPr>
        </p:nvSpPr>
        <p:spPr>
          <a:xfrm>
            <a:off x="775087" y="5952057"/>
            <a:ext cx="7896279" cy="365125"/>
          </a:xfrm>
        </p:spPr>
        <p:txBody>
          <a:bodyPr/>
          <a:lstStyle/>
          <a:p>
            <a:endParaRPr lang="tr-TR">
              <a:solidFill>
                <a:srgbClr val="903163"/>
              </a:solidFill>
            </a:endParaRPr>
          </a:p>
        </p:txBody>
      </p:sp>
      <p:sp>
        <p:nvSpPr>
          <p:cNvPr id="6" name="Slide Number Placeholder 5"/>
          <p:cNvSpPr>
            <a:spLocks noGrp="1"/>
          </p:cNvSpPr>
          <p:nvPr>
            <p:ph type="sldNum" sz="quarter" idx="12"/>
          </p:nvPr>
        </p:nvSpPr>
        <p:spPr>
          <a:xfrm>
            <a:off x="10446617" y="5956383"/>
            <a:ext cx="1164195" cy="365125"/>
          </a:xfrm>
        </p:spPr>
        <p:txBody>
          <a:bodyPr/>
          <a:lstStyle>
            <a:lvl1pPr>
              <a:defRPr>
                <a:solidFill>
                  <a:schemeClr val="accent1">
                    <a:lumMod val="75000"/>
                    <a:lumOff val="25000"/>
                  </a:schemeClr>
                </a:solidFill>
              </a:defRPr>
            </a:lvl1pPr>
          </a:lstStyle>
          <a:p>
            <a:fld id="{1DC3D4E3-EAF6-4A72-8C1F-FDA0502512FB}" type="slidenum">
              <a:rPr lang="tr-TR" smtClean="0">
                <a:solidFill>
                  <a:srgbClr val="4D1434">
                    <a:lumMod val="75000"/>
                    <a:lumOff val="25000"/>
                  </a:srgbClr>
                </a:solidFill>
              </a:rPr>
              <a:pPr/>
              <a:t>‹#›</a:t>
            </a:fld>
            <a:endParaRPr lang="tr-TR">
              <a:solidFill>
                <a:srgbClr val="4D1434">
                  <a:lumMod val="75000"/>
                  <a:lumOff val="25000"/>
                </a:srgbClr>
              </a:solidFill>
            </a:endParaRPr>
          </a:p>
        </p:txBody>
      </p:sp>
    </p:spTree>
    <p:extLst>
      <p:ext uri="{BB962C8B-B14F-4D97-AF65-F5344CB8AC3E}">
        <p14:creationId xmlns:p14="http://schemas.microsoft.com/office/powerpoint/2010/main" val="8542654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94116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146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pic>
        <p:nvPicPr>
          <p:cNvPr id="11" name="Resim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75" y="609600"/>
            <a:ext cx="3935688" cy="2023252"/>
          </a:xfrm>
        </p:spPr>
        <p:txBody>
          <a:bodyPr rtlCol="0" anchor="b"/>
          <a:lstStyle>
            <a:lvl1pPr algn="ctr">
              <a:defRPr sz="3200"/>
            </a:lvl1pPr>
          </a:lstStyle>
          <a:p>
            <a:pPr rtl="0"/>
            <a:r>
              <a:rPr lang="tr"/>
              <a:t>Asıl başlık stilini düzenlemek için tıklayın</a:t>
            </a:r>
            <a:endParaRPr lang="en-US" dirty="0"/>
          </a:p>
        </p:txBody>
      </p:sp>
      <p:sp>
        <p:nvSpPr>
          <p:cNvPr id="10" name="İçerik Yer Tutucusu 2"/>
          <p:cNvSpPr>
            <a:spLocks noGrp="1"/>
          </p:cNvSpPr>
          <p:nvPr>
            <p:ph sz="quarter" idx="13"/>
          </p:nvPr>
        </p:nvSpPr>
        <p:spPr>
          <a:xfrm>
            <a:off x="5078062" y="609600"/>
            <a:ext cx="6200163" cy="5181599"/>
          </a:xfrm>
        </p:spPr>
        <p:txBody>
          <a:bodyPr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4" name="Metin Yer Tutucusu 3"/>
          <p:cNvSpPr>
            <a:spLocks noGrp="1"/>
          </p:cNvSpPr>
          <p:nvPr>
            <p:ph type="body" sz="half" idx="2"/>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6" name="Alt Bilgi Yer Tutucusu 5"/>
          <p:cNvSpPr>
            <a:spLocks noGrp="1"/>
          </p:cNvSpPr>
          <p:nvPr>
            <p:ph type="ftr" sz="quarter" idx="11"/>
          </p:nvPr>
        </p:nvSpPr>
        <p:spPr/>
        <p:txBody>
          <a:bodyPr rtlCol="0"/>
          <a:lstStyle/>
          <a:p>
            <a:pPr rtl="0"/>
            <a:endParaRPr lang="en-US"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10082"/>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8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629761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101439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07115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0732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544797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7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213850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76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02667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27543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9549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332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pic>
        <p:nvPicPr>
          <p:cNvPr id="10" name="Resim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p:cNvSpPr>
            <a:spLocks noGrp="1"/>
          </p:cNvSpPr>
          <p:nvPr>
            <p:ph type="title"/>
          </p:nvPr>
        </p:nvSpPr>
        <p:spPr>
          <a:xfrm>
            <a:off x="913774" y="609600"/>
            <a:ext cx="5934969" cy="2023254"/>
          </a:xfrm>
        </p:spPr>
        <p:txBody>
          <a:bodyPr rtlCol="0" anchor="b"/>
          <a:lstStyle>
            <a:lvl1pPr algn="ctr">
              <a:defRPr sz="3200"/>
            </a:lvl1pPr>
          </a:lstStyle>
          <a:p>
            <a:pPr rtl="0"/>
            <a:r>
              <a:rPr lang="tr"/>
              <a:t>Asıl başlık stilini düzenlemek için tıklayın</a:t>
            </a:r>
            <a:endParaRPr lang="en-US" dirty="0"/>
          </a:p>
        </p:txBody>
      </p:sp>
      <p:sp>
        <p:nvSpPr>
          <p:cNvPr id="3" name="Resim Yer Tutucusu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
              <a:t>Resim eklemek için simgeye tıklayın</a:t>
            </a:r>
            <a:endParaRPr lang="en-US" dirty="0"/>
          </a:p>
        </p:txBody>
      </p:sp>
      <p:sp>
        <p:nvSpPr>
          <p:cNvPr id="4" name="Metin Yer Tutucusu 3"/>
          <p:cNvSpPr>
            <a:spLocks noGrp="1"/>
          </p:cNvSpPr>
          <p:nvPr>
            <p:ph type="body" sz="half" idx="2"/>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
              <a:t>Asıl metin stillerini düzenlemek için tıklayın</a:t>
            </a:r>
          </a:p>
        </p:txBody>
      </p:sp>
      <p:sp>
        <p:nvSpPr>
          <p:cNvPr id="5" name="Tarih Yer Tutucusu 4"/>
          <p:cNvSpPr>
            <a:spLocks noGrp="1"/>
          </p:cNvSpPr>
          <p:nvPr>
            <p:ph type="dt" sz="half" idx="10"/>
          </p:nvPr>
        </p:nvSpPr>
        <p:spPr/>
        <p:txBody>
          <a:bodyPr rtlCol="0"/>
          <a:lstStyle/>
          <a:p>
            <a:pPr rtl="0"/>
            <a:fld id="{48A87A34-81AB-432B-8DAE-1953F412C126}" type="datetimeFigureOut">
              <a:rPr lang="en-US" dirty="0"/>
              <a:t>2/1/2023</a:t>
            </a:fld>
            <a:endParaRPr lang="en-US" dirty="0"/>
          </a:p>
        </p:txBody>
      </p:sp>
      <p:sp>
        <p:nvSpPr>
          <p:cNvPr id="6" name="Alt Bilgi Yer Tutucusu 5"/>
          <p:cNvSpPr>
            <a:spLocks noGrp="1"/>
          </p:cNvSpPr>
          <p:nvPr>
            <p:ph type="ftr" sz="quarter" idx="11"/>
          </p:nvPr>
        </p:nvSpPr>
        <p:spPr/>
        <p:txBody>
          <a:bodyPr rtlCol="0"/>
          <a:lstStyle/>
          <a:p>
            <a:pPr rtl="0"/>
            <a:endParaRPr lang="en-US"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en-US" dirty="0"/>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838483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10054"/>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7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36804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887724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047435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531626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99874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7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22785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7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091362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521507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5877956-EDD2-4A0C-82DB-66F0181D2EA3}" type="datetimeFigureOut">
              <a:rPr lang="tr-TR" smtClean="0">
                <a:solidFill>
                  <a:prstClr val="black">
                    <a:tint val="75000"/>
                  </a:prstClr>
                </a:solidFill>
              </a:rPr>
              <a:pPr/>
              <a:t>1.02.2023</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2B64B818-D480-4F61-8070-E680F82DD84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1306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6.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6.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6.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6.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6.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6.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6.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234.xml"/><Relationship Id="rId7" Type="http://schemas.openxmlformats.org/officeDocument/2006/relationships/image" Target="../media/image5.png"/><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theme" Target="../theme/theme22.xml"/><Relationship Id="rId5" Type="http://schemas.openxmlformats.org/officeDocument/2006/relationships/slideLayout" Target="../slideLayouts/slideLayout236.xml"/><Relationship Id="rId4" Type="http://schemas.openxmlformats.org/officeDocument/2006/relationships/slideLayout" Target="../slideLayouts/slideLayout23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3.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5.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5.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6.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Resim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Yer Tutucusu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tr"/>
              <a:t>Asıl başlık stilini düzenlemek için tıklayın</a:t>
            </a:r>
            <a:endParaRPr lang="en-US" dirty="0"/>
          </a:p>
        </p:txBody>
      </p:sp>
      <p:sp>
        <p:nvSpPr>
          <p:cNvPr id="3" name="Metin Yer Tutucusu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endParaRPr lang="en-US" dirty="0"/>
          </a:p>
        </p:txBody>
      </p:sp>
      <p:sp>
        <p:nvSpPr>
          <p:cNvPr id="4" name="Tarih Yer Tutucusu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rtl="0"/>
            <a:fld id="{48A87A34-81AB-432B-8DAE-1953F412C126}" type="datetimeFigureOut">
              <a:rPr lang="en-US" dirty="0"/>
              <a:pPr rtl="0"/>
              <a:t>2/1/2023</a:t>
            </a:fld>
            <a:endParaRPr lang="en-US" dirty="0"/>
          </a:p>
        </p:txBody>
      </p:sp>
      <p:sp>
        <p:nvSpPr>
          <p:cNvPr id="5" name="Alt Bilgi Yer Tutucusu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rtl="0"/>
            <a:endParaRPr lang="en-US" dirty="0"/>
          </a:p>
        </p:txBody>
      </p:sp>
      <p:sp>
        <p:nvSpPr>
          <p:cNvPr id="6" name="Slayt Numarası Yer Tutucusu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rtl="0"/>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5877956-EDD2-4A0C-82DB-66F0181D2EA3}" type="datetimeFigureOut">
              <a:rPr lang="tr-TR" smtClean="0">
                <a:solidFill>
                  <a:prstClr val="black">
                    <a:tint val="75000"/>
                  </a:prstClr>
                </a:solidFill>
              </a:rPr>
              <a:pPr defTabSz="914400"/>
              <a:t>1.02.2023</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60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64B818-D480-4F61-8070-E680F82DD848}"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304851621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5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5877956-EDD2-4A0C-82DB-66F0181D2EA3}" type="datetimeFigureOut">
              <a:rPr lang="tr-TR" smtClean="0">
                <a:solidFill>
                  <a:prstClr val="black">
                    <a:tint val="75000"/>
                  </a:prstClr>
                </a:solidFill>
              </a:rPr>
              <a:pPr defTabSz="914400"/>
              <a:t>1.02.2023</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5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5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64B818-D480-4F61-8070-E680F82DD848}"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19628736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61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5877956-EDD2-4A0C-82DB-66F0181D2EA3}" type="datetimeFigureOut">
              <a:rPr lang="tr-TR" smtClean="0">
                <a:solidFill>
                  <a:prstClr val="black">
                    <a:tint val="75000"/>
                  </a:prstClr>
                </a:solidFill>
              </a:rPr>
              <a:pPr defTabSz="914400"/>
              <a:t>1.02.2023</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61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61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64B818-D480-4F61-8070-E680F82DD848}"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245764902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43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5877956-EDD2-4A0C-82DB-66F0181D2EA3}" type="datetimeFigureOut">
              <a:rPr lang="tr-TR" smtClean="0">
                <a:solidFill>
                  <a:prstClr val="black">
                    <a:tint val="75000"/>
                  </a:prstClr>
                </a:solidFill>
              </a:rPr>
              <a:pPr defTabSz="914400"/>
              <a:t>1.02.2023</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43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43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64B818-D480-4F61-8070-E680F82DD848}"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167959625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74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5877956-EDD2-4A0C-82DB-66F0181D2EA3}" type="datetimeFigureOut">
              <a:rPr lang="tr-TR" smtClean="0">
                <a:solidFill>
                  <a:prstClr val="black">
                    <a:tint val="75000"/>
                  </a:prstClr>
                </a:solidFill>
              </a:rPr>
              <a:pPr defTabSz="914400"/>
              <a:t>1.02.2023</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74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74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64B818-D480-4F61-8070-E680F82DD848}"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362295802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5877956-EDD2-4A0C-82DB-66F0181D2EA3}" type="datetimeFigureOut">
              <a:rPr lang="tr-TR" smtClean="0">
                <a:solidFill>
                  <a:prstClr val="black">
                    <a:tint val="75000"/>
                  </a:prstClr>
                </a:solidFill>
              </a:rPr>
              <a:pPr defTabSz="914400"/>
              <a:t>1.02.2023</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70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64B818-D480-4F61-8070-E680F82DD848}"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262345844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6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5877956-EDD2-4A0C-82DB-66F0181D2EA3}" type="datetimeFigureOut">
              <a:rPr lang="tr-TR" smtClean="0">
                <a:solidFill>
                  <a:prstClr val="black">
                    <a:tint val="75000"/>
                  </a:prstClr>
                </a:solidFill>
              </a:rPr>
              <a:pPr defTabSz="914400"/>
              <a:t>1.02.2023</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6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6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64B818-D480-4F61-8070-E680F82DD848}"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245628449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7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5877956-EDD2-4A0C-82DB-66F0181D2EA3}" type="datetimeFigureOut">
              <a:rPr lang="tr-TR" smtClean="0">
                <a:solidFill>
                  <a:prstClr val="black">
                    <a:tint val="75000"/>
                  </a:prstClr>
                </a:solidFill>
              </a:rPr>
              <a:pPr defTabSz="914400"/>
              <a:t>1.02.2023</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7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70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64B818-D480-4F61-8070-E680F82DD848}"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119487339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7606115" y="5956383"/>
            <a:ext cx="2844799" cy="365125"/>
          </a:xfrm>
          <a:prstGeom prst="rect">
            <a:avLst/>
          </a:prstGeom>
        </p:spPr>
        <p:txBody>
          <a:bodyPr vert="horz" lIns="91440" tIns="45720" rIns="91440" bIns="45720" rtlCol="0" anchor="ctr"/>
          <a:lstStyle>
            <a:lvl1pPr algn="r">
              <a:defRPr sz="900">
                <a:solidFill>
                  <a:schemeClr val="accent2"/>
                </a:solidFill>
              </a:defRPr>
            </a:lvl1p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3"/>
          </p:nvPr>
        </p:nvSpPr>
        <p:spPr>
          <a:xfrm>
            <a:off x="581193" y="5952057"/>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solidFill>
                <a:srgbClr val="903163"/>
              </a:solidFill>
            </a:endParaRPr>
          </a:p>
        </p:txBody>
      </p:sp>
      <p:sp>
        <p:nvSpPr>
          <p:cNvPr id="6" name="Slide Number Placeholder 5"/>
          <p:cNvSpPr>
            <a:spLocks noGrp="1"/>
          </p:cNvSpPr>
          <p:nvPr>
            <p:ph type="sldNum" sz="quarter" idx="4"/>
          </p:nvPr>
        </p:nvSpPr>
        <p:spPr>
          <a:xfrm>
            <a:off x="10558463" y="5956383"/>
            <a:ext cx="1052511" cy="365125"/>
          </a:xfrm>
          <a:prstGeom prst="rect">
            <a:avLst/>
          </a:prstGeom>
        </p:spPr>
        <p:txBody>
          <a:bodyPr vert="horz" lIns="91440" tIns="45720" rIns="91440" bIns="45720" rtlCol="0" anchor="ctr"/>
          <a:lstStyle>
            <a:lvl1pPr algn="r">
              <a:defRPr sz="900">
                <a:solidFill>
                  <a:schemeClr val="accent2"/>
                </a:solidFill>
              </a:defRPr>
            </a:lvl1pPr>
          </a:lstStyle>
          <a:p>
            <a:fld id="{1DC3D4E3-EAF6-4A72-8C1F-FDA0502512FB}" type="slidenum">
              <a:rPr lang="tr-TR" smtClean="0">
                <a:solidFill>
                  <a:srgbClr val="903163"/>
                </a:solidFill>
              </a:rPr>
              <a:pPr/>
              <a:t>‹#›</a:t>
            </a:fld>
            <a:endParaRPr lang="tr-TR">
              <a:solidFill>
                <a:srgbClr val="903163"/>
              </a:solidFill>
            </a:endParaRPr>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3642277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defTabSz="914400" fontAlgn="base">
              <a:spcBef>
                <a:spcPct val="0"/>
              </a:spcBef>
              <a:spcAft>
                <a:spcPct val="0"/>
              </a:spcAft>
              <a:defRPr/>
            </a:pPr>
            <a:endParaRPr lang="tr-TR" altLang="tr-T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base">
              <a:spcBef>
                <a:spcPct val="0"/>
              </a:spcBef>
              <a:spcAft>
                <a:spcPct val="0"/>
              </a:spcAft>
              <a:defRPr/>
            </a:pPr>
            <a:endParaRPr lang="tr-TR" altLang="tr-T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defTabSz="914400" fontAlgn="base">
              <a:spcBef>
                <a:spcPct val="0"/>
              </a:spcBef>
              <a:spcAft>
                <a:spcPct val="0"/>
              </a:spcAft>
              <a:defRPr/>
            </a:pPr>
            <a:fld id="{7362FD09-3A7E-4A22-A30B-F9E2A11E57E0}" type="slidenum">
              <a:rPr lang="tr-TR" altLang="tr-TR">
                <a:solidFill>
                  <a:srgbClr val="000000"/>
                </a:solidFill>
              </a:rPr>
              <a:pPr defTabSz="914400" fontAlgn="base">
                <a:spcBef>
                  <a:spcPct val="0"/>
                </a:spcBef>
                <a:spcAft>
                  <a:spcPct val="0"/>
                </a:spcAft>
                <a:defRPr/>
              </a:pPr>
              <a:t>‹#›</a:t>
            </a:fld>
            <a:endParaRPr lang="tr-TR" altLang="tr-TR">
              <a:solidFill>
                <a:srgbClr val="000000"/>
              </a:solidFill>
            </a:endParaRPr>
          </a:p>
        </p:txBody>
      </p:sp>
    </p:spTree>
    <p:extLst>
      <p:ext uri="{BB962C8B-B14F-4D97-AF65-F5344CB8AC3E}">
        <p14:creationId xmlns:p14="http://schemas.microsoft.com/office/powerpoint/2010/main" val="3811456932"/>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7606115" y="5956383"/>
            <a:ext cx="2844799" cy="365125"/>
          </a:xfrm>
          <a:prstGeom prst="rect">
            <a:avLst/>
          </a:prstGeom>
        </p:spPr>
        <p:txBody>
          <a:bodyPr vert="horz" lIns="91440" tIns="45720" rIns="91440" bIns="45720" rtlCol="0" anchor="ctr"/>
          <a:lstStyle>
            <a:lvl1pPr algn="r">
              <a:defRPr sz="900">
                <a:solidFill>
                  <a:schemeClr val="accent2"/>
                </a:solidFill>
              </a:defRPr>
            </a:lvl1p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3"/>
          </p:nvPr>
        </p:nvSpPr>
        <p:spPr>
          <a:xfrm>
            <a:off x="581193" y="5952057"/>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solidFill>
                <a:srgbClr val="903163"/>
              </a:solidFill>
            </a:endParaRPr>
          </a:p>
        </p:txBody>
      </p:sp>
      <p:sp>
        <p:nvSpPr>
          <p:cNvPr id="6" name="Slide Number Placeholder 5"/>
          <p:cNvSpPr>
            <a:spLocks noGrp="1"/>
          </p:cNvSpPr>
          <p:nvPr>
            <p:ph type="sldNum" sz="quarter" idx="4"/>
          </p:nvPr>
        </p:nvSpPr>
        <p:spPr>
          <a:xfrm>
            <a:off x="10558463" y="5956383"/>
            <a:ext cx="1052511" cy="365125"/>
          </a:xfrm>
          <a:prstGeom prst="rect">
            <a:avLst/>
          </a:prstGeom>
        </p:spPr>
        <p:txBody>
          <a:bodyPr vert="horz" lIns="91440" tIns="45720" rIns="91440" bIns="45720" rtlCol="0" anchor="ctr"/>
          <a:lstStyle>
            <a:lvl1pPr algn="r">
              <a:defRPr sz="900">
                <a:solidFill>
                  <a:schemeClr val="accent2"/>
                </a:solidFill>
              </a:defRPr>
            </a:lvl1pPr>
          </a:lstStyle>
          <a:p>
            <a:fld id="{1DC3D4E3-EAF6-4A72-8C1F-FDA0502512FB}" type="slidenum">
              <a:rPr lang="tr-TR" smtClean="0">
                <a:solidFill>
                  <a:srgbClr val="903163"/>
                </a:solidFill>
              </a:rPr>
              <a:pPr/>
              <a:t>‹#›</a:t>
            </a:fld>
            <a:endParaRPr lang="tr-TR">
              <a:solidFill>
                <a:srgbClr val="903163"/>
              </a:solidFill>
            </a:endParaRPr>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08508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defTabSz="914400" fontAlgn="base">
              <a:spcBef>
                <a:spcPct val="0"/>
              </a:spcBef>
              <a:spcAft>
                <a:spcPct val="0"/>
              </a:spcAft>
              <a:defRPr/>
            </a:pPr>
            <a:endParaRPr lang="tr-TR" altLang="tr-T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base">
              <a:spcBef>
                <a:spcPct val="0"/>
              </a:spcBef>
              <a:spcAft>
                <a:spcPct val="0"/>
              </a:spcAft>
              <a:defRPr/>
            </a:pPr>
            <a:endParaRPr lang="tr-TR" altLang="tr-T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defTabSz="914400" fontAlgn="base">
              <a:spcBef>
                <a:spcPct val="0"/>
              </a:spcBef>
              <a:spcAft>
                <a:spcPct val="0"/>
              </a:spcAft>
              <a:defRPr/>
            </a:pPr>
            <a:fld id="{7362FD09-3A7E-4A22-A30B-F9E2A11E57E0}" type="slidenum">
              <a:rPr lang="tr-TR" altLang="tr-TR">
                <a:solidFill>
                  <a:srgbClr val="000000"/>
                </a:solidFill>
              </a:rPr>
              <a:pPr defTabSz="914400" fontAlgn="base">
                <a:spcBef>
                  <a:spcPct val="0"/>
                </a:spcBef>
                <a:spcAft>
                  <a:spcPct val="0"/>
                </a:spcAft>
                <a:defRPr/>
              </a:pPr>
              <a:t>‹#›</a:t>
            </a:fld>
            <a:endParaRPr lang="tr-TR" altLang="tr-TR">
              <a:solidFill>
                <a:srgbClr val="000000"/>
              </a:solidFill>
            </a:endParaRPr>
          </a:p>
        </p:txBody>
      </p:sp>
    </p:spTree>
    <p:extLst>
      <p:ext uri="{BB962C8B-B14F-4D97-AF65-F5344CB8AC3E}">
        <p14:creationId xmlns:p14="http://schemas.microsoft.com/office/powerpoint/2010/main" val="196637261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defTabSz="914400" fontAlgn="base">
              <a:spcBef>
                <a:spcPct val="0"/>
              </a:spcBef>
              <a:spcAft>
                <a:spcPct val="0"/>
              </a:spcAft>
              <a:defRPr/>
            </a:pPr>
            <a:endParaRPr lang="tr-TR" altLang="tr-T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base">
              <a:spcBef>
                <a:spcPct val="0"/>
              </a:spcBef>
              <a:spcAft>
                <a:spcPct val="0"/>
              </a:spcAft>
              <a:defRPr/>
            </a:pPr>
            <a:endParaRPr lang="tr-TR" altLang="tr-T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defTabSz="914400" fontAlgn="base">
              <a:spcBef>
                <a:spcPct val="0"/>
              </a:spcBef>
              <a:spcAft>
                <a:spcPct val="0"/>
              </a:spcAft>
              <a:defRPr/>
            </a:pPr>
            <a:fld id="{7362FD09-3A7E-4A22-A30B-F9E2A11E57E0}" type="slidenum">
              <a:rPr lang="tr-TR" altLang="tr-TR">
                <a:solidFill>
                  <a:srgbClr val="000000"/>
                </a:solidFill>
              </a:rPr>
              <a:pPr defTabSz="914400" fontAlgn="base">
                <a:spcBef>
                  <a:spcPct val="0"/>
                </a:spcBef>
                <a:spcAft>
                  <a:spcPct val="0"/>
                </a:spcAft>
                <a:defRPr/>
              </a:pPr>
              <a:t>‹#›</a:t>
            </a:fld>
            <a:endParaRPr lang="tr-TR" altLang="tr-TR">
              <a:solidFill>
                <a:srgbClr val="000000"/>
              </a:solidFill>
            </a:endParaRPr>
          </a:p>
        </p:txBody>
      </p:sp>
    </p:spTree>
    <p:extLst>
      <p:ext uri="{BB962C8B-B14F-4D97-AF65-F5344CB8AC3E}">
        <p14:creationId xmlns:p14="http://schemas.microsoft.com/office/powerpoint/2010/main" val="2246220066"/>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6859778"/>
          </a:xfrm>
          <a:prstGeom prst="rect">
            <a:avLst/>
          </a:prstGeom>
          <a:blipFill>
            <a:blip r:embed="rId7" cstate="print"/>
            <a:stretch>
              <a:fillRect/>
            </a:stretch>
          </a:blipFill>
        </p:spPr>
        <p:txBody>
          <a:bodyPr wrap="square" lIns="0" tIns="0" rIns="0" bIns="0" rtlCol="0"/>
          <a:lstStyle/>
          <a:p>
            <a:pPr defTabSz="914400"/>
            <a:endParaRPr>
              <a:solidFill>
                <a:prstClr val="black"/>
              </a:solidFill>
            </a:endParaRPr>
          </a:p>
        </p:txBody>
      </p:sp>
      <p:sp>
        <p:nvSpPr>
          <p:cNvPr id="17" name="bk object 17"/>
          <p:cNvSpPr/>
          <p:nvPr/>
        </p:nvSpPr>
        <p:spPr>
          <a:xfrm>
            <a:off x="0" y="2579242"/>
            <a:ext cx="100965" cy="622300"/>
          </a:xfrm>
          <a:custGeom>
            <a:avLst/>
            <a:gdLst/>
            <a:ahLst/>
            <a:cxnLst/>
            <a:rect l="l" t="t" r="r" b="b"/>
            <a:pathLst>
              <a:path w="100965" h="622300">
                <a:moveTo>
                  <a:pt x="0" y="0"/>
                </a:moveTo>
                <a:lnTo>
                  <a:pt x="0" y="160002"/>
                </a:lnTo>
                <a:lnTo>
                  <a:pt x="4148" y="179945"/>
                </a:lnTo>
                <a:lnTo>
                  <a:pt x="12637" y="220016"/>
                </a:lnTo>
                <a:lnTo>
                  <a:pt x="21359" y="260312"/>
                </a:lnTo>
                <a:lnTo>
                  <a:pt x="30287" y="300808"/>
                </a:lnTo>
                <a:lnTo>
                  <a:pt x="39394" y="341477"/>
                </a:lnTo>
                <a:lnTo>
                  <a:pt x="53327" y="402746"/>
                </a:lnTo>
                <a:lnTo>
                  <a:pt x="62759" y="443730"/>
                </a:lnTo>
                <a:lnTo>
                  <a:pt x="77053" y="505347"/>
                </a:lnTo>
                <a:lnTo>
                  <a:pt x="91440" y="567055"/>
                </a:lnTo>
                <a:lnTo>
                  <a:pt x="92100" y="579582"/>
                </a:lnTo>
                <a:lnTo>
                  <a:pt x="93864" y="592109"/>
                </a:lnTo>
                <a:lnTo>
                  <a:pt x="96406" y="604636"/>
                </a:lnTo>
                <a:lnTo>
                  <a:pt x="99398" y="617163"/>
                </a:lnTo>
                <a:lnTo>
                  <a:pt x="100584" y="621919"/>
                </a:lnTo>
                <a:lnTo>
                  <a:pt x="99245" y="608921"/>
                </a:lnTo>
                <a:lnTo>
                  <a:pt x="97968" y="595986"/>
                </a:lnTo>
                <a:lnTo>
                  <a:pt x="94440" y="557482"/>
                </a:lnTo>
                <a:lnTo>
                  <a:pt x="86037" y="455810"/>
                </a:lnTo>
                <a:lnTo>
                  <a:pt x="83867" y="430323"/>
                </a:lnTo>
                <a:lnTo>
                  <a:pt x="80339" y="391819"/>
                </a:lnTo>
                <a:lnTo>
                  <a:pt x="73642" y="348021"/>
                </a:lnTo>
                <a:lnTo>
                  <a:pt x="69622" y="330089"/>
                </a:lnTo>
                <a:lnTo>
                  <a:pt x="57864" y="275927"/>
                </a:lnTo>
                <a:lnTo>
                  <a:pt x="42635" y="202994"/>
                </a:lnTo>
                <a:lnTo>
                  <a:pt x="27515" y="129455"/>
                </a:lnTo>
                <a:lnTo>
                  <a:pt x="19859" y="92531"/>
                </a:lnTo>
                <a:lnTo>
                  <a:pt x="15983" y="74043"/>
                </a:lnTo>
                <a:lnTo>
                  <a:pt x="12066" y="55542"/>
                </a:lnTo>
                <a:lnTo>
                  <a:pt x="8101" y="37032"/>
                </a:lnTo>
                <a:lnTo>
                  <a:pt x="4081" y="18516"/>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8" name="bk object 18"/>
          <p:cNvSpPr/>
          <p:nvPr/>
        </p:nvSpPr>
        <p:spPr>
          <a:xfrm>
            <a:off x="128017" y="3155468"/>
            <a:ext cx="648971" cy="2323465"/>
          </a:xfrm>
          <a:custGeom>
            <a:avLst/>
            <a:gdLst/>
            <a:ahLst/>
            <a:cxnLst/>
            <a:rect l="l" t="t" r="r" b="b"/>
            <a:pathLst>
              <a:path w="648970" h="2323465">
                <a:moveTo>
                  <a:pt x="0" y="0"/>
                </a:moveTo>
                <a:lnTo>
                  <a:pt x="25044" y="253389"/>
                </a:lnTo>
                <a:lnTo>
                  <a:pt x="44590" y="348250"/>
                </a:lnTo>
                <a:lnTo>
                  <a:pt x="61500" y="415315"/>
                </a:lnTo>
                <a:lnTo>
                  <a:pt x="78564" y="482364"/>
                </a:lnTo>
                <a:lnTo>
                  <a:pt x="95787" y="549390"/>
                </a:lnTo>
                <a:lnTo>
                  <a:pt x="113178" y="616388"/>
                </a:lnTo>
                <a:lnTo>
                  <a:pt x="130743" y="683350"/>
                </a:lnTo>
                <a:lnTo>
                  <a:pt x="148489" y="750270"/>
                </a:lnTo>
                <a:lnTo>
                  <a:pt x="166422" y="817140"/>
                </a:lnTo>
                <a:lnTo>
                  <a:pt x="184550" y="883954"/>
                </a:lnTo>
                <a:lnTo>
                  <a:pt x="202880" y="950706"/>
                </a:lnTo>
                <a:lnTo>
                  <a:pt x="221419" y="1017388"/>
                </a:lnTo>
                <a:lnTo>
                  <a:pt x="240174" y="1083993"/>
                </a:lnTo>
                <a:lnTo>
                  <a:pt x="259151" y="1150516"/>
                </a:lnTo>
                <a:lnTo>
                  <a:pt x="278357" y="1216949"/>
                </a:lnTo>
                <a:lnTo>
                  <a:pt x="297800" y="1283285"/>
                </a:lnTo>
                <a:lnTo>
                  <a:pt x="317486" y="1349518"/>
                </a:lnTo>
                <a:lnTo>
                  <a:pt x="337423" y="1415641"/>
                </a:lnTo>
                <a:lnTo>
                  <a:pt x="357617" y="1481646"/>
                </a:lnTo>
                <a:lnTo>
                  <a:pt x="378075" y="1547529"/>
                </a:lnTo>
                <a:lnTo>
                  <a:pt x="398805" y="1613281"/>
                </a:lnTo>
                <a:lnTo>
                  <a:pt x="434422" y="1721204"/>
                </a:lnTo>
                <a:lnTo>
                  <a:pt x="458079" y="1792305"/>
                </a:lnTo>
                <a:lnTo>
                  <a:pt x="481982" y="1863520"/>
                </a:lnTo>
                <a:lnTo>
                  <a:pt x="506080" y="1934552"/>
                </a:lnTo>
                <a:lnTo>
                  <a:pt x="530429" y="2005428"/>
                </a:lnTo>
                <a:lnTo>
                  <a:pt x="555083" y="2076178"/>
                </a:lnTo>
                <a:lnTo>
                  <a:pt x="580099" y="2146829"/>
                </a:lnTo>
                <a:lnTo>
                  <a:pt x="605533" y="2217410"/>
                </a:lnTo>
                <a:lnTo>
                  <a:pt x="631440" y="2287948"/>
                </a:lnTo>
                <a:lnTo>
                  <a:pt x="644588" y="2323211"/>
                </a:lnTo>
                <a:lnTo>
                  <a:pt x="644736" y="2284767"/>
                </a:lnTo>
                <a:lnTo>
                  <a:pt x="644940" y="2272273"/>
                </a:lnTo>
                <a:lnTo>
                  <a:pt x="647403" y="2222109"/>
                </a:lnTo>
                <a:lnTo>
                  <a:pt x="648596" y="2209188"/>
                </a:lnTo>
                <a:lnTo>
                  <a:pt x="637591" y="2178580"/>
                </a:lnTo>
                <a:lnTo>
                  <a:pt x="615764" y="2117421"/>
                </a:lnTo>
                <a:lnTo>
                  <a:pt x="594183" y="2056328"/>
                </a:lnTo>
                <a:lnTo>
                  <a:pt x="572852" y="1995295"/>
                </a:lnTo>
                <a:lnTo>
                  <a:pt x="551774" y="1934316"/>
                </a:lnTo>
                <a:lnTo>
                  <a:pt x="530954" y="1873382"/>
                </a:lnTo>
                <a:lnTo>
                  <a:pt x="510395" y="1812488"/>
                </a:lnTo>
                <a:lnTo>
                  <a:pt x="490101" y="1751626"/>
                </a:lnTo>
                <a:lnTo>
                  <a:pt x="470076" y="1690788"/>
                </a:lnTo>
                <a:lnTo>
                  <a:pt x="450323" y="1629969"/>
                </a:lnTo>
                <a:lnTo>
                  <a:pt x="440550" y="1599565"/>
                </a:lnTo>
                <a:lnTo>
                  <a:pt x="415019" y="1520668"/>
                </a:lnTo>
                <a:lnTo>
                  <a:pt x="389899" y="1441637"/>
                </a:lnTo>
                <a:lnTo>
                  <a:pt x="365182" y="1362476"/>
                </a:lnTo>
                <a:lnTo>
                  <a:pt x="340862" y="1283187"/>
                </a:lnTo>
                <a:lnTo>
                  <a:pt x="316932" y="1203775"/>
                </a:lnTo>
                <a:lnTo>
                  <a:pt x="293384" y="1124242"/>
                </a:lnTo>
                <a:lnTo>
                  <a:pt x="270213" y="1044592"/>
                </a:lnTo>
                <a:lnTo>
                  <a:pt x="247410" y="964829"/>
                </a:lnTo>
                <a:lnTo>
                  <a:pt x="224968" y="884954"/>
                </a:lnTo>
                <a:lnTo>
                  <a:pt x="202882" y="804973"/>
                </a:lnTo>
                <a:lnTo>
                  <a:pt x="181143" y="724888"/>
                </a:lnTo>
                <a:lnTo>
                  <a:pt x="159746" y="644702"/>
                </a:lnTo>
                <a:lnTo>
                  <a:pt x="138682" y="564419"/>
                </a:lnTo>
                <a:lnTo>
                  <a:pt x="117945" y="484043"/>
                </a:lnTo>
                <a:lnTo>
                  <a:pt x="97528" y="403576"/>
                </a:lnTo>
                <a:lnTo>
                  <a:pt x="77424" y="323021"/>
                </a:lnTo>
                <a:lnTo>
                  <a:pt x="57627" y="242383"/>
                </a:lnTo>
                <a:lnTo>
                  <a:pt x="38128" y="161665"/>
                </a:lnTo>
                <a:lnTo>
                  <a:pt x="18921" y="8086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9" name="bk object 19"/>
          <p:cNvSpPr/>
          <p:nvPr/>
        </p:nvSpPr>
        <p:spPr>
          <a:xfrm>
            <a:off x="804690" y="5457545"/>
            <a:ext cx="607695" cy="1400810"/>
          </a:xfrm>
          <a:custGeom>
            <a:avLst/>
            <a:gdLst/>
            <a:ahLst/>
            <a:cxnLst/>
            <a:rect l="l" t="t" r="r" b="b"/>
            <a:pathLst>
              <a:path w="607694" h="1400809">
                <a:moveTo>
                  <a:pt x="1651" y="0"/>
                </a:moveTo>
                <a:lnTo>
                  <a:pt x="353" y="48877"/>
                </a:lnTo>
                <a:lnTo>
                  <a:pt x="0" y="126974"/>
                </a:lnTo>
                <a:lnTo>
                  <a:pt x="14689" y="165626"/>
                </a:lnTo>
                <a:lnTo>
                  <a:pt x="29515" y="204205"/>
                </a:lnTo>
                <a:lnTo>
                  <a:pt x="44472" y="242714"/>
                </a:lnTo>
                <a:lnTo>
                  <a:pt x="59559" y="281151"/>
                </a:lnTo>
                <a:lnTo>
                  <a:pt x="74770" y="319518"/>
                </a:lnTo>
                <a:lnTo>
                  <a:pt x="90103" y="357814"/>
                </a:lnTo>
                <a:lnTo>
                  <a:pt x="105555" y="396039"/>
                </a:lnTo>
                <a:lnTo>
                  <a:pt x="121121" y="434193"/>
                </a:lnTo>
                <a:lnTo>
                  <a:pt x="136798" y="472277"/>
                </a:lnTo>
                <a:lnTo>
                  <a:pt x="152584" y="510291"/>
                </a:lnTo>
                <a:lnTo>
                  <a:pt x="168473" y="548234"/>
                </a:lnTo>
                <a:lnTo>
                  <a:pt x="184464" y="586108"/>
                </a:lnTo>
                <a:lnTo>
                  <a:pt x="200552" y="623911"/>
                </a:lnTo>
                <a:lnTo>
                  <a:pt x="216734" y="661645"/>
                </a:lnTo>
                <a:lnTo>
                  <a:pt x="233007" y="699309"/>
                </a:lnTo>
                <a:lnTo>
                  <a:pt x="249367" y="736903"/>
                </a:lnTo>
                <a:lnTo>
                  <a:pt x="265810" y="774428"/>
                </a:lnTo>
                <a:lnTo>
                  <a:pt x="282334" y="811883"/>
                </a:lnTo>
                <a:lnTo>
                  <a:pt x="298934" y="849270"/>
                </a:lnTo>
                <a:lnTo>
                  <a:pt x="315607" y="886587"/>
                </a:lnTo>
                <a:lnTo>
                  <a:pt x="339549" y="939062"/>
                </a:lnTo>
                <a:lnTo>
                  <a:pt x="363992" y="991536"/>
                </a:lnTo>
                <a:lnTo>
                  <a:pt x="388882" y="1044009"/>
                </a:lnTo>
                <a:lnTo>
                  <a:pt x="414161" y="1096482"/>
                </a:lnTo>
                <a:lnTo>
                  <a:pt x="439774" y="1148955"/>
                </a:lnTo>
                <a:lnTo>
                  <a:pt x="478694" y="1227663"/>
                </a:lnTo>
                <a:lnTo>
                  <a:pt x="504893" y="1280135"/>
                </a:lnTo>
                <a:lnTo>
                  <a:pt x="565391" y="1400453"/>
                </a:lnTo>
                <a:lnTo>
                  <a:pt x="607287" y="1400453"/>
                </a:lnTo>
                <a:lnTo>
                  <a:pt x="546662" y="1276614"/>
                </a:lnTo>
                <a:lnTo>
                  <a:pt x="520466" y="1222635"/>
                </a:lnTo>
                <a:lnTo>
                  <a:pt x="494460" y="1168560"/>
                </a:lnTo>
                <a:lnTo>
                  <a:pt x="468702" y="1114361"/>
                </a:lnTo>
                <a:lnTo>
                  <a:pt x="443249" y="1060009"/>
                </a:lnTo>
                <a:lnTo>
                  <a:pt x="418157" y="1005478"/>
                </a:lnTo>
                <a:lnTo>
                  <a:pt x="393482" y="950740"/>
                </a:lnTo>
                <a:lnTo>
                  <a:pt x="369282" y="895767"/>
                </a:lnTo>
                <a:lnTo>
                  <a:pt x="357377" y="868185"/>
                </a:lnTo>
                <a:lnTo>
                  <a:pt x="340043" y="830176"/>
                </a:lnTo>
                <a:lnTo>
                  <a:pt x="322847" y="792098"/>
                </a:lnTo>
                <a:lnTo>
                  <a:pt x="305791" y="753951"/>
                </a:lnTo>
                <a:lnTo>
                  <a:pt x="288874" y="715736"/>
                </a:lnTo>
                <a:lnTo>
                  <a:pt x="272096" y="677451"/>
                </a:lnTo>
                <a:lnTo>
                  <a:pt x="255457" y="639097"/>
                </a:lnTo>
                <a:lnTo>
                  <a:pt x="238957" y="600675"/>
                </a:lnTo>
                <a:lnTo>
                  <a:pt x="222597" y="562183"/>
                </a:lnTo>
                <a:lnTo>
                  <a:pt x="206375" y="523622"/>
                </a:lnTo>
                <a:lnTo>
                  <a:pt x="190293" y="484992"/>
                </a:lnTo>
                <a:lnTo>
                  <a:pt x="174350" y="446293"/>
                </a:lnTo>
                <a:lnTo>
                  <a:pt x="158547" y="407525"/>
                </a:lnTo>
                <a:lnTo>
                  <a:pt x="142882" y="368688"/>
                </a:lnTo>
                <a:lnTo>
                  <a:pt x="127357" y="329782"/>
                </a:lnTo>
                <a:lnTo>
                  <a:pt x="111972" y="290807"/>
                </a:lnTo>
                <a:lnTo>
                  <a:pt x="96726" y="251763"/>
                </a:lnTo>
                <a:lnTo>
                  <a:pt x="81619" y="212649"/>
                </a:lnTo>
                <a:lnTo>
                  <a:pt x="66651" y="173467"/>
                </a:lnTo>
                <a:lnTo>
                  <a:pt x="51823" y="134215"/>
                </a:lnTo>
                <a:lnTo>
                  <a:pt x="37134" y="94894"/>
                </a:lnTo>
                <a:lnTo>
                  <a:pt x="32219" y="83492"/>
                </a:lnTo>
                <a:lnTo>
                  <a:pt x="13476" y="37044"/>
                </a:lnTo>
                <a:lnTo>
                  <a:pt x="5289" y="12653"/>
                </a:lnTo>
                <a:lnTo>
                  <a:pt x="1651"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0" name="bk object 20"/>
          <p:cNvSpPr/>
          <p:nvPr/>
        </p:nvSpPr>
        <p:spPr>
          <a:xfrm>
            <a:off x="960121" y="6503009"/>
            <a:ext cx="168275" cy="355600"/>
          </a:xfrm>
          <a:custGeom>
            <a:avLst/>
            <a:gdLst/>
            <a:ahLst/>
            <a:cxnLst/>
            <a:rect l="l" t="t" r="r" b="b"/>
            <a:pathLst>
              <a:path w="168275" h="355600">
                <a:moveTo>
                  <a:pt x="0" y="0"/>
                </a:moveTo>
                <a:lnTo>
                  <a:pt x="11415" y="37375"/>
                </a:lnTo>
                <a:lnTo>
                  <a:pt x="23140" y="74501"/>
                </a:lnTo>
                <a:lnTo>
                  <a:pt x="35202" y="111405"/>
                </a:lnTo>
                <a:lnTo>
                  <a:pt x="47630" y="148115"/>
                </a:lnTo>
                <a:lnTo>
                  <a:pt x="60453" y="184659"/>
                </a:lnTo>
                <a:lnTo>
                  <a:pt x="73698" y="221064"/>
                </a:lnTo>
                <a:lnTo>
                  <a:pt x="87394" y="257358"/>
                </a:lnTo>
                <a:lnTo>
                  <a:pt x="101569" y="293569"/>
                </a:lnTo>
                <a:lnTo>
                  <a:pt x="116252" y="329724"/>
                </a:lnTo>
                <a:lnTo>
                  <a:pt x="126853" y="354989"/>
                </a:lnTo>
                <a:lnTo>
                  <a:pt x="168214" y="354989"/>
                </a:lnTo>
                <a:lnTo>
                  <a:pt x="164580" y="347789"/>
                </a:lnTo>
                <a:lnTo>
                  <a:pt x="155531" y="329724"/>
                </a:lnTo>
                <a:lnTo>
                  <a:pt x="137618" y="293569"/>
                </a:lnTo>
                <a:lnTo>
                  <a:pt x="119928" y="257358"/>
                </a:lnTo>
                <a:lnTo>
                  <a:pt x="102433" y="221064"/>
                </a:lnTo>
                <a:lnTo>
                  <a:pt x="85105" y="184659"/>
                </a:lnTo>
                <a:lnTo>
                  <a:pt x="67917" y="148115"/>
                </a:lnTo>
                <a:lnTo>
                  <a:pt x="50840" y="111405"/>
                </a:lnTo>
                <a:lnTo>
                  <a:pt x="33847" y="74501"/>
                </a:lnTo>
                <a:lnTo>
                  <a:pt x="16909" y="37375"/>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1" name="bk object 21"/>
          <p:cNvSpPr/>
          <p:nvPr/>
        </p:nvSpPr>
        <p:spPr>
          <a:xfrm>
            <a:off x="100665" y="3201538"/>
            <a:ext cx="821691" cy="3326129"/>
          </a:xfrm>
          <a:custGeom>
            <a:avLst/>
            <a:gdLst/>
            <a:ahLst/>
            <a:cxnLst/>
            <a:rect l="l" t="t" r="r" b="b"/>
            <a:pathLst>
              <a:path w="821690" h="3326129">
                <a:moveTo>
                  <a:pt x="0" y="0"/>
                </a:moveTo>
                <a:lnTo>
                  <a:pt x="5639" y="54636"/>
                </a:lnTo>
                <a:lnTo>
                  <a:pt x="11488" y="109333"/>
                </a:lnTo>
                <a:lnTo>
                  <a:pt x="17547" y="164082"/>
                </a:lnTo>
                <a:lnTo>
                  <a:pt x="23814" y="218871"/>
                </a:lnTo>
                <a:lnTo>
                  <a:pt x="30291" y="273690"/>
                </a:lnTo>
                <a:lnTo>
                  <a:pt x="36977" y="328529"/>
                </a:lnTo>
                <a:lnTo>
                  <a:pt x="43871" y="383377"/>
                </a:lnTo>
                <a:lnTo>
                  <a:pt x="50975" y="438224"/>
                </a:lnTo>
                <a:lnTo>
                  <a:pt x="58287" y="493059"/>
                </a:lnTo>
                <a:lnTo>
                  <a:pt x="65808" y="547872"/>
                </a:lnTo>
                <a:lnTo>
                  <a:pt x="73538" y="602652"/>
                </a:lnTo>
                <a:lnTo>
                  <a:pt x="81477" y="657390"/>
                </a:lnTo>
                <a:lnTo>
                  <a:pt x="89623" y="712074"/>
                </a:lnTo>
                <a:lnTo>
                  <a:pt x="97979" y="766693"/>
                </a:lnTo>
                <a:lnTo>
                  <a:pt x="106542" y="821239"/>
                </a:lnTo>
                <a:lnTo>
                  <a:pt x="115388" y="876147"/>
                </a:lnTo>
                <a:lnTo>
                  <a:pt x="124294" y="930065"/>
                </a:lnTo>
                <a:lnTo>
                  <a:pt x="133482" y="984324"/>
                </a:lnTo>
                <a:lnTo>
                  <a:pt x="142878" y="1038467"/>
                </a:lnTo>
                <a:lnTo>
                  <a:pt x="152482" y="1092484"/>
                </a:lnTo>
                <a:lnTo>
                  <a:pt x="165207" y="1162975"/>
                </a:lnTo>
                <a:lnTo>
                  <a:pt x="178415" y="1233328"/>
                </a:lnTo>
                <a:lnTo>
                  <a:pt x="192101" y="1303541"/>
                </a:lnTo>
                <a:lnTo>
                  <a:pt x="206262" y="1373616"/>
                </a:lnTo>
                <a:lnTo>
                  <a:pt x="220895" y="1443551"/>
                </a:lnTo>
                <a:lnTo>
                  <a:pt x="235995" y="1513347"/>
                </a:lnTo>
                <a:lnTo>
                  <a:pt x="251561" y="1583004"/>
                </a:lnTo>
                <a:lnTo>
                  <a:pt x="267587" y="1652521"/>
                </a:lnTo>
                <a:lnTo>
                  <a:pt x="284071" y="1721900"/>
                </a:lnTo>
                <a:lnTo>
                  <a:pt x="301010" y="1791139"/>
                </a:lnTo>
                <a:lnTo>
                  <a:pt x="318399" y="1860239"/>
                </a:lnTo>
                <a:lnTo>
                  <a:pt x="336236" y="1929200"/>
                </a:lnTo>
                <a:lnTo>
                  <a:pt x="354517" y="1998021"/>
                </a:lnTo>
                <a:lnTo>
                  <a:pt x="373238" y="2066703"/>
                </a:lnTo>
                <a:lnTo>
                  <a:pt x="392396" y="2135246"/>
                </a:lnTo>
                <a:lnTo>
                  <a:pt x="411987" y="2203649"/>
                </a:lnTo>
                <a:lnTo>
                  <a:pt x="432009" y="2271913"/>
                </a:lnTo>
                <a:lnTo>
                  <a:pt x="452457" y="2340038"/>
                </a:lnTo>
                <a:lnTo>
                  <a:pt x="473329" y="2408023"/>
                </a:lnTo>
                <a:lnTo>
                  <a:pt x="494620" y="2475869"/>
                </a:lnTo>
                <a:lnTo>
                  <a:pt x="517086" y="2543515"/>
                </a:lnTo>
                <a:lnTo>
                  <a:pt x="540078" y="2610883"/>
                </a:lnTo>
                <a:lnTo>
                  <a:pt x="563568" y="2677976"/>
                </a:lnTo>
                <a:lnTo>
                  <a:pt x="587530" y="2744791"/>
                </a:lnTo>
                <a:lnTo>
                  <a:pt x="611936" y="2811330"/>
                </a:lnTo>
                <a:lnTo>
                  <a:pt x="636758" y="2877592"/>
                </a:lnTo>
                <a:lnTo>
                  <a:pt x="661968" y="2943578"/>
                </a:lnTo>
                <a:lnTo>
                  <a:pt x="687539" y="3009287"/>
                </a:lnTo>
                <a:lnTo>
                  <a:pt x="713444" y="3074720"/>
                </a:lnTo>
                <a:lnTo>
                  <a:pt x="739654" y="3139876"/>
                </a:lnTo>
                <a:lnTo>
                  <a:pt x="755002" y="3175182"/>
                </a:lnTo>
                <a:lnTo>
                  <a:pt x="795937" y="3267376"/>
                </a:lnTo>
                <a:lnTo>
                  <a:pt x="806170" y="3290538"/>
                </a:lnTo>
                <a:lnTo>
                  <a:pt x="811329" y="3302305"/>
                </a:lnTo>
                <a:lnTo>
                  <a:pt x="816430" y="3314014"/>
                </a:lnTo>
                <a:lnTo>
                  <a:pt x="821519" y="3325783"/>
                </a:lnTo>
                <a:lnTo>
                  <a:pt x="817148" y="3313951"/>
                </a:lnTo>
                <a:lnTo>
                  <a:pt x="813413" y="3302206"/>
                </a:lnTo>
                <a:lnTo>
                  <a:pt x="810179" y="3290367"/>
                </a:lnTo>
                <a:lnTo>
                  <a:pt x="807231" y="3277912"/>
                </a:lnTo>
                <a:lnTo>
                  <a:pt x="804441" y="3264650"/>
                </a:lnTo>
                <a:lnTo>
                  <a:pt x="800620" y="3252304"/>
                </a:lnTo>
                <a:lnTo>
                  <a:pt x="789677" y="3215292"/>
                </a:lnTo>
                <a:lnTo>
                  <a:pt x="779512" y="3178316"/>
                </a:lnTo>
                <a:lnTo>
                  <a:pt x="770122" y="3141367"/>
                </a:lnTo>
                <a:lnTo>
                  <a:pt x="758810" y="3092130"/>
                </a:lnTo>
                <a:lnTo>
                  <a:pt x="748899" y="3043038"/>
                </a:lnTo>
                <a:lnTo>
                  <a:pt x="737180" y="3013989"/>
                </a:lnTo>
                <a:lnTo>
                  <a:pt x="714143" y="2955890"/>
                </a:lnTo>
                <a:lnTo>
                  <a:pt x="691618" y="2897792"/>
                </a:lnTo>
                <a:lnTo>
                  <a:pt x="669578" y="2839692"/>
                </a:lnTo>
                <a:lnTo>
                  <a:pt x="647995" y="2781593"/>
                </a:lnTo>
                <a:lnTo>
                  <a:pt x="626842" y="2723494"/>
                </a:lnTo>
                <a:lnTo>
                  <a:pt x="606090" y="2665393"/>
                </a:lnTo>
                <a:lnTo>
                  <a:pt x="585713" y="2607293"/>
                </a:lnTo>
                <a:lnTo>
                  <a:pt x="565682" y="2549192"/>
                </a:lnTo>
                <a:lnTo>
                  <a:pt x="545970" y="2491090"/>
                </a:lnTo>
                <a:lnTo>
                  <a:pt x="514276" y="2394844"/>
                </a:lnTo>
                <a:lnTo>
                  <a:pt x="492809" y="2327448"/>
                </a:lnTo>
                <a:lnTo>
                  <a:pt x="471820" y="2259858"/>
                </a:lnTo>
                <a:lnTo>
                  <a:pt x="451306" y="2192082"/>
                </a:lnTo>
                <a:lnTo>
                  <a:pt x="431264" y="2124125"/>
                </a:lnTo>
                <a:lnTo>
                  <a:pt x="411689" y="2055995"/>
                </a:lnTo>
                <a:lnTo>
                  <a:pt x="392580" y="1987700"/>
                </a:lnTo>
                <a:lnTo>
                  <a:pt x="373931" y="1919245"/>
                </a:lnTo>
                <a:lnTo>
                  <a:pt x="355740" y="1850638"/>
                </a:lnTo>
                <a:lnTo>
                  <a:pt x="338004" y="1781886"/>
                </a:lnTo>
                <a:lnTo>
                  <a:pt x="320718" y="1712995"/>
                </a:lnTo>
                <a:lnTo>
                  <a:pt x="303879" y="1643974"/>
                </a:lnTo>
                <a:lnTo>
                  <a:pt x="287484" y="1574828"/>
                </a:lnTo>
                <a:lnTo>
                  <a:pt x="271529" y="1505565"/>
                </a:lnTo>
                <a:lnTo>
                  <a:pt x="256012" y="1436191"/>
                </a:lnTo>
                <a:lnTo>
                  <a:pt x="240927" y="1366714"/>
                </a:lnTo>
                <a:lnTo>
                  <a:pt x="226273" y="1297141"/>
                </a:lnTo>
                <a:lnTo>
                  <a:pt x="212045" y="1227478"/>
                </a:lnTo>
                <a:lnTo>
                  <a:pt x="198240" y="1157732"/>
                </a:lnTo>
                <a:lnTo>
                  <a:pt x="184854" y="1087912"/>
                </a:lnTo>
                <a:lnTo>
                  <a:pt x="177294" y="1045682"/>
                </a:lnTo>
                <a:lnTo>
                  <a:pt x="169868" y="1003387"/>
                </a:lnTo>
                <a:lnTo>
                  <a:pt x="162575" y="961031"/>
                </a:lnTo>
                <a:lnTo>
                  <a:pt x="155410" y="918616"/>
                </a:lnTo>
                <a:lnTo>
                  <a:pt x="148297" y="875699"/>
                </a:lnTo>
                <a:lnTo>
                  <a:pt x="141452" y="833626"/>
                </a:lnTo>
                <a:lnTo>
                  <a:pt x="134651" y="791057"/>
                </a:lnTo>
                <a:lnTo>
                  <a:pt x="127965" y="748444"/>
                </a:lnTo>
                <a:lnTo>
                  <a:pt x="121390" y="705789"/>
                </a:lnTo>
                <a:lnTo>
                  <a:pt x="114923" y="663097"/>
                </a:lnTo>
                <a:lnTo>
                  <a:pt x="108560" y="620370"/>
                </a:lnTo>
                <a:lnTo>
                  <a:pt x="102298" y="577612"/>
                </a:lnTo>
                <a:lnTo>
                  <a:pt x="96132" y="534827"/>
                </a:lnTo>
                <a:lnTo>
                  <a:pt x="90061" y="492018"/>
                </a:lnTo>
                <a:lnTo>
                  <a:pt x="84079" y="449189"/>
                </a:lnTo>
                <a:lnTo>
                  <a:pt x="78184" y="406342"/>
                </a:lnTo>
                <a:lnTo>
                  <a:pt x="72373" y="363482"/>
                </a:lnTo>
                <a:lnTo>
                  <a:pt x="66641" y="320611"/>
                </a:lnTo>
                <a:lnTo>
                  <a:pt x="60986" y="277734"/>
                </a:lnTo>
                <a:lnTo>
                  <a:pt x="55403" y="234853"/>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2" name="bk object 22"/>
          <p:cNvSpPr/>
          <p:nvPr/>
        </p:nvSpPr>
        <p:spPr>
          <a:xfrm>
            <a:off x="22208" y="228600"/>
            <a:ext cx="106045" cy="2927350"/>
          </a:xfrm>
          <a:custGeom>
            <a:avLst/>
            <a:gdLst/>
            <a:ahLst/>
            <a:cxnLst/>
            <a:rect l="l" t="t" r="r" b="b"/>
            <a:pathLst>
              <a:path w="106045" h="2927350">
                <a:moveTo>
                  <a:pt x="67644" y="0"/>
                </a:moveTo>
                <a:lnTo>
                  <a:pt x="53331" y="0"/>
                </a:lnTo>
                <a:lnTo>
                  <a:pt x="48417" y="62202"/>
                </a:lnTo>
                <a:lnTo>
                  <a:pt x="43796" y="124341"/>
                </a:lnTo>
                <a:lnTo>
                  <a:pt x="39459" y="186423"/>
                </a:lnTo>
                <a:lnTo>
                  <a:pt x="35397" y="248455"/>
                </a:lnTo>
                <a:lnTo>
                  <a:pt x="31601" y="310445"/>
                </a:lnTo>
                <a:lnTo>
                  <a:pt x="28060" y="372399"/>
                </a:lnTo>
                <a:lnTo>
                  <a:pt x="24767" y="434325"/>
                </a:lnTo>
                <a:lnTo>
                  <a:pt x="21714" y="496228"/>
                </a:lnTo>
                <a:lnTo>
                  <a:pt x="18891" y="558117"/>
                </a:lnTo>
                <a:lnTo>
                  <a:pt x="16290" y="619998"/>
                </a:lnTo>
                <a:lnTo>
                  <a:pt x="13904" y="681877"/>
                </a:lnTo>
                <a:lnTo>
                  <a:pt x="11725" y="743763"/>
                </a:lnTo>
                <a:lnTo>
                  <a:pt x="9746" y="805662"/>
                </a:lnTo>
                <a:lnTo>
                  <a:pt x="7958" y="867581"/>
                </a:lnTo>
                <a:lnTo>
                  <a:pt x="6354" y="929526"/>
                </a:lnTo>
                <a:lnTo>
                  <a:pt x="4928" y="991506"/>
                </a:lnTo>
                <a:lnTo>
                  <a:pt x="3672" y="1053526"/>
                </a:lnTo>
                <a:lnTo>
                  <a:pt x="2579" y="1115594"/>
                </a:lnTo>
                <a:lnTo>
                  <a:pt x="1641" y="1177716"/>
                </a:lnTo>
                <a:lnTo>
                  <a:pt x="854" y="1239901"/>
                </a:lnTo>
                <a:lnTo>
                  <a:pt x="282" y="1311076"/>
                </a:lnTo>
                <a:lnTo>
                  <a:pt x="0" y="1382186"/>
                </a:lnTo>
                <a:lnTo>
                  <a:pt x="11" y="1453249"/>
                </a:lnTo>
                <a:lnTo>
                  <a:pt x="319" y="1524261"/>
                </a:lnTo>
                <a:lnTo>
                  <a:pt x="928" y="1595231"/>
                </a:lnTo>
                <a:lnTo>
                  <a:pt x="1841" y="1666166"/>
                </a:lnTo>
                <a:lnTo>
                  <a:pt x="3062" y="1737075"/>
                </a:lnTo>
                <a:lnTo>
                  <a:pt x="4594" y="1807962"/>
                </a:lnTo>
                <a:lnTo>
                  <a:pt x="6440" y="1878836"/>
                </a:lnTo>
                <a:lnTo>
                  <a:pt x="8606" y="1949703"/>
                </a:lnTo>
                <a:lnTo>
                  <a:pt x="11093" y="2020571"/>
                </a:lnTo>
                <a:lnTo>
                  <a:pt x="13906" y="2091445"/>
                </a:lnTo>
                <a:lnTo>
                  <a:pt x="17048" y="2162332"/>
                </a:lnTo>
                <a:lnTo>
                  <a:pt x="20523" y="2233241"/>
                </a:lnTo>
                <a:lnTo>
                  <a:pt x="24335" y="2304176"/>
                </a:lnTo>
                <a:lnTo>
                  <a:pt x="28486" y="2375146"/>
                </a:lnTo>
                <a:lnTo>
                  <a:pt x="32980" y="2446158"/>
                </a:lnTo>
                <a:lnTo>
                  <a:pt x="37822" y="2517217"/>
                </a:lnTo>
                <a:lnTo>
                  <a:pt x="43015" y="2588331"/>
                </a:lnTo>
                <a:lnTo>
                  <a:pt x="48561" y="2659507"/>
                </a:lnTo>
                <a:lnTo>
                  <a:pt x="51141" y="2672147"/>
                </a:lnTo>
                <a:lnTo>
                  <a:pt x="52568" y="2684810"/>
                </a:lnTo>
                <a:lnTo>
                  <a:pt x="53183" y="2697476"/>
                </a:lnTo>
                <a:lnTo>
                  <a:pt x="53328" y="2710127"/>
                </a:lnTo>
                <a:lnTo>
                  <a:pt x="55996" y="2722740"/>
                </a:lnTo>
                <a:lnTo>
                  <a:pt x="64509" y="2760068"/>
                </a:lnTo>
                <a:lnTo>
                  <a:pt x="82652" y="2833576"/>
                </a:lnTo>
                <a:lnTo>
                  <a:pt x="85670" y="2845826"/>
                </a:lnTo>
                <a:lnTo>
                  <a:pt x="97250" y="2895286"/>
                </a:lnTo>
                <a:lnTo>
                  <a:pt x="101039" y="2917698"/>
                </a:lnTo>
                <a:lnTo>
                  <a:pt x="101039" y="2922270"/>
                </a:lnTo>
                <a:lnTo>
                  <a:pt x="105810" y="2926841"/>
                </a:lnTo>
                <a:lnTo>
                  <a:pt x="95792" y="2831353"/>
                </a:lnTo>
                <a:lnTo>
                  <a:pt x="81479" y="2696140"/>
                </a:lnTo>
                <a:lnTo>
                  <a:pt x="77186" y="2654935"/>
                </a:lnTo>
                <a:lnTo>
                  <a:pt x="71604" y="2584411"/>
                </a:lnTo>
                <a:lnTo>
                  <a:pt x="66308" y="2513884"/>
                </a:lnTo>
                <a:lnTo>
                  <a:pt x="61299" y="2443350"/>
                </a:lnTo>
                <a:lnTo>
                  <a:pt x="56576" y="2372806"/>
                </a:lnTo>
                <a:lnTo>
                  <a:pt x="52139" y="2302248"/>
                </a:lnTo>
                <a:lnTo>
                  <a:pt x="47989" y="2231672"/>
                </a:lnTo>
                <a:lnTo>
                  <a:pt x="44124" y="2161077"/>
                </a:lnTo>
                <a:lnTo>
                  <a:pt x="40546" y="2090457"/>
                </a:lnTo>
                <a:lnTo>
                  <a:pt x="37254" y="2019810"/>
                </a:lnTo>
                <a:lnTo>
                  <a:pt x="34249" y="1949132"/>
                </a:lnTo>
                <a:lnTo>
                  <a:pt x="31530" y="1878420"/>
                </a:lnTo>
                <a:lnTo>
                  <a:pt x="29096" y="1807670"/>
                </a:lnTo>
                <a:lnTo>
                  <a:pt x="26950" y="1736879"/>
                </a:lnTo>
                <a:lnTo>
                  <a:pt x="25089" y="1666043"/>
                </a:lnTo>
                <a:lnTo>
                  <a:pt x="23515" y="1595159"/>
                </a:lnTo>
                <a:lnTo>
                  <a:pt x="22227" y="1524224"/>
                </a:lnTo>
                <a:lnTo>
                  <a:pt x="21225" y="1453234"/>
                </a:lnTo>
                <a:lnTo>
                  <a:pt x="20509" y="1382186"/>
                </a:lnTo>
                <a:lnTo>
                  <a:pt x="20080" y="1311076"/>
                </a:lnTo>
                <a:lnTo>
                  <a:pt x="19937" y="1239901"/>
                </a:lnTo>
                <a:lnTo>
                  <a:pt x="20725" y="1177683"/>
                </a:lnTo>
                <a:lnTo>
                  <a:pt x="21661" y="1115467"/>
                </a:lnTo>
                <a:lnTo>
                  <a:pt x="22749" y="1053256"/>
                </a:lnTo>
                <a:lnTo>
                  <a:pt x="23992" y="991055"/>
                </a:lnTo>
                <a:lnTo>
                  <a:pt x="25395" y="928866"/>
                </a:lnTo>
                <a:lnTo>
                  <a:pt x="26960" y="866693"/>
                </a:lnTo>
                <a:lnTo>
                  <a:pt x="28691" y="804540"/>
                </a:lnTo>
                <a:lnTo>
                  <a:pt x="30592" y="742410"/>
                </a:lnTo>
                <a:lnTo>
                  <a:pt x="32665" y="680307"/>
                </a:lnTo>
                <a:lnTo>
                  <a:pt x="34914" y="618236"/>
                </a:lnTo>
                <a:lnTo>
                  <a:pt x="37341" y="556198"/>
                </a:lnTo>
                <a:lnTo>
                  <a:pt x="39950" y="494198"/>
                </a:lnTo>
                <a:lnTo>
                  <a:pt x="42744" y="432240"/>
                </a:lnTo>
                <a:lnTo>
                  <a:pt x="45723" y="370327"/>
                </a:lnTo>
                <a:lnTo>
                  <a:pt x="48892" y="308463"/>
                </a:lnTo>
                <a:lnTo>
                  <a:pt x="52252" y="246651"/>
                </a:lnTo>
                <a:lnTo>
                  <a:pt x="55806" y="184895"/>
                </a:lnTo>
                <a:lnTo>
                  <a:pt x="59554" y="123199"/>
                </a:lnTo>
                <a:lnTo>
                  <a:pt x="63500" y="61566"/>
                </a:lnTo>
                <a:lnTo>
                  <a:pt x="6764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3" name="bk object 23"/>
          <p:cNvSpPr/>
          <p:nvPr/>
        </p:nvSpPr>
        <p:spPr>
          <a:xfrm>
            <a:off x="82296" y="2945155"/>
            <a:ext cx="70485" cy="481965"/>
          </a:xfrm>
          <a:custGeom>
            <a:avLst/>
            <a:gdLst/>
            <a:ahLst/>
            <a:cxnLst/>
            <a:rect l="l" t="t" r="r" b="b"/>
            <a:pathLst>
              <a:path w="70485" h="481964">
                <a:moveTo>
                  <a:pt x="0" y="0"/>
                </a:moveTo>
                <a:lnTo>
                  <a:pt x="3611" y="39163"/>
                </a:lnTo>
                <a:lnTo>
                  <a:pt x="7824" y="90759"/>
                </a:lnTo>
                <a:lnTo>
                  <a:pt x="13691" y="167685"/>
                </a:lnTo>
                <a:lnTo>
                  <a:pt x="15733" y="193417"/>
                </a:lnTo>
                <a:lnTo>
                  <a:pt x="19053" y="232280"/>
                </a:lnTo>
                <a:lnTo>
                  <a:pt x="70484" y="481738"/>
                </a:lnTo>
                <a:lnTo>
                  <a:pt x="68624" y="457208"/>
                </a:lnTo>
                <a:lnTo>
                  <a:pt x="64490" y="405646"/>
                </a:lnTo>
                <a:lnTo>
                  <a:pt x="58708" y="337823"/>
                </a:lnTo>
                <a:lnTo>
                  <a:pt x="55007" y="296099"/>
                </a:lnTo>
                <a:lnTo>
                  <a:pt x="49913" y="240158"/>
                </a:lnTo>
                <a:lnTo>
                  <a:pt x="43031" y="207645"/>
                </a:lnTo>
                <a:lnTo>
                  <a:pt x="43031" y="198500"/>
                </a:lnTo>
                <a:lnTo>
                  <a:pt x="35369" y="159955"/>
                </a:lnTo>
                <a:lnTo>
                  <a:pt x="27139" y="122233"/>
                </a:lnTo>
                <a:lnTo>
                  <a:pt x="13087" y="60658"/>
                </a:lnTo>
                <a:lnTo>
                  <a:pt x="10340" y="48472"/>
                </a:lnTo>
                <a:lnTo>
                  <a:pt x="7643" y="36312"/>
                </a:lnTo>
                <a:lnTo>
                  <a:pt x="5010" y="24170"/>
                </a:lnTo>
                <a:lnTo>
                  <a:pt x="2452" y="1204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4" name="bk object 24"/>
          <p:cNvSpPr/>
          <p:nvPr/>
        </p:nvSpPr>
        <p:spPr>
          <a:xfrm>
            <a:off x="768113" y="5478653"/>
            <a:ext cx="191135" cy="1022350"/>
          </a:xfrm>
          <a:custGeom>
            <a:avLst/>
            <a:gdLst/>
            <a:ahLst/>
            <a:cxnLst/>
            <a:rect l="l" t="t" r="r" b="b"/>
            <a:pathLst>
              <a:path w="191134" h="1022350">
                <a:moveTo>
                  <a:pt x="0" y="0"/>
                </a:moveTo>
                <a:lnTo>
                  <a:pt x="276" y="42905"/>
                </a:lnTo>
                <a:lnTo>
                  <a:pt x="1087" y="85812"/>
                </a:lnTo>
                <a:lnTo>
                  <a:pt x="2403" y="128722"/>
                </a:lnTo>
                <a:lnTo>
                  <a:pt x="4198" y="171632"/>
                </a:lnTo>
                <a:lnTo>
                  <a:pt x="6442" y="214544"/>
                </a:lnTo>
                <a:lnTo>
                  <a:pt x="9107" y="257456"/>
                </a:lnTo>
                <a:lnTo>
                  <a:pt x="12165" y="300369"/>
                </a:lnTo>
                <a:lnTo>
                  <a:pt x="15589" y="343282"/>
                </a:lnTo>
                <a:lnTo>
                  <a:pt x="19349" y="386195"/>
                </a:lnTo>
                <a:lnTo>
                  <a:pt x="23418" y="429107"/>
                </a:lnTo>
                <a:lnTo>
                  <a:pt x="30147" y="479875"/>
                </a:lnTo>
                <a:lnTo>
                  <a:pt x="37325" y="529772"/>
                </a:lnTo>
                <a:lnTo>
                  <a:pt x="45228" y="580572"/>
                </a:lnTo>
                <a:lnTo>
                  <a:pt x="53763" y="631434"/>
                </a:lnTo>
                <a:lnTo>
                  <a:pt x="62930" y="682171"/>
                </a:lnTo>
                <a:lnTo>
                  <a:pt x="72731" y="732597"/>
                </a:lnTo>
                <a:lnTo>
                  <a:pt x="83871" y="777762"/>
                </a:lnTo>
                <a:lnTo>
                  <a:pt x="98428" y="813200"/>
                </a:lnTo>
                <a:lnTo>
                  <a:pt x="103340" y="825013"/>
                </a:lnTo>
                <a:lnTo>
                  <a:pt x="108011" y="836825"/>
                </a:lnTo>
                <a:lnTo>
                  <a:pt x="112282" y="848638"/>
                </a:lnTo>
                <a:lnTo>
                  <a:pt x="117794" y="860495"/>
                </a:lnTo>
                <a:lnTo>
                  <a:pt x="123197" y="872238"/>
                </a:lnTo>
                <a:lnTo>
                  <a:pt x="128508" y="883884"/>
                </a:lnTo>
                <a:lnTo>
                  <a:pt x="133743" y="895450"/>
                </a:lnTo>
                <a:lnTo>
                  <a:pt x="164464" y="964074"/>
                </a:lnTo>
                <a:lnTo>
                  <a:pt x="169621" y="975537"/>
                </a:lnTo>
                <a:lnTo>
                  <a:pt x="174832" y="987050"/>
                </a:lnTo>
                <a:lnTo>
                  <a:pt x="180113" y="998631"/>
                </a:lnTo>
                <a:lnTo>
                  <a:pt x="185479" y="1010295"/>
                </a:lnTo>
                <a:lnTo>
                  <a:pt x="190949" y="1022060"/>
                </a:lnTo>
                <a:lnTo>
                  <a:pt x="187714" y="1011086"/>
                </a:lnTo>
                <a:lnTo>
                  <a:pt x="184121" y="998396"/>
                </a:lnTo>
                <a:lnTo>
                  <a:pt x="180310" y="985470"/>
                </a:lnTo>
                <a:lnTo>
                  <a:pt x="171686" y="956749"/>
                </a:lnTo>
                <a:lnTo>
                  <a:pt x="163373" y="928131"/>
                </a:lnTo>
                <a:lnTo>
                  <a:pt x="147658" y="871183"/>
                </a:lnTo>
                <a:lnTo>
                  <a:pt x="133123" y="814584"/>
                </a:lnTo>
                <a:lnTo>
                  <a:pt x="119726" y="758291"/>
                </a:lnTo>
                <a:lnTo>
                  <a:pt x="107425" y="702259"/>
                </a:lnTo>
                <a:lnTo>
                  <a:pt x="96178" y="646445"/>
                </a:lnTo>
                <a:lnTo>
                  <a:pt x="85943" y="590805"/>
                </a:lnTo>
                <a:lnTo>
                  <a:pt x="76676" y="535297"/>
                </a:lnTo>
                <a:lnTo>
                  <a:pt x="68247" y="479222"/>
                </a:lnTo>
                <a:lnTo>
                  <a:pt x="60883" y="424497"/>
                </a:lnTo>
                <a:lnTo>
                  <a:pt x="53934" y="342231"/>
                </a:lnTo>
                <a:lnTo>
                  <a:pt x="48668" y="277372"/>
                </a:lnTo>
                <a:lnTo>
                  <a:pt x="45037" y="229138"/>
                </a:lnTo>
                <a:lnTo>
                  <a:pt x="41784" y="181152"/>
                </a:lnTo>
                <a:lnTo>
                  <a:pt x="39006" y="133321"/>
                </a:lnTo>
                <a:lnTo>
                  <a:pt x="37465" y="101473"/>
                </a:lnTo>
                <a:lnTo>
                  <a:pt x="37465" y="96901"/>
                </a:lnTo>
                <a:lnTo>
                  <a:pt x="32778" y="92202"/>
                </a:lnTo>
                <a:lnTo>
                  <a:pt x="32778" y="83058"/>
                </a:lnTo>
                <a:lnTo>
                  <a:pt x="28527" y="71244"/>
                </a:lnTo>
                <a:lnTo>
                  <a:pt x="23868" y="59431"/>
                </a:lnTo>
                <a:lnTo>
                  <a:pt x="18964" y="47618"/>
                </a:lnTo>
                <a:lnTo>
                  <a:pt x="13976" y="35804"/>
                </a:lnTo>
                <a:lnTo>
                  <a:pt x="9066" y="23991"/>
                </a:lnTo>
                <a:lnTo>
                  <a:pt x="4394" y="1217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5" name="bk object 25"/>
          <p:cNvSpPr/>
          <p:nvPr/>
        </p:nvSpPr>
        <p:spPr>
          <a:xfrm>
            <a:off x="777257" y="1399439"/>
            <a:ext cx="2075815" cy="4048125"/>
          </a:xfrm>
          <a:custGeom>
            <a:avLst/>
            <a:gdLst/>
            <a:ahLst/>
            <a:cxnLst/>
            <a:rect l="l" t="t" r="r" b="b"/>
            <a:pathLst>
              <a:path w="2075814" h="4048125">
                <a:moveTo>
                  <a:pt x="2075688" y="0"/>
                </a:moveTo>
                <a:lnTo>
                  <a:pt x="2043055" y="29055"/>
                </a:lnTo>
                <a:lnTo>
                  <a:pt x="2000989" y="67979"/>
                </a:lnTo>
                <a:lnTo>
                  <a:pt x="1949811" y="117226"/>
                </a:lnTo>
                <a:lnTo>
                  <a:pt x="1919364" y="147250"/>
                </a:lnTo>
                <a:lnTo>
                  <a:pt x="1848780" y="217904"/>
                </a:lnTo>
                <a:lnTo>
                  <a:pt x="1810018" y="257787"/>
                </a:lnTo>
                <a:lnTo>
                  <a:pt x="1771269" y="298767"/>
                </a:lnTo>
                <a:lnTo>
                  <a:pt x="1732519" y="340845"/>
                </a:lnTo>
                <a:lnTo>
                  <a:pt x="1693757" y="384020"/>
                </a:lnTo>
                <a:lnTo>
                  <a:pt x="1674367" y="406019"/>
                </a:lnTo>
                <a:lnTo>
                  <a:pt x="1635765" y="447719"/>
                </a:lnTo>
                <a:lnTo>
                  <a:pt x="1597472" y="489688"/>
                </a:lnTo>
                <a:lnTo>
                  <a:pt x="1559513" y="531927"/>
                </a:lnTo>
                <a:lnTo>
                  <a:pt x="1521917" y="574437"/>
                </a:lnTo>
                <a:lnTo>
                  <a:pt x="1484709" y="617220"/>
                </a:lnTo>
                <a:lnTo>
                  <a:pt x="1447916" y="660277"/>
                </a:lnTo>
                <a:lnTo>
                  <a:pt x="1411566" y="703609"/>
                </a:lnTo>
                <a:lnTo>
                  <a:pt x="1375684" y="747220"/>
                </a:lnTo>
                <a:lnTo>
                  <a:pt x="1340297" y="791109"/>
                </a:lnTo>
                <a:lnTo>
                  <a:pt x="1270274" y="880379"/>
                </a:lnTo>
                <a:lnTo>
                  <a:pt x="1235403" y="925691"/>
                </a:lnTo>
                <a:lnTo>
                  <a:pt x="1200831" y="971217"/>
                </a:lnTo>
                <a:lnTo>
                  <a:pt x="1166569" y="1016961"/>
                </a:lnTo>
                <a:lnTo>
                  <a:pt x="1132625" y="1062926"/>
                </a:lnTo>
                <a:lnTo>
                  <a:pt x="1099011" y="1109116"/>
                </a:lnTo>
                <a:lnTo>
                  <a:pt x="1065737" y="1155535"/>
                </a:lnTo>
                <a:lnTo>
                  <a:pt x="1032813" y="1202185"/>
                </a:lnTo>
                <a:lnTo>
                  <a:pt x="1000250" y="1249070"/>
                </a:lnTo>
                <a:lnTo>
                  <a:pt x="968057" y="1296193"/>
                </a:lnTo>
                <a:lnTo>
                  <a:pt x="936245" y="1343559"/>
                </a:lnTo>
                <a:lnTo>
                  <a:pt x="904825" y="1391170"/>
                </a:lnTo>
                <a:lnTo>
                  <a:pt x="873806" y="1439029"/>
                </a:lnTo>
                <a:lnTo>
                  <a:pt x="843199" y="1487141"/>
                </a:lnTo>
                <a:lnTo>
                  <a:pt x="813014" y="1535509"/>
                </a:lnTo>
                <a:lnTo>
                  <a:pt x="783261" y="1584136"/>
                </a:lnTo>
                <a:lnTo>
                  <a:pt x="753952" y="1633025"/>
                </a:lnTo>
                <a:lnTo>
                  <a:pt x="725095" y="1682180"/>
                </a:lnTo>
                <a:lnTo>
                  <a:pt x="696701" y="1731604"/>
                </a:lnTo>
                <a:lnTo>
                  <a:pt x="668782" y="1781302"/>
                </a:lnTo>
                <a:lnTo>
                  <a:pt x="640665" y="1830621"/>
                </a:lnTo>
                <a:lnTo>
                  <a:pt x="613038" y="1880276"/>
                </a:lnTo>
                <a:lnTo>
                  <a:pt x="585909" y="1930254"/>
                </a:lnTo>
                <a:lnTo>
                  <a:pt x="559285" y="1980547"/>
                </a:lnTo>
                <a:lnTo>
                  <a:pt x="533171" y="2031144"/>
                </a:lnTo>
                <a:lnTo>
                  <a:pt x="507577" y="2082035"/>
                </a:lnTo>
                <a:lnTo>
                  <a:pt x="482507" y="2133210"/>
                </a:lnTo>
                <a:lnTo>
                  <a:pt x="457969" y="2184658"/>
                </a:lnTo>
                <a:lnTo>
                  <a:pt x="433971" y="2236369"/>
                </a:lnTo>
                <a:lnTo>
                  <a:pt x="410519" y="2288333"/>
                </a:lnTo>
                <a:lnTo>
                  <a:pt x="387620" y="2340540"/>
                </a:lnTo>
                <a:lnTo>
                  <a:pt x="365281" y="2392980"/>
                </a:lnTo>
                <a:lnTo>
                  <a:pt x="343509" y="2445643"/>
                </a:lnTo>
                <a:lnTo>
                  <a:pt x="322311" y="2498517"/>
                </a:lnTo>
                <a:lnTo>
                  <a:pt x="301695" y="2551594"/>
                </a:lnTo>
                <a:lnTo>
                  <a:pt x="281666" y="2604863"/>
                </a:lnTo>
                <a:lnTo>
                  <a:pt x="262232" y="2658313"/>
                </a:lnTo>
                <a:lnTo>
                  <a:pt x="243399" y="2711936"/>
                </a:lnTo>
                <a:lnTo>
                  <a:pt x="225176" y="2765719"/>
                </a:lnTo>
                <a:lnTo>
                  <a:pt x="207568" y="2819654"/>
                </a:lnTo>
                <a:lnTo>
                  <a:pt x="189927" y="2874397"/>
                </a:lnTo>
                <a:lnTo>
                  <a:pt x="172988" y="2929282"/>
                </a:lnTo>
                <a:lnTo>
                  <a:pt x="156762" y="2984308"/>
                </a:lnTo>
                <a:lnTo>
                  <a:pt x="141258" y="3039473"/>
                </a:lnTo>
                <a:lnTo>
                  <a:pt x="126489" y="3094779"/>
                </a:lnTo>
                <a:lnTo>
                  <a:pt x="112462" y="3150225"/>
                </a:lnTo>
                <a:lnTo>
                  <a:pt x="99190" y="3205811"/>
                </a:lnTo>
                <a:lnTo>
                  <a:pt x="86683" y="3261536"/>
                </a:lnTo>
                <a:lnTo>
                  <a:pt x="74950" y="3317401"/>
                </a:lnTo>
                <a:lnTo>
                  <a:pt x="64003" y="3373405"/>
                </a:lnTo>
                <a:lnTo>
                  <a:pt x="53851" y="3429548"/>
                </a:lnTo>
                <a:lnTo>
                  <a:pt x="44505" y="3485830"/>
                </a:lnTo>
                <a:lnTo>
                  <a:pt x="35976" y="3542251"/>
                </a:lnTo>
                <a:lnTo>
                  <a:pt x="28273" y="3598810"/>
                </a:lnTo>
                <a:lnTo>
                  <a:pt x="21408" y="3655508"/>
                </a:lnTo>
                <a:lnTo>
                  <a:pt x="15389" y="3712344"/>
                </a:lnTo>
                <a:lnTo>
                  <a:pt x="10229" y="3769317"/>
                </a:lnTo>
                <a:lnTo>
                  <a:pt x="5937" y="3826428"/>
                </a:lnTo>
                <a:lnTo>
                  <a:pt x="2495" y="3884331"/>
                </a:lnTo>
                <a:lnTo>
                  <a:pt x="0" y="3941064"/>
                </a:lnTo>
                <a:lnTo>
                  <a:pt x="0" y="3964051"/>
                </a:lnTo>
                <a:lnTo>
                  <a:pt x="3769" y="3975568"/>
                </a:lnTo>
                <a:lnTo>
                  <a:pt x="7608" y="3987464"/>
                </a:lnTo>
                <a:lnTo>
                  <a:pt x="20237" y="4024013"/>
                </a:lnTo>
                <a:lnTo>
                  <a:pt x="30272" y="4047682"/>
                </a:lnTo>
                <a:lnTo>
                  <a:pt x="30908" y="4035784"/>
                </a:lnTo>
                <a:lnTo>
                  <a:pt x="32127" y="3987464"/>
                </a:lnTo>
                <a:lnTo>
                  <a:pt x="32283" y="3941064"/>
                </a:lnTo>
                <a:lnTo>
                  <a:pt x="34845" y="3883677"/>
                </a:lnTo>
                <a:lnTo>
                  <a:pt x="38211" y="3827675"/>
                </a:lnTo>
                <a:lnTo>
                  <a:pt x="42482" y="3771104"/>
                </a:lnTo>
                <a:lnTo>
                  <a:pt x="47599" y="3714624"/>
                </a:lnTo>
                <a:lnTo>
                  <a:pt x="53547" y="3658240"/>
                </a:lnTo>
                <a:lnTo>
                  <a:pt x="60308" y="3601962"/>
                </a:lnTo>
                <a:lnTo>
                  <a:pt x="67864" y="3545794"/>
                </a:lnTo>
                <a:lnTo>
                  <a:pt x="76198" y="3489744"/>
                </a:lnTo>
                <a:lnTo>
                  <a:pt x="85294" y="3433819"/>
                </a:lnTo>
                <a:lnTo>
                  <a:pt x="95134" y="3378025"/>
                </a:lnTo>
                <a:lnTo>
                  <a:pt x="105700" y="3322369"/>
                </a:lnTo>
                <a:lnTo>
                  <a:pt x="116975" y="3266858"/>
                </a:lnTo>
                <a:lnTo>
                  <a:pt x="128942" y="3211499"/>
                </a:lnTo>
                <a:lnTo>
                  <a:pt x="141583" y="3156298"/>
                </a:lnTo>
                <a:lnTo>
                  <a:pt x="154882" y="3101262"/>
                </a:lnTo>
                <a:lnTo>
                  <a:pt x="168821" y="3046398"/>
                </a:lnTo>
                <a:lnTo>
                  <a:pt x="183383" y="2991713"/>
                </a:lnTo>
                <a:lnTo>
                  <a:pt x="198550" y="2937213"/>
                </a:lnTo>
                <a:lnTo>
                  <a:pt x="214305" y="2882906"/>
                </a:lnTo>
                <a:lnTo>
                  <a:pt x="230631" y="2828798"/>
                </a:lnTo>
                <a:lnTo>
                  <a:pt x="248239" y="2774914"/>
                </a:lnTo>
                <a:lnTo>
                  <a:pt x="266458" y="2721237"/>
                </a:lnTo>
                <a:lnTo>
                  <a:pt x="285280" y="2667769"/>
                </a:lnTo>
                <a:lnTo>
                  <a:pt x="304694" y="2614508"/>
                </a:lnTo>
                <a:lnTo>
                  <a:pt x="324689" y="2561455"/>
                </a:lnTo>
                <a:lnTo>
                  <a:pt x="345255" y="2508609"/>
                </a:lnTo>
                <a:lnTo>
                  <a:pt x="366382" y="2455971"/>
                </a:lnTo>
                <a:lnTo>
                  <a:pt x="388059" y="2403541"/>
                </a:lnTo>
                <a:lnTo>
                  <a:pt x="410276" y="2351318"/>
                </a:lnTo>
                <a:lnTo>
                  <a:pt x="433022" y="2299303"/>
                </a:lnTo>
                <a:lnTo>
                  <a:pt x="456287" y="2247495"/>
                </a:lnTo>
                <a:lnTo>
                  <a:pt x="480062" y="2195896"/>
                </a:lnTo>
                <a:lnTo>
                  <a:pt x="504334" y="2144503"/>
                </a:lnTo>
                <a:lnTo>
                  <a:pt x="529095" y="2093319"/>
                </a:lnTo>
                <a:lnTo>
                  <a:pt x="554333" y="2042342"/>
                </a:lnTo>
                <a:lnTo>
                  <a:pt x="580038" y="1991573"/>
                </a:lnTo>
                <a:lnTo>
                  <a:pt x="606200" y="1941011"/>
                </a:lnTo>
                <a:lnTo>
                  <a:pt x="632809" y="1890657"/>
                </a:lnTo>
                <a:lnTo>
                  <a:pt x="659853" y="1840511"/>
                </a:lnTo>
                <a:lnTo>
                  <a:pt x="687323" y="1790573"/>
                </a:lnTo>
                <a:lnTo>
                  <a:pt x="715192" y="1740857"/>
                </a:lnTo>
                <a:lnTo>
                  <a:pt x="743470" y="1691416"/>
                </a:lnTo>
                <a:lnTo>
                  <a:pt x="772151" y="1642247"/>
                </a:lnTo>
                <a:lnTo>
                  <a:pt x="801228" y="1593345"/>
                </a:lnTo>
                <a:lnTo>
                  <a:pt x="830695" y="1544706"/>
                </a:lnTo>
                <a:lnTo>
                  <a:pt x="860543" y="1496329"/>
                </a:lnTo>
                <a:lnTo>
                  <a:pt x="890766" y="1448208"/>
                </a:lnTo>
                <a:lnTo>
                  <a:pt x="921357" y="1400341"/>
                </a:lnTo>
                <a:lnTo>
                  <a:pt x="952309" y="1352724"/>
                </a:lnTo>
                <a:lnTo>
                  <a:pt x="983615" y="1305353"/>
                </a:lnTo>
                <a:lnTo>
                  <a:pt x="1015267" y="1258225"/>
                </a:lnTo>
                <a:lnTo>
                  <a:pt x="1047259" y="1211337"/>
                </a:lnTo>
                <a:lnTo>
                  <a:pt x="1079583" y="1164684"/>
                </a:lnTo>
                <a:lnTo>
                  <a:pt x="1112233" y="1118264"/>
                </a:lnTo>
                <a:lnTo>
                  <a:pt x="1145202" y="1072072"/>
                </a:lnTo>
                <a:lnTo>
                  <a:pt x="1178482" y="1026106"/>
                </a:lnTo>
                <a:lnTo>
                  <a:pt x="1212067" y="980361"/>
                </a:lnTo>
                <a:lnTo>
                  <a:pt x="1245949" y="934835"/>
                </a:lnTo>
                <a:lnTo>
                  <a:pt x="1280121" y="889523"/>
                </a:lnTo>
                <a:lnTo>
                  <a:pt x="1314577" y="844423"/>
                </a:lnTo>
                <a:lnTo>
                  <a:pt x="1349440" y="800156"/>
                </a:lnTo>
                <a:lnTo>
                  <a:pt x="1384803" y="755938"/>
                </a:lnTo>
                <a:lnTo>
                  <a:pt x="1420610" y="711825"/>
                </a:lnTo>
                <a:lnTo>
                  <a:pt x="1456804" y="667874"/>
                </a:lnTo>
                <a:lnTo>
                  <a:pt x="1493329" y="624141"/>
                </a:lnTo>
                <a:lnTo>
                  <a:pt x="1530128" y="580682"/>
                </a:lnTo>
                <a:lnTo>
                  <a:pt x="1567145" y="537554"/>
                </a:lnTo>
                <a:lnTo>
                  <a:pt x="1604323" y="494813"/>
                </a:lnTo>
                <a:lnTo>
                  <a:pt x="1641607" y="452515"/>
                </a:lnTo>
                <a:lnTo>
                  <a:pt x="1678939" y="410717"/>
                </a:lnTo>
                <a:lnTo>
                  <a:pt x="1708021" y="379301"/>
                </a:lnTo>
                <a:lnTo>
                  <a:pt x="1795215" y="284101"/>
                </a:lnTo>
                <a:lnTo>
                  <a:pt x="1833969" y="242797"/>
                </a:lnTo>
                <a:lnTo>
                  <a:pt x="1863046" y="212819"/>
                </a:lnTo>
                <a:lnTo>
                  <a:pt x="1954145" y="121916"/>
                </a:lnTo>
                <a:lnTo>
                  <a:pt x="2004336" y="72643"/>
                </a:lnTo>
                <a:lnTo>
                  <a:pt x="2034647" y="43394"/>
                </a:lnTo>
                <a:lnTo>
                  <a:pt x="2065339" y="14269"/>
                </a:lnTo>
                <a:lnTo>
                  <a:pt x="2075688" y="4572"/>
                </a:lnTo>
                <a:lnTo>
                  <a:pt x="2075688"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6" name="bk object 26"/>
          <p:cNvSpPr/>
          <p:nvPr/>
        </p:nvSpPr>
        <p:spPr>
          <a:xfrm>
            <a:off x="923561" y="6530454"/>
            <a:ext cx="159385" cy="327660"/>
          </a:xfrm>
          <a:custGeom>
            <a:avLst/>
            <a:gdLst/>
            <a:ahLst/>
            <a:cxnLst/>
            <a:rect l="l" t="t" r="r" b="b"/>
            <a:pathLst>
              <a:path w="159384" h="327659">
                <a:moveTo>
                  <a:pt x="0" y="0"/>
                </a:moveTo>
                <a:lnTo>
                  <a:pt x="15432" y="50345"/>
                </a:lnTo>
                <a:lnTo>
                  <a:pt x="32039" y="101130"/>
                </a:lnTo>
                <a:lnTo>
                  <a:pt x="49726" y="152165"/>
                </a:lnTo>
                <a:lnTo>
                  <a:pt x="68396" y="203264"/>
                </a:lnTo>
                <a:lnTo>
                  <a:pt x="87953" y="254238"/>
                </a:lnTo>
                <a:lnTo>
                  <a:pt x="108303" y="304899"/>
                </a:lnTo>
                <a:lnTo>
                  <a:pt x="117705" y="327544"/>
                </a:lnTo>
                <a:lnTo>
                  <a:pt x="159056" y="327544"/>
                </a:lnTo>
                <a:lnTo>
                  <a:pt x="147637" y="304899"/>
                </a:lnTo>
                <a:lnTo>
                  <a:pt x="130750" y="271169"/>
                </a:lnTo>
                <a:lnTo>
                  <a:pt x="97167" y="203264"/>
                </a:lnTo>
                <a:lnTo>
                  <a:pt x="64029" y="135137"/>
                </a:lnTo>
                <a:lnTo>
                  <a:pt x="31563" y="67234"/>
                </a:lnTo>
                <a:lnTo>
                  <a:pt x="7793" y="1672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7" name="bk object 27"/>
          <p:cNvSpPr/>
          <p:nvPr/>
        </p:nvSpPr>
        <p:spPr>
          <a:xfrm>
            <a:off x="768117" y="5367563"/>
            <a:ext cx="36831" cy="207645"/>
          </a:xfrm>
          <a:custGeom>
            <a:avLst/>
            <a:gdLst/>
            <a:ahLst/>
            <a:cxnLst/>
            <a:rect l="l" t="t" r="r" b="b"/>
            <a:pathLst>
              <a:path w="36829" h="207645">
                <a:moveTo>
                  <a:pt x="7117" y="0"/>
                </a:moveTo>
                <a:lnTo>
                  <a:pt x="1140" y="47824"/>
                </a:lnTo>
                <a:lnTo>
                  <a:pt x="0" y="100417"/>
                </a:lnTo>
                <a:lnTo>
                  <a:pt x="3749" y="114677"/>
                </a:lnTo>
                <a:lnTo>
                  <a:pt x="7839" y="128004"/>
                </a:lnTo>
                <a:lnTo>
                  <a:pt x="12150" y="140538"/>
                </a:lnTo>
                <a:lnTo>
                  <a:pt x="16564" y="152416"/>
                </a:lnTo>
                <a:lnTo>
                  <a:pt x="25230" y="174757"/>
                </a:lnTo>
                <a:lnTo>
                  <a:pt x="29245" y="185497"/>
                </a:lnTo>
                <a:lnTo>
                  <a:pt x="31999" y="193412"/>
                </a:lnTo>
                <a:lnTo>
                  <a:pt x="31999" y="202556"/>
                </a:lnTo>
                <a:lnTo>
                  <a:pt x="36571" y="207128"/>
                </a:lnTo>
                <a:lnTo>
                  <a:pt x="36571" y="84869"/>
                </a:lnTo>
                <a:lnTo>
                  <a:pt x="31459" y="72032"/>
                </a:lnTo>
                <a:lnTo>
                  <a:pt x="26747" y="59360"/>
                </a:lnTo>
                <a:lnTo>
                  <a:pt x="22378" y="46895"/>
                </a:lnTo>
                <a:lnTo>
                  <a:pt x="18289" y="34682"/>
                </a:lnTo>
                <a:lnTo>
                  <a:pt x="14423" y="22766"/>
                </a:lnTo>
                <a:lnTo>
                  <a:pt x="7117"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8" name="bk object 28"/>
          <p:cNvSpPr/>
          <p:nvPr/>
        </p:nvSpPr>
        <p:spPr>
          <a:xfrm>
            <a:off x="854561" y="6258756"/>
            <a:ext cx="229235" cy="599440"/>
          </a:xfrm>
          <a:custGeom>
            <a:avLst/>
            <a:gdLst/>
            <a:ahLst/>
            <a:cxnLst/>
            <a:rect l="l" t="t" r="r" b="b"/>
            <a:pathLst>
              <a:path w="229234" h="599440">
                <a:moveTo>
                  <a:pt x="0" y="0"/>
                </a:moveTo>
                <a:lnTo>
                  <a:pt x="8160" y="45606"/>
                </a:lnTo>
                <a:lnTo>
                  <a:pt x="18911" y="94234"/>
                </a:lnTo>
                <a:lnTo>
                  <a:pt x="28477" y="132127"/>
                </a:lnTo>
                <a:lnTo>
                  <a:pt x="39177" y="170801"/>
                </a:lnTo>
                <a:lnTo>
                  <a:pt x="46871" y="196823"/>
                </a:lnTo>
                <a:lnTo>
                  <a:pt x="50610" y="212513"/>
                </a:lnTo>
                <a:lnTo>
                  <a:pt x="63815" y="259882"/>
                </a:lnTo>
                <a:lnTo>
                  <a:pt x="83255" y="304671"/>
                </a:lnTo>
                <a:lnTo>
                  <a:pt x="106939" y="356037"/>
                </a:lnTo>
                <a:lnTo>
                  <a:pt x="130954" y="407378"/>
                </a:lnTo>
                <a:lnTo>
                  <a:pt x="163374" y="475588"/>
                </a:lnTo>
                <a:lnTo>
                  <a:pt x="196110" y="543258"/>
                </a:lnTo>
                <a:lnTo>
                  <a:pt x="223623" y="599242"/>
                </a:lnTo>
                <a:lnTo>
                  <a:pt x="229054" y="599242"/>
                </a:lnTo>
                <a:lnTo>
                  <a:pt x="226098" y="592137"/>
                </a:lnTo>
                <a:lnTo>
                  <a:pt x="218756" y="574165"/>
                </a:lnTo>
                <a:lnTo>
                  <a:pt x="204459" y="538198"/>
                </a:lnTo>
                <a:lnTo>
                  <a:pt x="190656" y="502176"/>
                </a:lnTo>
                <a:lnTo>
                  <a:pt x="177320" y="466071"/>
                </a:lnTo>
                <a:lnTo>
                  <a:pt x="164422" y="429855"/>
                </a:lnTo>
                <a:lnTo>
                  <a:pt x="151936" y="393501"/>
                </a:lnTo>
                <a:lnTo>
                  <a:pt x="139834" y="356980"/>
                </a:lnTo>
                <a:lnTo>
                  <a:pt x="128089" y="320266"/>
                </a:lnTo>
                <a:lnTo>
                  <a:pt x="116672" y="283330"/>
                </a:lnTo>
                <a:lnTo>
                  <a:pt x="105558" y="246145"/>
                </a:lnTo>
                <a:lnTo>
                  <a:pt x="100159" y="234292"/>
                </a:lnTo>
                <a:lnTo>
                  <a:pt x="84525" y="199296"/>
                </a:lnTo>
                <a:lnTo>
                  <a:pt x="54355" y="130406"/>
                </a:lnTo>
                <a:lnTo>
                  <a:pt x="49282" y="118880"/>
                </a:lnTo>
                <a:lnTo>
                  <a:pt x="44154" y="107298"/>
                </a:lnTo>
                <a:lnTo>
                  <a:pt x="38955" y="95645"/>
                </a:lnTo>
                <a:lnTo>
                  <a:pt x="33668" y="83904"/>
                </a:lnTo>
                <a:lnTo>
                  <a:pt x="27834" y="71088"/>
                </a:lnTo>
                <a:lnTo>
                  <a:pt x="23661" y="59239"/>
                </a:lnTo>
                <a:lnTo>
                  <a:pt x="19089" y="47391"/>
                </a:lnTo>
                <a:lnTo>
                  <a:pt x="14276" y="35543"/>
                </a:lnTo>
                <a:lnTo>
                  <a:pt x="9384" y="23696"/>
                </a:lnTo>
                <a:lnTo>
                  <a:pt x="4572" y="1184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9" name="bk object 29"/>
          <p:cNvSpPr/>
          <p:nvPr/>
        </p:nvSpPr>
        <p:spPr>
          <a:xfrm>
            <a:off x="27449" y="26"/>
            <a:ext cx="494031" cy="4393565"/>
          </a:xfrm>
          <a:custGeom>
            <a:avLst/>
            <a:gdLst/>
            <a:ahLst/>
            <a:cxnLst/>
            <a:rect l="l" t="t" r="r" b="b"/>
            <a:pathLst>
              <a:path w="494030" h="4393565">
                <a:moveTo>
                  <a:pt x="4794" y="0"/>
                </a:moveTo>
                <a:lnTo>
                  <a:pt x="0" y="0"/>
                </a:lnTo>
                <a:lnTo>
                  <a:pt x="134" y="44331"/>
                </a:lnTo>
                <a:lnTo>
                  <a:pt x="498" y="88436"/>
                </a:lnTo>
                <a:lnTo>
                  <a:pt x="1035" y="132373"/>
                </a:lnTo>
                <a:lnTo>
                  <a:pt x="1687" y="176196"/>
                </a:lnTo>
                <a:lnTo>
                  <a:pt x="3106" y="263731"/>
                </a:lnTo>
                <a:lnTo>
                  <a:pt x="3758" y="307554"/>
                </a:lnTo>
                <a:lnTo>
                  <a:pt x="4295" y="351491"/>
                </a:lnTo>
                <a:lnTo>
                  <a:pt x="4660" y="395596"/>
                </a:lnTo>
                <a:lnTo>
                  <a:pt x="4794" y="439927"/>
                </a:lnTo>
                <a:lnTo>
                  <a:pt x="6198" y="467912"/>
                </a:lnTo>
                <a:lnTo>
                  <a:pt x="7541" y="495898"/>
                </a:lnTo>
                <a:lnTo>
                  <a:pt x="8833" y="523889"/>
                </a:lnTo>
                <a:lnTo>
                  <a:pt x="10086" y="551890"/>
                </a:lnTo>
                <a:lnTo>
                  <a:pt x="16135" y="692162"/>
                </a:lnTo>
                <a:lnTo>
                  <a:pt x="17377" y="720296"/>
                </a:lnTo>
                <a:lnTo>
                  <a:pt x="19980" y="776674"/>
                </a:lnTo>
                <a:lnTo>
                  <a:pt x="22814" y="833222"/>
                </a:lnTo>
                <a:lnTo>
                  <a:pt x="25963" y="889971"/>
                </a:lnTo>
                <a:lnTo>
                  <a:pt x="29516" y="946950"/>
                </a:lnTo>
                <a:lnTo>
                  <a:pt x="33557" y="1004188"/>
                </a:lnTo>
                <a:lnTo>
                  <a:pt x="36506" y="1060173"/>
                </a:lnTo>
                <a:lnTo>
                  <a:pt x="39602" y="1116223"/>
                </a:lnTo>
                <a:lnTo>
                  <a:pt x="42849" y="1172331"/>
                </a:lnTo>
                <a:lnTo>
                  <a:pt x="46251" y="1228490"/>
                </a:lnTo>
                <a:lnTo>
                  <a:pt x="49811" y="1284692"/>
                </a:lnTo>
                <a:lnTo>
                  <a:pt x="53533" y="1340930"/>
                </a:lnTo>
                <a:lnTo>
                  <a:pt x="57420" y="1397197"/>
                </a:lnTo>
                <a:lnTo>
                  <a:pt x="61476" y="1453486"/>
                </a:lnTo>
                <a:lnTo>
                  <a:pt x="65705" y="1509789"/>
                </a:lnTo>
                <a:lnTo>
                  <a:pt x="70110" y="1566100"/>
                </a:lnTo>
                <a:lnTo>
                  <a:pt x="74695" y="1622411"/>
                </a:lnTo>
                <a:lnTo>
                  <a:pt x="79463" y="1678714"/>
                </a:lnTo>
                <a:lnTo>
                  <a:pt x="84418" y="1735003"/>
                </a:lnTo>
                <a:lnTo>
                  <a:pt x="89563" y="1791270"/>
                </a:lnTo>
                <a:lnTo>
                  <a:pt x="94903" y="1847508"/>
                </a:lnTo>
                <a:lnTo>
                  <a:pt x="100440" y="1903710"/>
                </a:lnTo>
                <a:lnTo>
                  <a:pt x="106178" y="1959869"/>
                </a:lnTo>
                <a:lnTo>
                  <a:pt x="112122" y="2015977"/>
                </a:lnTo>
                <a:lnTo>
                  <a:pt x="118273" y="2072027"/>
                </a:lnTo>
                <a:lnTo>
                  <a:pt x="124637" y="2128012"/>
                </a:lnTo>
                <a:lnTo>
                  <a:pt x="130463" y="2183943"/>
                </a:lnTo>
                <a:lnTo>
                  <a:pt x="136436" y="2239877"/>
                </a:lnTo>
                <a:lnTo>
                  <a:pt x="142560" y="2295812"/>
                </a:lnTo>
                <a:lnTo>
                  <a:pt x="148839" y="2351749"/>
                </a:lnTo>
                <a:lnTo>
                  <a:pt x="155275" y="2407687"/>
                </a:lnTo>
                <a:lnTo>
                  <a:pt x="161874" y="2463627"/>
                </a:lnTo>
                <a:lnTo>
                  <a:pt x="168638" y="2519568"/>
                </a:lnTo>
                <a:lnTo>
                  <a:pt x="175571" y="2575511"/>
                </a:lnTo>
                <a:lnTo>
                  <a:pt x="182677" y="2631454"/>
                </a:lnTo>
                <a:lnTo>
                  <a:pt x="189958" y="2687399"/>
                </a:lnTo>
                <a:lnTo>
                  <a:pt x="197420" y="2743344"/>
                </a:lnTo>
                <a:lnTo>
                  <a:pt x="205064" y="2799291"/>
                </a:lnTo>
                <a:lnTo>
                  <a:pt x="212896" y="2855238"/>
                </a:lnTo>
                <a:lnTo>
                  <a:pt x="220918" y="2911186"/>
                </a:lnTo>
                <a:lnTo>
                  <a:pt x="229134" y="2967134"/>
                </a:lnTo>
                <a:lnTo>
                  <a:pt x="237548" y="3023083"/>
                </a:lnTo>
                <a:lnTo>
                  <a:pt x="246163" y="3079032"/>
                </a:lnTo>
                <a:lnTo>
                  <a:pt x="254984" y="3134982"/>
                </a:lnTo>
                <a:lnTo>
                  <a:pt x="264012" y="3190932"/>
                </a:lnTo>
                <a:lnTo>
                  <a:pt x="273253" y="3246882"/>
                </a:lnTo>
                <a:lnTo>
                  <a:pt x="281990" y="3302797"/>
                </a:lnTo>
                <a:lnTo>
                  <a:pt x="290939" y="3358645"/>
                </a:lnTo>
                <a:lnTo>
                  <a:pt x="300096" y="3414429"/>
                </a:lnTo>
                <a:lnTo>
                  <a:pt x="309458" y="3470154"/>
                </a:lnTo>
                <a:lnTo>
                  <a:pt x="319022" y="3525821"/>
                </a:lnTo>
                <a:lnTo>
                  <a:pt x="328783" y="3581435"/>
                </a:lnTo>
                <a:lnTo>
                  <a:pt x="338738" y="3637000"/>
                </a:lnTo>
                <a:lnTo>
                  <a:pt x="348903" y="3692618"/>
                </a:lnTo>
                <a:lnTo>
                  <a:pt x="359217" y="3747992"/>
                </a:lnTo>
                <a:lnTo>
                  <a:pt x="369733" y="3803427"/>
                </a:lnTo>
                <a:lnTo>
                  <a:pt x="380429" y="3858826"/>
                </a:lnTo>
                <a:lnTo>
                  <a:pt x="391301" y="3914192"/>
                </a:lnTo>
                <a:lnTo>
                  <a:pt x="402345" y="3969529"/>
                </a:lnTo>
                <a:lnTo>
                  <a:pt x="413559" y="4024840"/>
                </a:lnTo>
                <a:lnTo>
                  <a:pt x="424938" y="4080129"/>
                </a:lnTo>
                <a:lnTo>
                  <a:pt x="436478" y="4135398"/>
                </a:lnTo>
                <a:lnTo>
                  <a:pt x="448298" y="4191216"/>
                </a:lnTo>
                <a:lnTo>
                  <a:pt x="460031" y="4245893"/>
                </a:lnTo>
                <a:lnTo>
                  <a:pt x="472035" y="4301126"/>
                </a:lnTo>
                <a:lnTo>
                  <a:pt x="484187" y="4356354"/>
                </a:lnTo>
                <a:lnTo>
                  <a:pt x="488211" y="4368750"/>
                </a:lnTo>
                <a:lnTo>
                  <a:pt x="491552" y="4381146"/>
                </a:lnTo>
                <a:lnTo>
                  <a:pt x="493520" y="4393542"/>
                </a:lnTo>
                <a:lnTo>
                  <a:pt x="492616" y="4381146"/>
                </a:lnTo>
                <a:lnTo>
                  <a:pt x="491629" y="4368750"/>
                </a:lnTo>
                <a:lnTo>
                  <a:pt x="485992" y="4307402"/>
                </a:lnTo>
                <a:lnTo>
                  <a:pt x="482217" y="4268772"/>
                </a:lnTo>
                <a:lnTo>
                  <a:pt x="480974" y="4255809"/>
                </a:lnTo>
                <a:lnTo>
                  <a:pt x="477464" y="4216931"/>
                </a:lnTo>
                <a:lnTo>
                  <a:pt x="474943" y="4173514"/>
                </a:lnTo>
                <a:lnTo>
                  <a:pt x="474610" y="4148949"/>
                </a:lnTo>
                <a:lnTo>
                  <a:pt x="464612" y="4102676"/>
                </a:lnTo>
                <a:lnTo>
                  <a:pt x="454759" y="4056581"/>
                </a:lnTo>
                <a:lnTo>
                  <a:pt x="445050" y="4010649"/>
                </a:lnTo>
                <a:lnTo>
                  <a:pt x="435485" y="3964869"/>
                </a:lnTo>
                <a:lnTo>
                  <a:pt x="426064" y="3919226"/>
                </a:lnTo>
                <a:lnTo>
                  <a:pt x="416787" y="3873708"/>
                </a:lnTo>
                <a:lnTo>
                  <a:pt x="407654" y="3828301"/>
                </a:lnTo>
                <a:lnTo>
                  <a:pt x="398665" y="3782992"/>
                </a:lnTo>
                <a:lnTo>
                  <a:pt x="389819" y="3737769"/>
                </a:lnTo>
                <a:lnTo>
                  <a:pt x="381099" y="3692517"/>
                </a:lnTo>
                <a:lnTo>
                  <a:pt x="372561" y="3647526"/>
                </a:lnTo>
                <a:lnTo>
                  <a:pt x="364148" y="3602480"/>
                </a:lnTo>
                <a:lnTo>
                  <a:pt x="355879" y="3557466"/>
                </a:lnTo>
                <a:lnTo>
                  <a:pt x="347753" y="3512472"/>
                </a:lnTo>
                <a:lnTo>
                  <a:pt x="339771" y="3467484"/>
                </a:lnTo>
                <a:lnTo>
                  <a:pt x="331933" y="3422490"/>
                </a:lnTo>
                <a:lnTo>
                  <a:pt x="324239" y="3377476"/>
                </a:lnTo>
                <a:lnTo>
                  <a:pt x="316688" y="3332428"/>
                </a:lnTo>
                <a:lnTo>
                  <a:pt x="309281" y="3287335"/>
                </a:lnTo>
                <a:lnTo>
                  <a:pt x="302018" y="3242183"/>
                </a:lnTo>
                <a:lnTo>
                  <a:pt x="292742" y="3186266"/>
                </a:lnTo>
                <a:lnTo>
                  <a:pt x="283610" y="3130410"/>
                </a:lnTo>
                <a:lnTo>
                  <a:pt x="274622" y="3074603"/>
                </a:lnTo>
                <a:lnTo>
                  <a:pt x="265777" y="3018834"/>
                </a:lnTo>
                <a:lnTo>
                  <a:pt x="257077" y="2963094"/>
                </a:lnTo>
                <a:lnTo>
                  <a:pt x="248520" y="2907372"/>
                </a:lnTo>
                <a:lnTo>
                  <a:pt x="240107" y="2851656"/>
                </a:lnTo>
                <a:lnTo>
                  <a:pt x="231837" y="2795937"/>
                </a:lnTo>
                <a:lnTo>
                  <a:pt x="223712" y="2740204"/>
                </a:lnTo>
                <a:lnTo>
                  <a:pt x="215730" y="2684446"/>
                </a:lnTo>
                <a:lnTo>
                  <a:pt x="207891" y="2628653"/>
                </a:lnTo>
                <a:lnTo>
                  <a:pt x="200197" y="2572814"/>
                </a:lnTo>
                <a:lnTo>
                  <a:pt x="192646" y="2516919"/>
                </a:lnTo>
                <a:lnTo>
                  <a:pt x="185239" y="2460957"/>
                </a:lnTo>
                <a:lnTo>
                  <a:pt x="177976" y="2404917"/>
                </a:lnTo>
                <a:lnTo>
                  <a:pt x="170856" y="2348789"/>
                </a:lnTo>
                <a:lnTo>
                  <a:pt x="163880" y="2292563"/>
                </a:lnTo>
                <a:lnTo>
                  <a:pt x="157048" y="2236227"/>
                </a:lnTo>
                <a:lnTo>
                  <a:pt x="150359" y="2179771"/>
                </a:lnTo>
                <a:lnTo>
                  <a:pt x="143814" y="2123186"/>
                </a:lnTo>
                <a:lnTo>
                  <a:pt x="137415" y="2067235"/>
                </a:lnTo>
                <a:lnTo>
                  <a:pt x="131159" y="2011281"/>
                </a:lnTo>
                <a:lnTo>
                  <a:pt x="125047" y="1955320"/>
                </a:lnTo>
                <a:lnTo>
                  <a:pt x="119079" y="1899347"/>
                </a:lnTo>
                <a:lnTo>
                  <a:pt x="113255" y="1843361"/>
                </a:lnTo>
                <a:lnTo>
                  <a:pt x="107575" y="1787356"/>
                </a:lnTo>
                <a:lnTo>
                  <a:pt x="102038" y="1731330"/>
                </a:lnTo>
                <a:lnTo>
                  <a:pt x="96645" y="1675278"/>
                </a:lnTo>
                <a:lnTo>
                  <a:pt x="91396" y="1619197"/>
                </a:lnTo>
                <a:lnTo>
                  <a:pt x="86290" y="1563084"/>
                </a:lnTo>
                <a:lnTo>
                  <a:pt x="81329" y="1506934"/>
                </a:lnTo>
                <a:lnTo>
                  <a:pt x="76511" y="1450745"/>
                </a:lnTo>
                <a:lnTo>
                  <a:pt x="71837" y="1394512"/>
                </a:lnTo>
                <a:lnTo>
                  <a:pt x="67307" y="1338232"/>
                </a:lnTo>
                <a:lnTo>
                  <a:pt x="62920" y="1281902"/>
                </a:lnTo>
                <a:lnTo>
                  <a:pt x="58678" y="1225517"/>
                </a:lnTo>
                <a:lnTo>
                  <a:pt x="54579" y="1169074"/>
                </a:lnTo>
                <a:lnTo>
                  <a:pt x="50624" y="1112570"/>
                </a:lnTo>
                <a:lnTo>
                  <a:pt x="46813" y="1056001"/>
                </a:lnTo>
                <a:lnTo>
                  <a:pt x="43145" y="999363"/>
                </a:lnTo>
                <a:lnTo>
                  <a:pt x="14381" y="439927"/>
                </a:lnTo>
                <a:lnTo>
                  <a:pt x="11543" y="351491"/>
                </a:lnTo>
                <a:lnTo>
                  <a:pt x="10196" y="307554"/>
                </a:lnTo>
                <a:lnTo>
                  <a:pt x="8936" y="263731"/>
                </a:lnTo>
                <a:lnTo>
                  <a:pt x="7790" y="219963"/>
                </a:lnTo>
                <a:lnTo>
                  <a:pt x="6788" y="176196"/>
                </a:lnTo>
                <a:lnTo>
                  <a:pt x="5959" y="132373"/>
                </a:lnTo>
                <a:lnTo>
                  <a:pt x="5331" y="88436"/>
                </a:lnTo>
                <a:lnTo>
                  <a:pt x="4933" y="44331"/>
                </a:lnTo>
                <a:lnTo>
                  <a:pt x="47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0" name="bk object 30"/>
          <p:cNvSpPr/>
          <p:nvPr/>
        </p:nvSpPr>
        <p:spPr>
          <a:xfrm>
            <a:off x="548640" y="4316984"/>
            <a:ext cx="421005" cy="1582420"/>
          </a:xfrm>
          <a:custGeom>
            <a:avLst/>
            <a:gdLst/>
            <a:ahLst/>
            <a:cxnLst/>
            <a:rect l="l" t="t" r="r" b="b"/>
            <a:pathLst>
              <a:path w="421005" h="1582420">
                <a:moveTo>
                  <a:pt x="0" y="0"/>
                </a:moveTo>
                <a:lnTo>
                  <a:pt x="5774" y="60426"/>
                </a:lnTo>
                <a:lnTo>
                  <a:pt x="11777" y="120853"/>
                </a:lnTo>
                <a:lnTo>
                  <a:pt x="16568" y="166173"/>
                </a:lnTo>
                <a:lnTo>
                  <a:pt x="21714" y="211493"/>
                </a:lnTo>
                <a:lnTo>
                  <a:pt x="27314" y="256813"/>
                </a:lnTo>
                <a:lnTo>
                  <a:pt x="33464" y="302133"/>
                </a:lnTo>
                <a:lnTo>
                  <a:pt x="43538" y="342370"/>
                </a:lnTo>
                <a:lnTo>
                  <a:pt x="53687" y="382540"/>
                </a:lnTo>
                <a:lnTo>
                  <a:pt x="63915" y="422646"/>
                </a:lnTo>
                <a:lnTo>
                  <a:pt x="74225" y="462692"/>
                </a:lnTo>
                <a:lnTo>
                  <a:pt x="84621" y="502681"/>
                </a:lnTo>
                <a:lnTo>
                  <a:pt x="95107" y="542617"/>
                </a:lnTo>
                <a:lnTo>
                  <a:pt x="105686" y="582504"/>
                </a:lnTo>
                <a:lnTo>
                  <a:pt x="116362" y="622343"/>
                </a:lnTo>
                <a:lnTo>
                  <a:pt x="127138" y="662140"/>
                </a:lnTo>
                <a:lnTo>
                  <a:pt x="138018" y="701897"/>
                </a:lnTo>
                <a:lnTo>
                  <a:pt x="149006" y="741618"/>
                </a:lnTo>
                <a:lnTo>
                  <a:pt x="160105" y="781306"/>
                </a:lnTo>
                <a:lnTo>
                  <a:pt x="171318" y="820964"/>
                </a:lnTo>
                <a:lnTo>
                  <a:pt x="182650" y="860597"/>
                </a:lnTo>
                <a:lnTo>
                  <a:pt x="194104" y="900207"/>
                </a:lnTo>
                <a:lnTo>
                  <a:pt x="205683" y="939798"/>
                </a:lnTo>
                <a:lnTo>
                  <a:pt x="217391" y="979374"/>
                </a:lnTo>
                <a:lnTo>
                  <a:pt x="229232" y="1018938"/>
                </a:lnTo>
                <a:lnTo>
                  <a:pt x="241209" y="1058492"/>
                </a:lnTo>
                <a:lnTo>
                  <a:pt x="253326" y="1098042"/>
                </a:lnTo>
                <a:lnTo>
                  <a:pt x="269109" y="1146956"/>
                </a:lnTo>
                <a:lnTo>
                  <a:pt x="284974" y="1195915"/>
                </a:lnTo>
                <a:lnTo>
                  <a:pt x="300905" y="1244664"/>
                </a:lnTo>
                <a:lnTo>
                  <a:pt x="317032" y="1293400"/>
                </a:lnTo>
                <a:lnTo>
                  <a:pt x="333389" y="1342020"/>
                </a:lnTo>
                <a:lnTo>
                  <a:pt x="350032" y="1390494"/>
                </a:lnTo>
                <a:lnTo>
                  <a:pt x="367020" y="1438795"/>
                </a:lnTo>
                <a:lnTo>
                  <a:pt x="384410" y="1486893"/>
                </a:lnTo>
                <a:lnTo>
                  <a:pt x="402258" y="1534761"/>
                </a:lnTo>
                <a:lnTo>
                  <a:pt x="420623" y="1582369"/>
                </a:lnTo>
                <a:lnTo>
                  <a:pt x="420623" y="1457706"/>
                </a:lnTo>
                <a:lnTo>
                  <a:pt x="394852" y="1382910"/>
                </a:lnTo>
                <a:lnTo>
                  <a:pt x="382037" y="1345513"/>
                </a:lnTo>
                <a:lnTo>
                  <a:pt x="369308" y="1308115"/>
                </a:lnTo>
                <a:lnTo>
                  <a:pt x="356693" y="1270717"/>
                </a:lnTo>
                <a:lnTo>
                  <a:pt x="344223" y="1233317"/>
                </a:lnTo>
                <a:lnTo>
                  <a:pt x="331900" y="1195840"/>
                </a:lnTo>
                <a:lnTo>
                  <a:pt x="319828" y="1158511"/>
                </a:lnTo>
                <a:lnTo>
                  <a:pt x="307961" y="1121103"/>
                </a:lnTo>
                <a:lnTo>
                  <a:pt x="296354" y="1083691"/>
                </a:lnTo>
                <a:lnTo>
                  <a:pt x="279254" y="1030395"/>
                </a:lnTo>
                <a:lnTo>
                  <a:pt x="262373" y="976963"/>
                </a:lnTo>
                <a:lnTo>
                  <a:pt x="245714" y="923402"/>
                </a:lnTo>
                <a:lnTo>
                  <a:pt x="229281" y="869720"/>
                </a:lnTo>
                <a:lnTo>
                  <a:pt x="213078" y="815923"/>
                </a:lnTo>
                <a:lnTo>
                  <a:pt x="197107" y="762018"/>
                </a:lnTo>
                <a:lnTo>
                  <a:pt x="181374" y="708013"/>
                </a:lnTo>
                <a:lnTo>
                  <a:pt x="165880" y="653914"/>
                </a:lnTo>
                <a:lnTo>
                  <a:pt x="150630" y="599729"/>
                </a:lnTo>
                <a:lnTo>
                  <a:pt x="135628" y="545465"/>
                </a:lnTo>
                <a:lnTo>
                  <a:pt x="120876" y="491127"/>
                </a:lnTo>
                <a:lnTo>
                  <a:pt x="106379" y="436725"/>
                </a:lnTo>
                <a:lnTo>
                  <a:pt x="92140" y="382264"/>
                </a:lnTo>
                <a:lnTo>
                  <a:pt x="78163" y="327752"/>
                </a:lnTo>
                <a:lnTo>
                  <a:pt x="64452" y="273196"/>
                </a:lnTo>
                <a:lnTo>
                  <a:pt x="51009" y="218603"/>
                </a:lnTo>
                <a:lnTo>
                  <a:pt x="37839" y="163980"/>
                </a:lnTo>
                <a:lnTo>
                  <a:pt x="24945" y="109333"/>
                </a:lnTo>
                <a:lnTo>
                  <a:pt x="12331" y="5467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1" name="bk object 31"/>
          <p:cNvSpPr/>
          <p:nvPr/>
        </p:nvSpPr>
        <p:spPr>
          <a:xfrm>
            <a:off x="1006165" y="5863635"/>
            <a:ext cx="429259" cy="987425"/>
          </a:xfrm>
          <a:custGeom>
            <a:avLst/>
            <a:gdLst/>
            <a:ahLst/>
            <a:cxnLst/>
            <a:rect l="l" t="t" r="r" b="b"/>
            <a:pathLst>
              <a:path w="429259" h="987425">
                <a:moveTo>
                  <a:pt x="13" y="0"/>
                </a:moveTo>
                <a:lnTo>
                  <a:pt x="0" y="48634"/>
                </a:lnTo>
                <a:lnTo>
                  <a:pt x="976" y="87102"/>
                </a:lnTo>
                <a:lnTo>
                  <a:pt x="3426" y="126482"/>
                </a:lnTo>
                <a:lnTo>
                  <a:pt x="22336" y="176719"/>
                </a:lnTo>
                <a:lnTo>
                  <a:pt x="41248" y="226330"/>
                </a:lnTo>
                <a:lnTo>
                  <a:pt x="60226" y="275351"/>
                </a:lnTo>
                <a:lnTo>
                  <a:pt x="79333" y="323822"/>
                </a:lnTo>
                <a:lnTo>
                  <a:pt x="98632" y="371780"/>
                </a:lnTo>
                <a:lnTo>
                  <a:pt x="118187" y="419262"/>
                </a:lnTo>
                <a:lnTo>
                  <a:pt x="138061" y="466308"/>
                </a:lnTo>
                <a:lnTo>
                  <a:pt x="158318" y="512953"/>
                </a:lnTo>
                <a:lnTo>
                  <a:pt x="179020" y="559238"/>
                </a:lnTo>
                <a:lnTo>
                  <a:pt x="200233" y="605198"/>
                </a:lnTo>
                <a:lnTo>
                  <a:pt x="208863" y="624524"/>
                </a:lnTo>
                <a:lnTo>
                  <a:pt x="226324" y="663162"/>
                </a:lnTo>
                <a:lnTo>
                  <a:pt x="244027" y="701757"/>
                </a:lnTo>
                <a:lnTo>
                  <a:pt x="261944" y="740281"/>
                </a:lnTo>
                <a:lnTo>
                  <a:pt x="280048" y="778705"/>
                </a:lnTo>
                <a:lnTo>
                  <a:pt x="298310" y="816999"/>
                </a:lnTo>
                <a:lnTo>
                  <a:pt x="316702" y="855137"/>
                </a:lnTo>
                <a:lnTo>
                  <a:pt x="344472" y="911984"/>
                </a:lnTo>
                <a:lnTo>
                  <a:pt x="363066" y="949601"/>
                </a:lnTo>
                <a:lnTo>
                  <a:pt x="381690" y="986959"/>
                </a:lnTo>
                <a:lnTo>
                  <a:pt x="429048" y="986959"/>
                </a:lnTo>
                <a:lnTo>
                  <a:pt x="419119" y="967597"/>
                </a:lnTo>
                <a:lnTo>
                  <a:pt x="409251" y="948164"/>
                </a:lnTo>
                <a:lnTo>
                  <a:pt x="389686" y="909082"/>
                </a:lnTo>
                <a:lnTo>
                  <a:pt x="370327" y="869713"/>
                </a:lnTo>
                <a:lnTo>
                  <a:pt x="351150" y="830058"/>
                </a:lnTo>
                <a:lnTo>
                  <a:pt x="332127" y="790117"/>
                </a:lnTo>
                <a:lnTo>
                  <a:pt x="313234" y="749888"/>
                </a:lnTo>
                <a:lnTo>
                  <a:pt x="294443" y="709374"/>
                </a:lnTo>
                <a:lnTo>
                  <a:pt x="275731" y="668572"/>
                </a:lnTo>
                <a:lnTo>
                  <a:pt x="257070" y="627485"/>
                </a:lnTo>
                <a:lnTo>
                  <a:pt x="238434" y="586110"/>
                </a:lnTo>
                <a:lnTo>
                  <a:pt x="227044" y="560988"/>
                </a:lnTo>
                <a:lnTo>
                  <a:pt x="204665" y="510356"/>
                </a:lnTo>
                <a:lnTo>
                  <a:pt x="182774" y="459280"/>
                </a:lnTo>
                <a:lnTo>
                  <a:pt x="161311" y="407847"/>
                </a:lnTo>
                <a:lnTo>
                  <a:pt x="140222" y="356141"/>
                </a:lnTo>
                <a:lnTo>
                  <a:pt x="119447" y="304250"/>
                </a:lnTo>
                <a:lnTo>
                  <a:pt x="98931" y="252258"/>
                </a:lnTo>
                <a:lnTo>
                  <a:pt x="78615" y="200253"/>
                </a:lnTo>
                <a:lnTo>
                  <a:pt x="28326" y="70744"/>
                </a:lnTo>
                <a:lnTo>
                  <a:pt x="13"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2" name="bk object 32"/>
          <p:cNvSpPr/>
          <p:nvPr/>
        </p:nvSpPr>
        <p:spPr>
          <a:xfrm>
            <a:off x="521224" y="4362830"/>
            <a:ext cx="544831" cy="2231390"/>
          </a:xfrm>
          <a:custGeom>
            <a:avLst/>
            <a:gdLst/>
            <a:ahLst/>
            <a:cxnLst/>
            <a:rect l="l" t="t" r="r" b="b"/>
            <a:pathLst>
              <a:path w="544830" h="2231390">
                <a:moveTo>
                  <a:pt x="0" y="0"/>
                </a:moveTo>
                <a:lnTo>
                  <a:pt x="7441" y="73379"/>
                </a:lnTo>
                <a:lnTo>
                  <a:pt x="15456" y="146737"/>
                </a:lnTo>
                <a:lnTo>
                  <a:pt x="24043" y="220045"/>
                </a:lnTo>
                <a:lnTo>
                  <a:pt x="33204" y="293274"/>
                </a:lnTo>
                <a:lnTo>
                  <a:pt x="42937" y="366395"/>
                </a:lnTo>
                <a:lnTo>
                  <a:pt x="53242" y="439378"/>
                </a:lnTo>
                <a:lnTo>
                  <a:pt x="64120" y="512195"/>
                </a:lnTo>
                <a:lnTo>
                  <a:pt x="75630" y="585173"/>
                </a:lnTo>
                <a:lnTo>
                  <a:pt x="87594" y="657215"/>
                </a:lnTo>
                <a:lnTo>
                  <a:pt x="100190" y="729361"/>
                </a:lnTo>
                <a:lnTo>
                  <a:pt x="108921" y="776817"/>
                </a:lnTo>
                <a:lnTo>
                  <a:pt x="117938" y="824203"/>
                </a:lnTo>
                <a:lnTo>
                  <a:pt x="127241" y="871518"/>
                </a:lnTo>
                <a:lnTo>
                  <a:pt x="136830" y="918762"/>
                </a:lnTo>
                <a:lnTo>
                  <a:pt x="146705" y="965936"/>
                </a:lnTo>
                <a:lnTo>
                  <a:pt x="156867" y="1013039"/>
                </a:lnTo>
                <a:lnTo>
                  <a:pt x="167315" y="1060070"/>
                </a:lnTo>
                <a:lnTo>
                  <a:pt x="178049" y="1107031"/>
                </a:lnTo>
                <a:lnTo>
                  <a:pt x="189069" y="1153920"/>
                </a:lnTo>
                <a:lnTo>
                  <a:pt x="200375" y="1200738"/>
                </a:lnTo>
                <a:lnTo>
                  <a:pt x="211968" y="1247485"/>
                </a:lnTo>
                <a:lnTo>
                  <a:pt x="223847" y="1294161"/>
                </a:lnTo>
                <a:lnTo>
                  <a:pt x="236012" y="1340765"/>
                </a:lnTo>
                <a:lnTo>
                  <a:pt x="248463" y="1387297"/>
                </a:lnTo>
                <a:lnTo>
                  <a:pt x="261201" y="1433757"/>
                </a:lnTo>
                <a:lnTo>
                  <a:pt x="274225" y="1480146"/>
                </a:lnTo>
                <a:lnTo>
                  <a:pt x="287535" y="1526463"/>
                </a:lnTo>
                <a:lnTo>
                  <a:pt x="301132" y="1572708"/>
                </a:lnTo>
                <a:lnTo>
                  <a:pt x="315014" y="1618881"/>
                </a:lnTo>
                <a:lnTo>
                  <a:pt x="329183" y="1664982"/>
                </a:lnTo>
                <a:lnTo>
                  <a:pt x="343645" y="1709743"/>
                </a:lnTo>
                <a:lnTo>
                  <a:pt x="358422" y="1754733"/>
                </a:lnTo>
                <a:lnTo>
                  <a:pt x="373541" y="1799896"/>
                </a:lnTo>
                <a:lnTo>
                  <a:pt x="389032" y="1845174"/>
                </a:lnTo>
                <a:lnTo>
                  <a:pt x="404923" y="1890509"/>
                </a:lnTo>
                <a:lnTo>
                  <a:pt x="421243" y="1935844"/>
                </a:lnTo>
                <a:lnTo>
                  <a:pt x="438021" y="1981122"/>
                </a:lnTo>
                <a:lnTo>
                  <a:pt x="455286" y="2026284"/>
                </a:lnTo>
                <a:lnTo>
                  <a:pt x="473065" y="2071275"/>
                </a:lnTo>
                <a:lnTo>
                  <a:pt x="491388" y="2116035"/>
                </a:lnTo>
                <a:lnTo>
                  <a:pt x="496686" y="2126808"/>
                </a:lnTo>
                <a:lnTo>
                  <a:pt x="501983" y="2137805"/>
                </a:lnTo>
                <a:lnTo>
                  <a:pt x="523170" y="2183578"/>
                </a:lnTo>
                <a:lnTo>
                  <a:pt x="544359" y="2231105"/>
                </a:lnTo>
                <a:lnTo>
                  <a:pt x="542335" y="2222605"/>
                </a:lnTo>
                <a:lnTo>
                  <a:pt x="531373" y="2182811"/>
                </a:lnTo>
                <a:lnTo>
                  <a:pt x="521646" y="2143941"/>
                </a:lnTo>
                <a:lnTo>
                  <a:pt x="512473" y="2105930"/>
                </a:lnTo>
                <a:lnTo>
                  <a:pt x="503872" y="2068736"/>
                </a:lnTo>
                <a:lnTo>
                  <a:pt x="493328" y="2020345"/>
                </a:lnTo>
                <a:lnTo>
                  <a:pt x="483881" y="1973236"/>
                </a:lnTo>
                <a:lnTo>
                  <a:pt x="481850" y="1962480"/>
                </a:lnTo>
                <a:lnTo>
                  <a:pt x="476126" y="1947330"/>
                </a:lnTo>
                <a:lnTo>
                  <a:pt x="458989" y="1901485"/>
                </a:lnTo>
                <a:lnTo>
                  <a:pt x="441980" y="1855121"/>
                </a:lnTo>
                <a:lnTo>
                  <a:pt x="425195" y="1808337"/>
                </a:lnTo>
                <a:lnTo>
                  <a:pt x="408734" y="1761228"/>
                </a:lnTo>
                <a:lnTo>
                  <a:pt x="392691" y="1713892"/>
                </a:lnTo>
                <a:lnTo>
                  <a:pt x="377166" y="1666427"/>
                </a:lnTo>
                <a:lnTo>
                  <a:pt x="372122" y="1650593"/>
                </a:lnTo>
                <a:lnTo>
                  <a:pt x="357272" y="1605178"/>
                </a:lnTo>
                <a:lnTo>
                  <a:pt x="342776" y="1559627"/>
                </a:lnTo>
                <a:lnTo>
                  <a:pt x="328631" y="1513946"/>
                </a:lnTo>
                <a:lnTo>
                  <a:pt x="314833" y="1468144"/>
                </a:lnTo>
                <a:lnTo>
                  <a:pt x="301379" y="1422227"/>
                </a:lnTo>
                <a:lnTo>
                  <a:pt x="288265" y="1376202"/>
                </a:lnTo>
                <a:lnTo>
                  <a:pt x="275487" y="1330077"/>
                </a:lnTo>
                <a:lnTo>
                  <a:pt x="263042" y="1283858"/>
                </a:lnTo>
                <a:lnTo>
                  <a:pt x="250926" y="1237553"/>
                </a:lnTo>
                <a:lnTo>
                  <a:pt x="239136" y="1191169"/>
                </a:lnTo>
                <a:lnTo>
                  <a:pt x="227668" y="1144713"/>
                </a:lnTo>
                <a:lnTo>
                  <a:pt x="216518" y="1098191"/>
                </a:lnTo>
                <a:lnTo>
                  <a:pt x="205683" y="1051612"/>
                </a:lnTo>
                <a:lnTo>
                  <a:pt x="195159" y="1004982"/>
                </a:lnTo>
                <a:lnTo>
                  <a:pt x="184943" y="958308"/>
                </a:lnTo>
                <a:lnTo>
                  <a:pt x="175032" y="911598"/>
                </a:lnTo>
                <a:lnTo>
                  <a:pt x="165420" y="864859"/>
                </a:lnTo>
                <a:lnTo>
                  <a:pt x="156106" y="818097"/>
                </a:lnTo>
                <a:lnTo>
                  <a:pt x="147085" y="771320"/>
                </a:lnTo>
                <a:lnTo>
                  <a:pt x="138353" y="724535"/>
                </a:lnTo>
                <a:lnTo>
                  <a:pt x="133414" y="701467"/>
                </a:lnTo>
                <a:lnTo>
                  <a:pt x="123951" y="655131"/>
                </a:lnTo>
                <a:lnTo>
                  <a:pt x="115018" y="608548"/>
                </a:lnTo>
                <a:lnTo>
                  <a:pt x="106587" y="561748"/>
                </a:lnTo>
                <a:lnTo>
                  <a:pt x="98628" y="514759"/>
                </a:lnTo>
                <a:lnTo>
                  <a:pt x="91112" y="467612"/>
                </a:lnTo>
                <a:lnTo>
                  <a:pt x="84012" y="420334"/>
                </a:lnTo>
                <a:lnTo>
                  <a:pt x="77297" y="372955"/>
                </a:lnTo>
                <a:lnTo>
                  <a:pt x="70941" y="325503"/>
                </a:lnTo>
                <a:lnTo>
                  <a:pt x="64913" y="278008"/>
                </a:lnTo>
                <a:lnTo>
                  <a:pt x="62014" y="254254"/>
                </a:lnTo>
                <a:lnTo>
                  <a:pt x="59118" y="241334"/>
                </a:lnTo>
                <a:lnTo>
                  <a:pt x="50072" y="202939"/>
                </a:lnTo>
                <a:lnTo>
                  <a:pt x="40638" y="164935"/>
                </a:lnTo>
                <a:lnTo>
                  <a:pt x="24581" y="101933"/>
                </a:lnTo>
                <a:lnTo>
                  <a:pt x="21383" y="89318"/>
                </a:lnTo>
                <a:lnTo>
                  <a:pt x="11948" y="51314"/>
                </a:lnTo>
                <a:lnTo>
                  <a:pt x="2897" y="1291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3" name="bk object 33"/>
          <p:cNvSpPr/>
          <p:nvPr/>
        </p:nvSpPr>
        <p:spPr>
          <a:xfrm>
            <a:off x="470059" y="1289685"/>
            <a:ext cx="170180" cy="3027680"/>
          </a:xfrm>
          <a:custGeom>
            <a:avLst/>
            <a:gdLst/>
            <a:ahLst/>
            <a:cxnLst/>
            <a:rect l="l" t="t" r="r" b="b"/>
            <a:pathLst>
              <a:path w="170179" h="3027679">
                <a:moveTo>
                  <a:pt x="170022" y="0"/>
                </a:moveTo>
                <a:lnTo>
                  <a:pt x="165196" y="0"/>
                </a:lnTo>
                <a:lnTo>
                  <a:pt x="160889" y="23661"/>
                </a:lnTo>
                <a:lnTo>
                  <a:pt x="152492" y="70988"/>
                </a:lnTo>
                <a:lnTo>
                  <a:pt x="144384" y="118322"/>
                </a:lnTo>
                <a:lnTo>
                  <a:pt x="136566" y="165661"/>
                </a:lnTo>
                <a:lnTo>
                  <a:pt x="129037" y="213006"/>
                </a:lnTo>
                <a:lnTo>
                  <a:pt x="121798" y="260355"/>
                </a:lnTo>
                <a:lnTo>
                  <a:pt x="114849" y="307707"/>
                </a:lnTo>
                <a:lnTo>
                  <a:pt x="108189" y="355062"/>
                </a:lnTo>
                <a:lnTo>
                  <a:pt x="101819" y="402418"/>
                </a:lnTo>
                <a:lnTo>
                  <a:pt x="95738" y="449776"/>
                </a:lnTo>
                <a:lnTo>
                  <a:pt x="89946" y="497117"/>
                </a:lnTo>
                <a:lnTo>
                  <a:pt x="84429" y="544444"/>
                </a:lnTo>
                <a:lnTo>
                  <a:pt x="79158" y="591778"/>
                </a:lnTo>
                <a:lnTo>
                  <a:pt x="74104" y="639117"/>
                </a:lnTo>
                <a:lnTo>
                  <a:pt x="69238" y="686462"/>
                </a:lnTo>
                <a:lnTo>
                  <a:pt x="64531" y="733811"/>
                </a:lnTo>
                <a:lnTo>
                  <a:pt x="57707" y="804840"/>
                </a:lnTo>
                <a:lnTo>
                  <a:pt x="53272" y="852196"/>
                </a:lnTo>
                <a:lnTo>
                  <a:pt x="44546" y="946912"/>
                </a:lnTo>
                <a:lnTo>
                  <a:pt x="40256" y="994941"/>
                </a:lnTo>
                <a:lnTo>
                  <a:pt x="36200" y="1042906"/>
                </a:lnTo>
                <a:lnTo>
                  <a:pt x="32375" y="1090815"/>
                </a:lnTo>
                <a:lnTo>
                  <a:pt x="28910" y="1136822"/>
                </a:lnTo>
                <a:lnTo>
                  <a:pt x="25544" y="1184457"/>
                </a:lnTo>
                <a:lnTo>
                  <a:pt x="22395" y="1232147"/>
                </a:lnTo>
                <a:lnTo>
                  <a:pt x="19341" y="1282030"/>
                </a:lnTo>
                <a:lnTo>
                  <a:pt x="16640" y="1329763"/>
                </a:lnTo>
                <a:lnTo>
                  <a:pt x="14157" y="1377482"/>
                </a:lnTo>
                <a:lnTo>
                  <a:pt x="11893" y="1425194"/>
                </a:lnTo>
                <a:lnTo>
                  <a:pt x="9845" y="1472905"/>
                </a:lnTo>
                <a:lnTo>
                  <a:pt x="8014" y="1520624"/>
                </a:lnTo>
                <a:lnTo>
                  <a:pt x="6399" y="1568357"/>
                </a:lnTo>
                <a:lnTo>
                  <a:pt x="4999" y="1616112"/>
                </a:lnTo>
                <a:lnTo>
                  <a:pt x="3813" y="1663894"/>
                </a:lnTo>
                <a:lnTo>
                  <a:pt x="2842" y="1711712"/>
                </a:lnTo>
                <a:lnTo>
                  <a:pt x="2086" y="1759572"/>
                </a:lnTo>
                <a:lnTo>
                  <a:pt x="1546" y="1807481"/>
                </a:lnTo>
                <a:lnTo>
                  <a:pt x="1221" y="1855412"/>
                </a:lnTo>
                <a:lnTo>
                  <a:pt x="1112" y="1903476"/>
                </a:lnTo>
                <a:lnTo>
                  <a:pt x="478" y="1950817"/>
                </a:lnTo>
                <a:lnTo>
                  <a:pt x="99" y="1993989"/>
                </a:lnTo>
                <a:lnTo>
                  <a:pt x="0" y="2092948"/>
                </a:lnTo>
                <a:lnTo>
                  <a:pt x="207" y="2130240"/>
                </a:lnTo>
                <a:lnTo>
                  <a:pt x="678" y="2175771"/>
                </a:lnTo>
                <a:lnTo>
                  <a:pt x="1366" y="2221354"/>
                </a:lnTo>
                <a:lnTo>
                  <a:pt x="2270" y="2266984"/>
                </a:lnTo>
                <a:lnTo>
                  <a:pt x="3392" y="2312658"/>
                </a:lnTo>
                <a:lnTo>
                  <a:pt x="4732" y="2358374"/>
                </a:lnTo>
                <a:lnTo>
                  <a:pt x="6288" y="2404126"/>
                </a:lnTo>
                <a:lnTo>
                  <a:pt x="8062" y="2449912"/>
                </a:lnTo>
                <a:lnTo>
                  <a:pt x="10052" y="2495728"/>
                </a:lnTo>
                <a:lnTo>
                  <a:pt x="12260" y="2541570"/>
                </a:lnTo>
                <a:lnTo>
                  <a:pt x="14685" y="2587436"/>
                </a:lnTo>
                <a:lnTo>
                  <a:pt x="17327" y="2633321"/>
                </a:lnTo>
                <a:lnTo>
                  <a:pt x="20187" y="2679222"/>
                </a:lnTo>
                <a:lnTo>
                  <a:pt x="23263" y="2725136"/>
                </a:lnTo>
                <a:lnTo>
                  <a:pt x="26557" y="2771058"/>
                </a:lnTo>
                <a:lnTo>
                  <a:pt x="30068" y="2816987"/>
                </a:lnTo>
                <a:lnTo>
                  <a:pt x="35318" y="2841449"/>
                </a:lnTo>
                <a:lnTo>
                  <a:pt x="43192" y="2878713"/>
                </a:lnTo>
                <a:lnTo>
                  <a:pt x="61566" y="2966529"/>
                </a:lnTo>
                <a:lnTo>
                  <a:pt x="66816" y="2991383"/>
                </a:lnTo>
                <a:lnTo>
                  <a:pt x="73502" y="3022600"/>
                </a:lnTo>
                <a:lnTo>
                  <a:pt x="78328" y="3027298"/>
                </a:lnTo>
                <a:lnTo>
                  <a:pt x="76280" y="3014694"/>
                </a:lnTo>
                <a:lnTo>
                  <a:pt x="74377" y="3002086"/>
                </a:lnTo>
                <a:lnTo>
                  <a:pt x="69419" y="2964242"/>
                </a:lnTo>
                <a:lnTo>
                  <a:pt x="64135" y="2913749"/>
                </a:lnTo>
                <a:lnTo>
                  <a:pt x="59699" y="2863233"/>
                </a:lnTo>
                <a:lnTo>
                  <a:pt x="56056" y="2814061"/>
                </a:lnTo>
                <a:lnTo>
                  <a:pt x="52571" y="2765070"/>
                </a:lnTo>
                <a:lnTo>
                  <a:pt x="49248" y="2716251"/>
                </a:lnTo>
                <a:lnTo>
                  <a:pt x="46088" y="2667594"/>
                </a:lnTo>
                <a:lnTo>
                  <a:pt x="43096" y="2619091"/>
                </a:lnTo>
                <a:lnTo>
                  <a:pt x="40275" y="2570731"/>
                </a:lnTo>
                <a:lnTo>
                  <a:pt x="37627" y="2522505"/>
                </a:lnTo>
                <a:lnTo>
                  <a:pt x="35156" y="2474404"/>
                </a:lnTo>
                <a:lnTo>
                  <a:pt x="32864" y="2426417"/>
                </a:lnTo>
                <a:lnTo>
                  <a:pt x="30756" y="2378537"/>
                </a:lnTo>
                <a:lnTo>
                  <a:pt x="28833" y="2330753"/>
                </a:lnTo>
                <a:lnTo>
                  <a:pt x="27100" y="2283056"/>
                </a:lnTo>
                <a:lnTo>
                  <a:pt x="25559" y="2235437"/>
                </a:lnTo>
                <a:lnTo>
                  <a:pt x="24213" y="2187885"/>
                </a:lnTo>
                <a:lnTo>
                  <a:pt x="23066" y="2140392"/>
                </a:lnTo>
                <a:lnTo>
                  <a:pt x="22120" y="2092948"/>
                </a:lnTo>
                <a:lnTo>
                  <a:pt x="21379" y="2045544"/>
                </a:lnTo>
                <a:lnTo>
                  <a:pt x="20846" y="1998170"/>
                </a:lnTo>
                <a:lnTo>
                  <a:pt x="20524" y="1950817"/>
                </a:lnTo>
                <a:lnTo>
                  <a:pt x="20524" y="1855412"/>
                </a:lnTo>
                <a:lnTo>
                  <a:pt x="20847" y="1807350"/>
                </a:lnTo>
                <a:lnTo>
                  <a:pt x="21381" y="1759295"/>
                </a:lnTo>
                <a:lnTo>
                  <a:pt x="22124" y="1711248"/>
                </a:lnTo>
                <a:lnTo>
                  <a:pt x="23072" y="1663215"/>
                </a:lnTo>
                <a:lnTo>
                  <a:pt x="24220" y="1615199"/>
                </a:lnTo>
                <a:lnTo>
                  <a:pt x="25567" y="1567205"/>
                </a:lnTo>
                <a:lnTo>
                  <a:pt x="27107" y="1519234"/>
                </a:lnTo>
                <a:lnTo>
                  <a:pt x="28836" y="1471293"/>
                </a:lnTo>
                <a:lnTo>
                  <a:pt x="30750" y="1423384"/>
                </a:lnTo>
                <a:lnTo>
                  <a:pt x="32845" y="1375511"/>
                </a:lnTo>
                <a:lnTo>
                  <a:pt x="35116" y="1327678"/>
                </a:lnTo>
                <a:lnTo>
                  <a:pt x="37558" y="1279889"/>
                </a:lnTo>
                <a:lnTo>
                  <a:pt x="40167" y="1232147"/>
                </a:lnTo>
                <a:lnTo>
                  <a:pt x="42937" y="1184457"/>
                </a:lnTo>
                <a:lnTo>
                  <a:pt x="45863" y="1136822"/>
                </a:lnTo>
                <a:lnTo>
                  <a:pt x="48940" y="1089246"/>
                </a:lnTo>
                <a:lnTo>
                  <a:pt x="52163" y="1041734"/>
                </a:lnTo>
                <a:lnTo>
                  <a:pt x="55526" y="994287"/>
                </a:lnTo>
                <a:lnTo>
                  <a:pt x="59024" y="946912"/>
                </a:lnTo>
                <a:lnTo>
                  <a:pt x="60508" y="923232"/>
                </a:lnTo>
                <a:lnTo>
                  <a:pt x="63693" y="875874"/>
                </a:lnTo>
                <a:lnTo>
                  <a:pt x="67168" y="828518"/>
                </a:lnTo>
                <a:lnTo>
                  <a:pt x="70932" y="781163"/>
                </a:lnTo>
                <a:lnTo>
                  <a:pt x="74986" y="733811"/>
                </a:lnTo>
                <a:lnTo>
                  <a:pt x="79330" y="686462"/>
                </a:lnTo>
                <a:lnTo>
                  <a:pt x="83962" y="639117"/>
                </a:lnTo>
                <a:lnTo>
                  <a:pt x="88885" y="591778"/>
                </a:lnTo>
                <a:lnTo>
                  <a:pt x="94097" y="544444"/>
                </a:lnTo>
                <a:lnTo>
                  <a:pt x="99599" y="497117"/>
                </a:lnTo>
                <a:lnTo>
                  <a:pt x="111178" y="402418"/>
                </a:lnTo>
                <a:lnTo>
                  <a:pt x="117087" y="355062"/>
                </a:lnTo>
                <a:lnTo>
                  <a:pt x="123141" y="307707"/>
                </a:lnTo>
                <a:lnTo>
                  <a:pt x="129398" y="260355"/>
                </a:lnTo>
                <a:lnTo>
                  <a:pt x="135916" y="213006"/>
                </a:lnTo>
                <a:lnTo>
                  <a:pt x="142752" y="165661"/>
                </a:lnTo>
                <a:lnTo>
                  <a:pt x="149964" y="118322"/>
                </a:lnTo>
                <a:lnTo>
                  <a:pt x="157611" y="70988"/>
                </a:lnTo>
                <a:lnTo>
                  <a:pt x="165750" y="23661"/>
                </a:lnTo>
                <a:lnTo>
                  <a:pt x="170022"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4" name="bk object 34"/>
          <p:cNvSpPr/>
          <p:nvPr/>
        </p:nvSpPr>
        <p:spPr>
          <a:xfrm>
            <a:off x="1115583" y="6567056"/>
            <a:ext cx="128271" cy="283845"/>
          </a:xfrm>
          <a:custGeom>
            <a:avLst/>
            <a:gdLst/>
            <a:ahLst/>
            <a:cxnLst/>
            <a:rect l="l" t="t" r="r" b="b"/>
            <a:pathLst>
              <a:path w="128269" h="283845">
                <a:moveTo>
                  <a:pt x="0" y="0"/>
                </a:moveTo>
                <a:lnTo>
                  <a:pt x="12668" y="43235"/>
                </a:lnTo>
                <a:lnTo>
                  <a:pt x="26046" y="86373"/>
                </a:lnTo>
                <a:lnTo>
                  <a:pt x="40227" y="129317"/>
                </a:lnTo>
                <a:lnTo>
                  <a:pt x="55302" y="171968"/>
                </a:lnTo>
                <a:lnTo>
                  <a:pt x="71366" y="214231"/>
                </a:lnTo>
                <a:lnTo>
                  <a:pt x="88509" y="256006"/>
                </a:lnTo>
                <a:lnTo>
                  <a:pt x="100584" y="283538"/>
                </a:lnTo>
                <a:lnTo>
                  <a:pt x="128004" y="283538"/>
                </a:lnTo>
                <a:lnTo>
                  <a:pt x="121182" y="269806"/>
                </a:lnTo>
                <a:lnTo>
                  <a:pt x="114424" y="256006"/>
                </a:lnTo>
                <a:lnTo>
                  <a:pt x="94507" y="214231"/>
                </a:lnTo>
                <a:lnTo>
                  <a:pt x="75051" y="171968"/>
                </a:lnTo>
                <a:lnTo>
                  <a:pt x="55965" y="129317"/>
                </a:lnTo>
                <a:lnTo>
                  <a:pt x="37156" y="86373"/>
                </a:lnTo>
                <a:lnTo>
                  <a:pt x="24725" y="5763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5" name="bk object 35"/>
          <p:cNvSpPr/>
          <p:nvPr/>
        </p:nvSpPr>
        <p:spPr>
          <a:xfrm>
            <a:off x="502946" y="4113624"/>
            <a:ext cx="82551" cy="505459"/>
          </a:xfrm>
          <a:custGeom>
            <a:avLst/>
            <a:gdLst/>
            <a:ahLst/>
            <a:cxnLst/>
            <a:rect l="l" t="t" r="r" b="b"/>
            <a:pathLst>
              <a:path w="82550" h="505460">
                <a:moveTo>
                  <a:pt x="1486" y="0"/>
                </a:moveTo>
                <a:lnTo>
                  <a:pt x="306" y="8163"/>
                </a:lnTo>
                <a:lnTo>
                  <a:pt x="0" y="23202"/>
                </a:lnTo>
                <a:lnTo>
                  <a:pt x="845" y="36469"/>
                </a:lnTo>
                <a:lnTo>
                  <a:pt x="3822" y="75881"/>
                </a:lnTo>
                <a:lnTo>
                  <a:pt x="7247" y="114676"/>
                </a:lnTo>
                <a:lnTo>
                  <a:pt x="13228" y="177858"/>
                </a:lnTo>
                <a:lnTo>
                  <a:pt x="14375" y="190260"/>
                </a:lnTo>
                <a:lnTo>
                  <a:pt x="18471" y="239036"/>
                </a:lnTo>
                <a:lnTo>
                  <a:pt x="19356" y="251518"/>
                </a:lnTo>
                <a:lnTo>
                  <a:pt x="22295" y="264418"/>
                </a:lnTo>
                <a:lnTo>
                  <a:pt x="31474" y="302755"/>
                </a:lnTo>
                <a:lnTo>
                  <a:pt x="41046" y="340698"/>
                </a:lnTo>
                <a:lnTo>
                  <a:pt x="57341" y="403583"/>
                </a:lnTo>
                <a:lnTo>
                  <a:pt x="60586" y="416172"/>
                </a:lnTo>
                <a:lnTo>
                  <a:pt x="70161" y="454089"/>
                </a:lnTo>
                <a:lnTo>
                  <a:pt x="79345" y="492383"/>
                </a:lnTo>
                <a:lnTo>
                  <a:pt x="82285" y="505264"/>
                </a:lnTo>
                <a:lnTo>
                  <a:pt x="80141" y="490195"/>
                </a:lnTo>
                <a:lnTo>
                  <a:pt x="74111" y="444977"/>
                </a:lnTo>
                <a:lnTo>
                  <a:pt x="68604" y="399749"/>
                </a:lnTo>
                <a:lnTo>
                  <a:pt x="63524" y="354515"/>
                </a:lnTo>
                <a:lnTo>
                  <a:pt x="57242" y="294205"/>
                </a:lnTo>
                <a:lnTo>
                  <a:pt x="48401" y="203766"/>
                </a:lnTo>
                <a:lnTo>
                  <a:pt x="43562" y="198940"/>
                </a:lnTo>
                <a:lnTo>
                  <a:pt x="38302" y="174469"/>
                </a:lnTo>
                <a:lnTo>
                  <a:pt x="30412" y="137209"/>
                </a:lnTo>
                <a:lnTo>
                  <a:pt x="12006" y="49423"/>
                </a:lnTo>
                <a:lnTo>
                  <a:pt x="6746" y="24569"/>
                </a:lnTo>
                <a:lnTo>
                  <a:pt x="1486"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6" name="bk object 36"/>
          <p:cNvSpPr/>
          <p:nvPr/>
        </p:nvSpPr>
        <p:spPr>
          <a:xfrm>
            <a:off x="969265" y="3146324"/>
            <a:ext cx="1412875" cy="2708275"/>
          </a:xfrm>
          <a:custGeom>
            <a:avLst/>
            <a:gdLst/>
            <a:ahLst/>
            <a:cxnLst/>
            <a:rect l="l" t="t" r="r" b="b"/>
            <a:pathLst>
              <a:path w="1412875" h="2708275">
                <a:moveTo>
                  <a:pt x="1412494" y="0"/>
                </a:moveTo>
                <a:lnTo>
                  <a:pt x="1364408" y="43086"/>
                </a:lnTo>
                <a:lnTo>
                  <a:pt x="1336021" y="68938"/>
                </a:lnTo>
                <a:lnTo>
                  <a:pt x="1299170" y="103407"/>
                </a:lnTo>
                <a:lnTo>
                  <a:pt x="1234655" y="171306"/>
                </a:lnTo>
                <a:lnTo>
                  <a:pt x="1199889" y="208651"/>
                </a:lnTo>
                <a:lnTo>
                  <a:pt x="1183082" y="226390"/>
                </a:lnTo>
                <a:lnTo>
                  <a:pt x="1166525" y="243570"/>
                </a:lnTo>
                <a:lnTo>
                  <a:pt x="1158309" y="251964"/>
                </a:lnTo>
                <a:lnTo>
                  <a:pt x="1150117" y="260237"/>
                </a:lnTo>
                <a:lnTo>
                  <a:pt x="1135366" y="275667"/>
                </a:lnTo>
                <a:lnTo>
                  <a:pt x="1106604" y="306222"/>
                </a:lnTo>
                <a:lnTo>
                  <a:pt x="1078766" y="336432"/>
                </a:lnTo>
                <a:lnTo>
                  <a:pt x="1051775" y="366373"/>
                </a:lnTo>
                <a:lnTo>
                  <a:pt x="1025557" y="396119"/>
                </a:lnTo>
                <a:lnTo>
                  <a:pt x="1000036" y="425743"/>
                </a:lnTo>
                <a:lnTo>
                  <a:pt x="975136" y="455322"/>
                </a:lnTo>
                <a:lnTo>
                  <a:pt x="950783" y="484929"/>
                </a:lnTo>
                <a:lnTo>
                  <a:pt x="926900" y="514640"/>
                </a:lnTo>
                <a:lnTo>
                  <a:pt x="891794" y="559562"/>
                </a:lnTo>
                <a:lnTo>
                  <a:pt x="867363" y="589770"/>
                </a:lnTo>
                <a:lnTo>
                  <a:pt x="843220" y="620121"/>
                </a:lnTo>
                <a:lnTo>
                  <a:pt x="819365" y="650616"/>
                </a:lnTo>
                <a:lnTo>
                  <a:pt x="795798" y="681253"/>
                </a:lnTo>
                <a:lnTo>
                  <a:pt x="772519" y="712033"/>
                </a:lnTo>
                <a:lnTo>
                  <a:pt x="749528" y="742956"/>
                </a:lnTo>
                <a:lnTo>
                  <a:pt x="726825" y="774022"/>
                </a:lnTo>
                <a:lnTo>
                  <a:pt x="704411" y="805230"/>
                </a:lnTo>
                <a:lnTo>
                  <a:pt x="682285" y="836582"/>
                </a:lnTo>
                <a:lnTo>
                  <a:pt x="660447" y="868076"/>
                </a:lnTo>
                <a:lnTo>
                  <a:pt x="638898" y="899714"/>
                </a:lnTo>
                <a:lnTo>
                  <a:pt x="617638" y="931494"/>
                </a:lnTo>
                <a:lnTo>
                  <a:pt x="596667" y="963417"/>
                </a:lnTo>
                <a:lnTo>
                  <a:pt x="575984" y="995483"/>
                </a:lnTo>
                <a:lnTo>
                  <a:pt x="555591" y="1027691"/>
                </a:lnTo>
                <a:lnTo>
                  <a:pt x="515671" y="1092538"/>
                </a:lnTo>
                <a:lnTo>
                  <a:pt x="476909" y="1157955"/>
                </a:lnTo>
                <a:lnTo>
                  <a:pt x="438617" y="1224668"/>
                </a:lnTo>
                <a:lnTo>
                  <a:pt x="419638" y="1258601"/>
                </a:lnTo>
                <a:lnTo>
                  <a:pt x="401028" y="1292677"/>
                </a:lnTo>
                <a:lnTo>
                  <a:pt x="382792" y="1326895"/>
                </a:lnTo>
                <a:lnTo>
                  <a:pt x="364931" y="1361257"/>
                </a:lnTo>
                <a:lnTo>
                  <a:pt x="347451" y="1395761"/>
                </a:lnTo>
                <a:lnTo>
                  <a:pt x="330354" y="1430408"/>
                </a:lnTo>
                <a:lnTo>
                  <a:pt x="313645" y="1465199"/>
                </a:lnTo>
                <a:lnTo>
                  <a:pt x="297326" y="1500131"/>
                </a:lnTo>
                <a:lnTo>
                  <a:pt x="281401" y="1535207"/>
                </a:lnTo>
                <a:lnTo>
                  <a:pt x="265875" y="1570426"/>
                </a:lnTo>
                <a:lnTo>
                  <a:pt x="250749" y="1605788"/>
                </a:lnTo>
                <a:lnTo>
                  <a:pt x="236029" y="1641292"/>
                </a:lnTo>
                <a:lnTo>
                  <a:pt x="221717" y="1676939"/>
                </a:lnTo>
                <a:lnTo>
                  <a:pt x="207818" y="1712729"/>
                </a:lnTo>
                <a:lnTo>
                  <a:pt x="194334" y="1748663"/>
                </a:lnTo>
                <a:lnTo>
                  <a:pt x="181269" y="1784738"/>
                </a:lnTo>
                <a:lnTo>
                  <a:pt x="168628" y="1820957"/>
                </a:lnTo>
                <a:lnTo>
                  <a:pt x="156412" y="1857319"/>
                </a:lnTo>
                <a:lnTo>
                  <a:pt x="144627" y="1893824"/>
                </a:lnTo>
                <a:lnTo>
                  <a:pt x="132587" y="1929095"/>
                </a:lnTo>
                <a:lnTo>
                  <a:pt x="110026" y="2000235"/>
                </a:lnTo>
                <a:lnTo>
                  <a:pt x="89489" y="2072100"/>
                </a:lnTo>
                <a:lnTo>
                  <a:pt x="70977" y="2144606"/>
                </a:lnTo>
                <a:lnTo>
                  <a:pt x="54490" y="2217666"/>
                </a:lnTo>
                <a:lnTo>
                  <a:pt x="40027" y="2291197"/>
                </a:lnTo>
                <a:lnTo>
                  <a:pt x="27589" y="2365112"/>
                </a:lnTo>
                <a:lnTo>
                  <a:pt x="17175" y="2439326"/>
                </a:lnTo>
                <a:lnTo>
                  <a:pt x="8787" y="2513754"/>
                </a:lnTo>
                <a:lnTo>
                  <a:pt x="2422" y="2588310"/>
                </a:lnTo>
                <a:lnTo>
                  <a:pt x="0" y="2625610"/>
                </a:lnTo>
                <a:lnTo>
                  <a:pt x="5448" y="2636899"/>
                </a:lnTo>
                <a:lnTo>
                  <a:pt x="10465" y="2648252"/>
                </a:lnTo>
                <a:lnTo>
                  <a:pt x="27514" y="2695605"/>
                </a:lnTo>
                <a:lnTo>
                  <a:pt x="31348" y="2708251"/>
                </a:lnTo>
                <a:lnTo>
                  <a:pt x="32549" y="2697992"/>
                </a:lnTo>
                <a:lnTo>
                  <a:pt x="34607" y="2673177"/>
                </a:lnTo>
                <a:lnTo>
                  <a:pt x="36145" y="2659394"/>
                </a:lnTo>
                <a:lnTo>
                  <a:pt x="38474" y="2645212"/>
                </a:lnTo>
                <a:lnTo>
                  <a:pt x="38569" y="2644736"/>
                </a:lnTo>
                <a:lnTo>
                  <a:pt x="39615" y="2607408"/>
                </a:lnTo>
                <a:lnTo>
                  <a:pt x="43616" y="2532574"/>
                </a:lnTo>
                <a:lnTo>
                  <a:pt x="50090" y="2457578"/>
                </a:lnTo>
                <a:lnTo>
                  <a:pt x="58951" y="2382506"/>
                </a:lnTo>
                <a:lnTo>
                  <a:pt x="70112" y="2307445"/>
                </a:lnTo>
                <a:lnTo>
                  <a:pt x="83486" y="2232480"/>
                </a:lnTo>
                <a:lnTo>
                  <a:pt x="90976" y="2195061"/>
                </a:lnTo>
                <a:lnTo>
                  <a:pt x="98987" y="2157698"/>
                </a:lnTo>
                <a:lnTo>
                  <a:pt x="107508" y="2120403"/>
                </a:lnTo>
                <a:lnTo>
                  <a:pt x="116527" y="2083186"/>
                </a:lnTo>
                <a:lnTo>
                  <a:pt x="126035" y="2046058"/>
                </a:lnTo>
                <a:lnTo>
                  <a:pt x="136020" y="2009029"/>
                </a:lnTo>
                <a:lnTo>
                  <a:pt x="146472" y="1972111"/>
                </a:lnTo>
                <a:lnTo>
                  <a:pt x="157380" y="1935314"/>
                </a:lnTo>
                <a:lnTo>
                  <a:pt x="168732" y="1898650"/>
                </a:lnTo>
                <a:lnTo>
                  <a:pt x="192728" y="1827062"/>
                </a:lnTo>
                <a:lnTo>
                  <a:pt x="218403" y="1755820"/>
                </a:lnTo>
                <a:lnTo>
                  <a:pt x="245697" y="1684983"/>
                </a:lnTo>
                <a:lnTo>
                  <a:pt x="274554" y="1614606"/>
                </a:lnTo>
                <a:lnTo>
                  <a:pt x="304915" y="1544748"/>
                </a:lnTo>
                <a:lnTo>
                  <a:pt x="320642" y="1510031"/>
                </a:lnTo>
                <a:lnTo>
                  <a:pt x="336723" y="1475465"/>
                </a:lnTo>
                <a:lnTo>
                  <a:pt x="353152" y="1441057"/>
                </a:lnTo>
                <a:lnTo>
                  <a:pt x="369920" y="1406815"/>
                </a:lnTo>
                <a:lnTo>
                  <a:pt x="387021" y="1372744"/>
                </a:lnTo>
                <a:lnTo>
                  <a:pt x="404448" y="1338854"/>
                </a:lnTo>
                <a:lnTo>
                  <a:pt x="440249" y="1271640"/>
                </a:lnTo>
                <a:lnTo>
                  <a:pt x="477266" y="1205229"/>
                </a:lnTo>
                <a:lnTo>
                  <a:pt x="495524" y="1171618"/>
                </a:lnTo>
                <a:lnTo>
                  <a:pt x="514137" y="1138218"/>
                </a:lnTo>
                <a:lnTo>
                  <a:pt x="533097" y="1105026"/>
                </a:lnTo>
                <a:lnTo>
                  <a:pt x="552397" y="1072039"/>
                </a:lnTo>
                <a:lnTo>
                  <a:pt x="572029" y="1039252"/>
                </a:lnTo>
                <a:lnTo>
                  <a:pt x="591987" y="1006663"/>
                </a:lnTo>
                <a:lnTo>
                  <a:pt x="612263" y="974267"/>
                </a:lnTo>
                <a:lnTo>
                  <a:pt x="632850" y="942061"/>
                </a:lnTo>
                <a:lnTo>
                  <a:pt x="653739" y="910041"/>
                </a:lnTo>
                <a:lnTo>
                  <a:pt x="674925" y="878204"/>
                </a:lnTo>
                <a:lnTo>
                  <a:pt x="696399" y="846547"/>
                </a:lnTo>
                <a:lnTo>
                  <a:pt x="718155" y="815064"/>
                </a:lnTo>
                <a:lnTo>
                  <a:pt x="740185" y="783754"/>
                </a:lnTo>
                <a:lnTo>
                  <a:pt x="762481" y="752611"/>
                </a:lnTo>
                <a:lnTo>
                  <a:pt x="785036" y="721633"/>
                </a:lnTo>
                <a:lnTo>
                  <a:pt x="807843" y="690817"/>
                </a:lnTo>
                <a:lnTo>
                  <a:pt x="830895" y="660157"/>
                </a:lnTo>
                <a:lnTo>
                  <a:pt x="854185" y="629651"/>
                </a:lnTo>
                <a:lnTo>
                  <a:pt x="877704" y="599296"/>
                </a:lnTo>
                <a:lnTo>
                  <a:pt x="901446" y="569087"/>
                </a:lnTo>
                <a:lnTo>
                  <a:pt x="924751" y="538993"/>
                </a:lnTo>
                <a:lnTo>
                  <a:pt x="948340" y="508950"/>
                </a:lnTo>
                <a:lnTo>
                  <a:pt x="972212" y="479016"/>
                </a:lnTo>
                <a:lnTo>
                  <a:pt x="996368" y="449247"/>
                </a:lnTo>
                <a:lnTo>
                  <a:pt x="1020810" y="419703"/>
                </a:lnTo>
                <a:lnTo>
                  <a:pt x="1045537" y="390440"/>
                </a:lnTo>
                <a:lnTo>
                  <a:pt x="1070550" y="361517"/>
                </a:lnTo>
                <a:lnTo>
                  <a:pt x="1095851" y="332992"/>
                </a:lnTo>
                <a:lnTo>
                  <a:pt x="1134424" y="290992"/>
                </a:lnTo>
                <a:lnTo>
                  <a:pt x="1147318" y="277367"/>
                </a:lnTo>
                <a:lnTo>
                  <a:pt x="1275372" y="136322"/>
                </a:lnTo>
                <a:lnTo>
                  <a:pt x="1320190" y="91855"/>
                </a:lnTo>
                <a:lnTo>
                  <a:pt x="1347648" y="65041"/>
                </a:lnTo>
                <a:lnTo>
                  <a:pt x="1384700" y="29795"/>
                </a:lnTo>
                <a:lnTo>
                  <a:pt x="1412681" y="4153"/>
                </a:lnTo>
                <a:lnTo>
                  <a:pt x="14124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7" name="bk object 37"/>
          <p:cNvSpPr/>
          <p:nvPr/>
        </p:nvSpPr>
        <p:spPr>
          <a:xfrm>
            <a:off x="1069863" y="6603644"/>
            <a:ext cx="128271" cy="247015"/>
          </a:xfrm>
          <a:custGeom>
            <a:avLst/>
            <a:gdLst/>
            <a:ahLst/>
            <a:cxnLst/>
            <a:rect l="l" t="t" r="r" b="b"/>
            <a:pathLst>
              <a:path w="128269" h="247015">
                <a:moveTo>
                  <a:pt x="0" y="0"/>
                </a:moveTo>
                <a:lnTo>
                  <a:pt x="12177" y="37725"/>
                </a:lnTo>
                <a:lnTo>
                  <a:pt x="25530" y="75357"/>
                </a:lnTo>
                <a:lnTo>
                  <a:pt x="39851" y="112799"/>
                </a:lnTo>
                <a:lnTo>
                  <a:pt x="54932" y="149959"/>
                </a:lnTo>
                <a:lnTo>
                  <a:pt x="70567" y="186741"/>
                </a:lnTo>
                <a:lnTo>
                  <a:pt x="86549" y="223051"/>
                </a:lnTo>
                <a:lnTo>
                  <a:pt x="97294" y="246949"/>
                </a:lnTo>
                <a:lnTo>
                  <a:pt x="127856" y="246949"/>
                </a:lnTo>
                <a:lnTo>
                  <a:pt x="121003" y="235033"/>
                </a:lnTo>
                <a:lnTo>
                  <a:pt x="114221" y="223051"/>
                </a:lnTo>
                <a:lnTo>
                  <a:pt x="94264" y="186741"/>
                </a:lnTo>
                <a:lnTo>
                  <a:pt x="74809" y="149959"/>
                </a:lnTo>
                <a:lnTo>
                  <a:pt x="55756" y="112799"/>
                </a:lnTo>
                <a:lnTo>
                  <a:pt x="37004" y="75357"/>
                </a:lnTo>
                <a:lnTo>
                  <a:pt x="24620" y="50284"/>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8" name="bk object 38"/>
          <p:cNvSpPr/>
          <p:nvPr/>
        </p:nvSpPr>
        <p:spPr>
          <a:xfrm>
            <a:off x="969263" y="5899379"/>
            <a:ext cx="144780" cy="664845"/>
          </a:xfrm>
          <a:custGeom>
            <a:avLst/>
            <a:gdLst/>
            <a:ahLst/>
            <a:cxnLst/>
            <a:rect l="l" t="t" r="r" b="b"/>
            <a:pathLst>
              <a:path w="144780" h="664845">
                <a:moveTo>
                  <a:pt x="0" y="0"/>
                </a:moveTo>
                <a:lnTo>
                  <a:pt x="311" y="42824"/>
                </a:lnTo>
                <a:lnTo>
                  <a:pt x="1250" y="85199"/>
                </a:lnTo>
                <a:lnTo>
                  <a:pt x="2859" y="127728"/>
                </a:lnTo>
                <a:lnTo>
                  <a:pt x="5164" y="170171"/>
                </a:lnTo>
                <a:lnTo>
                  <a:pt x="8196" y="212501"/>
                </a:lnTo>
                <a:lnTo>
                  <a:pt x="11985" y="254688"/>
                </a:lnTo>
                <a:lnTo>
                  <a:pt x="16561" y="296705"/>
                </a:lnTo>
                <a:lnTo>
                  <a:pt x="21955" y="338523"/>
                </a:lnTo>
                <a:lnTo>
                  <a:pt x="28197" y="380114"/>
                </a:lnTo>
                <a:lnTo>
                  <a:pt x="35318" y="421449"/>
                </a:lnTo>
                <a:lnTo>
                  <a:pt x="40556" y="432848"/>
                </a:lnTo>
                <a:lnTo>
                  <a:pt x="45599" y="444431"/>
                </a:lnTo>
                <a:lnTo>
                  <a:pt x="50489" y="456158"/>
                </a:lnTo>
                <a:lnTo>
                  <a:pt x="55268" y="467989"/>
                </a:lnTo>
                <a:lnTo>
                  <a:pt x="59977" y="479886"/>
                </a:lnTo>
                <a:lnTo>
                  <a:pt x="69355" y="503718"/>
                </a:lnTo>
                <a:lnTo>
                  <a:pt x="74107" y="515576"/>
                </a:lnTo>
                <a:lnTo>
                  <a:pt x="78957" y="527341"/>
                </a:lnTo>
                <a:lnTo>
                  <a:pt x="83947" y="538976"/>
                </a:lnTo>
                <a:lnTo>
                  <a:pt x="89119" y="550441"/>
                </a:lnTo>
                <a:lnTo>
                  <a:pt x="95325" y="562458"/>
                </a:lnTo>
                <a:lnTo>
                  <a:pt x="101214" y="574289"/>
                </a:lnTo>
                <a:lnTo>
                  <a:pt x="106851" y="585955"/>
                </a:lnTo>
                <a:lnTo>
                  <a:pt x="112300" y="597477"/>
                </a:lnTo>
                <a:lnTo>
                  <a:pt x="122899" y="620164"/>
                </a:lnTo>
                <a:lnTo>
                  <a:pt x="128178" y="631370"/>
                </a:lnTo>
                <a:lnTo>
                  <a:pt x="133531" y="642512"/>
                </a:lnTo>
                <a:lnTo>
                  <a:pt x="139111" y="653781"/>
                </a:lnTo>
                <a:lnTo>
                  <a:pt x="144718" y="664680"/>
                </a:lnTo>
                <a:lnTo>
                  <a:pt x="141172" y="653608"/>
                </a:lnTo>
                <a:lnTo>
                  <a:pt x="136968" y="640748"/>
                </a:lnTo>
                <a:lnTo>
                  <a:pt x="128725" y="614220"/>
                </a:lnTo>
                <a:lnTo>
                  <a:pt x="113390" y="561029"/>
                </a:lnTo>
                <a:lnTo>
                  <a:pt x="99562" y="507672"/>
                </a:lnTo>
                <a:lnTo>
                  <a:pt x="87205" y="454170"/>
                </a:lnTo>
                <a:lnTo>
                  <a:pt x="76285" y="400540"/>
                </a:lnTo>
                <a:lnTo>
                  <a:pt x="66767" y="346803"/>
                </a:lnTo>
                <a:lnTo>
                  <a:pt x="58617" y="292978"/>
                </a:lnTo>
                <a:lnTo>
                  <a:pt x="51799" y="239084"/>
                </a:lnTo>
                <a:lnTo>
                  <a:pt x="46280" y="185142"/>
                </a:lnTo>
                <a:lnTo>
                  <a:pt x="42025" y="131169"/>
                </a:lnTo>
                <a:lnTo>
                  <a:pt x="40360" y="104178"/>
                </a:lnTo>
                <a:lnTo>
                  <a:pt x="36256" y="91883"/>
                </a:lnTo>
                <a:lnTo>
                  <a:pt x="31297" y="80387"/>
                </a:lnTo>
                <a:lnTo>
                  <a:pt x="26196" y="69024"/>
                </a:lnTo>
                <a:lnTo>
                  <a:pt x="21666" y="57128"/>
                </a:lnTo>
                <a:lnTo>
                  <a:pt x="15150" y="42613"/>
                </a:lnTo>
                <a:lnTo>
                  <a:pt x="10142" y="29812"/>
                </a:lnTo>
                <a:lnTo>
                  <a:pt x="6042" y="18073"/>
                </a:lnTo>
                <a:lnTo>
                  <a:pt x="2580" y="759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9" name="bk object 39"/>
          <p:cNvSpPr/>
          <p:nvPr/>
        </p:nvSpPr>
        <p:spPr>
          <a:xfrm>
            <a:off x="969263" y="5776074"/>
            <a:ext cx="45720" cy="223520"/>
          </a:xfrm>
          <a:custGeom>
            <a:avLst/>
            <a:gdLst/>
            <a:ahLst/>
            <a:cxnLst/>
            <a:rect l="l" t="t" r="r" b="b"/>
            <a:pathLst>
              <a:path w="45719" h="223520">
                <a:moveTo>
                  <a:pt x="0" y="0"/>
                </a:moveTo>
                <a:lnTo>
                  <a:pt x="0" y="119087"/>
                </a:lnTo>
                <a:lnTo>
                  <a:pt x="3871" y="129264"/>
                </a:lnTo>
                <a:lnTo>
                  <a:pt x="8118" y="140539"/>
                </a:lnTo>
                <a:lnTo>
                  <a:pt x="13117" y="152598"/>
                </a:lnTo>
                <a:lnTo>
                  <a:pt x="19244" y="165126"/>
                </a:lnTo>
                <a:lnTo>
                  <a:pt x="24945" y="178975"/>
                </a:lnTo>
                <a:lnTo>
                  <a:pt x="30775" y="190964"/>
                </a:lnTo>
                <a:lnTo>
                  <a:pt x="36378" y="201820"/>
                </a:lnTo>
                <a:lnTo>
                  <a:pt x="41393" y="212272"/>
                </a:lnTo>
                <a:lnTo>
                  <a:pt x="45463" y="223048"/>
                </a:lnTo>
                <a:lnTo>
                  <a:pt x="44085" y="210056"/>
                </a:lnTo>
                <a:lnTo>
                  <a:pt x="42961" y="197048"/>
                </a:lnTo>
                <a:lnTo>
                  <a:pt x="40854" y="158188"/>
                </a:lnTo>
                <a:lnTo>
                  <a:pt x="40097" y="119087"/>
                </a:lnTo>
                <a:lnTo>
                  <a:pt x="40007" y="95569"/>
                </a:lnTo>
                <a:lnTo>
                  <a:pt x="35965" y="80923"/>
                </a:lnTo>
                <a:lnTo>
                  <a:pt x="23284" y="42821"/>
                </a:lnTo>
                <a:lnTo>
                  <a:pt x="2995" y="33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0" name="bk object 40"/>
          <p:cNvSpPr/>
          <p:nvPr/>
        </p:nvSpPr>
        <p:spPr>
          <a:xfrm>
            <a:off x="1007457" y="6323750"/>
            <a:ext cx="208915" cy="527050"/>
          </a:xfrm>
          <a:custGeom>
            <a:avLst/>
            <a:gdLst/>
            <a:ahLst/>
            <a:cxnLst/>
            <a:rect l="l" t="t" r="r" b="b"/>
            <a:pathLst>
              <a:path w="208915" h="527050">
                <a:moveTo>
                  <a:pt x="0" y="0"/>
                </a:moveTo>
                <a:lnTo>
                  <a:pt x="9038" y="48034"/>
                </a:lnTo>
                <a:lnTo>
                  <a:pt x="19472" y="97628"/>
                </a:lnTo>
                <a:lnTo>
                  <a:pt x="27983" y="135369"/>
                </a:lnTo>
                <a:lnTo>
                  <a:pt x="36901" y="173207"/>
                </a:lnTo>
                <a:lnTo>
                  <a:pt x="49145" y="223231"/>
                </a:lnTo>
                <a:lnTo>
                  <a:pt x="61267" y="261376"/>
                </a:lnTo>
                <a:lnTo>
                  <a:pt x="82188" y="311205"/>
                </a:lnTo>
                <a:lnTo>
                  <a:pt x="99657" y="350251"/>
                </a:lnTo>
                <a:lnTo>
                  <a:pt x="117268" y="388947"/>
                </a:lnTo>
                <a:lnTo>
                  <a:pt x="135128" y="427230"/>
                </a:lnTo>
                <a:lnTo>
                  <a:pt x="153346" y="465037"/>
                </a:lnTo>
                <a:lnTo>
                  <a:pt x="172028" y="502304"/>
                </a:lnTo>
                <a:lnTo>
                  <a:pt x="184795" y="526818"/>
                </a:lnTo>
                <a:lnTo>
                  <a:pt x="208696" y="526818"/>
                </a:lnTo>
                <a:lnTo>
                  <a:pt x="202315" y="513162"/>
                </a:lnTo>
                <a:lnTo>
                  <a:pt x="196074" y="499438"/>
                </a:lnTo>
                <a:lnTo>
                  <a:pt x="178151" y="457894"/>
                </a:lnTo>
                <a:lnTo>
                  <a:pt x="161358" y="415867"/>
                </a:lnTo>
                <a:lnTo>
                  <a:pt x="145596" y="373452"/>
                </a:lnTo>
                <a:lnTo>
                  <a:pt x="130771" y="330747"/>
                </a:lnTo>
                <a:lnTo>
                  <a:pt x="116784" y="287849"/>
                </a:lnTo>
                <a:lnTo>
                  <a:pt x="103540" y="244854"/>
                </a:lnTo>
                <a:lnTo>
                  <a:pt x="97904" y="233308"/>
                </a:lnTo>
                <a:lnTo>
                  <a:pt x="92499" y="221763"/>
                </a:lnTo>
                <a:lnTo>
                  <a:pt x="87267" y="210218"/>
                </a:lnTo>
                <a:lnTo>
                  <a:pt x="82150" y="198674"/>
                </a:lnTo>
                <a:lnTo>
                  <a:pt x="72026" y="175585"/>
                </a:lnTo>
                <a:lnTo>
                  <a:pt x="66903" y="164040"/>
                </a:lnTo>
                <a:lnTo>
                  <a:pt x="61661" y="152496"/>
                </a:lnTo>
                <a:lnTo>
                  <a:pt x="56243" y="140950"/>
                </a:lnTo>
                <a:lnTo>
                  <a:pt x="50962" y="130148"/>
                </a:lnTo>
                <a:lnTo>
                  <a:pt x="46002" y="118644"/>
                </a:lnTo>
                <a:lnTo>
                  <a:pt x="27604" y="71183"/>
                </a:lnTo>
                <a:lnTo>
                  <a:pt x="18719" y="47138"/>
                </a:lnTo>
                <a:lnTo>
                  <a:pt x="14216" y="35176"/>
                </a:lnTo>
                <a:lnTo>
                  <a:pt x="9622" y="23305"/>
                </a:lnTo>
                <a:lnTo>
                  <a:pt x="4896" y="11567"/>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1" name="bk object 41"/>
          <p:cNvSpPr/>
          <p:nvPr/>
        </p:nvSpPr>
        <p:spPr>
          <a:xfrm>
            <a:off x="0" y="0"/>
            <a:ext cx="182880" cy="6858000"/>
          </a:xfrm>
          <a:custGeom>
            <a:avLst/>
            <a:gdLst/>
            <a:ahLst/>
            <a:cxnLst/>
            <a:rect l="l" t="t" r="r" b="b"/>
            <a:pathLst>
              <a:path w="182880" h="6858000">
                <a:moveTo>
                  <a:pt x="0" y="6858062"/>
                </a:moveTo>
                <a:lnTo>
                  <a:pt x="182880" y="6858062"/>
                </a:lnTo>
                <a:lnTo>
                  <a:pt x="182880" y="62"/>
                </a:lnTo>
                <a:lnTo>
                  <a:pt x="0" y="62"/>
                </a:lnTo>
                <a:lnTo>
                  <a:pt x="0" y="6858062"/>
                </a:lnTo>
              </a:path>
            </a:pathLst>
          </a:custGeom>
          <a:solidFill>
            <a:srgbClr val="2D5269"/>
          </a:solidFill>
        </p:spPr>
        <p:txBody>
          <a:bodyPr wrap="square" lIns="0" tIns="0" rIns="0" bIns="0" rtlCol="0"/>
          <a:lstStyle/>
          <a:p>
            <a:pPr defTabSz="914400"/>
            <a:endParaRPr>
              <a:solidFill>
                <a:prstClr val="black"/>
              </a:solidFill>
            </a:endParaRPr>
          </a:p>
        </p:txBody>
      </p:sp>
      <p:sp>
        <p:nvSpPr>
          <p:cNvPr id="2" name="Holder 2"/>
          <p:cNvSpPr>
            <a:spLocks noGrp="1"/>
          </p:cNvSpPr>
          <p:nvPr>
            <p:ph type="title"/>
          </p:nvPr>
        </p:nvSpPr>
        <p:spPr>
          <a:xfrm>
            <a:off x="615077" y="746421"/>
            <a:ext cx="10961879" cy="553998"/>
          </a:xfrm>
          <a:prstGeom prst="rect">
            <a:avLst/>
          </a:prstGeom>
        </p:spPr>
        <p:txBody>
          <a:bodyPr wrap="square" lIns="0" tIns="0" rIns="0" bIns="0">
            <a:spAutoFit/>
          </a:bodyPr>
          <a:lstStyle>
            <a:lvl1pPr>
              <a:defRPr sz="3600" b="0" i="0">
                <a:solidFill>
                  <a:srgbClr val="178DBA"/>
                </a:solidFill>
                <a:latin typeface="Century Gothic"/>
                <a:cs typeface="Century Gothic"/>
              </a:defRPr>
            </a:lvl1pPr>
          </a:lstStyle>
          <a:p>
            <a:endParaRPr/>
          </a:p>
        </p:txBody>
      </p:sp>
      <p:sp>
        <p:nvSpPr>
          <p:cNvPr id="3" name="Holder 3"/>
          <p:cNvSpPr>
            <a:spLocks noGrp="1"/>
          </p:cNvSpPr>
          <p:nvPr>
            <p:ph type="body" idx="1"/>
          </p:nvPr>
        </p:nvSpPr>
        <p:spPr>
          <a:xfrm>
            <a:off x="897891" y="1562881"/>
            <a:ext cx="10396220" cy="307777"/>
          </a:xfrm>
          <a:prstGeom prst="rect">
            <a:avLst/>
          </a:prstGeom>
        </p:spPr>
        <p:txBody>
          <a:bodyPr wrap="square" lIns="0" tIns="0" rIns="0" bIns="0">
            <a:spAutoFit/>
          </a:bodyPr>
          <a:lstStyle>
            <a:lvl1pPr>
              <a:defRPr sz="2000" b="1" i="0">
                <a:solidFill>
                  <a:srgbClr val="FF0000"/>
                </a:solidFill>
                <a:latin typeface="Century Gothic"/>
                <a:cs typeface="Century Gothic"/>
              </a:defRPr>
            </a:lvl1pPr>
          </a:lstStyle>
          <a:p>
            <a:endParaRPr/>
          </a:p>
        </p:txBody>
      </p:sp>
      <p:sp>
        <p:nvSpPr>
          <p:cNvPr id="4" name="Holder 4"/>
          <p:cNvSpPr>
            <a:spLocks noGrp="1"/>
          </p:cNvSpPr>
          <p:nvPr>
            <p:ph type="ftr" sz="quarter" idx="5"/>
          </p:nvPr>
        </p:nvSpPr>
        <p:spPr>
          <a:xfrm>
            <a:off x="4145298" y="6377965"/>
            <a:ext cx="3901439" cy="276999"/>
          </a:xfrm>
          <a:prstGeom prst="rect">
            <a:avLst/>
          </a:prstGeom>
        </p:spPr>
        <p:txBody>
          <a:bodyPr wrap="square" lIns="0" tIns="0" rIns="0" bIns="0">
            <a:spAutoFit/>
          </a:bodyPr>
          <a:lstStyle>
            <a:lvl1pPr algn="ctr">
              <a:defRPr>
                <a:solidFill>
                  <a:schemeClr val="tx1">
                    <a:tint val="75000"/>
                  </a:schemeClr>
                </a:solidFill>
              </a:defRPr>
            </a:lvl1pPr>
          </a:lstStyle>
          <a:p>
            <a:pPr defTabSz="914400"/>
            <a:endParaRPr>
              <a:solidFill>
                <a:prstClr val="black">
                  <a:tint val="75000"/>
                </a:prstClr>
              </a:solidFill>
            </a:endParaRPr>
          </a:p>
        </p:txBody>
      </p:sp>
      <p:sp>
        <p:nvSpPr>
          <p:cNvPr id="5" name="Holder 5"/>
          <p:cNvSpPr>
            <a:spLocks noGrp="1"/>
          </p:cNvSpPr>
          <p:nvPr>
            <p:ph type="dt" sz="half" idx="6"/>
          </p:nvPr>
        </p:nvSpPr>
        <p:spPr>
          <a:xfrm>
            <a:off x="609600" y="6377965"/>
            <a:ext cx="2804160" cy="276999"/>
          </a:xfrm>
          <a:prstGeom prst="rect">
            <a:avLst/>
          </a:prstGeom>
        </p:spPr>
        <p:txBody>
          <a:bodyPr wrap="square" lIns="0" tIns="0" rIns="0" bIns="0">
            <a:spAutoFit/>
          </a:bodyPr>
          <a:lstStyle>
            <a:lvl1pPr algn="l">
              <a:defRPr>
                <a:solidFill>
                  <a:schemeClr val="tx1">
                    <a:tint val="75000"/>
                  </a:schemeClr>
                </a:solidFill>
              </a:defRPr>
            </a:lvl1pPr>
          </a:lstStyle>
          <a:p>
            <a:pPr defTabSz="914400"/>
            <a:fld id="{1D8BD707-D9CF-40AE-B4C6-C98DA3205C09}" type="datetimeFigureOut">
              <a:rPr lang="en-US">
                <a:solidFill>
                  <a:prstClr val="black">
                    <a:tint val="75000"/>
                  </a:prstClr>
                </a:solidFill>
              </a:rPr>
              <a:pPr defTabSz="914400"/>
              <a:t>2/1/2023</a:t>
            </a:fld>
            <a:endParaRPr lang="en-US">
              <a:solidFill>
                <a:prstClr val="black">
                  <a:tint val="75000"/>
                </a:prstClr>
              </a:solidFill>
            </a:endParaRPr>
          </a:p>
        </p:txBody>
      </p:sp>
      <p:sp>
        <p:nvSpPr>
          <p:cNvPr id="6" name="Holder 6"/>
          <p:cNvSpPr>
            <a:spLocks noGrp="1"/>
          </p:cNvSpPr>
          <p:nvPr>
            <p:ph type="sldNum" sz="quarter" idx="7"/>
          </p:nvPr>
        </p:nvSpPr>
        <p:spPr>
          <a:xfrm>
            <a:off x="8778240" y="6377965"/>
            <a:ext cx="2804160" cy="276999"/>
          </a:xfrm>
          <a:prstGeom prst="rect">
            <a:avLst/>
          </a:prstGeom>
        </p:spPr>
        <p:txBody>
          <a:bodyPr wrap="square" lIns="0" tIns="0" rIns="0" bIns="0">
            <a:spAutoFit/>
          </a:bodyPr>
          <a:lstStyle>
            <a:lvl1pPr algn="r">
              <a:defRPr>
                <a:solidFill>
                  <a:schemeClr val="tx1">
                    <a:tint val="75000"/>
                  </a:schemeClr>
                </a:solidFill>
              </a:defRPr>
            </a:lvl1pPr>
          </a:lstStyle>
          <a:p>
            <a:pPr defTabSz="914400"/>
            <a:fld id="{B6F15528-21DE-4FAA-801E-634DDDAF4B2B}" type="slidenum">
              <a:rPr>
                <a:solidFill>
                  <a:prstClr val="black">
                    <a:tint val="75000"/>
                  </a:prstClr>
                </a:solidFill>
              </a:rPr>
              <a:pPr defTabSz="914400"/>
              <a:t>‹#›</a:t>
            </a:fld>
            <a:endParaRPr>
              <a:solidFill>
                <a:prstClr val="black">
                  <a:tint val="75000"/>
                </a:prstClr>
              </a:solidFill>
            </a:endParaRPr>
          </a:p>
        </p:txBody>
      </p:sp>
    </p:spTree>
    <p:extLst>
      <p:ext uri="{BB962C8B-B14F-4D97-AF65-F5344CB8AC3E}">
        <p14:creationId xmlns:p14="http://schemas.microsoft.com/office/powerpoint/2010/main" val="1057164850"/>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7606115" y="5956383"/>
            <a:ext cx="2844799" cy="365125"/>
          </a:xfrm>
          <a:prstGeom prst="rect">
            <a:avLst/>
          </a:prstGeom>
        </p:spPr>
        <p:txBody>
          <a:bodyPr vert="horz" lIns="91440" tIns="45720" rIns="91440" bIns="45720" rtlCol="0" anchor="ctr"/>
          <a:lstStyle>
            <a:lvl1pPr algn="r">
              <a:defRPr sz="900">
                <a:solidFill>
                  <a:schemeClr val="accent2"/>
                </a:solidFill>
              </a:defRPr>
            </a:lvl1p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3"/>
          </p:nvPr>
        </p:nvSpPr>
        <p:spPr>
          <a:xfrm>
            <a:off x="581193" y="5952057"/>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solidFill>
                <a:srgbClr val="903163"/>
              </a:solidFill>
            </a:endParaRPr>
          </a:p>
        </p:txBody>
      </p:sp>
      <p:sp>
        <p:nvSpPr>
          <p:cNvPr id="6" name="Slide Number Placeholder 5"/>
          <p:cNvSpPr>
            <a:spLocks noGrp="1"/>
          </p:cNvSpPr>
          <p:nvPr>
            <p:ph type="sldNum" sz="quarter" idx="4"/>
          </p:nvPr>
        </p:nvSpPr>
        <p:spPr>
          <a:xfrm>
            <a:off x="10558463" y="5956383"/>
            <a:ext cx="1052511" cy="365125"/>
          </a:xfrm>
          <a:prstGeom prst="rect">
            <a:avLst/>
          </a:prstGeom>
        </p:spPr>
        <p:txBody>
          <a:bodyPr vert="horz" lIns="91440" tIns="45720" rIns="91440" bIns="45720" rtlCol="0" anchor="ctr"/>
          <a:lstStyle>
            <a:lvl1pPr algn="r">
              <a:defRPr sz="900">
                <a:solidFill>
                  <a:schemeClr val="accent2"/>
                </a:solidFill>
              </a:defRPr>
            </a:lvl1pPr>
          </a:lstStyle>
          <a:p>
            <a:fld id="{1DC3D4E3-EAF6-4A72-8C1F-FDA0502512FB}" type="slidenum">
              <a:rPr lang="tr-TR" smtClean="0">
                <a:solidFill>
                  <a:srgbClr val="903163"/>
                </a:solidFill>
              </a:rPr>
              <a:pPr/>
              <a:t>‹#›</a:t>
            </a:fld>
            <a:endParaRPr lang="tr-TR">
              <a:solidFill>
                <a:srgbClr val="903163"/>
              </a:solidFill>
            </a:endParaRPr>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0818222"/>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8 Dikdörtgen"/>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8" name="7 Yuvarlatılmış Dikdörtgen"/>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2" name="21 Başlık Yer Tutucusu"/>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dirty="0" smtClean="0"/>
              <a:t>Asıl başlık stili için tıklatın</a:t>
            </a:r>
            <a:endParaRPr kumimoji="0" lang="en-US" dirty="0"/>
          </a:p>
        </p:txBody>
      </p:sp>
      <p:sp>
        <p:nvSpPr>
          <p:cNvPr id="13" name="12 Metin Yer Tutucusu"/>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dirty="0" smtClean="0"/>
              <a:t>Asıl metin stillerini düzenlemek için tıklatın</a:t>
            </a:r>
          </a:p>
          <a:p>
            <a:pPr lvl="1" eaLnBrk="1" latinLnBrk="0" hangingPunct="1"/>
            <a:r>
              <a:rPr kumimoji="0" lang="tr-TR" dirty="0" smtClean="0"/>
              <a:t>İkinci düzey</a:t>
            </a:r>
          </a:p>
          <a:p>
            <a:pPr lvl="2" eaLnBrk="1" latinLnBrk="0" hangingPunct="1"/>
            <a:r>
              <a:rPr kumimoji="0" lang="tr-TR" dirty="0" smtClean="0"/>
              <a:t>Üçüncü düzey</a:t>
            </a:r>
          </a:p>
          <a:p>
            <a:pPr lvl="3" eaLnBrk="1" latinLnBrk="0" hangingPunct="1"/>
            <a:r>
              <a:rPr kumimoji="0" lang="tr-TR" dirty="0" smtClean="0"/>
              <a:t>Dördüncü düzey</a:t>
            </a:r>
          </a:p>
          <a:p>
            <a:pPr lvl="4" eaLnBrk="1" latinLnBrk="0" hangingPunct="1"/>
            <a:r>
              <a:rPr kumimoji="0" lang="tr-TR" dirty="0" smtClean="0"/>
              <a:t>Beşinci düzey</a:t>
            </a:r>
            <a:endParaRPr kumimoji="0" lang="en-US" dirty="0"/>
          </a:p>
        </p:txBody>
      </p:sp>
      <p:sp>
        <p:nvSpPr>
          <p:cNvPr id="14" name="13 Veri Yer Tutucusu"/>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14DA4873-3C36-4759-B920-807123DAA58C}" type="datetimeFigureOut">
              <a:rPr lang="tr-TR" smtClean="0">
                <a:solidFill>
                  <a:srgbClr val="5A6378"/>
                </a:solidFill>
              </a:rPr>
              <a:pPr defTabSz="914400"/>
              <a:t>1.02.2023</a:t>
            </a:fld>
            <a:endParaRPr lang="tr-TR" dirty="0">
              <a:solidFill>
                <a:srgbClr val="5A6378"/>
              </a:solidFill>
            </a:endParaRPr>
          </a:p>
        </p:txBody>
      </p:sp>
      <p:sp>
        <p:nvSpPr>
          <p:cNvPr id="3" name="2 Altbilgi Yer Tutucusu"/>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dirty="0">
              <a:solidFill>
                <a:srgbClr val="5A6378"/>
              </a:solidFill>
            </a:endParaRPr>
          </a:p>
        </p:txBody>
      </p:sp>
      <p:sp>
        <p:nvSpPr>
          <p:cNvPr id="23" name="22 Slayt Numarası Yer Tutucusu"/>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DEF961A7-C5C7-458F-8238-16FE421C84D1}" type="slidenum">
              <a:rPr lang="tr-TR" smtClean="0"/>
              <a:pPr defTabSz="914400"/>
              <a:t>‹#›</a:t>
            </a:fld>
            <a:endParaRPr lang="tr-TR" dirty="0"/>
          </a:p>
        </p:txBody>
      </p:sp>
    </p:spTree>
    <p:extLst>
      <p:ext uri="{BB962C8B-B14F-4D97-AF65-F5344CB8AC3E}">
        <p14:creationId xmlns:p14="http://schemas.microsoft.com/office/powerpoint/2010/main" val="198804819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defTabSz="914400" fontAlgn="base">
              <a:spcBef>
                <a:spcPct val="0"/>
              </a:spcBef>
              <a:spcAft>
                <a:spcPct val="0"/>
              </a:spcAft>
              <a:defRPr/>
            </a:pPr>
            <a:endParaRPr lang="tr-TR" altLang="tr-T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base">
              <a:spcBef>
                <a:spcPct val="0"/>
              </a:spcBef>
              <a:spcAft>
                <a:spcPct val="0"/>
              </a:spcAft>
              <a:defRPr/>
            </a:pPr>
            <a:endParaRPr lang="tr-TR" altLang="tr-T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defTabSz="914400" fontAlgn="base">
              <a:spcBef>
                <a:spcPct val="0"/>
              </a:spcBef>
              <a:spcAft>
                <a:spcPct val="0"/>
              </a:spcAft>
              <a:defRPr/>
            </a:pPr>
            <a:fld id="{7362FD09-3A7E-4A22-A30B-F9E2A11E57E0}" type="slidenum">
              <a:rPr lang="tr-TR" altLang="tr-TR">
                <a:solidFill>
                  <a:srgbClr val="000000"/>
                </a:solidFill>
              </a:rPr>
              <a:pPr defTabSz="914400" fontAlgn="base">
                <a:spcBef>
                  <a:spcPct val="0"/>
                </a:spcBef>
                <a:spcAft>
                  <a:spcPct val="0"/>
                </a:spcAft>
                <a:defRPr/>
              </a:pPr>
              <a:t>‹#›</a:t>
            </a:fld>
            <a:endParaRPr lang="tr-TR" altLang="tr-TR">
              <a:solidFill>
                <a:srgbClr val="000000"/>
              </a:solidFill>
            </a:endParaRPr>
          </a:p>
        </p:txBody>
      </p:sp>
    </p:spTree>
    <p:extLst>
      <p:ext uri="{BB962C8B-B14F-4D97-AF65-F5344CB8AC3E}">
        <p14:creationId xmlns:p14="http://schemas.microsoft.com/office/powerpoint/2010/main" val="1205483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6859778"/>
          </a:xfrm>
          <a:prstGeom prst="rect">
            <a:avLst/>
          </a:prstGeom>
          <a:blipFill>
            <a:blip r:embed="rId7" cstate="print"/>
            <a:stretch>
              <a:fillRect/>
            </a:stretch>
          </a:blipFill>
        </p:spPr>
        <p:txBody>
          <a:bodyPr wrap="square" lIns="0" tIns="0" rIns="0" bIns="0" rtlCol="0"/>
          <a:lstStyle/>
          <a:p>
            <a:pPr defTabSz="914400"/>
            <a:endParaRPr>
              <a:solidFill>
                <a:prstClr val="black"/>
              </a:solidFill>
            </a:endParaRPr>
          </a:p>
        </p:txBody>
      </p:sp>
      <p:sp>
        <p:nvSpPr>
          <p:cNvPr id="17" name="bk object 17"/>
          <p:cNvSpPr/>
          <p:nvPr/>
        </p:nvSpPr>
        <p:spPr>
          <a:xfrm>
            <a:off x="0" y="2579242"/>
            <a:ext cx="100965" cy="622300"/>
          </a:xfrm>
          <a:custGeom>
            <a:avLst/>
            <a:gdLst/>
            <a:ahLst/>
            <a:cxnLst/>
            <a:rect l="l" t="t" r="r" b="b"/>
            <a:pathLst>
              <a:path w="100965" h="622300">
                <a:moveTo>
                  <a:pt x="0" y="0"/>
                </a:moveTo>
                <a:lnTo>
                  <a:pt x="0" y="160002"/>
                </a:lnTo>
                <a:lnTo>
                  <a:pt x="4148" y="179945"/>
                </a:lnTo>
                <a:lnTo>
                  <a:pt x="12637" y="220016"/>
                </a:lnTo>
                <a:lnTo>
                  <a:pt x="21359" y="260312"/>
                </a:lnTo>
                <a:lnTo>
                  <a:pt x="30287" y="300808"/>
                </a:lnTo>
                <a:lnTo>
                  <a:pt x="39394" y="341477"/>
                </a:lnTo>
                <a:lnTo>
                  <a:pt x="53327" y="402746"/>
                </a:lnTo>
                <a:lnTo>
                  <a:pt x="62759" y="443730"/>
                </a:lnTo>
                <a:lnTo>
                  <a:pt x="77053" y="505347"/>
                </a:lnTo>
                <a:lnTo>
                  <a:pt x="91440" y="567055"/>
                </a:lnTo>
                <a:lnTo>
                  <a:pt x="92100" y="579582"/>
                </a:lnTo>
                <a:lnTo>
                  <a:pt x="93864" y="592109"/>
                </a:lnTo>
                <a:lnTo>
                  <a:pt x="96406" y="604636"/>
                </a:lnTo>
                <a:lnTo>
                  <a:pt x="99398" y="617163"/>
                </a:lnTo>
                <a:lnTo>
                  <a:pt x="100584" y="621919"/>
                </a:lnTo>
                <a:lnTo>
                  <a:pt x="99245" y="608921"/>
                </a:lnTo>
                <a:lnTo>
                  <a:pt x="97968" y="595986"/>
                </a:lnTo>
                <a:lnTo>
                  <a:pt x="94440" y="557482"/>
                </a:lnTo>
                <a:lnTo>
                  <a:pt x="86037" y="455810"/>
                </a:lnTo>
                <a:lnTo>
                  <a:pt x="83867" y="430323"/>
                </a:lnTo>
                <a:lnTo>
                  <a:pt x="80339" y="391819"/>
                </a:lnTo>
                <a:lnTo>
                  <a:pt x="73642" y="348021"/>
                </a:lnTo>
                <a:lnTo>
                  <a:pt x="69622" y="330089"/>
                </a:lnTo>
                <a:lnTo>
                  <a:pt x="57864" y="275927"/>
                </a:lnTo>
                <a:lnTo>
                  <a:pt x="42635" y="202994"/>
                </a:lnTo>
                <a:lnTo>
                  <a:pt x="27515" y="129455"/>
                </a:lnTo>
                <a:lnTo>
                  <a:pt x="19859" y="92531"/>
                </a:lnTo>
                <a:lnTo>
                  <a:pt x="15983" y="74043"/>
                </a:lnTo>
                <a:lnTo>
                  <a:pt x="12066" y="55542"/>
                </a:lnTo>
                <a:lnTo>
                  <a:pt x="8101" y="37032"/>
                </a:lnTo>
                <a:lnTo>
                  <a:pt x="4081" y="18516"/>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8" name="bk object 18"/>
          <p:cNvSpPr/>
          <p:nvPr/>
        </p:nvSpPr>
        <p:spPr>
          <a:xfrm>
            <a:off x="128015" y="3155442"/>
            <a:ext cx="648970" cy="2323465"/>
          </a:xfrm>
          <a:custGeom>
            <a:avLst/>
            <a:gdLst/>
            <a:ahLst/>
            <a:cxnLst/>
            <a:rect l="l" t="t" r="r" b="b"/>
            <a:pathLst>
              <a:path w="648970" h="2323465">
                <a:moveTo>
                  <a:pt x="0" y="0"/>
                </a:moveTo>
                <a:lnTo>
                  <a:pt x="25044" y="253389"/>
                </a:lnTo>
                <a:lnTo>
                  <a:pt x="44590" y="348250"/>
                </a:lnTo>
                <a:lnTo>
                  <a:pt x="61500" y="415315"/>
                </a:lnTo>
                <a:lnTo>
                  <a:pt x="78564" y="482364"/>
                </a:lnTo>
                <a:lnTo>
                  <a:pt x="95787" y="549390"/>
                </a:lnTo>
                <a:lnTo>
                  <a:pt x="113178" y="616388"/>
                </a:lnTo>
                <a:lnTo>
                  <a:pt x="130743" y="683350"/>
                </a:lnTo>
                <a:lnTo>
                  <a:pt x="148489" y="750270"/>
                </a:lnTo>
                <a:lnTo>
                  <a:pt x="166422" y="817140"/>
                </a:lnTo>
                <a:lnTo>
                  <a:pt x="184550" y="883954"/>
                </a:lnTo>
                <a:lnTo>
                  <a:pt x="202880" y="950706"/>
                </a:lnTo>
                <a:lnTo>
                  <a:pt x="221419" y="1017388"/>
                </a:lnTo>
                <a:lnTo>
                  <a:pt x="240174" y="1083993"/>
                </a:lnTo>
                <a:lnTo>
                  <a:pt x="259151" y="1150516"/>
                </a:lnTo>
                <a:lnTo>
                  <a:pt x="278357" y="1216949"/>
                </a:lnTo>
                <a:lnTo>
                  <a:pt x="297800" y="1283285"/>
                </a:lnTo>
                <a:lnTo>
                  <a:pt x="317486" y="1349518"/>
                </a:lnTo>
                <a:lnTo>
                  <a:pt x="337423" y="1415641"/>
                </a:lnTo>
                <a:lnTo>
                  <a:pt x="357617" y="1481646"/>
                </a:lnTo>
                <a:lnTo>
                  <a:pt x="378075" y="1547529"/>
                </a:lnTo>
                <a:lnTo>
                  <a:pt x="398805" y="1613281"/>
                </a:lnTo>
                <a:lnTo>
                  <a:pt x="434422" y="1721204"/>
                </a:lnTo>
                <a:lnTo>
                  <a:pt x="458079" y="1792305"/>
                </a:lnTo>
                <a:lnTo>
                  <a:pt x="481982" y="1863520"/>
                </a:lnTo>
                <a:lnTo>
                  <a:pt x="506080" y="1934552"/>
                </a:lnTo>
                <a:lnTo>
                  <a:pt x="530429" y="2005428"/>
                </a:lnTo>
                <a:lnTo>
                  <a:pt x="555083" y="2076178"/>
                </a:lnTo>
                <a:lnTo>
                  <a:pt x="580099" y="2146829"/>
                </a:lnTo>
                <a:lnTo>
                  <a:pt x="605533" y="2217410"/>
                </a:lnTo>
                <a:lnTo>
                  <a:pt x="631440" y="2287948"/>
                </a:lnTo>
                <a:lnTo>
                  <a:pt x="644588" y="2323211"/>
                </a:lnTo>
                <a:lnTo>
                  <a:pt x="644736" y="2284767"/>
                </a:lnTo>
                <a:lnTo>
                  <a:pt x="644940" y="2272273"/>
                </a:lnTo>
                <a:lnTo>
                  <a:pt x="647403" y="2222109"/>
                </a:lnTo>
                <a:lnTo>
                  <a:pt x="648596" y="2209188"/>
                </a:lnTo>
                <a:lnTo>
                  <a:pt x="637591" y="2178580"/>
                </a:lnTo>
                <a:lnTo>
                  <a:pt x="615764" y="2117421"/>
                </a:lnTo>
                <a:lnTo>
                  <a:pt x="594183" y="2056328"/>
                </a:lnTo>
                <a:lnTo>
                  <a:pt x="572852" y="1995295"/>
                </a:lnTo>
                <a:lnTo>
                  <a:pt x="551774" y="1934316"/>
                </a:lnTo>
                <a:lnTo>
                  <a:pt x="530954" y="1873382"/>
                </a:lnTo>
                <a:lnTo>
                  <a:pt x="510395" y="1812488"/>
                </a:lnTo>
                <a:lnTo>
                  <a:pt x="490101" y="1751626"/>
                </a:lnTo>
                <a:lnTo>
                  <a:pt x="470076" y="1690788"/>
                </a:lnTo>
                <a:lnTo>
                  <a:pt x="450323" y="1629969"/>
                </a:lnTo>
                <a:lnTo>
                  <a:pt x="440550" y="1599565"/>
                </a:lnTo>
                <a:lnTo>
                  <a:pt x="415019" y="1520668"/>
                </a:lnTo>
                <a:lnTo>
                  <a:pt x="389899" y="1441637"/>
                </a:lnTo>
                <a:lnTo>
                  <a:pt x="365182" y="1362476"/>
                </a:lnTo>
                <a:lnTo>
                  <a:pt x="340862" y="1283187"/>
                </a:lnTo>
                <a:lnTo>
                  <a:pt x="316932" y="1203775"/>
                </a:lnTo>
                <a:lnTo>
                  <a:pt x="293384" y="1124242"/>
                </a:lnTo>
                <a:lnTo>
                  <a:pt x="270213" y="1044592"/>
                </a:lnTo>
                <a:lnTo>
                  <a:pt x="247410" y="964829"/>
                </a:lnTo>
                <a:lnTo>
                  <a:pt x="224968" y="884954"/>
                </a:lnTo>
                <a:lnTo>
                  <a:pt x="202882" y="804973"/>
                </a:lnTo>
                <a:lnTo>
                  <a:pt x="181143" y="724888"/>
                </a:lnTo>
                <a:lnTo>
                  <a:pt x="159746" y="644702"/>
                </a:lnTo>
                <a:lnTo>
                  <a:pt x="138682" y="564419"/>
                </a:lnTo>
                <a:lnTo>
                  <a:pt x="117945" y="484043"/>
                </a:lnTo>
                <a:lnTo>
                  <a:pt x="97528" y="403576"/>
                </a:lnTo>
                <a:lnTo>
                  <a:pt x="77424" y="323021"/>
                </a:lnTo>
                <a:lnTo>
                  <a:pt x="57627" y="242383"/>
                </a:lnTo>
                <a:lnTo>
                  <a:pt x="38128" y="161665"/>
                </a:lnTo>
                <a:lnTo>
                  <a:pt x="18921" y="8086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19" name="bk object 19"/>
          <p:cNvSpPr/>
          <p:nvPr/>
        </p:nvSpPr>
        <p:spPr>
          <a:xfrm>
            <a:off x="804672" y="5457545"/>
            <a:ext cx="607695" cy="1400810"/>
          </a:xfrm>
          <a:custGeom>
            <a:avLst/>
            <a:gdLst/>
            <a:ahLst/>
            <a:cxnLst/>
            <a:rect l="l" t="t" r="r" b="b"/>
            <a:pathLst>
              <a:path w="607694" h="1400809">
                <a:moveTo>
                  <a:pt x="1651" y="0"/>
                </a:moveTo>
                <a:lnTo>
                  <a:pt x="353" y="48877"/>
                </a:lnTo>
                <a:lnTo>
                  <a:pt x="0" y="126974"/>
                </a:lnTo>
                <a:lnTo>
                  <a:pt x="14689" y="165626"/>
                </a:lnTo>
                <a:lnTo>
                  <a:pt x="29515" y="204205"/>
                </a:lnTo>
                <a:lnTo>
                  <a:pt x="44472" y="242714"/>
                </a:lnTo>
                <a:lnTo>
                  <a:pt x="59559" y="281151"/>
                </a:lnTo>
                <a:lnTo>
                  <a:pt x="74770" y="319518"/>
                </a:lnTo>
                <a:lnTo>
                  <a:pt x="90103" y="357814"/>
                </a:lnTo>
                <a:lnTo>
                  <a:pt x="105555" y="396039"/>
                </a:lnTo>
                <a:lnTo>
                  <a:pt x="121121" y="434193"/>
                </a:lnTo>
                <a:lnTo>
                  <a:pt x="136798" y="472277"/>
                </a:lnTo>
                <a:lnTo>
                  <a:pt x="152584" y="510291"/>
                </a:lnTo>
                <a:lnTo>
                  <a:pt x="168473" y="548234"/>
                </a:lnTo>
                <a:lnTo>
                  <a:pt x="184464" y="586108"/>
                </a:lnTo>
                <a:lnTo>
                  <a:pt x="200552" y="623911"/>
                </a:lnTo>
                <a:lnTo>
                  <a:pt x="216734" y="661645"/>
                </a:lnTo>
                <a:lnTo>
                  <a:pt x="233007" y="699309"/>
                </a:lnTo>
                <a:lnTo>
                  <a:pt x="249367" y="736903"/>
                </a:lnTo>
                <a:lnTo>
                  <a:pt x="265810" y="774428"/>
                </a:lnTo>
                <a:lnTo>
                  <a:pt x="282334" y="811883"/>
                </a:lnTo>
                <a:lnTo>
                  <a:pt x="298934" y="849270"/>
                </a:lnTo>
                <a:lnTo>
                  <a:pt x="315607" y="886587"/>
                </a:lnTo>
                <a:lnTo>
                  <a:pt x="339549" y="939062"/>
                </a:lnTo>
                <a:lnTo>
                  <a:pt x="363992" y="991536"/>
                </a:lnTo>
                <a:lnTo>
                  <a:pt x="388882" y="1044009"/>
                </a:lnTo>
                <a:lnTo>
                  <a:pt x="414161" y="1096482"/>
                </a:lnTo>
                <a:lnTo>
                  <a:pt x="439774" y="1148955"/>
                </a:lnTo>
                <a:lnTo>
                  <a:pt x="478694" y="1227663"/>
                </a:lnTo>
                <a:lnTo>
                  <a:pt x="504893" y="1280135"/>
                </a:lnTo>
                <a:lnTo>
                  <a:pt x="565391" y="1400453"/>
                </a:lnTo>
                <a:lnTo>
                  <a:pt x="607287" y="1400453"/>
                </a:lnTo>
                <a:lnTo>
                  <a:pt x="546662" y="1276614"/>
                </a:lnTo>
                <a:lnTo>
                  <a:pt x="520466" y="1222635"/>
                </a:lnTo>
                <a:lnTo>
                  <a:pt x="494460" y="1168560"/>
                </a:lnTo>
                <a:lnTo>
                  <a:pt x="468702" y="1114361"/>
                </a:lnTo>
                <a:lnTo>
                  <a:pt x="443249" y="1060009"/>
                </a:lnTo>
                <a:lnTo>
                  <a:pt x="418157" y="1005478"/>
                </a:lnTo>
                <a:lnTo>
                  <a:pt x="393482" y="950740"/>
                </a:lnTo>
                <a:lnTo>
                  <a:pt x="369282" y="895767"/>
                </a:lnTo>
                <a:lnTo>
                  <a:pt x="357377" y="868185"/>
                </a:lnTo>
                <a:lnTo>
                  <a:pt x="340043" y="830176"/>
                </a:lnTo>
                <a:lnTo>
                  <a:pt x="322847" y="792098"/>
                </a:lnTo>
                <a:lnTo>
                  <a:pt x="305791" y="753951"/>
                </a:lnTo>
                <a:lnTo>
                  <a:pt x="288874" y="715736"/>
                </a:lnTo>
                <a:lnTo>
                  <a:pt x="272096" y="677451"/>
                </a:lnTo>
                <a:lnTo>
                  <a:pt x="255457" y="639097"/>
                </a:lnTo>
                <a:lnTo>
                  <a:pt x="238957" y="600675"/>
                </a:lnTo>
                <a:lnTo>
                  <a:pt x="222597" y="562183"/>
                </a:lnTo>
                <a:lnTo>
                  <a:pt x="206375" y="523622"/>
                </a:lnTo>
                <a:lnTo>
                  <a:pt x="190293" y="484992"/>
                </a:lnTo>
                <a:lnTo>
                  <a:pt x="174350" y="446293"/>
                </a:lnTo>
                <a:lnTo>
                  <a:pt x="158547" y="407525"/>
                </a:lnTo>
                <a:lnTo>
                  <a:pt x="142882" y="368688"/>
                </a:lnTo>
                <a:lnTo>
                  <a:pt x="127357" y="329782"/>
                </a:lnTo>
                <a:lnTo>
                  <a:pt x="111972" y="290807"/>
                </a:lnTo>
                <a:lnTo>
                  <a:pt x="96726" y="251763"/>
                </a:lnTo>
                <a:lnTo>
                  <a:pt x="81619" y="212649"/>
                </a:lnTo>
                <a:lnTo>
                  <a:pt x="66651" y="173467"/>
                </a:lnTo>
                <a:lnTo>
                  <a:pt x="51823" y="134215"/>
                </a:lnTo>
                <a:lnTo>
                  <a:pt x="37134" y="94894"/>
                </a:lnTo>
                <a:lnTo>
                  <a:pt x="32219" y="83492"/>
                </a:lnTo>
                <a:lnTo>
                  <a:pt x="13476" y="37044"/>
                </a:lnTo>
                <a:lnTo>
                  <a:pt x="5289" y="12653"/>
                </a:lnTo>
                <a:lnTo>
                  <a:pt x="1651"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0" name="bk object 20"/>
          <p:cNvSpPr/>
          <p:nvPr/>
        </p:nvSpPr>
        <p:spPr>
          <a:xfrm>
            <a:off x="960119" y="6503009"/>
            <a:ext cx="168275" cy="355600"/>
          </a:xfrm>
          <a:custGeom>
            <a:avLst/>
            <a:gdLst/>
            <a:ahLst/>
            <a:cxnLst/>
            <a:rect l="l" t="t" r="r" b="b"/>
            <a:pathLst>
              <a:path w="168275" h="355600">
                <a:moveTo>
                  <a:pt x="0" y="0"/>
                </a:moveTo>
                <a:lnTo>
                  <a:pt x="11415" y="37375"/>
                </a:lnTo>
                <a:lnTo>
                  <a:pt x="23140" y="74501"/>
                </a:lnTo>
                <a:lnTo>
                  <a:pt x="35202" y="111405"/>
                </a:lnTo>
                <a:lnTo>
                  <a:pt x="47630" y="148115"/>
                </a:lnTo>
                <a:lnTo>
                  <a:pt x="60453" y="184659"/>
                </a:lnTo>
                <a:lnTo>
                  <a:pt x="73698" y="221064"/>
                </a:lnTo>
                <a:lnTo>
                  <a:pt x="87394" y="257358"/>
                </a:lnTo>
                <a:lnTo>
                  <a:pt x="101569" y="293569"/>
                </a:lnTo>
                <a:lnTo>
                  <a:pt x="116252" y="329724"/>
                </a:lnTo>
                <a:lnTo>
                  <a:pt x="126853" y="354989"/>
                </a:lnTo>
                <a:lnTo>
                  <a:pt x="168214" y="354989"/>
                </a:lnTo>
                <a:lnTo>
                  <a:pt x="164580" y="347789"/>
                </a:lnTo>
                <a:lnTo>
                  <a:pt x="155531" y="329724"/>
                </a:lnTo>
                <a:lnTo>
                  <a:pt x="137618" y="293569"/>
                </a:lnTo>
                <a:lnTo>
                  <a:pt x="119928" y="257358"/>
                </a:lnTo>
                <a:lnTo>
                  <a:pt x="102433" y="221064"/>
                </a:lnTo>
                <a:lnTo>
                  <a:pt x="85105" y="184659"/>
                </a:lnTo>
                <a:lnTo>
                  <a:pt x="67917" y="148115"/>
                </a:lnTo>
                <a:lnTo>
                  <a:pt x="50840" y="111405"/>
                </a:lnTo>
                <a:lnTo>
                  <a:pt x="33847" y="74501"/>
                </a:lnTo>
                <a:lnTo>
                  <a:pt x="16909" y="37375"/>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1" name="bk object 21"/>
          <p:cNvSpPr/>
          <p:nvPr/>
        </p:nvSpPr>
        <p:spPr>
          <a:xfrm>
            <a:off x="100666" y="3201512"/>
            <a:ext cx="821690" cy="3326129"/>
          </a:xfrm>
          <a:custGeom>
            <a:avLst/>
            <a:gdLst/>
            <a:ahLst/>
            <a:cxnLst/>
            <a:rect l="l" t="t" r="r" b="b"/>
            <a:pathLst>
              <a:path w="821690" h="3326129">
                <a:moveTo>
                  <a:pt x="0" y="0"/>
                </a:moveTo>
                <a:lnTo>
                  <a:pt x="5639" y="54636"/>
                </a:lnTo>
                <a:lnTo>
                  <a:pt x="11488" y="109333"/>
                </a:lnTo>
                <a:lnTo>
                  <a:pt x="17547" y="164082"/>
                </a:lnTo>
                <a:lnTo>
                  <a:pt x="23814" y="218871"/>
                </a:lnTo>
                <a:lnTo>
                  <a:pt x="30291" y="273690"/>
                </a:lnTo>
                <a:lnTo>
                  <a:pt x="36977" y="328529"/>
                </a:lnTo>
                <a:lnTo>
                  <a:pt x="43871" y="383377"/>
                </a:lnTo>
                <a:lnTo>
                  <a:pt x="50975" y="438224"/>
                </a:lnTo>
                <a:lnTo>
                  <a:pt x="58287" y="493059"/>
                </a:lnTo>
                <a:lnTo>
                  <a:pt x="65808" y="547872"/>
                </a:lnTo>
                <a:lnTo>
                  <a:pt x="73538" y="602652"/>
                </a:lnTo>
                <a:lnTo>
                  <a:pt x="81477" y="657390"/>
                </a:lnTo>
                <a:lnTo>
                  <a:pt x="89623" y="712074"/>
                </a:lnTo>
                <a:lnTo>
                  <a:pt x="97979" y="766693"/>
                </a:lnTo>
                <a:lnTo>
                  <a:pt x="106542" y="821239"/>
                </a:lnTo>
                <a:lnTo>
                  <a:pt x="115388" y="876147"/>
                </a:lnTo>
                <a:lnTo>
                  <a:pt x="124294" y="930065"/>
                </a:lnTo>
                <a:lnTo>
                  <a:pt x="133482" y="984324"/>
                </a:lnTo>
                <a:lnTo>
                  <a:pt x="142878" y="1038467"/>
                </a:lnTo>
                <a:lnTo>
                  <a:pt x="152482" y="1092484"/>
                </a:lnTo>
                <a:lnTo>
                  <a:pt x="165207" y="1162975"/>
                </a:lnTo>
                <a:lnTo>
                  <a:pt x="178415" y="1233328"/>
                </a:lnTo>
                <a:lnTo>
                  <a:pt x="192101" y="1303541"/>
                </a:lnTo>
                <a:lnTo>
                  <a:pt x="206262" y="1373616"/>
                </a:lnTo>
                <a:lnTo>
                  <a:pt x="220895" y="1443551"/>
                </a:lnTo>
                <a:lnTo>
                  <a:pt x="235995" y="1513347"/>
                </a:lnTo>
                <a:lnTo>
                  <a:pt x="251561" y="1583004"/>
                </a:lnTo>
                <a:lnTo>
                  <a:pt x="267587" y="1652521"/>
                </a:lnTo>
                <a:lnTo>
                  <a:pt x="284071" y="1721900"/>
                </a:lnTo>
                <a:lnTo>
                  <a:pt x="301010" y="1791139"/>
                </a:lnTo>
                <a:lnTo>
                  <a:pt x="318399" y="1860239"/>
                </a:lnTo>
                <a:lnTo>
                  <a:pt x="336236" y="1929200"/>
                </a:lnTo>
                <a:lnTo>
                  <a:pt x="354517" y="1998021"/>
                </a:lnTo>
                <a:lnTo>
                  <a:pt x="373238" y="2066703"/>
                </a:lnTo>
                <a:lnTo>
                  <a:pt x="392396" y="2135246"/>
                </a:lnTo>
                <a:lnTo>
                  <a:pt x="411987" y="2203649"/>
                </a:lnTo>
                <a:lnTo>
                  <a:pt x="432009" y="2271913"/>
                </a:lnTo>
                <a:lnTo>
                  <a:pt x="452457" y="2340038"/>
                </a:lnTo>
                <a:lnTo>
                  <a:pt x="473329" y="2408023"/>
                </a:lnTo>
                <a:lnTo>
                  <a:pt x="494620" y="2475869"/>
                </a:lnTo>
                <a:lnTo>
                  <a:pt x="517086" y="2543515"/>
                </a:lnTo>
                <a:lnTo>
                  <a:pt x="540078" y="2610883"/>
                </a:lnTo>
                <a:lnTo>
                  <a:pt x="563568" y="2677976"/>
                </a:lnTo>
                <a:lnTo>
                  <a:pt x="587530" y="2744791"/>
                </a:lnTo>
                <a:lnTo>
                  <a:pt x="611936" y="2811330"/>
                </a:lnTo>
                <a:lnTo>
                  <a:pt x="636758" y="2877592"/>
                </a:lnTo>
                <a:lnTo>
                  <a:pt x="661968" y="2943578"/>
                </a:lnTo>
                <a:lnTo>
                  <a:pt x="687539" y="3009287"/>
                </a:lnTo>
                <a:lnTo>
                  <a:pt x="713444" y="3074720"/>
                </a:lnTo>
                <a:lnTo>
                  <a:pt x="739654" y="3139876"/>
                </a:lnTo>
                <a:lnTo>
                  <a:pt x="755002" y="3175182"/>
                </a:lnTo>
                <a:lnTo>
                  <a:pt x="795937" y="3267376"/>
                </a:lnTo>
                <a:lnTo>
                  <a:pt x="806170" y="3290538"/>
                </a:lnTo>
                <a:lnTo>
                  <a:pt x="811329" y="3302305"/>
                </a:lnTo>
                <a:lnTo>
                  <a:pt x="816430" y="3314014"/>
                </a:lnTo>
                <a:lnTo>
                  <a:pt x="821519" y="3325783"/>
                </a:lnTo>
                <a:lnTo>
                  <a:pt x="817148" y="3313951"/>
                </a:lnTo>
                <a:lnTo>
                  <a:pt x="813413" y="3302206"/>
                </a:lnTo>
                <a:lnTo>
                  <a:pt x="810179" y="3290367"/>
                </a:lnTo>
                <a:lnTo>
                  <a:pt x="807231" y="3277912"/>
                </a:lnTo>
                <a:lnTo>
                  <a:pt x="804441" y="3264650"/>
                </a:lnTo>
                <a:lnTo>
                  <a:pt x="800620" y="3252304"/>
                </a:lnTo>
                <a:lnTo>
                  <a:pt x="789677" y="3215292"/>
                </a:lnTo>
                <a:lnTo>
                  <a:pt x="779512" y="3178316"/>
                </a:lnTo>
                <a:lnTo>
                  <a:pt x="770122" y="3141367"/>
                </a:lnTo>
                <a:lnTo>
                  <a:pt x="758810" y="3092130"/>
                </a:lnTo>
                <a:lnTo>
                  <a:pt x="748899" y="3043038"/>
                </a:lnTo>
                <a:lnTo>
                  <a:pt x="737180" y="3013989"/>
                </a:lnTo>
                <a:lnTo>
                  <a:pt x="714143" y="2955890"/>
                </a:lnTo>
                <a:lnTo>
                  <a:pt x="691618" y="2897792"/>
                </a:lnTo>
                <a:lnTo>
                  <a:pt x="669578" y="2839692"/>
                </a:lnTo>
                <a:lnTo>
                  <a:pt x="647995" y="2781593"/>
                </a:lnTo>
                <a:lnTo>
                  <a:pt x="626842" y="2723494"/>
                </a:lnTo>
                <a:lnTo>
                  <a:pt x="606090" y="2665393"/>
                </a:lnTo>
                <a:lnTo>
                  <a:pt x="585713" y="2607293"/>
                </a:lnTo>
                <a:lnTo>
                  <a:pt x="565682" y="2549192"/>
                </a:lnTo>
                <a:lnTo>
                  <a:pt x="545970" y="2491090"/>
                </a:lnTo>
                <a:lnTo>
                  <a:pt x="514276" y="2394844"/>
                </a:lnTo>
                <a:lnTo>
                  <a:pt x="492809" y="2327448"/>
                </a:lnTo>
                <a:lnTo>
                  <a:pt x="471820" y="2259858"/>
                </a:lnTo>
                <a:lnTo>
                  <a:pt x="451306" y="2192082"/>
                </a:lnTo>
                <a:lnTo>
                  <a:pt x="431264" y="2124125"/>
                </a:lnTo>
                <a:lnTo>
                  <a:pt x="411689" y="2055995"/>
                </a:lnTo>
                <a:lnTo>
                  <a:pt x="392580" y="1987700"/>
                </a:lnTo>
                <a:lnTo>
                  <a:pt x="373931" y="1919245"/>
                </a:lnTo>
                <a:lnTo>
                  <a:pt x="355740" y="1850638"/>
                </a:lnTo>
                <a:lnTo>
                  <a:pt x="338004" y="1781886"/>
                </a:lnTo>
                <a:lnTo>
                  <a:pt x="320718" y="1712995"/>
                </a:lnTo>
                <a:lnTo>
                  <a:pt x="303879" y="1643974"/>
                </a:lnTo>
                <a:lnTo>
                  <a:pt x="287484" y="1574828"/>
                </a:lnTo>
                <a:lnTo>
                  <a:pt x="271529" y="1505565"/>
                </a:lnTo>
                <a:lnTo>
                  <a:pt x="256012" y="1436191"/>
                </a:lnTo>
                <a:lnTo>
                  <a:pt x="240927" y="1366714"/>
                </a:lnTo>
                <a:lnTo>
                  <a:pt x="226273" y="1297141"/>
                </a:lnTo>
                <a:lnTo>
                  <a:pt x="212045" y="1227478"/>
                </a:lnTo>
                <a:lnTo>
                  <a:pt x="198240" y="1157732"/>
                </a:lnTo>
                <a:lnTo>
                  <a:pt x="184854" y="1087912"/>
                </a:lnTo>
                <a:lnTo>
                  <a:pt x="177294" y="1045682"/>
                </a:lnTo>
                <a:lnTo>
                  <a:pt x="169868" y="1003387"/>
                </a:lnTo>
                <a:lnTo>
                  <a:pt x="162575" y="961031"/>
                </a:lnTo>
                <a:lnTo>
                  <a:pt x="155410" y="918616"/>
                </a:lnTo>
                <a:lnTo>
                  <a:pt x="148297" y="875699"/>
                </a:lnTo>
                <a:lnTo>
                  <a:pt x="141452" y="833626"/>
                </a:lnTo>
                <a:lnTo>
                  <a:pt x="134651" y="791057"/>
                </a:lnTo>
                <a:lnTo>
                  <a:pt x="127965" y="748444"/>
                </a:lnTo>
                <a:lnTo>
                  <a:pt x="121390" y="705789"/>
                </a:lnTo>
                <a:lnTo>
                  <a:pt x="114923" y="663097"/>
                </a:lnTo>
                <a:lnTo>
                  <a:pt x="108560" y="620370"/>
                </a:lnTo>
                <a:lnTo>
                  <a:pt x="102298" y="577612"/>
                </a:lnTo>
                <a:lnTo>
                  <a:pt x="96132" y="534827"/>
                </a:lnTo>
                <a:lnTo>
                  <a:pt x="90061" y="492018"/>
                </a:lnTo>
                <a:lnTo>
                  <a:pt x="84079" y="449189"/>
                </a:lnTo>
                <a:lnTo>
                  <a:pt x="78184" y="406342"/>
                </a:lnTo>
                <a:lnTo>
                  <a:pt x="72373" y="363482"/>
                </a:lnTo>
                <a:lnTo>
                  <a:pt x="66641" y="320611"/>
                </a:lnTo>
                <a:lnTo>
                  <a:pt x="60986" y="277734"/>
                </a:lnTo>
                <a:lnTo>
                  <a:pt x="55403" y="234853"/>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2" name="bk object 22"/>
          <p:cNvSpPr/>
          <p:nvPr/>
        </p:nvSpPr>
        <p:spPr>
          <a:xfrm>
            <a:off x="22205" y="228600"/>
            <a:ext cx="106045" cy="2927350"/>
          </a:xfrm>
          <a:custGeom>
            <a:avLst/>
            <a:gdLst/>
            <a:ahLst/>
            <a:cxnLst/>
            <a:rect l="l" t="t" r="r" b="b"/>
            <a:pathLst>
              <a:path w="106045" h="2927350">
                <a:moveTo>
                  <a:pt x="67644" y="0"/>
                </a:moveTo>
                <a:lnTo>
                  <a:pt x="53331" y="0"/>
                </a:lnTo>
                <a:lnTo>
                  <a:pt x="48417" y="62202"/>
                </a:lnTo>
                <a:lnTo>
                  <a:pt x="43796" y="124341"/>
                </a:lnTo>
                <a:lnTo>
                  <a:pt x="39459" y="186423"/>
                </a:lnTo>
                <a:lnTo>
                  <a:pt x="35397" y="248455"/>
                </a:lnTo>
                <a:lnTo>
                  <a:pt x="31601" y="310445"/>
                </a:lnTo>
                <a:lnTo>
                  <a:pt x="28060" y="372399"/>
                </a:lnTo>
                <a:lnTo>
                  <a:pt x="24767" y="434325"/>
                </a:lnTo>
                <a:lnTo>
                  <a:pt x="21714" y="496228"/>
                </a:lnTo>
                <a:lnTo>
                  <a:pt x="18891" y="558117"/>
                </a:lnTo>
                <a:lnTo>
                  <a:pt x="16290" y="619998"/>
                </a:lnTo>
                <a:lnTo>
                  <a:pt x="13904" y="681877"/>
                </a:lnTo>
                <a:lnTo>
                  <a:pt x="11725" y="743763"/>
                </a:lnTo>
                <a:lnTo>
                  <a:pt x="9746" y="805662"/>
                </a:lnTo>
                <a:lnTo>
                  <a:pt x="7958" y="867581"/>
                </a:lnTo>
                <a:lnTo>
                  <a:pt x="6354" y="929526"/>
                </a:lnTo>
                <a:lnTo>
                  <a:pt x="4928" y="991506"/>
                </a:lnTo>
                <a:lnTo>
                  <a:pt x="3672" y="1053526"/>
                </a:lnTo>
                <a:lnTo>
                  <a:pt x="2579" y="1115594"/>
                </a:lnTo>
                <a:lnTo>
                  <a:pt x="1641" y="1177716"/>
                </a:lnTo>
                <a:lnTo>
                  <a:pt x="854" y="1239901"/>
                </a:lnTo>
                <a:lnTo>
                  <a:pt x="282" y="1311076"/>
                </a:lnTo>
                <a:lnTo>
                  <a:pt x="0" y="1382186"/>
                </a:lnTo>
                <a:lnTo>
                  <a:pt x="11" y="1453249"/>
                </a:lnTo>
                <a:lnTo>
                  <a:pt x="319" y="1524261"/>
                </a:lnTo>
                <a:lnTo>
                  <a:pt x="928" y="1595231"/>
                </a:lnTo>
                <a:lnTo>
                  <a:pt x="1841" y="1666166"/>
                </a:lnTo>
                <a:lnTo>
                  <a:pt x="3062" y="1737075"/>
                </a:lnTo>
                <a:lnTo>
                  <a:pt x="4594" y="1807962"/>
                </a:lnTo>
                <a:lnTo>
                  <a:pt x="6440" y="1878836"/>
                </a:lnTo>
                <a:lnTo>
                  <a:pt x="8606" y="1949703"/>
                </a:lnTo>
                <a:lnTo>
                  <a:pt x="11093" y="2020571"/>
                </a:lnTo>
                <a:lnTo>
                  <a:pt x="13906" y="2091445"/>
                </a:lnTo>
                <a:lnTo>
                  <a:pt x="17048" y="2162332"/>
                </a:lnTo>
                <a:lnTo>
                  <a:pt x="20523" y="2233241"/>
                </a:lnTo>
                <a:lnTo>
                  <a:pt x="24335" y="2304176"/>
                </a:lnTo>
                <a:lnTo>
                  <a:pt x="28486" y="2375146"/>
                </a:lnTo>
                <a:lnTo>
                  <a:pt x="32980" y="2446158"/>
                </a:lnTo>
                <a:lnTo>
                  <a:pt x="37822" y="2517217"/>
                </a:lnTo>
                <a:lnTo>
                  <a:pt x="43015" y="2588331"/>
                </a:lnTo>
                <a:lnTo>
                  <a:pt x="48561" y="2659507"/>
                </a:lnTo>
                <a:lnTo>
                  <a:pt x="51141" y="2672147"/>
                </a:lnTo>
                <a:lnTo>
                  <a:pt x="52568" y="2684810"/>
                </a:lnTo>
                <a:lnTo>
                  <a:pt x="53183" y="2697476"/>
                </a:lnTo>
                <a:lnTo>
                  <a:pt x="53328" y="2710127"/>
                </a:lnTo>
                <a:lnTo>
                  <a:pt x="55996" y="2722740"/>
                </a:lnTo>
                <a:lnTo>
                  <a:pt x="64509" y="2760068"/>
                </a:lnTo>
                <a:lnTo>
                  <a:pt x="82652" y="2833576"/>
                </a:lnTo>
                <a:lnTo>
                  <a:pt x="85670" y="2845826"/>
                </a:lnTo>
                <a:lnTo>
                  <a:pt x="97250" y="2895286"/>
                </a:lnTo>
                <a:lnTo>
                  <a:pt x="101039" y="2917698"/>
                </a:lnTo>
                <a:lnTo>
                  <a:pt x="101039" y="2922270"/>
                </a:lnTo>
                <a:lnTo>
                  <a:pt x="105810" y="2926841"/>
                </a:lnTo>
                <a:lnTo>
                  <a:pt x="95792" y="2831353"/>
                </a:lnTo>
                <a:lnTo>
                  <a:pt x="81479" y="2696140"/>
                </a:lnTo>
                <a:lnTo>
                  <a:pt x="77186" y="2654935"/>
                </a:lnTo>
                <a:lnTo>
                  <a:pt x="71604" y="2584411"/>
                </a:lnTo>
                <a:lnTo>
                  <a:pt x="66308" y="2513884"/>
                </a:lnTo>
                <a:lnTo>
                  <a:pt x="61299" y="2443350"/>
                </a:lnTo>
                <a:lnTo>
                  <a:pt x="56576" y="2372806"/>
                </a:lnTo>
                <a:lnTo>
                  <a:pt x="52139" y="2302248"/>
                </a:lnTo>
                <a:lnTo>
                  <a:pt x="47989" y="2231672"/>
                </a:lnTo>
                <a:lnTo>
                  <a:pt x="44124" y="2161077"/>
                </a:lnTo>
                <a:lnTo>
                  <a:pt x="40546" y="2090457"/>
                </a:lnTo>
                <a:lnTo>
                  <a:pt x="37254" y="2019810"/>
                </a:lnTo>
                <a:lnTo>
                  <a:pt x="34249" y="1949132"/>
                </a:lnTo>
                <a:lnTo>
                  <a:pt x="31530" y="1878420"/>
                </a:lnTo>
                <a:lnTo>
                  <a:pt x="29096" y="1807670"/>
                </a:lnTo>
                <a:lnTo>
                  <a:pt x="26950" y="1736879"/>
                </a:lnTo>
                <a:lnTo>
                  <a:pt x="25089" y="1666043"/>
                </a:lnTo>
                <a:lnTo>
                  <a:pt x="23515" y="1595159"/>
                </a:lnTo>
                <a:lnTo>
                  <a:pt x="22227" y="1524224"/>
                </a:lnTo>
                <a:lnTo>
                  <a:pt x="21225" y="1453234"/>
                </a:lnTo>
                <a:lnTo>
                  <a:pt x="20509" y="1382186"/>
                </a:lnTo>
                <a:lnTo>
                  <a:pt x="20080" y="1311076"/>
                </a:lnTo>
                <a:lnTo>
                  <a:pt x="19937" y="1239901"/>
                </a:lnTo>
                <a:lnTo>
                  <a:pt x="20725" y="1177683"/>
                </a:lnTo>
                <a:lnTo>
                  <a:pt x="21661" y="1115467"/>
                </a:lnTo>
                <a:lnTo>
                  <a:pt x="22749" y="1053256"/>
                </a:lnTo>
                <a:lnTo>
                  <a:pt x="23992" y="991055"/>
                </a:lnTo>
                <a:lnTo>
                  <a:pt x="25395" y="928866"/>
                </a:lnTo>
                <a:lnTo>
                  <a:pt x="26960" y="866693"/>
                </a:lnTo>
                <a:lnTo>
                  <a:pt x="28691" y="804540"/>
                </a:lnTo>
                <a:lnTo>
                  <a:pt x="30592" y="742410"/>
                </a:lnTo>
                <a:lnTo>
                  <a:pt x="32665" y="680307"/>
                </a:lnTo>
                <a:lnTo>
                  <a:pt x="34914" y="618236"/>
                </a:lnTo>
                <a:lnTo>
                  <a:pt x="37341" y="556198"/>
                </a:lnTo>
                <a:lnTo>
                  <a:pt x="39950" y="494198"/>
                </a:lnTo>
                <a:lnTo>
                  <a:pt x="42744" y="432240"/>
                </a:lnTo>
                <a:lnTo>
                  <a:pt x="45723" y="370327"/>
                </a:lnTo>
                <a:lnTo>
                  <a:pt x="48892" y="308463"/>
                </a:lnTo>
                <a:lnTo>
                  <a:pt x="52252" y="246651"/>
                </a:lnTo>
                <a:lnTo>
                  <a:pt x="55806" y="184895"/>
                </a:lnTo>
                <a:lnTo>
                  <a:pt x="59554" y="123199"/>
                </a:lnTo>
                <a:lnTo>
                  <a:pt x="63500" y="61566"/>
                </a:lnTo>
                <a:lnTo>
                  <a:pt x="6764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3" name="bk object 23"/>
          <p:cNvSpPr/>
          <p:nvPr/>
        </p:nvSpPr>
        <p:spPr>
          <a:xfrm>
            <a:off x="82296" y="2945129"/>
            <a:ext cx="70485" cy="481965"/>
          </a:xfrm>
          <a:custGeom>
            <a:avLst/>
            <a:gdLst/>
            <a:ahLst/>
            <a:cxnLst/>
            <a:rect l="l" t="t" r="r" b="b"/>
            <a:pathLst>
              <a:path w="70485" h="481964">
                <a:moveTo>
                  <a:pt x="0" y="0"/>
                </a:moveTo>
                <a:lnTo>
                  <a:pt x="3611" y="39163"/>
                </a:lnTo>
                <a:lnTo>
                  <a:pt x="7824" y="90759"/>
                </a:lnTo>
                <a:lnTo>
                  <a:pt x="13691" y="167685"/>
                </a:lnTo>
                <a:lnTo>
                  <a:pt x="15733" y="193417"/>
                </a:lnTo>
                <a:lnTo>
                  <a:pt x="19053" y="232280"/>
                </a:lnTo>
                <a:lnTo>
                  <a:pt x="70484" y="481738"/>
                </a:lnTo>
                <a:lnTo>
                  <a:pt x="68624" y="457208"/>
                </a:lnTo>
                <a:lnTo>
                  <a:pt x="64490" y="405646"/>
                </a:lnTo>
                <a:lnTo>
                  <a:pt x="58708" y="337823"/>
                </a:lnTo>
                <a:lnTo>
                  <a:pt x="55007" y="296099"/>
                </a:lnTo>
                <a:lnTo>
                  <a:pt x="49913" y="240158"/>
                </a:lnTo>
                <a:lnTo>
                  <a:pt x="43031" y="207645"/>
                </a:lnTo>
                <a:lnTo>
                  <a:pt x="43031" y="198500"/>
                </a:lnTo>
                <a:lnTo>
                  <a:pt x="35369" y="159955"/>
                </a:lnTo>
                <a:lnTo>
                  <a:pt x="27139" y="122233"/>
                </a:lnTo>
                <a:lnTo>
                  <a:pt x="13087" y="60658"/>
                </a:lnTo>
                <a:lnTo>
                  <a:pt x="10340" y="48472"/>
                </a:lnTo>
                <a:lnTo>
                  <a:pt x="7643" y="36312"/>
                </a:lnTo>
                <a:lnTo>
                  <a:pt x="5010" y="24170"/>
                </a:lnTo>
                <a:lnTo>
                  <a:pt x="2452" y="1204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4" name="bk object 24"/>
          <p:cNvSpPr/>
          <p:nvPr/>
        </p:nvSpPr>
        <p:spPr>
          <a:xfrm>
            <a:off x="768095" y="5478653"/>
            <a:ext cx="191135" cy="1022350"/>
          </a:xfrm>
          <a:custGeom>
            <a:avLst/>
            <a:gdLst/>
            <a:ahLst/>
            <a:cxnLst/>
            <a:rect l="l" t="t" r="r" b="b"/>
            <a:pathLst>
              <a:path w="191134" h="1022350">
                <a:moveTo>
                  <a:pt x="0" y="0"/>
                </a:moveTo>
                <a:lnTo>
                  <a:pt x="276" y="42905"/>
                </a:lnTo>
                <a:lnTo>
                  <a:pt x="1087" y="85812"/>
                </a:lnTo>
                <a:lnTo>
                  <a:pt x="2403" y="128722"/>
                </a:lnTo>
                <a:lnTo>
                  <a:pt x="4198" y="171632"/>
                </a:lnTo>
                <a:lnTo>
                  <a:pt x="6442" y="214544"/>
                </a:lnTo>
                <a:lnTo>
                  <a:pt x="9107" y="257456"/>
                </a:lnTo>
                <a:lnTo>
                  <a:pt x="12165" y="300369"/>
                </a:lnTo>
                <a:lnTo>
                  <a:pt x="15589" y="343282"/>
                </a:lnTo>
                <a:lnTo>
                  <a:pt x="19349" y="386195"/>
                </a:lnTo>
                <a:lnTo>
                  <a:pt x="23418" y="429107"/>
                </a:lnTo>
                <a:lnTo>
                  <a:pt x="30147" y="479875"/>
                </a:lnTo>
                <a:lnTo>
                  <a:pt x="37325" y="529772"/>
                </a:lnTo>
                <a:lnTo>
                  <a:pt x="45228" y="580572"/>
                </a:lnTo>
                <a:lnTo>
                  <a:pt x="53763" y="631434"/>
                </a:lnTo>
                <a:lnTo>
                  <a:pt x="62930" y="682171"/>
                </a:lnTo>
                <a:lnTo>
                  <a:pt x="72731" y="732597"/>
                </a:lnTo>
                <a:lnTo>
                  <a:pt x="83871" y="777762"/>
                </a:lnTo>
                <a:lnTo>
                  <a:pt x="98428" y="813200"/>
                </a:lnTo>
                <a:lnTo>
                  <a:pt x="103340" y="825013"/>
                </a:lnTo>
                <a:lnTo>
                  <a:pt x="108011" y="836825"/>
                </a:lnTo>
                <a:lnTo>
                  <a:pt x="112282" y="848638"/>
                </a:lnTo>
                <a:lnTo>
                  <a:pt x="117794" y="860495"/>
                </a:lnTo>
                <a:lnTo>
                  <a:pt x="123197" y="872238"/>
                </a:lnTo>
                <a:lnTo>
                  <a:pt x="128508" y="883884"/>
                </a:lnTo>
                <a:lnTo>
                  <a:pt x="133743" y="895450"/>
                </a:lnTo>
                <a:lnTo>
                  <a:pt x="164464" y="964074"/>
                </a:lnTo>
                <a:lnTo>
                  <a:pt x="169621" y="975537"/>
                </a:lnTo>
                <a:lnTo>
                  <a:pt x="174832" y="987050"/>
                </a:lnTo>
                <a:lnTo>
                  <a:pt x="180113" y="998631"/>
                </a:lnTo>
                <a:lnTo>
                  <a:pt x="185479" y="1010295"/>
                </a:lnTo>
                <a:lnTo>
                  <a:pt x="190949" y="1022060"/>
                </a:lnTo>
                <a:lnTo>
                  <a:pt x="187714" y="1011086"/>
                </a:lnTo>
                <a:lnTo>
                  <a:pt x="184121" y="998396"/>
                </a:lnTo>
                <a:lnTo>
                  <a:pt x="180310" y="985470"/>
                </a:lnTo>
                <a:lnTo>
                  <a:pt x="171686" y="956749"/>
                </a:lnTo>
                <a:lnTo>
                  <a:pt x="163373" y="928131"/>
                </a:lnTo>
                <a:lnTo>
                  <a:pt x="147658" y="871183"/>
                </a:lnTo>
                <a:lnTo>
                  <a:pt x="133123" y="814584"/>
                </a:lnTo>
                <a:lnTo>
                  <a:pt x="119726" y="758291"/>
                </a:lnTo>
                <a:lnTo>
                  <a:pt x="107425" y="702259"/>
                </a:lnTo>
                <a:lnTo>
                  <a:pt x="96178" y="646445"/>
                </a:lnTo>
                <a:lnTo>
                  <a:pt x="85943" y="590805"/>
                </a:lnTo>
                <a:lnTo>
                  <a:pt x="76676" y="535297"/>
                </a:lnTo>
                <a:lnTo>
                  <a:pt x="68247" y="479222"/>
                </a:lnTo>
                <a:lnTo>
                  <a:pt x="60883" y="424497"/>
                </a:lnTo>
                <a:lnTo>
                  <a:pt x="53934" y="342231"/>
                </a:lnTo>
                <a:lnTo>
                  <a:pt x="48668" y="277372"/>
                </a:lnTo>
                <a:lnTo>
                  <a:pt x="45037" y="229138"/>
                </a:lnTo>
                <a:lnTo>
                  <a:pt x="41784" y="181152"/>
                </a:lnTo>
                <a:lnTo>
                  <a:pt x="39006" y="133321"/>
                </a:lnTo>
                <a:lnTo>
                  <a:pt x="37465" y="101473"/>
                </a:lnTo>
                <a:lnTo>
                  <a:pt x="37465" y="96901"/>
                </a:lnTo>
                <a:lnTo>
                  <a:pt x="32778" y="92202"/>
                </a:lnTo>
                <a:lnTo>
                  <a:pt x="32778" y="83058"/>
                </a:lnTo>
                <a:lnTo>
                  <a:pt x="28527" y="71244"/>
                </a:lnTo>
                <a:lnTo>
                  <a:pt x="23868" y="59431"/>
                </a:lnTo>
                <a:lnTo>
                  <a:pt x="18964" y="47618"/>
                </a:lnTo>
                <a:lnTo>
                  <a:pt x="13976" y="35804"/>
                </a:lnTo>
                <a:lnTo>
                  <a:pt x="9066" y="23991"/>
                </a:lnTo>
                <a:lnTo>
                  <a:pt x="4394" y="1217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5" name="bk object 25"/>
          <p:cNvSpPr/>
          <p:nvPr/>
        </p:nvSpPr>
        <p:spPr>
          <a:xfrm>
            <a:off x="777240" y="1399413"/>
            <a:ext cx="2075814" cy="4048125"/>
          </a:xfrm>
          <a:custGeom>
            <a:avLst/>
            <a:gdLst/>
            <a:ahLst/>
            <a:cxnLst/>
            <a:rect l="l" t="t" r="r" b="b"/>
            <a:pathLst>
              <a:path w="2075814" h="4048125">
                <a:moveTo>
                  <a:pt x="2075688" y="0"/>
                </a:moveTo>
                <a:lnTo>
                  <a:pt x="2043055" y="29055"/>
                </a:lnTo>
                <a:lnTo>
                  <a:pt x="2000989" y="67979"/>
                </a:lnTo>
                <a:lnTo>
                  <a:pt x="1949811" y="117226"/>
                </a:lnTo>
                <a:lnTo>
                  <a:pt x="1919364" y="147250"/>
                </a:lnTo>
                <a:lnTo>
                  <a:pt x="1848780" y="217904"/>
                </a:lnTo>
                <a:lnTo>
                  <a:pt x="1810018" y="257787"/>
                </a:lnTo>
                <a:lnTo>
                  <a:pt x="1771269" y="298767"/>
                </a:lnTo>
                <a:lnTo>
                  <a:pt x="1732519" y="340845"/>
                </a:lnTo>
                <a:lnTo>
                  <a:pt x="1693757" y="384020"/>
                </a:lnTo>
                <a:lnTo>
                  <a:pt x="1674367" y="406019"/>
                </a:lnTo>
                <a:lnTo>
                  <a:pt x="1635765" y="447719"/>
                </a:lnTo>
                <a:lnTo>
                  <a:pt x="1597472" y="489688"/>
                </a:lnTo>
                <a:lnTo>
                  <a:pt x="1559513" y="531927"/>
                </a:lnTo>
                <a:lnTo>
                  <a:pt x="1521917" y="574437"/>
                </a:lnTo>
                <a:lnTo>
                  <a:pt x="1484709" y="617220"/>
                </a:lnTo>
                <a:lnTo>
                  <a:pt x="1447916" y="660277"/>
                </a:lnTo>
                <a:lnTo>
                  <a:pt x="1411566" y="703609"/>
                </a:lnTo>
                <a:lnTo>
                  <a:pt x="1375684" y="747220"/>
                </a:lnTo>
                <a:lnTo>
                  <a:pt x="1340297" y="791109"/>
                </a:lnTo>
                <a:lnTo>
                  <a:pt x="1270274" y="880379"/>
                </a:lnTo>
                <a:lnTo>
                  <a:pt x="1235403" y="925691"/>
                </a:lnTo>
                <a:lnTo>
                  <a:pt x="1200831" y="971217"/>
                </a:lnTo>
                <a:lnTo>
                  <a:pt x="1166569" y="1016961"/>
                </a:lnTo>
                <a:lnTo>
                  <a:pt x="1132625" y="1062926"/>
                </a:lnTo>
                <a:lnTo>
                  <a:pt x="1099011" y="1109116"/>
                </a:lnTo>
                <a:lnTo>
                  <a:pt x="1065737" y="1155535"/>
                </a:lnTo>
                <a:lnTo>
                  <a:pt x="1032813" y="1202185"/>
                </a:lnTo>
                <a:lnTo>
                  <a:pt x="1000250" y="1249070"/>
                </a:lnTo>
                <a:lnTo>
                  <a:pt x="968057" y="1296193"/>
                </a:lnTo>
                <a:lnTo>
                  <a:pt x="936245" y="1343559"/>
                </a:lnTo>
                <a:lnTo>
                  <a:pt x="904825" y="1391170"/>
                </a:lnTo>
                <a:lnTo>
                  <a:pt x="873806" y="1439029"/>
                </a:lnTo>
                <a:lnTo>
                  <a:pt x="843199" y="1487141"/>
                </a:lnTo>
                <a:lnTo>
                  <a:pt x="813014" y="1535509"/>
                </a:lnTo>
                <a:lnTo>
                  <a:pt x="783261" y="1584136"/>
                </a:lnTo>
                <a:lnTo>
                  <a:pt x="753952" y="1633025"/>
                </a:lnTo>
                <a:lnTo>
                  <a:pt x="725095" y="1682180"/>
                </a:lnTo>
                <a:lnTo>
                  <a:pt x="696701" y="1731604"/>
                </a:lnTo>
                <a:lnTo>
                  <a:pt x="668782" y="1781302"/>
                </a:lnTo>
                <a:lnTo>
                  <a:pt x="640665" y="1830621"/>
                </a:lnTo>
                <a:lnTo>
                  <a:pt x="613038" y="1880276"/>
                </a:lnTo>
                <a:lnTo>
                  <a:pt x="585909" y="1930254"/>
                </a:lnTo>
                <a:lnTo>
                  <a:pt x="559285" y="1980547"/>
                </a:lnTo>
                <a:lnTo>
                  <a:pt x="533171" y="2031144"/>
                </a:lnTo>
                <a:lnTo>
                  <a:pt x="507577" y="2082035"/>
                </a:lnTo>
                <a:lnTo>
                  <a:pt x="482507" y="2133210"/>
                </a:lnTo>
                <a:lnTo>
                  <a:pt x="457969" y="2184658"/>
                </a:lnTo>
                <a:lnTo>
                  <a:pt x="433971" y="2236369"/>
                </a:lnTo>
                <a:lnTo>
                  <a:pt x="410519" y="2288333"/>
                </a:lnTo>
                <a:lnTo>
                  <a:pt x="387620" y="2340540"/>
                </a:lnTo>
                <a:lnTo>
                  <a:pt x="365281" y="2392980"/>
                </a:lnTo>
                <a:lnTo>
                  <a:pt x="343509" y="2445643"/>
                </a:lnTo>
                <a:lnTo>
                  <a:pt x="322311" y="2498517"/>
                </a:lnTo>
                <a:lnTo>
                  <a:pt x="301695" y="2551594"/>
                </a:lnTo>
                <a:lnTo>
                  <a:pt x="281666" y="2604863"/>
                </a:lnTo>
                <a:lnTo>
                  <a:pt x="262232" y="2658313"/>
                </a:lnTo>
                <a:lnTo>
                  <a:pt x="243399" y="2711936"/>
                </a:lnTo>
                <a:lnTo>
                  <a:pt x="225176" y="2765719"/>
                </a:lnTo>
                <a:lnTo>
                  <a:pt x="207568" y="2819654"/>
                </a:lnTo>
                <a:lnTo>
                  <a:pt x="189927" y="2874397"/>
                </a:lnTo>
                <a:lnTo>
                  <a:pt x="172988" y="2929282"/>
                </a:lnTo>
                <a:lnTo>
                  <a:pt x="156762" y="2984308"/>
                </a:lnTo>
                <a:lnTo>
                  <a:pt x="141258" y="3039473"/>
                </a:lnTo>
                <a:lnTo>
                  <a:pt x="126489" y="3094779"/>
                </a:lnTo>
                <a:lnTo>
                  <a:pt x="112462" y="3150225"/>
                </a:lnTo>
                <a:lnTo>
                  <a:pt x="99190" y="3205811"/>
                </a:lnTo>
                <a:lnTo>
                  <a:pt x="86683" y="3261536"/>
                </a:lnTo>
                <a:lnTo>
                  <a:pt x="74950" y="3317401"/>
                </a:lnTo>
                <a:lnTo>
                  <a:pt x="64003" y="3373405"/>
                </a:lnTo>
                <a:lnTo>
                  <a:pt x="53851" y="3429548"/>
                </a:lnTo>
                <a:lnTo>
                  <a:pt x="44505" y="3485830"/>
                </a:lnTo>
                <a:lnTo>
                  <a:pt x="35976" y="3542251"/>
                </a:lnTo>
                <a:lnTo>
                  <a:pt x="28273" y="3598810"/>
                </a:lnTo>
                <a:lnTo>
                  <a:pt x="21408" y="3655508"/>
                </a:lnTo>
                <a:lnTo>
                  <a:pt x="15389" y="3712344"/>
                </a:lnTo>
                <a:lnTo>
                  <a:pt x="10229" y="3769317"/>
                </a:lnTo>
                <a:lnTo>
                  <a:pt x="5937" y="3826428"/>
                </a:lnTo>
                <a:lnTo>
                  <a:pt x="2495" y="3884331"/>
                </a:lnTo>
                <a:lnTo>
                  <a:pt x="0" y="3941064"/>
                </a:lnTo>
                <a:lnTo>
                  <a:pt x="0" y="3964051"/>
                </a:lnTo>
                <a:lnTo>
                  <a:pt x="3769" y="3975568"/>
                </a:lnTo>
                <a:lnTo>
                  <a:pt x="7608" y="3987464"/>
                </a:lnTo>
                <a:lnTo>
                  <a:pt x="20237" y="4024013"/>
                </a:lnTo>
                <a:lnTo>
                  <a:pt x="30272" y="4047682"/>
                </a:lnTo>
                <a:lnTo>
                  <a:pt x="30908" y="4035784"/>
                </a:lnTo>
                <a:lnTo>
                  <a:pt x="32127" y="3987464"/>
                </a:lnTo>
                <a:lnTo>
                  <a:pt x="32283" y="3941064"/>
                </a:lnTo>
                <a:lnTo>
                  <a:pt x="34845" y="3883677"/>
                </a:lnTo>
                <a:lnTo>
                  <a:pt x="38211" y="3827675"/>
                </a:lnTo>
                <a:lnTo>
                  <a:pt x="42482" y="3771104"/>
                </a:lnTo>
                <a:lnTo>
                  <a:pt x="47599" y="3714624"/>
                </a:lnTo>
                <a:lnTo>
                  <a:pt x="53547" y="3658240"/>
                </a:lnTo>
                <a:lnTo>
                  <a:pt x="60308" y="3601962"/>
                </a:lnTo>
                <a:lnTo>
                  <a:pt x="67864" y="3545794"/>
                </a:lnTo>
                <a:lnTo>
                  <a:pt x="76198" y="3489744"/>
                </a:lnTo>
                <a:lnTo>
                  <a:pt x="85294" y="3433819"/>
                </a:lnTo>
                <a:lnTo>
                  <a:pt x="95134" y="3378025"/>
                </a:lnTo>
                <a:lnTo>
                  <a:pt x="105700" y="3322369"/>
                </a:lnTo>
                <a:lnTo>
                  <a:pt x="116975" y="3266858"/>
                </a:lnTo>
                <a:lnTo>
                  <a:pt x="128942" y="3211499"/>
                </a:lnTo>
                <a:lnTo>
                  <a:pt x="141583" y="3156298"/>
                </a:lnTo>
                <a:lnTo>
                  <a:pt x="154882" y="3101262"/>
                </a:lnTo>
                <a:lnTo>
                  <a:pt x="168821" y="3046398"/>
                </a:lnTo>
                <a:lnTo>
                  <a:pt x="183383" y="2991713"/>
                </a:lnTo>
                <a:lnTo>
                  <a:pt x="198550" y="2937213"/>
                </a:lnTo>
                <a:lnTo>
                  <a:pt x="214305" y="2882906"/>
                </a:lnTo>
                <a:lnTo>
                  <a:pt x="230631" y="2828798"/>
                </a:lnTo>
                <a:lnTo>
                  <a:pt x="248239" y="2774914"/>
                </a:lnTo>
                <a:lnTo>
                  <a:pt x="266458" y="2721237"/>
                </a:lnTo>
                <a:lnTo>
                  <a:pt x="285280" y="2667769"/>
                </a:lnTo>
                <a:lnTo>
                  <a:pt x="304694" y="2614508"/>
                </a:lnTo>
                <a:lnTo>
                  <a:pt x="324689" y="2561455"/>
                </a:lnTo>
                <a:lnTo>
                  <a:pt x="345255" y="2508609"/>
                </a:lnTo>
                <a:lnTo>
                  <a:pt x="366382" y="2455971"/>
                </a:lnTo>
                <a:lnTo>
                  <a:pt x="388059" y="2403541"/>
                </a:lnTo>
                <a:lnTo>
                  <a:pt x="410276" y="2351318"/>
                </a:lnTo>
                <a:lnTo>
                  <a:pt x="433022" y="2299303"/>
                </a:lnTo>
                <a:lnTo>
                  <a:pt x="456287" y="2247495"/>
                </a:lnTo>
                <a:lnTo>
                  <a:pt x="480062" y="2195896"/>
                </a:lnTo>
                <a:lnTo>
                  <a:pt x="504334" y="2144503"/>
                </a:lnTo>
                <a:lnTo>
                  <a:pt x="529095" y="2093319"/>
                </a:lnTo>
                <a:lnTo>
                  <a:pt x="554333" y="2042342"/>
                </a:lnTo>
                <a:lnTo>
                  <a:pt x="580038" y="1991573"/>
                </a:lnTo>
                <a:lnTo>
                  <a:pt x="606200" y="1941011"/>
                </a:lnTo>
                <a:lnTo>
                  <a:pt x="632809" y="1890657"/>
                </a:lnTo>
                <a:lnTo>
                  <a:pt x="659853" y="1840511"/>
                </a:lnTo>
                <a:lnTo>
                  <a:pt x="687323" y="1790573"/>
                </a:lnTo>
                <a:lnTo>
                  <a:pt x="715192" y="1740857"/>
                </a:lnTo>
                <a:lnTo>
                  <a:pt x="743470" y="1691416"/>
                </a:lnTo>
                <a:lnTo>
                  <a:pt x="772151" y="1642247"/>
                </a:lnTo>
                <a:lnTo>
                  <a:pt x="801228" y="1593345"/>
                </a:lnTo>
                <a:lnTo>
                  <a:pt x="830695" y="1544706"/>
                </a:lnTo>
                <a:lnTo>
                  <a:pt x="860543" y="1496329"/>
                </a:lnTo>
                <a:lnTo>
                  <a:pt x="890766" y="1448208"/>
                </a:lnTo>
                <a:lnTo>
                  <a:pt x="921357" y="1400341"/>
                </a:lnTo>
                <a:lnTo>
                  <a:pt x="952309" y="1352724"/>
                </a:lnTo>
                <a:lnTo>
                  <a:pt x="983615" y="1305353"/>
                </a:lnTo>
                <a:lnTo>
                  <a:pt x="1015267" y="1258225"/>
                </a:lnTo>
                <a:lnTo>
                  <a:pt x="1047259" y="1211337"/>
                </a:lnTo>
                <a:lnTo>
                  <a:pt x="1079583" y="1164684"/>
                </a:lnTo>
                <a:lnTo>
                  <a:pt x="1112233" y="1118264"/>
                </a:lnTo>
                <a:lnTo>
                  <a:pt x="1145202" y="1072072"/>
                </a:lnTo>
                <a:lnTo>
                  <a:pt x="1178482" y="1026106"/>
                </a:lnTo>
                <a:lnTo>
                  <a:pt x="1212067" y="980361"/>
                </a:lnTo>
                <a:lnTo>
                  <a:pt x="1245949" y="934835"/>
                </a:lnTo>
                <a:lnTo>
                  <a:pt x="1280121" y="889523"/>
                </a:lnTo>
                <a:lnTo>
                  <a:pt x="1314577" y="844423"/>
                </a:lnTo>
                <a:lnTo>
                  <a:pt x="1349440" y="800156"/>
                </a:lnTo>
                <a:lnTo>
                  <a:pt x="1384803" y="755938"/>
                </a:lnTo>
                <a:lnTo>
                  <a:pt x="1420610" y="711825"/>
                </a:lnTo>
                <a:lnTo>
                  <a:pt x="1456804" y="667874"/>
                </a:lnTo>
                <a:lnTo>
                  <a:pt x="1493329" y="624141"/>
                </a:lnTo>
                <a:lnTo>
                  <a:pt x="1530128" y="580682"/>
                </a:lnTo>
                <a:lnTo>
                  <a:pt x="1567145" y="537554"/>
                </a:lnTo>
                <a:lnTo>
                  <a:pt x="1604323" y="494813"/>
                </a:lnTo>
                <a:lnTo>
                  <a:pt x="1641607" y="452515"/>
                </a:lnTo>
                <a:lnTo>
                  <a:pt x="1678939" y="410717"/>
                </a:lnTo>
                <a:lnTo>
                  <a:pt x="1708021" y="379301"/>
                </a:lnTo>
                <a:lnTo>
                  <a:pt x="1795215" y="284101"/>
                </a:lnTo>
                <a:lnTo>
                  <a:pt x="1833969" y="242797"/>
                </a:lnTo>
                <a:lnTo>
                  <a:pt x="1863046" y="212819"/>
                </a:lnTo>
                <a:lnTo>
                  <a:pt x="1954145" y="121916"/>
                </a:lnTo>
                <a:lnTo>
                  <a:pt x="2004336" y="72643"/>
                </a:lnTo>
                <a:lnTo>
                  <a:pt x="2034647" y="43394"/>
                </a:lnTo>
                <a:lnTo>
                  <a:pt x="2065339" y="14269"/>
                </a:lnTo>
                <a:lnTo>
                  <a:pt x="2075688" y="4572"/>
                </a:lnTo>
                <a:lnTo>
                  <a:pt x="2075688"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6" name="bk object 26"/>
          <p:cNvSpPr/>
          <p:nvPr/>
        </p:nvSpPr>
        <p:spPr>
          <a:xfrm>
            <a:off x="923544" y="6530454"/>
            <a:ext cx="159385" cy="327660"/>
          </a:xfrm>
          <a:custGeom>
            <a:avLst/>
            <a:gdLst/>
            <a:ahLst/>
            <a:cxnLst/>
            <a:rect l="l" t="t" r="r" b="b"/>
            <a:pathLst>
              <a:path w="159384" h="327659">
                <a:moveTo>
                  <a:pt x="0" y="0"/>
                </a:moveTo>
                <a:lnTo>
                  <a:pt x="15432" y="50345"/>
                </a:lnTo>
                <a:lnTo>
                  <a:pt x="32039" y="101130"/>
                </a:lnTo>
                <a:lnTo>
                  <a:pt x="49726" y="152165"/>
                </a:lnTo>
                <a:lnTo>
                  <a:pt x="68396" y="203264"/>
                </a:lnTo>
                <a:lnTo>
                  <a:pt x="87953" y="254238"/>
                </a:lnTo>
                <a:lnTo>
                  <a:pt x="108303" y="304899"/>
                </a:lnTo>
                <a:lnTo>
                  <a:pt x="117705" y="327544"/>
                </a:lnTo>
                <a:lnTo>
                  <a:pt x="159056" y="327544"/>
                </a:lnTo>
                <a:lnTo>
                  <a:pt x="147637" y="304899"/>
                </a:lnTo>
                <a:lnTo>
                  <a:pt x="130750" y="271169"/>
                </a:lnTo>
                <a:lnTo>
                  <a:pt x="97167" y="203264"/>
                </a:lnTo>
                <a:lnTo>
                  <a:pt x="64029" y="135137"/>
                </a:lnTo>
                <a:lnTo>
                  <a:pt x="31563" y="67234"/>
                </a:lnTo>
                <a:lnTo>
                  <a:pt x="7793" y="1672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7" name="bk object 27"/>
          <p:cNvSpPr/>
          <p:nvPr/>
        </p:nvSpPr>
        <p:spPr>
          <a:xfrm>
            <a:off x="768100" y="5367537"/>
            <a:ext cx="36830" cy="207645"/>
          </a:xfrm>
          <a:custGeom>
            <a:avLst/>
            <a:gdLst/>
            <a:ahLst/>
            <a:cxnLst/>
            <a:rect l="l" t="t" r="r" b="b"/>
            <a:pathLst>
              <a:path w="36829" h="207645">
                <a:moveTo>
                  <a:pt x="7117" y="0"/>
                </a:moveTo>
                <a:lnTo>
                  <a:pt x="1140" y="47824"/>
                </a:lnTo>
                <a:lnTo>
                  <a:pt x="0" y="100417"/>
                </a:lnTo>
                <a:lnTo>
                  <a:pt x="3749" y="114677"/>
                </a:lnTo>
                <a:lnTo>
                  <a:pt x="7839" y="128004"/>
                </a:lnTo>
                <a:lnTo>
                  <a:pt x="12150" y="140538"/>
                </a:lnTo>
                <a:lnTo>
                  <a:pt x="16564" y="152416"/>
                </a:lnTo>
                <a:lnTo>
                  <a:pt x="25230" y="174757"/>
                </a:lnTo>
                <a:lnTo>
                  <a:pt x="29245" y="185497"/>
                </a:lnTo>
                <a:lnTo>
                  <a:pt x="31999" y="193412"/>
                </a:lnTo>
                <a:lnTo>
                  <a:pt x="31999" y="202556"/>
                </a:lnTo>
                <a:lnTo>
                  <a:pt x="36571" y="207128"/>
                </a:lnTo>
                <a:lnTo>
                  <a:pt x="36571" y="84869"/>
                </a:lnTo>
                <a:lnTo>
                  <a:pt x="31459" y="72032"/>
                </a:lnTo>
                <a:lnTo>
                  <a:pt x="26747" y="59360"/>
                </a:lnTo>
                <a:lnTo>
                  <a:pt x="22378" y="46895"/>
                </a:lnTo>
                <a:lnTo>
                  <a:pt x="18289" y="34682"/>
                </a:lnTo>
                <a:lnTo>
                  <a:pt x="14423" y="22766"/>
                </a:lnTo>
                <a:lnTo>
                  <a:pt x="7117"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8" name="bk object 28"/>
          <p:cNvSpPr/>
          <p:nvPr/>
        </p:nvSpPr>
        <p:spPr>
          <a:xfrm>
            <a:off x="854561" y="6258756"/>
            <a:ext cx="229235" cy="599440"/>
          </a:xfrm>
          <a:custGeom>
            <a:avLst/>
            <a:gdLst/>
            <a:ahLst/>
            <a:cxnLst/>
            <a:rect l="l" t="t" r="r" b="b"/>
            <a:pathLst>
              <a:path w="229234" h="599440">
                <a:moveTo>
                  <a:pt x="0" y="0"/>
                </a:moveTo>
                <a:lnTo>
                  <a:pt x="8160" y="45606"/>
                </a:lnTo>
                <a:lnTo>
                  <a:pt x="18911" y="94234"/>
                </a:lnTo>
                <a:lnTo>
                  <a:pt x="28477" y="132127"/>
                </a:lnTo>
                <a:lnTo>
                  <a:pt x="39177" y="170801"/>
                </a:lnTo>
                <a:lnTo>
                  <a:pt x="46871" y="196823"/>
                </a:lnTo>
                <a:lnTo>
                  <a:pt x="50610" y="212513"/>
                </a:lnTo>
                <a:lnTo>
                  <a:pt x="63815" y="259882"/>
                </a:lnTo>
                <a:lnTo>
                  <a:pt x="83255" y="304671"/>
                </a:lnTo>
                <a:lnTo>
                  <a:pt x="106939" y="356037"/>
                </a:lnTo>
                <a:lnTo>
                  <a:pt x="130954" y="407378"/>
                </a:lnTo>
                <a:lnTo>
                  <a:pt x="163374" y="475588"/>
                </a:lnTo>
                <a:lnTo>
                  <a:pt x="196110" y="543258"/>
                </a:lnTo>
                <a:lnTo>
                  <a:pt x="223623" y="599242"/>
                </a:lnTo>
                <a:lnTo>
                  <a:pt x="229054" y="599242"/>
                </a:lnTo>
                <a:lnTo>
                  <a:pt x="226098" y="592137"/>
                </a:lnTo>
                <a:lnTo>
                  <a:pt x="218756" y="574165"/>
                </a:lnTo>
                <a:lnTo>
                  <a:pt x="204459" y="538198"/>
                </a:lnTo>
                <a:lnTo>
                  <a:pt x="190656" y="502176"/>
                </a:lnTo>
                <a:lnTo>
                  <a:pt x="177320" y="466071"/>
                </a:lnTo>
                <a:lnTo>
                  <a:pt x="164422" y="429855"/>
                </a:lnTo>
                <a:lnTo>
                  <a:pt x="151936" y="393501"/>
                </a:lnTo>
                <a:lnTo>
                  <a:pt x="139834" y="356980"/>
                </a:lnTo>
                <a:lnTo>
                  <a:pt x="128089" y="320266"/>
                </a:lnTo>
                <a:lnTo>
                  <a:pt x="116672" y="283330"/>
                </a:lnTo>
                <a:lnTo>
                  <a:pt x="105558" y="246145"/>
                </a:lnTo>
                <a:lnTo>
                  <a:pt x="100159" y="234292"/>
                </a:lnTo>
                <a:lnTo>
                  <a:pt x="84525" y="199296"/>
                </a:lnTo>
                <a:lnTo>
                  <a:pt x="54355" y="130406"/>
                </a:lnTo>
                <a:lnTo>
                  <a:pt x="49282" y="118880"/>
                </a:lnTo>
                <a:lnTo>
                  <a:pt x="44154" y="107298"/>
                </a:lnTo>
                <a:lnTo>
                  <a:pt x="38955" y="95645"/>
                </a:lnTo>
                <a:lnTo>
                  <a:pt x="33668" y="83904"/>
                </a:lnTo>
                <a:lnTo>
                  <a:pt x="27834" y="71088"/>
                </a:lnTo>
                <a:lnTo>
                  <a:pt x="23661" y="59239"/>
                </a:lnTo>
                <a:lnTo>
                  <a:pt x="19089" y="47391"/>
                </a:lnTo>
                <a:lnTo>
                  <a:pt x="14276" y="35543"/>
                </a:lnTo>
                <a:lnTo>
                  <a:pt x="9384" y="23696"/>
                </a:lnTo>
                <a:lnTo>
                  <a:pt x="4572" y="11848"/>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29" name="bk object 29"/>
          <p:cNvSpPr/>
          <p:nvPr/>
        </p:nvSpPr>
        <p:spPr>
          <a:xfrm>
            <a:off x="27432" y="0"/>
            <a:ext cx="494030" cy="4393565"/>
          </a:xfrm>
          <a:custGeom>
            <a:avLst/>
            <a:gdLst/>
            <a:ahLst/>
            <a:cxnLst/>
            <a:rect l="l" t="t" r="r" b="b"/>
            <a:pathLst>
              <a:path w="494030" h="4393565">
                <a:moveTo>
                  <a:pt x="4794" y="0"/>
                </a:moveTo>
                <a:lnTo>
                  <a:pt x="0" y="0"/>
                </a:lnTo>
                <a:lnTo>
                  <a:pt x="134" y="44331"/>
                </a:lnTo>
                <a:lnTo>
                  <a:pt x="498" y="88436"/>
                </a:lnTo>
                <a:lnTo>
                  <a:pt x="1035" y="132373"/>
                </a:lnTo>
                <a:lnTo>
                  <a:pt x="1687" y="176196"/>
                </a:lnTo>
                <a:lnTo>
                  <a:pt x="3106" y="263731"/>
                </a:lnTo>
                <a:lnTo>
                  <a:pt x="3758" y="307554"/>
                </a:lnTo>
                <a:lnTo>
                  <a:pt x="4295" y="351491"/>
                </a:lnTo>
                <a:lnTo>
                  <a:pt x="4660" y="395596"/>
                </a:lnTo>
                <a:lnTo>
                  <a:pt x="4794" y="439927"/>
                </a:lnTo>
                <a:lnTo>
                  <a:pt x="6198" y="467912"/>
                </a:lnTo>
                <a:lnTo>
                  <a:pt x="7541" y="495898"/>
                </a:lnTo>
                <a:lnTo>
                  <a:pt x="8833" y="523889"/>
                </a:lnTo>
                <a:lnTo>
                  <a:pt x="10086" y="551890"/>
                </a:lnTo>
                <a:lnTo>
                  <a:pt x="16135" y="692162"/>
                </a:lnTo>
                <a:lnTo>
                  <a:pt x="17377" y="720296"/>
                </a:lnTo>
                <a:lnTo>
                  <a:pt x="19980" y="776674"/>
                </a:lnTo>
                <a:lnTo>
                  <a:pt x="22814" y="833222"/>
                </a:lnTo>
                <a:lnTo>
                  <a:pt x="25963" y="889971"/>
                </a:lnTo>
                <a:lnTo>
                  <a:pt x="29516" y="946950"/>
                </a:lnTo>
                <a:lnTo>
                  <a:pt x="33557" y="1004188"/>
                </a:lnTo>
                <a:lnTo>
                  <a:pt x="36506" y="1060173"/>
                </a:lnTo>
                <a:lnTo>
                  <a:pt x="39602" y="1116223"/>
                </a:lnTo>
                <a:lnTo>
                  <a:pt x="42849" y="1172331"/>
                </a:lnTo>
                <a:lnTo>
                  <a:pt x="46251" y="1228490"/>
                </a:lnTo>
                <a:lnTo>
                  <a:pt x="49811" y="1284692"/>
                </a:lnTo>
                <a:lnTo>
                  <a:pt x="53533" y="1340930"/>
                </a:lnTo>
                <a:lnTo>
                  <a:pt x="57420" y="1397197"/>
                </a:lnTo>
                <a:lnTo>
                  <a:pt x="61476" y="1453486"/>
                </a:lnTo>
                <a:lnTo>
                  <a:pt x="65705" y="1509789"/>
                </a:lnTo>
                <a:lnTo>
                  <a:pt x="70110" y="1566100"/>
                </a:lnTo>
                <a:lnTo>
                  <a:pt x="74695" y="1622411"/>
                </a:lnTo>
                <a:lnTo>
                  <a:pt x="79463" y="1678714"/>
                </a:lnTo>
                <a:lnTo>
                  <a:pt x="84418" y="1735003"/>
                </a:lnTo>
                <a:lnTo>
                  <a:pt x="89563" y="1791270"/>
                </a:lnTo>
                <a:lnTo>
                  <a:pt x="94903" y="1847508"/>
                </a:lnTo>
                <a:lnTo>
                  <a:pt x="100440" y="1903710"/>
                </a:lnTo>
                <a:lnTo>
                  <a:pt x="106178" y="1959869"/>
                </a:lnTo>
                <a:lnTo>
                  <a:pt x="112122" y="2015977"/>
                </a:lnTo>
                <a:lnTo>
                  <a:pt x="118273" y="2072027"/>
                </a:lnTo>
                <a:lnTo>
                  <a:pt x="124637" y="2128012"/>
                </a:lnTo>
                <a:lnTo>
                  <a:pt x="130463" y="2183943"/>
                </a:lnTo>
                <a:lnTo>
                  <a:pt x="136436" y="2239877"/>
                </a:lnTo>
                <a:lnTo>
                  <a:pt x="142560" y="2295812"/>
                </a:lnTo>
                <a:lnTo>
                  <a:pt x="148839" y="2351749"/>
                </a:lnTo>
                <a:lnTo>
                  <a:pt x="155275" y="2407687"/>
                </a:lnTo>
                <a:lnTo>
                  <a:pt x="161874" y="2463627"/>
                </a:lnTo>
                <a:lnTo>
                  <a:pt x="168638" y="2519568"/>
                </a:lnTo>
                <a:lnTo>
                  <a:pt x="175571" y="2575511"/>
                </a:lnTo>
                <a:lnTo>
                  <a:pt x="182677" y="2631454"/>
                </a:lnTo>
                <a:lnTo>
                  <a:pt x="189958" y="2687399"/>
                </a:lnTo>
                <a:lnTo>
                  <a:pt x="197420" y="2743344"/>
                </a:lnTo>
                <a:lnTo>
                  <a:pt x="205064" y="2799291"/>
                </a:lnTo>
                <a:lnTo>
                  <a:pt x="212896" y="2855238"/>
                </a:lnTo>
                <a:lnTo>
                  <a:pt x="220918" y="2911186"/>
                </a:lnTo>
                <a:lnTo>
                  <a:pt x="229134" y="2967134"/>
                </a:lnTo>
                <a:lnTo>
                  <a:pt x="237548" y="3023083"/>
                </a:lnTo>
                <a:lnTo>
                  <a:pt x="246163" y="3079032"/>
                </a:lnTo>
                <a:lnTo>
                  <a:pt x="254984" y="3134982"/>
                </a:lnTo>
                <a:lnTo>
                  <a:pt x="264012" y="3190932"/>
                </a:lnTo>
                <a:lnTo>
                  <a:pt x="273253" y="3246882"/>
                </a:lnTo>
                <a:lnTo>
                  <a:pt x="281990" y="3302797"/>
                </a:lnTo>
                <a:lnTo>
                  <a:pt x="290939" y="3358645"/>
                </a:lnTo>
                <a:lnTo>
                  <a:pt x="300096" y="3414429"/>
                </a:lnTo>
                <a:lnTo>
                  <a:pt x="309458" y="3470154"/>
                </a:lnTo>
                <a:lnTo>
                  <a:pt x="319022" y="3525821"/>
                </a:lnTo>
                <a:lnTo>
                  <a:pt x="328783" y="3581435"/>
                </a:lnTo>
                <a:lnTo>
                  <a:pt x="338738" y="3637000"/>
                </a:lnTo>
                <a:lnTo>
                  <a:pt x="348903" y="3692618"/>
                </a:lnTo>
                <a:lnTo>
                  <a:pt x="359217" y="3747992"/>
                </a:lnTo>
                <a:lnTo>
                  <a:pt x="369733" y="3803427"/>
                </a:lnTo>
                <a:lnTo>
                  <a:pt x="380429" y="3858826"/>
                </a:lnTo>
                <a:lnTo>
                  <a:pt x="391301" y="3914192"/>
                </a:lnTo>
                <a:lnTo>
                  <a:pt x="402345" y="3969529"/>
                </a:lnTo>
                <a:lnTo>
                  <a:pt x="413559" y="4024840"/>
                </a:lnTo>
                <a:lnTo>
                  <a:pt x="424938" y="4080129"/>
                </a:lnTo>
                <a:lnTo>
                  <a:pt x="436478" y="4135398"/>
                </a:lnTo>
                <a:lnTo>
                  <a:pt x="448298" y="4191216"/>
                </a:lnTo>
                <a:lnTo>
                  <a:pt x="460031" y="4245893"/>
                </a:lnTo>
                <a:lnTo>
                  <a:pt x="472035" y="4301126"/>
                </a:lnTo>
                <a:lnTo>
                  <a:pt x="484187" y="4356354"/>
                </a:lnTo>
                <a:lnTo>
                  <a:pt x="488211" y="4368750"/>
                </a:lnTo>
                <a:lnTo>
                  <a:pt x="491552" y="4381146"/>
                </a:lnTo>
                <a:lnTo>
                  <a:pt x="493520" y="4393542"/>
                </a:lnTo>
                <a:lnTo>
                  <a:pt x="492616" y="4381146"/>
                </a:lnTo>
                <a:lnTo>
                  <a:pt x="491629" y="4368750"/>
                </a:lnTo>
                <a:lnTo>
                  <a:pt x="485992" y="4307402"/>
                </a:lnTo>
                <a:lnTo>
                  <a:pt x="482217" y="4268772"/>
                </a:lnTo>
                <a:lnTo>
                  <a:pt x="480974" y="4255809"/>
                </a:lnTo>
                <a:lnTo>
                  <a:pt x="477464" y="4216931"/>
                </a:lnTo>
                <a:lnTo>
                  <a:pt x="474943" y="4173514"/>
                </a:lnTo>
                <a:lnTo>
                  <a:pt x="474610" y="4148949"/>
                </a:lnTo>
                <a:lnTo>
                  <a:pt x="464612" y="4102676"/>
                </a:lnTo>
                <a:lnTo>
                  <a:pt x="454759" y="4056581"/>
                </a:lnTo>
                <a:lnTo>
                  <a:pt x="445050" y="4010649"/>
                </a:lnTo>
                <a:lnTo>
                  <a:pt x="435485" y="3964869"/>
                </a:lnTo>
                <a:lnTo>
                  <a:pt x="426064" y="3919226"/>
                </a:lnTo>
                <a:lnTo>
                  <a:pt x="416787" y="3873708"/>
                </a:lnTo>
                <a:lnTo>
                  <a:pt x="407654" y="3828301"/>
                </a:lnTo>
                <a:lnTo>
                  <a:pt x="398665" y="3782992"/>
                </a:lnTo>
                <a:lnTo>
                  <a:pt x="389819" y="3737769"/>
                </a:lnTo>
                <a:lnTo>
                  <a:pt x="381099" y="3692517"/>
                </a:lnTo>
                <a:lnTo>
                  <a:pt x="372561" y="3647526"/>
                </a:lnTo>
                <a:lnTo>
                  <a:pt x="364148" y="3602480"/>
                </a:lnTo>
                <a:lnTo>
                  <a:pt x="355879" y="3557466"/>
                </a:lnTo>
                <a:lnTo>
                  <a:pt x="347753" y="3512472"/>
                </a:lnTo>
                <a:lnTo>
                  <a:pt x="339771" y="3467484"/>
                </a:lnTo>
                <a:lnTo>
                  <a:pt x="331933" y="3422490"/>
                </a:lnTo>
                <a:lnTo>
                  <a:pt x="324239" y="3377476"/>
                </a:lnTo>
                <a:lnTo>
                  <a:pt x="316688" y="3332428"/>
                </a:lnTo>
                <a:lnTo>
                  <a:pt x="309281" y="3287335"/>
                </a:lnTo>
                <a:lnTo>
                  <a:pt x="302018" y="3242183"/>
                </a:lnTo>
                <a:lnTo>
                  <a:pt x="292742" y="3186266"/>
                </a:lnTo>
                <a:lnTo>
                  <a:pt x="283610" y="3130410"/>
                </a:lnTo>
                <a:lnTo>
                  <a:pt x="274622" y="3074603"/>
                </a:lnTo>
                <a:lnTo>
                  <a:pt x="265777" y="3018834"/>
                </a:lnTo>
                <a:lnTo>
                  <a:pt x="257077" y="2963094"/>
                </a:lnTo>
                <a:lnTo>
                  <a:pt x="248520" y="2907372"/>
                </a:lnTo>
                <a:lnTo>
                  <a:pt x="240107" y="2851656"/>
                </a:lnTo>
                <a:lnTo>
                  <a:pt x="231837" y="2795937"/>
                </a:lnTo>
                <a:lnTo>
                  <a:pt x="223712" y="2740204"/>
                </a:lnTo>
                <a:lnTo>
                  <a:pt x="215730" y="2684446"/>
                </a:lnTo>
                <a:lnTo>
                  <a:pt x="207891" y="2628653"/>
                </a:lnTo>
                <a:lnTo>
                  <a:pt x="200197" y="2572814"/>
                </a:lnTo>
                <a:lnTo>
                  <a:pt x="192646" y="2516919"/>
                </a:lnTo>
                <a:lnTo>
                  <a:pt x="185239" y="2460957"/>
                </a:lnTo>
                <a:lnTo>
                  <a:pt x="177976" y="2404917"/>
                </a:lnTo>
                <a:lnTo>
                  <a:pt x="170856" y="2348789"/>
                </a:lnTo>
                <a:lnTo>
                  <a:pt x="163880" y="2292563"/>
                </a:lnTo>
                <a:lnTo>
                  <a:pt x="157048" y="2236227"/>
                </a:lnTo>
                <a:lnTo>
                  <a:pt x="150359" y="2179771"/>
                </a:lnTo>
                <a:lnTo>
                  <a:pt x="143814" y="2123186"/>
                </a:lnTo>
                <a:lnTo>
                  <a:pt x="137415" y="2067235"/>
                </a:lnTo>
                <a:lnTo>
                  <a:pt x="131159" y="2011281"/>
                </a:lnTo>
                <a:lnTo>
                  <a:pt x="125047" y="1955320"/>
                </a:lnTo>
                <a:lnTo>
                  <a:pt x="119079" y="1899347"/>
                </a:lnTo>
                <a:lnTo>
                  <a:pt x="113255" y="1843361"/>
                </a:lnTo>
                <a:lnTo>
                  <a:pt x="107575" y="1787356"/>
                </a:lnTo>
                <a:lnTo>
                  <a:pt x="102038" y="1731330"/>
                </a:lnTo>
                <a:lnTo>
                  <a:pt x="96645" y="1675278"/>
                </a:lnTo>
                <a:lnTo>
                  <a:pt x="91396" y="1619197"/>
                </a:lnTo>
                <a:lnTo>
                  <a:pt x="86290" y="1563084"/>
                </a:lnTo>
                <a:lnTo>
                  <a:pt x="81329" y="1506934"/>
                </a:lnTo>
                <a:lnTo>
                  <a:pt x="76511" y="1450745"/>
                </a:lnTo>
                <a:lnTo>
                  <a:pt x="71837" y="1394512"/>
                </a:lnTo>
                <a:lnTo>
                  <a:pt x="67307" y="1338232"/>
                </a:lnTo>
                <a:lnTo>
                  <a:pt x="62920" y="1281902"/>
                </a:lnTo>
                <a:lnTo>
                  <a:pt x="58678" y="1225517"/>
                </a:lnTo>
                <a:lnTo>
                  <a:pt x="54579" y="1169074"/>
                </a:lnTo>
                <a:lnTo>
                  <a:pt x="50624" y="1112570"/>
                </a:lnTo>
                <a:lnTo>
                  <a:pt x="46813" y="1056001"/>
                </a:lnTo>
                <a:lnTo>
                  <a:pt x="43145" y="999363"/>
                </a:lnTo>
                <a:lnTo>
                  <a:pt x="14381" y="439927"/>
                </a:lnTo>
                <a:lnTo>
                  <a:pt x="11543" y="351491"/>
                </a:lnTo>
                <a:lnTo>
                  <a:pt x="10196" y="307554"/>
                </a:lnTo>
                <a:lnTo>
                  <a:pt x="8936" y="263731"/>
                </a:lnTo>
                <a:lnTo>
                  <a:pt x="7790" y="219963"/>
                </a:lnTo>
                <a:lnTo>
                  <a:pt x="6788" y="176196"/>
                </a:lnTo>
                <a:lnTo>
                  <a:pt x="5959" y="132373"/>
                </a:lnTo>
                <a:lnTo>
                  <a:pt x="5331" y="88436"/>
                </a:lnTo>
                <a:lnTo>
                  <a:pt x="4933" y="44331"/>
                </a:lnTo>
                <a:lnTo>
                  <a:pt x="47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0" name="bk object 30"/>
          <p:cNvSpPr/>
          <p:nvPr/>
        </p:nvSpPr>
        <p:spPr>
          <a:xfrm>
            <a:off x="548640" y="4316984"/>
            <a:ext cx="421005" cy="1582420"/>
          </a:xfrm>
          <a:custGeom>
            <a:avLst/>
            <a:gdLst/>
            <a:ahLst/>
            <a:cxnLst/>
            <a:rect l="l" t="t" r="r" b="b"/>
            <a:pathLst>
              <a:path w="421005" h="1582420">
                <a:moveTo>
                  <a:pt x="0" y="0"/>
                </a:moveTo>
                <a:lnTo>
                  <a:pt x="5774" y="60426"/>
                </a:lnTo>
                <a:lnTo>
                  <a:pt x="11777" y="120853"/>
                </a:lnTo>
                <a:lnTo>
                  <a:pt x="16568" y="166173"/>
                </a:lnTo>
                <a:lnTo>
                  <a:pt x="21714" y="211493"/>
                </a:lnTo>
                <a:lnTo>
                  <a:pt x="27314" y="256813"/>
                </a:lnTo>
                <a:lnTo>
                  <a:pt x="33464" y="302133"/>
                </a:lnTo>
                <a:lnTo>
                  <a:pt x="43538" y="342370"/>
                </a:lnTo>
                <a:lnTo>
                  <a:pt x="53687" y="382540"/>
                </a:lnTo>
                <a:lnTo>
                  <a:pt x="63915" y="422646"/>
                </a:lnTo>
                <a:lnTo>
                  <a:pt x="74225" y="462692"/>
                </a:lnTo>
                <a:lnTo>
                  <a:pt x="84621" y="502681"/>
                </a:lnTo>
                <a:lnTo>
                  <a:pt x="95107" y="542617"/>
                </a:lnTo>
                <a:lnTo>
                  <a:pt x="105686" y="582504"/>
                </a:lnTo>
                <a:lnTo>
                  <a:pt x="116362" y="622343"/>
                </a:lnTo>
                <a:lnTo>
                  <a:pt x="127138" y="662140"/>
                </a:lnTo>
                <a:lnTo>
                  <a:pt x="138018" y="701897"/>
                </a:lnTo>
                <a:lnTo>
                  <a:pt x="149006" y="741618"/>
                </a:lnTo>
                <a:lnTo>
                  <a:pt x="160105" y="781306"/>
                </a:lnTo>
                <a:lnTo>
                  <a:pt x="171318" y="820964"/>
                </a:lnTo>
                <a:lnTo>
                  <a:pt x="182650" y="860597"/>
                </a:lnTo>
                <a:lnTo>
                  <a:pt x="194104" y="900207"/>
                </a:lnTo>
                <a:lnTo>
                  <a:pt x="205683" y="939798"/>
                </a:lnTo>
                <a:lnTo>
                  <a:pt x="217391" y="979374"/>
                </a:lnTo>
                <a:lnTo>
                  <a:pt x="229232" y="1018938"/>
                </a:lnTo>
                <a:lnTo>
                  <a:pt x="241209" y="1058492"/>
                </a:lnTo>
                <a:lnTo>
                  <a:pt x="253326" y="1098042"/>
                </a:lnTo>
                <a:lnTo>
                  <a:pt x="269109" y="1146956"/>
                </a:lnTo>
                <a:lnTo>
                  <a:pt x="284974" y="1195915"/>
                </a:lnTo>
                <a:lnTo>
                  <a:pt x="300905" y="1244664"/>
                </a:lnTo>
                <a:lnTo>
                  <a:pt x="317032" y="1293400"/>
                </a:lnTo>
                <a:lnTo>
                  <a:pt x="333389" y="1342020"/>
                </a:lnTo>
                <a:lnTo>
                  <a:pt x="350032" y="1390494"/>
                </a:lnTo>
                <a:lnTo>
                  <a:pt x="367020" y="1438795"/>
                </a:lnTo>
                <a:lnTo>
                  <a:pt x="384410" y="1486893"/>
                </a:lnTo>
                <a:lnTo>
                  <a:pt x="402258" y="1534761"/>
                </a:lnTo>
                <a:lnTo>
                  <a:pt x="420623" y="1582369"/>
                </a:lnTo>
                <a:lnTo>
                  <a:pt x="420623" y="1457706"/>
                </a:lnTo>
                <a:lnTo>
                  <a:pt x="394852" y="1382910"/>
                </a:lnTo>
                <a:lnTo>
                  <a:pt x="382037" y="1345513"/>
                </a:lnTo>
                <a:lnTo>
                  <a:pt x="369308" y="1308115"/>
                </a:lnTo>
                <a:lnTo>
                  <a:pt x="356693" y="1270717"/>
                </a:lnTo>
                <a:lnTo>
                  <a:pt x="344223" y="1233317"/>
                </a:lnTo>
                <a:lnTo>
                  <a:pt x="331900" y="1195840"/>
                </a:lnTo>
                <a:lnTo>
                  <a:pt x="319828" y="1158511"/>
                </a:lnTo>
                <a:lnTo>
                  <a:pt x="307961" y="1121103"/>
                </a:lnTo>
                <a:lnTo>
                  <a:pt x="296354" y="1083691"/>
                </a:lnTo>
                <a:lnTo>
                  <a:pt x="279254" y="1030395"/>
                </a:lnTo>
                <a:lnTo>
                  <a:pt x="262373" y="976963"/>
                </a:lnTo>
                <a:lnTo>
                  <a:pt x="245714" y="923402"/>
                </a:lnTo>
                <a:lnTo>
                  <a:pt x="229281" y="869720"/>
                </a:lnTo>
                <a:lnTo>
                  <a:pt x="213078" y="815923"/>
                </a:lnTo>
                <a:lnTo>
                  <a:pt x="197107" y="762018"/>
                </a:lnTo>
                <a:lnTo>
                  <a:pt x="181374" y="708013"/>
                </a:lnTo>
                <a:lnTo>
                  <a:pt x="165880" y="653914"/>
                </a:lnTo>
                <a:lnTo>
                  <a:pt x="150630" y="599729"/>
                </a:lnTo>
                <a:lnTo>
                  <a:pt x="135628" y="545465"/>
                </a:lnTo>
                <a:lnTo>
                  <a:pt x="120876" y="491127"/>
                </a:lnTo>
                <a:lnTo>
                  <a:pt x="106379" y="436725"/>
                </a:lnTo>
                <a:lnTo>
                  <a:pt x="92140" y="382264"/>
                </a:lnTo>
                <a:lnTo>
                  <a:pt x="78163" y="327752"/>
                </a:lnTo>
                <a:lnTo>
                  <a:pt x="64452" y="273196"/>
                </a:lnTo>
                <a:lnTo>
                  <a:pt x="51009" y="218603"/>
                </a:lnTo>
                <a:lnTo>
                  <a:pt x="37839" y="163980"/>
                </a:lnTo>
                <a:lnTo>
                  <a:pt x="24945" y="109333"/>
                </a:lnTo>
                <a:lnTo>
                  <a:pt x="12331" y="5467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1" name="bk object 31"/>
          <p:cNvSpPr/>
          <p:nvPr/>
        </p:nvSpPr>
        <p:spPr>
          <a:xfrm>
            <a:off x="1006165" y="5863609"/>
            <a:ext cx="429259" cy="987425"/>
          </a:xfrm>
          <a:custGeom>
            <a:avLst/>
            <a:gdLst/>
            <a:ahLst/>
            <a:cxnLst/>
            <a:rect l="l" t="t" r="r" b="b"/>
            <a:pathLst>
              <a:path w="429259" h="987425">
                <a:moveTo>
                  <a:pt x="13" y="0"/>
                </a:moveTo>
                <a:lnTo>
                  <a:pt x="0" y="48634"/>
                </a:lnTo>
                <a:lnTo>
                  <a:pt x="976" y="87102"/>
                </a:lnTo>
                <a:lnTo>
                  <a:pt x="3426" y="126482"/>
                </a:lnTo>
                <a:lnTo>
                  <a:pt x="22336" y="176719"/>
                </a:lnTo>
                <a:lnTo>
                  <a:pt x="41248" y="226330"/>
                </a:lnTo>
                <a:lnTo>
                  <a:pt x="60226" y="275351"/>
                </a:lnTo>
                <a:lnTo>
                  <a:pt x="79333" y="323822"/>
                </a:lnTo>
                <a:lnTo>
                  <a:pt x="98632" y="371780"/>
                </a:lnTo>
                <a:lnTo>
                  <a:pt x="118187" y="419262"/>
                </a:lnTo>
                <a:lnTo>
                  <a:pt x="138061" y="466308"/>
                </a:lnTo>
                <a:lnTo>
                  <a:pt x="158318" y="512953"/>
                </a:lnTo>
                <a:lnTo>
                  <a:pt x="179020" y="559238"/>
                </a:lnTo>
                <a:lnTo>
                  <a:pt x="200233" y="605198"/>
                </a:lnTo>
                <a:lnTo>
                  <a:pt x="208863" y="624524"/>
                </a:lnTo>
                <a:lnTo>
                  <a:pt x="226324" y="663162"/>
                </a:lnTo>
                <a:lnTo>
                  <a:pt x="244027" y="701757"/>
                </a:lnTo>
                <a:lnTo>
                  <a:pt x="261944" y="740281"/>
                </a:lnTo>
                <a:lnTo>
                  <a:pt x="280048" y="778705"/>
                </a:lnTo>
                <a:lnTo>
                  <a:pt x="298310" y="816999"/>
                </a:lnTo>
                <a:lnTo>
                  <a:pt x="316702" y="855137"/>
                </a:lnTo>
                <a:lnTo>
                  <a:pt x="344472" y="911984"/>
                </a:lnTo>
                <a:lnTo>
                  <a:pt x="363066" y="949601"/>
                </a:lnTo>
                <a:lnTo>
                  <a:pt x="381690" y="986959"/>
                </a:lnTo>
                <a:lnTo>
                  <a:pt x="429048" y="986959"/>
                </a:lnTo>
                <a:lnTo>
                  <a:pt x="419119" y="967597"/>
                </a:lnTo>
                <a:lnTo>
                  <a:pt x="409251" y="948164"/>
                </a:lnTo>
                <a:lnTo>
                  <a:pt x="389686" y="909082"/>
                </a:lnTo>
                <a:lnTo>
                  <a:pt x="370327" y="869713"/>
                </a:lnTo>
                <a:lnTo>
                  <a:pt x="351150" y="830058"/>
                </a:lnTo>
                <a:lnTo>
                  <a:pt x="332127" y="790117"/>
                </a:lnTo>
                <a:lnTo>
                  <a:pt x="313234" y="749888"/>
                </a:lnTo>
                <a:lnTo>
                  <a:pt x="294443" y="709374"/>
                </a:lnTo>
                <a:lnTo>
                  <a:pt x="275731" y="668572"/>
                </a:lnTo>
                <a:lnTo>
                  <a:pt x="257070" y="627485"/>
                </a:lnTo>
                <a:lnTo>
                  <a:pt x="238434" y="586110"/>
                </a:lnTo>
                <a:lnTo>
                  <a:pt x="227044" y="560988"/>
                </a:lnTo>
                <a:lnTo>
                  <a:pt x="204665" y="510356"/>
                </a:lnTo>
                <a:lnTo>
                  <a:pt x="182774" y="459280"/>
                </a:lnTo>
                <a:lnTo>
                  <a:pt x="161311" y="407847"/>
                </a:lnTo>
                <a:lnTo>
                  <a:pt x="140222" y="356141"/>
                </a:lnTo>
                <a:lnTo>
                  <a:pt x="119447" y="304250"/>
                </a:lnTo>
                <a:lnTo>
                  <a:pt x="98931" y="252258"/>
                </a:lnTo>
                <a:lnTo>
                  <a:pt x="78615" y="200253"/>
                </a:lnTo>
                <a:lnTo>
                  <a:pt x="28326" y="70744"/>
                </a:lnTo>
                <a:lnTo>
                  <a:pt x="13"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2" name="bk object 32"/>
          <p:cNvSpPr/>
          <p:nvPr/>
        </p:nvSpPr>
        <p:spPr>
          <a:xfrm>
            <a:off x="521208" y="4362830"/>
            <a:ext cx="544830" cy="2231390"/>
          </a:xfrm>
          <a:custGeom>
            <a:avLst/>
            <a:gdLst/>
            <a:ahLst/>
            <a:cxnLst/>
            <a:rect l="l" t="t" r="r" b="b"/>
            <a:pathLst>
              <a:path w="544830" h="2231390">
                <a:moveTo>
                  <a:pt x="0" y="0"/>
                </a:moveTo>
                <a:lnTo>
                  <a:pt x="7441" y="73379"/>
                </a:lnTo>
                <a:lnTo>
                  <a:pt x="15456" y="146737"/>
                </a:lnTo>
                <a:lnTo>
                  <a:pt x="24043" y="220045"/>
                </a:lnTo>
                <a:lnTo>
                  <a:pt x="33204" y="293274"/>
                </a:lnTo>
                <a:lnTo>
                  <a:pt x="42937" y="366395"/>
                </a:lnTo>
                <a:lnTo>
                  <a:pt x="53242" y="439378"/>
                </a:lnTo>
                <a:lnTo>
                  <a:pt x="64120" y="512195"/>
                </a:lnTo>
                <a:lnTo>
                  <a:pt x="75630" y="585173"/>
                </a:lnTo>
                <a:lnTo>
                  <a:pt x="87594" y="657215"/>
                </a:lnTo>
                <a:lnTo>
                  <a:pt x="100190" y="729361"/>
                </a:lnTo>
                <a:lnTo>
                  <a:pt x="108921" y="776817"/>
                </a:lnTo>
                <a:lnTo>
                  <a:pt x="117938" y="824203"/>
                </a:lnTo>
                <a:lnTo>
                  <a:pt x="127241" y="871518"/>
                </a:lnTo>
                <a:lnTo>
                  <a:pt x="136830" y="918762"/>
                </a:lnTo>
                <a:lnTo>
                  <a:pt x="146705" y="965936"/>
                </a:lnTo>
                <a:lnTo>
                  <a:pt x="156867" y="1013039"/>
                </a:lnTo>
                <a:lnTo>
                  <a:pt x="167315" y="1060070"/>
                </a:lnTo>
                <a:lnTo>
                  <a:pt x="178049" y="1107031"/>
                </a:lnTo>
                <a:lnTo>
                  <a:pt x="189069" y="1153920"/>
                </a:lnTo>
                <a:lnTo>
                  <a:pt x="200375" y="1200738"/>
                </a:lnTo>
                <a:lnTo>
                  <a:pt x="211968" y="1247485"/>
                </a:lnTo>
                <a:lnTo>
                  <a:pt x="223847" y="1294161"/>
                </a:lnTo>
                <a:lnTo>
                  <a:pt x="236012" y="1340765"/>
                </a:lnTo>
                <a:lnTo>
                  <a:pt x="248463" y="1387297"/>
                </a:lnTo>
                <a:lnTo>
                  <a:pt x="261201" y="1433757"/>
                </a:lnTo>
                <a:lnTo>
                  <a:pt x="274225" y="1480146"/>
                </a:lnTo>
                <a:lnTo>
                  <a:pt x="287535" y="1526463"/>
                </a:lnTo>
                <a:lnTo>
                  <a:pt x="301132" y="1572708"/>
                </a:lnTo>
                <a:lnTo>
                  <a:pt x="315014" y="1618881"/>
                </a:lnTo>
                <a:lnTo>
                  <a:pt x="329183" y="1664982"/>
                </a:lnTo>
                <a:lnTo>
                  <a:pt x="343645" y="1709743"/>
                </a:lnTo>
                <a:lnTo>
                  <a:pt x="358422" y="1754733"/>
                </a:lnTo>
                <a:lnTo>
                  <a:pt x="373541" y="1799896"/>
                </a:lnTo>
                <a:lnTo>
                  <a:pt x="389032" y="1845174"/>
                </a:lnTo>
                <a:lnTo>
                  <a:pt x="404923" y="1890509"/>
                </a:lnTo>
                <a:lnTo>
                  <a:pt x="421243" y="1935844"/>
                </a:lnTo>
                <a:lnTo>
                  <a:pt x="438021" y="1981122"/>
                </a:lnTo>
                <a:lnTo>
                  <a:pt x="455286" y="2026284"/>
                </a:lnTo>
                <a:lnTo>
                  <a:pt x="473065" y="2071275"/>
                </a:lnTo>
                <a:lnTo>
                  <a:pt x="491388" y="2116035"/>
                </a:lnTo>
                <a:lnTo>
                  <a:pt x="496686" y="2126808"/>
                </a:lnTo>
                <a:lnTo>
                  <a:pt x="501983" y="2137805"/>
                </a:lnTo>
                <a:lnTo>
                  <a:pt x="523170" y="2183578"/>
                </a:lnTo>
                <a:lnTo>
                  <a:pt x="544359" y="2231105"/>
                </a:lnTo>
                <a:lnTo>
                  <a:pt x="542335" y="2222605"/>
                </a:lnTo>
                <a:lnTo>
                  <a:pt x="531373" y="2182811"/>
                </a:lnTo>
                <a:lnTo>
                  <a:pt x="521646" y="2143941"/>
                </a:lnTo>
                <a:lnTo>
                  <a:pt x="512473" y="2105930"/>
                </a:lnTo>
                <a:lnTo>
                  <a:pt x="503872" y="2068736"/>
                </a:lnTo>
                <a:lnTo>
                  <a:pt x="493328" y="2020345"/>
                </a:lnTo>
                <a:lnTo>
                  <a:pt x="483881" y="1973236"/>
                </a:lnTo>
                <a:lnTo>
                  <a:pt x="481850" y="1962480"/>
                </a:lnTo>
                <a:lnTo>
                  <a:pt x="476126" y="1947330"/>
                </a:lnTo>
                <a:lnTo>
                  <a:pt x="458989" y="1901485"/>
                </a:lnTo>
                <a:lnTo>
                  <a:pt x="441980" y="1855121"/>
                </a:lnTo>
                <a:lnTo>
                  <a:pt x="425195" y="1808337"/>
                </a:lnTo>
                <a:lnTo>
                  <a:pt x="408734" y="1761228"/>
                </a:lnTo>
                <a:lnTo>
                  <a:pt x="392691" y="1713892"/>
                </a:lnTo>
                <a:lnTo>
                  <a:pt x="377166" y="1666427"/>
                </a:lnTo>
                <a:lnTo>
                  <a:pt x="372122" y="1650593"/>
                </a:lnTo>
                <a:lnTo>
                  <a:pt x="357272" y="1605178"/>
                </a:lnTo>
                <a:lnTo>
                  <a:pt x="342776" y="1559627"/>
                </a:lnTo>
                <a:lnTo>
                  <a:pt x="328631" y="1513946"/>
                </a:lnTo>
                <a:lnTo>
                  <a:pt x="314833" y="1468144"/>
                </a:lnTo>
                <a:lnTo>
                  <a:pt x="301379" y="1422227"/>
                </a:lnTo>
                <a:lnTo>
                  <a:pt x="288265" y="1376202"/>
                </a:lnTo>
                <a:lnTo>
                  <a:pt x="275487" y="1330077"/>
                </a:lnTo>
                <a:lnTo>
                  <a:pt x="263042" y="1283858"/>
                </a:lnTo>
                <a:lnTo>
                  <a:pt x="250926" y="1237553"/>
                </a:lnTo>
                <a:lnTo>
                  <a:pt x="239136" y="1191169"/>
                </a:lnTo>
                <a:lnTo>
                  <a:pt x="227668" y="1144713"/>
                </a:lnTo>
                <a:lnTo>
                  <a:pt x="216518" y="1098191"/>
                </a:lnTo>
                <a:lnTo>
                  <a:pt x="205683" y="1051612"/>
                </a:lnTo>
                <a:lnTo>
                  <a:pt x="195159" y="1004982"/>
                </a:lnTo>
                <a:lnTo>
                  <a:pt x="184943" y="958308"/>
                </a:lnTo>
                <a:lnTo>
                  <a:pt x="175032" y="911598"/>
                </a:lnTo>
                <a:lnTo>
                  <a:pt x="165420" y="864859"/>
                </a:lnTo>
                <a:lnTo>
                  <a:pt x="156106" y="818097"/>
                </a:lnTo>
                <a:lnTo>
                  <a:pt x="147085" y="771320"/>
                </a:lnTo>
                <a:lnTo>
                  <a:pt x="138353" y="724535"/>
                </a:lnTo>
                <a:lnTo>
                  <a:pt x="133414" y="701467"/>
                </a:lnTo>
                <a:lnTo>
                  <a:pt x="123951" y="655131"/>
                </a:lnTo>
                <a:lnTo>
                  <a:pt x="115018" y="608548"/>
                </a:lnTo>
                <a:lnTo>
                  <a:pt x="106587" y="561748"/>
                </a:lnTo>
                <a:lnTo>
                  <a:pt x="98628" y="514759"/>
                </a:lnTo>
                <a:lnTo>
                  <a:pt x="91112" y="467612"/>
                </a:lnTo>
                <a:lnTo>
                  <a:pt x="84012" y="420334"/>
                </a:lnTo>
                <a:lnTo>
                  <a:pt x="77297" y="372955"/>
                </a:lnTo>
                <a:lnTo>
                  <a:pt x="70941" y="325503"/>
                </a:lnTo>
                <a:lnTo>
                  <a:pt x="64913" y="278008"/>
                </a:lnTo>
                <a:lnTo>
                  <a:pt x="62014" y="254254"/>
                </a:lnTo>
                <a:lnTo>
                  <a:pt x="59118" y="241334"/>
                </a:lnTo>
                <a:lnTo>
                  <a:pt x="50072" y="202939"/>
                </a:lnTo>
                <a:lnTo>
                  <a:pt x="40638" y="164935"/>
                </a:lnTo>
                <a:lnTo>
                  <a:pt x="24581" y="101933"/>
                </a:lnTo>
                <a:lnTo>
                  <a:pt x="21383" y="89318"/>
                </a:lnTo>
                <a:lnTo>
                  <a:pt x="11948" y="51314"/>
                </a:lnTo>
                <a:lnTo>
                  <a:pt x="2897" y="12919"/>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3" name="bk object 33"/>
          <p:cNvSpPr/>
          <p:nvPr/>
        </p:nvSpPr>
        <p:spPr>
          <a:xfrm>
            <a:off x="470057" y="1289685"/>
            <a:ext cx="170180" cy="3027680"/>
          </a:xfrm>
          <a:custGeom>
            <a:avLst/>
            <a:gdLst/>
            <a:ahLst/>
            <a:cxnLst/>
            <a:rect l="l" t="t" r="r" b="b"/>
            <a:pathLst>
              <a:path w="170179" h="3027679">
                <a:moveTo>
                  <a:pt x="170022" y="0"/>
                </a:moveTo>
                <a:lnTo>
                  <a:pt x="165196" y="0"/>
                </a:lnTo>
                <a:lnTo>
                  <a:pt x="160889" y="23661"/>
                </a:lnTo>
                <a:lnTo>
                  <a:pt x="152492" y="70988"/>
                </a:lnTo>
                <a:lnTo>
                  <a:pt x="144384" y="118322"/>
                </a:lnTo>
                <a:lnTo>
                  <a:pt x="136566" y="165661"/>
                </a:lnTo>
                <a:lnTo>
                  <a:pt x="129037" y="213006"/>
                </a:lnTo>
                <a:lnTo>
                  <a:pt x="121798" y="260355"/>
                </a:lnTo>
                <a:lnTo>
                  <a:pt x="114849" y="307707"/>
                </a:lnTo>
                <a:lnTo>
                  <a:pt x="108189" y="355062"/>
                </a:lnTo>
                <a:lnTo>
                  <a:pt x="101819" y="402418"/>
                </a:lnTo>
                <a:lnTo>
                  <a:pt x="95738" y="449776"/>
                </a:lnTo>
                <a:lnTo>
                  <a:pt x="89946" y="497117"/>
                </a:lnTo>
                <a:lnTo>
                  <a:pt x="84429" y="544444"/>
                </a:lnTo>
                <a:lnTo>
                  <a:pt x="79158" y="591778"/>
                </a:lnTo>
                <a:lnTo>
                  <a:pt x="74104" y="639117"/>
                </a:lnTo>
                <a:lnTo>
                  <a:pt x="69238" y="686462"/>
                </a:lnTo>
                <a:lnTo>
                  <a:pt x="64531" y="733811"/>
                </a:lnTo>
                <a:lnTo>
                  <a:pt x="57707" y="804840"/>
                </a:lnTo>
                <a:lnTo>
                  <a:pt x="53272" y="852196"/>
                </a:lnTo>
                <a:lnTo>
                  <a:pt x="44546" y="946912"/>
                </a:lnTo>
                <a:lnTo>
                  <a:pt x="40256" y="994941"/>
                </a:lnTo>
                <a:lnTo>
                  <a:pt x="36200" y="1042906"/>
                </a:lnTo>
                <a:lnTo>
                  <a:pt x="32375" y="1090815"/>
                </a:lnTo>
                <a:lnTo>
                  <a:pt x="28910" y="1136822"/>
                </a:lnTo>
                <a:lnTo>
                  <a:pt x="25544" y="1184457"/>
                </a:lnTo>
                <a:lnTo>
                  <a:pt x="22395" y="1232147"/>
                </a:lnTo>
                <a:lnTo>
                  <a:pt x="19341" y="1282030"/>
                </a:lnTo>
                <a:lnTo>
                  <a:pt x="16640" y="1329763"/>
                </a:lnTo>
                <a:lnTo>
                  <a:pt x="14157" y="1377482"/>
                </a:lnTo>
                <a:lnTo>
                  <a:pt x="11893" y="1425194"/>
                </a:lnTo>
                <a:lnTo>
                  <a:pt x="9845" y="1472905"/>
                </a:lnTo>
                <a:lnTo>
                  <a:pt x="8014" y="1520624"/>
                </a:lnTo>
                <a:lnTo>
                  <a:pt x="6399" y="1568357"/>
                </a:lnTo>
                <a:lnTo>
                  <a:pt x="4999" y="1616112"/>
                </a:lnTo>
                <a:lnTo>
                  <a:pt x="3813" y="1663894"/>
                </a:lnTo>
                <a:lnTo>
                  <a:pt x="2842" y="1711712"/>
                </a:lnTo>
                <a:lnTo>
                  <a:pt x="2086" y="1759572"/>
                </a:lnTo>
                <a:lnTo>
                  <a:pt x="1546" y="1807481"/>
                </a:lnTo>
                <a:lnTo>
                  <a:pt x="1221" y="1855412"/>
                </a:lnTo>
                <a:lnTo>
                  <a:pt x="1112" y="1903476"/>
                </a:lnTo>
                <a:lnTo>
                  <a:pt x="478" y="1950817"/>
                </a:lnTo>
                <a:lnTo>
                  <a:pt x="99" y="1993989"/>
                </a:lnTo>
                <a:lnTo>
                  <a:pt x="0" y="2092948"/>
                </a:lnTo>
                <a:lnTo>
                  <a:pt x="207" y="2130240"/>
                </a:lnTo>
                <a:lnTo>
                  <a:pt x="678" y="2175771"/>
                </a:lnTo>
                <a:lnTo>
                  <a:pt x="1366" y="2221354"/>
                </a:lnTo>
                <a:lnTo>
                  <a:pt x="2270" y="2266984"/>
                </a:lnTo>
                <a:lnTo>
                  <a:pt x="3392" y="2312658"/>
                </a:lnTo>
                <a:lnTo>
                  <a:pt x="4732" y="2358374"/>
                </a:lnTo>
                <a:lnTo>
                  <a:pt x="6288" y="2404126"/>
                </a:lnTo>
                <a:lnTo>
                  <a:pt x="8062" y="2449912"/>
                </a:lnTo>
                <a:lnTo>
                  <a:pt x="10052" y="2495728"/>
                </a:lnTo>
                <a:lnTo>
                  <a:pt x="12260" y="2541570"/>
                </a:lnTo>
                <a:lnTo>
                  <a:pt x="14685" y="2587436"/>
                </a:lnTo>
                <a:lnTo>
                  <a:pt x="17327" y="2633321"/>
                </a:lnTo>
                <a:lnTo>
                  <a:pt x="20187" y="2679222"/>
                </a:lnTo>
                <a:lnTo>
                  <a:pt x="23263" y="2725136"/>
                </a:lnTo>
                <a:lnTo>
                  <a:pt x="26557" y="2771058"/>
                </a:lnTo>
                <a:lnTo>
                  <a:pt x="30068" y="2816987"/>
                </a:lnTo>
                <a:lnTo>
                  <a:pt x="35318" y="2841449"/>
                </a:lnTo>
                <a:lnTo>
                  <a:pt x="43192" y="2878713"/>
                </a:lnTo>
                <a:lnTo>
                  <a:pt x="61566" y="2966529"/>
                </a:lnTo>
                <a:lnTo>
                  <a:pt x="66816" y="2991383"/>
                </a:lnTo>
                <a:lnTo>
                  <a:pt x="73502" y="3022600"/>
                </a:lnTo>
                <a:lnTo>
                  <a:pt x="78328" y="3027298"/>
                </a:lnTo>
                <a:lnTo>
                  <a:pt x="76280" y="3014694"/>
                </a:lnTo>
                <a:lnTo>
                  <a:pt x="74377" y="3002086"/>
                </a:lnTo>
                <a:lnTo>
                  <a:pt x="69419" y="2964242"/>
                </a:lnTo>
                <a:lnTo>
                  <a:pt x="64135" y="2913749"/>
                </a:lnTo>
                <a:lnTo>
                  <a:pt x="59699" y="2863233"/>
                </a:lnTo>
                <a:lnTo>
                  <a:pt x="56056" y="2814061"/>
                </a:lnTo>
                <a:lnTo>
                  <a:pt x="52571" y="2765070"/>
                </a:lnTo>
                <a:lnTo>
                  <a:pt x="49248" y="2716251"/>
                </a:lnTo>
                <a:lnTo>
                  <a:pt x="46088" y="2667594"/>
                </a:lnTo>
                <a:lnTo>
                  <a:pt x="43096" y="2619091"/>
                </a:lnTo>
                <a:lnTo>
                  <a:pt x="40275" y="2570731"/>
                </a:lnTo>
                <a:lnTo>
                  <a:pt x="37627" y="2522505"/>
                </a:lnTo>
                <a:lnTo>
                  <a:pt x="35156" y="2474404"/>
                </a:lnTo>
                <a:lnTo>
                  <a:pt x="32864" y="2426417"/>
                </a:lnTo>
                <a:lnTo>
                  <a:pt x="30756" y="2378537"/>
                </a:lnTo>
                <a:lnTo>
                  <a:pt x="28833" y="2330753"/>
                </a:lnTo>
                <a:lnTo>
                  <a:pt x="27100" y="2283056"/>
                </a:lnTo>
                <a:lnTo>
                  <a:pt x="25559" y="2235437"/>
                </a:lnTo>
                <a:lnTo>
                  <a:pt x="24213" y="2187885"/>
                </a:lnTo>
                <a:lnTo>
                  <a:pt x="23066" y="2140392"/>
                </a:lnTo>
                <a:lnTo>
                  <a:pt x="22120" y="2092948"/>
                </a:lnTo>
                <a:lnTo>
                  <a:pt x="21379" y="2045544"/>
                </a:lnTo>
                <a:lnTo>
                  <a:pt x="20846" y="1998170"/>
                </a:lnTo>
                <a:lnTo>
                  <a:pt x="20524" y="1950817"/>
                </a:lnTo>
                <a:lnTo>
                  <a:pt x="20524" y="1855412"/>
                </a:lnTo>
                <a:lnTo>
                  <a:pt x="20847" y="1807350"/>
                </a:lnTo>
                <a:lnTo>
                  <a:pt x="21381" y="1759295"/>
                </a:lnTo>
                <a:lnTo>
                  <a:pt x="22124" y="1711248"/>
                </a:lnTo>
                <a:lnTo>
                  <a:pt x="23072" y="1663215"/>
                </a:lnTo>
                <a:lnTo>
                  <a:pt x="24220" y="1615199"/>
                </a:lnTo>
                <a:lnTo>
                  <a:pt x="25567" y="1567205"/>
                </a:lnTo>
                <a:lnTo>
                  <a:pt x="27107" y="1519234"/>
                </a:lnTo>
                <a:lnTo>
                  <a:pt x="28836" y="1471293"/>
                </a:lnTo>
                <a:lnTo>
                  <a:pt x="30750" y="1423384"/>
                </a:lnTo>
                <a:lnTo>
                  <a:pt x="32845" y="1375511"/>
                </a:lnTo>
                <a:lnTo>
                  <a:pt x="35116" y="1327678"/>
                </a:lnTo>
                <a:lnTo>
                  <a:pt x="37558" y="1279889"/>
                </a:lnTo>
                <a:lnTo>
                  <a:pt x="40167" y="1232147"/>
                </a:lnTo>
                <a:lnTo>
                  <a:pt x="42937" y="1184457"/>
                </a:lnTo>
                <a:lnTo>
                  <a:pt x="45863" y="1136822"/>
                </a:lnTo>
                <a:lnTo>
                  <a:pt x="48940" y="1089246"/>
                </a:lnTo>
                <a:lnTo>
                  <a:pt x="52163" y="1041734"/>
                </a:lnTo>
                <a:lnTo>
                  <a:pt x="55526" y="994287"/>
                </a:lnTo>
                <a:lnTo>
                  <a:pt x="59024" y="946912"/>
                </a:lnTo>
                <a:lnTo>
                  <a:pt x="60508" y="923232"/>
                </a:lnTo>
                <a:lnTo>
                  <a:pt x="63693" y="875874"/>
                </a:lnTo>
                <a:lnTo>
                  <a:pt x="67168" y="828518"/>
                </a:lnTo>
                <a:lnTo>
                  <a:pt x="70932" y="781163"/>
                </a:lnTo>
                <a:lnTo>
                  <a:pt x="74986" y="733811"/>
                </a:lnTo>
                <a:lnTo>
                  <a:pt x="79330" y="686462"/>
                </a:lnTo>
                <a:lnTo>
                  <a:pt x="83962" y="639117"/>
                </a:lnTo>
                <a:lnTo>
                  <a:pt x="88885" y="591778"/>
                </a:lnTo>
                <a:lnTo>
                  <a:pt x="94097" y="544444"/>
                </a:lnTo>
                <a:lnTo>
                  <a:pt x="99599" y="497117"/>
                </a:lnTo>
                <a:lnTo>
                  <a:pt x="111178" y="402418"/>
                </a:lnTo>
                <a:lnTo>
                  <a:pt x="117087" y="355062"/>
                </a:lnTo>
                <a:lnTo>
                  <a:pt x="123141" y="307707"/>
                </a:lnTo>
                <a:lnTo>
                  <a:pt x="129398" y="260355"/>
                </a:lnTo>
                <a:lnTo>
                  <a:pt x="135916" y="213006"/>
                </a:lnTo>
                <a:lnTo>
                  <a:pt x="142752" y="165661"/>
                </a:lnTo>
                <a:lnTo>
                  <a:pt x="149964" y="118322"/>
                </a:lnTo>
                <a:lnTo>
                  <a:pt x="157611" y="70988"/>
                </a:lnTo>
                <a:lnTo>
                  <a:pt x="165750" y="23661"/>
                </a:lnTo>
                <a:lnTo>
                  <a:pt x="170022"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4" name="bk object 34"/>
          <p:cNvSpPr/>
          <p:nvPr/>
        </p:nvSpPr>
        <p:spPr>
          <a:xfrm>
            <a:off x="1115567" y="6567030"/>
            <a:ext cx="128270" cy="283845"/>
          </a:xfrm>
          <a:custGeom>
            <a:avLst/>
            <a:gdLst/>
            <a:ahLst/>
            <a:cxnLst/>
            <a:rect l="l" t="t" r="r" b="b"/>
            <a:pathLst>
              <a:path w="128269" h="283845">
                <a:moveTo>
                  <a:pt x="0" y="0"/>
                </a:moveTo>
                <a:lnTo>
                  <a:pt x="12668" y="43235"/>
                </a:lnTo>
                <a:lnTo>
                  <a:pt x="26046" y="86373"/>
                </a:lnTo>
                <a:lnTo>
                  <a:pt x="40227" y="129317"/>
                </a:lnTo>
                <a:lnTo>
                  <a:pt x="55302" y="171968"/>
                </a:lnTo>
                <a:lnTo>
                  <a:pt x="71366" y="214231"/>
                </a:lnTo>
                <a:lnTo>
                  <a:pt x="88509" y="256006"/>
                </a:lnTo>
                <a:lnTo>
                  <a:pt x="100584" y="283538"/>
                </a:lnTo>
                <a:lnTo>
                  <a:pt x="128004" y="283538"/>
                </a:lnTo>
                <a:lnTo>
                  <a:pt x="121182" y="269806"/>
                </a:lnTo>
                <a:lnTo>
                  <a:pt x="114424" y="256006"/>
                </a:lnTo>
                <a:lnTo>
                  <a:pt x="94507" y="214231"/>
                </a:lnTo>
                <a:lnTo>
                  <a:pt x="75051" y="171968"/>
                </a:lnTo>
                <a:lnTo>
                  <a:pt x="55965" y="129317"/>
                </a:lnTo>
                <a:lnTo>
                  <a:pt x="37156" y="86373"/>
                </a:lnTo>
                <a:lnTo>
                  <a:pt x="24725" y="5763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5" name="bk object 35"/>
          <p:cNvSpPr/>
          <p:nvPr/>
        </p:nvSpPr>
        <p:spPr>
          <a:xfrm>
            <a:off x="502930" y="4113598"/>
            <a:ext cx="82550" cy="505459"/>
          </a:xfrm>
          <a:custGeom>
            <a:avLst/>
            <a:gdLst/>
            <a:ahLst/>
            <a:cxnLst/>
            <a:rect l="l" t="t" r="r" b="b"/>
            <a:pathLst>
              <a:path w="82550" h="505460">
                <a:moveTo>
                  <a:pt x="1486" y="0"/>
                </a:moveTo>
                <a:lnTo>
                  <a:pt x="306" y="8163"/>
                </a:lnTo>
                <a:lnTo>
                  <a:pt x="0" y="23202"/>
                </a:lnTo>
                <a:lnTo>
                  <a:pt x="845" y="36469"/>
                </a:lnTo>
                <a:lnTo>
                  <a:pt x="3822" y="75881"/>
                </a:lnTo>
                <a:lnTo>
                  <a:pt x="7247" y="114676"/>
                </a:lnTo>
                <a:lnTo>
                  <a:pt x="13228" y="177858"/>
                </a:lnTo>
                <a:lnTo>
                  <a:pt x="14375" y="190260"/>
                </a:lnTo>
                <a:lnTo>
                  <a:pt x="18471" y="239036"/>
                </a:lnTo>
                <a:lnTo>
                  <a:pt x="19356" y="251518"/>
                </a:lnTo>
                <a:lnTo>
                  <a:pt x="22295" y="264418"/>
                </a:lnTo>
                <a:lnTo>
                  <a:pt x="31474" y="302755"/>
                </a:lnTo>
                <a:lnTo>
                  <a:pt x="41046" y="340698"/>
                </a:lnTo>
                <a:lnTo>
                  <a:pt x="57341" y="403583"/>
                </a:lnTo>
                <a:lnTo>
                  <a:pt x="60586" y="416172"/>
                </a:lnTo>
                <a:lnTo>
                  <a:pt x="70161" y="454089"/>
                </a:lnTo>
                <a:lnTo>
                  <a:pt x="79345" y="492383"/>
                </a:lnTo>
                <a:lnTo>
                  <a:pt x="82285" y="505264"/>
                </a:lnTo>
                <a:lnTo>
                  <a:pt x="80141" y="490195"/>
                </a:lnTo>
                <a:lnTo>
                  <a:pt x="74111" y="444977"/>
                </a:lnTo>
                <a:lnTo>
                  <a:pt x="68604" y="399749"/>
                </a:lnTo>
                <a:lnTo>
                  <a:pt x="63524" y="354515"/>
                </a:lnTo>
                <a:lnTo>
                  <a:pt x="57242" y="294205"/>
                </a:lnTo>
                <a:lnTo>
                  <a:pt x="48401" y="203766"/>
                </a:lnTo>
                <a:lnTo>
                  <a:pt x="43562" y="198940"/>
                </a:lnTo>
                <a:lnTo>
                  <a:pt x="38302" y="174469"/>
                </a:lnTo>
                <a:lnTo>
                  <a:pt x="30412" y="137209"/>
                </a:lnTo>
                <a:lnTo>
                  <a:pt x="12006" y="49423"/>
                </a:lnTo>
                <a:lnTo>
                  <a:pt x="6746" y="24569"/>
                </a:lnTo>
                <a:lnTo>
                  <a:pt x="1486"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6" name="bk object 36"/>
          <p:cNvSpPr/>
          <p:nvPr/>
        </p:nvSpPr>
        <p:spPr>
          <a:xfrm>
            <a:off x="969263" y="3146298"/>
            <a:ext cx="1412875" cy="2708275"/>
          </a:xfrm>
          <a:custGeom>
            <a:avLst/>
            <a:gdLst/>
            <a:ahLst/>
            <a:cxnLst/>
            <a:rect l="l" t="t" r="r" b="b"/>
            <a:pathLst>
              <a:path w="1412875" h="2708275">
                <a:moveTo>
                  <a:pt x="1412494" y="0"/>
                </a:moveTo>
                <a:lnTo>
                  <a:pt x="1364408" y="43086"/>
                </a:lnTo>
                <a:lnTo>
                  <a:pt x="1336021" y="68938"/>
                </a:lnTo>
                <a:lnTo>
                  <a:pt x="1299170" y="103407"/>
                </a:lnTo>
                <a:lnTo>
                  <a:pt x="1234655" y="171306"/>
                </a:lnTo>
                <a:lnTo>
                  <a:pt x="1199889" y="208651"/>
                </a:lnTo>
                <a:lnTo>
                  <a:pt x="1183082" y="226390"/>
                </a:lnTo>
                <a:lnTo>
                  <a:pt x="1166525" y="243570"/>
                </a:lnTo>
                <a:lnTo>
                  <a:pt x="1158309" y="251964"/>
                </a:lnTo>
                <a:lnTo>
                  <a:pt x="1150117" y="260237"/>
                </a:lnTo>
                <a:lnTo>
                  <a:pt x="1135366" y="275667"/>
                </a:lnTo>
                <a:lnTo>
                  <a:pt x="1106604" y="306222"/>
                </a:lnTo>
                <a:lnTo>
                  <a:pt x="1078766" y="336432"/>
                </a:lnTo>
                <a:lnTo>
                  <a:pt x="1051775" y="366373"/>
                </a:lnTo>
                <a:lnTo>
                  <a:pt x="1025557" y="396119"/>
                </a:lnTo>
                <a:lnTo>
                  <a:pt x="1000036" y="425743"/>
                </a:lnTo>
                <a:lnTo>
                  <a:pt x="975136" y="455322"/>
                </a:lnTo>
                <a:lnTo>
                  <a:pt x="950783" y="484929"/>
                </a:lnTo>
                <a:lnTo>
                  <a:pt x="926900" y="514640"/>
                </a:lnTo>
                <a:lnTo>
                  <a:pt x="891794" y="559562"/>
                </a:lnTo>
                <a:lnTo>
                  <a:pt x="867363" y="589770"/>
                </a:lnTo>
                <a:lnTo>
                  <a:pt x="843220" y="620121"/>
                </a:lnTo>
                <a:lnTo>
                  <a:pt x="819365" y="650616"/>
                </a:lnTo>
                <a:lnTo>
                  <a:pt x="795798" y="681253"/>
                </a:lnTo>
                <a:lnTo>
                  <a:pt x="772519" y="712033"/>
                </a:lnTo>
                <a:lnTo>
                  <a:pt x="749528" y="742956"/>
                </a:lnTo>
                <a:lnTo>
                  <a:pt x="726825" y="774022"/>
                </a:lnTo>
                <a:lnTo>
                  <a:pt x="704411" y="805230"/>
                </a:lnTo>
                <a:lnTo>
                  <a:pt x="682285" y="836582"/>
                </a:lnTo>
                <a:lnTo>
                  <a:pt x="660447" y="868076"/>
                </a:lnTo>
                <a:lnTo>
                  <a:pt x="638898" y="899714"/>
                </a:lnTo>
                <a:lnTo>
                  <a:pt x="617638" y="931494"/>
                </a:lnTo>
                <a:lnTo>
                  <a:pt x="596667" y="963417"/>
                </a:lnTo>
                <a:lnTo>
                  <a:pt x="575984" y="995483"/>
                </a:lnTo>
                <a:lnTo>
                  <a:pt x="555591" y="1027691"/>
                </a:lnTo>
                <a:lnTo>
                  <a:pt x="515671" y="1092538"/>
                </a:lnTo>
                <a:lnTo>
                  <a:pt x="476909" y="1157955"/>
                </a:lnTo>
                <a:lnTo>
                  <a:pt x="438617" y="1224668"/>
                </a:lnTo>
                <a:lnTo>
                  <a:pt x="419638" y="1258601"/>
                </a:lnTo>
                <a:lnTo>
                  <a:pt x="401028" y="1292677"/>
                </a:lnTo>
                <a:lnTo>
                  <a:pt x="382792" y="1326895"/>
                </a:lnTo>
                <a:lnTo>
                  <a:pt x="364931" y="1361257"/>
                </a:lnTo>
                <a:lnTo>
                  <a:pt x="347451" y="1395761"/>
                </a:lnTo>
                <a:lnTo>
                  <a:pt x="330354" y="1430408"/>
                </a:lnTo>
                <a:lnTo>
                  <a:pt x="313645" y="1465199"/>
                </a:lnTo>
                <a:lnTo>
                  <a:pt x="297326" y="1500131"/>
                </a:lnTo>
                <a:lnTo>
                  <a:pt x="281401" y="1535207"/>
                </a:lnTo>
                <a:lnTo>
                  <a:pt x="265875" y="1570426"/>
                </a:lnTo>
                <a:lnTo>
                  <a:pt x="250749" y="1605788"/>
                </a:lnTo>
                <a:lnTo>
                  <a:pt x="236029" y="1641292"/>
                </a:lnTo>
                <a:lnTo>
                  <a:pt x="221717" y="1676939"/>
                </a:lnTo>
                <a:lnTo>
                  <a:pt x="207818" y="1712729"/>
                </a:lnTo>
                <a:lnTo>
                  <a:pt x="194334" y="1748663"/>
                </a:lnTo>
                <a:lnTo>
                  <a:pt x="181269" y="1784738"/>
                </a:lnTo>
                <a:lnTo>
                  <a:pt x="168628" y="1820957"/>
                </a:lnTo>
                <a:lnTo>
                  <a:pt x="156412" y="1857319"/>
                </a:lnTo>
                <a:lnTo>
                  <a:pt x="144627" y="1893824"/>
                </a:lnTo>
                <a:lnTo>
                  <a:pt x="132587" y="1929095"/>
                </a:lnTo>
                <a:lnTo>
                  <a:pt x="110026" y="2000235"/>
                </a:lnTo>
                <a:lnTo>
                  <a:pt x="89489" y="2072100"/>
                </a:lnTo>
                <a:lnTo>
                  <a:pt x="70977" y="2144606"/>
                </a:lnTo>
                <a:lnTo>
                  <a:pt x="54490" y="2217666"/>
                </a:lnTo>
                <a:lnTo>
                  <a:pt x="40027" y="2291197"/>
                </a:lnTo>
                <a:lnTo>
                  <a:pt x="27589" y="2365112"/>
                </a:lnTo>
                <a:lnTo>
                  <a:pt x="17175" y="2439326"/>
                </a:lnTo>
                <a:lnTo>
                  <a:pt x="8787" y="2513754"/>
                </a:lnTo>
                <a:lnTo>
                  <a:pt x="2422" y="2588310"/>
                </a:lnTo>
                <a:lnTo>
                  <a:pt x="0" y="2625610"/>
                </a:lnTo>
                <a:lnTo>
                  <a:pt x="5448" y="2636899"/>
                </a:lnTo>
                <a:lnTo>
                  <a:pt x="10465" y="2648252"/>
                </a:lnTo>
                <a:lnTo>
                  <a:pt x="27514" y="2695605"/>
                </a:lnTo>
                <a:lnTo>
                  <a:pt x="31348" y="2708251"/>
                </a:lnTo>
                <a:lnTo>
                  <a:pt x="32549" y="2697992"/>
                </a:lnTo>
                <a:lnTo>
                  <a:pt x="34607" y="2673177"/>
                </a:lnTo>
                <a:lnTo>
                  <a:pt x="36145" y="2659394"/>
                </a:lnTo>
                <a:lnTo>
                  <a:pt x="38474" y="2645212"/>
                </a:lnTo>
                <a:lnTo>
                  <a:pt x="38569" y="2644736"/>
                </a:lnTo>
                <a:lnTo>
                  <a:pt x="39615" y="2607408"/>
                </a:lnTo>
                <a:lnTo>
                  <a:pt x="43616" y="2532574"/>
                </a:lnTo>
                <a:lnTo>
                  <a:pt x="50090" y="2457578"/>
                </a:lnTo>
                <a:lnTo>
                  <a:pt x="58951" y="2382506"/>
                </a:lnTo>
                <a:lnTo>
                  <a:pt x="70112" y="2307445"/>
                </a:lnTo>
                <a:lnTo>
                  <a:pt x="83486" y="2232480"/>
                </a:lnTo>
                <a:lnTo>
                  <a:pt x="90976" y="2195061"/>
                </a:lnTo>
                <a:lnTo>
                  <a:pt x="98987" y="2157698"/>
                </a:lnTo>
                <a:lnTo>
                  <a:pt x="107508" y="2120403"/>
                </a:lnTo>
                <a:lnTo>
                  <a:pt x="116527" y="2083186"/>
                </a:lnTo>
                <a:lnTo>
                  <a:pt x="126035" y="2046058"/>
                </a:lnTo>
                <a:lnTo>
                  <a:pt x="136020" y="2009029"/>
                </a:lnTo>
                <a:lnTo>
                  <a:pt x="146472" y="1972111"/>
                </a:lnTo>
                <a:lnTo>
                  <a:pt x="157380" y="1935314"/>
                </a:lnTo>
                <a:lnTo>
                  <a:pt x="168732" y="1898650"/>
                </a:lnTo>
                <a:lnTo>
                  <a:pt x="192728" y="1827062"/>
                </a:lnTo>
                <a:lnTo>
                  <a:pt x="218403" y="1755820"/>
                </a:lnTo>
                <a:lnTo>
                  <a:pt x="245697" y="1684983"/>
                </a:lnTo>
                <a:lnTo>
                  <a:pt x="274554" y="1614606"/>
                </a:lnTo>
                <a:lnTo>
                  <a:pt x="304915" y="1544748"/>
                </a:lnTo>
                <a:lnTo>
                  <a:pt x="320642" y="1510031"/>
                </a:lnTo>
                <a:lnTo>
                  <a:pt x="336723" y="1475465"/>
                </a:lnTo>
                <a:lnTo>
                  <a:pt x="353152" y="1441057"/>
                </a:lnTo>
                <a:lnTo>
                  <a:pt x="369920" y="1406815"/>
                </a:lnTo>
                <a:lnTo>
                  <a:pt x="387021" y="1372744"/>
                </a:lnTo>
                <a:lnTo>
                  <a:pt x="404448" y="1338854"/>
                </a:lnTo>
                <a:lnTo>
                  <a:pt x="440249" y="1271640"/>
                </a:lnTo>
                <a:lnTo>
                  <a:pt x="477266" y="1205229"/>
                </a:lnTo>
                <a:lnTo>
                  <a:pt x="495524" y="1171618"/>
                </a:lnTo>
                <a:lnTo>
                  <a:pt x="514137" y="1138218"/>
                </a:lnTo>
                <a:lnTo>
                  <a:pt x="533097" y="1105026"/>
                </a:lnTo>
                <a:lnTo>
                  <a:pt x="552397" y="1072039"/>
                </a:lnTo>
                <a:lnTo>
                  <a:pt x="572029" y="1039252"/>
                </a:lnTo>
                <a:lnTo>
                  <a:pt x="591987" y="1006663"/>
                </a:lnTo>
                <a:lnTo>
                  <a:pt x="612263" y="974267"/>
                </a:lnTo>
                <a:lnTo>
                  <a:pt x="632850" y="942061"/>
                </a:lnTo>
                <a:lnTo>
                  <a:pt x="653739" y="910041"/>
                </a:lnTo>
                <a:lnTo>
                  <a:pt x="674925" y="878204"/>
                </a:lnTo>
                <a:lnTo>
                  <a:pt x="696399" y="846547"/>
                </a:lnTo>
                <a:lnTo>
                  <a:pt x="718155" y="815064"/>
                </a:lnTo>
                <a:lnTo>
                  <a:pt x="740185" y="783754"/>
                </a:lnTo>
                <a:lnTo>
                  <a:pt x="762481" y="752611"/>
                </a:lnTo>
                <a:lnTo>
                  <a:pt x="785036" y="721633"/>
                </a:lnTo>
                <a:lnTo>
                  <a:pt x="807843" y="690817"/>
                </a:lnTo>
                <a:lnTo>
                  <a:pt x="830895" y="660157"/>
                </a:lnTo>
                <a:lnTo>
                  <a:pt x="854185" y="629651"/>
                </a:lnTo>
                <a:lnTo>
                  <a:pt x="877704" y="599296"/>
                </a:lnTo>
                <a:lnTo>
                  <a:pt x="901446" y="569087"/>
                </a:lnTo>
                <a:lnTo>
                  <a:pt x="924751" y="538993"/>
                </a:lnTo>
                <a:lnTo>
                  <a:pt x="948340" y="508950"/>
                </a:lnTo>
                <a:lnTo>
                  <a:pt x="972212" y="479016"/>
                </a:lnTo>
                <a:lnTo>
                  <a:pt x="996368" y="449247"/>
                </a:lnTo>
                <a:lnTo>
                  <a:pt x="1020810" y="419703"/>
                </a:lnTo>
                <a:lnTo>
                  <a:pt x="1045537" y="390440"/>
                </a:lnTo>
                <a:lnTo>
                  <a:pt x="1070550" y="361517"/>
                </a:lnTo>
                <a:lnTo>
                  <a:pt x="1095851" y="332992"/>
                </a:lnTo>
                <a:lnTo>
                  <a:pt x="1134424" y="290992"/>
                </a:lnTo>
                <a:lnTo>
                  <a:pt x="1147318" y="277367"/>
                </a:lnTo>
                <a:lnTo>
                  <a:pt x="1275372" y="136322"/>
                </a:lnTo>
                <a:lnTo>
                  <a:pt x="1320190" y="91855"/>
                </a:lnTo>
                <a:lnTo>
                  <a:pt x="1347648" y="65041"/>
                </a:lnTo>
                <a:lnTo>
                  <a:pt x="1384700" y="29795"/>
                </a:lnTo>
                <a:lnTo>
                  <a:pt x="1412681" y="4153"/>
                </a:lnTo>
                <a:lnTo>
                  <a:pt x="1412494"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7" name="bk object 37"/>
          <p:cNvSpPr/>
          <p:nvPr/>
        </p:nvSpPr>
        <p:spPr>
          <a:xfrm>
            <a:off x="1069847" y="6603618"/>
            <a:ext cx="128270" cy="247015"/>
          </a:xfrm>
          <a:custGeom>
            <a:avLst/>
            <a:gdLst/>
            <a:ahLst/>
            <a:cxnLst/>
            <a:rect l="l" t="t" r="r" b="b"/>
            <a:pathLst>
              <a:path w="128269" h="247015">
                <a:moveTo>
                  <a:pt x="0" y="0"/>
                </a:moveTo>
                <a:lnTo>
                  <a:pt x="12177" y="37725"/>
                </a:lnTo>
                <a:lnTo>
                  <a:pt x="25530" y="75357"/>
                </a:lnTo>
                <a:lnTo>
                  <a:pt x="39851" y="112799"/>
                </a:lnTo>
                <a:lnTo>
                  <a:pt x="54932" y="149959"/>
                </a:lnTo>
                <a:lnTo>
                  <a:pt x="70567" y="186741"/>
                </a:lnTo>
                <a:lnTo>
                  <a:pt x="86549" y="223051"/>
                </a:lnTo>
                <a:lnTo>
                  <a:pt x="97294" y="246949"/>
                </a:lnTo>
                <a:lnTo>
                  <a:pt x="127856" y="246949"/>
                </a:lnTo>
                <a:lnTo>
                  <a:pt x="121003" y="235033"/>
                </a:lnTo>
                <a:lnTo>
                  <a:pt x="114221" y="223051"/>
                </a:lnTo>
                <a:lnTo>
                  <a:pt x="94264" y="186741"/>
                </a:lnTo>
                <a:lnTo>
                  <a:pt x="74809" y="149959"/>
                </a:lnTo>
                <a:lnTo>
                  <a:pt x="55756" y="112799"/>
                </a:lnTo>
                <a:lnTo>
                  <a:pt x="37004" y="75357"/>
                </a:lnTo>
                <a:lnTo>
                  <a:pt x="24620" y="50284"/>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8" name="bk object 38"/>
          <p:cNvSpPr/>
          <p:nvPr/>
        </p:nvSpPr>
        <p:spPr>
          <a:xfrm>
            <a:off x="969263" y="5899353"/>
            <a:ext cx="144780" cy="664845"/>
          </a:xfrm>
          <a:custGeom>
            <a:avLst/>
            <a:gdLst/>
            <a:ahLst/>
            <a:cxnLst/>
            <a:rect l="l" t="t" r="r" b="b"/>
            <a:pathLst>
              <a:path w="144780" h="664845">
                <a:moveTo>
                  <a:pt x="0" y="0"/>
                </a:moveTo>
                <a:lnTo>
                  <a:pt x="311" y="42824"/>
                </a:lnTo>
                <a:lnTo>
                  <a:pt x="1250" y="85199"/>
                </a:lnTo>
                <a:lnTo>
                  <a:pt x="2859" y="127728"/>
                </a:lnTo>
                <a:lnTo>
                  <a:pt x="5164" y="170171"/>
                </a:lnTo>
                <a:lnTo>
                  <a:pt x="8196" y="212501"/>
                </a:lnTo>
                <a:lnTo>
                  <a:pt x="11985" y="254688"/>
                </a:lnTo>
                <a:lnTo>
                  <a:pt x="16561" y="296705"/>
                </a:lnTo>
                <a:lnTo>
                  <a:pt x="21955" y="338523"/>
                </a:lnTo>
                <a:lnTo>
                  <a:pt x="28197" y="380114"/>
                </a:lnTo>
                <a:lnTo>
                  <a:pt x="35318" y="421449"/>
                </a:lnTo>
                <a:lnTo>
                  <a:pt x="40556" y="432848"/>
                </a:lnTo>
                <a:lnTo>
                  <a:pt x="45599" y="444431"/>
                </a:lnTo>
                <a:lnTo>
                  <a:pt x="50489" y="456158"/>
                </a:lnTo>
                <a:lnTo>
                  <a:pt x="55268" y="467989"/>
                </a:lnTo>
                <a:lnTo>
                  <a:pt x="59977" y="479886"/>
                </a:lnTo>
                <a:lnTo>
                  <a:pt x="69355" y="503718"/>
                </a:lnTo>
                <a:lnTo>
                  <a:pt x="74107" y="515576"/>
                </a:lnTo>
                <a:lnTo>
                  <a:pt x="78957" y="527341"/>
                </a:lnTo>
                <a:lnTo>
                  <a:pt x="83947" y="538976"/>
                </a:lnTo>
                <a:lnTo>
                  <a:pt x="89119" y="550441"/>
                </a:lnTo>
                <a:lnTo>
                  <a:pt x="95325" y="562458"/>
                </a:lnTo>
                <a:lnTo>
                  <a:pt x="101214" y="574289"/>
                </a:lnTo>
                <a:lnTo>
                  <a:pt x="106851" y="585955"/>
                </a:lnTo>
                <a:lnTo>
                  <a:pt x="112300" y="597477"/>
                </a:lnTo>
                <a:lnTo>
                  <a:pt x="122899" y="620164"/>
                </a:lnTo>
                <a:lnTo>
                  <a:pt x="128178" y="631370"/>
                </a:lnTo>
                <a:lnTo>
                  <a:pt x="133531" y="642512"/>
                </a:lnTo>
                <a:lnTo>
                  <a:pt x="139111" y="653781"/>
                </a:lnTo>
                <a:lnTo>
                  <a:pt x="144718" y="664680"/>
                </a:lnTo>
                <a:lnTo>
                  <a:pt x="141172" y="653608"/>
                </a:lnTo>
                <a:lnTo>
                  <a:pt x="136968" y="640748"/>
                </a:lnTo>
                <a:lnTo>
                  <a:pt x="128725" y="614220"/>
                </a:lnTo>
                <a:lnTo>
                  <a:pt x="113390" y="561029"/>
                </a:lnTo>
                <a:lnTo>
                  <a:pt x="99562" y="507672"/>
                </a:lnTo>
                <a:lnTo>
                  <a:pt x="87205" y="454170"/>
                </a:lnTo>
                <a:lnTo>
                  <a:pt x="76285" y="400540"/>
                </a:lnTo>
                <a:lnTo>
                  <a:pt x="66767" y="346803"/>
                </a:lnTo>
                <a:lnTo>
                  <a:pt x="58617" y="292978"/>
                </a:lnTo>
                <a:lnTo>
                  <a:pt x="51799" y="239084"/>
                </a:lnTo>
                <a:lnTo>
                  <a:pt x="46280" y="185142"/>
                </a:lnTo>
                <a:lnTo>
                  <a:pt x="42025" y="131169"/>
                </a:lnTo>
                <a:lnTo>
                  <a:pt x="40360" y="104178"/>
                </a:lnTo>
                <a:lnTo>
                  <a:pt x="36256" y="91883"/>
                </a:lnTo>
                <a:lnTo>
                  <a:pt x="31297" y="80387"/>
                </a:lnTo>
                <a:lnTo>
                  <a:pt x="26196" y="69024"/>
                </a:lnTo>
                <a:lnTo>
                  <a:pt x="21666" y="57128"/>
                </a:lnTo>
                <a:lnTo>
                  <a:pt x="15150" y="42613"/>
                </a:lnTo>
                <a:lnTo>
                  <a:pt x="10142" y="29812"/>
                </a:lnTo>
                <a:lnTo>
                  <a:pt x="6042" y="18073"/>
                </a:lnTo>
                <a:lnTo>
                  <a:pt x="2580" y="7590"/>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39" name="bk object 39"/>
          <p:cNvSpPr/>
          <p:nvPr/>
        </p:nvSpPr>
        <p:spPr>
          <a:xfrm>
            <a:off x="969263" y="5776074"/>
            <a:ext cx="45720" cy="223520"/>
          </a:xfrm>
          <a:custGeom>
            <a:avLst/>
            <a:gdLst/>
            <a:ahLst/>
            <a:cxnLst/>
            <a:rect l="l" t="t" r="r" b="b"/>
            <a:pathLst>
              <a:path w="45719" h="223520">
                <a:moveTo>
                  <a:pt x="0" y="0"/>
                </a:moveTo>
                <a:lnTo>
                  <a:pt x="0" y="119087"/>
                </a:lnTo>
                <a:lnTo>
                  <a:pt x="3871" y="129264"/>
                </a:lnTo>
                <a:lnTo>
                  <a:pt x="8118" y="140539"/>
                </a:lnTo>
                <a:lnTo>
                  <a:pt x="13117" y="152598"/>
                </a:lnTo>
                <a:lnTo>
                  <a:pt x="19244" y="165126"/>
                </a:lnTo>
                <a:lnTo>
                  <a:pt x="24945" y="178975"/>
                </a:lnTo>
                <a:lnTo>
                  <a:pt x="30775" y="190964"/>
                </a:lnTo>
                <a:lnTo>
                  <a:pt x="36378" y="201820"/>
                </a:lnTo>
                <a:lnTo>
                  <a:pt x="41393" y="212272"/>
                </a:lnTo>
                <a:lnTo>
                  <a:pt x="45463" y="223048"/>
                </a:lnTo>
                <a:lnTo>
                  <a:pt x="44085" y="210056"/>
                </a:lnTo>
                <a:lnTo>
                  <a:pt x="42961" y="197048"/>
                </a:lnTo>
                <a:lnTo>
                  <a:pt x="40854" y="158188"/>
                </a:lnTo>
                <a:lnTo>
                  <a:pt x="40097" y="119087"/>
                </a:lnTo>
                <a:lnTo>
                  <a:pt x="40007" y="95569"/>
                </a:lnTo>
                <a:lnTo>
                  <a:pt x="35965" y="80923"/>
                </a:lnTo>
                <a:lnTo>
                  <a:pt x="23284" y="42821"/>
                </a:lnTo>
                <a:lnTo>
                  <a:pt x="2995" y="331"/>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0" name="bk object 40"/>
          <p:cNvSpPr/>
          <p:nvPr/>
        </p:nvSpPr>
        <p:spPr>
          <a:xfrm>
            <a:off x="1007455" y="6323750"/>
            <a:ext cx="208915" cy="527050"/>
          </a:xfrm>
          <a:custGeom>
            <a:avLst/>
            <a:gdLst/>
            <a:ahLst/>
            <a:cxnLst/>
            <a:rect l="l" t="t" r="r" b="b"/>
            <a:pathLst>
              <a:path w="208915" h="527050">
                <a:moveTo>
                  <a:pt x="0" y="0"/>
                </a:moveTo>
                <a:lnTo>
                  <a:pt x="9038" y="48034"/>
                </a:lnTo>
                <a:lnTo>
                  <a:pt x="19472" y="97628"/>
                </a:lnTo>
                <a:lnTo>
                  <a:pt x="27983" y="135369"/>
                </a:lnTo>
                <a:lnTo>
                  <a:pt x="36901" y="173207"/>
                </a:lnTo>
                <a:lnTo>
                  <a:pt x="49145" y="223231"/>
                </a:lnTo>
                <a:lnTo>
                  <a:pt x="61267" y="261376"/>
                </a:lnTo>
                <a:lnTo>
                  <a:pt x="82188" y="311205"/>
                </a:lnTo>
                <a:lnTo>
                  <a:pt x="99657" y="350251"/>
                </a:lnTo>
                <a:lnTo>
                  <a:pt x="117268" y="388947"/>
                </a:lnTo>
                <a:lnTo>
                  <a:pt x="135128" y="427230"/>
                </a:lnTo>
                <a:lnTo>
                  <a:pt x="153346" y="465037"/>
                </a:lnTo>
                <a:lnTo>
                  <a:pt x="172028" y="502304"/>
                </a:lnTo>
                <a:lnTo>
                  <a:pt x="184795" y="526818"/>
                </a:lnTo>
                <a:lnTo>
                  <a:pt x="208696" y="526818"/>
                </a:lnTo>
                <a:lnTo>
                  <a:pt x="202315" y="513162"/>
                </a:lnTo>
                <a:lnTo>
                  <a:pt x="196074" y="499438"/>
                </a:lnTo>
                <a:lnTo>
                  <a:pt x="178151" y="457894"/>
                </a:lnTo>
                <a:lnTo>
                  <a:pt x="161358" y="415867"/>
                </a:lnTo>
                <a:lnTo>
                  <a:pt x="145596" y="373452"/>
                </a:lnTo>
                <a:lnTo>
                  <a:pt x="130771" y="330747"/>
                </a:lnTo>
                <a:lnTo>
                  <a:pt x="116784" y="287849"/>
                </a:lnTo>
                <a:lnTo>
                  <a:pt x="103540" y="244854"/>
                </a:lnTo>
                <a:lnTo>
                  <a:pt x="97904" y="233308"/>
                </a:lnTo>
                <a:lnTo>
                  <a:pt x="92499" y="221763"/>
                </a:lnTo>
                <a:lnTo>
                  <a:pt x="87267" y="210218"/>
                </a:lnTo>
                <a:lnTo>
                  <a:pt x="82150" y="198674"/>
                </a:lnTo>
                <a:lnTo>
                  <a:pt x="72026" y="175585"/>
                </a:lnTo>
                <a:lnTo>
                  <a:pt x="66903" y="164040"/>
                </a:lnTo>
                <a:lnTo>
                  <a:pt x="61661" y="152496"/>
                </a:lnTo>
                <a:lnTo>
                  <a:pt x="56243" y="140950"/>
                </a:lnTo>
                <a:lnTo>
                  <a:pt x="50962" y="130148"/>
                </a:lnTo>
                <a:lnTo>
                  <a:pt x="46002" y="118644"/>
                </a:lnTo>
                <a:lnTo>
                  <a:pt x="27604" y="71183"/>
                </a:lnTo>
                <a:lnTo>
                  <a:pt x="18719" y="47138"/>
                </a:lnTo>
                <a:lnTo>
                  <a:pt x="14216" y="35176"/>
                </a:lnTo>
                <a:lnTo>
                  <a:pt x="9622" y="23305"/>
                </a:lnTo>
                <a:lnTo>
                  <a:pt x="4896" y="11567"/>
                </a:lnTo>
                <a:lnTo>
                  <a:pt x="0" y="0"/>
                </a:lnTo>
                <a:close/>
              </a:path>
            </a:pathLst>
          </a:custGeom>
          <a:solidFill>
            <a:srgbClr val="2D5269"/>
          </a:solidFill>
        </p:spPr>
        <p:txBody>
          <a:bodyPr wrap="square" lIns="0" tIns="0" rIns="0" bIns="0" rtlCol="0"/>
          <a:lstStyle/>
          <a:p>
            <a:pPr defTabSz="914400"/>
            <a:endParaRPr>
              <a:solidFill>
                <a:prstClr val="black"/>
              </a:solidFill>
            </a:endParaRPr>
          </a:p>
        </p:txBody>
      </p:sp>
      <p:sp>
        <p:nvSpPr>
          <p:cNvPr id="41" name="bk object 41"/>
          <p:cNvSpPr/>
          <p:nvPr/>
        </p:nvSpPr>
        <p:spPr>
          <a:xfrm>
            <a:off x="0" y="0"/>
            <a:ext cx="182880" cy="6858000"/>
          </a:xfrm>
          <a:custGeom>
            <a:avLst/>
            <a:gdLst/>
            <a:ahLst/>
            <a:cxnLst/>
            <a:rect l="l" t="t" r="r" b="b"/>
            <a:pathLst>
              <a:path w="182880" h="6858000">
                <a:moveTo>
                  <a:pt x="0" y="6858062"/>
                </a:moveTo>
                <a:lnTo>
                  <a:pt x="182880" y="6858062"/>
                </a:lnTo>
                <a:lnTo>
                  <a:pt x="182880" y="62"/>
                </a:lnTo>
                <a:lnTo>
                  <a:pt x="0" y="62"/>
                </a:lnTo>
                <a:lnTo>
                  <a:pt x="0" y="6858062"/>
                </a:lnTo>
              </a:path>
            </a:pathLst>
          </a:custGeom>
          <a:solidFill>
            <a:srgbClr val="2D5269"/>
          </a:solidFill>
        </p:spPr>
        <p:txBody>
          <a:bodyPr wrap="square" lIns="0" tIns="0" rIns="0" bIns="0" rtlCol="0"/>
          <a:lstStyle/>
          <a:p>
            <a:pPr defTabSz="914400"/>
            <a:endParaRPr>
              <a:solidFill>
                <a:prstClr val="black"/>
              </a:solidFill>
            </a:endParaRPr>
          </a:p>
        </p:txBody>
      </p:sp>
      <p:sp>
        <p:nvSpPr>
          <p:cNvPr id="2" name="Holder 2"/>
          <p:cNvSpPr>
            <a:spLocks noGrp="1"/>
          </p:cNvSpPr>
          <p:nvPr>
            <p:ph type="title"/>
          </p:nvPr>
        </p:nvSpPr>
        <p:spPr>
          <a:xfrm>
            <a:off x="615060" y="746421"/>
            <a:ext cx="10961878" cy="457834"/>
          </a:xfrm>
          <a:prstGeom prst="rect">
            <a:avLst/>
          </a:prstGeom>
        </p:spPr>
        <p:txBody>
          <a:bodyPr wrap="square" lIns="0" tIns="0" rIns="0" bIns="0">
            <a:spAutoFit/>
          </a:bodyPr>
          <a:lstStyle>
            <a:lvl1pPr>
              <a:defRPr sz="3600" b="0" i="0">
                <a:solidFill>
                  <a:srgbClr val="178DBA"/>
                </a:solidFill>
                <a:latin typeface="Century Gothic"/>
                <a:cs typeface="Century Gothic"/>
              </a:defRPr>
            </a:lvl1pPr>
          </a:lstStyle>
          <a:p>
            <a:endParaRPr/>
          </a:p>
        </p:txBody>
      </p:sp>
      <p:sp>
        <p:nvSpPr>
          <p:cNvPr id="3" name="Holder 3"/>
          <p:cNvSpPr>
            <a:spLocks noGrp="1"/>
          </p:cNvSpPr>
          <p:nvPr>
            <p:ph type="body" idx="1"/>
          </p:nvPr>
        </p:nvSpPr>
        <p:spPr>
          <a:xfrm>
            <a:off x="897889" y="1562878"/>
            <a:ext cx="10396220" cy="3288665"/>
          </a:xfrm>
          <a:prstGeom prst="rect">
            <a:avLst/>
          </a:prstGeom>
        </p:spPr>
        <p:txBody>
          <a:bodyPr wrap="square" lIns="0" tIns="0" rIns="0" bIns="0">
            <a:spAutoFit/>
          </a:bodyPr>
          <a:lstStyle>
            <a:lvl1pPr>
              <a:defRPr sz="2000" b="1" i="0">
                <a:solidFill>
                  <a:srgbClr val="FF0000"/>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pPr defTabSz="914400"/>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pPr defTabSz="914400"/>
            <a:fld id="{1D8BD707-D9CF-40AE-B4C6-C98DA3205C09}" type="datetimeFigureOut">
              <a:rPr lang="en-US">
                <a:solidFill>
                  <a:prstClr val="black">
                    <a:tint val="75000"/>
                  </a:prstClr>
                </a:solidFill>
              </a:rPr>
              <a:pPr defTabSz="914400"/>
              <a:t>2/1/2023</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pPr defTabSz="914400"/>
            <a:fld id="{B6F15528-21DE-4FAA-801E-634DDDAF4B2B}" type="slidenum">
              <a:rPr>
                <a:solidFill>
                  <a:prstClr val="black">
                    <a:tint val="75000"/>
                  </a:prstClr>
                </a:solidFill>
              </a:rPr>
              <a:pPr defTabSz="914400"/>
              <a:t>‹#›</a:t>
            </a:fld>
            <a:endParaRPr>
              <a:solidFill>
                <a:prstClr val="black">
                  <a:tint val="75000"/>
                </a:prstClr>
              </a:solidFill>
            </a:endParaRPr>
          </a:p>
        </p:txBody>
      </p:sp>
    </p:spTree>
    <p:extLst>
      <p:ext uri="{BB962C8B-B14F-4D97-AF65-F5344CB8AC3E}">
        <p14:creationId xmlns:p14="http://schemas.microsoft.com/office/powerpoint/2010/main" val="8090435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7606115" y="5956383"/>
            <a:ext cx="2844799" cy="365125"/>
          </a:xfrm>
          <a:prstGeom prst="rect">
            <a:avLst/>
          </a:prstGeom>
        </p:spPr>
        <p:txBody>
          <a:bodyPr vert="horz" lIns="91440" tIns="45720" rIns="91440" bIns="45720" rtlCol="0" anchor="ctr"/>
          <a:lstStyle>
            <a:lvl1pPr algn="r">
              <a:defRPr sz="900">
                <a:solidFill>
                  <a:schemeClr val="accent2"/>
                </a:solidFill>
              </a:defRPr>
            </a:lvl1p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3"/>
          </p:nvPr>
        </p:nvSpPr>
        <p:spPr>
          <a:xfrm>
            <a:off x="581193" y="5952057"/>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solidFill>
                <a:srgbClr val="903163"/>
              </a:solidFill>
            </a:endParaRPr>
          </a:p>
        </p:txBody>
      </p:sp>
      <p:sp>
        <p:nvSpPr>
          <p:cNvPr id="6" name="Slide Number Placeholder 5"/>
          <p:cNvSpPr>
            <a:spLocks noGrp="1"/>
          </p:cNvSpPr>
          <p:nvPr>
            <p:ph type="sldNum" sz="quarter" idx="4"/>
          </p:nvPr>
        </p:nvSpPr>
        <p:spPr>
          <a:xfrm>
            <a:off x="10558463" y="5956383"/>
            <a:ext cx="1052511" cy="365125"/>
          </a:xfrm>
          <a:prstGeom prst="rect">
            <a:avLst/>
          </a:prstGeom>
        </p:spPr>
        <p:txBody>
          <a:bodyPr vert="horz" lIns="91440" tIns="45720" rIns="91440" bIns="45720" rtlCol="0" anchor="ctr"/>
          <a:lstStyle>
            <a:lvl1pPr algn="r">
              <a:defRPr sz="900">
                <a:solidFill>
                  <a:schemeClr val="accent2"/>
                </a:solidFill>
              </a:defRPr>
            </a:lvl1pPr>
          </a:lstStyle>
          <a:p>
            <a:fld id="{1DC3D4E3-EAF6-4A72-8C1F-FDA0502512FB}" type="slidenum">
              <a:rPr lang="tr-TR" smtClean="0">
                <a:solidFill>
                  <a:srgbClr val="903163"/>
                </a:solidFill>
              </a:rPr>
              <a:pPr/>
              <a:t>‹#›</a:t>
            </a:fld>
            <a:endParaRPr lang="tr-TR">
              <a:solidFill>
                <a:srgbClr val="903163"/>
              </a:solidFill>
            </a:endParaRPr>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00267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7606115" y="5956383"/>
            <a:ext cx="2844799" cy="365125"/>
          </a:xfrm>
          <a:prstGeom prst="rect">
            <a:avLst/>
          </a:prstGeom>
        </p:spPr>
        <p:txBody>
          <a:bodyPr vert="horz" lIns="91440" tIns="45720" rIns="91440" bIns="45720" rtlCol="0" anchor="ctr"/>
          <a:lstStyle>
            <a:lvl1pPr algn="r">
              <a:defRPr sz="900">
                <a:solidFill>
                  <a:schemeClr val="accent2"/>
                </a:solidFill>
              </a:defRPr>
            </a:lvl1pPr>
          </a:lstStyle>
          <a:p>
            <a:fld id="{1934FE58-B651-408E-9AE8-76EA2BAA77FB}" type="datetimeFigureOut">
              <a:rPr lang="tr-TR" smtClean="0">
                <a:solidFill>
                  <a:srgbClr val="903163"/>
                </a:solidFill>
              </a:rPr>
              <a:pPr/>
              <a:t>1.02.2023</a:t>
            </a:fld>
            <a:endParaRPr lang="tr-TR">
              <a:solidFill>
                <a:srgbClr val="903163"/>
              </a:solidFill>
            </a:endParaRPr>
          </a:p>
        </p:txBody>
      </p:sp>
      <p:sp>
        <p:nvSpPr>
          <p:cNvPr id="5" name="Footer Placeholder 4"/>
          <p:cNvSpPr>
            <a:spLocks noGrp="1"/>
          </p:cNvSpPr>
          <p:nvPr>
            <p:ph type="ftr" sz="quarter" idx="3"/>
          </p:nvPr>
        </p:nvSpPr>
        <p:spPr>
          <a:xfrm>
            <a:off x="581193" y="5952057"/>
            <a:ext cx="6917211"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solidFill>
                <a:srgbClr val="903163"/>
              </a:solidFill>
            </a:endParaRPr>
          </a:p>
        </p:txBody>
      </p:sp>
      <p:sp>
        <p:nvSpPr>
          <p:cNvPr id="6" name="Slide Number Placeholder 5"/>
          <p:cNvSpPr>
            <a:spLocks noGrp="1"/>
          </p:cNvSpPr>
          <p:nvPr>
            <p:ph type="sldNum" sz="quarter" idx="4"/>
          </p:nvPr>
        </p:nvSpPr>
        <p:spPr>
          <a:xfrm>
            <a:off x="10558463" y="5956383"/>
            <a:ext cx="1052511" cy="365125"/>
          </a:xfrm>
          <a:prstGeom prst="rect">
            <a:avLst/>
          </a:prstGeom>
        </p:spPr>
        <p:txBody>
          <a:bodyPr vert="horz" lIns="91440" tIns="45720" rIns="91440" bIns="45720" rtlCol="0" anchor="ctr"/>
          <a:lstStyle>
            <a:lvl1pPr algn="r">
              <a:defRPr sz="900">
                <a:solidFill>
                  <a:schemeClr val="accent2"/>
                </a:solidFill>
              </a:defRPr>
            </a:lvl1pPr>
          </a:lstStyle>
          <a:p>
            <a:fld id="{1DC3D4E3-EAF6-4A72-8C1F-FDA0502512FB}" type="slidenum">
              <a:rPr lang="tr-TR" smtClean="0">
                <a:solidFill>
                  <a:srgbClr val="903163"/>
                </a:solidFill>
              </a:rPr>
              <a:pPr/>
              <a:t>‹#›</a:t>
            </a:fld>
            <a:endParaRPr lang="tr-TR">
              <a:solidFill>
                <a:srgbClr val="903163"/>
              </a:solidFill>
            </a:endParaRPr>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90752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69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5877956-EDD2-4A0C-82DB-66F0181D2EA3}" type="datetimeFigureOut">
              <a:rPr lang="tr-TR" smtClean="0">
                <a:solidFill>
                  <a:prstClr val="black">
                    <a:tint val="75000"/>
                  </a:prstClr>
                </a:solidFill>
              </a:rPr>
              <a:pPr defTabSz="914400"/>
              <a:t>1.02.2023</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69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6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64B818-D480-4F61-8070-E680F82DD848}"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32994426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6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5877956-EDD2-4A0C-82DB-66F0181D2EA3}" type="datetimeFigureOut">
              <a:rPr lang="tr-TR" smtClean="0">
                <a:solidFill>
                  <a:prstClr val="black">
                    <a:tint val="75000"/>
                  </a:prstClr>
                </a:solidFill>
              </a:rPr>
              <a:pPr defTabSz="914400"/>
              <a:t>1.02.2023</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6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6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B64B818-D480-4F61-8070-E680F82DD848}"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400819131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199.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210.xml"/><Relationship Id="rId4" Type="http://schemas.openxmlformats.org/officeDocument/2006/relationships/image" Target="../media/image32.png"/></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36.xml"/></Relationships>
</file>

<file path=ppt/slides/_rels/slide8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F7194142-8FA7-44E9-B7B3-D36994181429}"/>
              </a:ext>
            </a:extLst>
          </p:cNvPr>
          <p:cNvSpPr>
            <a:spLocks noGrp="1"/>
          </p:cNvSpPr>
          <p:nvPr>
            <p:ph type="subTitle" idx="1"/>
          </p:nvPr>
        </p:nvSpPr>
        <p:spPr>
          <a:xfrm>
            <a:off x="899849" y="3285155"/>
            <a:ext cx="10993547" cy="1037464"/>
          </a:xfrm>
        </p:spPr>
        <p:txBody>
          <a:bodyPr>
            <a:noAutofit/>
          </a:bodyPr>
          <a:lstStyle/>
          <a:p>
            <a:pPr algn="ctr"/>
            <a:r>
              <a:rPr lang="tr-TR" sz="4800" dirty="0">
                <a:solidFill>
                  <a:schemeClr val="bg1"/>
                </a:solidFill>
                <a:latin typeface="Arial" pitchFamily="34" charset="0"/>
                <a:cs typeface="Arial" pitchFamily="34" charset="0"/>
              </a:rPr>
              <a:t>Evren </a:t>
            </a:r>
            <a:r>
              <a:rPr lang="tr-TR" sz="4800" dirty="0" smtClean="0">
                <a:solidFill>
                  <a:schemeClr val="bg1"/>
                </a:solidFill>
                <a:latin typeface="Arial" pitchFamily="34" charset="0"/>
                <a:cs typeface="Arial" pitchFamily="34" charset="0"/>
              </a:rPr>
              <a:t> ve  Örneklem</a:t>
            </a:r>
            <a:endParaRPr lang="tr-TR" sz="4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8512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F852EE-6834-1793-CB0B-80B78A3D5D8E}"/>
              </a:ext>
            </a:extLst>
          </p:cNvPr>
          <p:cNvSpPr>
            <a:spLocks noGrp="1"/>
          </p:cNvSpPr>
          <p:nvPr>
            <p:ph sz="quarter" idx="13"/>
          </p:nvPr>
        </p:nvSpPr>
        <p:spPr>
          <a:xfrm>
            <a:off x="783144" y="626175"/>
            <a:ext cx="10813769" cy="5629482"/>
          </a:xfrm>
        </p:spPr>
        <p:txBody>
          <a:bodyPr vert="horz" lIns="91440" tIns="45720" rIns="91440" bIns="45720" rtlCol="0" anchor="t">
            <a:noAutofit/>
          </a:bodyPr>
          <a:lstStyle/>
          <a:p>
            <a:pPr marL="0" indent="0">
              <a:buNone/>
            </a:pPr>
            <a:r>
              <a:rPr lang="tr-TR" sz="2400" cap="none" dirty="0">
                <a:latin typeface="Calibri"/>
                <a:ea typeface="+mn-lt"/>
                <a:cs typeface="+mn-lt"/>
              </a:rPr>
              <a:t>- Örneklemin yeterli büyüklükte olması, istatistiksel analizlerde gerekli olan </a:t>
            </a:r>
            <a:r>
              <a:rPr lang="tr-TR" sz="2400" b="1" cap="none" dirty="0">
                <a:latin typeface="Calibri"/>
                <a:ea typeface="+mn-lt"/>
                <a:cs typeface="+mn-lt"/>
              </a:rPr>
              <a:t>normallik </a:t>
            </a:r>
            <a:r>
              <a:rPr lang="tr-TR" sz="2400" cap="none" dirty="0">
                <a:latin typeface="Calibri"/>
                <a:ea typeface="+mn-lt"/>
                <a:cs typeface="+mn-lt"/>
              </a:rPr>
              <a:t>koşulundan kaynaklanmaktadır.</a:t>
            </a:r>
          </a:p>
          <a:p>
            <a:pPr marL="0" indent="0">
              <a:buNone/>
            </a:pPr>
            <a:r>
              <a:rPr lang="tr-TR" sz="2400" cap="none" dirty="0">
                <a:latin typeface="Calibri"/>
                <a:ea typeface="+mn-lt"/>
                <a:cs typeface="+mn-lt"/>
              </a:rPr>
              <a:t>- Doğa bilimlerinde evreni oluşturan pek çok öğenin</a:t>
            </a:r>
            <a:r>
              <a:rPr lang="tr-TR" sz="2400" b="1" cap="none" dirty="0">
                <a:latin typeface="Calibri"/>
                <a:ea typeface="+mn-lt"/>
                <a:cs typeface="+mn-lt"/>
              </a:rPr>
              <a:t> normal dağılım</a:t>
            </a:r>
            <a:r>
              <a:rPr lang="tr-TR" sz="2400" cap="none" dirty="0">
                <a:latin typeface="Calibri"/>
                <a:ea typeface="+mn-lt"/>
                <a:cs typeface="+mn-lt"/>
              </a:rPr>
              <a:t> gösterdiği varsayılmaktadır.</a:t>
            </a:r>
          </a:p>
          <a:p>
            <a:pPr marL="0" indent="0">
              <a:buNone/>
            </a:pPr>
            <a:r>
              <a:rPr lang="tr-TR" sz="2400" cap="none" dirty="0">
                <a:latin typeface="Calibri"/>
                <a:ea typeface="+mn-lt"/>
                <a:cs typeface="+mn-lt"/>
              </a:rPr>
              <a:t>- Bu yüzden de pek çok istatistiksel yöntem </a:t>
            </a:r>
            <a:r>
              <a:rPr lang="tr-TR" sz="2400" b="1" cap="none" dirty="0">
                <a:latin typeface="Calibri"/>
                <a:ea typeface="+mn-lt"/>
                <a:cs typeface="+mn-lt"/>
              </a:rPr>
              <a:t>normal dağılım</a:t>
            </a:r>
            <a:r>
              <a:rPr lang="tr-TR" sz="2400" cap="none" dirty="0">
                <a:latin typeface="Calibri"/>
                <a:ea typeface="+mn-lt"/>
                <a:cs typeface="+mn-lt"/>
              </a:rPr>
              <a:t> varsayımı üzerine kurulmuştur.</a:t>
            </a:r>
          </a:p>
          <a:p>
            <a:pPr marL="0" indent="0">
              <a:buNone/>
            </a:pPr>
            <a:r>
              <a:rPr lang="tr-TR" sz="2400" cap="none" dirty="0">
                <a:latin typeface="Calibri"/>
                <a:ea typeface="+mn-lt"/>
                <a:cs typeface="+mn-lt"/>
              </a:rPr>
              <a:t>- </a:t>
            </a:r>
            <a:r>
              <a:rPr lang="tr-TR" sz="2400" b="1" cap="none" dirty="0">
                <a:latin typeface="Calibri"/>
                <a:ea typeface="+mn-lt"/>
                <a:cs typeface="+mn-lt"/>
              </a:rPr>
              <a:t>Normal dağılıma</a:t>
            </a:r>
            <a:r>
              <a:rPr lang="tr-TR" sz="2400" cap="none" dirty="0">
                <a:latin typeface="Calibri"/>
                <a:ea typeface="+mn-lt"/>
                <a:cs typeface="+mn-lt"/>
              </a:rPr>
              <a:t> “gerçekliğin genel doğası” denilmekte olup, ortalama ve standart sapma değerlerine dayalı empirik yollarla gerçekliğin genel yapısı açıklanabilmektedir.</a:t>
            </a:r>
          </a:p>
          <a:p>
            <a:pPr marL="0" indent="0">
              <a:buNone/>
            </a:pPr>
            <a:r>
              <a:rPr lang="tr-TR" sz="2400" cap="none" dirty="0">
                <a:latin typeface="Calibri"/>
                <a:ea typeface="+mn-lt"/>
                <a:cs typeface="+mn-lt"/>
              </a:rPr>
              <a:t>- </a:t>
            </a:r>
            <a:r>
              <a:rPr lang="tr-TR" sz="2400" b="1" cap="none" dirty="0">
                <a:latin typeface="Calibri"/>
                <a:ea typeface="+mn-lt"/>
                <a:cs typeface="+mn-lt"/>
              </a:rPr>
              <a:t>Normal dağılım</a:t>
            </a:r>
            <a:r>
              <a:rPr lang="tr-TR" sz="2400" cap="none" dirty="0">
                <a:latin typeface="Calibri"/>
                <a:ea typeface="+mn-lt"/>
                <a:cs typeface="+mn-lt"/>
              </a:rPr>
              <a:t> gösteren durumlarda gözlemlenen değişkenlerin %68’i ortalamadan ±1 standart sapma, %95’i ortalamadan ±2 standart sapma, %99’u ise ortalamadan ±3 standart sapma uzaklıkta bulunmaktadır.</a:t>
            </a:r>
          </a:p>
        </p:txBody>
      </p:sp>
    </p:spTree>
    <p:extLst>
      <p:ext uri="{BB962C8B-B14F-4D97-AF65-F5344CB8AC3E}">
        <p14:creationId xmlns:p14="http://schemas.microsoft.com/office/powerpoint/2010/main" val="1553238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81000"/>
            <a:ext cx="107632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81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70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1CE67C-07CF-7EC0-8CA3-805D38E44837}"/>
              </a:ext>
            </a:extLst>
          </p:cNvPr>
          <p:cNvSpPr>
            <a:spLocks noGrp="1"/>
          </p:cNvSpPr>
          <p:nvPr>
            <p:ph sz="quarter" idx="13"/>
          </p:nvPr>
        </p:nvSpPr>
        <p:spPr>
          <a:xfrm>
            <a:off x="913774" y="1214799"/>
            <a:ext cx="10363826" cy="5142458"/>
          </a:xfrm>
        </p:spPr>
        <p:txBody>
          <a:bodyPr vert="horz" lIns="91440" tIns="45720" rIns="91440" bIns="45720" rtlCol="0" anchor="t">
            <a:no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 büyüklüğünün artması, istatistiksel testlerin de gücünün ve güvenirliğin artmasını sağlamaktadır.</a:t>
            </a:r>
          </a:p>
          <a:p>
            <a:pPr>
              <a:lnSpc>
                <a:spcPct val="115000"/>
              </a:lnSpc>
              <a:spcAft>
                <a:spcPts val="1000"/>
              </a:spcAft>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Test işleminin gücü</a:t>
            </a:r>
            <a:r>
              <a:rPr lang="tr-TR" sz="2400" cap="none" dirty="0">
                <a:latin typeface="Calibri"/>
                <a:ea typeface="+mn-lt"/>
                <a:cs typeface="+mn-lt"/>
              </a:rPr>
              <a:t>, gerçekte yanlış olan </a:t>
            </a:r>
            <a:r>
              <a:rPr lang="tr-TR" sz="2400" dirty="0" err="1" smtClean="0">
                <a:solidFill>
                  <a:srgbClr val="000000"/>
                </a:solidFill>
                <a:latin typeface="Calibri"/>
                <a:ea typeface="Tw Cen MT"/>
                <a:cs typeface="Tw Cen MT"/>
              </a:rPr>
              <a:t>H</a:t>
            </a:r>
            <a:r>
              <a:rPr lang="tr-TR" sz="2400" baseline="-25000" dirty="0" err="1" smtClean="0">
                <a:solidFill>
                  <a:srgbClr val="000000"/>
                </a:solidFill>
                <a:latin typeface="Calibri"/>
                <a:ea typeface="Tw Cen MT"/>
                <a:cs typeface="Tw Cen MT"/>
              </a:rPr>
              <a:t>o</a:t>
            </a:r>
            <a:r>
              <a:rPr lang="tr-TR" sz="2400" cap="none" dirty="0" smtClean="0">
                <a:latin typeface="Calibri"/>
                <a:ea typeface="+mn-lt"/>
                <a:cs typeface="+mn-lt"/>
              </a:rPr>
              <a:t> </a:t>
            </a:r>
            <a:r>
              <a:rPr lang="tr-TR" sz="2400" cap="none" dirty="0">
                <a:latin typeface="Calibri"/>
                <a:ea typeface="+mn-lt"/>
                <a:cs typeface="+mn-lt"/>
              </a:rPr>
              <a:t>hipotezini reddetme olasılığıdır. Başka bir deyişle, testin gücü, bir testin gerçekte var olan farkı bulabilme yeteneğidir.</a:t>
            </a:r>
          </a:p>
          <a:p>
            <a:pPr marL="0" indent="0">
              <a:buNone/>
            </a:pPr>
            <a:r>
              <a:rPr lang="tr-TR" sz="2400" cap="none" dirty="0">
                <a:latin typeface="Calibri"/>
                <a:cs typeface="Calibri"/>
              </a:rPr>
              <a:t>-</a:t>
            </a:r>
            <a:r>
              <a:rPr lang="tr-TR" sz="2400" cap="none" dirty="0">
                <a:latin typeface="Calibri"/>
                <a:ea typeface="+mn-lt"/>
                <a:cs typeface="Calibri"/>
              </a:rPr>
              <a:t> </a:t>
            </a:r>
            <a:r>
              <a:rPr lang="tr-TR" sz="2400" i="1" cap="none" dirty="0">
                <a:latin typeface="Calibri"/>
                <a:ea typeface="+mn-lt"/>
                <a:cs typeface="+mn-lt"/>
              </a:rPr>
              <a:t>Tip I hata</a:t>
            </a:r>
            <a:r>
              <a:rPr lang="tr-TR" sz="2400" cap="none" dirty="0">
                <a:latin typeface="Calibri"/>
                <a:ea typeface="+mn-lt"/>
                <a:cs typeface="+mn-lt"/>
              </a:rPr>
              <a:t> iki değişken arasında fark yokken fark bulunmasını, </a:t>
            </a:r>
            <a:r>
              <a:rPr lang="tr-TR" sz="2400" i="1" cap="none" dirty="0">
                <a:latin typeface="Calibri"/>
                <a:ea typeface="+mn-lt"/>
                <a:cs typeface="+mn-lt"/>
              </a:rPr>
              <a:t>tip II hata</a:t>
            </a:r>
            <a:r>
              <a:rPr lang="tr-TR" sz="2400" cap="none" dirty="0">
                <a:latin typeface="Calibri"/>
                <a:ea typeface="+mn-lt"/>
                <a:cs typeface="+mn-lt"/>
              </a:rPr>
              <a:t> ise iki değişken arasında gerçekte fark varken araştırma sonucunda bu farkın bulunamaması durumudur.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 büyüklüğünün artmasıyla testin gücünün de artması daha çok tip II hatayı önlemektedir.</a:t>
            </a:r>
            <a:endParaRPr lang="tr-TR" sz="2400" cap="none" dirty="0">
              <a:latin typeface="Calibri"/>
              <a:cs typeface="Calibri"/>
            </a:endParaRPr>
          </a:p>
        </p:txBody>
      </p:sp>
    </p:spTree>
    <p:extLst>
      <p:ext uri="{BB962C8B-B14F-4D97-AF65-F5344CB8AC3E}">
        <p14:creationId xmlns:p14="http://schemas.microsoft.com/office/powerpoint/2010/main" val="282544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6084674-E96F-9946-2557-F5FC7D7791A0}"/>
              </a:ext>
            </a:extLst>
          </p:cNvPr>
          <p:cNvSpPr>
            <a:spLocks noGrp="1"/>
          </p:cNvSpPr>
          <p:nvPr>
            <p:ph sz="quarter" idx="13"/>
          </p:nvPr>
        </p:nvSpPr>
        <p:spPr>
          <a:xfrm>
            <a:off x="870231" y="344208"/>
            <a:ext cx="10944398" cy="4822877"/>
          </a:xfrm>
        </p:spPr>
        <p:txBody>
          <a:bodyPr vert="horz" lIns="91440" tIns="45720" rIns="91440" bIns="45720" rtlCol="0" anchor="t">
            <a:noAutofit/>
          </a:bodyPr>
          <a:lstStyle/>
          <a:p>
            <a:pPr marL="0" indent="0">
              <a:buNone/>
            </a:pPr>
            <a:endParaRPr lang="tr-TR" sz="2400" cap="none" dirty="0" smtClean="0">
              <a:latin typeface="Calibri"/>
              <a:cs typeface="Calibri"/>
            </a:endParaRPr>
          </a:p>
          <a:p>
            <a:pPr marL="0" indent="0">
              <a:buNone/>
            </a:pPr>
            <a:r>
              <a:rPr lang="tr-TR" sz="2400" cap="none" dirty="0" smtClean="0">
                <a:latin typeface="Calibri"/>
                <a:cs typeface="Calibri"/>
              </a:rPr>
              <a:t>-</a:t>
            </a:r>
            <a:r>
              <a:rPr lang="tr-TR" sz="2400" cap="none" dirty="0">
                <a:latin typeface="Calibri"/>
                <a:ea typeface="+mn-lt"/>
                <a:cs typeface="Calibri"/>
              </a:rPr>
              <a:t> </a:t>
            </a:r>
            <a:r>
              <a:rPr lang="tr-TR" sz="2400" b="1" cap="none" dirty="0">
                <a:latin typeface="Calibri"/>
                <a:ea typeface="+mn-lt"/>
                <a:cs typeface="+mn-lt"/>
              </a:rPr>
              <a:t>Kabul edilen anlamlılık düzeyi</a:t>
            </a:r>
            <a:r>
              <a:rPr lang="tr-TR" sz="2400" cap="none" dirty="0">
                <a:latin typeface="Calibri"/>
                <a:ea typeface="+mn-lt"/>
                <a:cs typeface="+mn-lt"/>
              </a:rPr>
              <a:t>,</a:t>
            </a:r>
            <a:r>
              <a:rPr lang="tr-TR" sz="2400" i="1" cap="none" dirty="0">
                <a:latin typeface="Calibri"/>
                <a:ea typeface="+mn-lt"/>
                <a:cs typeface="+mn-lt"/>
              </a:rPr>
              <a:t> tip I hatayı</a:t>
            </a:r>
            <a:r>
              <a:rPr lang="tr-TR" sz="2400" cap="none" dirty="0">
                <a:latin typeface="Calibri"/>
                <a:ea typeface="+mn-lt"/>
                <a:cs typeface="+mn-lt"/>
              </a:rPr>
              <a:t> yapmama oranını göstermektedir. </a:t>
            </a:r>
            <a:endParaRPr lang="tr-TR" sz="2400" cap="none" dirty="0" smtClean="0">
              <a:latin typeface="Calibri"/>
              <a:ea typeface="+mn-lt"/>
              <a:cs typeface="+mn-lt"/>
            </a:endParaRPr>
          </a:p>
          <a:p>
            <a:pPr marL="0" indent="0">
              <a:buNone/>
            </a:pPr>
            <a:r>
              <a:rPr lang="tr-TR" sz="2400" cap="none" dirty="0" smtClean="0">
                <a:latin typeface="Calibri"/>
                <a:ea typeface="+mn-lt"/>
                <a:cs typeface="+mn-lt"/>
              </a:rPr>
              <a:t>Buna </a:t>
            </a:r>
            <a:r>
              <a:rPr lang="tr-TR" sz="2400" cap="none" dirty="0">
                <a:latin typeface="Calibri"/>
                <a:ea typeface="+mn-lt"/>
                <a:cs typeface="+mn-lt"/>
              </a:rPr>
              <a:t>güven düzeyi de denilmektedir.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İlke olarak, anlamlılık düzeyinin değeri azaldıkça örneklem sayısı artmalıdır.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i="1" cap="none" dirty="0">
                <a:latin typeface="Calibri"/>
                <a:ea typeface="+mn-lt"/>
                <a:cs typeface="+mn-lt"/>
              </a:rPr>
              <a:t>Tip I hata</a:t>
            </a:r>
            <a:r>
              <a:rPr lang="tr-TR" sz="2400" cap="none" dirty="0">
                <a:latin typeface="Calibri"/>
                <a:ea typeface="+mn-lt"/>
                <a:cs typeface="+mn-lt"/>
              </a:rPr>
              <a:t> ise (1- α) anlamlılık düzeyi ile sınırlandırılır.</a:t>
            </a:r>
          </a:p>
          <a:p>
            <a:pPr>
              <a:lnSpc>
                <a:spcPct val="115000"/>
              </a:lnSpc>
              <a:spcAft>
                <a:spcPts val="1000"/>
              </a:spcAft>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Eğer doğru olan </a:t>
            </a:r>
            <a:r>
              <a:rPr lang="tr-TR" sz="2400" dirty="0" smtClean="0">
                <a:solidFill>
                  <a:srgbClr val="000000"/>
                </a:solidFill>
                <a:latin typeface="Calibri"/>
                <a:ea typeface="Tw Cen MT"/>
                <a:cs typeface="Tw Cen MT"/>
              </a:rPr>
              <a:t>H</a:t>
            </a:r>
            <a:r>
              <a:rPr lang="tr-TR" sz="2400" baseline="-25000" dirty="0" smtClean="0">
                <a:solidFill>
                  <a:srgbClr val="000000"/>
                </a:solidFill>
                <a:latin typeface="Calibri"/>
                <a:ea typeface="Tw Cen MT"/>
                <a:cs typeface="Tw Cen MT"/>
              </a:rPr>
              <a:t>1 </a:t>
            </a:r>
            <a:r>
              <a:rPr lang="tr-TR" sz="2400" cap="none" dirty="0" smtClean="0">
                <a:latin typeface="Calibri"/>
                <a:ea typeface="+mn-lt"/>
                <a:cs typeface="+mn-lt"/>
              </a:rPr>
              <a:t>hipotezinin </a:t>
            </a:r>
            <a:r>
              <a:rPr lang="tr-TR" sz="2400" cap="none" dirty="0">
                <a:latin typeface="Calibri"/>
                <a:ea typeface="+mn-lt"/>
                <a:cs typeface="+mn-lt"/>
              </a:rPr>
              <a:t>kabul olasılığı artırılmak isteniyorsa evreni temsil etme gücü yüksek olan daha büyük bir örneklem kullanılmalıdır. </a:t>
            </a:r>
          </a:p>
        </p:txBody>
      </p:sp>
    </p:spTree>
    <p:extLst>
      <p:ext uri="{BB962C8B-B14F-4D97-AF65-F5344CB8AC3E}">
        <p14:creationId xmlns:p14="http://schemas.microsoft.com/office/powerpoint/2010/main" val="257672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6084674-E96F-9946-2557-F5FC7D7791A0}"/>
              </a:ext>
            </a:extLst>
          </p:cNvPr>
          <p:cNvSpPr>
            <a:spLocks noGrp="1"/>
          </p:cNvSpPr>
          <p:nvPr>
            <p:ph sz="quarter" idx="13"/>
          </p:nvPr>
        </p:nvSpPr>
        <p:spPr>
          <a:xfrm>
            <a:off x="884745" y="387751"/>
            <a:ext cx="10944398" cy="5635678"/>
          </a:xfrm>
        </p:spPr>
        <p:txBody>
          <a:bodyPr vert="horz" lIns="91440" tIns="45720" rIns="91440" bIns="45720" rtlCol="0" anchor="t">
            <a:no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Kabul edilen anlamlılık düzeyi</a:t>
            </a:r>
            <a:r>
              <a:rPr lang="tr-TR" sz="2400" cap="none" dirty="0" smtClean="0">
                <a:latin typeface="Calibri"/>
                <a:ea typeface="+mn-lt"/>
                <a:cs typeface="+mn-lt"/>
              </a:rPr>
              <a:t>,</a:t>
            </a:r>
          </a:p>
          <a:p>
            <a:pPr marL="0" indent="0">
              <a:buNone/>
            </a:pPr>
            <a:r>
              <a:rPr lang="tr-TR" sz="2400" i="1" cap="none" dirty="0" smtClean="0">
                <a:latin typeface="Calibri"/>
                <a:ea typeface="+mn-lt"/>
                <a:cs typeface="+mn-lt"/>
              </a:rPr>
              <a:t> </a:t>
            </a:r>
            <a:r>
              <a:rPr lang="tr-TR" sz="2400" cap="none" dirty="0" smtClean="0">
                <a:latin typeface="Calibri"/>
                <a:cs typeface="Calibri"/>
              </a:rPr>
              <a:t>-</a:t>
            </a:r>
            <a:r>
              <a:rPr lang="tr-TR" sz="2400" cap="none" dirty="0">
                <a:latin typeface="Calibri"/>
                <a:ea typeface="+mn-lt"/>
                <a:cs typeface="Calibri"/>
              </a:rPr>
              <a:t> </a:t>
            </a:r>
            <a:r>
              <a:rPr lang="tr-TR" sz="2400" cap="none" dirty="0">
                <a:latin typeface="Calibri"/>
                <a:ea typeface="+mn-lt"/>
                <a:cs typeface="+mn-lt"/>
              </a:rPr>
              <a:t>Rastgele seçilen bir örneklem ortalamasının, evren parametresinin ±2 standart sapma sınırları içinde olma olasılığı %95’tir.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Anlamlılık düzeyinin </a:t>
            </a:r>
            <a:r>
              <a:rPr lang="tr-TR" sz="2400" cap="none" dirty="0" smtClean="0">
                <a:latin typeface="Calibri"/>
                <a:ea typeface="+mn-lt"/>
                <a:cs typeface="+mn-lt"/>
              </a:rPr>
              <a:t>p= 0,05 </a:t>
            </a:r>
            <a:r>
              <a:rPr lang="tr-TR" sz="2400" cap="none" dirty="0">
                <a:latin typeface="Calibri"/>
                <a:ea typeface="+mn-lt"/>
                <a:cs typeface="+mn-lt"/>
              </a:rPr>
              <a:t>olması, her 100 karardan 5’inin gerçekte doğru olmasına karşın reddedilmesi anlamına gelmektedir.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Anlamlılık düzeyi </a:t>
            </a:r>
            <a:r>
              <a:rPr lang="tr-TR" sz="2400" cap="none" dirty="0" smtClean="0">
                <a:latin typeface="Calibri"/>
                <a:ea typeface="+mn-lt"/>
                <a:cs typeface="+mn-lt"/>
              </a:rPr>
              <a:t>p= 0,01 </a:t>
            </a:r>
            <a:r>
              <a:rPr lang="tr-TR" sz="2400" cap="none" dirty="0">
                <a:latin typeface="Calibri"/>
                <a:ea typeface="+mn-lt"/>
                <a:cs typeface="+mn-lt"/>
              </a:rPr>
              <a:t>olursa bu olasılık %1’e düşmektedir. Yani 100 karardan ancak 1 tanesinde doğru olmasına karşın hipotezin yanlış olduğu belirtilecektir.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Anlamlılık değerinin artması (örneğin </a:t>
            </a:r>
            <a:r>
              <a:rPr lang="tr-TR" sz="2400" cap="none" dirty="0" smtClean="0">
                <a:latin typeface="Calibri"/>
                <a:ea typeface="+mn-lt"/>
                <a:cs typeface="+mn-lt"/>
              </a:rPr>
              <a:t>p=0.01 </a:t>
            </a:r>
            <a:r>
              <a:rPr lang="tr-TR" sz="2400" cap="none" dirty="0">
                <a:latin typeface="Calibri"/>
                <a:ea typeface="+mn-lt"/>
                <a:cs typeface="+mn-lt"/>
              </a:rPr>
              <a:t>yerine </a:t>
            </a:r>
            <a:r>
              <a:rPr lang="tr-TR" sz="2400" cap="none" dirty="0" smtClean="0">
                <a:latin typeface="Calibri"/>
                <a:ea typeface="+mn-lt"/>
                <a:cs typeface="+mn-lt"/>
              </a:rPr>
              <a:t>p=0.05 </a:t>
            </a:r>
            <a:r>
              <a:rPr lang="tr-TR" sz="2400" cap="none" dirty="0">
                <a:latin typeface="Calibri"/>
                <a:ea typeface="+mn-lt"/>
                <a:cs typeface="+mn-lt"/>
              </a:rPr>
              <a:t>olması), daha yüksek oranda standart sapmaya izin verildiği anlamına gelmektedir ve bu yüzden daha küçük bir örneklem kullanılabilir. </a:t>
            </a:r>
          </a:p>
        </p:txBody>
      </p:sp>
    </p:spTree>
    <p:extLst>
      <p:ext uri="{BB962C8B-B14F-4D97-AF65-F5344CB8AC3E}">
        <p14:creationId xmlns:p14="http://schemas.microsoft.com/office/powerpoint/2010/main" val="264874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2BA41A-82EF-4712-F642-A561F5E4BC21}"/>
              </a:ext>
            </a:extLst>
          </p:cNvPr>
          <p:cNvSpPr>
            <a:spLocks noGrp="1"/>
          </p:cNvSpPr>
          <p:nvPr>
            <p:ph sz="quarter" idx="13"/>
          </p:nvPr>
        </p:nvSpPr>
        <p:spPr>
          <a:xfrm>
            <a:off x="739602" y="632989"/>
            <a:ext cx="10741198" cy="5593640"/>
          </a:xfrm>
        </p:spPr>
        <p:txBody>
          <a:bodyPr vert="horz" lIns="91440" tIns="45720" rIns="91440" bIns="45720" rtlCol="0" anchor="t">
            <a:no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Örnekleme sürecindeki anlamıyla</a:t>
            </a:r>
            <a:r>
              <a:rPr lang="tr-TR" sz="2400" b="1" cap="none" dirty="0">
                <a:latin typeface="Calibri"/>
                <a:ea typeface="+mn-lt"/>
                <a:cs typeface="+mn-lt"/>
              </a:rPr>
              <a:t> güvenirlik</a:t>
            </a:r>
            <a:r>
              <a:rPr lang="tr-TR" sz="2400" cap="none" dirty="0">
                <a:latin typeface="Calibri"/>
                <a:ea typeface="+mn-lt"/>
                <a:cs typeface="+mn-lt"/>
              </a:rPr>
              <a:t>, ölçme işlemine karışan yanılgıların ve hata payının en aza indirilmesidir.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Her ölçme işlemi elbette bir miktar hata içerir. Söz konusu hatalar </a:t>
            </a:r>
            <a:r>
              <a:rPr lang="tr-TR" sz="2400" i="1" cap="none" dirty="0">
                <a:latin typeface="Calibri"/>
                <a:ea typeface="+mn-lt"/>
                <a:cs typeface="+mn-lt"/>
              </a:rPr>
              <a:t>sabit hata</a:t>
            </a:r>
            <a:r>
              <a:rPr lang="tr-TR" sz="2400" cap="none" dirty="0">
                <a:latin typeface="Calibri"/>
                <a:ea typeface="+mn-lt"/>
                <a:cs typeface="+mn-lt"/>
              </a:rPr>
              <a:t>,</a:t>
            </a:r>
            <a:r>
              <a:rPr lang="tr-TR" sz="2400" i="1" cap="none" dirty="0">
                <a:latin typeface="Calibri"/>
                <a:ea typeface="+mn-lt"/>
                <a:cs typeface="+mn-lt"/>
              </a:rPr>
              <a:t> sistemli hata</a:t>
            </a:r>
            <a:r>
              <a:rPr lang="tr-TR" sz="2400" cap="none" dirty="0">
                <a:latin typeface="Calibri"/>
                <a:ea typeface="+mn-lt"/>
                <a:cs typeface="+mn-lt"/>
              </a:rPr>
              <a:t> ya da </a:t>
            </a:r>
            <a:r>
              <a:rPr lang="tr-TR" sz="2400" i="1" cap="none" dirty="0">
                <a:latin typeface="Calibri"/>
                <a:ea typeface="+mn-lt"/>
                <a:cs typeface="+mn-lt"/>
              </a:rPr>
              <a:t>yansız hata</a:t>
            </a:r>
            <a:r>
              <a:rPr lang="tr-TR" sz="2400" cap="none" dirty="0">
                <a:latin typeface="Calibri"/>
                <a:ea typeface="+mn-lt"/>
                <a:cs typeface="+mn-lt"/>
              </a:rPr>
              <a:t> olabilir.</a:t>
            </a:r>
          </a:p>
          <a:p>
            <a:pPr marL="0" indent="0">
              <a:buNone/>
            </a:pPr>
            <a:r>
              <a:rPr lang="tr-TR" sz="2400" cap="none" dirty="0">
                <a:latin typeface="Calibri"/>
                <a:cs typeface="Calibri"/>
              </a:rPr>
              <a:t>-</a:t>
            </a:r>
            <a:r>
              <a:rPr lang="tr-TR" sz="2400" cap="none" dirty="0">
                <a:latin typeface="Calibri"/>
                <a:ea typeface="+mn-lt"/>
                <a:cs typeface="Calibri"/>
              </a:rPr>
              <a:t> </a:t>
            </a:r>
            <a:r>
              <a:rPr lang="tr-TR" sz="2400" i="1" cap="none" dirty="0">
                <a:latin typeface="Calibri"/>
                <a:ea typeface="+mn-lt"/>
                <a:cs typeface="+mn-lt"/>
              </a:rPr>
              <a:t>Sabit hatalar</a:t>
            </a:r>
            <a:r>
              <a:rPr lang="tr-TR" sz="2400" cap="none" dirty="0">
                <a:latin typeface="Calibri"/>
                <a:ea typeface="+mn-lt"/>
                <a:cs typeface="+mn-lt"/>
              </a:rPr>
              <a:t>, ölçme aracından kaynaklanırken, </a:t>
            </a:r>
            <a:r>
              <a:rPr lang="tr-TR" sz="2400" i="1" cap="none" dirty="0">
                <a:latin typeface="Calibri"/>
                <a:ea typeface="+mn-lt"/>
                <a:cs typeface="+mn-lt"/>
              </a:rPr>
              <a:t>sistemli hatalar</a:t>
            </a:r>
            <a:r>
              <a:rPr lang="tr-TR" sz="2400" cap="none" dirty="0">
                <a:latin typeface="Calibri"/>
                <a:ea typeface="+mn-lt"/>
                <a:cs typeface="+mn-lt"/>
              </a:rPr>
              <a:t> araştırmacının kendi yanlılığından kaynaklanır.</a:t>
            </a:r>
          </a:p>
          <a:p>
            <a:pPr marL="0" indent="0">
              <a:buNone/>
            </a:pPr>
            <a:r>
              <a:rPr lang="tr-TR" sz="2400" cap="none" dirty="0">
                <a:latin typeface="Calibri"/>
                <a:cs typeface="Calibri"/>
              </a:rPr>
              <a:t>-</a:t>
            </a:r>
            <a:r>
              <a:rPr lang="tr-TR" sz="2400" cap="none" dirty="0">
                <a:latin typeface="Calibri"/>
                <a:ea typeface="+mn-lt"/>
                <a:cs typeface="Calibri"/>
              </a:rPr>
              <a:t> </a:t>
            </a:r>
            <a:r>
              <a:rPr lang="tr-TR" sz="2400" i="1" cap="none" dirty="0">
                <a:latin typeface="Calibri"/>
                <a:ea typeface="+mn-lt"/>
                <a:cs typeface="+mn-lt"/>
              </a:rPr>
              <a:t>Yansız hatalar</a:t>
            </a:r>
            <a:r>
              <a:rPr lang="tr-TR" sz="2400" cap="none" dirty="0">
                <a:latin typeface="Calibri"/>
                <a:ea typeface="+mn-lt"/>
                <a:cs typeface="+mn-lt"/>
              </a:rPr>
              <a:t> ise nedeni bilinmeyen ve </a:t>
            </a:r>
            <a:r>
              <a:rPr lang="tr-TR" sz="2400" cap="none" dirty="0" smtClean="0">
                <a:latin typeface="Calibri"/>
                <a:ea typeface="+mn-lt"/>
                <a:cs typeface="+mn-lt"/>
              </a:rPr>
              <a:t>bireyin </a:t>
            </a:r>
            <a:r>
              <a:rPr lang="tr-TR" sz="2400" cap="none" dirty="0">
                <a:latin typeface="Calibri"/>
                <a:ea typeface="+mn-lt"/>
                <a:cs typeface="+mn-lt"/>
              </a:rPr>
              <a:t>psikolojik yapısına kadar birçok etmenden kaynaklanabilen hatalardır.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smtClean="0">
                <a:latin typeface="Calibri"/>
                <a:ea typeface="+mn-lt"/>
                <a:cs typeface="+mn-lt"/>
              </a:rPr>
              <a:t>Tekrarlanan ölçümlerde </a:t>
            </a:r>
            <a:r>
              <a:rPr lang="tr-TR" sz="2400" cap="none" dirty="0">
                <a:latin typeface="Calibri"/>
                <a:ea typeface="+mn-lt"/>
                <a:cs typeface="+mn-lt"/>
              </a:rPr>
              <a:t>sonuçların fazla değişmemesi açık bir güvenirlik göstergesidir. Başka bir deyişle, güvenirlik düzeyi, ölçmenin kendi içindeki tutarlılığıdır.</a:t>
            </a:r>
            <a:endParaRPr lang="tr-TR" sz="2400" cap="none" dirty="0">
              <a:latin typeface="Calibri"/>
              <a:cs typeface="Calibri"/>
            </a:endParaRPr>
          </a:p>
        </p:txBody>
      </p:sp>
    </p:spTree>
    <p:extLst>
      <p:ext uri="{BB962C8B-B14F-4D97-AF65-F5344CB8AC3E}">
        <p14:creationId xmlns:p14="http://schemas.microsoft.com/office/powerpoint/2010/main" val="38573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910419E-DB10-BE31-4754-5681C29185EA}"/>
              </a:ext>
            </a:extLst>
          </p:cNvPr>
          <p:cNvSpPr>
            <a:spLocks noGrp="1"/>
          </p:cNvSpPr>
          <p:nvPr>
            <p:ph sz="quarter" idx="13"/>
          </p:nvPr>
        </p:nvSpPr>
        <p:spPr>
          <a:xfrm>
            <a:off x="913774" y="1713949"/>
            <a:ext cx="10363826" cy="4077250"/>
          </a:xfrm>
        </p:spPr>
        <p:txBody>
          <a:bodyPr vert="horz" lIns="91440" tIns="45720" rIns="91440" bIns="45720" rtlCol="0" anchor="t">
            <a:norm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Homojenlik </a:t>
            </a:r>
            <a:r>
              <a:rPr lang="tr-TR" sz="2400" cap="none" dirty="0">
                <a:latin typeface="Calibri"/>
                <a:ea typeface="+mn-lt"/>
                <a:cs typeface="+mn-lt"/>
              </a:rPr>
              <a:t>ya da türdeşlik kavramı, evrendeki öğelerin birbiriyle olan benzerliği hakkındadır.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Evrenin homojenliği arttıkça gerekli örneklem büyüklüğü </a:t>
            </a:r>
            <a:r>
              <a:rPr lang="tr-TR" sz="2400" cap="none" dirty="0" smtClean="0">
                <a:latin typeface="Calibri"/>
                <a:ea typeface="+mn-lt"/>
                <a:cs typeface="+mn-lt"/>
              </a:rPr>
              <a:t>azalmaktadır. Çünkü </a:t>
            </a:r>
            <a:r>
              <a:rPr lang="tr-TR" sz="2400" cap="none" dirty="0">
                <a:latin typeface="Calibri"/>
                <a:ea typeface="+mn-lt"/>
                <a:cs typeface="+mn-lt"/>
              </a:rPr>
              <a:t>seçilen daha az sayıdaki örneklem evreni temsil edebilmektedir.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smtClean="0">
                <a:latin typeface="Calibri"/>
                <a:ea typeface="+mn-lt"/>
                <a:cs typeface="+mn-lt"/>
              </a:rPr>
              <a:t>Heterojenlik </a:t>
            </a:r>
            <a:r>
              <a:rPr lang="tr-TR" sz="2400" cap="none" dirty="0">
                <a:latin typeface="Calibri"/>
                <a:ea typeface="+mn-lt"/>
                <a:cs typeface="+mn-lt"/>
              </a:rPr>
              <a:t>ya da karışıklık, evrendeki öğelerin farklılığıdır. </a:t>
            </a:r>
          </a:p>
          <a:p>
            <a:pPr marL="0" indent="0">
              <a:buNone/>
            </a:pPr>
            <a:r>
              <a:rPr lang="tr-TR" sz="2400" cap="none" dirty="0">
                <a:latin typeface="Calibri"/>
                <a:ea typeface="+mn-lt"/>
                <a:cs typeface="+mn-lt"/>
              </a:rPr>
              <a:t>- Heterojenliğin olduğu bir yerde değişken sayısı ve gözenek sayısı örneklem büyüklüğünün belirlenmesinde etkilidir.</a:t>
            </a:r>
          </a:p>
          <a:p>
            <a:pPr marL="0" indent="0">
              <a:buNone/>
            </a:pPr>
            <a:endParaRPr lang="tr-TR" sz="2400" dirty="0">
              <a:latin typeface="Calibri"/>
              <a:cs typeface="Calibri"/>
            </a:endParaRPr>
          </a:p>
        </p:txBody>
      </p:sp>
    </p:spTree>
    <p:extLst>
      <p:ext uri="{BB962C8B-B14F-4D97-AF65-F5344CB8AC3E}">
        <p14:creationId xmlns:p14="http://schemas.microsoft.com/office/powerpoint/2010/main" val="242763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D128519-83CD-8A2E-0646-14BA944C77C0}"/>
              </a:ext>
            </a:extLst>
          </p:cNvPr>
          <p:cNvSpPr>
            <a:spLocks noGrp="1"/>
          </p:cNvSpPr>
          <p:nvPr>
            <p:ph sz="quarter" idx="13"/>
          </p:nvPr>
        </p:nvSpPr>
        <p:spPr>
          <a:xfrm>
            <a:off x="754117" y="765078"/>
            <a:ext cx="10654112" cy="5853436"/>
          </a:xfrm>
        </p:spPr>
        <p:txBody>
          <a:bodyPr vert="horz" lIns="91440" tIns="45720" rIns="91440" bIns="45720" rtlCol="0" anchor="t">
            <a:no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Güven aralığı</a:t>
            </a:r>
            <a:r>
              <a:rPr lang="tr-TR" sz="2400" cap="none" dirty="0">
                <a:latin typeface="Calibri"/>
                <a:ea typeface="+mn-lt"/>
                <a:cs typeface="+mn-lt"/>
              </a:rPr>
              <a:t>, normal dağılımı oluşturan bir örneklemin hangi olasılıkla hangi değer aralığına düşeceğine ilişkin karardır.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Genellikle normal dağılımda standart sapmaya bağlı olarak %68 (ortalama ± 1 standart sapma), %95 (ortalama ± 2 standart sapma) ve %99’luk (ortalama ±3 standart sapma) aralıklar kullanılır.</a:t>
            </a:r>
          </a:p>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Güven düzeyi</a:t>
            </a:r>
            <a:r>
              <a:rPr lang="tr-TR" sz="2400" cap="none" dirty="0">
                <a:latin typeface="Calibri"/>
                <a:ea typeface="+mn-lt"/>
                <a:cs typeface="+mn-lt"/>
              </a:rPr>
              <a:t> ise bir örneklemin ortalamaya göre sahip olduğu konuma ilişkin olasılıktır.</a:t>
            </a:r>
          </a:p>
          <a:p>
            <a:pPr marL="0" indent="0">
              <a:buNone/>
            </a:pPr>
            <a:r>
              <a:rPr lang="tr-TR" sz="2400" cap="none" dirty="0">
                <a:latin typeface="Calibri"/>
                <a:ea typeface="+mn-lt"/>
                <a:cs typeface="+mn-lt"/>
              </a:rPr>
              <a:t>- Ortalama ±2 standart sapma dikkate alınırsa %95 oranında örneklem bu aralık içinde </a:t>
            </a:r>
            <a:r>
              <a:rPr lang="tr-TR" sz="2400" cap="none" dirty="0" smtClean="0">
                <a:latin typeface="Calibri"/>
                <a:ea typeface="+mn-lt"/>
                <a:cs typeface="+mn-lt"/>
              </a:rPr>
              <a:t>olacaktır (p=0,05).</a:t>
            </a:r>
            <a:endParaRPr lang="tr-TR" sz="2400" dirty="0"/>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 büyüklüğü artıkça standart sapmanın ve standart hatanın azalacağı ve evrenin normal dağılım parametrelerine yaklaşılacağı öngörülmektedir.</a:t>
            </a:r>
            <a:endParaRPr lang="tr-TR" sz="2400" cap="none" dirty="0">
              <a:latin typeface="Calibri"/>
              <a:cs typeface="Calibri"/>
            </a:endParaRPr>
          </a:p>
        </p:txBody>
      </p:sp>
    </p:spTree>
    <p:extLst>
      <p:ext uri="{BB962C8B-B14F-4D97-AF65-F5344CB8AC3E}">
        <p14:creationId xmlns:p14="http://schemas.microsoft.com/office/powerpoint/2010/main" val="3856357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96D9A6-55A9-65BC-9E63-1D3ACDEBB514}"/>
              </a:ext>
            </a:extLst>
          </p:cNvPr>
          <p:cNvSpPr>
            <a:spLocks noGrp="1"/>
          </p:cNvSpPr>
          <p:nvPr>
            <p:ph type="title"/>
          </p:nvPr>
        </p:nvSpPr>
        <p:spPr>
          <a:xfrm>
            <a:off x="913775" y="618517"/>
            <a:ext cx="10364451" cy="444106"/>
          </a:xfrm>
        </p:spPr>
        <p:txBody>
          <a:bodyPr>
            <a:normAutofit fontScale="90000"/>
          </a:bodyPr>
          <a:lstStyle/>
          <a:p>
            <a:r>
              <a:rPr lang="tr-TR" dirty="0">
                <a:latin typeface="Arial" pitchFamily="34" charset="0"/>
                <a:ea typeface="+mj-lt"/>
                <a:cs typeface="Arial" pitchFamily="34" charset="0"/>
              </a:rPr>
              <a:t>ÖRNEKLEME YÖNTEMLERİ</a:t>
            </a:r>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id="{FB73B15C-770A-7766-5FBB-120D09E12BE9}"/>
              </a:ext>
            </a:extLst>
          </p:cNvPr>
          <p:cNvSpPr>
            <a:spLocks noGrp="1"/>
          </p:cNvSpPr>
          <p:nvPr>
            <p:ph sz="quarter" idx="13"/>
          </p:nvPr>
        </p:nvSpPr>
        <p:spPr>
          <a:xfrm>
            <a:off x="913773" y="1750234"/>
            <a:ext cx="10697655" cy="5107765"/>
          </a:xfrm>
        </p:spPr>
        <p:txBody>
          <a:bodyPr vert="horz" lIns="91440" tIns="45720" rIns="91440" bIns="45720" rtlCol="0" anchor="t">
            <a:no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Evrenden örneklem alınırken rastgele hareket edilmez. Bu konuda araştırmacıların kullanabileceği bazı yöntemler vardır.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Ancak tüm örnekleme yöntemlerinin temeli örneklemenin </a:t>
            </a:r>
            <a:r>
              <a:rPr lang="tr-TR" sz="2400" b="1" cap="none" dirty="0" smtClean="0">
                <a:latin typeface="Calibri"/>
                <a:ea typeface="+mn-lt"/>
                <a:cs typeface="+mn-lt"/>
              </a:rPr>
              <a:t>olasılık</a:t>
            </a:r>
            <a:r>
              <a:rPr lang="tr-TR" sz="2400" b="1" cap="none" dirty="0">
                <a:latin typeface="Calibri"/>
                <a:ea typeface="+mn-lt"/>
                <a:cs typeface="+mn-lt"/>
              </a:rPr>
              <a:t>lı</a:t>
            </a:r>
            <a:r>
              <a:rPr lang="tr-TR" sz="2400" cap="none" dirty="0">
                <a:latin typeface="Calibri"/>
                <a:ea typeface="+mn-lt"/>
                <a:cs typeface="+mn-lt"/>
              </a:rPr>
              <a:t> </a:t>
            </a:r>
            <a:r>
              <a:rPr lang="tr-TR" sz="2400" b="1" cap="none" dirty="0" smtClean="0">
                <a:latin typeface="Calibri"/>
                <a:ea typeface="+mn-lt"/>
                <a:cs typeface="+mn-lt"/>
              </a:rPr>
              <a:t> (</a:t>
            </a:r>
            <a:r>
              <a:rPr lang="tr-TR" sz="2400" b="1" cap="none" dirty="0">
                <a:latin typeface="Calibri"/>
                <a:ea typeface="+mn-lt"/>
                <a:cs typeface="+mn-lt"/>
              </a:rPr>
              <a:t>rastlantısal-tesadüfi)</a:t>
            </a:r>
            <a:r>
              <a:rPr lang="tr-TR" sz="2400" cap="none" dirty="0">
                <a:latin typeface="Calibri"/>
                <a:ea typeface="+mn-lt"/>
                <a:cs typeface="+mn-lt"/>
              </a:rPr>
              <a:t> </a:t>
            </a:r>
            <a:r>
              <a:rPr lang="tr-TR" sz="2400" cap="none" dirty="0" smtClean="0">
                <a:latin typeface="Calibri"/>
                <a:ea typeface="+mn-lt"/>
                <a:cs typeface="+mn-lt"/>
              </a:rPr>
              <a:t>ya </a:t>
            </a:r>
            <a:r>
              <a:rPr lang="tr-TR" sz="2400" cap="none" dirty="0">
                <a:latin typeface="Calibri"/>
                <a:ea typeface="+mn-lt"/>
                <a:cs typeface="+mn-lt"/>
              </a:rPr>
              <a:t>da </a:t>
            </a:r>
            <a:r>
              <a:rPr lang="tr-TR" sz="2400" b="1" cap="none" dirty="0" smtClean="0">
                <a:latin typeface="Calibri"/>
                <a:ea typeface="+mn-lt"/>
                <a:cs typeface="+mn-lt"/>
              </a:rPr>
              <a:t>olasılıksız </a:t>
            </a:r>
            <a:r>
              <a:rPr lang="tr-TR" sz="2400" cap="none" dirty="0" smtClean="0">
                <a:latin typeface="Calibri"/>
                <a:ea typeface="+mn-lt"/>
                <a:cs typeface="+mn-lt"/>
              </a:rPr>
              <a:t>yapılmasıdır</a:t>
            </a:r>
            <a:r>
              <a:rPr lang="tr-TR" sz="2400" cap="none" dirty="0">
                <a:latin typeface="Calibri"/>
                <a:ea typeface="+mn-lt"/>
                <a:cs typeface="+mn-lt"/>
              </a:rPr>
              <a:t>.</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Burada olasılık kavramından anlaşılması gereken şey, evrendeki her bireyin örnekleme girebilme ve dolayısıyla örneklemin evreni doğru olarak temsil etme şansıdır.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Araştırmanın amacı, evrenin büyüklüğü, evrendeki dağılımın türdeşliği, araştırma için öngörülen süre, sahip olunan kaynaklar ve olanaklar gibi etmenler olasılıklı ya da olasılıksız örnekleme yöntemlerinin seçilmesinde etkilidir. </a:t>
            </a:r>
            <a:endParaRPr lang="tr-TR" sz="2400" cap="none" dirty="0">
              <a:latin typeface="Calibri"/>
              <a:cs typeface="Calibri"/>
            </a:endParaRPr>
          </a:p>
        </p:txBody>
      </p:sp>
    </p:spTree>
    <p:extLst>
      <p:ext uri="{BB962C8B-B14F-4D97-AF65-F5344CB8AC3E}">
        <p14:creationId xmlns:p14="http://schemas.microsoft.com/office/powerpoint/2010/main" val="219749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7567" y="1052736"/>
            <a:ext cx="10318849" cy="720080"/>
          </a:xfrm>
          <a:solidFill>
            <a:schemeClr val="accent3">
              <a:lumMod val="20000"/>
              <a:lumOff val="80000"/>
            </a:schemeClr>
          </a:solidFill>
        </p:spPr>
        <p:txBody>
          <a:bodyPr>
            <a:normAutofit fontScale="90000"/>
          </a:bodyPr>
          <a:lstStyle/>
          <a:p>
            <a:pPr algn="ctr"/>
            <a:r>
              <a:rPr lang="tr-TR" sz="3200" b="1" dirty="0" smtClean="0">
                <a:solidFill>
                  <a:schemeClr val="accent1"/>
                </a:solidFill>
                <a:latin typeface="Times New Roman" pitchFamily="18" charset="0"/>
                <a:cs typeface="Times New Roman" pitchFamily="18" charset="0"/>
              </a:rPr>
              <a:t/>
            </a:r>
            <a:br>
              <a:rPr lang="tr-TR" sz="3200" b="1" dirty="0" smtClean="0">
                <a:solidFill>
                  <a:schemeClr val="accent1"/>
                </a:solidFill>
                <a:latin typeface="Times New Roman" pitchFamily="18" charset="0"/>
                <a:cs typeface="Times New Roman" pitchFamily="18" charset="0"/>
              </a:rPr>
            </a:br>
            <a:r>
              <a:rPr lang="tr-TR" sz="3200" b="1" dirty="0">
                <a:solidFill>
                  <a:schemeClr val="accent1"/>
                </a:solidFill>
                <a:latin typeface="Times New Roman" pitchFamily="18" charset="0"/>
                <a:cs typeface="Times New Roman" pitchFamily="18" charset="0"/>
              </a:rPr>
              <a:t/>
            </a:r>
            <a:br>
              <a:rPr lang="tr-TR" sz="3200" b="1" dirty="0">
                <a:solidFill>
                  <a:schemeClr val="accent1"/>
                </a:solidFill>
                <a:latin typeface="Times New Roman" pitchFamily="18" charset="0"/>
                <a:cs typeface="Times New Roman" pitchFamily="18" charset="0"/>
              </a:rPr>
            </a:br>
            <a:r>
              <a:rPr lang="tr-TR" sz="3200" b="1" dirty="0" smtClean="0">
                <a:solidFill>
                  <a:schemeClr val="accent1"/>
                </a:solidFill>
                <a:latin typeface="Times New Roman" pitchFamily="18" charset="0"/>
                <a:cs typeface="Times New Roman" pitchFamily="18" charset="0"/>
              </a:rPr>
              <a:t/>
            </a:r>
            <a:br>
              <a:rPr lang="tr-TR" sz="3200" b="1" dirty="0" smtClean="0">
                <a:solidFill>
                  <a:schemeClr val="accent1"/>
                </a:solidFill>
                <a:latin typeface="Times New Roman" pitchFamily="18" charset="0"/>
                <a:cs typeface="Times New Roman" pitchFamily="18" charset="0"/>
              </a:rPr>
            </a:br>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ÖRNEKLEME YÖNTEMLERİ</a:t>
            </a:r>
            <a:endParaRPr lang="tr-TR" sz="3200" b="1" dirty="0">
              <a:solidFill>
                <a:schemeClr val="accent1"/>
              </a:solidFill>
              <a:latin typeface="Times New Roman" pitchFamily="18" charset="0"/>
              <a:cs typeface="Times New Roman" pitchFamily="18" charset="0"/>
            </a:endParaRPr>
          </a:p>
        </p:txBody>
      </p:sp>
      <p:sp>
        <p:nvSpPr>
          <p:cNvPr id="3" name="2 Metin Yer Tutucusu"/>
          <p:cNvSpPr>
            <a:spLocks noGrp="1"/>
          </p:cNvSpPr>
          <p:nvPr>
            <p:ph type="body" idx="1"/>
          </p:nvPr>
        </p:nvSpPr>
        <p:spPr>
          <a:xfrm>
            <a:off x="431373" y="2564904"/>
            <a:ext cx="5664627" cy="4680520"/>
          </a:xfrm>
        </p:spPr>
        <p:txBody>
          <a:bodyPr>
            <a:normAutofit fontScale="85000" lnSpcReduction="20000"/>
          </a:bodyPr>
          <a:lstStyle/>
          <a:p>
            <a:r>
              <a:rPr lang="tr-TR" sz="2900" dirty="0" smtClean="0">
                <a:latin typeface="Times New Roman" pitchFamily="18" charset="0"/>
                <a:cs typeface="Times New Roman" pitchFamily="18" charset="0"/>
              </a:rPr>
              <a:t>    </a:t>
            </a:r>
            <a:r>
              <a:rPr lang="tr-TR" sz="2900" b="1" dirty="0" smtClean="0">
                <a:solidFill>
                  <a:schemeClr val="tx1"/>
                </a:solidFill>
                <a:latin typeface="Calibri" pitchFamily="34" charset="0"/>
                <a:cs typeface="Calibri" pitchFamily="34" charset="0"/>
              </a:rPr>
              <a:t>Temel Kavramlar</a:t>
            </a:r>
          </a:p>
          <a:p>
            <a:r>
              <a:rPr lang="tr-TR" sz="2900" b="1" dirty="0" smtClean="0">
                <a:solidFill>
                  <a:schemeClr val="accent1">
                    <a:lumMod val="75000"/>
                  </a:schemeClr>
                </a:solidFill>
                <a:latin typeface="Calibri" pitchFamily="34" charset="0"/>
                <a:cs typeface="Calibri" pitchFamily="34" charset="0"/>
              </a:rPr>
              <a:t>          Evren ve Sayım</a:t>
            </a:r>
          </a:p>
          <a:p>
            <a:r>
              <a:rPr lang="tr-TR" sz="2900" b="1" dirty="0" smtClean="0">
                <a:solidFill>
                  <a:schemeClr val="accent1">
                    <a:lumMod val="75000"/>
                  </a:schemeClr>
                </a:solidFill>
                <a:latin typeface="Calibri" pitchFamily="34" charset="0"/>
                <a:cs typeface="Calibri" pitchFamily="34" charset="0"/>
              </a:rPr>
              <a:t>          Örneklem ve Örnekleme</a:t>
            </a:r>
          </a:p>
          <a:p>
            <a:r>
              <a:rPr lang="tr-TR" sz="2900" dirty="0" smtClean="0">
                <a:solidFill>
                  <a:schemeClr val="tx1"/>
                </a:solidFill>
                <a:latin typeface="Calibri" pitchFamily="34" charset="0"/>
                <a:cs typeface="Calibri" pitchFamily="34" charset="0"/>
              </a:rPr>
              <a:t>     </a:t>
            </a:r>
            <a:r>
              <a:rPr lang="tr-TR" sz="2900" b="1" dirty="0" smtClean="0">
                <a:solidFill>
                  <a:schemeClr val="tx1"/>
                </a:solidFill>
                <a:latin typeface="Calibri" pitchFamily="34" charset="0"/>
                <a:cs typeface="Calibri" pitchFamily="34" charset="0"/>
              </a:rPr>
              <a:t>Örnekleme Yöntemleri :</a:t>
            </a:r>
          </a:p>
          <a:p>
            <a:r>
              <a:rPr lang="tr-TR" sz="2900" b="1" dirty="0" smtClean="0">
                <a:solidFill>
                  <a:schemeClr val="tx1"/>
                </a:solidFill>
                <a:latin typeface="Calibri" pitchFamily="34" charset="0"/>
                <a:cs typeface="Calibri" pitchFamily="34" charset="0"/>
              </a:rPr>
              <a:t>    A. Seçkisiz  Örnekleme:</a:t>
            </a:r>
          </a:p>
          <a:p>
            <a:r>
              <a:rPr lang="tr-TR" sz="2900" dirty="0" smtClean="0">
                <a:solidFill>
                  <a:schemeClr val="accent1">
                    <a:lumMod val="75000"/>
                  </a:schemeClr>
                </a:solidFill>
                <a:latin typeface="Calibri" pitchFamily="34" charset="0"/>
                <a:cs typeface="Calibri" pitchFamily="34" charset="0"/>
              </a:rPr>
              <a:t>          </a:t>
            </a:r>
            <a:r>
              <a:rPr lang="tr-TR" sz="2900" b="1" dirty="0" smtClean="0">
                <a:solidFill>
                  <a:schemeClr val="accent1">
                    <a:lumMod val="75000"/>
                  </a:schemeClr>
                </a:solidFill>
                <a:latin typeface="Calibri" pitchFamily="34" charset="0"/>
                <a:cs typeface="Calibri" pitchFamily="34" charset="0"/>
              </a:rPr>
              <a:t>1.Basit Seçkisiz Örnekleme</a:t>
            </a:r>
          </a:p>
          <a:p>
            <a:r>
              <a:rPr lang="tr-TR" sz="2900" b="1" dirty="0" smtClean="0">
                <a:solidFill>
                  <a:schemeClr val="accent1">
                    <a:lumMod val="75000"/>
                  </a:schemeClr>
                </a:solidFill>
                <a:latin typeface="Calibri" pitchFamily="34" charset="0"/>
                <a:cs typeface="Calibri" pitchFamily="34" charset="0"/>
              </a:rPr>
              <a:t>          2.Tabakalı Örnekleme</a:t>
            </a:r>
          </a:p>
          <a:p>
            <a:r>
              <a:rPr lang="tr-TR" sz="2900" dirty="0" smtClean="0">
                <a:solidFill>
                  <a:schemeClr val="tx1"/>
                </a:solidFill>
                <a:latin typeface="Calibri" pitchFamily="34" charset="0"/>
                <a:cs typeface="Calibri" pitchFamily="34" charset="0"/>
              </a:rPr>
              <a:t>   </a:t>
            </a:r>
            <a:r>
              <a:rPr lang="tr-TR" sz="2900" b="1" dirty="0" smtClean="0">
                <a:solidFill>
                  <a:schemeClr val="tx1"/>
                </a:solidFill>
                <a:latin typeface="Calibri" pitchFamily="34" charset="0"/>
                <a:cs typeface="Calibri" pitchFamily="34" charset="0"/>
              </a:rPr>
              <a:t>B.</a:t>
            </a:r>
            <a:r>
              <a:rPr lang="tr-TR" sz="2900" dirty="0" smtClean="0">
                <a:solidFill>
                  <a:schemeClr val="tx1"/>
                </a:solidFill>
                <a:latin typeface="Calibri" pitchFamily="34" charset="0"/>
                <a:cs typeface="Calibri" pitchFamily="34" charset="0"/>
              </a:rPr>
              <a:t> </a:t>
            </a:r>
            <a:r>
              <a:rPr lang="tr-TR" sz="2900" b="1" dirty="0" smtClean="0">
                <a:solidFill>
                  <a:schemeClr val="tx1"/>
                </a:solidFill>
                <a:latin typeface="Calibri" pitchFamily="34" charset="0"/>
                <a:cs typeface="Calibri" pitchFamily="34" charset="0"/>
              </a:rPr>
              <a:t>Seçkisiz Olmayan Örnekleme:</a:t>
            </a:r>
          </a:p>
          <a:p>
            <a:r>
              <a:rPr lang="tr-TR" sz="2900" dirty="0" smtClean="0">
                <a:solidFill>
                  <a:schemeClr val="tx1"/>
                </a:solidFill>
                <a:latin typeface="Calibri" pitchFamily="34" charset="0"/>
                <a:cs typeface="Calibri" pitchFamily="34" charset="0"/>
              </a:rPr>
              <a:t>        </a:t>
            </a:r>
            <a:r>
              <a:rPr lang="tr-TR" sz="2900" b="1" dirty="0">
                <a:solidFill>
                  <a:srgbClr val="F0AD00">
                    <a:lumMod val="75000"/>
                  </a:srgbClr>
                </a:solidFill>
                <a:latin typeface="Calibri" pitchFamily="34" charset="0"/>
                <a:cs typeface="Calibri" pitchFamily="34" charset="0"/>
              </a:rPr>
              <a:t> </a:t>
            </a:r>
            <a:r>
              <a:rPr lang="tr-TR" sz="2900" b="1" dirty="0" smtClean="0">
                <a:solidFill>
                  <a:srgbClr val="F0AD00">
                    <a:lumMod val="75000"/>
                  </a:srgbClr>
                </a:solidFill>
                <a:latin typeface="Calibri" pitchFamily="34" charset="0"/>
                <a:cs typeface="Calibri" pitchFamily="34" charset="0"/>
              </a:rPr>
              <a:t>1. </a:t>
            </a:r>
            <a:r>
              <a:rPr lang="tr-TR" sz="2900" b="1" dirty="0" smtClean="0">
                <a:solidFill>
                  <a:schemeClr val="accent1">
                    <a:lumMod val="75000"/>
                  </a:schemeClr>
                </a:solidFill>
                <a:latin typeface="Calibri" pitchFamily="34" charset="0"/>
                <a:cs typeface="Calibri" pitchFamily="34" charset="0"/>
              </a:rPr>
              <a:t>Sistematik  Örnekleme</a:t>
            </a:r>
          </a:p>
          <a:p>
            <a:r>
              <a:rPr lang="tr-TR" sz="2900" b="1" dirty="0" smtClean="0">
                <a:solidFill>
                  <a:schemeClr val="accent1">
                    <a:lumMod val="75000"/>
                  </a:schemeClr>
                </a:solidFill>
                <a:latin typeface="Calibri" pitchFamily="34" charset="0"/>
                <a:cs typeface="Calibri" pitchFamily="34" charset="0"/>
              </a:rPr>
              <a:t>         2. Amaçsal Örnekleme </a:t>
            </a:r>
          </a:p>
          <a:p>
            <a:r>
              <a:rPr lang="tr-TR" sz="2900" b="1" dirty="0" smtClean="0">
                <a:solidFill>
                  <a:schemeClr val="accent1">
                    <a:lumMod val="75000"/>
                  </a:schemeClr>
                </a:solidFill>
                <a:latin typeface="Calibri" pitchFamily="34" charset="0"/>
                <a:cs typeface="Calibri" pitchFamily="34" charset="0"/>
              </a:rPr>
              <a:t>         3. Uygun Örnekleme</a:t>
            </a:r>
          </a:p>
          <a:p>
            <a:r>
              <a:rPr lang="tr-TR" sz="2900" dirty="0" smtClean="0">
                <a:solidFill>
                  <a:schemeClr val="tx1"/>
                </a:solidFill>
                <a:latin typeface="Times New Roman" pitchFamily="18" charset="0"/>
                <a:cs typeface="Times New Roman" pitchFamily="18" charset="0"/>
              </a:rPr>
              <a:t>     </a:t>
            </a:r>
            <a:endParaRPr lang="tr-TR" dirty="0">
              <a:latin typeface="Times New Roman" pitchFamily="18" charset="0"/>
              <a:cs typeface="Times New Roman" pitchFamily="18" charset="0"/>
            </a:endParaRPr>
          </a:p>
        </p:txBody>
      </p:sp>
      <p:sp>
        <p:nvSpPr>
          <p:cNvPr id="4" name="2 Metin Yer Tutucusu"/>
          <p:cNvSpPr txBox="1">
            <a:spLocks/>
          </p:cNvSpPr>
          <p:nvPr/>
        </p:nvSpPr>
        <p:spPr>
          <a:xfrm>
            <a:off x="6328665" y="2420888"/>
            <a:ext cx="5664627" cy="4680520"/>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defTabSz="914400">
              <a:buClr>
                <a:srgbClr val="F0AD00"/>
              </a:buClr>
            </a:pPr>
            <a:endParaRPr lang="tr-TR" sz="2000" b="1" dirty="0" smtClean="0">
              <a:solidFill>
                <a:prstClr val="black"/>
              </a:solidFill>
              <a:latin typeface="Calibri" pitchFamily="34" charset="0"/>
              <a:cs typeface="Calibri" pitchFamily="34" charset="0"/>
            </a:endParaRPr>
          </a:p>
          <a:p>
            <a:pPr defTabSz="914400">
              <a:buClr>
                <a:srgbClr val="F0AD00"/>
              </a:buClr>
            </a:pPr>
            <a:r>
              <a:rPr lang="tr-TR" sz="2000" b="1" dirty="0" smtClean="0">
                <a:solidFill>
                  <a:prstClr val="black"/>
                </a:solidFill>
                <a:latin typeface="Calibri" pitchFamily="34" charset="0"/>
                <a:cs typeface="Calibri" pitchFamily="34" charset="0"/>
              </a:rPr>
              <a:t>Örneklem Büyüklüğü </a:t>
            </a:r>
          </a:p>
          <a:p>
            <a:pPr defTabSz="914400">
              <a:buClr>
                <a:srgbClr val="F0AD00"/>
              </a:buClr>
            </a:pPr>
            <a:r>
              <a:rPr lang="tr-TR" sz="2000" b="1" dirty="0" smtClean="0">
                <a:solidFill>
                  <a:srgbClr val="F0AD00">
                    <a:lumMod val="75000"/>
                  </a:srgbClr>
                </a:solidFill>
                <a:latin typeface="Calibri" pitchFamily="34" charset="0"/>
                <a:cs typeface="Calibri" pitchFamily="34" charset="0"/>
              </a:rPr>
              <a:t>1.İstatiksel Yöntemlerle Hesaplanması </a:t>
            </a:r>
          </a:p>
          <a:p>
            <a:pPr defTabSz="914400">
              <a:buClr>
                <a:srgbClr val="F0AD00"/>
              </a:buClr>
            </a:pPr>
            <a:r>
              <a:rPr lang="tr-TR" sz="2000" b="1" dirty="0" smtClean="0">
                <a:solidFill>
                  <a:srgbClr val="F0AD00">
                    <a:lumMod val="75000"/>
                  </a:srgbClr>
                </a:solidFill>
                <a:latin typeface="Calibri" pitchFamily="34" charset="0"/>
                <a:cs typeface="Calibri" pitchFamily="34" charset="0"/>
              </a:rPr>
              <a:t>2.Diğer Yöntemlerle Hesaplama</a:t>
            </a:r>
          </a:p>
          <a:p>
            <a:pPr defTabSz="914400">
              <a:buClr>
                <a:srgbClr val="F0AD00"/>
              </a:buClr>
            </a:pPr>
            <a:r>
              <a:rPr lang="tr-TR" sz="2000" b="1" dirty="0" smtClean="0">
                <a:solidFill>
                  <a:srgbClr val="F0AD00">
                    <a:lumMod val="75000"/>
                  </a:srgbClr>
                </a:solidFill>
                <a:latin typeface="Calibri" pitchFamily="34" charset="0"/>
                <a:cs typeface="Calibri" pitchFamily="34" charset="0"/>
              </a:rPr>
              <a:t> </a:t>
            </a:r>
          </a:p>
          <a:p>
            <a:pPr defTabSz="914400">
              <a:buClr>
                <a:srgbClr val="F0AD00"/>
              </a:buClr>
            </a:pPr>
            <a:r>
              <a:rPr lang="tr-TR" sz="2000" b="1" dirty="0" smtClean="0">
                <a:solidFill>
                  <a:prstClr val="black"/>
                </a:solidFill>
                <a:latin typeface="Calibri" pitchFamily="34" charset="0"/>
                <a:cs typeface="Calibri" pitchFamily="34" charset="0"/>
              </a:rPr>
              <a:t>Araştırmalarda Gözlenen Örnekleme Sorunları</a:t>
            </a:r>
          </a:p>
          <a:p>
            <a:pPr defTabSz="914400">
              <a:buClr>
                <a:srgbClr val="F0AD00"/>
              </a:buClr>
            </a:pPr>
            <a:r>
              <a:rPr lang="tr-TR" sz="2600" b="1" dirty="0" smtClean="0">
                <a:solidFill>
                  <a:prstClr val="black"/>
                </a:solidFill>
                <a:latin typeface="Arial" pitchFamily="34" charset="0"/>
                <a:cs typeface="Arial" pitchFamily="34" charset="0"/>
              </a:rPr>
              <a:t>        </a:t>
            </a:r>
          </a:p>
          <a:p>
            <a:pPr defTabSz="914400">
              <a:buClr>
                <a:srgbClr val="F0AD00"/>
              </a:buClr>
            </a:pPr>
            <a:endParaRPr lang="tr-TR" dirty="0">
              <a:solidFill>
                <a:prstClr val="black">
                  <a:tint val="75000"/>
                </a:prstClr>
              </a:solidFill>
              <a:latin typeface="Times New Roman" pitchFamily="18" charset="0"/>
              <a:cs typeface="Times New Roman" pitchFamily="18" charset="0"/>
            </a:endParaRPr>
          </a:p>
        </p:txBody>
      </p:sp>
    </p:spTree>
    <p:extLst>
      <p:ext uri="{BB962C8B-B14F-4D97-AF65-F5344CB8AC3E}">
        <p14:creationId xmlns:p14="http://schemas.microsoft.com/office/powerpoint/2010/main" val="1122781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685800"/>
            <a:ext cx="10363200" cy="304800"/>
          </a:xfrm>
        </p:spPr>
        <p:txBody>
          <a:bodyPr anchor="ctr"/>
          <a:lstStyle/>
          <a:p>
            <a:pPr eaLnBrk="1" hangingPunct="1">
              <a:defRPr/>
            </a:pPr>
            <a:r>
              <a:rPr lang="tr-TR" sz="3200" b="1" dirty="0">
                <a:solidFill>
                  <a:schemeClr val="tx1"/>
                </a:solidFill>
              </a:rPr>
              <a:t>Örnekleme Yöntemleri</a:t>
            </a:r>
            <a:r>
              <a:rPr lang="tr-TR" sz="3200" b="1" kern="0" dirty="0">
                <a:solidFill>
                  <a:schemeClr val="accent2"/>
                </a:solidFill>
                <a:effectLst>
                  <a:outerShdw blurRad="38100" dist="38100" dir="2700000" algn="tl">
                    <a:srgbClr val="FFFFFF"/>
                  </a:outerShdw>
                </a:effectLst>
              </a:rPr>
              <a:t/>
            </a:r>
            <a:br>
              <a:rPr lang="tr-TR" sz="3200" b="1" kern="0" dirty="0">
                <a:solidFill>
                  <a:schemeClr val="accent2"/>
                </a:solidFill>
                <a:effectLst>
                  <a:outerShdw blurRad="38100" dist="38100" dir="2700000" algn="tl">
                    <a:srgbClr val="FFFFFF"/>
                  </a:outerShdw>
                </a:effectLst>
              </a:rPr>
            </a:br>
            <a:endParaRPr lang="tr-TR" altLang="tr-TR" sz="3200" dirty="0"/>
          </a:p>
        </p:txBody>
      </p:sp>
      <p:pic>
        <p:nvPicPr>
          <p:cNvPr id="92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1" y="1000125"/>
            <a:ext cx="12211051"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539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3585336"/>
            <a:ext cx="3758565" cy="530860"/>
          </a:xfrm>
          <a:custGeom>
            <a:avLst/>
            <a:gdLst/>
            <a:ahLst/>
            <a:cxnLst/>
            <a:rect l="l" t="t" r="r" b="b"/>
            <a:pathLst>
              <a:path w="3758565" h="530860">
                <a:moveTo>
                  <a:pt x="0" y="530479"/>
                </a:moveTo>
                <a:lnTo>
                  <a:pt x="3758184" y="530479"/>
                </a:lnTo>
                <a:lnTo>
                  <a:pt x="3758184" y="0"/>
                </a:lnTo>
                <a:lnTo>
                  <a:pt x="0" y="0"/>
                </a:lnTo>
                <a:lnTo>
                  <a:pt x="0" y="530479"/>
                </a:lnTo>
                <a:close/>
              </a:path>
            </a:pathLst>
          </a:custGeom>
          <a:solidFill>
            <a:srgbClr val="FFFFFF"/>
          </a:solidFill>
        </p:spPr>
        <p:txBody>
          <a:bodyPr wrap="square" lIns="0" tIns="0" rIns="0" bIns="0" rtlCol="0"/>
          <a:lstStyle/>
          <a:p>
            <a:pPr defTabSz="914400"/>
            <a:endParaRPr>
              <a:solidFill>
                <a:prstClr val="black"/>
              </a:solidFill>
            </a:endParaRPr>
          </a:p>
        </p:txBody>
      </p:sp>
      <p:sp>
        <p:nvSpPr>
          <p:cNvPr id="3" name="object 3"/>
          <p:cNvSpPr/>
          <p:nvPr/>
        </p:nvSpPr>
        <p:spPr>
          <a:xfrm>
            <a:off x="1828800" y="3585336"/>
            <a:ext cx="3758565" cy="530860"/>
          </a:xfrm>
          <a:custGeom>
            <a:avLst/>
            <a:gdLst/>
            <a:ahLst/>
            <a:cxnLst/>
            <a:rect l="l" t="t" r="r" b="b"/>
            <a:pathLst>
              <a:path w="3758565" h="530860">
                <a:moveTo>
                  <a:pt x="0" y="530479"/>
                </a:moveTo>
                <a:lnTo>
                  <a:pt x="3758184" y="530479"/>
                </a:lnTo>
                <a:lnTo>
                  <a:pt x="3758184" y="0"/>
                </a:lnTo>
                <a:lnTo>
                  <a:pt x="0" y="0"/>
                </a:lnTo>
                <a:lnTo>
                  <a:pt x="0" y="530479"/>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4" name="object 4"/>
          <p:cNvSpPr/>
          <p:nvPr/>
        </p:nvSpPr>
        <p:spPr>
          <a:xfrm>
            <a:off x="1828800" y="4472559"/>
            <a:ext cx="3630295" cy="530860"/>
          </a:xfrm>
          <a:custGeom>
            <a:avLst/>
            <a:gdLst/>
            <a:ahLst/>
            <a:cxnLst/>
            <a:rect l="l" t="t" r="r" b="b"/>
            <a:pathLst>
              <a:path w="3630295" h="530860">
                <a:moveTo>
                  <a:pt x="0" y="530479"/>
                </a:moveTo>
                <a:lnTo>
                  <a:pt x="3630167" y="530479"/>
                </a:lnTo>
                <a:lnTo>
                  <a:pt x="3630167" y="0"/>
                </a:lnTo>
                <a:lnTo>
                  <a:pt x="0" y="0"/>
                </a:lnTo>
                <a:lnTo>
                  <a:pt x="0" y="530479"/>
                </a:lnTo>
                <a:close/>
              </a:path>
            </a:pathLst>
          </a:custGeom>
          <a:solidFill>
            <a:srgbClr val="FFFFFF"/>
          </a:solidFill>
        </p:spPr>
        <p:txBody>
          <a:bodyPr wrap="square" lIns="0" tIns="0" rIns="0" bIns="0" rtlCol="0"/>
          <a:lstStyle/>
          <a:p>
            <a:pPr defTabSz="914400"/>
            <a:endParaRPr>
              <a:solidFill>
                <a:prstClr val="black"/>
              </a:solidFill>
            </a:endParaRPr>
          </a:p>
        </p:txBody>
      </p:sp>
      <p:sp>
        <p:nvSpPr>
          <p:cNvPr id="5" name="object 5"/>
          <p:cNvSpPr/>
          <p:nvPr/>
        </p:nvSpPr>
        <p:spPr>
          <a:xfrm>
            <a:off x="1828800" y="4472559"/>
            <a:ext cx="3630295" cy="530860"/>
          </a:xfrm>
          <a:custGeom>
            <a:avLst/>
            <a:gdLst/>
            <a:ahLst/>
            <a:cxnLst/>
            <a:rect l="l" t="t" r="r" b="b"/>
            <a:pathLst>
              <a:path w="3630295" h="530860">
                <a:moveTo>
                  <a:pt x="0" y="530479"/>
                </a:moveTo>
                <a:lnTo>
                  <a:pt x="3630167" y="530479"/>
                </a:lnTo>
                <a:lnTo>
                  <a:pt x="3630167" y="0"/>
                </a:lnTo>
                <a:lnTo>
                  <a:pt x="0" y="0"/>
                </a:lnTo>
                <a:lnTo>
                  <a:pt x="0" y="530479"/>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6" name="object 6"/>
          <p:cNvSpPr/>
          <p:nvPr/>
        </p:nvSpPr>
        <p:spPr>
          <a:xfrm>
            <a:off x="1828800" y="5378018"/>
            <a:ext cx="3630295" cy="530860"/>
          </a:xfrm>
          <a:custGeom>
            <a:avLst/>
            <a:gdLst/>
            <a:ahLst/>
            <a:cxnLst/>
            <a:rect l="l" t="t" r="r" b="b"/>
            <a:pathLst>
              <a:path w="3630295" h="530860">
                <a:moveTo>
                  <a:pt x="0" y="530479"/>
                </a:moveTo>
                <a:lnTo>
                  <a:pt x="3630167" y="530479"/>
                </a:lnTo>
                <a:lnTo>
                  <a:pt x="3630167" y="0"/>
                </a:lnTo>
                <a:lnTo>
                  <a:pt x="0" y="0"/>
                </a:lnTo>
                <a:lnTo>
                  <a:pt x="0" y="530479"/>
                </a:lnTo>
                <a:close/>
              </a:path>
            </a:pathLst>
          </a:custGeom>
          <a:solidFill>
            <a:srgbClr val="FFFFFF"/>
          </a:solidFill>
        </p:spPr>
        <p:txBody>
          <a:bodyPr wrap="square" lIns="0" tIns="0" rIns="0" bIns="0" rtlCol="0"/>
          <a:lstStyle/>
          <a:p>
            <a:pPr defTabSz="914400"/>
            <a:endParaRPr>
              <a:solidFill>
                <a:prstClr val="black"/>
              </a:solidFill>
            </a:endParaRPr>
          </a:p>
        </p:txBody>
      </p:sp>
      <p:sp>
        <p:nvSpPr>
          <p:cNvPr id="7" name="object 7"/>
          <p:cNvSpPr/>
          <p:nvPr/>
        </p:nvSpPr>
        <p:spPr>
          <a:xfrm>
            <a:off x="1828800" y="5378018"/>
            <a:ext cx="3630295" cy="530860"/>
          </a:xfrm>
          <a:custGeom>
            <a:avLst/>
            <a:gdLst/>
            <a:ahLst/>
            <a:cxnLst/>
            <a:rect l="l" t="t" r="r" b="b"/>
            <a:pathLst>
              <a:path w="3630295" h="530860">
                <a:moveTo>
                  <a:pt x="0" y="530479"/>
                </a:moveTo>
                <a:lnTo>
                  <a:pt x="3630167" y="530479"/>
                </a:lnTo>
                <a:lnTo>
                  <a:pt x="3630167" y="0"/>
                </a:lnTo>
                <a:lnTo>
                  <a:pt x="0" y="0"/>
                </a:lnTo>
                <a:lnTo>
                  <a:pt x="0" y="530479"/>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8" name="object 8"/>
          <p:cNvSpPr/>
          <p:nvPr/>
        </p:nvSpPr>
        <p:spPr>
          <a:xfrm>
            <a:off x="1828800" y="6155461"/>
            <a:ext cx="3630295" cy="530860"/>
          </a:xfrm>
          <a:custGeom>
            <a:avLst/>
            <a:gdLst/>
            <a:ahLst/>
            <a:cxnLst/>
            <a:rect l="l" t="t" r="r" b="b"/>
            <a:pathLst>
              <a:path w="3630295" h="530859">
                <a:moveTo>
                  <a:pt x="0" y="530478"/>
                </a:moveTo>
                <a:lnTo>
                  <a:pt x="3630167" y="530478"/>
                </a:lnTo>
                <a:lnTo>
                  <a:pt x="3630167" y="0"/>
                </a:lnTo>
                <a:lnTo>
                  <a:pt x="0" y="0"/>
                </a:lnTo>
                <a:lnTo>
                  <a:pt x="0" y="530478"/>
                </a:lnTo>
                <a:close/>
              </a:path>
            </a:pathLst>
          </a:custGeom>
          <a:solidFill>
            <a:srgbClr val="FFFFFF"/>
          </a:solidFill>
        </p:spPr>
        <p:txBody>
          <a:bodyPr wrap="square" lIns="0" tIns="0" rIns="0" bIns="0" rtlCol="0"/>
          <a:lstStyle/>
          <a:p>
            <a:pPr defTabSz="914400"/>
            <a:endParaRPr>
              <a:solidFill>
                <a:prstClr val="black"/>
              </a:solidFill>
            </a:endParaRPr>
          </a:p>
        </p:txBody>
      </p:sp>
      <p:sp>
        <p:nvSpPr>
          <p:cNvPr id="9" name="object 9"/>
          <p:cNvSpPr/>
          <p:nvPr/>
        </p:nvSpPr>
        <p:spPr>
          <a:xfrm>
            <a:off x="1828800" y="6155461"/>
            <a:ext cx="3630295" cy="530860"/>
          </a:xfrm>
          <a:custGeom>
            <a:avLst/>
            <a:gdLst/>
            <a:ahLst/>
            <a:cxnLst/>
            <a:rect l="l" t="t" r="r" b="b"/>
            <a:pathLst>
              <a:path w="3630295" h="530859">
                <a:moveTo>
                  <a:pt x="0" y="530478"/>
                </a:moveTo>
                <a:lnTo>
                  <a:pt x="3630167" y="530478"/>
                </a:lnTo>
                <a:lnTo>
                  <a:pt x="3630167" y="0"/>
                </a:lnTo>
                <a:lnTo>
                  <a:pt x="0" y="0"/>
                </a:lnTo>
                <a:lnTo>
                  <a:pt x="0" y="530478"/>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10" name="object 10"/>
          <p:cNvSpPr/>
          <p:nvPr/>
        </p:nvSpPr>
        <p:spPr>
          <a:xfrm>
            <a:off x="1828800" y="2771305"/>
            <a:ext cx="3630295" cy="366395"/>
          </a:xfrm>
          <a:custGeom>
            <a:avLst/>
            <a:gdLst/>
            <a:ahLst/>
            <a:cxnLst/>
            <a:rect l="l" t="t" r="r" b="b"/>
            <a:pathLst>
              <a:path w="3630295" h="366394">
                <a:moveTo>
                  <a:pt x="0" y="365848"/>
                </a:moveTo>
                <a:lnTo>
                  <a:pt x="3630167" y="365848"/>
                </a:lnTo>
                <a:lnTo>
                  <a:pt x="3630167" y="0"/>
                </a:lnTo>
                <a:lnTo>
                  <a:pt x="0" y="0"/>
                </a:lnTo>
                <a:lnTo>
                  <a:pt x="0" y="365848"/>
                </a:lnTo>
                <a:close/>
              </a:path>
            </a:pathLst>
          </a:custGeom>
          <a:solidFill>
            <a:srgbClr val="FFFFFF"/>
          </a:solidFill>
        </p:spPr>
        <p:txBody>
          <a:bodyPr wrap="square" lIns="0" tIns="0" rIns="0" bIns="0" rtlCol="0"/>
          <a:lstStyle/>
          <a:p>
            <a:pPr defTabSz="914400"/>
            <a:endParaRPr>
              <a:solidFill>
                <a:prstClr val="black"/>
              </a:solidFill>
            </a:endParaRPr>
          </a:p>
        </p:txBody>
      </p:sp>
      <p:sp>
        <p:nvSpPr>
          <p:cNvPr id="11" name="object 11"/>
          <p:cNvSpPr/>
          <p:nvPr/>
        </p:nvSpPr>
        <p:spPr>
          <a:xfrm>
            <a:off x="1828800" y="2771305"/>
            <a:ext cx="3630295" cy="366395"/>
          </a:xfrm>
          <a:custGeom>
            <a:avLst/>
            <a:gdLst/>
            <a:ahLst/>
            <a:cxnLst/>
            <a:rect l="l" t="t" r="r" b="b"/>
            <a:pathLst>
              <a:path w="3630295" h="366394">
                <a:moveTo>
                  <a:pt x="0" y="365848"/>
                </a:moveTo>
                <a:lnTo>
                  <a:pt x="3630167" y="365848"/>
                </a:lnTo>
                <a:lnTo>
                  <a:pt x="3630167" y="0"/>
                </a:lnTo>
                <a:lnTo>
                  <a:pt x="0" y="0"/>
                </a:lnTo>
                <a:lnTo>
                  <a:pt x="0" y="365848"/>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12" name="object 12"/>
          <p:cNvSpPr/>
          <p:nvPr/>
        </p:nvSpPr>
        <p:spPr>
          <a:xfrm>
            <a:off x="1458467" y="1513748"/>
            <a:ext cx="10049510" cy="5231765"/>
          </a:xfrm>
          <a:custGeom>
            <a:avLst/>
            <a:gdLst/>
            <a:ahLst/>
            <a:cxnLst/>
            <a:rect l="l" t="t" r="r" b="b"/>
            <a:pathLst>
              <a:path w="10049510" h="5231765">
                <a:moveTo>
                  <a:pt x="0" y="5231638"/>
                </a:moveTo>
                <a:lnTo>
                  <a:pt x="10049256" y="5231638"/>
                </a:lnTo>
                <a:lnTo>
                  <a:pt x="10049256" y="0"/>
                </a:lnTo>
                <a:lnTo>
                  <a:pt x="0" y="0"/>
                </a:lnTo>
                <a:lnTo>
                  <a:pt x="0" y="5231638"/>
                </a:lnTo>
                <a:close/>
              </a:path>
            </a:pathLst>
          </a:custGeom>
          <a:ln w="9525">
            <a:solidFill>
              <a:srgbClr val="B1D0D7"/>
            </a:solidFill>
          </a:ln>
        </p:spPr>
        <p:txBody>
          <a:bodyPr wrap="square" lIns="0" tIns="0" rIns="0" bIns="0" rtlCol="0"/>
          <a:lstStyle/>
          <a:p>
            <a:pPr defTabSz="914400"/>
            <a:endParaRPr>
              <a:solidFill>
                <a:prstClr val="black"/>
              </a:solidFill>
            </a:endParaRPr>
          </a:p>
        </p:txBody>
      </p:sp>
      <p:sp>
        <p:nvSpPr>
          <p:cNvPr id="13" name="object 13"/>
          <p:cNvSpPr/>
          <p:nvPr/>
        </p:nvSpPr>
        <p:spPr>
          <a:xfrm>
            <a:off x="1536191" y="2880360"/>
            <a:ext cx="4082796" cy="3735324"/>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14" name="object 14"/>
          <p:cNvSpPr/>
          <p:nvPr/>
        </p:nvSpPr>
        <p:spPr>
          <a:xfrm>
            <a:off x="2993135" y="2249804"/>
            <a:ext cx="76200" cy="401320"/>
          </a:xfrm>
          <a:custGeom>
            <a:avLst/>
            <a:gdLst/>
            <a:ahLst/>
            <a:cxnLst/>
            <a:rect l="l" t="t" r="r" b="b"/>
            <a:pathLst>
              <a:path w="76200" h="401319">
                <a:moveTo>
                  <a:pt x="33400" y="324612"/>
                </a:moveTo>
                <a:lnTo>
                  <a:pt x="0" y="324612"/>
                </a:lnTo>
                <a:lnTo>
                  <a:pt x="38100" y="400812"/>
                </a:lnTo>
                <a:lnTo>
                  <a:pt x="67437" y="342138"/>
                </a:lnTo>
                <a:lnTo>
                  <a:pt x="35432" y="342138"/>
                </a:lnTo>
                <a:lnTo>
                  <a:pt x="33400" y="339979"/>
                </a:lnTo>
                <a:lnTo>
                  <a:pt x="33400" y="324612"/>
                </a:lnTo>
                <a:close/>
              </a:path>
              <a:path w="76200" h="401319">
                <a:moveTo>
                  <a:pt x="40766" y="0"/>
                </a:moveTo>
                <a:lnTo>
                  <a:pt x="35432" y="0"/>
                </a:lnTo>
                <a:lnTo>
                  <a:pt x="33400" y="2159"/>
                </a:lnTo>
                <a:lnTo>
                  <a:pt x="33400" y="339979"/>
                </a:lnTo>
                <a:lnTo>
                  <a:pt x="35432" y="342138"/>
                </a:lnTo>
                <a:lnTo>
                  <a:pt x="40766" y="342138"/>
                </a:lnTo>
                <a:lnTo>
                  <a:pt x="42799" y="339979"/>
                </a:lnTo>
                <a:lnTo>
                  <a:pt x="42799" y="2159"/>
                </a:lnTo>
                <a:lnTo>
                  <a:pt x="40766" y="0"/>
                </a:lnTo>
                <a:close/>
              </a:path>
              <a:path w="76200" h="401319">
                <a:moveTo>
                  <a:pt x="76200" y="324612"/>
                </a:moveTo>
                <a:lnTo>
                  <a:pt x="42799" y="324612"/>
                </a:lnTo>
                <a:lnTo>
                  <a:pt x="42799" y="339979"/>
                </a:lnTo>
                <a:lnTo>
                  <a:pt x="40766" y="342138"/>
                </a:lnTo>
                <a:lnTo>
                  <a:pt x="67437" y="342138"/>
                </a:lnTo>
                <a:lnTo>
                  <a:pt x="76200" y="324612"/>
                </a:lnTo>
                <a:close/>
              </a:path>
            </a:pathLst>
          </a:custGeom>
          <a:solidFill>
            <a:srgbClr val="000000"/>
          </a:solidFill>
        </p:spPr>
        <p:txBody>
          <a:bodyPr wrap="square" lIns="0" tIns="0" rIns="0" bIns="0" rtlCol="0"/>
          <a:lstStyle/>
          <a:p>
            <a:pPr defTabSz="914400"/>
            <a:endParaRPr>
              <a:solidFill>
                <a:prstClr val="black"/>
              </a:solidFill>
            </a:endParaRPr>
          </a:p>
        </p:txBody>
      </p:sp>
      <p:sp>
        <p:nvSpPr>
          <p:cNvPr id="15" name="object 15"/>
          <p:cNvSpPr/>
          <p:nvPr/>
        </p:nvSpPr>
        <p:spPr>
          <a:xfrm>
            <a:off x="2944367" y="3192030"/>
            <a:ext cx="155448" cy="475602"/>
          </a:xfrm>
          <a:prstGeom prst="rect">
            <a:avLst/>
          </a:prstGeom>
          <a:blipFill>
            <a:blip r:embed="rId4" cstate="print"/>
            <a:stretch>
              <a:fillRect/>
            </a:stretch>
          </a:blipFill>
        </p:spPr>
        <p:txBody>
          <a:bodyPr wrap="square" lIns="0" tIns="0" rIns="0" bIns="0" rtlCol="0"/>
          <a:lstStyle/>
          <a:p>
            <a:pPr defTabSz="914400"/>
            <a:endParaRPr>
              <a:solidFill>
                <a:prstClr val="black"/>
              </a:solidFill>
            </a:endParaRPr>
          </a:p>
        </p:txBody>
      </p:sp>
      <p:sp>
        <p:nvSpPr>
          <p:cNvPr id="16" name="object 16"/>
          <p:cNvSpPr/>
          <p:nvPr/>
        </p:nvSpPr>
        <p:spPr>
          <a:xfrm>
            <a:off x="2971800" y="4124959"/>
            <a:ext cx="164592" cy="484758"/>
          </a:xfrm>
          <a:prstGeom prst="rect">
            <a:avLst/>
          </a:prstGeom>
          <a:blipFill>
            <a:blip r:embed="rId4" cstate="print"/>
            <a:stretch>
              <a:fillRect/>
            </a:stretch>
          </a:blipFill>
        </p:spPr>
        <p:txBody>
          <a:bodyPr wrap="square" lIns="0" tIns="0" rIns="0" bIns="0" rtlCol="0"/>
          <a:lstStyle/>
          <a:p>
            <a:pPr defTabSz="914400"/>
            <a:endParaRPr>
              <a:solidFill>
                <a:prstClr val="black"/>
              </a:solidFill>
            </a:endParaRPr>
          </a:p>
        </p:txBody>
      </p:sp>
      <p:sp>
        <p:nvSpPr>
          <p:cNvPr id="17" name="object 17"/>
          <p:cNvSpPr/>
          <p:nvPr/>
        </p:nvSpPr>
        <p:spPr>
          <a:xfrm>
            <a:off x="3054095" y="5844476"/>
            <a:ext cx="155448" cy="484746"/>
          </a:xfrm>
          <a:prstGeom prst="rect">
            <a:avLst/>
          </a:prstGeom>
          <a:blipFill>
            <a:blip r:embed="rId4" cstate="print"/>
            <a:stretch>
              <a:fillRect/>
            </a:stretch>
          </a:blipFill>
        </p:spPr>
        <p:txBody>
          <a:bodyPr wrap="square" lIns="0" tIns="0" rIns="0" bIns="0" rtlCol="0"/>
          <a:lstStyle/>
          <a:p>
            <a:pPr defTabSz="914400"/>
            <a:endParaRPr>
              <a:solidFill>
                <a:prstClr val="black"/>
              </a:solidFill>
            </a:endParaRPr>
          </a:p>
        </p:txBody>
      </p:sp>
      <p:sp>
        <p:nvSpPr>
          <p:cNvPr id="18" name="object 18"/>
          <p:cNvSpPr/>
          <p:nvPr/>
        </p:nvSpPr>
        <p:spPr>
          <a:xfrm>
            <a:off x="3026664" y="4984750"/>
            <a:ext cx="155448" cy="484759"/>
          </a:xfrm>
          <a:prstGeom prst="rect">
            <a:avLst/>
          </a:prstGeom>
          <a:blipFill>
            <a:blip r:embed="rId4" cstate="print"/>
            <a:stretch>
              <a:fillRect/>
            </a:stretch>
          </a:blipFill>
        </p:spPr>
        <p:txBody>
          <a:bodyPr wrap="square" lIns="0" tIns="0" rIns="0" bIns="0" rtlCol="0"/>
          <a:lstStyle/>
          <a:p>
            <a:pPr defTabSz="914400"/>
            <a:endParaRPr>
              <a:solidFill>
                <a:prstClr val="black"/>
              </a:solidFill>
            </a:endParaRPr>
          </a:p>
        </p:txBody>
      </p:sp>
      <p:sp>
        <p:nvSpPr>
          <p:cNvPr id="19" name="object 19"/>
          <p:cNvSpPr/>
          <p:nvPr/>
        </p:nvSpPr>
        <p:spPr>
          <a:xfrm>
            <a:off x="7051548" y="837107"/>
            <a:ext cx="4526280" cy="1294889"/>
          </a:xfrm>
          <a:custGeom>
            <a:avLst/>
            <a:gdLst/>
            <a:ahLst/>
            <a:cxnLst/>
            <a:rect l="l" t="t" r="r" b="b"/>
            <a:pathLst>
              <a:path w="4526280" h="1042669">
                <a:moveTo>
                  <a:pt x="0" y="1042682"/>
                </a:moveTo>
                <a:lnTo>
                  <a:pt x="4526280" y="1042682"/>
                </a:lnTo>
                <a:lnTo>
                  <a:pt x="4526280" y="0"/>
                </a:lnTo>
                <a:lnTo>
                  <a:pt x="0" y="0"/>
                </a:lnTo>
                <a:lnTo>
                  <a:pt x="0" y="1042682"/>
                </a:lnTo>
                <a:close/>
              </a:path>
            </a:pathLst>
          </a:custGeom>
          <a:solidFill>
            <a:srgbClr val="FFFFFF"/>
          </a:solidFill>
        </p:spPr>
        <p:txBody>
          <a:bodyPr wrap="square" lIns="0" tIns="0" rIns="0" bIns="0" rtlCol="0"/>
          <a:lstStyle/>
          <a:p>
            <a:pPr defTabSz="914400"/>
            <a:endParaRPr>
              <a:solidFill>
                <a:prstClr val="black"/>
              </a:solidFill>
            </a:endParaRPr>
          </a:p>
        </p:txBody>
      </p:sp>
      <p:sp>
        <p:nvSpPr>
          <p:cNvPr id="20" name="object 20"/>
          <p:cNvSpPr/>
          <p:nvPr/>
        </p:nvSpPr>
        <p:spPr>
          <a:xfrm>
            <a:off x="7004304" y="996937"/>
            <a:ext cx="4526280" cy="1042669"/>
          </a:xfrm>
          <a:custGeom>
            <a:avLst/>
            <a:gdLst/>
            <a:ahLst/>
            <a:cxnLst/>
            <a:rect l="l" t="t" r="r" b="b"/>
            <a:pathLst>
              <a:path w="4526280" h="1042669">
                <a:moveTo>
                  <a:pt x="0" y="1042682"/>
                </a:moveTo>
                <a:lnTo>
                  <a:pt x="4526280" y="1042682"/>
                </a:lnTo>
                <a:lnTo>
                  <a:pt x="4526280" y="0"/>
                </a:lnTo>
                <a:lnTo>
                  <a:pt x="0" y="0"/>
                </a:lnTo>
                <a:lnTo>
                  <a:pt x="0" y="1042682"/>
                </a:lnTo>
                <a:close/>
              </a:path>
            </a:pathLst>
          </a:custGeom>
          <a:ln w="15875">
            <a:solidFill>
              <a:srgbClr val="000000"/>
            </a:solidFill>
          </a:ln>
        </p:spPr>
        <p:txBody>
          <a:bodyPr wrap="square" lIns="0" tIns="0" rIns="0" bIns="0" rtlCol="0"/>
          <a:lstStyle/>
          <a:p>
            <a:pPr defTabSz="914400"/>
            <a:endParaRPr>
              <a:solidFill>
                <a:prstClr val="black"/>
              </a:solidFill>
            </a:endParaRPr>
          </a:p>
        </p:txBody>
      </p:sp>
      <p:sp>
        <p:nvSpPr>
          <p:cNvPr id="21" name="object 21"/>
          <p:cNvSpPr/>
          <p:nvPr/>
        </p:nvSpPr>
        <p:spPr>
          <a:xfrm>
            <a:off x="7415530" y="1202867"/>
            <a:ext cx="3740150" cy="311150"/>
          </a:xfrm>
          <a:custGeom>
            <a:avLst/>
            <a:gdLst/>
            <a:ahLst/>
            <a:cxnLst/>
            <a:rect l="l" t="t" r="r" b="b"/>
            <a:pathLst>
              <a:path w="3740150" h="311150">
                <a:moveTo>
                  <a:pt x="0" y="310972"/>
                </a:moveTo>
                <a:lnTo>
                  <a:pt x="3739896" y="310972"/>
                </a:lnTo>
                <a:lnTo>
                  <a:pt x="3739896" y="0"/>
                </a:lnTo>
                <a:lnTo>
                  <a:pt x="0" y="0"/>
                </a:lnTo>
                <a:lnTo>
                  <a:pt x="0" y="310972"/>
                </a:lnTo>
                <a:close/>
              </a:path>
            </a:pathLst>
          </a:custGeom>
          <a:solidFill>
            <a:srgbClr val="FFFF00"/>
          </a:solidFill>
        </p:spPr>
        <p:txBody>
          <a:bodyPr wrap="square" lIns="0" tIns="0" rIns="0" bIns="0" rtlCol="0"/>
          <a:lstStyle/>
          <a:p>
            <a:pPr defTabSz="914400"/>
            <a:endParaRPr>
              <a:solidFill>
                <a:prstClr val="black"/>
              </a:solidFill>
            </a:endParaRPr>
          </a:p>
        </p:txBody>
      </p:sp>
      <p:sp>
        <p:nvSpPr>
          <p:cNvPr id="22" name="object 22"/>
          <p:cNvSpPr/>
          <p:nvPr/>
        </p:nvSpPr>
        <p:spPr>
          <a:xfrm>
            <a:off x="8604250" y="1513763"/>
            <a:ext cx="1325880" cy="311150"/>
          </a:xfrm>
          <a:custGeom>
            <a:avLst/>
            <a:gdLst/>
            <a:ahLst/>
            <a:cxnLst/>
            <a:rect l="l" t="t" r="r" b="b"/>
            <a:pathLst>
              <a:path w="1325879" h="311150">
                <a:moveTo>
                  <a:pt x="0" y="310972"/>
                </a:moveTo>
                <a:lnTo>
                  <a:pt x="1325879" y="310972"/>
                </a:lnTo>
                <a:lnTo>
                  <a:pt x="1325879" y="0"/>
                </a:lnTo>
                <a:lnTo>
                  <a:pt x="0" y="0"/>
                </a:lnTo>
                <a:lnTo>
                  <a:pt x="0" y="310972"/>
                </a:lnTo>
                <a:close/>
              </a:path>
            </a:pathLst>
          </a:custGeom>
          <a:solidFill>
            <a:srgbClr val="FFFF00"/>
          </a:solidFill>
        </p:spPr>
        <p:txBody>
          <a:bodyPr wrap="square" lIns="0" tIns="0" rIns="0" bIns="0" rtlCol="0"/>
          <a:lstStyle/>
          <a:p>
            <a:pPr defTabSz="914400"/>
            <a:endParaRPr>
              <a:solidFill>
                <a:prstClr val="black"/>
              </a:solidFill>
            </a:endParaRPr>
          </a:p>
        </p:txBody>
      </p:sp>
      <p:sp>
        <p:nvSpPr>
          <p:cNvPr id="23" name="object 23"/>
          <p:cNvSpPr txBox="1"/>
          <p:nvPr/>
        </p:nvSpPr>
        <p:spPr>
          <a:xfrm>
            <a:off x="7408418" y="1160703"/>
            <a:ext cx="3716654" cy="936154"/>
          </a:xfrm>
          <a:prstGeom prst="rect">
            <a:avLst/>
          </a:prstGeom>
        </p:spPr>
        <p:txBody>
          <a:bodyPr vert="horz" wrap="square" lIns="0" tIns="0" rIns="0" bIns="0" rtlCol="0">
            <a:spAutoFit/>
          </a:bodyPr>
          <a:lstStyle/>
          <a:p>
            <a:pPr algn="ctr" defTabSz="914400"/>
            <a:r>
              <a:rPr sz="2000" b="1" spc="45" dirty="0" err="1">
                <a:solidFill>
                  <a:prstClr val="black"/>
                </a:solidFill>
                <a:latin typeface="Century Gothic"/>
                <a:cs typeface="Century Gothic"/>
              </a:rPr>
              <a:t>O</a:t>
            </a:r>
            <a:r>
              <a:rPr sz="2000" b="1" spc="15" dirty="0" err="1">
                <a:solidFill>
                  <a:prstClr val="black"/>
                </a:solidFill>
                <a:latin typeface="Century Gothic"/>
                <a:cs typeface="Century Gothic"/>
              </a:rPr>
              <a:t>l</a:t>
            </a:r>
            <a:r>
              <a:rPr sz="2000" b="1" spc="-30" dirty="0" err="1">
                <a:solidFill>
                  <a:prstClr val="black"/>
                </a:solidFill>
                <a:latin typeface="Century Gothic"/>
                <a:cs typeface="Century Gothic"/>
              </a:rPr>
              <a:t>a</a:t>
            </a:r>
            <a:r>
              <a:rPr sz="2000" b="1" spc="-20" dirty="0" err="1">
                <a:solidFill>
                  <a:prstClr val="black"/>
                </a:solidFill>
                <a:latin typeface="Century Gothic"/>
                <a:cs typeface="Century Gothic"/>
              </a:rPr>
              <a:t>s</a:t>
            </a:r>
            <a:r>
              <a:rPr sz="2000" b="1" spc="15" dirty="0" err="1">
                <a:solidFill>
                  <a:prstClr val="black"/>
                </a:solidFill>
                <a:latin typeface="Century Gothic"/>
                <a:cs typeface="Century Gothic"/>
              </a:rPr>
              <a:t>ılı</a:t>
            </a:r>
            <a:r>
              <a:rPr sz="2000" b="1" spc="-15" dirty="0" err="1">
                <a:solidFill>
                  <a:prstClr val="black"/>
                </a:solidFill>
                <a:latin typeface="Century Gothic"/>
                <a:cs typeface="Century Gothic"/>
              </a:rPr>
              <a:t>k</a:t>
            </a:r>
            <a:r>
              <a:rPr sz="2000" b="1" spc="15" dirty="0" err="1">
                <a:solidFill>
                  <a:prstClr val="black"/>
                </a:solidFill>
                <a:latin typeface="Century Gothic"/>
                <a:cs typeface="Century Gothic"/>
              </a:rPr>
              <a:t>l</a:t>
            </a:r>
            <a:r>
              <a:rPr sz="2000" b="1" dirty="0" err="1">
                <a:solidFill>
                  <a:prstClr val="black"/>
                </a:solidFill>
                <a:latin typeface="Century Gothic"/>
                <a:cs typeface="Century Gothic"/>
              </a:rPr>
              <a:t>ı</a:t>
            </a:r>
            <a:r>
              <a:rPr sz="2000" b="1" spc="-185" dirty="0">
                <a:solidFill>
                  <a:prstClr val="black"/>
                </a:solidFill>
                <a:latin typeface="Century Gothic"/>
                <a:cs typeface="Century Gothic"/>
              </a:rPr>
              <a:t> </a:t>
            </a:r>
            <a:r>
              <a:rPr sz="2000" b="1" spc="45" dirty="0" err="1" smtClean="0">
                <a:solidFill>
                  <a:prstClr val="black"/>
                </a:solidFill>
                <a:latin typeface="Century Gothic"/>
                <a:cs typeface="Century Gothic"/>
              </a:rPr>
              <a:t>O</a:t>
            </a:r>
            <a:r>
              <a:rPr sz="2000" b="1" spc="15" dirty="0" err="1" smtClean="0">
                <a:solidFill>
                  <a:prstClr val="black"/>
                </a:solidFill>
                <a:latin typeface="Century Gothic"/>
                <a:cs typeface="Century Gothic"/>
              </a:rPr>
              <a:t>l</a:t>
            </a:r>
            <a:r>
              <a:rPr sz="2000" b="1" spc="-10" dirty="0" err="1" smtClean="0">
                <a:solidFill>
                  <a:prstClr val="black"/>
                </a:solidFill>
                <a:latin typeface="Century Gothic"/>
                <a:cs typeface="Century Gothic"/>
              </a:rPr>
              <a:t>m</a:t>
            </a:r>
            <a:r>
              <a:rPr sz="2000" b="1" spc="-30" dirty="0" err="1" smtClean="0">
                <a:solidFill>
                  <a:prstClr val="black"/>
                </a:solidFill>
                <a:latin typeface="Century Gothic"/>
                <a:cs typeface="Century Gothic"/>
              </a:rPr>
              <a:t>a</a:t>
            </a:r>
            <a:r>
              <a:rPr sz="2000" b="1" spc="-15" dirty="0" err="1" smtClean="0">
                <a:solidFill>
                  <a:prstClr val="black"/>
                </a:solidFill>
                <a:latin typeface="Century Gothic"/>
                <a:cs typeface="Century Gothic"/>
              </a:rPr>
              <a:t>y</a:t>
            </a:r>
            <a:r>
              <a:rPr sz="2000" b="1" spc="-30" dirty="0" err="1" smtClean="0">
                <a:solidFill>
                  <a:prstClr val="black"/>
                </a:solidFill>
                <a:latin typeface="Century Gothic"/>
                <a:cs typeface="Century Gothic"/>
              </a:rPr>
              <a:t>a</a:t>
            </a:r>
            <a:r>
              <a:rPr sz="2000" b="1" spc="10" dirty="0" err="1" smtClean="0">
                <a:solidFill>
                  <a:prstClr val="black"/>
                </a:solidFill>
                <a:latin typeface="Century Gothic"/>
                <a:cs typeface="Century Gothic"/>
              </a:rPr>
              <a:t>n</a:t>
            </a:r>
            <a:r>
              <a:rPr lang="tr-TR" sz="2000" b="1" spc="10" dirty="0" smtClean="0">
                <a:solidFill>
                  <a:prstClr val="black"/>
                </a:solidFill>
                <a:latin typeface="Century Gothic"/>
                <a:cs typeface="Century Gothic"/>
              </a:rPr>
              <a:t> (TESADÜFÜ OLMAYAN)</a:t>
            </a:r>
            <a:r>
              <a:rPr sz="2000" b="1" spc="20" dirty="0" smtClean="0">
                <a:solidFill>
                  <a:prstClr val="black"/>
                </a:solidFill>
                <a:latin typeface="Century Gothic"/>
                <a:cs typeface="Century Gothic"/>
              </a:rPr>
              <a:t> </a:t>
            </a:r>
            <a:r>
              <a:rPr sz="2000" b="1" spc="45" dirty="0">
                <a:solidFill>
                  <a:prstClr val="black"/>
                </a:solidFill>
                <a:latin typeface="Century Gothic"/>
                <a:cs typeface="Century Gothic"/>
              </a:rPr>
              <a:t>Ö</a:t>
            </a:r>
            <a:r>
              <a:rPr sz="2000" b="1" spc="5" dirty="0">
                <a:solidFill>
                  <a:prstClr val="black"/>
                </a:solidFill>
                <a:latin typeface="Century Gothic"/>
                <a:cs typeface="Century Gothic"/>
              </a:rPr>
              <a:t>r</a:t>
            </a:r>
            <a:r>
              <a:rPr sz="2000" b="1" spc="20" dirty="0">
                <a:solidFill>
                  <a:prstClr val="black"/>
                </a:solidFill>
                <a:latin typeface="Century Gothic"/>
                <a:cs typeface="Century Gothic"/>
              </a:rPr>
              <a:t>n</a:t>
            </a:r>
            <a:r>
              <a:rPr sz="2000" b="1" spc="10" dirty="0">
                <a:solidFill>
                  <a:prstClr val="black"/>
                </a:solidFill>
                <a:latin typeface="Century Gothic"/>
                <a:cs typeface="Century Gothic"/>
              </a:rPr>
              <a:t>e</a:t>
            </a:r>
            <a:r>
              <a:rPr sz="2000" b="1" spc="-10" dirty="0">
                <a:solidFill>
                  <a:prstClr val="black"/>
                </a:solidFill>
                <a:latin typeface="Century Gothic"/>
                <a:cs typeface="Century Gothic"/>
              </a:rPr>
              <a:t>k</a:t>
            </a:r>
            <a:r>
              <a:rPr sz="2000" b="1" spc="15" dirty="0">
                <a:solidFill>
                  <a:prstClr val="black"/>
                </a:solidFill>
                <a:latin typeface="Century Gothic"/>
                <a:cs typeface="Century Gothic"/>
              </a:rPr>
              <a:t>l</a:t>
            </a:r>
            <a:r>
              <a:rPr sz="2000" b="1" spc="10" dirty="0">
                <a:solidFill>
                  <a:prstClr val="black"/>
                </a:solidFill>
                <a:latin typeface="Century Gothic"/>
                <a:cs typeface="Century Gothic"/>
              </a:rPr>
              <a:t>e</a:t>
            </a:r>
            <a:r>
              <a:rPr sz="2000" b="1" spc="-10" dirty="0">
                <a:solidFill>
                  <a:prstClr val="black"/>
                </a:solidFill>
                <a:latin typeface="Century Gothic"/>
                <a:cs typeface="Century Gothic"/>
              </a:rPr>
              <a:t>m</a:t>
            </a:r>
            <a:r>
              <a:rPr sz="2000" b="1" spc="10" dirty="0">
                <a:solidFill>
                  <a:prstClr val="black"/>
                </a:solidFill>
                <a:latin typeface="Century Gothic"/>
                <a:cs typeface="Century Gothic"/>
              </a:rPr>
              <a:t>e</a:t>
            </a:r>
            <a:endParaRPr sz="2000" dirty="0">
              <a:solidFill>
                <a:prstClr val="black"/>
              </a:solidFill>
              <a:latin typeface="Century Gothic"/>
              <a:cs typeface="Century Gothic"/>
            </a:endParaRPr>
          </a:p>
          <a:p>
            <a:pPr marL="10160" algn="ctr" defTabSz="914400">
              <a:spcBef>
                <a:spcPts val="50"/>
              </a:spcBef>
            </a:pPr>
            <a:r>
              <a:rPr sz="2000" b="1" spc="-30" dirty="0">
                <a:solidFill>
                  <a:prstClr val="black"/>
                </a:solidFill>
                <a:latin typeface="Century Gothic"/>
                <a:cs typeface="Century Gothic"/>
              </a:rPr>
              <a:t>Y</a:t>
            </a:r>
            <a:r>
              <a:rPr sz="2000" b="1" spc="-5" dirty="0">
                <a:solidFill>
                  <a:prstClr val="black"/>
                </a:solidFill>
                <a:latin typeface="Century Gothic"/>
                <a:cs typeface="Century Gothic"/>
              </a:rPr>
              <a:t>ö</a:t>
            </a:r>
            <a:r>
              <a:rPr sz="2000" b="1" spc="10" dirty="0">
                <a:solidFill>
                  <a:prstClr val="black"/>
                </a:solidFill>
                <a:latin typeface="Century Gothic"/>
                <a:cs typeface="Century Gothic"/>
              </a:rPr>
              <a:t>n</a:t>
            </a:r>
            <a:r>
              <a:rPr sz="2000" b="1" spc="-30" dirty="0">
                <a:solidFill>
                  <a:prstClr val="black"/>
                </a:solidFill>
                <a:latin typeface="Century Gothic"/>
                <a:cs typeface="Century Gothic"/>
              </a:rPr>
              <a:t>t</a:t>
            </a:r>
            <a:r>
              <a:rPr sz="2000" b="1" spc="-5" dirty="0">
                <a:solidFill>
                  <a:prstClr val="black"/>
                </a:solidFill>
                <a:latin typeface="Century Gothic"/>
                <a:cs typeface="Century Gothic"/>
              </a:rPr>
              <a:t>e</a:t>
            </a:r>
            <a:r>
              <a:rPr sz="2000" b="1" spc="-25" dirty="0">
                <a:solidFill>
                  <a:prstClr val="black"/>
                </a:solidFill>
                <a:latin typeface="Century Gothic"/>
                <a:cs typeface="Century Gothic"/>
              </a:rPr>
              <a:t>m</a:t>
            </a:r>
            <a:r>
              <a:rPr sz="2000" b="1" spc="15" dirty="0">
                <a:solidFill>
                  <a:prstClr val="black"/>
                </a:solidFill>
                <a:latin typeface="Century Gothic"/>
                <a:cs typeface="Century Gothic"/>
              </a:rPr>
              <a:t>l</a:t>
            </a:r>
            <a:r>
              <a:rPr sz="2000" b="1" spc="-5" dirty="0">
                <a:solidFill>
                  <a:prstClr val="black"/>
                </a:solidFill>
                <a:latin typeface="Century Gothic"/>
                <a:cs typeface="Century Gothic"/>
              </a:rPr>
              <a:t>e</a:t>
            </a:r>
            <a:r>
              <a:rPr sz="2000" b="1" dirty="0">
                <a:solidFill>
                  <a:prstClr val="black"/>
                </a:solidFill>
                <a:latin typeface="Century Gothic"/>
                <a:cs typeface="Century Gothic"/>
              </a:rPr>
              <a:t>ri</a:t>
            </a:r>
            <a:endParaRPr sz="2000" dirty="0">
              <a:solidFill>
                <a:prstClr val="black"/>
              </a:solidFill>
              <a:latin typeface="Century Gothic"/>
              <a:cs typeface="Century Gothic"/>
            </a:endParaRPr>
          </a:p>
        </p:txBody>
      </p:sp>
      <p:sp>
        <p:nvSpPr>
          <p:cNvPr id="24" name="object 24"/>
          <p:cNvSpPr/>
          <p:nvPr/>
        </p:nvSpPr>
        <p:spPr>
          <a:xfrm>
            <a:off x="4160520" y="237743"/>
            <a:ext cx="3840479" cy="494030"/>
          </a:xfrm>
          <a:custGeom>
            <a:avLst/>
            <a:gdLst/>
            <a:ahLst/>
            <a:cxnLst/>
            <a:rect l="l" t="t" r="r" b="b"/>
            <a:pathLst>
              <a:path w="3840479" h="494030">
                <a:moveTo>
                  <a:pt x="0" y="493902"/>
                </a:moveTo>
                <a:lnTo>
                  <a:pt x="3840479" y="493902"/>
                </a:lnTo>
                <a:lnTo>
                  <a:pt x="3840479" y="0"/>
                </a:lnTo>
                <a:lnTo>
                  <a:pt x="0" y="0"/>
                </a:lnTo>
                <a:lnTo>
                  <a:pt x="0" y="493902"/>
                </a:lnTo>
                <a:close/>
              </a:path>
            </a:pathLst>
          </a:custGeom>
          <a:solidFill>
            <a:srgbClr val="FFFFFF"/>
          </a:solidFill>
        </p:spPr>
        <p:txBody>
          <a:bodyPr wrap="square" lIns="0" tIns="0" rIns="0" bIns="0" rtlCol="0"/>
          <a:lstStyle/>
          <a:p>
            <a:pPr defTabSz="914400"/>
            <a:endParaRPr>
              <a:solidFill>
                <a:prstClr val="black"/>
              </a:solidFill>
            </a:endParaRPr>
          </a:p>
        </p:txBody>
      </p:sp>
      <p:sp>
        <p:nvSpPr>
          <p:cNvPr id="25" name="object 25"/>
          <p:cNvSpPr/>
          <p:nvPr/>
        </p:nvSpPr>
        <p:spPr>
          <a:xfrm>
            <a:off x="4160520" y="237743"/>
            <a:ext cx="3840479" cy="494030"/>
          </a:xfrm>
          <a:custGeom>
            <a:avLst/>
            <a:gdLst/>
            <a:ahLst/>
            <a:cxnLst/>
            <a:rect l="l" t="t" r="r" b="b"/>
            <a:pathLst>
              <a:path w="3840479" h="494030">
                <a:moveTo>
                  <a:pt x="0" y="493902"/>
                </a:moveTo>
                <a:lnTo>
                  <a:pt x="3840479" y="493902"/>
                </a:lnTo>
                <a:lnTo>
                  <a:pt x="3840479" y="0"/>
                </a:lnTo>
                <a:lnTo>
                  <a:pt x="0" y="0"/>
                </a:lnTo>
                <a:lnTo>
                  <a:pt x="0" y="493902"/>
                </a:lnTo>
                <a:close/>
              </a:path>
            </a:pathLst>
          </a:custGeom>
          <a:ln w="15874">
            <a:solidFill>
              <a:srgbClr val="232323"/>
            </a:solidFill>
          </a:ln>
        </p:spPr>
        <p:txBody>
          <a:bodyPr wrap="square" lIns="0" tIns="0" rIns="0" bIns="0" rtlCol="0"/>
          <a:lstStyle/>
          <a:p>
            <a:pPr defTabSz="914400"/>
            <a:endParaRPr>
              <a:solidFill>
                <a:prstClr val="black"/>
              </a:solidFill>
            </a:endParaRPr>
          </a:p>
        </p:txBody>
      </p:sp>
      <p:sp>
        <p:nvSpPr>
          <p:cNvPr id="26" name="object 26"/>
          <p:cNvSpPr txBox="1"/>
          <p:nvPr/>
        </p:nvSpPr>
        <p:spPr>
          <a:xfrm>
            <a:off x="4574413" y="324916"/>
            <a:ext cx="3017520" cy="311150"/>
          </a:xfrm>
          <a:prstGeom prst="rect">
            <a:avLst/>
          </a:prstGeom>
          <a:solidFill>
            <a:srgbClr val="FF0000"/>
          </a:solidFill>
        </p:spPr>
        <p:txBody>
          <a:bodyPr vert="horz" wrap="square" lIns="0" tIns="0" rIns="0" bIns="0" rtlCol="0">
            <a:spAutoFit/>
          </a:bodyPr>
          <a:lstStyle/>
          <a:p>
            <a:pPr marL="3175" defTabSz="914400"/>
            <a:r>
              <a:rPr sz="2000" b="1" spc="40" dirty="0">
                <a:solidFill>
                  <a:srgbClr val="FFFF00"/>
                </a:solidFill>
                <a:latin typeface="Century Gothic"/>
                <a:cs typeface="Century Gothic"/>
              </a:rPr>
              <a:t>Ö</a:t>
            </a:r>
            <a:r>
              <a:rPr sz="2000" b="1" spc="-15" dirty="0">
                <a:solidFill>
                  <a:srgbClr val="FFFF00"/>
                </a:solidFill>
                <a:latin typeface="Century Gothic"/>
                <a:cs typeface="Century Gothic"/>
              </a:rPr>
              <a:t>R</a:t>
            </a:r>
            <a:r>
              <a:rPr sz="2000" b="1" spc="20" dirty="0">
                <a:solidFill>
                  <a:srgbClr val="FFFF00"/>
                </a:solidFill>
                <a:latin typeface="Century Gothic"/>
                <a:cs typeface="Century Gothic"/>
              </a:rPr>
              <a:t>N</a:t>
            </a:r>
            <a:r>
              <a:rPr sz="2000" b="1" spc="35" dirty="0">
                <a:solidFill>
                  <a:srgbClr val="FFFF00"/>
                </a:solidFill>
                <a:latin typeface="Century Gothic"/>
                <a:cs typeface="Century Gothic"/>
              </a:rPr>
              <a:t>E</a:t>
            </a:r>
            <a:r>
              <a:rPr sz="2000" b="1" spc="-20" dirty="0">
                <a:solidFill>
                  <a:srgbClr val="FFFF00"/>
                </a:solidFill>
                <a:latin typeface="Century Gothic"/>
                <a:cs typeface="Century Gothic"/>
              </a:rPr>
              <a:t>KL</a:t>
            </a:r>
            <a:r>
              <a:rPr sz="2000" b="1" spc="35" dirty="0">
                <a:solidFill>
                  <a:srgbClr val="FFFF00"/>
                </a:solidFill>
                <a:latin typeface="Century Gothic"/>
                <a:cs typeface="Century Gothic"/>
              </a:rPr>
              <a:t>E</a:t>
            </a:r>
            <a:r>
              <a:rPr sz="2000" b="1" spc="-5" dirty="0">
                <a:solidFill>
                  <a:srgbClr val="FFFF00"/>
                </a:solidFill>
                <a:latin typeface="Century Gothic"/>
                <a:cs typeface="Century Gothic"/>
              </a:rPr>
              <a:t>M</a:t>
            </a:r>
            <a:r>
              <a:rPr sz="2000" b="1" spc="10" dirty="0">
                <a:solidFill>
                  <a:srgbClr val="FFFF00"/>
                </a:solidFill>
                <a:latin typeface="Century Gothic"/>
                <a:cs typeface="Century Gothic"/>
              </a:rPr>
              <a:t>E</a:t>
            </a:r>
            <a:r>
              <a:rPr sz="2000" b="1" spc="-175" dirty="0">
                <a:solidFill>
                  <a:srgbClr val="FFFF00"/>
                </a:solidFill>
                <a:latin typeface="Century Gothic"/>
                <a:cs typeface="Century Gothic"/>
              </a:rPr>
              <a:t> </a:t>
            </a:r>
            <a:r>
              <a:rPr sz="2000" b="1" spc="-20" dirty="0">
                <a:solidFill>
                  <a:srgbClr val="FFFF00"/>
                </a:solidFill>
                <a:latin typeface="Century Gothic"/>
                <a:cs typeface="Century Gothic"/>
              </a:rPr>
              <a:t>Y</a:t>
            </a:r>
            <a:r>
              <a:rPr sz="2000" b="1" spc="40" dirty="0">
                <a:solidFill>
                  <a:srgbClr val="FFFF00"/>
                </a:solidFill>
                <a:latin typeface="Century Gothic"/>
                <a:cs typeface="Century Gothic"/>
              </a:rPr>
              <a:t>Ö</a:t>
            </a:r>
            <a:r>
              <a:rPr sz="2000" b="1" spc="20" dirty="0">
                <a:solidFill>
                  <a:srgbClr val="FFFF00"/>
                </a:solidFill>
                <a:latin typeface="Century Gothic"/>
                <a:cs typeface="Century Gothic"/>
              </a:rPr>
              <a:t>NT</a:t>
            </a:r>
            <a:r>
              <a:rPr sz="2000" b="1" spc="35" dirty="0">
                <a:solidFill>
                  <a:srgbClr val="FFFF00"/>
                </a:solidFill>
                <a:latin typeface="Century Gothic"/>
                <a:cs typeface="Century Gothic"/>
              </a:rPr>
              <a:t>E</a:t>
            </a:r>
            <a:r>
              <a:rPr sz="2000" b="1" spc="-5" dirty="0">
                <a:solidFill>
                  <a:srgbClr val="FFFF00"/>
                </a:solidFill>
                <a:latin typeface="Century Gothic"/>
                <a:cs typeface="Century Gothic"/>
              </a:rPr>
              <a:t>M</a:t>
            </a:r>
            <a:r>
              <a:rPr sz="2000" b="1" spc="-20" dirty="0">
                <a:solidFill>
                  <a:srgbClr val="FFFF00"/>
                </a:solidFill>
                <a:latin typeface="Century Gothic"/>
                <a:cs typeface="Century Gothic"/>
              </a:rPr>
              <a:t>L</a:t>
            </a:r>
            <a:r>
              <a:rPr sz="2000" b="1" spc="35" dirty="0">
                <a:solidFill>
                  <a:srgbClr val="FFFF00"/>
                </a:solidFill>
                <a:latin typeface="Century Gothic"/>
                <a:cs typeface="Century Gothic"/>
              </a:rPr>
              <a:t>E</a:t>
            </a:r>
            <a:r>
              <a:rPr sz="2000" b="1" spc="-15" dirty="0">
                <a:solidFill>
                  <a:srgbClr val="FFFF00"/>
                </a:solidFill>
                <a:latin typeface="Century Gothic"/>
                <a:cs typeface="Century Gothic"/>
              </a:rPr>
              <a:t>R</a:t>
            </a:r>
            <a:r>
              <a:rPr sz="2000" b="1" spc="5" dirty="0">
                <a:solidFill>
                  <a:srgbClr val="FFFF00"/>
                </a:solidFill>
                <a:latin typeface="Century Gothic"/>
                <a:cs typeface="Century Gothic"/>
              </a:rPr>
              <a:t>İ</a:t>
            </a:r>
            <a:endParaRPr sz="2000" dirty="0">
              <a:solidFill>
                <a:srgbClr val="FFFF00"/>
              </a:solidFill>
              <a:latin typeface="Century Gothic"/>
              <a:cs typeface="Century Gothic"/>
            </a:endParaRPr>
          </a:p>
        </p:txBody>
      </p:sp>
      <p:sp>
        <p:nvSpPr>
          <p:cNvPr id="27" name="object 27"/>
          <p:cNvSpPr/>
          <p:nvPr/>
        </p:nvSpPr>
        <p:spPr>
          <a:xfrm>
            <a:off x="6976871" y="2423820"/>
            <a:ext cx="0" cy="393700"/>
          </a:xfrm>
          <a:custGeom>
            <a:avLst/>
            <a:gdLst/>
            <a:ahLst/>
            <a:cxnLst/>
            <a:rect l="l" t="t" r="r" b="b"/>
            <a:pathLst>
              <a:path h="393700">
                <a:moveTo>
                  <a:pt x="0" y="393293"/>
                </a:moveTo>
                <a:lnTo>
                  <a:pt x="0" y="0"/>
                </a:lnTo>
                <a:lnTo>
                  <a:pt x="0" y="393293"/>
                </a:lnTo>
                <a:close/>
              </a:path>
            </a:pathLst>
          </a:custGeom>
          <a:solidFill>
            <a:srgbClr val="FFFFFF"/>
          </a:solidFill>
        </p:spPr>
        <p:txBody>
          <a:bodyPr wrap="square" lIns="0" tIns="0" rIns="0" bIns="0" rtlCol="0"/>
          <a:lstStyle/>
          <a:p>
            <a:pPr defTabSz="914400"/>
            <a:endParaRPr>
              <a:solidFill>
                <a:prstClr val="black"/>
              </a:solidFill>
            </a:endParaRPr>
          </a:p>
        </p:txBody>
      </p:sp>
      <p:sp>
        <p:nvSpPr>
          <p:cNvPr id="28" name="object 28"/>
          <p:cNvSpPr/>
          <p:nvPr/>
        </p:nvSpPr>
        <p:spPr>
          <a:xfrm>
            <a:off x="6976871" y="2423820"/>
            <a:ext cx="4526280" cy="393700"/>
          </a:xfrm>
          <a:custGeom>
            <a:avLst/>
            <a:gdLst/>
            <a:ahLst/>
            <a:cxnLst/>
            <a:rect l="l" t="t" r="r" b="b"/>
            <a:pathLst>
              <a:path w="4526280" h="393700">
                <a:moveTo>
                  <a:pt x="0" y="393293"/>
                </a:moveTo>
                <a:lnTo>
                  <a:pt x="4526280" y="393293"/>
                </a:lnTo>
                <a:lnTo>
                  <a:pt x="4526280" y="0"/>
                </a:lnTo>
                <a:lnTo>
                  <a:pt x="0" y="0"/>
                </a:lnTo>
                <a:lnTo>
                  <a:pt x="0" y="393293"/>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29" name="object 29"/>
          <p:cNvSpPr txBox="1"/>
          <p:nvPr/>
        </p:nvSpPr>
        <p:spPr>
          <a:xfrm>
            <a:off x="6976871" y="2414676"/>
            <a:ext cx="4526280" cy="402590"/>
          </a:xfrm>
          <a:prstGeom prst="rect">
            <a:avLst/>
          </a:prstGeom>
        </p:spPr>
        <p:txBody>
          <a:bodyPr vert="horz" wrap="square" lIns="0" tIns="0" rIns="0" bIns="0" rtlCol="0">
            <a:spAutoFit/>
          </a:bodyPr>
          <a:lstStyle/>
          <a:p>
            <a:pPr marL="862965" defTabSz="914400"/>
            <a:r>
              <a:rPr sz="2000" b="1" spc="45" dirty="0">
                <a:solidFill>
                  <a:prstClr val="black"/>
                </a:solidFill>
                <a:latin typeface="Century Gothic"/>
                <a:cs typeface="Century Gothic"/>
              </a:rPr>
              <a:t>G</a:t>
            </a:r>
            <a:r>
              <a:rPr sz="2000" b="1" spc="10" dirty="0">
                <a:solidFill>
                  <a:prstClr val="black"/>
                </a:solidFill>
                <a:latin typeface="Century Gothic"/>
                <a:cs typeface="Century Gothic"/>
              </a:rPr>
              <a:t>e</a:t>
            </a:r>
            <a:r>
              <a:rPr sz="2000" b="1" spc="20" dirty="0">
                <a:solidFill>
                  <a:prstClr val="black"/>
                </a:solidFill>
                <a:latin typeface="Century Gothic"/>
                <a:cs typeface="Century Gothic"/>
              </a:rPr>
              <a:t>l</a:t>
            </a:r>
            <a:r>
              <a:rPr sz="2000" b="1" spc="15" dirty="0">
                <a:solidFill>
                  <a:prstClr val="black"/>
                </a:solidFill>
                <a:latin typeface="Century Gothic"/>
                <a:cs typeface="Century Gothic"/>
              </a:rPr>
              <a:t>i</a:t>
            </a:r>
            <a:r>
              <a:rPr sz="2000" b="1" spc="-20" dirty="0">
                <a:solidFill>
                  <a:prstClr val="black"/>
                </a:solidFill>
                <a:latin typeface="Century Gothic"/>
                <a:cs typeface="Century Gothic"/>
              </a:rPr>
              <a:t>ş</a:t>
            </a:r>
            <a:r>
              <a:rPr sz="2000" b="1" spc="15" dirty="0">
                <a:solidFill>
                  <a:prstClr val="black"/>
                </a:solidFill>
                <a:latin typeface="Century Gothic"/>
                <a:cs typeface="Century Gothic"/>
              </a:rPr>
              <a:t>i</a:t>
            </a:r>
            <a:r>
              <a:rPr sz="2000" b="1" spc="-30" dirty="0">
                <a:solidFill>
                  <a:prstClr val="black"/>
                </a:solidFill>
                <a:latin typeface="Century Gothic"/>
                <a:cs typeface="Century Gothic"/>
              </a:rPr>
              <a:t>g</a:t>
            </a:r>
            <a:r>
              <a:rPr sz="2000" b="1" spc="20" dirty="0">
                <a:solidFill>
                  <a:prstClr val="black"/>
                </a:solidFill>
                <a:latin typeface="Century Gothic"/>
                <a:cs typeface="Century Gothic"/>
              </a:rPr>
              <a:t>ü</a:t>
            </a:r>
            <a:r>
              <a:rPr sz="2000" b="1" spc="5" dirty="0">
                <a:solidFill>
                  <a:prstClr val="black"/>
                </a:solidFill>
                <a:latin typeface="Century Gothic"/>
                <a:cs typeface="Century Gothic"/>
              </a:rPr>
              <a:t>zel</a:t>
            </a:r>
            <a:r>
              <a:rPr sz="2000" b="1" spc="-180" dirty="0">
                <a:solidFill>
                  <a:prstClr val="black"/>
                </a:solidFill>
                <a:latin typeface="Century Gothic"/>
                <a:cs typeface="Century Gothic"/>
              </a:rPr>
              <a:t> </a:t>
            </a:r>
            <a:r>
              <a:rPr sz="2000" b="1" spc="45" dirty="0">
                <a:solidFill>
                  <a:prstClr val="black"/>
                </a:solidFill>
                <a:latin typeface="Century Gothic"/>
                <a:cs typeface="Century Gothic"/>
              </a:rPr>
              <a:t>Ö</a:t>
            </a:r>
            <a:r>
              <a:rPr sz="2000" b="1" spc="5" dirty="0">
                <a:solidFill>
                  <a:prstClr val="black"/>
                </a:solidFill>
                <a:latin typeface="Century Gothic"/>
                <a:cs typeface="Century Gothic"/>
              </a:rPr>
              <a:t>r</a:t>
            </a:r>
            <a:r>
              <a:rPr sz="2000" b="1" spc="20" dirty="0">
                <a:solidFill>
                  <a:prstClr val="black"/>
                </a:solidFill>
                <a:latin typeface="Century Gothic"/>
                <a:cs typeface="Century Gothic"/>
              </a:rPr>
              <a:t>n</a:t>
            </a:r>
            <a:r>
              <a:rPr sz="2000" b="1" spc="10" dirty="0">
                <a:solidFill>
                  <a:prstClr val="black"/>
                </a:solidFill>
                <a:latin typeface="Century Gothic"/>
                <a:cs typeface="Century Gothic"/>
              </a:rPr>
              <a:t>e</a:t>
            </a:r>
            <a:r>
              <a:rPr sz="2000" b="1" spc="-10" dirty="0">
                <a:solidFill>
                  <a:prstClr val="black"/>
                </a:solidFill>
                <a:latin typeface="Century Gothic"/>
                <a:cs typeface="Century Gothic"/>
              </a:rPr>
              <a:t>k</a:t>
            </a:r>
            <a:r>
              <a:rPr sz="2000" b="1" spc="15" dirty="0">
                <a:solidFill>
                  <a:prstClr val="black"/>
                </a:solidFill>
                <a:latin typeface="Century Gothic"/>
                <a:cs typeface="Century Gothic"/>
              </a:rPr>
              <a:t>l</a:t>
            </a:r>
            <a:r>
              <a:rPr sz="2000" b="1" spc="10" dirty="0">
                <a:solidFill>
                  <a:prstClr val="black"/>
                </a:solidFill>
                <a:latin typeface="Century Gothic"/>
                <a:cs typeface="Century Gothic"/>
              </a:rPr>
              <a:t>e</a:t>
            </a:r>
            <a:r>
              <a:rPr sz="2000" b="1" spc="-10" dirty="0">
                <a:solidFill>
                  <a:prstClr val="black"/>
                </a:solidFill>
                <a:latin typeface="Century Gothic"/>
                <a:cs typeface="Century Gothic"/>
              </a:rPr>
              <a:t>m</a:t>
            </a:r>
            <a:r>
              <a:rPr sz="2000" b="1" spc="10" dirty="0">
                <a:solidFill>
                  <a:prstClr val="black"/>
                </a:solidFill>
                <a:latin typeface="Century Gothic"/>
                <a:cs typeface="Century Gothic"/>
              </a:rPr>
              <a:t>e</a:t>
            </a:r>
            <a:endParaRPr sz="2000">
              <a:solidFill>
                <a:prstClr val="black"/>
              </a:solidFill>
              <a:latin typeface="Century Gothic"/>
              <a:cs typeface="Century Gothic"/>
            </a:endParaRPr>
          </a:p>
        </p:txBody>
      </p:sp>
      <p:sp>
        <p:nvSpPr>
          <p:cNvPr id="30" name="object 30"/>
          <p:cNvSpPr/>
          <p:nvPr/>
        </p:nvSpPr>
        <p:spPr>
          <a:xfrm>
            <a:off x="7013447" y="3036595"/>
            <a:ext cx="4526280" cy="393700"/>
          </a:xfrm>
          <a:custGeom>
            <a:avLst/>
            <a:gdLst/>
            <a:ahLst/>
            <a:cxnLst/>
            <a:rect l="l" t="t" r="r" b="b"/>
            <a:pathLst>
              <a:path w="4526280" h="393700">
                <a:moveTo>
                  <a:pt x="0" y="393293"/>
                </a:moveTo>
                <a:lnTo>
                  <a:pt x="4526280" y="393293"/>
                </a:lnTo>
                <a:lnTo>
                  <a:pt x="4526280" y="0"/>
                </a:lnTo>
                <a:lnTo>
                  <a:pt x="0" y="0"/>
                </a:lnTo>
                <a:lnTo>
                  <a:pt x="0" y="393293"/>
                </a:lnTo>
                <a:close/>
              </a:path>
            </a:pathLst>
          </a:custGeom>
          <a:solidFill>
            <a:srgbClr val="FFFFFF"/>
          </a:solidFill>
        </p:spPr>
        <p:txBody>
          <a:bodyPr wrap="square" lIns="0" tIns="0" rIns="0" bIns="0" rtlCol="0"/>
          <a:lstStyle/>
          <a:p>
            <a:pPr defTabSz="914400"/>
            <a:endParaRPr>
              <a:solidFill>
                <a:prstClr val="black"/>
              </a:solidFill>
            </a:endParaRPr>
          </a:p>
        </p:txBody>
      </p:sp>
      <p:sp>
        <p:nvSpPr>
          <p:cNvPr id="31" name="object 31"/>
          <p:cNvSpPr/>
          <p:nvPr/>
        </p:nvSpPr>
        <p:spPr>
          <a:xfrm>
            <a:off x="7013447" y="3036595"/>
            <a:ext cx="4526280" cy="393700"/>
          </a:xfrm>
          <a:custGeom>
            <a:avLst/>
            <a:gdLst/>
            <a:ahLst/>
            <a:cxnLst/>
            <a:rect l="l" t="t" r="r" b="b"/>
            <a:pathLst>
              <a:path w="4526280" h="393700">
                <a:moveTo>
                  <a:pt x="0" y="393293"/>
                </a:moveTo>
                <a:lnTo>
                  <a:pt x="4526280" y="393293"/>
                </a:lnTo>
                <a:lnTo>
                  <a:pt x="4526280" y="0"/>
                </a:lnTo>
                <a:lnTo>
                  <a:pt x="0" y="0"/>
                </a:lnTo>
                <a:lnTo>
                  <a:pt x="0" y="393293"/>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32" name="object 32"/>
          <p:cNvSpPr/>
          <p:nvPr/>
        </p:nvSpPr>
        <p:spPr>
          <a:xfrm>
            <a:off x="8257031" y="3072383"/>
            <a:ext cx="2034539" cy="278891"/>
          </a:xfrm>
          <a:prstGeom prst="rect">
            <a:avLst/>
          </a:prstGeom>
          <a:blipFill>
            <a:blip r:embed="rId5" cstate="print"/>
            <a:stretch>
              <a:fillRect/>
            </a:stretch>
          </a:blipFill>
        </p:spPr>
        <p:txBody>
          <a:bodyPr wrap="square" lIns="0" tIns="0" rIns="0" bIns="0" rtlCol="0"/>
          <a:lstStyle/>
          <a:p>
            <a:pPr defTabSz="914400"/>
            <a:endParaRPr>
              <a:solidFill>
                <a:prstClr val="black"/>
              </a:solidFill>
            </a:endParaRPr>
          </a:p>
        </p:txBody>
      </p:sp>
      <p:sp>
        <p:nvSpPr>
          <p:cNvPr id="33" name="object 33"/>
          <p:cNvSpPr/>
          <p:nvPr/>
        </p:nvSpPr>
        <p:spPr>
          <a:xfrm>
            <a:off x="7013447" y="3676789"/>
            <a:ext cx="4526280" cy="475615"/>
          </a:xfrm>
          <a:custGeom>
            <a:avLst/>
            <a:gdLst/>
            <a:ahLst/>
            <a:cxnLst/>
            <a:rect l="l" t="t" r="r" b="b"/>
            <a:pathLst>
              <a:path w="4526280" h="475614">
                <a:moveTo>
                  <a:pt x="0" y="475602"/>
                </a:moveTo>
                <a:lnTo>
                  <a:pt x="4526280" y="475602"/>
                </a:lnTo>
                <a:lnTo>
                  <a:pt x="4526280" y="0"/>
                </a:lnTo>
                <a:lnTo>
                  <a:pt x="0" y="0"/>
                </a:lnTo>
                <a:lnTo>
                  <a:pt x="0" y="475602"/>
                </a:lnTo>
                <a:close/>
              </a:path>
            </a:pathLst>
          </a:custGeom>
          <a:solidFill>
            <a:srgbClr val="FFFFFF"/>
          </a:solidFill>
        </p:spPr>
        <p:txBody>
          <a:bodyPr wrap="square" lIns="0" tIns="0" rIns="0" bIns="0" rtlCol="0"/>
          <a:lstStyle/>
          <a:p>
            <a:pPr defTabSz="914400"/>
            <a:endParaRPr>
              <a:solidFill>
                <a:prstClr val="black"/>
              </a:solidFill>
            </a:endParaRPr>
          </a:p>
        </p:txBody>
      </p:sp>
      <p:sp>
        <p:nvSpPr>
          <p:cNvPr id="34" name="object 34"/>
          <p:cNvSpPr/>
          <p:nvPr/>
        </p:nvSpPr>
        <p:spPr>
          <a:xfrm>
            <a:off x="7013447" y="3676789"/>
            <a:ext cx="4526280" cy="475615"/>
          </a:xfrm>
          <a:custGeom>
            <a:avLst/>
            <a:gdLst/>
            <a:ahLst/>
            <a:cxnLst/>
            <a:rect l="l" t="t" r="r" b="b"/>
            <a:pathLst>
              <a:path w="4526280" h="475614">
                <a:moveTo>
                  <a:pt x="0" y="475602"/>
                </a:moveTo>
                <a:lnTo>
                  <a:pt x="4526280" y="475602"/>
                </a:lnTo>
                <a:lnTo>
                  <a:pt x="4526280" y="0"/>
                </a:lnTo>
                <a:lnTo>
                  <a:pt x="0" y="0"/>
                </a:lnTo>
                <a:lnTo>
                  <a:pt x="0" y="475602"/>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35" name="object 35"/>
          <p:cNvSpPr/>
          <p:nvPr/>
        </p:nvSpPr>
        <p:spPr>
          <a:xfrm>
            <a:off x="8055864" y="3749040"/>
            <a:ext cx="2436876" cy="324612"/>
          </a:xfrm>
          <a:prstGeom prst="rect">
            <a:avLst/>
          </a:prstGeom>
          <a:blipFill>
            <a:blip r:embed="rId6" cstate="print"/>
            <a:stretch>
              <a:fillRect/>
            </a:stretch>
          </a:blipFill>
        </p:spPr>
        <p:txBody>
          <a:bodyPr wrap="square" lIns="0" tIns="0" rIns="0" bIns="0" rtlCol="0"/>
          <a:lstStyle/>
          <a:p>
            <a:pPr defTabSz="914400"/>
            <a:endParaRPr>
              <a:solidFill>
                <a:prstClr val="black"/>
              </a:solidFill>
            </a:endParaRPr>
          </a:p>
        </p:txBody>
      </p:sp>
      <p:sp>
        <p:nvSpPr>
          <p:cNvPr id="36" name="object 36"/>
          <p:cNvSpPr/>
          <p:nvPr/>
        </p:nvSpPr>
        <p:spPr>
          <a:xfrm>
            <a:off x="7050023" y="4463402"/>
            <a:ext cx="4526280" cy="549275"/>
          </a:xfrm>
          <a:custGeom>
            <a:avLst/>
            <a:gdLst/>
            <a:ahLst/>
            <a:cxnLst/>
            <a:rect l="l" t="t" r="r" b="b"/>
            <a:pathLst>
              <a:path w="4526280" h="549275">
                <a:moveTo>
                  <a:pt x="0" y="548779"/>
                </a:moveTo>
                <a:lnTo>
                  <a:pt x="4526280" y="548779"/>
                </a:lnTo>
                <a:lnTo>
                  <a:pt x="4526280" y="0"/>
                </a:lnTo>
                <a:lnTo>
                  <a:pt x="0" y="0"/>
                </a:lnTo>
                <a:lnTo>
                  <a:pt x="0" y="548779"/>
                </a:lnTo>
                <a:close/>
              </a:path>
            </a:pathLst>
          </a:custGeom>
          <a:solidFill>
            <a:srgbClr val="FFFFFF"/>
          </a:solidFill>
        </p:spPr>
        <p:txBody>
          <a:bodyPr wrap="square" lIns="0" tIns="0" rIns="0" bIns="0" rtlCol="0"/>
          <a:lstStyle/>
          <a:p>
            <a:pPr defTabSz="914400"/>
            <a:endParaRPr>
              <a:solidFill>
                <a:prstClr val="black"/>
              </a:solidFill>
            </a:endParaRPr>
          </a:p>
        </p:txBody>
      </p:sp>
      <p:sp>
        <p:nvSpPr>
          <p:cNvPr id="37" name="object 37"/>
          <p:cNvSpPr/>
          <p:nvPr/>
        </p:nvSpPr>
        <p:spPr>
          <a:xfrm>
            <a:off x="7050023" y="4463402"/>
            <a:ext cx="4526280" cy="549275"/>
          </a:xfrm>
          <a:custGeom>
            <a:avLst/>
            <a:gdLst/>
            <a:ahLst/>
            <a:cxnLst/>
            <a:rect l="l" t="t" r="r" b="b"/>
            <a:pathLst>
              <a:path w="4526280" h="549275">
                <a:moveTo>
                  <a:pt x="0" y="548779"/>
                </a:moveTo>
                <a:lnTo>
                  <a:pt x="4526280" y="548779"/>
                </a:lnTo>
                <a:lnTo>
                  <a:pt x="4526280" y="0"/>
                </a:lnTo>
                <a:lnTo>
                  <a:pt x="0" y="0"/>
                </a:lnTo>
                <a:lnTo>
                  <a:pt x="0" y="548779"/>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38" name="object 38"/>
          <p:cNvSpPr/>
          <p:nvPr/>
        </p:nvSpPr>
        <p:spPr>
          <a:xfrm>
            <a:off x="7571231" y="4462271"/>
            <a:ext cx="3470148" cy="553212"/>
          </a:xfrm>
          <a:prstGeom prst="rect">
            <a:avLst/>
          </a:prstGeom>
          <a:blipFill>
            <a:blip r:embed="rId7" cstate="print"/>
            <a:stretch>
              <a:fillRect/>
            </a:stretch>
          </a:blipFill>
        </p:spPr>
        <p:txBody>
          <a:bodyPr wrap="square" lIns="0" tIns="0" rIns="0" bIns="0" rtlCol="0"/>
          <a:lstStyle/>
          <a:p>
            <a:pPr defTabSz="914400"/>
            <a:endParaRPr>
              <a:solidFill>
                <a:prstClr val="black"/>
              </a:solidFill>
            </a:endParaRPr>
          </a:p>
        </p:txBody>
      </p:sp>
      <p:sp>
        <p:nvSpPr>
          <p:cNvPr id="39" name="object 39"/>
          <p:cNvSpPr/>
          <p:nvPr/>
        </p:nvSpPr>
        <p:spPr>
          <a:xfrm>
            <a:off x="7050023" y="5304840"/>
            <a:ext cx="4453255" cy="558165"/>
          </a:xfrm>
          <a:custGeom>
            <a:avLst/>
            <a:gdLst/>
            <a:ahLst/>
            <a:cxnLst/>
            <a:rect l="l" t="t" r="r" b="b"/>
            <a:pathLst>
              <a:path w="4453255" h="558164">
                <a:moveTo>
                  <a:pt x="0" y="557923"/>
                </a:moveTo>
                <a:lnTo>
                  <a:pt x="4453128" y="557923"/>
                </a:lnTo>
                <a:lnTo>
                  <a:pt x="4453128" y="0"/>
                </a:lnTo>
                <a:lnTo>
                  <a:pt x="0" y="0"/>
                </a:lnTo>
                <a:lnTo>
                  <a:pt x="0" y="557923"/>
                </a:lnTo>
                <a:close/>
              </a:path>
            </a:pathLst>
          </a:custGeom>
          <a:solidFill>
            <a:srgbClr val="FFFFFF"/>
          </a:solidFill>
        </p:spPr>
        <p:txBody>
          <a:bodyPr wrap="square" lIns="0" tIns="0" rIns="0" bIns="0" rtlCol="0"/>
          <a:lstStyle/>
          <a:p>
            <a:pPr defTabSz="914400"/>
            <a:endParaRPr>
              <a:solidFill>
                <a:prstClr val="black"/>
              </a:solidFill>
            </a:endParaRPr>
          </a:p>
        </p:txBody>
      </p:sp>
      <p:sp>
        <p:nvSpPr>
          <p:cNvPr id="40" name="object 40"/>
          <p:cNvSpPr/>
          <p:nvPr/>
        </p:nvSpPr>
        <p:spPr>
          <a:xfrm>
            <a:off x="7050023" y="5304840"/>
            <a:ext cx="4453255" cy="558165"/>
          </a:xfrm>
          <a:custGeom>
            <a:avLst/>
            <a:gdLst/>
            <a:ahLst/>
            <a:cxnLst/>
            <a:rect l="l" t="t" r="r" b="b"/>
            <a:pathLst>
              <a:path w="4453255" h="558164">
                <a:moveTo>
                  <a:pt x="0" y="557923"/>
                </a:moveTo>
                <a:lnTo>
                  <a:pt x="4453128" y="557923"/>
                </a:lnTo>
                <a:lnTo>
                  <a:pt x="4453128" y="0"/>
                </a:lnTo>
                <a:lnTo>
                  <a:pt x="0" y="0"/>
                </a:lnTo>
                <a:lnTo>
                  <a:pt x="0" y="557923"/>
                </a:lnTo>
                <a:close/>
              </a:path>
            </a:pathLst>
          </a:custGeom>
          <a:ln w="15874">
            <a:solidFill>
              <a:srgbClr val="232323"/>
            </a:solidFill>
          </a:ln>
        </p:spPr>
        <p:txBody>
          <a:bodyPr wrap="square" lIns="0" tIns="0" rIns="0" bIns="0" rtlCol="0"/>
          <a:lstStyle/>
          <a:p>
            <a:pPr defTabSz="914400"/>
            <a:endParaRPr>
              <a:solidFill>
                <a:prstClr val="black"/>
              </a:solidFill>
            </a:endParaRPr>
          </a:p>
        </p:txBody>
      </p:sp>
      <p:sp>
        <p:nvSpPr>
          <p:cNvPr id="41" name="object 41"/>
          <p:cNvSpPr/>
          <p:nvPr/>
        </p:nvSpPr>
        <p:spPr>
          <a:xfrm>
            <a:off x="7397495" y="5312664"/>
            <a:ext cx="3753611" cy="544068"/>
          </a:xfrm>
          <a:prstGeom prst="rect">
            <a:avLst/>
          </a:prstGeom>
          <a:blipFill>
            <a:blip r:embed="rId8" cstate="print"/>
            <a:stretch>
              <a:fillRect/>
            </a:stretch>
          </a:blipFill>
        </p:spPr>
        <p:txBody>
          <a:bodyPr wrap="square" lIns="0" tIns="0" rIns="0" bIns="0" rtlCol="0"/>
          <a:lstStyle/>
          <a:p>
            <a:pPr defTabSz="914400"/>
            <a:endParaRPr>
              <a:solidFill>
                <a:prstClr val="black"/>
              </a:solidFill>
            </a:endParaRPr>
          </a:p>
        </p:txBody>
      </p:sp>
      <p:sp>
        <p:nvSpPr>
          <p:cNvPr id="42" name="object 42"/>
          <p:cNvSpPr/>
          <p:nvPr/>
        </p:nvSpPr>
        <p:spPr>
          <a:xfrm>
            <a:off x="7050023" y="6146304"/>
            <a:ext cx="4453255" cy="475615"/>
          </a:xfrm>
          <a:custGeom>
            <a:avLst/>
            <a:gdLst/>
            <a:ahLst/>
            <a:cxnLst/>
            <a:rect l="l" t="t" r="r" b="b"/>
            <a:pathLst>
              <a:path w="4453255" h="475615">
                <a:moveTo>
                  <a:pt x="0" y="475602"/>
                </a:moveTo>
                <a:lnTo>
                  <a:pt x="4453128" y="475602"/>
                </a:lnTo>
                <a:lnTo>
                  <a:pt x="4453128" y="0"/>
                </a:lnTo>
                <a:lnTo>
                  <a:pt x="0" y="0"/>
                </a:lnTo>
                <a:lnTo>
                  <a:pt x="0" y="475602"/>
                </a:lnTo>
                <a:close/>
              </a:path>
            </a:pathLst>
          </a:custGeom>
          <a:solidFill>
            <a:srgbClr val="FFFFFF"/>
          </a:solidFill>
        </p:spPr>
        <p:txBody>
          <a:bodyPr wrap="square" lIns="0" tIns="0" rIns="0" bIns="0" rtlCol="0"/>
          <a:lstStyle/>
          <a:p>
            <a:pPr defTabSz="914400"/>
            <a:endParaRPr>
              <a:solidFill>
                <a:prstClr val="black"/>
              </a:solidFill>
            </a:endParaRPr>
          </a:p>
        </p:txBody>
      </p:sp>
      <p:sp>
        <p:nvSpPr>
          <p:cNvPr id="43" name="object 43"/>
          <p:cNvSpPr/>
          <p:nvPr/>
        </p:nvSpPr>
        <p:spPr>
          <a:xfrm>
            <a:off x="7050023" y="6146304"/>
            <a:ext cx="4453255" cy="475615"/>
          </a:xfrm>
          <a:custGeom>
            <a:avLst/>
            <a:gdLst/>
            <a:ahLst/>
            <a:cxnLst/>
            <a:rect l="l" t="t" r="r" b="b"/>
            <a:pathLst>
              <a:path w="4453255" h="475615">
                <a:moveTo>
                  <a:pt x="0" y="475602"/>
                </a:moveTo>
                <a:lnTo>
                  <a:pt x="4453128" y="475602"/>
                </a:lnTo>
                <a:lnTo>
                  <a:pt x="4453128" y="0"/>
                </a:lnTo>
                <a:lnTo>
                  <a:pt x="0" y="0"/>
                </a:lnTo>
                <a:lnTo>
                  <a:pt x="0" y="475602"/>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44" name="object 44"/>
          <p:cNvSpPr/>
          <p:nvPr/>
        </p:nvSpPr>
        <p:spPr>
          <a:xfrm>
            <a:off x="8238743" y="6217920"/>
            <a:ext cx="2080259" cy="288036"/>
          </a:xfrm>
          <a:prstGeom prst="rect">
            <a:avLst/>
          </a:prstGeom>
          <a:blipFill>
            <a:blip r:embed="rId9" cstate="print"/>
            <a:stretch>
              <a:fillRect/>
            </a:stretch>
          </a:blipFill>
        </p:spPr>
        <p:txBody>
          <a:bodyPr wrap="square" lIns="0" tIns="0" rIns="0" bIns="0" rtlCol="0"/>
          <a:lstStyle/>
          <a:p>
            <a:pPr defTabSz="914400"/>
            <a:endParaRPr>
              <a:solidFill>
                <a:prstClr val="black"/>
              </a:solidFill>
            </a:endParaRPr>
          </a:p>
        </p:txBody>
      </p:sp>
      <p:sp>
        <p:nvSpPr>
          <p:cNvPr id="45" name="object 45"/>
          <p:cNvSpPr/>
          <p:nvPr/>
        </p:nvSpPr>
        <p:spPr>
          <a:xfrm>
            <a:off x="1691639" y="1015199"/>
            <a:ext cx="3840479" cy="1189355"/>
          </a:xfrm>
          <a:custGeom>
            <a:avLst/>
            <a:gdLst/>
            <a:ahLst/>
            <a:cxnLst/>
            <a:rect l="l" t="t" r="r" b="b"/>
            <a:pathLst>
              <a:path w="3840479" h="1189355">
                <a:moveTo>
                  <a:pt x="0" y="1189012"/>
                </a:moveTo>
                <a:lnTo>
                  <a:pt x="3840479" y="1189012"/>
                </a:lnTo>
                <a:lnTo>
                  <a:pt x="3840479" y="0"/>
                </a:lnTo>
                <a:lnTo>
                  <a:pt x="0" y="0"/>
                </a:lnTo>
                <a:lnTo>
                  <a:pt x="0" y="1189012"/>
                </a:lnTo>
                <a:close/>
              </a:path>
            </a:pathLst>
          </a:custGeom>
          <a:solidFill>
            <a:srgbClr val="FFFFFF"/>
          </a:solidFill>
        </p:spPr>
        <p:txBody>
          <a:bodyPr wrap="square" lIns="0" tIns="0" rIns="0" bIns="0" rtlCol="0"/>
          <a:lstStyle/>
          <a:p>
            <a:pPr defTabSz="914400"/>
            <a:endParaRPr>
              <a:solidFill>
                <a:prstClr val="black"/>
              </a:solidFill>
            </a:endParaRPr>
          </a:p>
        </p:txBody>
      </p:sp>
      <p:sp>
        <p:nvSpPr>
          <p:cNvPr id="46" name="object 46"/>
          <p:cNvSpPr/>
          <p:nvPr/>
        </p:nvSpPr>
        <p:spPr>
          <a:xfrm>
            <a:off x="1691639" y="1015199"/>
            <a:ext cx="3840479" cy="1189355"/>
          </a:xfrm>
          <a:custGeom>
            <a:avLst/>
            <a:gdLst/>
            <a:ahLst/>
            <a:cxnLst/>
            <a:rect l="l" t="t" r="r" b="b"/>
            <a:pathLst>
              <a:path w="3840479" h="1189355">
                <a:moveTo>
                  <a:pt x="0" y="1189012"/>
                </a:moveTo>
                <a:lnTo>
                  <a:pt x="3840479" y="1189012"/>
                </a:lnTo>
                <a:lnTo>
                  <a:pt x="3840479" y="0"/>
                </a:lnTo>
                <a:lnTo>
                  <a:pt x="0" y="0"/>
                </a:lnTo>
                <a:lnTo>
                  <a:pt x="0" y="1189012"/>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47" name="object 47"/>
          <p:cNvSpPr/>
          <p:nvPr/>
        </p:nvSpPr>
        <p:spPr>
          <a:xfrm>
            <a:off x="2378329" y="1160703"/>
            <a:ext cx="2524125" cy="311150"/>
          </a:xfrm>
          <a:custGeom>
            <a:avLst/>
            <a:gdLst/>
            <a:ahLst/>
            <a:cxnLst/>
            <a:rect l="l" t="t" r="r" b="b"/>
            <a:pathLst>
              <a:path w="2524125" h="311150">
                <a:moveTo>
                  <a:pt x="0" y="310972"/>
                </a:moveTo>
                <a:lnTo>
                  <a:pt x="2523744" y="310972"/>
                </a:lnTo>
                <a:lnTo>
                  <a:pt x="2523744" y="0"/>
                </a:lnTo>
                <a:lnTo>
                  <a:pt x="0" y="0"/>
                </a:lnTo>
                <a:lnTo>
                  <a:pt x="0" y="310972"/>
                </a:lnTo>
                <a:close/>
              </a:path>
            </a:pathLst>
          </a:custGeom>
          <a:solidFill>
            <a:srgbClr val="FFFF00"/>
          </a:solidFill>
        </p:spPr>
        <p:txBody>
          <a:bodyPr wrap="square" lIns="0" tIns="0" rIns="0" bIns="0" rtlCol="0"/>
          <a:lstStyle/>
          <a:p>
            <a:pPr defTabSz="914400"/>
            <a:endParaRPr>
              <a:solidFill>
                <a:prstClr val="black"/>
              </a:solidFill>
            </a:endParaRPr>
          </a:p>
        </p:txBody>
      </p:sp>
      <p:sp>
        <p:nvSpPr>
          <p:cNvPr id="48" name="object 48"/>
          <p:cNvSpPr/>
          <p:nvPr/>
        </p:nvSpPr>
        <p:spPr>
          <a:xfrm>
            <a:off x="2945257" y="1471726"/>
            <a:ext cx="1325880" cy="311150"/>
          </a:xfrm>
          <a:custGeom>
            <a:avLst/>
            <a:gdLst/>
            <a:ahLst/>
            <a:cxnLst/>
            <a:rect l="l" t="t" r="r" b="b"/>
            <a:pathLst>
              <a:path w="1325879" h="311150">
                <a:moveTo>
                  <a:pt x="0" y="310972"/>
                </a:moveTo>
                <a:lnTo>
                  <a:pt x="1325880" y="310972"/>
                </a:lnTo>
                <a:lnTo>
                  <a:pt x="1325880" y="0"/>
                </a:lnTo>
                <a:lnTo>
                  <a:pt x="0" y="0"/>
                </a:lnTo>
                <a:lnTo>
                  <a:pt x="0" y="310972"/>
                </a:lnTo>
                <a:close/>
              </a:path>
            </a:pathLst>
          </a:custGeom>
          <a:solidFill>
            <a:srgbClr val="FFFF00"/>
          </a:solidFill>
        </p:spPr>
        <p:txBody>
          <a:bodyPr wrap="square" lIns="0" tIns="0" rIns="0" bIns="0" rtlCol="0"/>
          <a:lstStyle/>
          <a:p>
            <a:pPr defTabSz="914400"/>
            <a:endParaRPr>
              <a:solidFill>
                <a:prstClr val="black"/>
              </a:solidFill>
            </a:endParaRPr>
          </a:p>
        </p:txBody>
      </p:sp>
      <p:sp>
        <p:nvSpPr>
          <p:cNvPr id="49" name="object 49"/>
          <p:cNvSpPr txBox="1"/>
          <p:nvPr/>
        </p:nvSpPr>
        <p:spPr>
          <a:xfrm>
            <a:off x="2367533" y="1195842"/>
            <a:ext cx="2491105" cy="936154"/>
          </a:xfrm>
          <a:prstGeom prst="rect">
            <a:avLst/>
          </a:prstGeom>
        </p:spPr>
        <p:txBody>
          <a:bodyPr vert="horz" wrap="square" lIns="0" tIns="0" rIns="0" bIns="0" rtlCol="0">
            <a:spAutoFit/>
          </a:bodyPr>
          <a:lstStyle/>
          <a:p>
            <a:pPr algn="ctr" defTabSz="914400"/>
            <a:r>
              <a:rPr sz="2000" b="1" spc="40" dirty="0" err="1">
                <a:solidFill>
                  <a:prstClr val="black"/>
                </a:solidFill>
                <a:latin typeface="Century Gothic"/>
                <a:cs typeface="Century Gothic"/>
              </a:rPr>
              <a:t>O</a:t>
            </a:r>
            <a:r>
              <a:rPr sz="2000" b="1" spc="15" dirty="0" err="1">
                <a:solidFill>
                  <a:prstClr val="black"/>
                </a:solidFill>
                <a:latin typeface="Century Gothic"/>
                <a:cs typeface="Century Gothic"/>
              </a:rPr>
              <a:t>l</a:t>
            </a:r>
            <a:r>
              <a:rPr sz="2000" b="1" spc="-30" dirty="0" err="1">
                <a:solidFill>
                  <a:prstClr val="black"/>
                </a:solidFill>
                <a:latin typeface="Century Gothic"/>
                <a:cs typeface="Century Gothic"/>
              </a:rPr>
              <a:t>a</a:t>
            </a:r>
            <a:r>
              <a:rPr sz="2000" b="1" spc="-20" dirty="0" err="1">
                <a:solidFill>
                  <a:prstClr val="black"/>
                </a:solidFill>
                <a:latin typeface="Century Gothic"/>
                <a:cs typeface="Century Gothic"/>
              </a:rPr>
              <a:t>s</a:t>
            </a:r>
            <a:r>
              <a:rPr sz="2000" b="1" spc="15" dirty="0" err="1">
                <a:solidFill>
                  <a:prstClr val="black"/>
                </a:solidFill>
                <a:latin typeface="Century Gothic"/>
                <a:cs typeface="Century Gothic"/>
              </a:rPr>
              <a:t>ılı</a:t>
            </a:r>
            <a:r>
              <a:rPr sz="2000" b="1" spc="-15" dirty="0" err="1">
                <a:solidFill>
                  <a:prstClr val="black"/>
                </a:solidFill>
                <a:latin typeface="Century Gothic"/>
                <a:cs typeface="Century Gothic"/>
              </a:rPr>
              <a:t>k</a:t>
            </a:r>
            <a:r>
              <a:rPr sz="2000" b="1" spc="15" dirty="0" err="1">
                <a:solidFill>
                  <a:prstClr val="black"/>
                </a:solidFill>
                <a:latin typeface="Century Gothic"/>
                <a:cs typeface="Century Gothic"/>
              </a:rPr>
              <a:t>l</a:t>
            </a:r>
            <a:r>
              <a:rPr sz="2000" b="1" dirty="0" err="1">
                <a:solidFill>
                  <a:prstClr val="black"/>
                </a:solidFill>
                <a:latin typeface="Century Gothic"/>
                <a:cs typeface="Century Gothic"/>
              </a:rPr>
              <a:t>ı</a:t>
            </a:r>
            <a:r>
              <a:rPr sz="2000" b="1" spc="-185" dirty="0">
                <a:solidFill>
                  <a:prstClr val="black"/>
                </a:solidFill>
                <a:latin typeface="Century Gothic"/>
                <a:cs typeface="Century Gothic"/>
              </a:rPr>
              <a:t> </a:t>
            </a:r>
            <a:r>
              <a:rPr lang="tr-TR" sz="2000" b="1" spc="-185" dirty="0" smtClean="0">
                <a:solidFill>
                  <a:prstClr val="black"/>
                </a:solidFill>
                <a:latin typeface="Century Gothic"/>
                <a:cs typeface="Century Gothic"/>
              </a:rPr>
              <a:t>(</a:t>
            </a:r>
            <a:r>
              <a:rPr lang="tr-TR" sz="2000" b="1" spc="-185" dirty="0">
                <a:solidFill>
                  <a:prstClr val="black"/>
                </a:solidFill>
                <a:latin typeface="Century Gothic"/>
                <a:cs typeface="Century Gothic"/>
              </a:rPr>
              <a:t>T</a:t>
            </a:r>
            <a:r>
              <a:rPr lang="tr-TR" sz="2000" b="1" spc="-185" dirty="0" smtClean="0">
                <a:solidFill>
                  <a:prstClr val="black"/>
                </a:solidFill>
                <a:latin typeface="Century Gothic"/>
                <a:cs typeface="Century Gothic"/>
              </a:rPr>
              <a:t>ESADÜFÜ) </a:t>
            </a:r>
            <a:r>
              <a:rPr sz="2000" b="1" spc="40" dirty="0" err="1" smtClean="0">
                <a:solidFill>
                  <a:prstClr val="black"/>
                </a:solidFill>
                <a:latin typeface="Century Gothic"/>
                <a:cs typeface="Century Gothic"/>
              </a:rPr>
              <a:t>Ö</a:t>
            </a:r>
            <a:r>
              <a:rPr sz="2000" b="1" spc="5" dirty="0" err="1" smtClean="0">
                <a:solidFill>
                  <a:prstClr val="black"/>
                </a:solidFill>
                <a:latin typeface="Century Gothic"/>
                <a:cs typeface="Century Gothic"/>
              </a:rPr>
              <a:t>r</a:t>
            </a:r>
            <a:r>
              <a:rPr sz="2000" b="1" spc="20" dirty="0" err="1" smtClean="0">
                <a:solidFill>
                  <a:prstClr val="black"/>
                </a:solidFill>
                <a:latin typeface="Century Gothic"/>
                <a:cs typeface="Century Gothic"/>
              </a:rPr>
              <a:t>n</a:t>
            </a:r>
            <a:r>
              <a:rPr sz="2000" b="1" spc="10" dirty="0" err="1" smtClean="0">
                <a:solidFill>
                  <a:prstClr val="black"/>
                </a:solidFill>
                <a:latin typeface="Century Gothic"/>
                <a:cs typeface="Century Gothic"/>
              </a:rPr>
              <a:t>e</a:t>
            </a:r>
            <a:r>
              <a:rPr sz="2000" b="1" spc="-10" dirty="0" err="1" smtClean="0">
                <a:solidFill>
                  <a:prstClr val="black"/>
                </a:solidFill>
                <a:latin typeface="Century Gothic"/>
                <a:cs typeface="Century Gothic"/>
              </a:rPr>
              <a:t>k</a:t>
            </a:r>
            <a:r>
              <a:rPr sz="2000" b="1" spc="15" dirty="0" err="1" smtClean="0">
                <a:solidFill>
                  <a:prstClr val="black"/>
                </a:solidFill>
                <a:latin typeface="Century Gothic"/>
                <a:cs typeface="Century Gothic"/>
              </a:rPr>
              <a:t>l</a:t>
            </a:r>
            <a:r>
              <a:rPr sz="2000" b="1" spc="10" dirty="0" err="1" smtClean="0">
                <a:solidFill>
                  <a:prstClr val="black"/>
                </a:solidFill>
                <a:latin typeface="Century Gothic"/>
                <a:cs typeface="Century Gothic"/>
              </a:rPr>
              <a:t>e</a:t>
            </a:r>
            <a:r>
              <a:rPr sz="2000" b="1" spc="-10" dirty="0" err="1" smtClean="0">
                <a:solidFill>
                  <a:prstClr val="black"/>
                </a:solidFill>
                <a:latin typeface="Century Gothic"/>
                <a:cs typeface="Century Gothic"/>
              </a:rPr>
              <a:t>m</a:t>
            </a:r>
            <a:r>
              <a:rPr sz="2000" b="1" spc="10" dirty="0" err="1" smtClean="0">
                <a:solidFill>
                  <a:prstClr val="black"/>
                </a:solidFill>
                <a:latin typeface="Century Gothic"/>
                <a:cs typeface="Century Gothic"/>
              </a:rPr>
              <a:t>e</a:t>
            </a:r>
            <a:endParaRPr sz="2000" dirty="0">
              <a:solidFill>
                <a:prstClr val="black"/>
              </a:solidFill>
              <a:latin typeface="Century Gothic"/>
              <a:cs typeface="Century Gothic"/>
            </a:endParaRPr>
          </a:p>
          <a:p>
            <a:pPr algn="ctr" defTabSz="914400">
              <a:spcBef>
                <a:spcPts val="50"/>
              </a:spcBef>
            </a:pPr>
            <a:r>
              <a:rPr sz="2000" b="1" spc="-30" dirty="0">
                <a:solidFill>
                  <a:prstClr val="black"/>
                </a:solidFill>
                <a:latin typeface="Century Gothic"/>
                <a:cs typeface="Century Gothic"/>
              </a:rPr>
              <a:t>Y</a:t>
            </a:r>
            <a:r>
              <a:rPr sz="2000" b="1" spc="-5" dirty="0">
                <a:solidFill>
                  <a:prstClr val="black"/>
                </a:solidFill>
                <a:latin typeface="Century Gothic"/>
                <a:cs typeface="Century Gothic"/>
              </a:rPr>
              <a:t>ö</a:t>
            </a:r>
            <a:r>
              <a:rPr sz="2000" b="1" spc="10" dirty="0">
                <a:solidFill>
                  <a:prstClr val="black"/>
                </a:solidFill>
                <a:latin typeface="Century Gothic"/>
                <a:cs typeface="Century Gothic"/>
              </a:rPr>
              <a:t>n</a:t>
            </a:r>
            <a:r>
              <a:rPr sz="2000" b="1" spc="-30" dirty="0">
                <a:solidFill>
                  <a:prstClr val="black"/>
                </a:solidFill>
                <a:latin typeface="Century Gothic"/>
                <a:cs typeface="Century Gothic"/>
              </a:rPr>
              <a:t>t</a:t>
            </a:r>
            <a:r>
              <a:rPr sz="2000" b="1" spc="-5" dirty="0">
                <a:solidFill>
                  <a:prstClr val="black"/>
                </a:solidFill>
                <a:latin typeface="Century Gothic"/>
                <a:cs typeface="Century Gothic"/>
              </a:rPr>
              <a:t>e</a:t>
            </a:r>
            <a:r>
              <a:rPr sz="2000" b="1" spc="-20" dirty="0">
                <a:solidFill>
                  <a:prstClr val="black"/>
                </a:solidFill>
                <a:latin typeface="Century Gothic"/>
                <a:cs typeface="Century Gothic"/>
              </a:rPr>
              <a:t>m</a:t>
            </a:r>
            <a:r>
              <a:rPr sz="2000" b="1" spc="15" dirty="0">
                <a:solidFill>
                  <a:prstClr val="black"/>
                </a:solidFill>
                <a:latin typeface="Century Gothic"/>
                <a:cs typeface="Century Gothic"/>
              </a:rPr>
              <a:t>l</a:t>
            </a:r>
            <a:r>
              <a:rPr sz="2000" b="1" spc="-5" dirty="0">
                <a:solidFill>
                  <a:prstClr val="black"/>
                </a:solidFill>
                <a:latin typeface="Century Gothic"/>
                <a:cs typeface="Century Gothic"/>
              </a:rPr>
              <a:t>e</a:t>
            </a:r>
            <a:r>
              <a:rPr sz="2000" b="1" dirty="0">
                <a:solidFill>
                  <a:prstClr val="black"/>
                </a:solidFill>
                <a:latin typeface="Century Gothic"/>
                <a:cs typeface="Century Gothic"/>
              </a:rPr>
              <a:t>ri</a:t>
            </a:r>
            <a:endParaRPr sz="2000" dirty="0">
              <a:solidFill>
                <a:prstClr val="black"/>
              </a:solidFill>
              <a:latin typeface="Century Gothic"/>
              <a:cs typeface="Century Gothic"/>
            </a:endParaRPr>
          </a:p>
        </p:txBody>
      </p:sp>
      <p:sp>
        <p:nvSpPr>
          <p:cNvPr id="50" name="object 50"/>
          <p:cNvSpPr/>
          <p:nvPr/>
        </p:nvSpPr>
        <p:spPr>
          <a:xfrm>
            <a:off x="5591555" y="731012"/>
            <a:ext cx="650875" cy="612775"/>
          </a:xfrm>
          <a:custGeom>
            <a:avLst/>
            <a:gdLst/>
            <a:ahLst/>
            <a:cxnLst/>
            <a:rect l="l" t="t" r="r" b="b"/>
            <a:pathLst>
              <a:path w="650875" h="612775">
                <a:moveTo>
                  <a:pt x="29337" y="532891"/>
                </a:moveTo>
                <a:lnTo>
                  <a:pt x="0" y="612775"/>
                </a:lnTo>
                <a:lnTo>
                  <a:pt x="81534" y="588390"/>
                </a:lnTo>
                <a:lnTo>
                  <a:pt x="68514" y="574548"/>
                </a:lnTo>
                <a:lnTo>
                  <a:pt x="47625" y="574548"/>
                </a:lnTo>
                <a:lnTo>
                  <a:pt x="44577" y="574421"/>
                </a:lnTo>
                <a:lnTo>
                  <a:pt x="41021" y="570611"/>
                </a:lnTo>
                <a:lnTo>
                  <a:pt x="41021" y="567563"/>
                </a:lnTo>
                <a:lnTo>
                  <a:pt x="52119" y="557116"/>
                </a:lnTo>
                <a:lnTo>
                  <a:pt x="29337" y="532891"/>
                </a:lnTo>
                <a:close/>
              </a:path>
              <a:path w="650875" h="612775">
                <a:moveTo>
                  <a:pt x="52119" y="557116"/>
                </a:moveTo>
                <a:lnTo>
                  <a:pt x="41021" y="567563"/>
                </a:lnTo>
                <a:lnTo>
                  <a:pt x="41021" y="570611"/>
                </a:lnTo>
                <a:lnTo>
                  <a:pt x="44577" y="574421"/>
                </a:lnTo>
                <a:lnTo>
                  <a:pt x="47625" y="574548"/>
                </a:lnTo>
                <a:lnTo>
                  <a:pt x="58705" y="564118"/>
                </a:lnTo>
                <a:lnTo>
                  <a:pt x="52119" y="557116"/>
                </a:lnTo>
                <a:close/>
              </a:path>
              <a:path w="650875" h="612775">
                <a:moveTo>
                  <a:pt x="58705" y="564118"/>
                </a:moveTo>
                <a:lnTo>
                  <a:pt x="47625" y="574548"/>
                </a:lnTo>
                <a:lnTo>
                  <a:pt x="68514" y="574548"/>
                </a:lnTo>
                <a:lnTo>
                  <a:pt x="58705" y="564118"/>
                </a:lnTo>
                <a:close/>
              </a:path>
              <a:path w="650875" h="612775">
                <a:moveTo>
                  <a:pt x="644144" y="0"/>
                </a:moveTo>
                <a:lnTo>
                  <a:pt x="642112" y="1777"/>
                </a:lnTo>
                <a:lnTo>
                  <a:pt x="52119" y="557116"/>
                </a:lnTo>
                <a:lnTo>
                  <a:pt x="58705" y="564118"/>
                </a:lnTo>
                <a:lnTo>
                  <a:pt x="650621" y="6985"/>
                </a:lnTo>
                <a:lnTo>
                  <a:pt x="650748" y="3937"/>
                </a:lnTo>
                <a:lnTo>
                  <a:pt x="648843" y="2032"/>
                </a:lnTo>
                <a:lnTo>
                  <a:pt x="647065" y="126"/>
                </a:lnTo>
                <a:lnTo>
                  <a:pt x="644144" y="0"/>
                </a:lnTo>
                <a:close/>
              </a:path>
            </a:pathLst>
          </a:custGeom>
          <a:solidFill>
            <a:srgbClr val="313131"/>
          </a:solidFill>
        </p:spPr>
        <p:txBody>
          <a:bodyPr wrap="square" lIns="0" tIns="0" rIns="0" bIns="0" rtlCol="0"/>
          <a:lstStyle/>
          <a:p>
            <a:pPr defTabSz="914400"/>
            <a:endParaRPr>
              <a:solidFill>
                <a:prstClr val="black"/>
              </a:solidFill>
            </a:endParaRPr>
          </a:p>
        </p:txBody>
      </p:sp>
      <p:sp>
        <p:nvSpPr>
          <p:cNvPr id="51" name="object 51"/>
          <p:cNvSpPr/>
          <p:nvPr/>
        </p:nvSpPr>
        <p:spPr>
          <a:xfrm>
            <a:off x="6308725" y="740155"/>
            <a:ext cx="598805" cy="616585"/>
          </a:xfrm>
          <a:custGeom>
            <a:avLst/>
            <a:gdLst/>
            <a:ahLst/>
            <a:cxnLst/>
            <a:rect l="l" t="t" r="r" b="b"/>
            <a:pathLst>
              <a:path w="598804" h="616585">
                <a:moveTo>
                  <a:pt x="542025" y="564754"/>
                </a:moveTo>
                <a:lnTo>
                  <a:pt x="518159" y="588010"/>
                </a:lnTo>
                <a:lnTo>
                  <a:pt x="598551" y="616077"/>
                </a:lnTo>
                <a:lnTo>
                  <a:pt x="585741" y="575691"/>
                </a:lnTo>
                <a:lnTo>
                  <a:pt x="552703" y="575691"/>
                </a:lnTo>
                <a:lnTo>
                  <a:pt x="550799" y="573786"/>
                </a:lnTo>
                <a:lnTo>
                  <a:pt x="542025" y="564754"/>
                </a:lnTo>
                <a:close/>
              </a:path>
              <a:path w="598804" h="616585">
                <a:moveTo>
                  <a:pt x="548845" y="558109"/>
                </a:moveTo>
                <a:lnTo>
                  <a:pt x="542025" y="564754"/>
                </a:lnTo>
                <a:lnTo>
                  <a:pt x="550926" y="573913"/>
                </a:lnTo>
                <a:lnTo>
                  <a:pt x="552703" y="575691"/>
                </a:lnTo>
                <a:lnTo>
                  <a:pt x="555751" y="575691"/>
                </a:lnTo>
                <a:lnTo>
                  <a:pt x="557529" y="573913"/>
                </a:lnTo>
                <a:lnTo>
                  <a:pt x="559434" y="572135"/>
                </a:lnTo>
                <a:lnTo>
                  <a:pt x="559561" y="569087"/>
                </a:lnTo>
                <a:lnTo>
                  <a:pt x="557656" y="567182"/>
                </a:lnTo>
                <a:lnTo>
                  <a:pt x="548845" y="558109"/>
                </a:lnTo>
                <a:close/>
              </a:path>
              <a:path w="598804" h="616585">
                <a:moveTo>
                  <a:pt x="572770" y="534797"/>
                </a:moveTo>
                <a:lnTo>
                  <a:pt x="548845" y="558109"/>
                </a:lnTo>
                <a:lnTo>
                  <a:pt x="557656" y="567182"/>
                </a:lnTo>
                <a:lnTo>
                  <a:pt x="559561" y="569087"/>
                </a:lnTo>
                <a:lnTo>
                  <a:pt x="559434" y="572135"/>
                </a:lnTo>
                <a:lnTo>
                  <a:pt x="557529" y="573913"/>
                </a:lnTo>
                <a:lnTo>
                  <a:pt x="555751" y="575691"/>
                </a:lnTo>
                <a:lnTo>
                  <a:pt x="585741" y="575691"/>
                </a:lnTo>
                <a:lnTo>
                  <a:pt x="572770" y="534797"/>
                </a:lnTo>
                <a:close/>
              </a:path>
              <a:path w="598804" h="616585">
                <a:moveTo>
                  <a:pt x="6730" y="0"/>
                </a:moveTo>
                <a:lnTo>
                  <a:pt x="3810" y="0"/>
                </a:lnTo>
                <a:lnTo>
                  <a:pt x="1904" y="1905"/>
                </a:lnTo>
                <a:lnTo>
                  <a:pt x="0" y="3683"/>
                </a:lnTo>
                <a:lnTo>
                  <a:pt x="0" y="6731"/>
                </a:lnTo>
                <a:lnTo>
                  <a:pt x="1777" y="8636"/>
                </a:lnTo>
                <a:lnTo>
                  <a:pt x="542025" y="564754"/>
                </a:lnTo>
                <a:lnTo>
                  <a:pt x="548845" y="558109"/>
                </a:lnTo>
                <a:lnTo>
                  <a:pt x="8636" y="1905"/>
                </a:lnTo>
                <a:lnTo>
                  <a:pt x="6730" y="0"/>
                </a:lnTo>
                <a:close/>
              </a:path>
            </a:pathLst>
          </a:custGeom>
          <a:solidFill>
            <a:srgbClr val="313131"/>
          </a:solidFill>
        </p:spPr>
        <p:txBody>
          <a:bodyPr wrap="square" lIns="0" tIns="0" rIns="0" bIns="0" rtlCol="0"/>
          <a:lstStyle/>
          <a:p>
            <a:pPr defTabSz="914400"/>
            <a:endParaRPr>
              <a:solidFill>
                <a:prstClr val="black"/>
              </a:solidFill>
            </a:endParaRPr>
          </a:p>
        </p:txBody>
      </p:sp>
      <p:sp>
        <p:nvSpPr>
          <p:cNvPr id="52" name="object 52"/>
          <p:cNvSpPr/>
          <p:nvPr/>
        </p:nvSpPr>
        <p:spPr>
          <a:xfrm>
            <a:off x="9238488" y="2039492"/>
            <a:ext cx="76200" cy="237490"/>
          </a:xfrm>
          <a:custGeom>
            <a:avLst/>
            <a:gdLst/>
            <a:ahLst/>
            <a:cxnLst/>
            <a:rect l="l" t="t" r="r" b="b"/>
            <a:pathLst>
              <a:path w="76200" h="237489">
                <a:moveTo>
                  <a:pt x="33389" y="160782"/>
                </a:moveTo>
                <a:lnTo>
                  <a:pt x="0" y="160782"/>
                </a:lnTo>
                <a:lnTo>
                  <a:pt x="38100" y="236982"/>
                </a:lnTo>
                <a:lnTo>
                  <a:pt x="67436" y="178308"/>
                </a:lnTo>
                <a:lnTo>
                  <a:pt x="35432" y="178308"/>
                </a:lnTo>
                <a:lnTo>
                  <a:pt x="33400" y="176149"/>
                </a:lnTo>
                <a:lnTo>
                  <a:pt x="33389" y="160782"/>
                </a:lnTo>
                <a:close/>
              </a:path>
              <a:path w="76200" h="237489">
                <a:moveTo>
                  <a:pt x="40766" y="0"/>
                </a:moveTo>
                <a:lnTo>
                  <a:pt x="35432" y="0"/>
                </a:lnTo>
                <a:lnTo>
                  <a:pt x="33273" y="2032"/>
                </a:lnTo>
                <a:lnTo>
                  <a:pt x="33400" y="176149"/>
                </a:lnTo>
                <a:lnTo>
                  <a:pt x="35432" y="178308"/>
                </a:lnTo>
                <a:lnTo>
                  <a:pt x="40766" y="178308"/>
                </a:lnTo>
                <a:lnTo>
                  <a:pt x="42798" y="176149"/>
                </a:lnTo>
                <a:lnTo>
                  <a:pt x="42798" y="2032"/>
                </a:lnTo>
                <a:lnTo>
                  <a:pt x="40766" y="0"/>
                </a:lnTo>
                <a:close/>
              </a:path>
              <a:path w="76200" h="237489">
                <a:moveTo>
                  <a:pt x="76200" y="160782"/>
                </a:moveTo>
                <a:lnTo>
                  <a:pt x="42798" y="160782"/>
                </a:lnTo>
                <a:lnTo>
                  <a:pt x="42798" y="176149"/>
                </a:lnTo>
                <a:lnTo>
                  <a:pt x="40766" y="178308"/>
                </a:lnTo>
                <a:lnTo>
                  <a:pt x="67436" y="178308"/>
                </a:lnTo>
                <a:lnTo>
                  <a:pt x="76200" y="160782"/>
                </a:lnTo>
                <a:close/>
              </a:path>
            </a:pathLst>
          </a:custGeom>
          <a:solidFill>
            <a:srgbClr val="313131"/>
          </a:solidFill>
        </p:spPr>
        <p:txBody>
          <a:bodyPr wrap="square" lIns="0" tIns="0" rIns="0" bIns="0" rtlCol="0"/>
          <a:lstStyle/>
          <a:p>
            <a:pPr defTabSz="914400"/>
            <a:endParaRPr>
              <a:solidFill>
                <a:prstClr val="black"/>
              </a:solidFill>
            </a:endParaRPr>
          </a:p>
        </p:txBody>
      </p:sp>
      <p:sp>
        <p:nvSpPr>
          <p:cNvPr id="53" name="object 53"/>
          <p:cNvSpPr/>
          <p:nvPr/>
        </p:nvSpPr>
        <p:spPr>
          <a:xfrm>
            <a:off x="6976871" y="2414676"/>
            <a:ext cx="4526280" cy="402590"/>
          </a:xfrm>
          <a:custGeom>
            <a:avLst/>
            <a:gdLst/>
            <a:ahLst/>
            <a:cxnLst/>
            <a:rect l="l" t="t" r="r" b="b"/>
            <a:pathLst>
              <a:path w="4526280" h="402589">
                <a:moveTo>
                  <a:pt x="0" y="402437"/>
                </a:moveTo>
                <a:lnTo>
                  <a:pt x="4526280" y="402437"/>
                </a:lnTo>
                <a:lnTo>
                  <a:pt x="4526280" y="0"/>
                </a:lnTo>
                <a:lnTo>
                  <a:pt x="0" y="0"/>
                </a:lnTo>
                <a:lnTo>
                  <a:pt x="0" y="402437"/>
                </a:lnTo>
                <a:close/>
              </a:path>
            </a:pathLst>
          </a:custGeom>
          <a:solidFill>
            <a:srgbClr val="FFFFFF"/>
          </a:solidFill>
        </p:spPr>
        <p:txBody>
          <a:bodyPr wrap="square" lIns="0" tIns="0" rIns="0" bIns="0" rtlCol="0"/>
          <a:lstStyle/>
          <a:p>
            <a:pPr defTabSz="914400"/>
            <a:endParaRPr>
              <a:solidFill>
                <a:prstClr val="black"/>
              </a:solidFill>
            </a:endParaRPr>
          </a:p>
        </p:txBody>
      </p:sp>
      <p:sp>
        <p:nvSpPr>
          <p:cNvPr id="54" name="object 54"/>
          <p:cNvSpPr/>
          <p:nvPr/>
        </p:nvSpPr>
        <p:spPr>
          <a:xfrm>
            <a:off x="6976871" y="2414676"/>
            <a:ext cx="4526280" cy="402590"/>
          </a:xfrm>
          <a:custGeom>
            <a:avLst/>
            <a:gdLst/>
            <a:ahLst/>
            <a:cxnLst/>
            <a:rect l="l" t="t" r="r" b="b"/>
            <a:pathLst>
              <a:path w="4526280" h="402589">
                <a:moveTo>
                  <a:pt x="0" y="402437"/>
                </a:moveTo>
                <a:lnTo>
                  <a:pt x="4526280" y="402437"/>
                </a:lnTo>
                <a:lnTo>
                  <a:pt x="4526280" y="0"/>
                </a:lnTo>
                <a:lnTo>
                  <a:pt x="0" y="0"/>
                </a:lnTo>
                <a:lnTo>
                  <a:pt x="0" y="402437"/>
                </a:lnTo>
                <a:close/>
              </a:path>
            </a:pathLst>
          </a:custGeom>
          <a:ln w="15875">
            <a:solidFill>
              <a:srgbClr val="232323"/>
            </a:solidFill>
          </a:ln>
        </p:spPr>
        <p:txBody>
          <a:bodyPr wrap="square" lIns="0" tIns="0" rIns="0" bIns="0" rtlCol="0"/>
          <a:lstStyle/>
          <a:p>
            <a:pPr defTabSz="914400"/>
            <a:endParaRPr>
              <a:solidFill>
                <a:prstClr val="black"/>
              </a:solidFill>
            </a:endParaRPr>
          </a:p>
        </p:txBody>
      </p:sp>
      <p:sp>
        <p:nvSpPr>
          <p:cNvPr id="55" name="object 55"/>
          <p:cNvSpPr/>
          <p:nvPr/>
        </p:nvSpPr>
        <p:spPr>
          <a:xfrm>
            <a:off x="7827264" y="2450592"/>
            <a:ext cx="2811779" cy="333755"/>
          </a:xfrm>
          <a:prstGeom prst="rect">
            <a:avLst/>
          </a:prstGeom>
          <a:blipFill>
            <a:blip r:embed="rId10" cstate="print"/>
            <a:stretch>
              <a:fillRect/>
            </a:stretch>
          </a:blipFill>
        </p:spPr>
        <p:txBody>
          <a:bodyPr wrap="square" lIns="0" tIns="0" rIns="0" bIns="0" rtlCol="0"/>
          <a:lstStyle/>
          <a:p>
            <a:pPr defTabSz="914400"/>
            <a:endParaRPr>
              <a:solidFill>
                <a:prstClr val="black"/>
              </a:solidFill>
            </a:endParaRPr>
          </a:p>
        </p:txBody>
      </p:sp>
      <p:sp>
        <p:nvSpPr>
          <p:cNvPr id="56" name="object 56"/>
          <p:cNvSpPr/>
          <p:nvPr/>
        </p:nvSpPr>
        <p:spPr>
          <a:xfrm>
            <a:off x="9183623" y="2771139"/>
            <a:ext cx="76200" cy="237490"/>
          </a:xfrm>
          <a:custGeom>
            <a:avLst/>
            <a:gdLst/>
            <a:ahLst/>
            <a:cxnLst/>
            <a:rect l="l" t="t" r="r" b="b"/>
            <a:pathLst>
              <a:path w="76200" h="237489">
                <a:moveTo>
                  <a:pt x="33400" y="160909"/>
                </a:moveTo>
                <a:lnTo>
                  <a:pt x="0" y="160909"/>
                </a:lnTo>
                <a:lnTo>
                  <a:pt x="38100" y="237109"/>
                </a:lnTo>
                <a:lnTo>
                  <a:pt x="67500" y="178308"/>
                </a:lnTo>
                <a:lnTo>
                  <a:pt x="35432" y="178308"/>
                </a:lnTo>
                <a:lnTo>
                  <a:pt x="33400" y="176275"/>
                </a:lnTo>
                <a:lnTo>
                  <a:pt x="33400" y="160909"/>
                </a:lnTo>
                <a:close/>
              </a:path>
              <a:path w="76200" h="237489">
                <a:moveTo>
                  <a:pt x="40767" y="0"/>
                </a:moveTo>
                <a:lnTo>
                  <a:pt x="35432" y="0"/>
                </a:lnTo>
                <a:lnTo>
                  <a:pt x="33400" y="2159"/>
                </a:lnTo>
                <a:lnTo>
                  <a:pt x="33400" y="176275"/>
                </a:lnTo>
                <a:lnTo>
                  <a:pt x="35432" y="178308"/>
                </a:lnTo>
                <a:lnTo>
                  <a:pt x="40767" y="178308"/>
                </a:lnTo>
                <a:lnTo>
                  <a:pt x="42799" y="176275"/>
                </a:lnTo>
                <a:lnTo>
                  <a:pt x="42799" y="2159"/>
                </a:lnTo>
                <a:lnTo>
                  <a:pt x="40767" y="0"/>
                </a:lnTo>
                <a:close/>
              </a:path>
              <a:path w="76200" h="237489">
                <a:moveTo>
                  <a:pt x="76200" y="160909"/>
                </a:moveTo>
                <a:lnTo>
                  <a:pt x="42799" y="160909"/>
                </a:lnTo>
                <a:lnTo>
                  <a:pt x="42799" y="176275"/>
                </a:lnTo>
                <a:lnTo>
                  <a:pt x="40767" y="178308"/>
                </a:lnTo>
                <a:lnTo>
                  <a:pt x="67500" y="178308"/>
                </a:lnTo>
                <a:lnTo>
                  <a:pt x="76200" y="160909"/>
                </a:lnTo>
                <a:close/>
              </a:path>
            </a:pathLst>
          </a:custGeom>
          <a:solidFill>
            <a:srgbClr val="313131"/>
          </a:solidFill>
        </p:spPr>
        <p:txBody>
          <a:bodyPr wrap="square" lIns="0" tIns="0" rIns="0" bIns="0" rtlCol="0"/>
          <a:lstStyle/>
          <a:p>
            <a:pPr defTabSz="914400"/>
            <a:endParaRPr>
              <a:solidFill>
                <a:prstClr val="black"/>
              </a:solidFill>
            </a:endParaRPr>
          </a:p>
        </p:txBody>
      </p:sp>
      <p:sp>
        <p:nvSpPr>
          <p:cNvPr id="57" name="object 57"/>
          <p:cNvSpPr/>
          <p:nvPr/>
        </p:nvSpPr>
        <p:spPr>
          <a:xfrm>
            <a:off x="9147047" y="3429634"/>
            <a:ext cx="76200" cy="237490"/>
          </a:xfrm>
          <a:custGeom>
            <a:avLst/>
            <a:gdLst/>
            <a:ahLst/>
            <a:cxnLst/>
            <a:rect l="l" t="t" r="r" b="b"/>
            <a:pathLst>
              <a:path w="76200" h="237489">
                <a:moveTo>
                  <a:pt x="33389" y="160909"/>
                </a:moveTo>
                <a:lnTo>
                  <a:pt x="0" y="160909"/>
                </a:lnTo>
                <a:lnTo>
                  <a:pt x="38100" y="237108"/>
                </a:lnTo>
                <a:lnTo>
                  <a:pt x="67437" y="178434"/>
                </a:lnTo>
                <a:lnTo>
                  <a:pt x="35432" y="178434"/>
                </a:lnTo>
                <a:lnTo>
                  <a:pt x="33400" y="176275"/>
                </a:lnTo>
                <a:lnTo>
                  <a:pt x="33389" y="160909"/>
                </a:lnTo>
                <a:close/>
              </a:path>
              <a:path w="76200" h="237489">
                <a:moveTo>
                  <a:pt x="40767" y="0"/>
                </a:moveTo>
                <a:lnTo>
                  <a:pt x="35432" y="0"/>
                </a:lnTo>
                <a:lnTo>
                  <a:pt x="33274" y="2159"/>
                </a:lnTo>
                <a:lnTo>
                  <a:pt x="33400" y="176275"/>
                </a:lnTo>
                <a:lnTo>
                  <a:pt x="35432" y="178434"/>
                </a:lnTo>
                <a:lnTo>
                  <a:pt x="40767" y="178434"/>
                </a:lnTo>
                <a:lnTo>
                  <a:pt x="42799" y="176275"/>
                </a:lnTo>
                <a:lnTo>
                  <a:pt x="42799" y="2159"/>
                </a:lnTo>
                <a:lnTo>
                  <a:pt x="40767" y="0"/>
                </a:lnTo>
                <a:close/>
              </a:path>
              <a:path w="76200" h="237489">
                <a:moveTo>
                  <a:pt x="76200" y="160909"/>
                </a:moveTo>
                <a:lnTo>
                  <a:pt x="42799" y="160909"/>
                </a:lnTo>
                <a:lnTo>
                  <a:pt x="42799" y="176275"/>
                </a:lnTo>
                <a:lnTo>
                  <a:pt x="40767" y="178434"/>
                </a:lnTo>
                <a:lnTo>
                  <a:pt x="67437" y="178434"/>
                </a:lnTo>
                <a:lnTo>
                  <a:pt x="76200" y="160909"/>
                </a:lnTo>
                <a:close/>
              </a:path>
            </a:pathLst>
          </a:custGeom>
          <a:solidFill>
            <a:srgbClr val="313131"/>
          </a:solidFill>
        </p:spPr>
        <p:txBody>
          <a:bodyPr wrap="square" lIns="0" tIns="0" rIns="0" bIns="0" rtlCol="0"/>
          <a:lstStyle/>
          <a:p>
            <a:pPr defTabSz="914400"/>
            <a:endParaRPr>
              <a:solidFill>
                <a:prstClr val="black"/>
              </a:solidFill>
            </a:endParaRPr>
          </a:p>
        </p:txBody>
      </p:sp>
      <p:sp>
        <p:nvSpPr>
          <p:cNvPr id="58" name="object 58"/>
          <p:cNvSpPr/>
          <p:nvPr/>
        </p:nvSpPr>
        <p:spPr>
          <a:xfrm>
            <a:off x="9147047" y="4133977"/>
            <a:ext cx="76200" cy="237490"/>
          </a:xfrm>
          <a:custGeom>
            <a:avLst/>
            <a:gdLst/>
            <a:ahLst/>
            <a:cxnLst/>
            <a:rect l="l" t="t" r="r" b="b"/>
            <a:pathLst>
              <a:path w="76200" h="237489">
                <a:moveTo>
                  <a:pt x="33389" y="160781"/>
                </a:moveTo>
                <a:lnTo>
                  <a:pt x="0" y="160781"/>
                </a:lnTo>
                <a:lnTo>
                  <a:pt x="38100" y="236981"/>
                </a:lnTo>
                <a:lnTo>
                  <a:pt x="67436" y="178308"/>
                </a:lnTo>
                <a:lnTo>
                  <a:pt x="35432" y="178308"/>
                </a:lnTo>
                <a:lnTo>
                  <a:pt x="33400" y="176149"/>
                </a:lnTo>
                <a:lnTo>
                  <a:pt x="33389" y="160781"/>
                </a:lnTo>
                <a:close/>
              </a:path>
              <a:path w="76200" h="237489">
                <a:moveTo>
                  <a:pt x="40767" y="0"/>
                </a:moveTo>
                <a:lnTo>
                  <a:pt x="35432" y="0"/>
                </a:lnTo>
                <a:lnTo>
                  <a:pt x="33274" y="2031"/>
                </a:lnTo>
                <a:lnTo>
                  <a:pt x="33400" y="176149"/>
                </a:lnTo>
                <a:lnTo>
                  <a:pt x="35432" y="178308"/>
                </a:lnTo>
                <a:lnTo>
                  <a:pt x="40767" y="178308"/>
                </a:lnTo>
                <a:lnTo>
                  <a:pt x="42799" y="176149"/>
                </a:lnTo>
                <a:lnTo>
                  <a:pt x="42799" y="2031"/>
                </a:lnTo>
                <a:lnTo>
                  <a:pt x="40767" y="0"/>
                </a:lnTo>
                <a:close/>
              </a:path>
              <a:path w="76200" h="237489">
                <a:moveTo>
                  <a:pt x="76200" y="160781"/>
                </a:moveTo>
                <a:lnTo>
                  <a:pt x="42799" y="160781"/>
                </a:lnTo>
                <a:lnTo>
                  <a:pt x="42799" y="176149"/>
                </a:lnTo>
                <a:lnTo>
                  <a:pt x="40767" y="178308"/>
                </a:lnTo>
                <a:lnTo>
                  <a:pt x="67436" y="178308"/>
                </a:lnTo>
                <a:lnTo>
                  <a:pt x="76200" y="160781"/>
                </a:lnTo>
                <a:close/>
              </a:path>
            </a:pathLst>
          </a:custGeom>
          <a:solidFill>
            <a:srgbClr val="313131"/>
          </a:solidFill>
        </p:spPr>
        <p:txBody>
          <a:bodyPr wrap="square" lIns="0" tIns="0" rIns="0" bIns="0" rtlCol="0"/>
          <a:lstStyle/>
          <a:p>
            <a:pPr defTabSz="914400"/>
            <a:endParaRPr>
              <a:solidFill>
                <a:prstClr val="black"/>
              </a:solidFill>
            </a:endParaRPr>
          </a:p>
        </p:txBody>
      </p:sp>
      <p:sp>
        <p:nvSpPr>
          <p:cNvPr id="59" name="object 59"/>
          <p:cNvSpPr/>
          <p:nvPr/>
        </p:nvSpPr>
        <p:spPr>
          <a:xfrm>
            <a:off x="9156192" y="5011928"/>
            <a:ext cx="76200" cy="237490"/>
          </a:xfrm>
          <a:custGeom>
            <a:avLst/>
            <a:gdLst/>
            <a:ahLst/>
            <a:cxnLst/>
            <a:rect l="l" t="t" r="r" b="b"/>
            <a:pathLst>
              <a:path w="76200" h="237489">
                <a:moveTo>
                  <a:pt x="33274" y="160909"/>
                </a:moveTo>
                <a:lnTo>
                  <a:pt x="0" y="160909"/>
                </a:lnTo>
                <a:lnTo>
                  <a:pt x="38100" y="237109"/>
                </a:lnTo>
                <a:lnTo>
                  <a:pt x="67436" y="178435"/>
                </a:lnTo>
                <a:lnTo>
                  <a:pt x="35432" y="178435"/>
                </a:lnTo>
                <a:lnTo>
                  <a:pt x="33274" y="176276"/>
                </a:lnTo>
                <a:lnTo>
                  <a:pt x="33274" y="160909"/>
                </a:lnTo>
                <a:close/>
              </a:path>
              <a:path w="76200" h="237489">
                <a:moveTo>
                  <a:pt x="40766" y="0"/>
                </a:moveTo>
                <a:lnTo>
                  <a:pt x="35432" y="0"/>
                </a:lnTo>
                <a:lnTo>
                  <a:pt x="33274" y="2159"/>
                </a:lnTo>
                <a:lnTo>
                  <a:pt x="33274" y="176276"/>
                </a:lnTo>
                <a:lnTo>
                  <a:pt x="35432" y="178435"/>
                </a:lnTo>
                <a:lnTo>
                  <a:pt x="40766" y="178435"/>
                </a:lnTo>
                <a:lnTo>
                  <a:pt x="42799" y="176276"/>
                </a:lnTo>
                <a:lnTo>
                  <a:pt x="42799" y="2159"/>
                </a:lnTo>
                <a:lnTo>
                  <a:pt x="40766" y="0"/>
                </a:lnTo>
                <a:close/>
              </a:path>
              <a:path w="76200" h="237489">
                <a:moveTo>
                  <a:pt x="76200" y="160909"/>
                </a:moveTo>
                <a:lnTo>
                  <a:pt x="42799" y="160909"/>
                </a:lnTo>
                <a:lnTo>
                  <a:pt x="42799" y="176276"/>
                </a:lnTo>
                <a:lnTo>
                  <a:pt x="40766" y="178435"/>
                </a:lnTo>
                <a:lnTo>
                  <a:pt x="67436" y="178435"/>
                </a:lnTo>
                <a:lnTo>
                  <a:pt x="76200" y="160909"/>
                </a:lnTo>
                <a:close/>
              </a:path>
            </a:pathLst>
          </a:custGeom>
          <a:solidFill>
            <a:srgbClr val="313131"/>
          </a:solidFill>
        </p:spPr>
        <p:txBody>
          <a:bodyPr wrap="square" lIns="0" tIns="0" rIns="0" bIns="0" rtlCol="0"/>
          <a:lstStyle/>
          <a:p>
            <a:pPr defTabSz="914400"/>
            <a:endParaRPr>
              <a:solidFill>
                <a:prstClr val="black"/>
              </a:solidFill>
            </a:endParaRPr>
          </a:p>
        </p:txBody>
      </p:sp>
      <p:sp>
        <p:nvSpPr>
          <p:cNvPr id="60" name="object 60"/>
          <p:cNvSpPr/>
          <p:nvPr/>
        </p:nvSpPr>
        <p:spPr>
          <a:xfrm>
            <a:off x="9201911" y="5862573"/>
            <a:ext cx="76200" cy="237490"/>
          </a:xfrm>
          <a:custGeom>
            <a:avLst/>
            <a:gdLst/>
            <a:ahLst/>
            <a:cxnLst/>
            <a:rect l="l" t="t" r="r" b="b"/>
            <a:pathLst>
              <a:path w="76200" h="237489">
                <a:moveTo>
                  <a:pt x="33389" y="160896"/>
                </a:moveTo>
                <a:lnTo>
                  <a:pt x="0" y="160896"/>
                </a:lnTo>
                <a:lnTo>
                  <a:pt x="38100" y="237096"/>
                </a:lnTo>
                <a:lnTo>
                  <a:pt x="67468" y="178358"/>
                </a:lnTo>
                <a:lnTo>
                  <a:pt x="35433" y="178358"/>
                </a:lnTo>
                <a:lnTo>
                  <a:pt x="33401" y="176225"/>
                </a:lnTo>
                <a:lnTo>
                  <a:pt x="33389" y="160896"/>
                </a:lnTo>
                <a:close/>
              </a:path>
              <a:path w="76200" h="237489">
                <a:moveTo>
                  <a:pt x="40767" y="0"/>
                </a:moveTo>
                <a:lnTo>
                  <a:pt x="35433" y="0"/>
                </a:lnTo>
                <a:lnTo>
                  <a:pt x="33274" y="2133"/>
                </a:lnTo>
                <a:lnTo>
                  <a:pt x="33401" y="176225"/>
                </a:lnTo>
                <a:lnTo>
                  <a:pt x="35433" y="178358"/>
                </a:lnTo>
                <a:lnTo>
                  <a:pt x="40767" y="178358"/>
                </a:lnTo>
                <a:lnTo>
                  <a:pt x="42799" y="176225"/>
                </a:lnTo>
                <a:lnTo>
                  <a:pt x="42799" y="2133"/>
                </a:lnTo>
                <a:lnTo>
                  <a:pt x="40767" y="0"/>
                </a:lnTo>
                <a:close/>
              </a:path>
              <a:path w="76200" h="237489">
                <a:moveTo>
                  <a:pt x="76200" y="160896"/>
                </a:moveTo>
                <a:lnTo>
                  <a:pt x="42799" y="160896"/>
                </a:lnTo>
                <a:lnTo>
                  <a:pt x="42799" y="176225"/>
                </a:lnTo>
                <a:lnTo>
                  <a:pt x="40767" y="178358"/>
                </a:lnTo>
                <a:lnTo>
                  <a:pt x="67468" y="178358"/>
                </a:lnTo>
                <a:lnTo>
                  <a:pt x="76200" y="160896"/>
                </a:lnTo>
                <a:close/>
              </a:path>
            </a:pathLst>
          </a:custGeom>
          <a:solidFill>
            <a:srgbClr val="313131"/>
          </a:solidFill>
        </p:spPr>
        <p:txBody>
          <a:bodyPr wrap="square" lIns="0" tIns="0" rIns="0" bIns="0" rtlCol="0"/>
          <a:lstStyle/>
          <a:p>
            <a:pPr defTabSz="914400"/>
            <a:endParaRPr>
              <a:solidFill>
                <a:prstClr val="black"/>
              </a:solidFill>
            </a:endParaRPr>
          </a:p>
        </p:txBody>
      </p:sp>
    </p:spTree>
    <p:extLst>
      <p:ext uri="{BB962C8B-B14F-4D97-AF65-F5344CB8AC3E}">
        <p14:creationId xmlns:p14="http://schemas.microsoft.com/office/powerpoint/2010/main" val="1732901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9778"/>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3" name="object 3"/>
          <p:cNvSpPr/>
          <p:nvPr/>
        </p:nvSpPr>
        <p:spPr>
          <a:xfrm>
            <a:off x="0" y="2579242"/>
            <a:ext cx="100965" cy="622300"/>
          </a:xfrm>
          <a:custGeom>
            <a:avLst/>
            <a:gdLst/>
            <a:ahLst/>
            <a:cxnLst/>
            <a:rect l="l" t="t" r="r" b="b"/>
            <a:pathLst>
              <a:path w="100965" h="622300">
                <a:moveTo>
                  <a:pt x="0" y="0"/>
                </a:moveTo>
                <a:lnTo>
                  <a:pt x="0" y="160002"/>
                </a:lnTo>
                <a:lnTo>
                  <a:pt x="4148" y="179945"/>
                </a:lnTo>
                <a:lnTo>
                  <a:pt x="12637" y="220016"/>
                </a:lnTo>
                <a:lnTo>
                  <a:pt x="21359" y="260312"/>
                </a:lnTo>
                <a:lnTo>
                  <a:pt x="30287" y="300808"/>
                </a:lnTo>
                <a:lnTo>
                  <a:pt x="39394" y="341477"/>
                </a:lnTo>
                <a:lnTo>
                  <a:pt x="53327" y="402746"/>
                </a:lnTo>
                <a:lnTo>
                  <a:pt x="62759" y="443730"/>
                </a:lnTo>
                <a:lnTo>
                  <a:pt x="77053" y="505347"/>
                </a:lnTo>
                <a:lnTo>
                  <a:pt x="91440" y="567055"/>
                </a:lnTo>
                <a:lnTo>
                  <a:pt x="92100" y="579582"/>
                </a:lnTo>
                <a:lnTo>
                  <a:pt x="93864" y="592109"/>
                </a:lnTo>
                <a:lnTo>
                  <a:pt x="96406" y="604636"/>
                </a:lnTo>
                <a:lnTo>
                  <a:pt x="99398" y="617163"/>
                </a:lnTo>
                <a:lnTo>
                  <a:pt x="100584" y="621919"/>
                </a:lnTo>
                <a:lnTo>
                  <a:pt x="99245" y="608921"/>
                </a:lnTo>
                <a:lnTo>
                  <a:pt x="97968" y="595986"/>
                </a:lnTo>
                <a:lnTo>
                  <a:pt x="94440" y="557482"/>
                </a:lnTo>
                <a:lnTo>
                  <a:pt x="86037" y="455810"/>
                </a:lnTo>
                <a:lnTo>
                  <a:pt x="83867" y="430323"/>
                </a:lnTo>
                <a:lnTo>
                  <a:pt x="80339" y="391819"/>
                </a:lnTo>
                <a:lnTo>
                  <a:pt x="73642" y="348021"/>
                </a:lnTo>
                <a:lnTo>
                  <a:pt x="69622" y="330089"/>
                </a:lnTo>
                <a:lnTo>
                  <a:pt x="57864" y="275927"/>
                </a:lnTo>
                <a:lnTo>
                  <a:pt x="42635" y="202994"/>
                </a:lnTo>
                <a:lnTo>
                  <a:pt x="27515" y="129455"/>
                </a:lnTo>
                <a:lnTo>
                  <a:pt x="19859" y="92531"/>
                </a:lnTo>
                <a:lnTo>
                  <a:pt x="15983" y="74043"/>
                </a:lnTo>
                <a:lnTo>
                  <a:pt x="12066" y="55542"/>
                </a:lnTo>
                <a:lnTo>
                  <a:pt x="8101" y="37032"/>
                </a:lnTo>
                <a:lnTo>
                  <a:pt x="4081" y="18516"/>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4" name="object 4"/>
          <p:cNvSpPr/>
          <p:nvPr/>
        </p:nvSpPr>
        <p:spPr>
          <a:xfrm>
            <a:off x="128015" y="3155442"/>
            <a:ext cx="648970" cy="2323465"/>
          </a:xfrm>
          <a:custGeom>
            <a:avLst/>
            <a:gdLst/>
            <a:ahLst/>
            <a:cxnLst/>
            <a:rect l="l" t="t" r="r" b="b"/>
            <a:pathLst>
              <a:path w="648970" h="2323465">
                <a:moveTo>
                  <a:pt x="0" y="0"/>
                </a:moveTo>
                <a:lnTo>
                  <a:pt x="25044" y="253389"/>
                </a:lnTo>
                <a:lnTo>
                  <a:pt x="44590" y="348250"/>
                </a:lnTo>
                <a:lnTo>
                  <a:pt x="61500" y="415315"/>
                </a:lnTo>
                <a:lnTo>
                  <a:pt x="78564" y="482364"/>
                </a:lnTo>
                <a:lnTo>
                  <a:pt x="95787" y="549390"/>
                </a:lnTo>
                <a:lnTo>
                  <a:pt x="113178" y="616388"/>
                </a:lnTo>
                <a:lnTo>
                  <a:pt x="130743" y="683350"/>
                </a:lnTo>
                <a:lnTo>
                  <a:pt x="148489" y="750270"/>
                </a:lnTo>
                <a:lnTo>
                  <a:pt x="166422" y="817140"/>
                </a:lnTo>
                <a:lnTo>
                  <a:pt x="184550" y="883954"/>
                </a:lnTo>
                <a:lnTo>
                  <a:pt x="202880" y="950706"/>
                </a:lnTo>
                <a:lnTo>
                  <a:pt x="221419" y="1017388"/>
                </a:lnTo>
                <a:lnTo>
                  <a:pt x="240174" y="1083993"/>
                </a:lnTo>
                <a:lnTo>
                  <a:pt x="259151" y="1150516"/>
                </a:lnTo>
                <a:lnTo>
                  <a:pt x="278357" y="1216949"/>
                </a:lnTo>
                <a:lnTo>
                  <a:pt x="297800" y="1283285"/>
                </a:lnTo>
                <a:lnTo>
                  <a:pt x="317486" y="1349518"/>
                </a:lnTo>
                <a:lnTo>
                  <a:pt x="337423" y="1415641"/>
                </a:lnTo>
                <a:lnTo>
                  <a:pt x="357617" y="1481646"/>
                </a:lnTo>
                <a:lnTo>
                  <a:pt x="378075" y="1547529"/>
                </a:lnTo>
                <a:lnTo>
                  <a:pt x="398805" y="1613281"/>
                </a:lnTo>
                <a:lnTo>
                  <a:pt x="434422" y="1721204"/>
                </a:lnTo>
                <a:lnTo>
                  <a:pt x="458079" y="1792305"/>
                </a:lnTo>
                <a:lnTo>
                  <a:pt x="481982" y="1863520"/>
                </a:lnTo>
                <a:lnTo>
                  <a:pt x="506080" y="1934552"/>
                </a:lnTo>
                <a:lnTo>
                  <a:pt x="530429" y="2005428"/>
                </a:lnTo>
                <a:lnTo>
                  <a:pt x="555083" y="2076178"/>
                </a:lnTo>
                <a:lnTo>
                  <a:pt x="580099" y="2146829"/>
                </a:lnTo>
                <a:lnTo>
                  <a:pt x="605533" y="2217410"/>
                </a:lnTo>
                <a:lnTo>
                  <a:pt x="631440" y="2287948"/>
                </a:lnTo>
                <a:lnTo>
                  <a:pt x="644588" y="2323211"/>
                </a:lnTo>
                <a:lnTo>
                  <a:pt x="644736" y="2284767"/>
                </a:lnTo>
                <a:lnTo>
                  <a:pt x="644940" y="2272273"/>
                </a:lnTo>
                <a:lnTo>
                  <a:pt x="647403" y="2222109"/>
                </a:lnTo>
                <a:lnTo>
                  <a:pt x="648596" y="2209188"/>
                </a:lnTo>
                <a:lnTo>
                  <a:pt x="637591" y="2178580"/>
                </a:lnTo>
                <a:lnTo>
                  <a:pt x="615764" y="2117421"/>
                </a:lnTo>
                <a:lnTo>
                  <a:pt x="594183" y="2056328"/>
                </a:lnTo>
                <a:lnTo>
                  <a:pt x="572852" y="1995295"/>
                </a:lnTo>
                <a:lnTo>
                  <a:pt x="551774" y="1934316"/>
                </a:lnTo>
                <a:lnTo>
                  <a:pt x="530954" y="1873382"/>
                </a:lnTo>
                <a:lnTo>
                  <a:pt x="510395" y="1812488"/>
                </a:lnTo>
                <a:lnTo>
                  <a:pt x="490101" y="1751626"/>
                </a:lnTo>
                <a:lnTo>
                  <a:pt x="470076" y="1690788"/>
                </a:lnTo>
                <a:lnTo>
                  <a:pt x="450323" y="1629969"/>
                </a:lnTo>
                <a:lnTo>
                  <a:pt x="440550" y="1599565"/>
                </a:lnTo>
                <a:lnTo>
                  <a:pt x="415019" y="1520668"/>
                </a:lnTo>
                <a:lnTo>
                  <a:pt x="389899" y="1441637"/>
                </a:lnTo>
                <a:lnTo>
                  <a:pt x="365182" y="1362476"/>
                </a:lnTo>
                <a:lnTo>
                  <a:pt x="340862" y="1283187"/>
                </a:lnTo>
                <a:lnTo>
                  <a:pt x="316932" y="1203775"/>
                </a:lnTo>
                <a:lnTo>
                  <a:pt x="293384" y="1124242"/>
                </a:lnTo>
                <a:lnTo>
                  <a:pt x="270213" y="1044592"/>
                </a:lnTo>
                <a:lnTo>
                  <a:pt x="247410" y="964829"/>
                </a:lnTo>
                <a:lnTo>
                  <a:pt x="224968" y="884954"/>
                </a:lnTo>
                <a:lnTo>
                  <a:pt x="202882" y="804973"/>
                </a:lnTo>
                <a:lnTo>
                  <a:pt x="181143" y="724888"/>
                </a:lnTo>
                <a:lnTo>
                  <a:pt x="159746" y="644702"/>
                </a:lnTo>
                <a:lnTo>
                  <a:pt x="138682" y="564419"/>
                </a:lnTo>
                <a:lnTo>
                  <a:pt x="117945" y="484043"/>
                </a:lnTo>
                <a:lnTo>
                  <a:pt x="97528" y="403576"/>
                </a:lnTo>
                <a:lnTo>
                  <a:pt x="77424" y="323021"/>
                </a:lnTo>
                <a:lnTo>
                  <a:pt x="57627" y="242383"/>
                </a:lnTo>
                <a:lnTo>
                  <a:pt x="38128" y="161665"/>
                </a:lnTo>
                <a:lnTo>
                  <a:pt x="18921" y="80869"/>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5" name="object 5"/>
          <p:cNvSpPr/>
          <p:nvPr/>
        </p:nvSpPr>
        <p:spPr>
          <a:xfrm>
            <a:off x="804672" y="5457545"/>
            <a:ext cx="607695" cy="1400810"/>
          </a:xfrm>
          <a:custGeom>
            <a:avLst/>
            <a:gdLst/>
            <a:ahLst/>
            <a:cxnLst/>
            <a:rect l="l" t="t" r="r" b="b"/>
            <a:pathLst>
              <a:path w="607694" h="1400809">
                <a:moveTo>
                  <a:pt x="1651" y="0"/>
                </a:moveTo>
                <a:lnTo>
                  <a:pt x="353" y="48877"/>
                </a:lnTo>
                <a:lnTo>
                  <a:pt x="0" y="126974"/>
                </a:lnTo>
                <a:lnTo>
                  <a:pt x="14689" y="165626"/>
                </a:lnTo>
                <a:lnTo>
                  <a:pt x="29515" y="204205"/>
                </a:lnTo>
                <a:lnTo>
                  <a:pt x="44472" y="242714"/>
                </a:lnTo>
                <a:lnTo>
                  <a:pt x="59559" y="281151"/>
                </a:lnTo>
                <a:lnTo>
                  <a:pt x="74770" y="319518"/>
                </a:lnTo>
                <a:lnTo>
                  <a:pt x="90103" y="357814"/>
                </a:lnTo>
                <a:lnTo>
                  <a:pt x="105555" y="396039"/>
                </a:lnTo>
                <a:lnTo>
                  <a:pt x="121121" y="434193"/>
                </a:lnTo>
                <a:lnTo>
                  <a:pt x="136798" y="472277"/>
                </a:lnTo>
                <a:lnTo>
                  <a:pt x="152584" y="510291"/>
                </a:lnTo>
                <a:lnTo>
                  <a:pt x="168473" y="548234"/>
                </a:lnTo>
                <a:lnTo>
                  <a:pt x="184464" y="586108"/>
                </a:lnTo>
                <a:lnTo>
                  <a:pt x="200552" y="623911"/>
                </a:lnTo>
                <a:lnTo>
                  <a:pt x="216734" y="661645"/>
                </a:lnTo>
                <a:lnTo>
                  <a:pt x="233007" y="699309"/>
                </a:lnTo>
                <a:lnTo>
                  <a:pt x="249367" y="736903"/>
                </a:lnTo>
                <a:lnTo>
                  <a:pt x="265810" y="774428"/>
                </a:lnTo>
                <a:lnTo>
                  <a:pt x="282334" y="811883"/>
                </a:lnTo>
                <a:lnTo>
                  <a:pt x="298934" y="849270"/>
                </a:lnTo>
                <a:lnTo>
                  <a:pt x="315607" y="886587"/>
                </a:lnTo>
                <a:lnTo>
                  <a:pt x="339549" y="939062"/>
                </a:lnTo>
                <a:lnTo>
                  <a:pt x="363992" y="991536"/>
                </a:lnTo>
                <a:lnTo>
                  <a:pt x="388882" y="1044009"/>
                </a:lnTo>
                <a:lnTo>
                  <a:pt x="414161" y="1096482"/>
                </a:lnTo>
                <a:lnTo>
                  <a:pt x="439774" y="1148955"/>
                </a:lnTo>
                <a:lnTo>
                  <a:pt x="478694" y="1227663"/>
                </a:lnTo>
                <a:lnTo>
                  <a:pt x="504893" y="1280135"/>
                </a:lnTo>
                <a:lnTo>
                  <a:pt x="565391" y="1400453"/>
                </a:lnTo>
                <a:lnTo>
                  <a:pt x="607287" y="1400453"/>
                </a:lnTo>
                <a:lnTo>
                  <a:pt x="546662" y="1276614"/>
                </a:lnTo>
                <a:lnTo>
                  <a:pt x="520466" y="1222635"/>
                </a:lnTo>
                <a:lnTo>
                  <a:pt x="494460" y="1168560"/>
                </a:lnTo>
                <a:lnTo>
                  <a:pt x="468702" y="1114361"/>
                </a:lnTo>
                <a:lnTo>
                  <a:pt x="443249" y="1060009"/>
                </a:lnTo>
                <a:lnTo>
                  <a:pt x="418157" y="1005478"/>
                </a:lnTo>
                <a:lnTo>
                  <a:pt x="393482" y="950740"/>
                </a:lnTo>
                <a:lnTo>
                  <a:pt x="369282" y="895767"/>
                </a:lnTo>
                <a:lnTo>
                  <a:pt x="357377" y="868185"/>
                </a:lnTo>
                <a:lnTo>
                  <a:pt x="340043" y="830176"/>
                </a:lnTo>
                <a:lnTo>
                  <a:pt x="322847" y="792098"/>
                </a:lnTo>
                <a:lnTo>
                  <a:pt x="305791" y="753951"/>
                </a:lnTo>
                <a:lnTo>
                  <a:pt x="288874" y="715736"/>
                </a:lnTo>
                <a:lnTo>
                  <a:pt x="272096" y="677451"/>
                </a:lnTo>
                <a:lnTo>
                  <a:pt x="255457" y="639097"/>
                </a:lnTo>
                <a:lnTo>
                  <a:pt x="238957" y="600675"/>
                </a:lnTo>
                <a:lnTo>
                  <a:pt x="222597" y="562183"/>
                </a:lnTo>
                <a:lnTo>
                  <a:pt x="206375" y="523622"/>
                </a:lnTo>
                <a:lnTo>
                  <a:pt x="190293" y="484992"/>
                </a:lnTo>
                <a:lnTo>
                  <a:pt x="174350" y="446293"/>
                </a:lnTo>
                <a:lnTo>
                  <a:pt x="158547" y="407525"/>
                </a:lnTo>
                <a:lnTo>
                  <a:pt x="142882" y="368688"/>
                </a:lnTo>
                <a:lnTo>
                  <a:pt x="127357" y="329782"/>
                </a:lnTo>
                <a:lnTo>
                  <a:pt x="111972" y="290807"/>
                </a:lnTo>
                <a:lnTo>
                  <a:pt x="96726" y="251763"/>
                </a:lnTo>
                <a:lnTo>
                  <a:pt x="81619" y="212649"/>
                </a:lnTo>
                <a:lnTo>
                  <a:pt x="66651" y="173467"/>
                </a:lnTo>
                <a:lnTo>
                  <a:pt x="51823" y="134215"/>
                </a:lnTo>
                <a:lnTo>
                  <a:pt x="37134" y="94894"/>
                </a:lnTo>
                <a:lnTo>
                  <a:pt x="32219" y="83492"/>
                </a:lnTo>
                <a:lnTo>
                  <a:pt x="13476" y="37044"/>
                </a:lnTo>
                <a:lnTo>
                  <a:pt x="5289" y="12653"/>
                </a:lnTo>
                <a:lnTo>
                  <a:pt x="1651"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6" name="object 6"/>
          <p:cNvSpPr/>
          <p:nvPr/>
        </p:nvSpPr>
        <p:spPr>
          <a:xfrm>
            <a:off x="960119" y="6503009"/>
            <a:ext cx="168275" cy="355600"/>
          </a:xfrm>
          <a:custGeom>
            <a:avLst/>
            <a:gdLst/>
            <a:ahLst/>
            <a:cxnLst/>
            <a:rect l="l" t="t" r="r" b="b"/>
            <a:pathLst>
              <a:path w="168275" h="355600">
                <a:moveTo>
                  <a:pt x="0" y="0"/>
                </a:moveTo>
                <a:lnTo>
                  <a:pt x="11415" y="37375"/>
                </a:lnTo>
                <a:lnTo>
                  <a:pt x="23140" y="74501"/>
                </a:lnTo>
                <a:lnTo>
                  <a:pt x="35202" y="111405"/>
                </a:lnTo>
                <a:lnTo>
                  <a:pt x="47630" y="148115"/>
                </a:lnTo>
                <a:lnTo>
                  <a:pt x="60453" y="184659"/>
                </a:lnTo>
                <a:lnTo>
                  <a:pt x="73698" y="221064"/>
                </a:lnTo>
                <a:lnTo>
                  <a:pt x="87394" y="257358"/>
                </a:lnTo>
                <a:lnTo>
                  <a:pt x="101569" y="293569"/>
                </a:lnTo>
                <a:lnTo>
                  <a:pt x="116252" y="329724"/>
                </a:lnTo>
                <a:lnTo>
                  <a:pt x="126853" y="354989"/>
                </a:lnTo>
                <a:lnTo>
                  <a:pt x="168214" y="354989"/>
                </a:lnTo>
                <a:lnTo>
                  <a:pt x="164580" y="347789"/>
                </a:lnTo>
                <a:lnTo>
                  <a:pt x="155531" y="329724"/>
                </a:lnTo>
                <a:lnTo>
                  <a:pt x="137618" y="293569"/>
                </a:lnTo>
                <a:lnTo>
                  <a:pt x="119928" y="257358"/>
                </a:lnTo>
                <a:lnTo>
                  <a:pt x="102433" y="221064"/>
                </a:lnTo>
                <a:lnTo>
                  <a:pt x="85105" y="184659"/>
                </a:lnTo>
                <a:lnTo>
                  <a:pt x="67917" y="148115"/>
                </a:lnTo>
                <a:lnTo>
                  <a:pt x="50840" y="111405"/>
                </a:lnTo>
                <a:lnTo>
                  <a:pt x="33847" y="74501"/>
                </a:lnTo>
                <a:lnTo>
                  <a:pt x="16909" y="37375"/>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7" name="object 7"/>
          <p:cNvSpPr/>
          <p:nvPr/>
        </p:nvSpPr>
        <p:spPr>
          <a:xfrm>
            <a:off x="100666" y="3201512"/>
            <a:ext cx="821690" cy="3326129"/>
          </a:xfrm>
          <a:custGeom>
            <a:avLst/>
            <a:gdLst/>
            <a:ahLst/>
            <a:cxnLst/>
            <a:rect l="l" t="t" r="r" b="b"/>
            <a:pathLst>
              <a:path w="821690" h="3326129">
                <a:moveTo>
                  <a:pt x="0" y="0"/>
                </a:moveTo>
                <a:lnTo>
                  <a:pt x="5639" y="54636"/>
                </a:lnTo>
                <a:lnTo>
                  <a:pt x="11488" y="109333"/>
                </a:lnTo>
                <a:lnTo>
                  <a:pt x="17547" y="164082"/>
                </a:lnTo>
                <a:lnTo>
                  <a:pt x="23814" y="218871"/>
                </a:lnTo>
                <a:lnTo>
                  <a:pt x="30291" y="273690"/>
                </a:lnTo>
                <a:lnTo>
                  <a:pt x="36977" y="328529"/>
                </a:lnTo>
                <a:lnTo>
                  <a:pt x="43871" y="383377"/>
                </a:lnTo>
                <a:lnTo>
                  <a:pt x="50975" y="438224"/>
                </a:lnTo>
                <a:lnTo>
                  <a:pt x="58287" y="493059"/>
                </a:lnTo>
                <a:lnTo>
                  <a:pt x="65808" y="547872"/>
                </a:lnTo>
                <a:lnTo>
                  <a:pt x="73538" y="602652"/>
                </a:lnTo>
                <a:lnTo>
                  <a:pt x="81477" y="657390"/>
                </a:lnTo>
                <a:lnTo>
                  <a:pt x="89623" y="712074"/>
                </a:lnTo>
                <a:lnTo>
                  <a:pt x="97979" y="766693"/>
                </a:lnTo>
                <a:lnTo>
                  <a:pt x="106542" y="821239"/>
                </a:lnTo>
                <a:lnTo>
                  <a:pt x="115388" y="876147"/>
                </a:lnTo>
                <a:lnTo>
                  <a:pt x="124294" y="930065"/>
                </a:lnTo>
                <a:lnTo>
                  <a:pt x="133482" y="984324"/>
                </a:lnTo>
                <a:lnTo>
                  <a:pt x="142878" y="1038467"/>
                </a:lnTo>
                <a:lnTo>
                  <a:pt x="152482" y="1092484"/>
                </a:lnTo>
                <a:lnTo>
                  <a:pt x="165207" y="1162975"/>
                </a:lnTo>
                <a:lnTo>
                  <a:pt x="178415" y="1233328"/>
                </a:lnTo>
                <a:lnTo>
                  <a:pt x="192101" y="1303541"/>
                </a:lnTo>
                <a:lnTo>
                  <a:pt x="206262" y="1373616"/>
                </a:lnTo>
                <a:lnTo>
                  <a:pt x="220895" y="1443551"/>
                </a:lnTo>
                <a:lnTo>
                  <a:pt x="235995" y="1513347"/>
                </a:lnTo>
                <a:lnTo>
                  <a:pt x="251561" y="1583004"/>
                </a:lnTo>
                <a:lnTo>
                  <a:pt x="267587" y="1652521"/>
                </a:lnTo>
                <a:lnTo>
                  <a:pt x="284071" y="1721900"/>
                </a:lnTo>
                <a:lnTo>
                  <a:pt x="301010" y="1791139"/>
                </a:lnTo>
                <a:lnTo>
                  <a:pt x="318399" y="1860239"/>
                </a:lnTo>
                <a:lnTo>
                  <a:pt x="336236" y="1929200"/>
                </a:lnTo>
                <a:lnTo>
                  <a:pt x="354517" y="1998021"/>
                </a:lnTo>
                <a:lnTo>
                  <a:pt x="373238" y="2066703"/>
                </a:lnTo>
                <a:lnTo>
                  <a:pt x="392396" y="2135246"/>
                </a:lnTo>
                <a:lnTo>
                  <a:pt x="411987" y="2203649"/>
                </a:lnTo>
                <a:lnTo>
                  <a:pt x="432009" y="2271913"/>
                </a:lnTo>
                <a:lnTo>
                  <a:pt x="452457" y="2340038"/>
                </a:lnTo>
                <a:lnTo>
                  <a:pt x="473329" y="2408023"/>
                </a:lnTo>
                <a:lnTo>
                  <a:pt x="494620" y="2475869"/>
                </a:lnTo>
                <a:lnTo>
                  <a:pt x="517086" y="2543515"/>
                </a:lnTo>
                <a:lnTo>
                  <a:pt x="540078" y="2610883"/>
                </a:lnTo>
                <a:lnTo>
                  <a:pt x="563568" y="2677976"/>
                </a:lnTo>
                <a:lnTo>
                  <a:pt x="587530" y="2744791"/>
                </a:lnTo>
                <a:lnTo>
                  <a:pt x="611936" y="2811330"/>
                </a:lnTo>
                <a:lnTo>
                  <a:pt x="636758" y="2877592"/>
                </a:lnTo>
                <a:lnTo>
                  <a:pt x="661968" y="2943578"/>
                </a:lnTo>
                <a:lnTo>
                  <a:pt x="687539" y="3009287"/>
                </a:lnTo>
                <a:lnTo>
                  <a:pt x="713444" y="3074720"/>
                </a:lnTo>
                <a:lnTo>
                  <a:pt x="739654" y="3139876"/>
                </a:lnTo>
                <a:lnTo>
                  <a:pt x="755002" y="3175182"/>
                </a:lnTo>
                <a:lnTo>
                  <a:pt x="795937" y="3267376"/>
                </a:lnTo>
                <a:lnTo>
                  <a:pt x="806170" y="3290538"/>
                </a:lnTo>
                <a:lnTo>
                  <a:pt x="811329" y="3302305"/>
                </a:lnTo>
                <a:lnTo>
                  <a:pt x="816430" y="3314014"/>
                </a:lnTo>
                <a:lnTo>
                  <a:pt x="821519" y="3325783"/>
                </a:lnTo>
                <a:lnTo>
                  <a:pt x="817148" y="3313951"/>
                </a:lnTo>
                <a:lnTo>
                  <a:pt x="813413" y="3302206"/>
                </a:lnTo>
                <a:lnTo>
                  <a:pt x="810179" y="3290367"/>
                </a:lnTo>
                <a:lnTo>
                  <a:pt x="807231" y="3277912"/>
                </a:lnTo>
                <a:lnTo>
                  <a:pt x="804441" y="3264650"/>
                </a:lnTo>
                <a:lnTo>
                  <a:pt x="800620" y="3252304"/>
                </a:lnTo>
                <a:lnTo>
                  <a:pt x="789677" y="3215292"/>
                </a:lnTo>
                <a:lnTo>
                  <a:pt x="779512" y="3178316"/>
                </a:lnTo>
                <a:lnTo>
                  <a:pt x="770122" y="3141367"/>
                </a:lnTo>
                <a:lnTo>
                  <a:pt x="758810" y="3092130"/>
                </a:lnTo>
                <a:lnTo>
                  <a:pt x="748899" y="3043038"/>
                </a:lnTo>
                <a:lnTo>
                  <a:pt x="737180" y="3013989"/>
                </a:lnTo>
                <a:lnTo>
                  <a:pt x="714143" y="2955890"/>
                </a:lnTo>
                <a:lnTo>
                  <a:pt x="691618" y="2897792"/>
                </a:lnTo>
                <a:lnTo>
                  <a:pt x="669578" y="2839692"/>
                </a:lnTo>
                <a:lnTo>
                  <a:pt x="647995" y="2781593"/>
                </a:lnTo>
                <a:lnTo>
                  <a:pt x="626842" y="2723494"/>
                </a:lnTo>
                <a:lnTo>
                  <a:pt x="606090" y="2665393"/>
                </a:lnTo>
                <a:lnTo>
                  <a:pt x="585713" y="2607293"/>
                </a:lnTo>
                <a:lnTo>
                  <a:pt x="565682" y="2549192"/>
                </a:lnTo>
                <a:lnTo>
                  <a:pt x="545970" y="2491090"/>
                </a:lnTo>
                <a:lnTo>
                  <a:pt x="514276" y="2394844"/>
                </a:lnTo>
                <a:lnTo>
                  <a:pt x="492809" y="2327448"/>
                </a:lnTo>
                <a:lnTo>
                  <a:pt x="471820" y="2259858"/>
                </a:lnTo>
                <a:lnTo>
                  <a:pt x="451306" y="2192082"/>
                </a:lnTo>
                <a:lnTo>
                  <a:pt x="431264" y="2124125"/>
                </a:lnTo>
                <a:lnTo>
                  <a:pt x="411689" y="2055995"/>
                </a:lnTo>
                <a:lnTo>
                  <a:pt x="392580" y="1987700"/>
                </a:lnTo>
                <a:lnTo>
                  <a:pt x="373931" y="1919245"/>
                </a:lnTo>
                <a:lnTo>
                  <a:pt x="355740" y="1850638"/>
                </a:lnTo>
                <a:lnTo>
                  <a:pt x="338004" y="1781886"/>
                </a:lnTo>
                <a:lnTo>
                  <a:pt x="320718" y="1712995"/>
                </a:lnTo>
                <a:lnTo>
                  <a:pt x="303879" y="1643974"/>
                </a:lnTo>
                <a:lnTo>
                  <a:pt x="287484" y="1574828"/>
                </a:lnTo>
                <a:lnTo>
                  <a:pt x="271529" y="1505565"/>
                </a:lnTo>
                <a:lnTo>
                  <a:pt x="256012" y="1436191"/>
                </a:lnTo>
                <a:lnTo>
                  <a:pt x="240927" y="1366714"/>
                </a:lnTo>
                <a:lnTo>
                  <a:pt x="226273" y="1297141"/>
                </a:lnTo>
                <a:lnTo>
                  <a:pt x="212045" y="1227478"/>
                </a:lnTo>
                <a:lnTo>
                  <a:pt x="198240" y="1157732"/>
                </a:lnTo>
                <a:lnTo>
                  <a:pt x="184854" y="1087912"/>
                </a:lnTo>
                <a:lnTo>
                  <a:pt x="177294" y="1045682"/>
                </a:lnTo>
                <a:lnTo>
                  <a:pt x="169868" y="1003387"/>
                </a:lnTo>
                <a:lnTo>
                  <a:pt x="162575" y="961031"/>
                </a:lnTo>
                <a:lnTo>
                  <a:pt x="155410" y="918616"/>
                </a:lnTo>
                <a:lnTo>
                  <a:pt x="148297" y="875699"/>
                </a:lnTo>
                <a:lnTo>
                  <a:pt x="141452" y="833626"/>
                </a:lnTo>
                <a:lnTo>
                  <a:pt x="134651" y="791057"/>
                </a:lnTo>
                <a:lnTo>
                  <a:pt x="127965" y="748444"/>
                </a:lnTo>
                <a:lnTo>
                  <a:pt x="121390" y="705789"/>
                </a:lnTo>
                <a:lnTo>
                  <a:pt x="114923" y="663097"/>
                </a:lnTo>
                <a:lnTo>
                  <a:pt x="108560" y="620370"/>
                </a:lnTo>
                <a:lnTo>
                  <a:pt x="102298" y="577612"/>
                </a:lnTo>
                <a:lnTo>
                  <a:pt x="96132" y="534827"/>
                </a:lnTo>
                <a:lnTo>
                  <a:pt x="90061" y="492018"/>
                </a:lnTo>
                <a:lnTo>
                  <a:pt x="84079" y="449189"/>
                </a:lnTo>
                <a:lnTo>
                  <a:pt x="78184" y="406342"/>
                </a:lnTo>
                <a:lnTo>
                  <a:pt x="72373" y="363482"/>
                </a:lnTo>
                <a:lnTo>
                  <a:pt x="66641" y="320611"/>
                </a:lnTo>
                <a:lnTo>
                  <a:pt x="60986" y="277734"/>
                </a:lnTo>
                <a:lnTo>
                  <a:pt x="55403" y="234853"/>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8" name="object 8"/>
          <p:cNvSpPr/>
          <p:nvPr/>
        </p:nvSpPr>
        <p:spPr>
          <a:xfrm>
            <a:off x="22205" y="228600"/>
            <a:ext cx="106045" cy="2927350"/>
          </a:xfrm>
          <a:custGeom>
            <a:avLst/>
            <a:gdLst/>
            <a:ahLst/>
            <a:cxnLst/>
            <a:rect l="l" t="t" r="r" b="b"/>
            <a:pathLst>
              <a:path w="106045" h="2927350">
                <a:moveTo>
                  <a:pt x="67644" y="0"/>
                </a:moveTo>
                <a:lnTo>
                  <a:pt x="53331" y="0"/>
                </a:lnTo>
                <a:lnTo>
                  <a:pt x="48417" y="62202"/>
                </a:lnTo>
                <a:lnTo>
                  <a:pt x="43796" y="124341"/>
                </a:lnTo>
                <a:lnTo>
                  <a:pt x="39459" y="186423"/>
                </a:lnTo>
                <a:lnTo>
                  <a:pt x="35397" y="248455"/>
                </a:lnTo>
                <a:lnTo>
                  <a:pt x="31601" y="310445"/>
                </a:lnTo>
                <a:lnTo>
                  <a:pt x="28060" y="372399"/>
                </a:lnTo>
                <a:lnTo>
                  <a:pt x="24767" y="434325"/>
                </a:lnTo>
                <a:lnTo>
                  <a:pt x="21714" y="496228"/>
                </a:lnTo>
                <a:lnTo>
                  <a:pt x="18891" y="558117"/>
                </a:lnTo>
                <a:lnTo>
                  <a:pt x="16290" y="619998"/>
                </a:lnTo>
                <a:lnTo>
                  <a:pt x="13904" y="681877"/>
                </a:lnTo>
                <a:lnTo>
                  <a:pt x="11725" y="743763"/>
                </a:lnTo>
                <a:lnTo>
                  <a:pt x="9746" y="805662"/>
                </a:lnTo>
                <a:lnTo>
                  <a:pt x="7958" y="867581"/>
                </a:lnTo>
                <a:lnTo>
                  <a:pt x="6354" y="929526"/>
                </a:lnTo>
                <a:lnTo>
                  <a:pt x="4928" y="991506"/>
                </a:lnTo>
                <a:lnTo>
                  <a:pt x="3672" y="1053526"/>
                </a:lnTo>
                <a:lnTo>
                  <a:pt x="2579" y="1115594"/>
                </a:lnTo>
                <a:lnTo>
                  <a:pt x="1641" y="1177716"/>
                </a:lnTo>
                <a:lnTo>
                  <a:pt x="854" y="1239901"/>
                </a:lnTo>
                <a:lnTo>
                  <a:pt x="282" y="1311076"/>
                </a:lnTo>
                <a:lnTo>
                  <a:pt x="0" y="1382186"/>
                </a:lnTo>
                <a:lnTo>
                  <a:pt x="11" y="1453249"/>
                </a:lnTo>
                <a:lnTo>
                  <a:pt x="319" y="1524261"/>
                </a:lnTo>
                <a:lnTo>
                  <a:pt x="928" y="1595231"/>
                </a:lnTo>
                <a:lnTo>
                  <a:pt x="1841" y="1666166"/>
                </a:lnTo>
                <a:lnTo>
                  <a:pt x="3062" y="1737075"/>
                </a:lnTo>
                <a:lnTo>
                  <a:pt x="4594" y="1807962"/>
                </a:lnTo>
                <a:lnTo>
                  <a:pt x="6440" y="1878836"/>
                </a:lnTo>
                <a:lnTo>
                  <a:pt x="8606" y="1949703"/>
                </a:lnTo>
                <a:lnTo>
                  <a:pt x="11093" y="2020571"/>
                </a:lnTo>
                <a:lnTo>
                  <a:pt x="13906" y="2091445"/>
                </a:lnTo>
                <a:lnTo>
                  <a:pt x="17048" y="2162332"/>
                </a:lnTo>
                <a:lnTo>
                  <a:pt x="20523" y="2233241"/>
                </a:lnTo>
                <a:lnTo>
                  <a:pt x="24335" y="2304176"/>
                </a:lnTo>
                <a:lnTo>
                  <a:pt x="28486" y="2375146"/>
                </a:lnTo>
                <a:lnTo>
                  <a:pt x="32980" y="2446158"/>
                </a:lnTo>
                <a:lnTo>
                  <a:pt x="37822" y="2517217"/>
                </a:lnTo>
                <a:lnTo>
                  <a:pt x="43015" y="2588331"/>
                </a:lnTo>
                <a:lnTo>
                  <a:pt x="48561" y="2659507"/>
                </a:lnTo>
                <a:lnTo>
                  <a:pt x="51141" y="2672147"/>
                </a:lnTo>
                <a:lnTo>
                  <a:pt x="52568" y="2684810"/>
                </a:lnTo>
                <a:lnTo>
                  <a:pt x="53183" y="2697476"/>
                </a:lnTo>
                <a:lnTo>
                  <a:pt x="53328" y="2710127"/>
                </a:lnTo>
                <a:lnTo>
                  <a:pt x="55996" y="2722740"/>
                </a:lnTo>
                <a:lnTo>
                  <a:pt x="64509" y="2760068"/>
                </a:lnTo>
                <a:lnTo>
                  <a:pt x="82652" y="2833576"/>
                </a:lnTo>
                <a:lnTo>
                  <a:pt x="85670" y="2845826"/>
                </a:lnTo>
                <a:lnTo>
                  <a:pt x="97250" y="2895286"/>
                </a:lnTo>
                <a:lnTo>
                  <a:pt x="101039" y="2917698"/>
                </a:lnTo>
                <a:lnTo>
                  <a:pt x="101039" y="2922270"/>
                </a:lnTo>
                <a:lnTo>
                  <a:pt x="105810" y="2926841"/>
                </a:lnTo>
                <a:lnTo>
                  <a:pt x="95792" y="2831353"/>
                </a:lnTo>
                <a:lnTo>
                  <a:pt x="81479" y="2696140"/>
                </a:lnTo>
                <a:lnTo>
                  <a:pt x="77186" y="2654935"/>
                </a:lnTo>
                <a:lnTo>
                  <a:pt x="71604" y="2584411"/>
                </a:lnTo>
                <a:lnTo>
                  <a:pt x="66308" y="2513884"/>
                </a:lnTo>
                <a:lnTo>
                  <a:pt x="61299" y="2443350"/>
                </a:lnTo>
                <a:lnTo>
                  <a:pt x="56576" y="2372806"/>
                </a:lnTo>
                <a:lnTo>
                  <a:pt x="52139" y="2302248"/>
                </a:lnTo>
                <a:lnTo>
                  <a:pt x="47989" y="2231672"/>
                </a:lnTo>
                <a:lnTo>
                  <a:pt x="44124" y="2161077"/>
                </a:lnTo>
                <a:lnTo>
                  <a:pt x="40546" y="2090457"/>
                </a:lnTo>
                <a:lnTo>
                  <a:pt x="37254" y="2019810"/>
                </a:lnTo>
                <a:lnTo>
                  <a:pt x="34249" y="1949132"/>
                </a:lnTo>
                <a:lnTo>
                  <a:pt x="31530" y="1878420"/>
                </a:lnTo>
                <a:lnTo>
                  <a:pt x="29096" y="1807670"/>
                </a:lnTo>
                <a:lnTo>
                  <a:pt x="26950" y="1736879"/>
                </a:lnTo>
                <a:lnTo>
                  <a:pt x="25089" y="1666043"/>
                </a:lnTo>
                <a:lnTo>
                  <a:pt x="23515" y="1595159"/>
                </a:lnTo>
                <a:lnTo>
                  <a:pt x="22227" y="1524224"/>
                </a:lnTo>
                <a:lnTo>
                  <a:pt x="21225" y="1453234"/>
                </a:lnTo>
                <a:lnTo>
                  <a:pt x="20509" y="1382186"/>
                </a:lnTo>
                <a:lnTo>
                  <a:pt x="20080" y="1311076"/>
                </a:lnTo>
                <a:lnTo>
                  <a:pt x="19937" y="1239901"/>
                </a:lnTo>
                <a:lnTo>
                  <a:pt x="20725" y="1177683"/>
                </a:lnTo>
                <a:lnTo>
                  <a:pt x="21661" y="1115467"/>
                </a:lnTo>
                <a:lnTo>
                  <a:pt x="22749" y="1053256"/>
                </a:lnTo>
                <a:lnTo>
                  <a:pt x="23992" y="991055"/>
                </a:lnTo>
                <a:lnTo>
                  <a:pt x="25395" y="928866"/>
                </a:lnTo>
                <a:lnTo>
                  <a:pt x="26960" y="866693"/>
                </a:lnTo>
                <a:lnTo>
                  <a:pt x="28691" y="804540"/>
                </a:lnTo>
                <a:lnTo>
                  <a:pt x="30592" y="742410"/>
                </a:lnTo>
                <a:lnTo>
                  <a:pt x="32665" y="680307"/>
                </a:lnTo>
                <a:lnTo>
                  <a:pt x="34914" y="618236"/>
                </a:lnTo>
                <a:lnTo>
                  <a:pt x="37341" y="556198"/>
                </a:lnTo>
                <a:lnTo>
                  <a:pt x="39950" y="494198"/>
                </a:lnTo>
                <a:lnTo>
                  <a:pt x="42744" y="432240"/>
                </a:lnTo>
                <a:lnTo>
                  <a:pt x="45723" y="370327"/>
                </a:lnTo>
                <a:lnTo>
                  <a:pt x="48892" y="308463"/>
                </a:lnTo>
                <a:lnTo>
                  <a:pt x="52252" y="246651"/>
                </a:lnTo>
                <a:lnTo>
                  <a:pt x="55806" y="184895"/>
                </a:lnTo>
                <a:lnTo>
                  <a:pt x="59554" y="123199"/>
                </a:lnTo>
                <a:lnTo>
                  <a:pt x="63500" y="61566"/>
                </a:lnTo>
                <a:lnTo>
                  <a:pt x="67644"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9" name="object 9"/>
          <p:cNvSpPr/>
          <p:nvPr/>
        </p:nvSpPr>
        <p:spPr>
          <a:xfrm>
            <a:off x="82296" y="2945129"/>
            <a:ext cx="70485" cy="481965"/>
          </a:xfrm>
          <a:custGeom>
            <a:avLst/>
            <a:gdLst/>
            <a:ahLst/>
            <a:cxnLst/>
            <a:rect l="l" t="t" r="r" b="b"/>
            <a:pathLst>
              <a:path w="70485" h="481964">
                <a:moveTo>
                  <a:pt x="0" y="0"/>
                </a:moveTo>
                <a:lnTo>
                  <a:pt x="3611" y="39163"/>
                </a:lnTo>
                <a:lnTo>
                  <a:pt x="7824" y="90759"/>
                </a:lnTo>
                <a:lnTo>
                  <a:pt x="13691" y="167685"/>
                </a:lnTo>
                <a:lnTo>
                  <a:pt x="15733" y="193417"/>
                </a:lnTo>
                <a:lnTo>
                  <a:pt x="19053" y="232280"/>
                </a:lnTo>
                <a:lnTo>
                  <a:pt x="70484" y="481738"/>
                </a:lnTo>
                <a:lnTo>
                  <a:pt x="68624" y="457208"/>
                </a:lnTo>
                <a:lnTo>
                  <a:pt x="64490" y="405646"/>
                </a:lnTo>
                <a:lnTo>
                  <a:pt x="58708" y="337823"/>
                </a:lnTo>
                <a:lnTo>
                  <a:pt x="55007" y="296099"/>
                </a:lnTo>
                <a:lnTo>
                  <a:pt x="49913" y="240158"/>
                </a:lnTo>
                <a:lnTo>
                  <a:pt x="43031" y="207645"/>
                </a:lnTo>
                <a:lnTo>
                  <a:pt x="43031" y="198500"/>
                </a:lnTo>
                <a:lnTo>
                  <a:pt x="35369" y="159955"/>
                </a:lnTo>
                <a:lnTo>
                  <a:pt x="27139" y="122233"/>
                </a:lnTo>
                <a:lnTo>
                  <a:pt x="13087" y="60658"/>
                </a:lnTo>
                <a:lnTo>
                  <a:pt x="10340" y="48472"/>
                </a:lnTo>
                <a:lnTo>
                  <a:pt x="7643" y="36312"/>
                </a:lnTo>
                <a:lnTo>
                  <a:pt x="5010" y="24170"/>
                </a:lnTo>
                <a:lnTo>
                  <a:pt x="2452" y="12041"/>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10" name="object 10"/>
          <p:cNvSpPr/>
          <p:nvPr/>
        </p:nvSpPr>
        <p:spPr>
          <a:xfrm>
            <a:off x="768095" y="5478653"/>
            <a:ext cx="191135" cy="1022350"/>
          </a:xfrm>
          <a:custGeom>
            <a:avLst/>
            <a:gdLst/>
            <a:ahLst/>
            <a:cxnLst/>
            <a:rect l="l" t="t" r="r" b="b"/>
            <a:pathLst>
              <a:path w="191134" h="1022350">
                <a:moveTo>
                  <a:pt x="0" y="0"/>
                </a:moveTo>
                <a:lnTo>
                  <a:pt x="276" y="42905"/>
                </a:lnTo>
                <a:lnTo>
                  <a:pt x="1087" y="85812"/>
                </a:lnTo>
                <a:lnTo>
                  <a:pt x="2403" y="128722"/>
                </a:lnTo>
                <a:lnTo>
                  <a:pt x="4198" y="171632"/>
                </a:lnTo>
                <a:lnTo>
                  <a:pt x="6442" y="214544"/>
                </a:lnTo>
                <a:lnTo>
                  <a:pt x="9107" y="257456"/>
                </a:lnTo>
                <a:lnTo>
                  <a:pt x="12165" y="300369"/>
                </a:lnTo>
                <a:lnTo>
                  <a:pt x="15589" y="343282"/>
                </a:lnTo>
                <a:lnTo>
                  <a:pt x="19349" y="386195"/>
                </a:lnTo>
                <a:lnTo>
                  <a:pt x="23418" y="429107"/>
                </a:lnTo>
                <a:lnTo>
                  <a:pt x="30147" y="479875"/>
                </a:lnTo>
                <a:lnTo>
                  <a:pt x="37325" y="529772"/>
                </a:lnTo>
                <a:lnTo>
                  <a:pt x="45228" y="580572"/>
                </a:lnTo>
                <a:lnTo>
                  <a:pt x="53763" y="631434"/>
                </a:lnTo>
                <a:lnTo>
                  <a:pt x="62930" y="682171"/>
                </a:lnTo>
                <a:lnTo>
                  <a:pt x="72731" y="732597"/>
                </a:lnTo>
                <a:lnTo>
                  <a:pt x="83871" y="777762"/>
                </a:lnTo>
                <a:lnTo>
                  <a:pt x="98428" y="813200"/>
                </a:lnTo>
                <a:lnTo>
                  <a:pt x="103340" y="825013"/>
                </a:lnTo>
                <a:lnTo>
                  <a:pt x="108011" y="836825"/>
                </a:lnTo>
                <a:lnTo>
                  <a:pt x="112282" y="848638"/>
                </a:lnTo>
                <a:lnTo>
                  <a:pt x="117794" y="860495"/>
                </a:lnTo>
                <a:lnTo>
                  <a:pt x="123197" y="872238"/>
                </a:lnTo>
                <a:lnTo>
                  <a:pt x="128508" y="883884"/>
                </a:lnTo>
                <a:lnTo>
                  <a:pt x="133743" y="895450"/>
                </a:lnTo>
                <a:lnTo>
                  <a:pt x="164464" y="964074"/>
                </a:lnTo>
                <a:lnTo>
                  <a:pt x="169621" y="975537"/>
                </a:lnTo>
                <a:lnTo>
                  <a:pt x="174832" y="987050"/>
                </a:lnTo>
                <a:lnTo>
                  <a:pt x="180113" y="998631"/>
                </a:lnTo>
                <a:lnTo>
                  <a:pt x="185479" y="1010295"/>
                </a:lnTo>
                <a:lnTo>
                  <a:pt x="190949" y="1022060"/>
                </a:lnTo>
                <a:lnTo>
                  <a:pt x="187714" y="1011086"/>
                </a:lnTo>
                <a:lnTo>
                  <a:pt x="184121" y="998396"/>
                </a:lnTo>
                <a:lnTo>
                  <a:pt x="180310" y="985470"/>
                </a:lnTo>
                <a:lnTo>
                  <a:pt x="171686" y="956749"/>
                </a:lnTo>
                <a:lnTo>
                  <a:pt x="163373" y="928131"/>
                </a:lnTo>
                <a:lnTo>
                  <a:pt x="147658" y="871183"/>
                </a:lnTo>
                <a:lnTo>
                  <a:pt x="133123" y="814584"/>
                </a:lnTo>
                <a:lnTo>
                  <a:pt x="119726" y="758291"/>
                </a:lnTo>
                <a:lnTo>
                  <a:pt x="107425" y="702259"/>
                </a:lnTo>
                <a:lnTo>
                  <a:pt x="96178" y="646445"/>
                </a:lnTo>
                <a:lnTo>
                  <a:pt x="85943" y="590805"/>
                </a:lnTo>
                <a:lnTo>
                  <a:pt x="76676" y="535297"/>
                </a:lnTo>
                <a:lnTo>
                  <a:pt x="68247" y="479222"/>
                </a:lnTo>
                <a:lnTo>
                  <a:pt x="60883" y="424497"/>
                </a:lnTo>
                <a:lnTo>
                  <a:pt x="53934" y="342231"/>
                </a:lnTo>
                <a:lnTo>
                  <a:pt x="48668" y="277372"/>
                </a:lnTo>
                <a:lnTo>
                  <a:pt x="45037" y="229138"/>
                </a:lnTo>
                <a:lnTo>
                  <a:pt x="41784" y="181152"/>
                </a:lnTo>
                <a:lnTo>
                  <a:pt x="39006" y="133321"/>
                </a:lnTo>
                <a:lnTo>
                  <a:pt x="37465" y="101473"/>
                </a:lnTo>
                <a:lnTo>
                  <a:pt x="37465" y="96901"/>
                </a:lnTo>
                <a:lnTo>
                  <a:pt x="32778" y="92202"/>
                </a:lnTo>
                <a:lnTo>
                  <a:pt x="32778" y="83058"/>
                </a:lnTo>
                <a:lnTo>
                  <a:pt x="28527" y="71244"/>
                </a:lnTo>
                <a:lnTo>
                  <a:pt x="23868" y="59431"/>
                </a:lnTo>
                <a:lnTo>
                  <a:pt x="18964" y="47618"/>
                </a:lnTo>
                <a:lnTo>
                  <a:pt x="13976" y="35804"/>
                </a:lnTo>
                <a:lnTo>
                  <a:pt x="9066" y="23991"/>
                </a:lnTo>
                <a:lnTo>
                  <a:pt x="4394" y="12178"/>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11" name="object 11"/>
          <p:cNvSpPr/>
          <p:nvPr/>
        </p:nvSpPr>
        <p:spPr>
          <a:xfrm>
            <a:off x="777240" y="1399413"/>
            <a:ext cx="2075814" cy="4048125"/>
          </a:xfrm>
          <a:custGeom>
            <a:avLst/>
            <a:gdLst/>
            <a:ahLst/>
            <a:cxnLst/>
            <a:rect l="l" t="t" r="r" b="b"/>
            <a:pathLst>
              <a:path w="2075814" h="4048125">
                <a:moveTo>
                  <a:pt x="2075688" y="0"/>
                </a:moveTo>
                <a:lnTo>
                  <a:pt x="2043055" y="29055"/>
                </a:lnTo>
                <a:lnTo>
                  <a:pt x="2000989" y="67979"/>
                </a:lnTo>
                <a:lnTo>
                  <a:pt x="1949811" y="117226"/>
                </a:lnTo>
                <a:lnTo>
                  <a:pt x="1919364" y="147250"/>
                </a:lnTo>
                <a:lnTo>
                  <a:pt x="1848780" y="217904"/>
                </a:lnTo>
                <a:lnTo>
                  <a:pt x="1810018" y="257787"/>
                </a:lnTo>
                <a:lnTo>
                  <a:pt x="1771269" y="298767"/>
                </a:lnTo>
                <a:lnTo>
                  <a:pt x="1732519" y="340845"/>
                </a:lnTo>
                <a:lnTo>
                  <a:pt x="1693757" y="384020"/>
                </a:lnTo>
                <a:lnTo>
                  <a:pt x="1674367" y="406019"/>
                </a:lnTo>
                <a:lnTo>
                  <a:pt x="1635765" y="447719"/>
                </a:lnTo>
                <a:lnTo>
                  <a:pt x="1597472" y="489688"/>
                </a:lnTo>
                <a:lnTo>
                  <a:pt x="1559513" y="531927"/>
                </a:lnTo>
                <a:lnTo>
                  <a:pt x="1521917" y="574437"/>
                </a:lnTo>
                <a:lnTo>
                  <a:pt x="1484709" y="617220"/>
                </a:lnTo>
                <a:lnTo>
                  <a:pt x="1447916" y="660277"/>
                </a:lnTo>
                <a:lnTo>
                  <a:pt x="1411566" y="703609"/>
                </a:lnTo>
                <a:lnTo>
                  <a:pt x="1375684" y="747220"/>
                </a:lnTo>
                <a:lnTo>
                  <a:pt x="1340297" y="791109"/>
                </a:lnTo>
                <a:lnTo>
                  <a:pt x="1270274" y="880379"/>
                </a:lnTo>
                <a:lnTo>
                  <a:pt x="1235403" y="925691"/>
                </a:lnTo>
                <a:lnTo>
                  <a:pt x="1200831" y="971217"/>
                </a:lnTo>
                <a:lnTo>
                  <a:pt x="1166569" y="1016961"/>
                </a:lnTo>
                <a:lnTo>
                  <a:pt x="1132625" y="1062926"/>
                </a:lnTo>
                <a:lnTo>
                  <a:pt x="1099011" y="1109116"/>
                </a:lnTo>
                <a:lnTo>
                  <a:pt x="1065737" y="1155535"/>
                </a:lnTo>
                <a:lnTo>
                  <a:pt x="1032813" y="1202185"/>
                </a:lnTo>
                <a:lnTo>
                  <a:pt x="1000250" y="1249070"/>
                </a:lnTo>
                <a:lnTo>
                  <a:pt x="968057" y="1296193"/>
                </a:lnTo>
                <a:lnTo>
                  <a:pt x="936245" y="1343559"/>
                </a:lnTo>
                <a:lnTo>
                  <a:pt x="904825" y="1391170"/>
                </a:lnTo>
                <a:lnTo>
                  <a:pt x="873806" y="1439029"/>
                </a:lnTo>
                <a:lnTo>
                  <a:pt x="843199" y="1487141"/>
                </a:lnTo>
                <a:lnTo>
                  <a:pt x="813014" y="1535509"/>
                </a:lnTo>
                <a:lnTo>
                  <a:pt x="783261" y="1584136"/>
                </a:lnTo>
                <a:lnTo>
                  <a:pt x="753952" y="1633025"/>
                </a:lnTo>
                <a:lnTo>
                  <a:pt x="725095" y="1682180"/>
                </a:lnTo>
                <a:lnTo>
                  <a:pt x="696701" y="1731604"/>
                </a:lnTo>
                <a:lnTo>
                  <a:pt x="668782" y="1781302"/>
                </a:lnTo>
                <a:lnTo>
                  <a:pt x="640665" y="1830621"/>
                </a:lnTo>
                <a:lnTo>
                  <a:pt x="613038" y="1880276"/>
                </a:lnTo>
                <a:lnTo>
                  <a:pt x="585909" y="1930254"/>
                </a:lnTo>
                <a:lnTo>
                  <a:pt x="559285" y="1980547"/>
                </a:lnTo>
                <a:lnTo>
                  <a:pt x="533171" y="2031144"/>
                </a:lnTo>
                <a:lnTo>
                  <a:pt x="507577" y="2082035"/>
                </a:lnTo>
                <a:lnTo>
                  <a:pt x="482507" y="2133210"/>
                </a:lnTo>
                <a:lnTo>
                  <a:pt x="457969" y="2184658"/>
                </a:lnTo>
                <a:lnTo>
                  <a:pt x="433971" y="2236369"/>
                </a:lnTo>
                <a:lnTo>
                  <a:pt x="410519" y="2288333"/>
                </a:lnTo>
                <a:lnTo>
                  <a:pt x="387620" y="2340540"/>
                </a:lnTo>
                <a:lnTo>
                  <a:pt x="365281" y="2392980"/>
                </a:lnTo>
                <a:lnTo>
                  <a:pt x="343509" y="2445643"/>
                </a:lnTo>
                <a:lnTo>
                  <a:pt x="322311" y="2498517"/>
                </a:lnTo>
                <a:lnTo>
                  <a:pt x="301695" y="2551594"/>
                </a:lnTo>
                <a:lnTo>
                  <a:pt x="281666" y="2604863"/>
                </a:lnTo>
                <a:lnTo>
                  <a:pt x="262232" y="2658313"/>
                </a:lnTo>
                <a:lnTo>
                  <a:pt x="243399" y="2711936"/>
                </a:lnTo>
                <a:lnTo>
                  <a:pt x="225176" y="2765719"/>
                </a:lnTo>
                <a:lnTo>
                  <a:pt x="207568" y="2819654"/>
                </a:lnTo>
                <a:lnTo>
                  <a:pt x="189927" y="2874397"/>
                </a:lnTo>
                <a:lnTo>
                  <a:pt x="172988" y="2929282"/>
                </a:lnTo>
                <a:lnTo>
                  <a:pt x="156762" y="2984308"/>
                </a:lnTo>
                <a:lnTo>
                  <a:pt x="141258" y="3039473"/>
                </a:lnTo>
                <a:lnTo>
                  <a:pt x="126489" y="3094779"/>
                </a:lnTo>
                <a:lnTo>
                  <a:pt x="112462" y="3150225"/>
                </a:lnTo>
                <a:lnTo>
                  <a:pt x="99190" y="3205811"/>
                </a:lnTo>
                <a:lnTo>
                  <a:pt x="86683" y="3261536"/>
                </a:lnTo>
                <a:lnTo>
                  <a:pt x="74950" y="3317401"/>
                </a:lnTo>
                <a:lnTo>
                  <a:pt x="64003" y="3373405"/>
                </a:lnTo>
                <a:lnTo>
                  <a:pt x="53851" y="3429548"/>
                </a:lnTo>
                <a:lnTo>
                  <a:pt x="44505" y="3485830"/>
                </a:lnTo>
                <a:lnTo>
                  <a:pt x="35976" y="3542251"/>
                </a:lnTo>
                <a:lnTo>
                  <a:pt x="28273" y="3598810"/>
                </a:lnTo>
                <a:lnTo>
                  <a:pt x="21408" y="3655508"/>
                </a:lnTo>
                <a:lnTo>
                  <a:pt x="15389" y="3712344"/>
                </a:lnTo>
                <a:lnTo>
                  <a:pt x="10229" y="3769317"/>
                </a:lnTo>
                <a:lnTo>
                  <a:pt x="5937" y="3826428"/>
                </a:lnTo>
                <a:lnTo>
                  <a:pt x="2495" y="3884331"/>
                </a:lnTo>
                <a:lnTo>
                  <a:pt x="0" y="3941064"/>
                </a:lnTo>
                <a:lnTo>
                  <a:pt x="0" y="3964051"/>
                </a:lnTo>
                <a:lnTo>
                  <a:pt x="3769" y="3975568"/>
                </a:lnTo>
                <a:lnTo>
                  <a:pt x="7608" y="3987464"/>
                </a:lnTo>
                <a:lnTo>
                  <a:pt x="20237" y="4024013"/>
                </a:lnTo>
                <a:lnTo>
                  <a:pt x="30272" y="4047682"/>
                </a:lnTo>
                <a:lnTo>
                  <a:pt x="30908" y="4035784"/>
                </a:lnTo>
                <a:lnTo>
                  <a:pt x="32127" y="3987464"/>
                </a:lnTo>
                <a:lnTo>
                  <a:pt x="32283" y="3941064"/>
                </a:lnTo>
                <a:lnTo>
                  <a:pt x="34845" y="3883677"/>
                </a:lnTo>
                <a:lnTo>
                  <a:pt x="38211" y="3827675"/>
                </a:lnTo>
                <a:lnTo>
                  <a:pt x="42482" y="3771104"/>
                </a:lnTo>
                <a:lnTo>
                  <a:pt x="47599" y="3714624"/>
                </a:lnTo>
                <a:lnTo>
                  <a:pt x="53547" y="3658240"/>
                </a:lnTo>
                <a:lnTo>
                  <a:pt x="60308" y="3601962"/>
                </a:lnTo>
                <a:lnTo>
                  <a:pt x="67864" y="3545794"/>
                </a:lnTo>
                <a:lnTo>
                  <a:pt x="76198" y="3489744"/>
                </a:lnTo>
                <a:lnTo>
                  <a:pt x="85294" y="3433819"/>
                </a:lnTo>
                <a:lnTo>
                  <a:pt x="95134" y="3378025"/>
                </a:lnTo>
                <a:lnTo>
                  <a:pt x="105700" y="3322369"/>
                </a:lnTo>
                <a:lnTo>
                  <a:pt x="116975" y="3266858"/>
                </a:lnTo>
                <a:lnTo>
                  <a:pt x="128942" y="3211499"/>
                </a:lnTo>
                <a:lnTo>
                  <a:pt x="141583" y="3156298"/>
                </a:lnTo>
                <a:lnTo>
                  <a:pt x="154882" y="3101262"/>
                </a:lnTo>
                <a:lnTo>
                  <a:pt x="168821" y="3046398"/>
                </a:lnTo>
                <a:lnTo>
                  <a:pt x="183383" y="2991713"/>
                </a:lnTo>
                <a:lnTo>
                  <a:pt x="198550" y="2937213"/>
                </a:lnTo>
                <a:lnTo>
                  <a:pt x="214305" y="2882906"/>
                </a:lnTo>
                <a:lnTo>
                  <a:pt x="230631" y="2828798"/>
                </a:lnTo>
                <a:lnTo>
                  <a:pt x="248239" y="2774914"/>
                </a:lnTo>
                <a:lnTo>
                  <a:pt x="266458" y="2721237"/>
                </a:lnTo>
                <a:lnTo>
                  <a:pt x="285280" y="2667769"/>
                </a:lnTo>
                <a:lnTo>
                  <a:pt x="304694" y="2614508"/>
                </a:lnTo>
                <a:lnTo>
                  <a:pt x="324689" y="2561455"/>
                </a:lnTo>
                <a:lnTo>
                  <a:pt x="345255" y="2508609"/>
                </a:lnTo>
                <a:lnTo>
                  <a:pt x="366382" y="2455971"/>
                </a:lnTo>
                <a:lnTo>
                  <a:pt x="388059" y="2403541"/>
                </a:lnTo>
                <a:lnTo>
                  <a:pt x="410276" y="2351318"/>
                </a:lnTo>
                <a:lnTo>
                  <a:pt x="433022" y="2299303"/>
                </a:lnTo>
                <a:lnTo>
                  <a:pt x="456287" y="2247495"/>
                </a:lnTo>
                <a:lnTo>
                  <a:pt x="480062" y="2195896"/>
                </a:lnTo>
                <a:lnTo>
                  <a:pt x="504334" y="2144503"/>
                </a:lnTo>
                <a:lnTo>
                  <a:pt x="529095" y="2093319"/>
                </a:lnTo>
                <a:lnTo>
                  <a:pt x="554333" y="2042342"/>
                </a:lnTo>
                <a:lnTo>
                  <a:pt x="580038" y="1991573"/>
                </a:lnTo>
                <a:lnTo>
                  <a:pt x="606200" y="1941011"/>
                </a:lnTo>
                <a:lnTo>
                  <a:pt x="632809" y="1890657"/>
                </a:lnTo>
                <a:lnTo>
                  <a:pt x="659853" y="1840511"/>
                </a:lnTo>
                <a:lnTo>
                  <a:pt x="687323" y="1790573"/>
                </a:lnTo>
                <a:lnTo>
                  <a:pt x="715192" y="1740857"/>
                </a:lnTo>
                <a:lnTo>
                  <a:pt x="743470" y="1691416"/>
                </a:lnTo>
                <a:lnTo>
                  <a:pt x="772151" y="1642247"/>
                </a:lnTo>
                <a:lnTo>
                  <a:pt x="801228" y="1593345"/>
                </a:lnTo>
                <a:lnTo>
                  <a:pt x="830695" y="1544706"/>
                </a:lnTo>
                <a:lnTo>
                  <a:pt x="860543" y="1496329"/>
                </a:lnTo>
                <a:lnTo>
                  <a:pt x="890766" y="1448208"/>
                </a:lnTo>
                <a:lnTo>
                  <a:pt x="921357" y="1400341"/>
                </a:lnTo>
                <a:lnTo>
                  <a:pt x="952309" y="1352724"/>
                </a:lnTo>
                <a:lnTo>
                  <a:pt x="983615" y="1305353"/>
                </a:lnTo>
                <a:lnTo>
                  <a:pt x="1015267" y="1258225"/>
                </a:lnTo>
                <a:lnTo>
                  <a:pt x="1047259" y="1211337"/>
                </a:lnTo>
                <a:lnTo>
                  <a:pt x="1079583" y="1164684"/>
                </a:lnTo>
                <a:lnTo>
                  <a:pt x="1112233" y="1118264"/>
                </a:lnTo>
                <a:lnTo>
                  <a:pt x="1145202" y="1072072"/>
                </a:lnTo>
                <a:lnTo>
                  <a:pt x="1178482" y="1026106"/>
                </a:lnTo>
                <a:lnTo>
                  <a:pt x="1212067" y="980361"/>
                </a:lnTo>
                <a:lnTo>
                  <a:pt x="1245949" y="934835"/>
                </a:lnTo>
                <a:lnTo>
                  <a:pt x="1280121" y="889523"/>
                </a:lnTo>
                <a:lnTo>
                  <a:pt x="1314577" y="844423"/>
                </a:lnTo>
                <a:lnTo>
                  <a:pt x="1349440" y="800156"/>
                </a:lnTo>
                <a:lnTo>
                  <a:pt x="1384803" y="755938"/>
                </a:lnTo>
                <a:lnTo>
                  <a:pt x="1420610" y="711825"/>
                </a:lnTo>
                <a:lnTo>
                  <a:pt x="1456804" y="667874"/>
                </a:lnTo>
                <a:lnTo>
                  <a:pt x="1493329" y="624141"/>
                </a:lnTo>
                <a:lnTo>
                  <a:pt x="1530128" y="580682"/>
                </a:lnTo>
                <a:lnTo>
                  <a:pt x="1567145" y="537554"/>
                </a:lnTo>
                <a:lnTo>
                  <a:pt x="1604323" y="494813"/>
                </a:lnTo>
                <a:lnTo>
                  <a:pt x="1641607" y="452515"/>
                </a:lnTo>
                <a:lnTo>
                  <a:pt x="1678939" y="410717"/>
                </a:lnTo>
                <a:lnTo>
                  <a:pt x="1708021" y="379301"/>
                </a:lnTo>
                <a:lnTo>
                  <a:pt x="1795215" y="284101"/>
                </a:lnTo>
                <a:lnTo>
                  <a:pt x="1833969" y="242797"/>
                </a:lnTo>
                <a:lnTo>
                  <a:pt x="1863046" y="212819"/>
                </a:lnTo>
                <a:lnTo>
                  <a:pt x="1954145" y="121916"/>
                </a:lnTo>
                <a:lnTo>
                  <a:pt x="2004336" y="72643"/>
                </a:lnTo>
                <a:lnTo>
                  <a:pt x="2034647" y="43394"/>
                </a:lnTo>
                <a:lnTo>
                  <a:pt x="2065339" y="14269"/>
                </a:lnTo>
                <a:lnTo>
                  <a:pt x="2075688" y="4572"/>
                </a:lnTo>
                <a:lnTo>
                  <a:pt x="2075688"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12" name="object 12"/>
          <p:cNvSpPr/>
          <p:nvPr/>
        </p:nvSpPr>
        <p:spPr>
          <a:xfrm>
            <a:off x="923544" y="6530454"/>
            <a:ext cx="159385" cy="327660"/>
          </a:xfrm>
          <a:custGeom>
            <a:avLst/>
            <a:gdLst/>
            <a:ahLst/>
            <a:cxnLst/>
            <a:rect l="l" t="t" r="r" b="b"/>
            <a:pathLst>
              <a:path w="159384" h="327659">
                <a:moveTo>
                  <a:pt x="0" y="0"/>
                </a:moveTo>
                <a:lnTo>
                  <a:pt x="15432" y="50345"/>
                </a:lnTo>
                <a:lnTo>
                  <a:pt x="32039" y="101130"/>
                </a:lnTo>
                <a:lnTo>
                  <a:pt x="49726" y="152165"/>
                </a:lnTo>
                <a:lnTo>
                  <a:pt x="68396" y="203264"/>
                </a:lnTo>
                <a:lnTo>
                  <a:pt x="87953" y="254238"/>
                </a:lnTo>
                <a:lnTo>
                  <a:pt x="108303" y="304899"/>
                </a:lnTo>
                <a:lnTo>
                  <a:pt x="117705" y="327544"/>
                </a:lnTo>
                <a:lnTo>
                  <a:pt x="159056" y="327544"/>
                </a:lnTo>
                <a:lnTo>
                  <a:pt x="147637" y="304899"/>
                </a:lnTo>
                <a:lnTo>
                  <a:pt x="130750" y="271169"/>
                </a:lnTo>
                <a:lnTo>
                  <a:pt x="97167" y="203264"/>
                </a:lnTo>
                <a:lnTo>
                  <a:pt x="64029" y="135137"/>
                </a:lnTo>
                <a:lnTo>
                  <a:pt x="31563" y="67234"/>
                </a:lnTo>
                <a:lnTo>
                  <a:pt x="7793" y="16721"/>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13" name="object 13"/>
          <p:cNvSpPr/>
          <p:nvPr/>
        </p:nvSpPr>
        <p:spPr>
          <a:xfrm>
            <a:off x="768100" y="5367537"/>
            <a:ext cx="36830" cy="207645"/>
          </a:xfrm>
          <a:custGeom>
            <a:avLst/>
            <a:gdLst/>
            <a:ahLst/>
            <a:cxnLst/>
            <a:rect l="l" t="t" r="r" b="b"/>
            <a:pathLst>
              <a:path w="36829" h="207645">
                <a:moveTo>
                  <a:pt x="7117" y="0"/>
                </a:moveTo>
                <a:lnTo>
                  <a:pt x="1140" y="47824"/>
                </a:lnTo>
                <a:lnTo>
                  <a:pt x="0" y="100417"/>
                </a:lnTo>
                <a:lnTo>
                  <a:pt x="3749" y="114677"/>
                </a:lnTo>
                <a:lnTo>
                  <a:pt x="7839" y="128004"/>
                </a:lnTo>
                <a:lnTo>
                  <a:pt x="12150" y="140538"/>
                </a:lnTo>
                <a:lnTo>
                  <a:pt x="16564" y="152416"/>
                </a:lnTo>
                <a:lnTo>
                  <a:pt x="25230" y="174757"/>
                </a:lnTo>
                <a:lnTo>
                  <a:pt x="29245" y="185497"/>
                </a:lnTo>
                <a:lnTo>
                  <a:pt x="31999" y="193412"/>
                </a:lnTo>
                <a:lnTo>
                  <a:pt x="31999" y="202556"/>
                </a:lnTo>
                <a:lnTo>
                  <a:pt x="36571" y="207128"/>
                </a:lnTo>
                <a:lnTo>
                  <a:pt x="36571" y="84869"/>
                </a:lnTo>
                <a:lnTo>
                  <a:pt x="31459" y="72032"/>
                </a:lnTo>
                <a:lnTo>
                  <a:pt x="26747" y="59360"/>
                </a:lnTo>
                <a:lnTo>
                  <a:pt x="22378" y="46895"/>
                </a:lnTo>
                <a:lnTo>
                  <a:pt x="18289" y="34682"/>
                </a:lnTo>
                <a:lnTo>
                  <a:pt x="14423" y="22766"/>
                </a:lnTo>
                <a:lnTo>
                  <a:pt x="7117"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14" name="object 14"/>
          <p:cNvSpPr/>
          <p:nvPr/>
        </p:nvSpPr>
        <p:spPr>
          <a:xfrm>
            <a:off x="854561" y="6258756"/>
            <a:ext cx="229235" cy="599440"/>
          </a:xfrm>
          <a:custGeom>
            <a:avLst/>
            <a:gdLst/>
            <a:ahLst/>
            <a:cxnLst/>
            <a:rect l="l" t="t" r="r" b="b"/>
            <a:pathLst>
              <a:path w="229234" h="599440">
                <a:moveTo>
                  <a:pt x="0" y="0"/>
                </a:moveTo>
                <a:lnTo>
                  <a:pt x="8160" y="45606"/>
                </a:lnTo>
                <a:lnTo>
                  <a:pt x="18911" y="94234"/>
                </a:lnTo>
                <a:lnTo>
                  <a:pt x="28477" y="132127"/>
                </a:lnTo>
                <a:lnTo>
                  <a:pt x="39177" y="170801"/>
                </a:lnTo>
                <a:lnTo>
                  <a:pt x="46871" y="196823"/>
                </a:lnTo>
                <a:lnTo>
                  <a:pt x="50610" y="212513"/>
                </a:lnTo>
                <a:lnTo>
                  <a:pt x="63815" y="259882"/>
                </a:lnTo>
                <a:lnTo>
                  <a:pt x="83255" y="304671"/>
                </a:lnTo>
                <a:lnTo>
                  <a:pt x="106939" y="356037"/>
                </a:lnTo>
                <a:lnTo>
                  <a:pt x="130954" y="407378"/>
                </a:lnTo>
                <a:lnTo>
                  <a:pt x="163374" y="475588"/>
                </a:lnTo>
                <a:lnTo>
                  <a:pt x="196110" y="543258"/>
                </a:lnTo>
                <a:lnTo>
                  <a:pt x="223623" y="599242"/>
                </a:lnTo>
                <a:lnTo>
                  <a:pt x="229054" y="599242"/>
                </a:lnTo>
                <a:lnTo>
                  <a:pt x="226098" y="592137"/>
                </a:lnTo>
                <a:lnTo>
                  <a:pt x="218756" y="574165"/>
                </a:lnTo>
                <a:lnTo>
                  <a:pt x="204459" y="538198"/>
                </a:lnTo>
                <a:lnTo>
                  <a:pt x="190656" y="502176"/>
                </a:lnTo>
                <a:lnTo>
                  <a:pt x="177320" y="466071"/>
                </a:lnTo>
                <a:lnTo>
                  <a:pt x="164422" y="429855"/>
                </a:lnTo>
                <a:lnTo>
                  <a:pt x="151936" y="393501"/>
                </a:lnTo>
                <a:lnTo>
                  <a:pt x="139834" y="356980"/>
                </a:lnTo>
                <a:lnTo>
                  <a:pt x="128089" y="320266"/>
                </a:lnTo>
                <a:lnTo>
                  <a:pt x="116672" y="283330"/>
                </a:lnTo>
                <a:lnTo>
                  <a:pt x="105558" y="246145"/>
                </a:lnTo>
                <a:lnTo>
                  <a:pt x="100159" y="234292"/>
                </a:lnTo>
                <a:lnTo>
                  <a:pt x="84525" y="199296"/>
                </a:lnTo>
                <a:lnTo>
                  <a:pt x="54355" y="130406"/>
                </a:lnTo>
                <a:lnTo>
                  <a:pt x="49282" y="118880"/>
                </a:lnTo>
                <a:lnTo>
                  <a:pt x="44154" y="107298"/>
                </a:lnTo>
                <a:lnTo>
                  <a:pt x="38955" y="95645"/>
                </a:lnTo>
                <a:lnTo>
                  <a:pt x="33668" y="83904"/>
                </a:lnTo>
                <a:lnTo>
                  <a:pt x="27834" y="71088"/>
                </a:lnTo>
                <a:lnTo>
                  <a:pt x="23661" y="59239"/>
                </a:lnTo>
                <a:lnTo>
                  <a:pt x="19089" y="47391"/>
                </a:lnTo>
                <a:lnTo>
                  <a:pt x="14276" y="35543"/>
                </a:lnTo>
                <a:lnTo>
                  <a:pt x="9384" y="23696"/>
                </a:lnTo>
                <a:lnTo>
                  <a:pt x="4572" y="11848"/>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15" name="object 15"/>
          <p:cNvSpPr/>
          <p:nvPr/>
        </p:nvSpPr>
        <p:spPr>
          <a:xfrm>
            <a:off x="27432" y="0"/>
            <a:ext cx="494030" cy="4393565"/>
          </a:xfrm>
          <a:custGeom>
            <a:avLst/>
            <a:gdLst/>
            <a:ahLst/>
            <a:cxnLst/>
            <a:rect l="l" t="t" r="r" b="b"/>
            <a:pathLst>
              <a:path w="494030" h="4393565">
                <a:moveTo>
                  <a:pt x="4794" y="0"/>
                </a:moveTo>
                <a:lnTo>
                  <a:pt x="0" y="0"/>
                </a:lnTo>
                <a:lnTo>
                  <a:pt x="134" y="44331"/>
                </a:lnTo>
                <a:lnTo>
                  <a:pt x="498" y="88436"/>
                </a:lnTo>
                <a:lnTo>
                  <a:pt x="1035" y="132373"/>
                </a:lnTo>
                <a:lnTo>
                  <a:pt x="1687" y="176196"/>
                </a:lnTo>
                <a:lnTo>
                  <a:pt x="3106" y="263731"/>
                </a:lnTo>
                <a:lnTo>
                  <a:pt x="3758" y="307554"/>
                </a:lnTo>
                <a:lnTo>
                  <a:pt x="4295" y="351491"/>
                </a:lnTo>
                <a:lnTo>
                  <a:pt x="4660" y="395596"/>
                </a:lnTo>
                <a:lnTo>
                  <a:pt x="4794" y="439927"/>
                </a:lnTo>
                <a:lnTo>
                  <a:pt x="6198" y="467912"/>
                </a:lnTo>
                <a:lnTo>
                  <a:pt x="7541" y="495898"/>
                </a:lnTo>
                <a:lnTo>
                  <a:pt x="8833" y="523889"/>
                </a:lnTo>
                <a:lnTo>
                  <a:pt x="10086" y="551890"/>
                </a:lnTo>
                <a:lnTo>
                  <a:pt x="16135" y="692162"/>
                </a:lnTo>
                <a:lnTo>
                  <a:pt x="17377" y="720296"/>
                </a:lnTo>
                <a:lnTo>
                  <a:pt x="19980" y="776674"/>
                </a:lnTo>
                <a:lnTo>
                  <a:pt x="22814" y="833222"/>
                </a:lnTo>
                <a:lnTo>
                  <a:pt x="25963" y="889971"/>
                </a:lnTo>
                <a:lnTo>
                  <a:pt x="29516" y="946950"/>
                </a:lnTo>
                <a:lnTo>
                  <a:pt x="33557" y="1004188"/>
                </a:lnTo>
                <a:lnTo>
                  <a:pt x="36506" y="1060173"/>
                </a:lnTo>
                <a:lnTo>
                  <a:pt x="39602" y="1116223"/>
                </a:lnTo>
                <a:lnTo>
                  <a:pt x="42849" y="1172331"/>
                </a:lnTo>
                <a:lnTo>
                  <a:pt x="46251" y="1228490"/>
                </a:lnTo>
                <a:lnTo>
                  <a:pt x="49811" y="1284692"/>
                </a:lnTo>
                <a:lnTo>
                  <a:pt x="53533" y="1340930"/>
                </a:lnTo>
                <a:lnTo>
                  <a:pt x="57420" y="1397197"/>
                </a:lnTo>
                <a:lnTo>
                  <a:pt x="61476" y="1453486"/>
                </a:lnTo>
                <a:lnTo>
                  <a:pt x="65705" y="1509789"/>
                </a:lnTo>
                <a:lnTo>
                  <a:pt x="70110" y="1566100"/>
                </a:lnTo>
                <a:lnTo>
                  <a:pt x="74695" y="1622411"/>
                </a:lnTo>
                <a:lnTo>
                  <a:pt x="79463" y="1678714"/>
                </a:lnTo>
                <a:lnTo>
                  <a:pt x="84418" y="1735003"/>
                </a:lnTo>
                <a:lnTo>
                  <a:pt x="89563" y="1791270"/>
                </a:lnTo>
                <a:lnTo>
                  <a:pt x="94903" y="1847508"/>
                </a:lnTo>
                <a:lnTo>
                  <a:pt x="100440" y="1903710"/>
                </a:lnTo>
                <a:lnTo>
                  <a:pt x="106178" y="1959869"/>
                </a:lnTo>
                <a:lnTo>
                  <a:pt x="112122" y="2015977"/>
                </a:lnTo>
                <a:lnTo>
                  <a:pt x="118273" y="2072027"/>
                </a:lnTo>
                <a:lnTo>
                  <a:pt x="124637" y="2128012"/>
                </a:lnTo>
                <a:lnTo>
                  <a:pt x="130463" y="2183943"/>
                </a:lnTo>
                <a:lnTo>
                  <a:pt x="136436" y="2239877"/>
                </a:lnTo>
                <a:lnTo>
                  <a:pt x="142560" y="2295812"/>
                </a:lnTo>
                <a:lnTo>
                  <a:pt x="148839" y="2351749"/>
                </a:lnTo>
                <a:lnTo>
                  <a:pt x="155275" y="2407687"/>
                </a:lnTo>
                <a:lnTo>
                  <a:pt x="161874" y="2463627"/>
                </a:lnTo>
                <a:lnTo>
                  <a:pt x="168638" y="2519568"/>
                </a:lnTo>
                <a:lnTo>
                  <a:pt x="175571" y="2575511"/>
                </a:lnTo>
                <a:lnTo>
                  <a:pt x="182677" y="2631454"/>
                </a:lnTo>
                <a:lnTo>
                  <a:pt x="189958" y="2687399"/>
                </a:lnTo>
                <a:lnTo>
                  <a:pt x="197420" y="2743344"/>
                </a:lnTo>
                <a:lnTo>
                  <a:pt x="205064" y="2799291"/>
                </a:lnTo>
                <a:lnTo>
                  <a:pt x="212896" y="2855238"/>
                </a:lnTo>
                <a:lnTo>
                  <a:pt x="220918" y="2911186"/>
                </a:lnTo>
                <a:lnTo>
                  <a:pt x="229134" y="2967134"/>
                </a:lnTo>
                <a:lnTo>
                  <a:pt x="237548" y="3023083"/>
                </a:lnTo>
                <a:lnTo>
                  <a:pt x="246163" y="3079032"/>
                </a:lnTo>
                <a:lnTo>
                  <a:pt x="254984" y="3134982"/>
                </a:lnTo>
                <a:lnTo>
                  <a:pt x="264012" y="3190932"/>
                </a:lnTo>
                <a:lnTo>
                  <a:pt x="273253" y="3246882"/>
                </a:lnTo>
                <a:lnTo>
                  <a:pt x="281990" y="3302797"/>
                </a:lnTo>
                <a:lnTo>
                  <a:pt x="290939" y="3358645"/>
                </a:lnTo>
                <a:lnTo>
                  <a:pt x="300096" y="3414429"/>
                </a:lnTo>
                <a:lnTo>
                  <a:pt x="309458" y="3470154"/>
                </a:lnTo>
                <a:lnTo>
                  <a:pt x="319022" y="3525821"/>
                </a:lnTo>
                <a:lnTo>
                  <a:pt x="328783" y="3581435"/>
                </a:lnTo>
                <a:lnTo>
                  <a:pt x="338738" y="3637000"/>
                </a:lnTo>
                <a:lnTo>
                  <a:pt x="348903" y="3692618"/>
                </a:lnTo>
                <a:lnTo>
                  <a:pt x="359217" y="3747992"/>
                </a:lnTo>
                <a:lnTo>
                  <a:pt x="369733" y="3803427"/>
                </a:lnTo>
                <a:lnTo>
                  <a:pt x="380429" y="3858826"/>
                </a:lnTo>
                <a:lnTo>
                  <a:pt x="391301" y="3914192"/>
                </a:lnTo>
                <a:lnTo>
                  <a:pt x="402345" y="3969529"/>
                </a:lnTo>
                <a:lnTo>
                  <a:pt x="413559" y="4024840"/>
                </a:lnTo>
                <a:lnTo>
                  <a:pt x="424938" y="4080129"/>
                </a:lnTo>
                <a:lnTo>
                  <a:pt x="436478" y="4135398"/>
                </a:lnTo>
                <a:lnTo>
                  <a:pt x="448298" y="4191216"/>
                </a:lnTo>
                <a:lnTo>
                  <a:pt x="460031" y="4245893"/>
                </a:lnTo>
                <a:lnTo>
                  <a:pt x="472035" y="4301126"/>
                </a:lnTo>
                <a:lnTo>
                  <a:pt x="484187" y="4356354"/>
                </a:lnTo>
                <a:lnTo>
                  <a:pt x="488211" y="4368750"/>
                </a:lnTo>
                <a:lnTo>
                  <a:pt x="491552" y="4381146"/>
                </a:lnTo>
                <a:lnTo>
                  <a:pt x="493520" y="4393542"/>
                </a:lnTo>
                <a:lnTo>
                  <a:pt x="492616" y="4381146"/>
                </a:lnTo>
                <a:lnTo>
                  <a:pt x="491629" y="4368750"/>
                </a:lnTo>
                <a:lnTo>
                  <a:pt x="485992" y="4307402"/>
                </a:lnTo>
                <a:lnTo>
                  <a:pt x="482217" y="4268772"/>
                </a:lnTo>
                <a:lnTo>
                  <a:pt x="480974" y="4255809"/>
                </a:lnTo>
                <a:lnTo>
                  <a:pt x="477464" y="4216931"/>
                </a:lnTo>
                <a:lnTo>
                  <a:pt x="474943" y="4173514"/>
                </a:lnTo>
                <a:lnTo>
                  <a:pt x="474610" y="4148949"/>
                </a:lnTo>
                <a:lnTo>
                  <a:pt x="464612" y="4102676"/>
                </a:lnTo>
                <a:lnTo>
                  <a:pt x="454759" y="4056581"/>
                </a:lnTo>
                <a:lnTo>
                  <a:pt x="445050" y="4010649"/>
                </a:lnTo>
                <a:lnTo>
                  <a:pt x="435485" y="3964869"/>
                </a:lnTo>
                <a:lnTo>
                  <a:pt x="426064" y="3919226"/>
                </a:lnTo>
                <a:lnTo>
                  <a:pt x="416787" y="3873708"/>
                </a:lnTo>
                <a:lnTo>
                  <a:pt x="407654" y="3828301"/>
                </a:lnTo>
                <a:lnTo>
                  <a:pt x="398665" y="3782992"/>
                </a:lnTo>
                <a:lnTo>
                  <a:pt x="389819" y="3737769"/>
                </a:lnTo>
                <a:lnTo>
                  <a:pt x="381099" y="3692517"/>
                </a:lnTo>
                <a:lnTo>
                  <a:pt x="372561" y="3647526"/>
                </a:lnTo>
                <a:lnTo>
                  <a:pt x="364148" y="3602480"/>
                </a:lnTo>
                <a:lnTo>
                  <a:pt x="355879" y="3557466"/>
                </a:lnTo>
                <a:lnTo>
                  <a:pt x="347753" y="3512472"/>
                </a:lnTo>
                <a:lnTo>
                  <a:pt x="339771" y="3467484"/>
                </a:lnTo>
                <a:lnTo>
                  <a:pt x="331933" y="3422490"/>
                </a:lnTo>
                <a:lnTo>
                  <a:pt x="324239" y="3377476"/>
                </a:lnTo>
                <a:lnTo>
                  <a:pt x="316688" y="3332428"/>
                </a:lnTo>
                <a:lnTo>
                  <a:pt x="309281" y="3287335"/>
                </a:lnTo>
                <a:lnTo>
                  <a:pt x="302018" y="3242183"/>
                </a:lnTo>
                <a:lnTo>
                  <a:pt x="292742" y="3186266"/>
                </a:lnTo>
                <a:lnTo>
                  <a:pt x="283610" y="3130410"/>
                </a:lnTo>
                <a:lnTo>
                  <a:pt x="274622" y="3074603"/>
                </a:lnTo>
                <a:lnTo>
                  <a:pt x="265777" y="3018834"/>
                </a:lnTo>
                <a:lnTo>
                  <a:pt x="257077" y="2963094"/>
                </a:lnTo>
                <a:lnTo>
                  <a:pt x="248520" y="2907372"/>
                </a:lnTo>
                <a:lnTo>
                  <a:pt x="240107" y="2851656"/>
                </a:lnTo>
                <a:lnTo>
                  <a:pt x="231837" y="2795937"/>
                </a:lnTo>
                <a:lnTo>
                  <a:pt x="223712" y="2740204"/>
                </a:lnTo>
                <a:lnTo>
                  <a:pt x="215730" y="2684446"/>
                </a:lnTo>
                <a:lnTo>
                  <a:pt x="207891" y="2628653"/>
                </a:lnTo>
                <a:lnTo>
                  <a:pt x="200197" y="2572814"/>
                </a:lnTo>
                <a:lnTo>
                  <a:pt x="192646" y="2516919"/>
                </a:lnTo>
                <a:lnTo>
                  <a:pt x="185239" y="2460957"/>
                </a:lnTo>
                <a:lnTo>
                  <a:pt x="177976" y="2404917"/>
                </a:lnTo>
                <a:lnTo>
                  <a:pt x="170856" y="2348789"/>
                </a:lnTo>
                <a:lnTo>
                  <a:pt x="163880" y="2292563"/>
                </a:lnTo>
                <a:lnTo>
                  <a:pt x="157048" y="2236227"/>
                </a:lnTo>
                <a:lnTo>
                  <a:pt x="150359" y="2179771"/>
                </a:lnTo>
                <a:lnTo>
                  <a:pt x="143814" y="2123186"/>
                </a:lnTo>
                <a:lnTo>
                  <a:pt x="137415" y="2067235"/>
                </a:lnTo>
                <a:lnTo>
                  <a:pt x="131159" y="2011281"/>
                </a:lnTo>
                <a:lnTo>
                  <a:pt x="125047" y="1955320"/>
                </a:lnTo>
                <a:lnTo>
                  <a:pt x="119079" y="1899347"/>
                </a:lnTo>
                <a:lnTo>
                  <a:pt x="113255" y="1843361"/>
                </a:lnTo>
                <a:lnTo>
                  <a:pt x="107575" y="1787356"/>
                </a:lnTo>
                <a:lnTo>
                  <a:pt x="102038" y="1731330"/>
                </a:lnTo>
                <a:lnTo>
                  <a:pt x="96645" y="1675278"/>
                </a:lnTo>
                <a:lnTo>
                  <a:pt x="91396" y="1619197"/>
                </a:lnTo>
                <a:lnTo>
                  <a:pt x="86290" y="1563084"/>
                </a:lnTo>
                <a:lnTo>
                  <a:pt x="81329" y="1506934"/>
                </a:lnTo>
                <a:lnTo>
                  <a:pt x="76511" y="1450745"/>
                </a:lnTo>
                <a:lnTo>
                  <a:pt x="71837" y="1394512"/>
                </a:lnTo>
                <a:lnTo>
                  <a:pt x="67307" y="1338232"/>
                </a:lnTo>
                <a:lnTo>
                  <a:pt x="62920" y="1281902"/>
                </a:lnTo>
                <a:lnTo>
                  <a:pt x="58678" y="1225517"/>
                </a:lnTo>
                <a:lnTo>
                  <a:pt x="54579" y="1169074"/>
                </a:lnTo>
                <a:lnTo>
                  <a:pt x="50624" y="1112570"/>
                </a:lnTo>
                <a:lnTo>
                  <a:pt x="46813" y="1056001"/>
                </a:lnTo>
                <a:lnTo>
                  <a:pt x="43145" y="999363"/>
                </a:lnTo>
                <a:lnTo>
                  <a:pt x="14381" y="439927"/>
                </a:lnTo>
                <a:lnTo>
                  <a:pt x="11543" y="351491"/>
                </a:lnTo>
                <a:lnTo>
                  <a:pt x="10196" y="307554"/>
                </a:lnTo>
                <a:lnTo>
                  <a:pt x="8936" y="263731"/>
                </a:lnTo>
                <a:lnTo>
                  <a:pt x="7790" y="219963"/>
                </a:lnTo>
                <a:lnTo>
                  <a:pt x="6788" y="176196"/>
                </a:lnTo>
                <a:lnTo>
                  <a:pt x="5959" y="132373"/>
                </a:lnTo>
                <a:lnTo>
                  <a:pt x="5331" y="88436"/>
                </a:lnTo>
                <a:lnTo>
                  <a:pt x="4933" y="44331"/>
                </a:lnTo>
                <a:lnTo>
                  <a:pt x="4794"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16" name="object 16"/>
          <p:cNvSpPr/>
          <p:nvPr/>
        </p:nvSpPr>
        <p:spPr>
          <a:xfrm>
            <a:off x="548640" y="4316984"/>
            <a:ext cx="421005" cy="1582420"/>
          </a:xfrm>
          <a:custGeom>
            <a:avLst/>
            <a:gdLst/>
            <a:ahLst/>
            <a:cxnLst/>
            <a:rect l="l" t="t" r="r" b="b"/>
            <a:pathLst>
              <a:path w="421005" h="1582420">
                <a:moveTo>
                  <a:pt x="0" y="0"/>
                </a:moveTo>
                <a:lnTo>
                  <a:pt x="5774" y="60426"/>
                </a:lnTo>
                <a:lnTo>
                  <a:pt x="11777" y="120853"/>
                </a:lnTo>
                <a:lnTo>
                  <a:pt x="16568" y="166173"/>
                </a:lnTo>
                <a:lnTo>
                  <a:pt x="21714" y="211493"/>
                </a:lnTo>
                <a:lnTo>
                  <a:pt x="27314" y="256813"/>
                </a:lnTo>
                <a:lnTo>
                  <a:pt x="33464" y="302133"/>
                </a:lnTo>
                <a:lnTo>
                  <a:pt x="43538" y="342370"/>
                </a:lnTo>
                <a:lnTo>
                  <a:pt x="53687" y="382540"/>
                </a:lnTo>
                <a:lnTo>
                  <a:pt x="63915" y="422646"/>
                </a:lnTo>
                <a:lnTo>
                  <a:pt x="74225" y="462692"/>
                </a:lnTo>
                <a:lnTo>
                  <a:pt x="84621" y="502681"/>
                </a:lnTo>
                <a:lnTo>
                  <a:pt x="95107" y="542617"/>
                </a:lnTo>
                <a:lnTo>
                  <a:pt x="105686" y="582504"/>
                </a:lnTo>
                <a:lnTo>
                  <a:pt x="116362" y="622343"/>
                </a:lnTo>
                <a:lnTo>
                  <a:pt x="127138" y="662140"/>
                </a:lnTo>
                <a:lnTo>
                  <a:pt x="138018" y="701897"/>
                </a:lnTo>
                <a:lnTo>
                  <a:pt x="149006" y="741618"/>
                </a:lnTo>
                <a:lnTo>
                  <a:pt x="160105" y="781306"/>
                </a:lnTo>
                <a:lnTo>
                  <a:pt x="171318" y="820964"/>
                </a:lnTo>
                <a:lnTo>
                  <a:pt x="182650" y="860597"/>
                </a:lnTo>
                <a:lnTo>
                  <a:pt x="194104" y="900207"/>
                </a:lnTo>
                <a:lnTo>
                  <a:pt x="205683" y="939798"/>
                </a:lnTo>
                <a:lnTo>
                  <a:pt x="217391" y="979374"/>
                </a:lnTo>
                <a:lnTo>
                  <a:pt x="229232" y="1018938"/>
                </a:lnTo>
                <a:lnTo>
                  <a:pt x="241209" y="1058492"/>
                </a:lnTo>
                <a:lnTo>
                  <a:pt x="253326" y="1098042"/>
                </a:lnTo>
                <a:lnTo>
                  <a:pt x="269109" y="1146956"/>
                </a:lnTo>
                <a:lnTo>
                  <a:pt x="284974" y="1195915"/>
                </a:lnTo>
                <a:lnTo>
                  <a:pt x="300905" y="1244664"/>
                </a:lnTo>
                <a:lnTo>
                  <a:pt x="317032" y="1293400"/>
                </a:lnTo>
                <a:lnTo>
                  <a:pt x="333389" y="1342020"/>
                </a:lnTo>
                <a:lnTo>
                  <a:pt x="350032" y="1390494"/>
                </a:lnTo>
                <a:lnTo>
                  <a:pt x="367020" y="1438795"/>
                </a:lnTo>
                <a:lnTo>
                  <a:pt x="384410" y="1486893"/>
                </a:lnTo>
                <a:lnTo>
                  <a:pt x="402258" y="1534761"/>
                </a:lnTo>
                <a:lnTo>
                  <a:pt x="420623" y="1582369"/>
                </a:lnTo>
                <a:lnTo>
                  <a:pt x="420623" y="1457706"/>
                </a:lnTo>
                <a:lnTo>
                  <a:pt x="394852" y="1382910"/>
                </a:lnTo>
                <a:lnTo>
                  <a:pt x="382037" y="1345513"/>
                </a:lnTo>
                <a:lnTo>
                  <a:pt x="369308" y="1308115"/>
                </a:lnTo>
                <a:lnTo>
                  <a:pt x="356693" y="1270717"/>
                </a:lnTo>
                <a:lnTo>
                  <a:pt x="344223" y="1233317"/>
                </a:lnTo>
                <a:lnTo>
                  <a:pt x="331900" y="1195840"/>
                </a:lnTo>
                <a:lnTo>
                  <a:pt x="319828" y="1158511"/>
                </a:lnTo>
                <a:lnTo>
                  <a:pt x="307961" y="1121103"/>
                </a:lnTo>
                <a:lnTo>
                  <a:pt x="296354" y="1083691"/>
                </a:lnTo>
                <a:lnTo>
                  <a:pt x="279254" y="1030395"/>
                </a:lnTo>
                <a:lnTo>
                  <a:pt x="262373" y="976963"/>
                </a:lnTo>
                <a:lnTo>
                  <a:pt x="245714" y="923402"/>
                </a:lnTo>
                <a:lnTo>
                  <a:pt x="229281" y="869720"/>
                </a:lnTo>
                <a:lnTo>
                  <a:pt x="213078" y="815923"/>
                </a:lnTo>
                <a:lnTo>
                  <a:pt x="197107" y="762018"/>
                </a:lnTo>
                <a:lnTo>
                  <a:pt x="181374" y="708013"/>
                </a:lnTo>
                <a:lnTo>
                  <a:pt x="165880" y="653914"/>
                </a:lnTo>
                <a:lnTo>
                  <a:pt x="150630" y="599729"/>
                </a:lnTo>
                <a:lnTo>
                  <a:pt x="135628" y="545465"/>
                </a:lnTo>
                <a:lnTo>
                  <a:pt x="120876" y="491127"/>
                </a:lnTo>
                <a:lnTo>
                  <a:pt x="106379" y="436725"/>
                </a:lnTo>
                <a:lnTo>
                  <a:pt x="92140" y="382264"/>
                </a:lnTo>
                <a:lnTo>
                  <a:pt x="78163" y="327752"/>
                </a:lnTo>
                <a:lnTo>
                  <a:pt x="64452" y="273196"/>
                </a:lnTo>
                <a:lnTo>
                  <a:pt x="51009" y="218603"/>
                </a:lnTo>
                <a:lnTo>
                  <a:pt x="37839" y="163980"/>
                </a:lnTo>
                <a:lnTo>
                  <a:pt x="24945" y="109333"/>
                </a:lnTo>
                <a:lnTo>
                  <a:pt x="12331" y="54671"/>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17" name="object 17"/>
          <p:cNvSpPr/>
          <p:nvPr/>
        </p:nvSpPr>
        <p:spPr>
          <a:xfrm>
            <a:off x="1006165" y="5863609"/>
            <a:ext cx="429259" cy="987425"/>
          </a:xfrm>
          <a:custGeom>
            <a:avLst/>
            <a:gdLst/>
            <a:ahLst/>
            <a:cxnLst/>
            <a:rect l="l" t="t" r="r" b="b"/>
            <a:pathLst>
              <a:path w="429259" h="987425">
                <a:moveTo>
                  <a:pt x="13" y="0"/>
                </a:moveTo>
                <a:lnTo>
                  <a:pt x="0" y="48634"/>
                </a:lnTo>
                <a:lnTo>
                  <a:pt x="976" y="87102"/>
                </a:lnTo>
                <a:lnTo>
                  <a:pt x="3426" y="126482"/>
                </a:lnTo>
                <a:lnTo>
                  <a:pt x="22336" y="176719"/>
                </a:lnTo>
                <a:lnTo>
                  <a:pt x="41248" y="226330"/>
                </a:lnTo>
                <a:lnTo>
                  <a:pt x="60226" y="275351"/>
                </a:lnTo>
                <a:lnTo>
                  <a:pt x="79333" y="323822"/>
                </a:lnTo>
                <a:lnTo>
                  <a:pt x="98632" y="371780"/>
                </a:lnTo>
                <a:lnTo>
                  <a:pt x="118187" y="419262"/>
                </a:lnTo>
                <a:lnTo>
                  <a:pt x="138061" y="466308"/>
                </a:lnTo>
                <a:lnTo>
                  <a:pt x="158318" y="512953"/>
                </a:lnTo>
                <a:lnTo>
                  <a:pt x="179020" y="559238"/>
                </a:lnTo>
                <a:lnTo>
                  <a:pt x="200233" y="605198"/>
                </a:lnTo>
                <a:lnTo>
                  <a:pt x="208863" y="624524"/>
                </a:lnTo>
                <a:lnTo>
                  <a:pt x="226324" y="663162"/>
                </a:lnTo>
                <a:lnTo>
                  <a:pt x="244027" y="701757"/>
                </a:lnTo>
                <a:lnTo>
                  <a:pt x="261944" y="740281"/>
                </a:lnTo>
                <a:lnTo>
                  <a:pt x="280048" y="778705"/>
                </a:lnTo>
                <a:lnTo>
                  <a:pt x="298310" y="816999"/>
                </a:lnTo>
                <a:lnTo>
                  <a:pt x="316702" y="855137"/>
                </a:lnTo>
                <a:lnTo>
                  <a:pt x="344472" y="911984"/>
                </a:lnTo>
                <a:lnTo>
                  <a:pt x="363066" y="949601"/>
                </a:lnTo>
                <a:lnTo>
                  <a:pt x="381690" y="986959"/>
                </a:lnTo>
                <a:lnTo>
                  <a:pt x="429048" y="986959"/>
                </a:lnTo>
                <a:lnTo>
                  <a:pt x="419119" y="967597"/>
                </a:lnTo>
                <a:lnTo>
                  <a:pt x="409251" y="948164"/>
                </a:lnTo>
                <a:lnTo>
                  <a:pt x="389686" y="909082"/>
                </a:lnTo>
                <a:lnTo>
                  <a:pt x="370327" y="869713"/>
                </a:lnTo>
                <a:lnTo>
                  <a:pt x="351150" y="830058"/>
                </a:lnTo>
                <a:lnTo>
                  <a:pt x="332127" y="790117"/>
                </a:lnTo>
                <a:lnTo>
                  <a:pt x="313234" y="749888"/>
                </a:lnTo>
                <a:lnTo>
                  <a:pt x="294443" y="709374"/>
                </a:lnTo>
                <a:lnTo>
                  <a:pt x="275731" y="668572"/>
                </a:lnTo>
                <a:lnTo>
                  <a:pt x="257070" y="627485"/>
                </a:lnTo>
                <a:lnTo>
                  <a:pt x="238434" y="586110"/>
                </a:lnTo>
                <a:lnTo>
                  <a:pt x="227044" y="560988"/>
                </a:lnTo>
                <a:lnTo>
                  <a:pt x="204665" y="510356"/>
                </a:lnTo>
                <a:lnTo>
                  <a:pt x="182774" y="459280"/>
                </a:lnTo>
                <a:lnTo>
                  <a:pt x="161311" y="407847"/>
                </a:lnTo>
                <a:lnTo>
                  <a:pt x="140222" y="356141"/>
                </a:lnTo>
                <a:lnTo>
                  <a:pt x="119447" y="304250"/>
                </a:lnTo>
                <a:lnTo>
                  <a:pt x="98931" y="252258"/>
                </a:lnTo>
                <a:lnTo>
                  <a:pt x="78615" y="200253"/>
                </a:lnTo>
                <a:lnTo>
                  <a:pt x="28326" y="70744"/>
                </a:lnTo>
                <a:lnTo>
                  <a:pt x="13"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18" name="object 18"/>
          <p:cNvSpPr/>
          <p:nvPr/>
        </p:nvSpPr>
        <p:spPr>
          <a:xfrm>
            <a:off x="521208" y="4362830"/>
            <a:ext cx="544830" cy="2231390"/>
          </a:xfrm>
          <a:custGeom>
            <a:avLst/>
            <a:gdLst/>
            <a:ahLst/>
            <a:cxnLst/>
            <a:rect l="l" t="t" r="r" b="b"/>
            <a:pathLst>
              <a:path w="544830" h="2231390">
                <a:moveTo>
                  <a:pt x="0" y="0"/>
                </a:moveTo>
                <a:lnTo>
                  <a:pt x="7441" y="73379"/>
                </a:lnTo>
                <a:lnTo>
                  <a:pt x="15456" y="146737"/>
                </a:lnTo>
                <a:lnTo>
                  <a:pt x="24043" y="220045"/>
                </a:lnTo>
                <a:lnTo>
                  <a:pt x="33204" y="293274"/>
                </a:lnTo>
                <a:lnTo>
                  <a:pt x="42937" y="366395"/>
                </a:lnTo>
                <a:lnTo>
                  <a:pt x="53242" y="439378"/>
                </a:lnTo>
                <a:lnTo>
                  <a:pt x="64120" y="512195"/>
                </a:lnTo>
                <a:lnTo>
                  <a:pt x="75630" y="585173"/>
                </a:lnTo>
                <a:lnTo>
                  <a:pt x="87594" y="657215"/>
                </a:lnTo>
                <a:lnTo>
                  <a:pt x="100190" y="729361"/>
                </a:lnTo>
                <a:lnTo>
                  <a:pt x="108921" y="776817"/>
                </a:lnTo>
                <a:lnTo>
                  <a:pt x="117938" y="824203"/>
                </a:lnTo>
                <a:lnTo>
                  <a:pt x="127241" y="871518"/>
                </a:lnTo>
                <a:lnTo>
                  <a:pt x="136830" y="918762"/>
                </a:lnTo>
                <a:lnTo>
                  <a:pt x="146705" y="965936"/>
                </a:lnTo>
                <a:lnTo>
                  <a:pt x="156867" y="1013039"/>
                </a:lnTo>
                <a:lnTo>
                  <a:pt x="167315" y="1060070"/>
                </a:lnTo>
                <a:lnTo>
                  <a:pt x="178049" y="1107031"/>
                </a:lnTo>
                <a:lnTo>
                  <a:pt x="189069" y="1153920"/>
                </a:lnTo>
                <a:lnTo>
                  <a:pt x="200375" y="1200738"/>
                </a:lnTo>
                <a:lnTo>
                  <a:pt x="211968" y="1247485"/>
                </a:lnTo>
                <a:lnTo>
                  <a:pt x="223847" y="1294161"/>
                </a:lnTo>
                <a:lnTo>
                  <a:pt x="236012" y="1340765"/>
                </a:lnTo>
                <a:lnTo>
                  <a:pt x="248463" y="1387297"/>
                </a:lnTo>
                <a:lnTo>
                  <a:pt x="261201" y="1433757"/>
                </a:lnTo>
                <a:lnTo>
                  <a:pt x="274225" y="1480146"/>
                </a:lnTo>
                <a:lnTo>
                  <a:pt x="287535" y="1526463"/>
                </a:lnTo>
                <a:lnTo>
                  <a:pt x="301132" y="1572708"/>
                </a:lnTo>
                <a:lnTo>
                  <a:pt x="315014" y="1618881"/>
                </a:lnTo>
                <a:lnTo>
                  <a:pt x="329183" y="1664982"/>
                </a:lnTo>
                <a:lnTo>
                  <a:pt x="343645" y="1709743"/>
                </a:lnTo>
                <a:lnTo>
                  <a:pt x="358422" y="1754733"/>
                </a:lnTo>
                <a:lnTo>
                  <a:pt x="373541" y="1799896"/>
                </a:lnTo>
                <a:lnTo>
                  <a:pt x="389032" y="1845174"/>
                </a:lnTo>
                <a:lnTo>
                  <a:pt x="404923" y="1890509"/>
                </a:lnTo>
                <a:lnTo>
                  <a:pt x="421243" y="1935844"/>
                </a:lnTo>
                <a:lnTo>
                  <a:pt x="438021" y="1981122"/>
                </a:lnTo>
                <a:lnTo>
                  <a:pt x="455286" y="2026284"/>
                </a:lnTo>
                <a:lnTo>
                  <a:pt x="473065" y="2071275"/>
                </a:lnTo>
                <a:lnTo>
                  <a:pt x="491388" y="2116035"/>
                </a:lnTo>
                <a:lnTo>
                  <a:pt x="496686" y="2126808"/>
                </a:lnTo>
                <a:lnTo>
                  <a:pt x="501983" y="2137805"/>
                </a:lnTo>
                <a:lnTo>
                  <a:pt x="523170" y="2183578"/>
                </a:lnTo>
                <a:lnTo>
                  <a:pt x="544359" y="2231105"/>
                </a:lnTo>
                <a:lnTo>
                  <a:pt x="542335" y="2222605"/>
                </a:lnTo>
                <a:lnTo>
                  <a:pt x="531373" y="2182811"/>
                </a:lnTo>
                <a:lnTo>
                  <a:pt x="521646" y="2143941"/>
                </a:lnTo>
                <a:lnTo>
                  <a:pt x="512473" y="2105930"/>
                </a:lnTo>
                <a:lnTo>
                  <a:pt x="503872" y="2068736"/>
                </a:lnTo>
                <a:lnTo>
                  <a:pt x="493328" y="2020345"/>
                </a:lnTo>
                <a:lnTo>
                  <a:pt x="483881" y="1973236"/>
                </a:lnTo>
                <a:lnTo>
                  <a:pt x="481850" y="1962480"/>
                </a:lnTo>
                <a:lnTo>
                  <a:pt x="476126" y="1947330"/>
                </a:lnTo>
                <a:lnTo>
                  <a:pt x="458989" y="1901485"/>
                </a:lnTo>
                <a:lnTo>
                  <a:pt x="441980" y="1855121"/>
                </a:lnTo>
                <a:lnTo>
                  <a:pt x="425195" y="1808337"/>
                </a:lnTo>
                <a:lnTo>
                  <a:pt x="408734" y="1761228"/>
                </a:lnTo>
                <a:lnTo>
                  <a:pt x="392691" y="1713892"/>
                </a:lnTo>
                <a:lnTo>
                  <a:pt x="377166" y="1666427"/>
                </a:lnTo>
                <a:lnTo>
                  <a:pt x="372122" y="1650593"/>
                </a:lnTo>
                <a:lnTo>
                  <a:pt x="357272" y="1605178"/>
                </a:lnTo>
                <a:lnTo>
                  <a:pt x="342776" y="1559627"/>
                </a:lnTo>
                <a:lnTo>
                  <a:pt x="328631" y="1513946"/>
                </a:lnTo>
                <a:lnTo>
                  <a:pt x="314833" y="1468144"/>
                </a:lnTo>
                <a:lnTo>
                  <a:pt x="301379" y="1422227"/>
                </a:lnTo>
                <a:lnTo>
                  <a:pt x="288265" y="1376202"/>
                </a:lnTo>
                <a:lnTo>
                  <a:pt x="275487" y="1330077"/>
                </a:lnTo>
                <a:lnTo>
                  <a:pt x="263042" y="1283858"/>
                </a:lnTo>
                <a:lnTo>
                  <a:pt x="250926" y="1237553"/>
                </a:lnTo>
                <a:lnTo>
                  <a:pt x="239136" y="1191169"/>
                </a:lnTo>
                <a:lnTo>
                  <a:pt x="227668" y="1144713"/>
                </a:lnTo>
                <a:lnTo>
                  <a:pt x="216518" y="1098191"/>
                </a:lnTo>
                <a:lnTo>
                  <a:pt x="205683" y="1051612"/>
                </a:lnTo>
                <a:lnTo>
                  <a:pt x="195159" y="1004982"/>
                </a:lnTo>
                <a:lnTo>
                  <a:pt x="184943" y="958308"/>
                </a:lnTo>
                <a:lnTo>
                  <a:pt x="175032" y="911598"/>
                </a:lnTo>
                <a:lnTo>
                  <a:pt x="165420" y="864859"/>
                </a:lnTo>
                <a:lnTo>
                  <a:pt x="156106" y="818097"/>
                </a:lnTo>
                <a:lnTo>
                  <a:pt x="147085" y="771320"/>
                </a:lnTo>
                <a:lnTo>
                  <a:pt x="138353" y="724535"/>
                </a:lnTo>
                <a:lnTo>
                  <a:pt x="133414" y="701467"/>
                </a:lnTo>
                <a:lnTo>
                  <a:pt x="123951" y="655131"/>
                </a:lnTo>
                <a:lnTo>
                  <a:pt x="115018" y="608548"/>
                </a:lnTo>
                <a:lnTo>
                  <a:pt x="106587" y="561748"/>
                </a:lnTo>
                <a:lnTo>
                  <a:pt x="98628" y="514759"/>
                </a:lnTo>
                <a:lnTo>
                  <a:pt x="91112" y="467612"/>
                </a:lnTo>
                <a:lnTo>
                  <a:pt x="84012" y="420334"/>
                </a:lnTo>
                <a:lnTo>
                  <a:pt x="77297" y="372955"/>
                </a:lnTo>
                <a:lnTo>
                  <a:pt x="70941" y="325503"/>
                </a:lnTo>
                <a:lnTo>
                  <a:pt x="64913" y="278008"/>
                </a:lnTo>
                <a:lnTo>
                  <a:pt x="62014" y="254254"/>
                </a:lnTo>
                <a:lnTo>
                  <a:pt x="59118" y="241334"/>
                </a:lnTo>
                <a:lnTo>
                  <a:pt x="50072" y="202939"/>
                </a:lnTo>
                <a:lnTo>
                  <a:pt x="40638" y="164935"/>
                </a:lnTo>
                <a:lnTo>
                  <a:pt x="24581" y="101933"/>
                </a:lnTo>
                <a:lnTo>
                  <a:pt x="21383" y="89318"/>
                </a:lnTo>
                <a:lnTo>
                  <a:pt x="11948" y="51314"/>
                </a:lnTo>
                <a:lnTo>
                  <a:pt x="2897" y="12919"/>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19" name="object 19"/>
          <p:cNvSpPr/>
          <p:nvPr/>
        </p:nvSpPr>
        <p:spPr>
          <a:xfrm>
            <a:off x="470057" y="1289685"/>
            <a:ext cx="170180" cy="3027680"/>
          </a:xfrm>
          <a:custGeom>
            <a:avLst/>
            <a:gdLst/>
            <a:ahLst/>
            <a:cxnLst/>
            <a:rect l="l" t="t" r="r" b="b"/>
            <a:pathLst>
              <a:path w="170179" h="3027679">
                <a:moveTo>
                  <a:pt x="170022" y="0"/>
                </a:moveTo>
                <a:lnTo>
                  <a:pt x="165196" y="0"/>
                </a:lnTo>
                <a:lnTo>
                  <a:pt x="160889" y="23661"/>
                </a:lnTo>
                <a:lnTo>
                  <a:pt x="152492" y="70988"/>
                </a:lnTo>
                <a:lnTo>
                  <a:pt x="144384" y="118322"/>
                </a:lnTo>
                <a:lnTo>
                  <a:pt x="136566" y="165661"/>
                </a:lnTo>
                <a:lnTo>
                  <a:pt x="129037" y="213006"/>
                </a:lnTo>
                <a:lnTo>
                  <a:pt x="121798" y="260355"/>
                </a:lnTo>
                <a:lnTo>
                  <a:pt x="114849" y="307707"/>
                </a:lnTo>
                <a:lnTo>
                  <a:pt x="108189" y="355062"/>
                </a:lnTo>
                <a:lnTo>
                  <a:pt x="101819" y="402418"/>
                </a:lnTo>
                <a:lnTo>
                  <a:pt x="95738" y="449776"/>
                </a:lnTo>
                <a:lnTo>
                  <a:pt x="89946" y="497117"/>
                </a:lnTo>
                <a:lnTo>
                  <a:pt x="84429" y="544444"/>
                </a:lnTo>
                <a:lnTo>
                  <a:pt x="79158" y="591778"/>
                </a:lnTo>
                <a:lnTo>
                  <a:pt x="74104" y="639117"/>
                </a:lnTo>
                <a:lnTo>
                  <a:pt x="69238" y="686462"/>
                </a:lnTo>
                <a:lnTo>
                  <a:pt x="64531" y="733811"/>
                </a:lnTo>
                <a:lnTo>
                  <a:pt x="57707" y="804840"/>
                </a:lnTo>
                <a:lnTo>
                  <a:pt x="53272" y="852196"/>
                </a:lnTo>
                <a:lnTo>
                  <a:pt x="44546" y="946912"/>
                </a:lnTo>
                <a:lnTo>
                  <a:pt x="40256" y="994941"/>
                </a:lnTo>
                <a:lnTo>
                  <a:pt x="36200" y="1042906"/>
                </a:lnTo>
                <a:lnTo>
                  <a:pt x="32375" y="1090815"/>
                </a:lnTo>
                <a:lnTo>
                  <a:pt x="28910" y="1136822"/>
                </a:lnTo>
                <a:lnTo>
                  <a:pt x="25544" y="1184457"/>
                </a:lnTo>
                <a:lnTo>
                  <a:pt x="22395" y="1232147"/>
                </a:lnTo>
                <a:lnTo>
                  <a:pt x="19341" y="1282030"/>
                </a:lnTo>
                <a:lnTo>
                  <a:pt x="16640" y="1329763"/>
                </a:lnTo>
                <a:lnTo>
                  <a:pt x="14157" y="1377482"/>
                </a:lnTo>
                <a:lnTo>
                  <a:pt x="11893" y="1425194"/>
                </a:lnTo>
                <a:lnTo>
                  <a:pt x="9845" y="1472905"/>
                </a:lnTo>
                <a:lnTo>
                  <a:pt x="8014" y="1520624"/>
                </a:lnTo>
                <a:lnTo>
                  <a:pt x="6399" y="1568357"/>
                </a:lnTo>
                <a:lnTo>
                  <a:pt x="4999" y="1616112"/>
                </a:lnTo>
                <a:lnTo>
                  <a:pt x="3813" y="1663894"/>
                </a:lnTo>
                <a:lnTo>
                  <a:pt x="2842" y="1711712"/>
                </a:lnTo>
                <a:lnTo>
                  <a:pt x="2086" y="1759572"/>
                </a:lnTo>
                <a:lnTo>
                  <a:pt x="1546" y="1807481"/>
                </a:lnTo>
                <a:lnTo>
                  <a:pt x="1221" y="1855412"/>
                </a:lnTo>
                <a:lnTo>
                  <a:pt x="1112" y="1903476"/>
                </a:lnTo>
                <a:lnTo>
                  <a:pt x="478" y="1950817"/>
                </a:lnTo>
                <a:lnTo>
                  <a:pt x="99" y="1993989"/>
                </a:lnTo>
                <a:lnTo>
                  <a:pt x="0" y="2092948"/>
                </a:lnTo>
                <a:lnTo>
                  <a:pt x="207" y="2130240"/>
                </a:lnTo>
                <a:lnTo>
                  <a:pt x="678" y="2175771"/>
                </a:lnTo>
                <a:lnTo>
                  <a:pt x="1366" y="2221354"/>
                </a:lnTo>
                <a:lnTo>
                  <a:pt x="2270" y="2266984"/>
                </a:lnTo>
                <a:lnTo>
                  <a:pt x="3392" y="2312658"/>
                </a:lnTo>
                <a:lnTo>
                  <a:pt x="4732" y="2358374"/>
                </a:lnTo>
                <a:lnTo>
                  <a:pt x="6288" y="2404126"/>
                </a:lnTo>
                <a:lnTo>
                  <a:pt x="8062" y="2449912"/>
                </a:lnTo>
                <a:lnTo>
                  <a:pt x="10052" y="2495728"/>
                </a:lnTo>
                <a:lnTo>
                  <a:pt x="12260" y="2541570"/>
                </a:lnTo>
                <a:lnTo>
                  <a:pt x="14685" y="2587436"/>
                </a:lnTo>
                <a:lnTo>
                  <a:pt x="17327" y="2633321"/>
                </a:lnTo>
                <a:lnTo>
                  <a:pt x="20187" y="2679222"/>
                </a:lnTo>
                <a:lnTo>
                  <a:pt x="23263" y="2725136"/>
                </a:lnTo>
                <a:lnTo>
                  <a:pt x="26557" y="2771058"/>
                </a:lnTo>
                <a:lnTo>
                  <a:pt x="30068" y="2816987"/>
                </a:lnTo>
                <a:lnTo>
                  <a:pt x="35318" y="2841449"/>
                </a:lnTo>
                <a:lnTo>
                  <a:pt x="43192" y="2878713"/>
                </a:lnTo>
                <a:lnTo>
                  <a:pt x="61566" y="2966529"/>
                </a:lnTo>
                <a:lnTo>
                  <a:pt x="66816" y="2991383"/>
                </a:lnTo>
                <a:lnTo>
                  <a:pt x="73502" y="3022600"/>
                </a:lnTo>
                <a:lnTo>
                  <a:pt x="78328" y="3027298"/>
                </a:lnTo>
                <a:lnTo>
                  <a:pt x="76280" y="3014694"/>
                </a:lnTo>
                <a:lnTo>
                  <a:pt x="74377" y="3002086"/>
                </a:lnTo>
                <a:lnTo>
                  <a:pt x="69419" y="2964242"/>
                </a:lnTo>
                <a:lnTo>
                  <a:pt x="64135" y="2913749"/>
                </a:lnTo>
                <a:lnTo>
                  <a:pt x="59699" y="2863233"/>
                </a:lnTo>
                <a:lnTo>
                  <a:pt x="56056" y="2814061"/>
                </a:lnTo>
                <a:lnTo>
                  <a:pt x="52571" y="2765070"/>
                </a:lnTo>
                <a:lnTo>
                  <a:pt x="49248" y="2716251"/>
                </a:lnTo>
                <a:lnTo>
                  <a:pt x="46088" y="2667594"/>
                </a:lnTo>
                <a:lnTo>
                  <a:pt x="43096" y="2619091"/>
                </a:lnTo>
                <a:lnTo>
                  <a:pt x="40275" y="2570731"/>
                </a:lnTo>
                <a:lnTo>
                  <a:pt x="37627" y="2522505"/>
                </a:lnTo>
                <a:lnTo>
                  <a:pt x="35156" y="2474404"/>
                </a:lnTo>
                <a:lnTo>
                  <a:pt x="32864" y="2426417"/>
                </a:lnTo>
                <a:lnTo>
                  <a:pt x="30756" y="2378537"/>
                </a:lnTo>
                <a:lnTo>
                  <a:pt x="28833" y="2330753"/>
                </a:lnTo>
                <a:lnTo>
                  <a:pt x="27100" y="2283056"/>
                </a:lnTo>
                <a:lnTo>
                  <a:pt x="25559" y="2235437"/>
                </a:lnTo>
                <a:lnTo>
                  <a:pt x="24213" y="2187885"/>
                </a:lnTo>
                <a:lnTo>
                  <a:pt x="23066" y="2140392"/>
                </a:lnTo>
                <a:lnTo>
                  <a:pt x="22120" y="2092948"/>
                </a:lnTo>
                <a:lnTo>
                  <a:pt x="21379" y="2045544"/>
                </a:lnTo>
                <a:lnTo>
                  <a:pt x="20846" y="1998170"/>
                </a:lnTo>
                <a:lnTo>
                  <a:pt x="20524" y="1950817"/>
                </a:lnTo>
                <a:lnTo>
                  <a:pt x="20524" y="1855412"/>
                </a:lnTo>
                <a:lnTo>
                  <a:pt x="20847" y="1807350"/>
                </a:lnTo>
                <a:lnTo>
                  <a:pt x="21381" y="1759295"/>
                </a:lnTo>
                <a:lnTo>
                  <a:pt x="22124" y="1711248"/>
                </a:lnTo>
                <a:lnTo>
                  <a:pt x="23072" y="1663215"/>
                </a:lnTo>
                <a:lnTo>
                  <a:pt x="24220" y="1615199"/>
                </a:lnTo>
                <a:lnTo>
                  <a:pt x="25567" y="1567205"/>
                </a:lnTo>
                <a:lnTo>
                  <a:pt x="27107" y="1519234"/>
                </a:lnTo>
                <a:lnTo>
                  <a:pt x="28836" y="1471293"/>
                </a:lnTo>
                <a:lnTo>
                  <a:pt x="30750" y="1423384"/>
                </a:lnTo>
                <a:lnTo>
                  <a:pt x="32845" y="1375511"/>
                </a:lnTo>
                <a:lnTo>
                  <a:pt x="35116" y="1327678"/>
                </a:lnTo>
                <a:lnTo>
                  <a:pt x="37558" y="1279889"/>
                </a:lnTo>
                <a:lnTo>
                  <a:pt x="40167" y="1232147"/>
                </a:lnTo>
                <a:lnTo>
                  <a:pt x="42937" y="1184457"/>
                </a:lnTo>
                <a:lnTo>
                  <a:pt x="45863" y="1136822"/>
                </a:lnTo>
                <a:lnTo>
                  <a:pt x="48940" y="1089246"/>
                </a:lnTo>
                <a:lnTo>
                  <a:pt x="52163" y="1041734"/>
                </a:lnTo>
                <a:lnTo>
                  <a:pt x="55526" y="994287"/>
                </a:lnTo>
                <a:lnTo>
                  <a:pt x="59024" y="946912"/>
                </a:lnTo>
                <a:lnTo>
                  <a:pt x="60508" y="923232"/>
                </a:lnTo>
                <a:lnTo>
                  <a:pt x="63693" y="875874"/>
                </a:lnTo>
                <a:lnTo>
                  <a:pt x="67168" y="828518"/>
                </a:lnTo>
                <a:lnTo>
                  <a:pt x="70932" y="781163"/>
                </a:lnTo>
                <a:lnTo>
                  <a:pt x="74986" y="733811"/>
                </a:lnTo>
                <a:lnTo>
                  <a:pt x="79330" y="686462"/>
                </a:lnTo>
                <a:lnTo>
                  <a:pt x="83962" y="639117"/>
                </a:lnTo>
                <a:lnTo>
                  <a:pt x="88885" y="591778"/>
                </a:lnTo>
                <a:lnTo>
                  <a:pt x="94097" y="544444"/>
                </a:lnTo>
                <a:lnTo>
                  <a:pt x="99599" y="497117"/>
                </a:lnTo>
                <a:lnTo>
                  <a:pt x="111178" y="402418"/>
                </a:lnTo>
                <a:lnTo>
                  <a:pt x="117087" y="355062"/>
                </a:lnTo>
                <a:lnTo>
                  <a:pt x="123141" y="307707"/>
                </a:lnTo>
                <a:lnTo>
                  <a:pt x="129398" y="260355"/>
                </a:lnTo>
                <a:lnTo>
                  <a:pt x="135916" y="213006"/>
                </a:lnTo>
                <a:lnTo>
                  <a:pt x="142752" y="165661"/>
                </a:lnTo>
                <a:lnTo>
                  <a:pt x="149964" y="118322"/>
                </a:lnTo>
                <a:lnTo>
                  <a:pt x="157611" y="70988"/>
                </a:lnTo>
                <a:lnTo>
                  <a:pt x="165750" y="23661"/>
                </a:lnTo>
                <a:lnTo>
                  <a:pt x="170022"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20" name="object 20"/>
          <p:cNvSpPr/>
          <p:nvPr/>
        </p:nvSpPr>
        <p:spPr>
          <a:xfrm>
            <a:off x="1115567" y="6567030"/>
            <a:ext cx="128270" cy="283845"/>
          </a:xfrm>
          <a:custGeom>
            <a:avLst/>
            <a:gdLst/>
            <a:ahLst/>
            <a:cxnLst/>
            <a:rect l="l" t="t" r="r" b="b"/>
            <a:pathLst>
              <a:path w="128269" h="283845">
                <a:moveTo>
                  <a:pt x="0" y="0"/>
                </a:moveTo>
                <a:lnTo>
                  <a:pt x="12668" y="43235"/>
                </a:lnTo>
                <a:lnTo>
                  <a:pt x="26046" y="86373"/>
                </a:lnTo>
                <a:lnTo>
                  <a:pt x="40227" y="129317"/>
                </a:lnTo>
                <a:lnTo>
                  <a:pt x="55302" y="171968"/>
                </a:lnTo>
                <a:lnTo>
                  <a:pt x="71366" y="214231"/>
                </a:lnTo>
                <a:lnTo>
                  <a:pt x="88509" y="256006"/>
                </a:lnTo>
                <a:lnTo>
                  <a:pt x="100584" y="283538"/>
                </a:lnTo>
                <a:lnTo>
                  <a:pt x="128004" y="283538"/>
                </a:lnTo>
                <a:lnTo>
                  <a:pt x="121182" y="269806"/>
                </a:lnTo>
                <a:lnTo>
                  <a:pt x="114424" y="256006"/>
                </a:lnTo>
                <a:lnTo>
                  <a:pt x="94507" y="214231"/>
                </a:lnTo>
                <a:lnTo>
                  <a:pt x="75051" y="171968"/>
                </a:lnTo>
                <a:lnTo>
                  <a:pt x="55965" y="129317"/>
                </a:lnTo>
                <a:lnTo>
                  <a:pt x="37156" y="86373"/>
                </a:lnTo>
                <a:lnTo>
                  <a:pt x="24725" y="57630"/>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21" name="object 21"/>
          <p:cNvSpPr/>
          <p:nvPr/>
        </p:nvSpPr>
        <p:spPr>
          <a:xfrm>
            <a:off x="502930" y="4113598"/>
            <a:ext cx="82550" cy="505459"/>
          </a:xfrm>
          <a:custGeom>
            <a:avLst/>
            <a:gdLst/>
            <a:ahLst/>
            <a:cxnLst/>
            <a:rect l="l" t="t" r="r" b="b"/>
            <a:pathLst>
              <a:path w="82550" h="505460">
                <a:moveTo>
                  <a:pt x="1486" y="0"/>
                </a:moveTo>
                <a:lnTo>
                  <a:pt x="306" y="8163"/>
                </a:lnTo>
                <a:lnTo>
                  <a:pt x="0" y="23202"/>
                </a:lnTo>
                <a:lnTo>
                  <a:pt x="845" y="36469"/>
                </a:lnTo>
                <a:lnTo>
                  <a:pt x="3822" y="75881"/>
                </a:lnTo>
                <a:lnTo>
                  <a:pt x="7247" y="114676"/>
                </a:lnTo>
                <a:lnTo>
                  <a:pt x="13228" y="177858"/>
                </a:lnTo>
                <a:lnTo>
                  <a:pt x="14375" y="190260"/>
                </a:lnTo>
                <a:lnTo>
                  <a:pt x="18471" y="239036"/>
                </a:lnTo>
                <a:lnTo>
                  <a:pt x="19356" y="251518"/>
                </a:lnTo>
                <a:lnTo>
                  <a:pt x="22295" y="264418"/>
                </a:lnTo>
                <a:lnTo>
                  <a:pt x="31474" y="302755"/>
                </a:lnTo>
                <a:lnTo>
                  <a:pt x="41046" y="340698"/>
                </a:lnTo>
                <a:lnTo>
                  <a:pt x="57341" y="403583"/>
                </a:lnTo>
                <a:lnTo>
                  <a:pt x="60586" y="416172"/>
                </a:lnTo>
                <a:lnTo>
                  <a:pt x="70161" y="454089"/>
                </a:lnTo>
                <a:lnTo>
                  <a:pt x="79345" y="492383"/>
                </a:lnTo>
                <a:lnTo>
                  <a:pt x="82285" y="505264"/>
                </a:lnTo>
                <a:lnTo>
                  <a:pt x="80141" y="490195"/>
                </a:lnTo>
                <a:lnTo>
                  <a:pt x="74111" y="444977"/>
                </a:lnTo>
                <a:lnTo>
                  <a:pt x="68604" y="399749"/>
                </a:lnTo>
                <a:lnTo>
                  <a:pt x="63524" y="354515"/>
                </a:lnTo>
                <a:lnTo>
                  <a:pt x="57242" y="294205"/>
                </a:lnTo>
                <a:lnTo>
                  <a:pt x="48401" y="203766"/>
                </a:lnTo>
                <a:lnTo>
                  <a:pt x="43562" y="198940"/>
                </a:lnTo>
                <a:lnTo>
                  <a:pt x="38302" y="174469"/>
                </a:lnTo>
                <a:lnTo>
                  <a:pt x="30412" y="137209"/>
                </a:lnTo>
                <a:lnTo>
                  <a:pt x="12006" y="49423"/>
                </a:lnTo>
                <a:lnTo>
                  <a:pt x="6746" y="24569"/>
                </a:lnTo>
                <a:lnTo>
                  <a:pt x="1486"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22" name="object 22"/>
          <p:cNvSpPr/>
          <p:nvPr/>
        </p:nvSpPr>
        <p:spPr>
          <a:xfrm>
            <a:off x="969263" y="3146298"/>
            <a:ext cx="1412875" cy="2708275"/>
          </a:xfrm>
          <a:custGeom>
            <a:avLst/>
            <a:gdLst/>
            <a:ahLst/>
            <a:cxnLst/>
            <a:rect l="l" t="t" r="r" b="b"/>
            <a:pathLst>
              <a:path w="1412875" h="2708275">
                <a:moveTo>
                  <a:pt x="1412494" y="0"/>
                </a:moveTo>
                <a:lnTo>
                  <a:pt x="1364408" y="43086"/>
                </a:lnTo>
                <a:lnTo>
                  <a:pt x="1336021" y="68938"/>
                </a:lnTo>
                <a:lnTo>
                  <a:pt x="1299170" y="103407"/>
                </a:lnTo>
                <a:lnTo>
                  <a:pt x="1234655" y="171306"/>
                </a:lnTo>
                <a:lnTo>
                  <a:pt x="1199889" y="208651"/>
                </a:lnTo>
                <a:lnTo>
                  <a:pt x="1183082" y="226390"/>
                </a:lnTo>
                <a:lnTo>
                  <a:pt x="1166525" y="243570"/>
                </a:lnTo>
                <a:lnTo>
                  <a:pt x="1158309" y="251964"/>
                </a:lnTo>
                <a:lnTo>
                  <a:pt x="1150117" y="260237"/>
                </a:lnTo>
                <a:lnTo>
                  <a:pt x="1135366" y="275667"/>
                </a:lnTo>
                <a:lnTo>
                  <a:pt x="1106604" y="306222"/>
                </a:lnTo>
                <a:lnTo>
                  <a:pt x="1078766" y="336432"/>
                </a:lnTo>
                <a:lnTo>
                  <a:pt x="1051775" y="366373"/>
                </a:lnTo>
                <a:lnTo>
                  <a:pt x="1025557" y="396119"/>
                </a:lnTo>
                <a:lnTo>
                  <a:pt x="1000036" y="425743"/>
                </a:lnTo>
                <a:lnTo>
                  <a:pt x="975136" y="455322"/>
                </a:lnTo>
                <a:lnTo>
                  <a:pt x="950783" y="484929"/>
                </a:lnTo>
                <a:lnTo>
                  <a:pt x="926900" y="514640"/>
                </a:lnTo>
                <a:lnTo>
                  <a:pt x="891794" y="559562"/>
                </a:lnTo>
                <a:lnTo>
                  <a:pt x="867363" y="589770"/>
                </a:lnTo>
                <a:lnTo>
                  <a:pt x="843220" y="620121"/>
                </a:lnTo>
                <a:lnTo>
                  <a:pt x="819365" y="650616"/>
                </a:lnTo>
                <a:lnTo>
                  <a:pt x="795798" y="681253"/>
                </a:lnTo>
                <a:lnTo>
                  <a:pt x="772519" y="712033"/>
                </a:lnTo>
                <a:lnTo>
                  <a:pt x="749528" y="742956"/>
                </a:lnTo>
                <a:lnTo>
                  <a:pt x="726825" y="774022"/>
                </a:lnTo>
                <a:lnTo>
                  <a:pt x="704411" y="805230"/>
                </a:lnTo>
                <a:lnTo>
                  <a:pt x="682285" y="836582"/>
                </a:lnTo>
                <a:lnTo>
                  <a:pt x="660447" y="868076"/>
                </a:lnTo>
                <a:lnTo>
                  <a:pt x="638898" y="899714"/>
                </a:lnTo>
                <a:lnTo>
                  <a:pt x="617638" y="931494"/>
                </a:lnTo>
                <a:lnTo>
                  <a:pt x="596667" y="963417"/>
                </a:lnTo>
                <a:lnTo>
                  <a:pt x="575984" y="995483"/>
                </a:lnTo>
                <a:lnTo>
                  <a:pt x="555591" y="1027691"/>
                </a:lnTo>
                <a:lnTo>
                  <a:pt x="515671" y="1092538"/>
                </a:lnTo>
                <a:lnTo>
                  <a:pt x="476909" y="1157955"/>
                </a:lnTo>
                <a:lnTo>
                  <a:pt x="438617" y="1224668"/>
                </a:lnTo>
                <a:lnTo>
                  <a:pt x="419638" y="1258601"/>
                </a:lnTo>
                <a:lnTo>
                  <a:pt x="401028" y="1292677"/>
                </a:lnTo>
                <a:lnTo>
                  <a:pt x="382792" y="1326895"/>
                </a:lnTo>
                <a:lnTo>
                  <a:pt x="364931" y="1361257"/>
                </a:lnTo>
                <a:lnTo>
                  <a:pt x="347451" y="1395761"/>
                </a:lnTo>
                <a:lnTo>
                  <a:pt x="330354" y="1430408"/>
                </a:lnTo>
                <a:lnTo>
                  <a:pt x="313645" y="1465199"/>
                </a:lnTo>
                <a:lnTo>
                  <a:pt x="297326" y="1500131"/>
                </a:lnTo>
                <a:lnTo>
                  <a:pt x="281401" y="1535207"/>
                </a:lnTo>
                <a:lnTo>
                  <a:pt x="265875" y="1570426"/>
                </a:lnTo>
                <a:lnTo>
                  <a:pt x="250749" y="1605788"/>
                </a:lnTo>
                <a:lnTo>
                  <a:pt x="236029" y="1641292"/>
                </a:lnTo>
                <a:lnTo>
                  <a:pt x="221717" y="1676939"/>
                </a:lnTo>
                <a:lnTo>
                  <a:pt x="207818" y="1712729"/>
                </a:lnTo>
                <a:lnTo>
                  <a:pt x="194334" y="1748663"/>
                </a:lnTo>
                <a:lnTo>
                  <a:pt x="181269" y="1784738"/>
                </a:lnTo>
                <a:lnTo>
                  <a:pt x="168628" y="1820957"/>
                </a:lnTo>
                <a:lnTo>
                  <a:pt x="156412" y="1857319"/>
                </a:lnTo>
                <a:lnTo>
                  <a:pt x="144627" y="1893824"/>
                </a:lnTo>
                <a:lnTo>
                  <a:pt x="132587" y="1929095"/>
                </a:lnTo>
                <a:lnTo>
                  <a:pt x="110026" y="2000235"/>
                </a:lnTo>
                <a:lnTo>
                  <a:pt x="89489" y="2072100"/>
                </a:lnTo>
                <a:lnTo>
                  <a:pt x="70977" y="2144606"/>
                </a:lnTo>
                <a:lnTo>
                  <a:pt x="54490" y="2217666"/>
                </a:lnTo>
                <a:lnTo>
                  <a:pt x="40027" y="2291197"/>
                </a:lnTo>
                <a:lnTo>
                  <a:pt x="27589" y="2365112"/>
                </a:lnTo>
                <a:lnTo>
                  <a:pt x="17175" y="2439326"/>
                </a:lnTo>
                <a:lnTo>
                  <a:pt x="8787" y="2513754"/>
                </a:lnTo>
                <a:lnTo>
                  <a:pt x="2422" y="2588310"/>
                </a:lnTo>
                <a:lnTo>
                  <a:pt x="0" y="2625610"/>
                </a:lnTo>
                <a:lnTo>
                  <a:pt x="5448" y="2636899"/>
                </a:lnTo>
                <a:lnTo>
                  <a:pt x="10465" y="2648252"/>
                </a:lnTo>
                <a:lnTo>
                  <a:pt x="27514" y="2695605"/>
                </a:lnTo>
                <a:lnTo>
                  <a:pt x="31348" y="2708251"/>
                </a:lnTo>
                <a:lnTo>
                  <a:pt x="32549" y="2697992"/>
                </a:lnTo>
                <a:lnTo>
                  <a:pt x="34607" y="2673177"/>
                </a:lnTo>
                <a:lnTo>
                  <a:pt x="36145" y="2659394"/>
                </a:lnTo>
                <a:lnTo>
                  <a:pt x="38474" y="2645212"/>
                </a:lnTo>
                <a:lnTo>
                  <a:pt x="38569" y="2644736"/>
                </a:lnTo>
                <a:lnTo>
                  <a:pt x="39615" y="2607408"/>
                </a:lnTo>
                <a:lnTo>
                  <a:pt x="43616" y="2532574"/>
                </a:lnTo>
                <a:lnTo>
                  <a:pt x="50090" y="2457578"/>
                </a:lnTo>
                <a:lnTo>
                  <a:pt x="58951" y="2382506"/>
                </a:lnTo>
                <a:lnTo>
                  <a:pt x="70112" y="2307445"/>
                </a:lnTo>
                <a:lnTo>
                  <a:pt x="83486" y="2232480"/>
                </a:lnTo>
                <a:lnTo>
                  <a:pt x="90976" y="2195061"/>
                </a:lnTo>
                <a:lnTo>
                  <a:pt x="98987" y="2157698"/>
                </a:lnTo>
                <a:lnTo>
                  <a:pt x="107508" y="2120403"/>
                </a:lnTo>
                <a:lnTo>
                  <a:pt x="116527" y="2083186"/>
                </a:lnTo>
                <a:lnTo>
                  <a:pt x="126035" y="2046058"/>
                </a:lnTo>
                <a:lnTo>
                  <a:pt x="136020" y="2009029"/>
                </a:lnTo>
                <a:lnTo>
                  <a:pt x="146472" y="1972111"/>
                </a:lnTo>
                <a:lnTo>
                  <a:pt x="157380" y="1935314"/>
                </a:lnTo>
                <a:lnTo>
                  <a:pt x="168732" y="1898650"/>
                </a:lnTo>
                <a:lnTo>
                  <a:pt x="192728" y="1827062"/>
                </a:lnTo>
                <a:lnTo>
                  <a:pt x="218403" y="1755820"/>
                </a:lnTo>
                <a:lnTo>
                  <a:pt x="245697" y="1684983"/>
                </a:lnTo>
                <a:lnTo>
                  <a:pt x="274554" y="1614606"/>
                </a:lnTo>
                <a:lnTo>
                  <a:pt x="304915" y="1544748"/>
                </a:lnTo>
                <a:lnTo>
                  <a:pt x="320642" y="1510031"/>
                </a:lnTo>
                <a:lnTo>
                  <a:pt x="336723" y="1475465"/>
                </a:lnTo>
                <a:lnTo>
                  <a:pt x="353152" y="1441057"/>
                </a:lnTo>
                <a:lnTo>
                  <a:pt x="369920" y="1406815"/>
                </a:lnTo>
                <a:lnTo>
                  <a:pt x="387021" y="1372744"/>
                </a:lnTo>
                <a:lnTo>
                  <a:pt x="404448" y="1338854"/>
                </a:lnTo>
                <a:lnTo>
                  <a:pt x="440249" y="1271640"/>
                </a:lnTo>
                <a:lnTo>
                  <a:pt x="477266" y="1205229"/>
                </a:lnTo>
                <a:lnTo>
                  <a:pt x="495524" y="1171618"/>
                </a:lnTo>
                <a:lnTo>
                  <a:pt x="514137" y="1138218"/>
                </a:lnTo>
                <a:lnTo>
                  <a:pt x="533097" y="1105026"/>
                </a:lnTo>
                <a:lnTo>
                  <a:pt x="552397" y="1072039"/>
                </a:lnTo>
                <a:lnTo>
                  <a:pt x="572029" y="1039252"/>
                </a:lnTo>
                <a:lnTo>
                  <a:pt x="591987" y="1006663"/>
                </a:lnTo>
                <a:lnTo>
                  <a:pt x="612263" y="974267"/>
                </a:lnTo>
                <a:lnTo>
                  <a:pt x="632850" y="942061"/>
                </a:lnTo>
                <a:lnTo>
                  <a:pt x="653739" y="910041"/>
                </a:lnTo>
                <a:lnTo>
                  <a:pt x="674925" y="878204"/>
                </a:lnTo>
                <a:lnTo>
                  <a:pt x="696399" y="846547"/>
                </a:lnTo>
                <a:lnTo>
                  <a:pt x="718155" y="815064"/>
                </a:lnTo>
                <a:lnTo>
                  <a:pt x="740185" y="783754"/>
                </a:lnTo>
                <a:lnTo>
                  <a:pt x="762481" y="752611"/>
                </a:lnTo>
                <a:lnTo>
                  <a:pt x="785036" y="721633"/>
                </a:lnTo>
                <a:lnTo>
                  <a:pt x="807843" y="690817"/>
                </a:lnTo>
                <a:lnTo>
                  <a:pt x="830895" y="660157"/>
                </a:lnTo>
                <a:lnTo>
                  <a:pt x="854185" y="629651"/>
                </a:lnTo>
                <a:lnTo>
                  <a:pt x="877704" y="599296"/>
                </a:lnTo>
                <a:lnTo>
                  <a:pt x="901446" y="569087"/>
                </a:lnTo>
                <a:lnTo>
                  <a:pt x="924751" y="538993"/>
                </a:lnTo>
                <a:lnTo>
                  <a:pt x="948340" y="508950"/>
                </a:lnTo>
                <a:lnTo>
                  <a:pt x="972212" y="479016"/>
                </a:lnTo>
                <a:lnTo>
                  <a:pt x="996368" y="449247"/>
                </a:lnTo>
                <a:lnTo>
                  <a:pt x="1020810" y="419703"/>
                </a:lnTo>
                <a:lnTo>
                  <a:pt x="1045537" y="390440"/>
                </a:lnTo>
                <a:lnTo>
                  <a:pt x="1070550" y="361517"/>
                </a:lnTo>
                <a:lnTo>
                  <a:pt x="1095851" y="332992"/>
                </a:lnTo>
                <a:lnTo>
                  <a:pt x="1134424" y="290992"/>
                </a:lnTo>
                <a:lnTo>
                  <a:pt x="1147318" y="277367"/>
                </a:lnTo>
                <a:lnTo>
                  <a:pt x="1275372" y="136322"/>
                </a:lnTo>
                <a:lnTo>
                  <a:pt x="1320190" y="91855"/>
                </a:lnTo>
                <a:lnTo>
                  <a:pt x="1347648" y="65041"/>
                </a:lnTo>
                <a:lnTo>
                  <a:pt x="1384700" y="29795"/>
                </a:lnTo>
                <a:lnTo>
                  <a:pt x="1412681" y="4153"/>
                </a:lnTo>
                <a:lnTo>
                  <a:pt x="1412494"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23" name="object 23"/>
          <p:cNvSpPr/>
          <p:nvPr/>
        </p:nvSpPr>
        <p:spPr>
          <a:xfrm>
            <a:off x="1069847" y="6603618"/>
            <a:ext cx="128270" cy="247015"/>
          </a:xfrm>
          <a:custGeom>
            <a:avLst/>
            <a:gdLst/>
            <a:ahLst/>
            <a:cxnLst/>
            <a:rect l="l" t="t" r="r" b="b"/>
            <a:pathLst>
              <a:path w="128269" h="247015">
                <a:moveTo>
                  <a:pt x="0" y="0"/>
                </a:moveTo>
                <a:lnTo>
                  <a:pt x="12177" y="37725"/>
                </a:lnTo>
                <a:lnTo>
                  <a:pt x="25530" y="75357"/>
                </a:lnTo>
                <a:lnTo>
                  <a:pt x="39851" y="112799"/>
                </a:lnTo>
                <a:lnTo>
                  <a:pt x="54932" y="149959"/>
                </a:lnTo>
                <a:lnTo>
                  <a:pt x="70567" y="186741"/>
                </a:lnTo>
                <a:lnTo>
                  <a:pt x="86549" y="223051"/>
                </a:lnTo>
                <a:lnTo>
                  <a:pt x="97294" y="246949"/>
                </a:lnTo>
                <a:lnTo>
                  <a:pt x="127856" y="246949"/>
                </a:lnTo>
                <a:lnTo>
                  <a:pt x="121003" y="235033"/>
                </a:lnTo>
                <a:lnTo>
                  <a:pt x="114221" y="223051"/>
                </a:lnTo>
                <a:lnTo>
                  <a:pt x="94264" y="186741"/>
                </a:lnTo>
                <a:lnTo>
                  <a:pt x="74809" y="149959"/>
                </a:lnTo>
                <a:lnTo>
                  <a:pt x="55756" y="112799"/>
                </a:lnTo>
                <a:lnTo>
                  <a:pt x="37004" y="75357"/>
                </a:lnTo>
                <a:lnTo>
                  <a:pt x="24620" y="50284"/>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24" name="object 24"/>
          <p:cNvSpPr/>
          <p:nvPr/>
        </p:nvSpPr>
        <p:spPr>
          <a:xfrm>
            <a:off x="969263" y="5899353"/>
            <a:ext cx="144780" cy="664845"/>
          </a:xfrm>
          <a:custGeom>
            <a:avLst/>
            <a:gdLst/>
            <a:ahLst/>
            <a:cxnLst/>
            <a:rect l="l" t="t" r="r" b="b"/>
            <a:pathLst>
              <a:path w="144780" h="664845">
                <a:moveTo>
                  <a:pt x="0" y="0"/>
                </a:moveTo>
                <a:lnTo>
                  <a:pt x="311" y="42824"/>
                </a:lnTo>
                <a:lnTo>
                  <a:pt x="1250" y="85199"/>
                </a:lnTo>
                <a:lnTo>
                  <a:pt x="2859" y="127728"/>
                </a:lnTo>
                <a:lnTo>
                  <a:pt x="5164" y="170171"/>
                </a:lnTo>
                <a:lnTo>
                  <a:pt x="8196" y="212501"/>
                </a:lnTo>
                <a:lnTo>
                  <a:pt x="11985" y="254688"/>
                </a:lnTo>
                <a:lnTo>
                  <a:pt x="16561" y="296705"/>
                </a:lnTo>
                <a:lnTo>
                  <a:pt x="21955" y="338523"/>
                </a:lnTo>
                <a:lnTo>
                  <a:pt x="28197" y="380114"/>
                </a:lnTo>
                <a:lnTo>
                  <a:pt x="35318" y="421449"/>
                </a:lnTo>
                <a:lnTo>
                  <a:pt x="40556" y="432848"/>
                </a:lnTo>
                <a:lnTo>
                  <a:pt x="45599" y="444431"/>
                </a:lnTo>
                <a:lnTo>
                  <a:pt x="50489" y="456158"/>
                </a:lnTo>
                <a:lnTo>
                  <a:pt x="55268" y="467989"/>
                </a:lnTo>
                <a:lnTo>
                  <a:pt x="59977" y="479886"/>
                </a:lnTo>
                <a:lnTo>
                  <a:pt x="69355" y="503718"/>
                </a:lnTo>
                <a:lnTo>
                  <a:pt x="74107" y="515576"/>
                </a:lnTo>
                <a:lnTo>
                  <a:pt x="78957" y="527341"/>
                </a:lnTo>
                <a:lnTo>
                  <a:pt x="83947" y="538976"/>
                </a:lnTo>
                <a:lnTo>
                  <a:pt x="89119" y="550441"/>
                </a:lnTo>
                <a:lnTo>
                  <a:pt x="95325" y="562458"/>
                </a:lnTo>
                <a:lnTo>
                  <a:pt x="101214" y="574289"/>
                </a:lnTo>
                <a:lnTo>
                  <a:pt x="106851" y="585955"/>
                </a:lnTo>
                <a:lnTo>
                  <a:pt x="112300" y="597477"/>
                </a:lnTo>
                <a:lnTo>
                  <a:pt x="122899" y="620164"/>
                </a:lnTo>
                <a:lnTo>
                  <a:pt x="128178" y="631370"/>
                </a:lnTo>
                <a:lnTo>
                  <a:pt x="133531" y="642512"/>
                </a:lnTo>
                <a:lnTo>
                  <a:pt x="139111" y="653781"/>
                </a:lnTo>
                <a:lnTo>
                  <a:pt x="144718" y="664680"/>
                </a:lnTo>
                <a:lnTo>
                  <a:pt x="141172" y="653608"/>
                </a:lnTo>
                <a:lnTo>
                  <a:pt x="136968" y="640748"/>
                </a:lnTo>
                <a:lnTo>
                  <a:pt x="128725" y="614220"/>
                </a:lnTo>
                <a:lnTo>
                  <a:pt x="113390" y="561029"/>
                </a:lnTo>
                <a:lnTo>
                  <a:pt x="99562" y="507672"/>
                </a:lnTo>
                <a:lnTo>
                  <a:pt x="87205" y="454170"/>
                </a:lnTo>
                <a:lnTo>
                  <a:pt x="76285" y="400540"/>
                </a:lnTo>
                <a:lnTo>
                  <a:pt x="66767" y="346803"/>
                </a:lnTo>
                <a:lnTo>
                  <a:pt x="58617" y="292978"/>
                </a:lnTo>
                <a:lnTo>
                  <a:pt x="51799" y="239084"/>
                </a:lnTo>
                <a:lnTo>
                  <a:pt x="46280" y="185142"/>
                </a:lnTo>
                <a:lnTo>
                  <a:pt x="42025" y="131169"/>
                </a:lnTo>
                <a:lnTo>
                  <a:pt x="40360" y="104178"/>
                </a:lnTo>
                <a:lnTo>
                  <a:pt x="36256" y="91883"/>
                </a:lnTo>
                <a:lnTo>
                  <a:pt x="31297" y="80387"/>
                </a:lnTo>
                <a:lnTo>
                  <a:pt x="26196" y="69024"/>
                </a:lnTo>
                <a:lnTo>
                  <a:pt x="21666" y="57128"/>
                </a:lnTo>
                <a:lnTo>
                  <a:pt x="15150" y="42613"/>
                </a:lnTo>
                <a:lnTo>
                  <a:pt x="10142" y="29812"/>
                </a:lnTo>
                <a:lnTo>
                  <a:pt x="6042" y="18073"/>
                </a:lnTo>
                <a:lnTo>
                  <a:pt x="2580" y="7590"/>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25" name="object 25"/>
          <p:cNvSpPr/>
          <p:nvPr/>
        </p:nvSpPr>
        <p:spPr>
          <a:xfrm>
            <a:off x="969263" y="5776074"/>
            <a:ext cx="45720" cy="223520"/>
          </a:xfrm>
          <a:custGeom>
            <a:avLst/>
            <a:gdLst/>
            <a:ahLst/>
            <a:cxnLst/>
            <a:rect l="l" t="t" r="r" b="b"/>
            <a:pathLst>
              <a:path w="45719" h="223520">
                <a:moveTo>
                  <a:pt x="0" y="0"/>
                </a:moveTo>
                <a:lnTo>
                  <a:pt x="0" y="119087"/>
                </a:lnTo>
                <a:lnTo>
                  <a:pt x="3871" y="129264"/>
                </a:lnTo>
                <a:lnTo>
                  <a:pt x="8118" y="140539"/>
                </a:lnTo>
                <a:lnTo>
                  <a:pt x="13117" y="152598"/>
                </a:lnTo>
                <a:lnTo>
                  <a:pt x="19244" y="165126"/>
                </a:lnTo>
                <a:lnTo>
                  <a:pt x="24945" y="178975"/>
                </a:lnTo>
                <a:lnTo>
                  <a:pt x="30775" y="190964"/>
                </a:lnTo>
                <a:lnTo>
                  <a:pt x="36378" y="201820"/>
                </a:lnTo>
                <a:lnTo>
                  <a:pt x="41393" y="212272"/>
                </a:lnTo>
                <a:lnTo>
                  <a:pt x="45463" y="223048"/>
                </a:lnTo>
                <a:lnTo>
                  <a:pt x="44085" y="210056"/>
                </a:lnTo>
                <a:lnTo>
                  <a:pt x="42961" y="197048"/>
                </a:lnTo>
                <a:lnTo>
                  <a:pt x="40854" y="158188"/>
                </a:lnTo>
                <a:lnTo>
                  <a:pt x="40097" y="119087"/>
                </a:lnTo>
                <a:lnTo>
                  <a:pt x="40007" y="95569"/>
                </a:lnTo>
                <a:lnTo>
                  <a:pt x="35965" y="80923"/>
                </a:lnTo>
                <a:lnTo>
                  <a:pt x="23284" y="42821"/>
                </a:lnTo>
                <a:lnTo>
                  <a:pt x="2995" y="331"/>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26" name="object 26"/>
          <p:cNvSpPr/>
          <p:nvPr/>
        </p:nvSpPr>
        <p:spPr>
          <a:xfrm>
            <a:off x="1007455" y="6323750"/>
            <a:ext cx="208915" cy="527050"/>
          </a:xfrm>
          <a:custGeom>
            <a:avLst/>
            <a:gdLst/>
            <a:ahLst/>
            <a:cxnLst/>
            <a:rect l="l" t="t" r="r" b="b"/>
            <a:pathLst>
              <a:path w="208915" h="527050">
                <a:moveTo>
                  <a:pt x="0" y="0"/>
                </a:moveTo>
                <a:lnTo>
                  <a:pt x="9038" y="48034"/>
                </a:lnTo>
                <a:lnTo>
                  <a:pt x="19472" y="97628"/>
                </a:lnTo>
                <a:lnTo>
                  <a:pt x="27983" y="135369"/>
                </a:lnTo>
                <a:lnTo>
                  <a:pt x="36901" y="173207"/>
                </a:lnTo>
                <a:lnTo>
                  <a:pt x="49145" y="223231"/>
                </a:lnTo>
                <a:lnTo>
                  <a:pt x="61267" y="261376"/>
                </a:lnTo>
                <a:lnTo>
                  <a:pt x="82188" y="311205"/>
                </a:lnTo>
                <a:lnTo>
                  <a:pt x="99657" y="350251"/>
                </a:lnTo>
                <a:lnTo>
                  <a:pt x="117268" y="388947"/>
                </a:lnTo>
                <a:lnTo>
                  <a:pt x="135128" y="427230"/>
                </a:lnTo>
                <a:lnTo>
                  <a:pt x="153346" y="465037"/>
                </a:lnTo>
                <a:lnTo>
                  <a:pt x="172028" y="502304"/>
                </a:lnTo>
                <a:lnTo>
                  <a:pt x="184795" y="526818"/>
                </a:lnTo>
                <a:lnTo>
                  <a:pt x="208696" y="526818"/>
                </a:lnTo>
                <a:lnTo>
                  <a:pt x="202315" y="513162"/>
                </a:lnTo>
                <a:lnTo>
                  <a:pt x="196074" y="499438"/>
                </a:lnTo>
                <a:lnTo>
                  <a:pt x="178151" y="457894"/>
                </a:lnTo>
                <a:lnTo>
                  <a:pt x="161358" y="415867"/>
                </a:lnTo>
                <a:lnTo>
                  <a:pt x="145596" y="373452"/>
                </a:lnTo>
                <a:lnTo>
                  <a:pt x="130771" y="330747"/>
                </a:lnTo>
                <a:lnTo>
                  <a:pt x="116784" y="287849"/>
                </a:lnTo>
                <a:lnTo>
                  <a:pt x="103540" y="244854"/>
                </a:lnTo>
                <a:lnTo>
                  <a:pt x="97904" y="233308"/>
                </a:lnTo>
                <a:lnTo>
                  <a:pt x="92499" y="221763"/>
                </a:lnTo>
                <a:lnTo>
                  <a:pt x="87267" y="210218"/>
                </a:lnTo>
                <a:lnTo>
                  <a:pt x="82150" y="198674"/>
                </a:lnTo>
                <a:lnTo>
                  <a:pt x="72026" y="175585"/>
                </a:lnTo>
                <a:lnTo>
                  <a:pt x="66903" y="164040"/>
                </a:lnTo>
                <a:lnTo>
                  <a:pt x="61661" y="152496"/>
                </a:lnTo>
                <a:lnTo>
                  <a:pt x="56243" y="140950"/>
                </a:lnTo>
                <a:lnTo>
                  <a:pt x="50962" y="130148"/>
                </a:lnTo>
                <a:lnTo>
                  <a:pt x="46002" y="118644"/>
                </a:lnTo>
                <a:lnTo>
                  <a:pt x="27604" y="71183"/>
                </a:lnTo>
                <a:lnTo>
                  <a:pt x="18719" y="47138"/>
                </a:lnTo>
                <a:lnTo>
                  <a:pt x="14216" y="35176"/>
                </a:lnTo>
                <a:lnTo>
                  <a:pt x="9622" y="23305"/>
                </a:lnTo>
                <a:lnTo>
                  <a:pt x="4896" y="11567"/>
                </a:lnTo>
                <a:lnTo>
                  <a:pt x="0" y="0"/>
                </a:lnTo>
                <a:close/>
              </a:path>
            </a:pathLst>
          </a:custGeom>
          <a:solidFill>
            <a:srgbClr val="766E53"/>
          </a:solidFill>
        </p:spPr>
        <p:txBody>
          <a:bodyPr wrap="square" lIns="0" tIns="0" rIns="0" bIns="0" rtlCol="0"/>
          <a:lstStyle/>
          <a:p>
            <a:pPr defTabSz="914400"/>
            <a:endParaRPr>
              <a:solidFill>
                <a:prstClr val="black"/>
              </a:solidFill>
            </a:endParaRPr>
          </a:p>
        </p:txBody>
      </p:sp>
      <p:sp>
        <p:nvSpPr>
          <p:cNvPr id="27" name="object 27"/>
          <p:cNvSpPr/>
          <p:nvPr/>
        </p:nvSpPr>
        <p:spPr>
          <a:xfrm>
            <a:off x="0" y="0"/>
            <a:ext cx="182880" cy="6858000"/>
          </a:xfrm>
          <a:custGeom>
            <a:avLst/>
            <a:gdLst/>
            <a:ahLst/>
            <a:cxnLst/>
            <a:rect l="l" t="t" r="r" b="b"/>
            <a:pathLst>
              <a:path w="182880" h="6858000">
                <a:moveTo>
                  <a:pt x="0" y="6858062"/>
                </a:moveTo>
                <a:lnTo>
                  <a:pt x="182880" y="6858062"/>
                </a:lnTo>
                <a:lnTo>
                  <a:pt x="182880" y="62"/>
                </a:lnTo>
                <a:lnTo>
                  <a:pt x="0" y="62"/>
                </a:lnTo>
                <a:lnTo>
                  <a:pt x="0" y="6858062"/>
                </a:lnTo>
              </a:path>
            </a:pathLst>
          </a:custGeom>
          <a:solidFill>
            <a:srgbClr val="766E53"/>
          </a:solidFill>
        </p:spPr>
        <p:txBody>
          <a:bodyPr wrap="square" lIns="0" tIns="0" rIns="0" bIns="0" rtlCol="0"/>
          <a:lstStyle/>
          <a:p>
            <a:pPr defTabSz="914400"/>
            <a:endParaRPr>
              <a:solidFill>
                <a:prstClr val="black"/>
              </a:solidFill>
            </a:endParaRPr>
          </a:p>
        </p:txBody>
      </p:sp>
      <p:sp>
        <p:nvSpPr>
          <p:cNvPr id="28" name="object 28"/>
          <p:cNvSpPr/>
          <p:nvPr/>
        </p:nvSpPr>
        <p:spPr>
          <a:xfrm>
            <a:off x="0" y="713358"/>
            <a:ext cx="1588770" cy="512445"/>
          </a:xfrm>
          <a:custGeom>
            <a:avLst/>
            <a:gdLst/>
            <a:ahLst/>
            <a:cxnLst/>
            <a:rect l="l" t="t" r="r" b="b"/>
            <a:pathLst>
              <a:path w="1588770" h="512444">
                <a:moveTo>
                  <a:pt x="4276" y="0"/>
                </a:moveTo>
                <a:lnTo>
                  <a:pt x="0" y="508635"/>
                </a:lnTo>
                <a:lnTo>
                  <a:pt x="1244422" y="512190"/>
                </a:lnTo>
                <a:lnTo>
                  <a:pt x="1344295" y="512190"/>
                </a:lnTo>
                <a:lnTo>
                  <a:pt x="1348994" y="507364"/>
                </a:lnTo>
                <a:lnTo>
                  <a:pt x="1350518" y="505840"/>
                </a:lnTo>
                <a:lnTo>
                  <a:pt x="1353947" y="502665"/>
                </a:lnTo>
                <a:lnTo>
                  <a:pt x="1581912" y="271399"/>
                </a:lnTo>
                <a:lnTo>
                  <a:pt x="1587362" y="263889"/>
                </a:lnTo>
                <a:lnTo>
                  <a:pt x="1588476" y="253249"/>
                </a:lnTo>
                <a:lnTo>
                  <a:pt x="1581912" y="242569"/>
                </a:lnTo>
                <a:lnTo>
                  <a:pt x="1353947" y="11429"/>
                </a:lnTo>
                <a:lnTo>
                  <a:pt x="1348994" y="11429"/>
                </a:lnTo>
                <a:lnTo>
                  <a:pt x="1348994" y="6603"/>
                </a:lnTo>
                <a:lnTo>
                  <a:pt x="1344295" y="6603"/>
                </a:lnTo>
                <a:lnTo>
                  <a:pt x="1339469" y="1777"/>
                </a:lnTo>
                <a:lnTo>
                  <a:pt x="1244422" y="1777"/>
                </a:lnTo>
                <a:lnTo>
                  <a:pt x="4276"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29" name="object 29"/>
          <p:cNvSpPr/>
          <p:nvPr/>
        </p:nvSpPr>
        <p:spPr>
          <a:xfrm>
            <a:off x="4288535" y="393331"/>
            <a:ext cx="2286000" cy="942340"/>
          </a:xfrm>
          <a:custGeom>
            <a:avLst/>
            <a:gdLst/>
            <a:ahLst/>
            <a:cxnLst/>
            <a:rect l="l" t="t" r="r" b="b"/>
            <a:pathLst>
              <a:path w="2286000" h="942340">
                <a:moveTo>
                  <a:pt x="0" y="942073"/>
                </a:moveTo>
                <a:lnTo>
                  <a:pt x="2286000" y="942073"/>
                </a:lnTo>
                <a:lnTo>
                  <a:pt x="2286000" y="0"/>
                </a:lnTo>
                <a:lnTo>
                  <a:pt x="0" y="0"/>
                </a:lnTo>
                <a:lnTo>
                  <a:pt x="0" y="942073"/>
                </a:lnTo>
                <a:close/>
              </a:path>
            </a:pathLst>
          </a:custGeom>
          <a:solidFill>
            <a:srgbClr val="FFFFFF"/>
          </a:solidFill>
        </p:spPr>
        <p:txBody>
          <a:bodyPr wrap="square" lIns="0" tIns="0" rIns="0" bIns="0" rtlCol="0"/>
          <a:lstStyle/>
          <a:p>
            <a:pPr defTabSz="914400"/>
            <a:endParaRPr>
              <a:solidFill>
                <a:prstClr val="black"/>
              </a:solidFill>
            </a:endParaRPr>
          </a:p>
        </p:txBody>
      </p:sp>
      <p:sp>
        <p:nvSpPr>
          <p:cNvPr id="30" name="object 30"/>
          <p:cNvSpPr txBox="1"/>
          <p:nvPr/>
        </p:nvSpPr>
        <p:spPr>
          <a:xfrm>
            <a:off x="4288535" y="393331"/>
            <a:ext cx="2286000" cy="553998"/>
          </a:xfrm>
          <a:prstGeom prst="rect">
            <a:avLst/>
          </a:prstGeom>
          <a:solidFill>
            <a:srgbClr val="FFFFFF"/>
          </a:solidFill>
          <a:ln w="15875">
            <a:solidFill>
              <a:srgbClr val="000000"/>
            </a:solidFill>
          </a:ln>
        </p:spPr>
        <p:txBody>
          <a:bodyPr vert="horz" wrap="square" lIns="0" tIns="0" rIns="0" bIns="0" rtlCol="0">
            <a:spAutoFit/>
          </a:bodyPr>
          <a:lstStyle/>
          <a:p>
            <a:pPr marR="17780" algn="ctr" defTabSz="914400"/>
            <a:r>
              <a:rPr b="1" spc="15" dirty="0">
                <a:solidFill>
                  <a:prstClr val="black"/>
                </a:solidFill>
                <a:latin typeface="Century Gothic"/>
                <a:cs typeface="Century Gothic"/>
              </a:rPr>
              <a:t>Ö</a:t>
            </a:r>
            <a:r>
              <a:rPr b="1" spc="-15" dirty="0">
                <a:solidFill>
                  <a:prstClr val="black"/>
                </a:solidFill>
                <a:latin typeface="Century Gothic"/>
                <a:cs typeface="Century Gothic"/>
              </a:rPr>
              <a:t>R</a:t>
            </a:r>
            <a:r>
              <a:rPr b="1" spc="-40" dirty="0">
                <a:solidFill>
                  <a:prstClr val="black"/>
                </a:solidFill>
                <a:latin typeface="Century Gothic"/>
                <a:cs typeface="Century Gothic"/>
              </a:rPr>
              <a:t>N</a:t>
            </a:r>
            <a:r>
              <a:rPr b="1" spc="-35" dirty="0">
                <a:solidFill>
                  <a:prstClr val="black"/>
                </a:solidFill>
                <a:latin typeface="Century Gothic"/>
                <a:cs typeface="Century Gothic"/>
              </a:rPr>
              <a:t>E</a:t>
            </a:r>
            <a:r>
              <a:rPr b="1" spc="10" dirty="0">
                <a:solidFill>
                  <a:prstClr val="black"/>
                </a:solidFill>
                <a:latin typeface="Century Gothic"/>
                <a:cs typeface="Century Gothic"/>
              </a:rPr>
              <a:t>K</a:t>
            </a:r>
            <a:r>
              <a:rPr b="1" spc="25" dirty="0">
                <a:solidFill>
                  <a:prstClr val="black"/>
                </a:solidFill>
                <a:latin typeface="Century Gothic"/>
                <a:cs typeface="Century Gothic"/>
              </a:rPr>
              <a:t>L</a:t>
            </a:r>
            <a:r>
              <a:rPr b="1" spc="-35" dirty="0">
                <a:solidFill>
                  <a:prstClr val="black"/>
                </a:solidFill>
                <a:latin typeface="Century Gothic"/>
                <a:cs typeface="Century Gothic"/>
              </a:rPr>
              <a:t>E</a:t>
            </a:r>
            <a:r>
              <a:rPr b="1" dirty="0">
                <a:solidFill>
                  <a:prstClr val="black"/>
                </a:solidFill>
                <a:latin typeface="Century Gothic"/>
                <a:cs typeface="Century Gothic"/>
              </a:rPr>
              <a:t>M</a:t>
            </a:r>
          </a:p>
          <a:p>
            <a:pPr marR="3175" algn="ctr" defTabSz="914400">
              <a:spcBef>
                <a:spcPts val="5"/>
              </a:spcBef>
            </a:pPr>
            <a:r>
              <a:rPr b="1" spc="80" dirty="0">
                <a:solidFill>
                  <a:prstClr val="black"/>
                </a:solidFill>
                <a:latin typeface="Century Gothic"/>
                <a:cs typeface="Century Gothic"/>
              </a:rPr>
              <a:t>Y</a:t>
            </a:r>
            <a:r>
              <a:rPr b="1" spc="15" dirty="0">
                <a:solidFill>
                  <a:prstClr val="black"/>
                </a:solidFill>
                <a:latin typeface="Century Gothic"/>
                <a:cs typeface="Century Gothic"/>
              </a:rPr>
              <a:t>Ö</a:t>
            </a:r>
            <a:r>
              <a:rPr b="1" spc="-40" dirty="0">
                <a:solidFill>
                  <a:prstClr val="black"/>
                </a:solidFill>
                <a:latin typeface="Century Gothic"/>
                <a:cs typeface="Century Gothic"/>
              </a:rPr>
              <a:t>N</a:t>
            </a:r>
            <a:r>
              <a:rPr b="1" spc="20" dirty="0">
                <a:solidFill>
                  <a:prstClr val="black"/>
                </a:solidFill>
                <a:latin typeface="Century Gothic"/>
                <a:cs typeface="Century Gothic"/>
              </a:rPr>
              <a:t>T</a:t>
            </a:r>
            <a:r>
              <a:rPr b="1" spc="-35" dirty="0">
                <a:solidFill>
                  <a:prstClr val="black"/>
                </a:solidFill>
                <a:latin typeface="Century Gothic"/>
                <a:cs typeface="Century Gothic"/>
              </a:rPr>
              <a:t>E</a:t>
            </a:r>
            <a:r>
              <a:rPr b="1" spc="140" dirty="0">
                <a:solidFill>
                  <a:prstClr val="black"/>
                </a:solidFill>
                <a:latin typeface="Century Gothic"/>
                <a:cs typeface="Century Gothic"/>
              </a:rPr>
              <a:t>M</a:t>
            </a:r>
            <a:r>
              <a:rPr b="1" spc="25" dirty="0">
                <a:solidFill>
                  <a:prstClr val="black"/>
                </a:solidFill>
                <a:latin typeface="Century Gothic"/>
                <a:cs typeface="Century Gothic"/>
              </a:rPr>
              <a:t>L</a:t>
            </a:r>
            <a:r>
              <a:rPr b="1" spc="-35" dirty="0">
                <a:solidFill>
                  <a:prstClr val="black"/>
                </a:solidFill>
                <a:latin typeface="Century Gothic"/>
                <a:cs typeface="Century Gothic"/>
              </a:rPr>
              <a:t>E</a:t>
            </a:r>
            <a:r>
              <a:rPr b="1" spc="-15" dirty="0">
                <a:solidFill>
                  <a:prstClr val="black"/>
                </a:solidFill>
                <a:latin typeface="Century Gothic"/>
                <a:cs typeface="Century Gothic"/>
              </a:rPr>
              <a:t>R</a:t>
            </a:r>
            <a:r>
              <a:rPr b="1" dirty="0">
                <a:solidFill>
                  <a:prstClr val="black"/>
                </a:solidFill>
                <a:latin typeface="Century Gothic"/>
                <a:cs typeface="Century Gothic"/>
              </a:rPr>
              <a:t>İ</a:t>
            </a:r>
          </a:p>
        </p:txBody>
      </p:sp>
      <p:sp>
        <p:nvSpPr>
          <p:cNvPr id="31" name="object 31"/>
          <p:cNvSpPr/>
          <p:nvPr/>
        </p:nvSpPr>
        <p:spPr>
          <a:xfrm>
            <a:off x="7360919" y="2112797"/>
            <a:ext cx="2286000" cy="933450"/>
          </a:xfrm>
          <a:custGeom>
            <a:avLst/>
            <a:gdLst/>
            <a:ahLst/>
            <a:cxnLst/>
            <a:rect l="l" t="t" r="r" b="b"/>
            <a:pathLst>
              <a:path w="2286000" h="933450">
                <a:moveTo>
                  <a:pt x="0" y="932916"/>
                </a:moveTo>
                <a:lnTo>
                  <a:pt x="2286000" y="932916"/>
                </a:lnTo>
                <a:lnTo>
                  <a:pt x="2286000" y="0"/>
                </a:lnTo>
                <a:lnTo>
                  <a:pt x="0" y="0"/>
                </a:lnTo>
                <a:lnTo>
                  <a:pt x="0" y="932916"/>
                </a:lnTo>
                <a:close/>
              </a:path>
            </a:pathLst>
          </a:custGeom>
          <a:solidFill>
            <a:srgbClr val="FFFFFF"/>
          </a:solidFill>
        </p:spPr>
        <p:txBody>
          <a:bodyPr wrap="square" lIns="0" tIns="0" rIns="0" bIns="0" rtlCol="0"/>
          <a:lstStyle/>
          <a:p>
            <a:pPr defTabSz="914400"/>
            <a:endParaRPr>
              <a:solidFill>
                <a:prstClr val="black"/>
              </a:solidFill>
            </a:endParaRPr>
          </a:p>
        </p:txBody>
      </p:sp>
      <p:sp>
        <p:nvSpPr>
          <p:cNvPr id="32" name="object 32"/>
          <p:cNvSpPr txBox="1"/>
          <p:nvPr/>
        </p:nvSpPr>
        <p:spPr>
          <a:xfrm>
            <a:off x="7360919" y="2112797"/>
            <a:ext cx="2286000" cy="1107996"/>
          </a:xfrm>
          <a:prstGeom prst="rect">
            <a:avLst/>
          </a:prstGeom>
          <a:solidFill>
            <a:srgbClr val="FFFFFF"/>
          </a:solidFill>
          <a:ln w="15875">
            <a:solidFill>
              <a:srgbClr val="000000"/>
            </a:solidFill>
          </a:ln>
        </p:spPr>
        <p:txBody>
          <a:bodyPr vert="horz" wrap="square" lIns="0" tIns="0" rIns="0" bIns="0" rtlCol="0">
            <a:spAutoFit/>
          </a:bodyPr>
          <a:lstStyle/>
          <a:p>
            <a:pPr marL="519430" marR="165735" indent="-339090" defTabSz="914400"/>
            <a:r>
              <a:rPr b="1" spc="-35" dirty="0">
                <a:solidFill>
                  <a:prstClr val="black"/>
                </a:solidFill>
                <a:latin typeface="Century Gothic"/>
                <a:cs typeface="Century Gothic"/>
              </a:rPr>
              <a:t>S</a:t>
            </a:r>
            <a:r>
              <a:rPr b="1" spc="-20" dirty="0">
                <a:solidFill>
                  <a:prstClr val="black"/>
                </a:solidFill>
                <a:latin typeface="Century Gothic"/>
                <a:cs typeface="Century Gothic"/>
              </a:rPr>
              <a:t>e</a:t>
            </a:r>
            <a:r>
              <a:rPr b="1" spc="-15" dirty="0">
                <a:solidFill>
                  <a:prstClr val="black"/>
                </a:solidFill>
                <a:latin typeface="Century Gothic"/>
                <a:cs typeface="Century Gothic"/>
              </a:rPr>
              <a:t>ç</a:t>
            </a:r>
            <a:r>
              <a:rPr b="1" spc="30" dirty="0">
                <a:solidFill>
                  <a:prstClr val="black"/>
                </a:solidFill>
                <a:latin typeface="Century Gothic"/>
                <a:cs typeface="Century Gothic"/>
              </a:rPr>
              <a:t>k</a:t>
            </a:r>
            <a:r>
              <a:rPr b="1" spc="65" dirty="0">
                <a:solidFill>
                  <a:prstClr val="black"/>
                </a:solidFill>
                <a:latin typeface="Century Gothic"/>
                <a:cs typeface="Century Gothic"/>
              </a:rPr>
              <a:t>i</a:t>
            </a:r>
            <a:r>
              <a:rPr b="1" spc="15" dirty="0">
                <a:solidFill>
                  <a:prstClr val="black"/>
                </a:solidFill>
                <a:latin typeface="Century Gothic"/>
                <a:cs typeface="Century Gothic"/>
              </a:rPr>
              <a:t>s</a:t>
            </a:r>
            <a:r>
              <a:rPr b="1" spc="65" dirty="0">
                <a:solidFill>
                  <a:prstClr val="black"/>
                </a:solidFill>
                <a:latin typeface="Century Gothic"/>
                <a:cs typeface="Century Gothic"/>
              </a:rPr>
              <a:t>i</a:t>
            </a:r>
            <a:r>
              <a:rPr b="1" dirty="0">
                <a:solidFill>
                  <a:prstClr val="black"/>
                </a:solidFill>
                <a:latin typeface="Century Gothic"/>
                <a:cs typeface="Century Gothic"/>
              </a:rPr>
              <a:t>z</a:t>
            </a:r>
            <a:r>
              <a:rPr b="1" spc="-114" dirty="0">
                <a:solidFill>
                  <a:prstClr val="black"/>
                </a:solidFill>
                <a:latin typeface="Century Gothic"/>
                <a:cs typeface="Century Gothic"/>
              </a:rPr>
              <a:t> </a:t>
            </a:r>
            <a:r>
              <a:rPr b="1" spc="15" dirty="0">
                <a:solidFill>
                  <a:prstClr val="black"/>
                </a:solidFill>
                <a:latin typeface="Century Gothic"/>
                <a:cs typeface="Century Gothic"/>
              </a:rPr>
              <a:t>O</a:t>
            </a:r>
            <a:r>
              <a:rPr b="1" spc="65" dirty="0">
                <a:solidFill>
                  <a:prstClr val="black"/>
                </a:solidFill>
                <a:latin typeface="Century Gothic"/>
                <a:cs typeface="Century Gothic"/>
              </a:rPr>
              <a:t>l</a:t>
            </a:r>
            <a:r>
              <a:rPr b="1" spc="35" dirty="0">
                <a:solidFill>
                  <a:prstClr val="black"/>
                </a:solidFill>
                <a:latin typeface="Century Gothic"/>
                <a:cs typeface="Century Gothic"/>
              </a:rPr>
              <a:t>m</a:t>
            </a:r>
            <a:r>
              <a:rPr b="1" spc="-10" dirty="0">
                <a:solidFill>
                  <a:prstClr val="black"/>
                </a:solidFill>
                <a:latin typeface="Century Gothic"/>
                <a:cs typeface="Century Gothic"/>
              </a:rPr>
              <a:t>a</a:t>
            </a:r>
            <a:r>
              <a:rPr b="1" spc="-30" dirty="0">
                <a:solidFill>
                  <a:prstClr val="black"/>
                </a:solidFill>
                <a:latin typeface="Century Gothic"/>
                <a:cs typeface="Century Gothic"/>
              </a:rPr>
              <a:t>y</a:t>
            </a:r>
            <a:r>
              <a:rPr b="1" spc="-10" dirty="0">
                <a:solidFill>
                  <a:prstClr val="black"/>
                </a:solidFill>
                <a:latin typeface="Century Gothic"/>
                <a:cs typeface="Century Gothic"/>
              </a:rPr>
              <a:t>a</a:t>
            </a:r>
            <a:r>
              <a:rPr b="1" dirty="0">
                <a:solidFill>
                  <a:prstClr val="black"/>
                </a:solidFill>
                <a:latin typeface="Century Gothic"/>
                <a:cs typeface="Century Gothic"/>
              </a:rPr>
              <a:t>n </a:t>
            </a:r>
            <a:r>
              <a:rPr b="1" spc="15" dirty="0">
                <a:solidFill>
                  <a:prstClr val="black"/>
                </a:solidFill>
                <a:latin typeface="Century Gothic"/>
                <a:cs typeface="Century Gothic"/>
              </a:rPr>
              <a:t>Ö</a:t>
            </a:r>
            <a:r>
              <a:rPr b="1" spc="30" dirty="0">
                <a:solidFill>
                  <a:prstClr val="black"/>
                </a:solidFill>
                <a:latin typeface="Century Gothic"/>
                <a:cs typeface="Century Gothic"/>
              </a:rPr>
              <a:t>r</a:t>
            </a:r>
            <a:r>
              <a:rPr b="1" spc="-20" dirty="0">
                <a:solidFill>
                  <a:prstClr val="black"/>
                </a:solidFill>
                <a:latin typeface="Century Gothic"/>
                <a:cs typeface="Century Gothic"/>
              </a:rPr>
              <a:t>ne</a:t>
            </a:r>
            <a:r>
              <a:rPr b="1" spc="25" dirty="0">
                <a:solidFill>
                  <a:prstClr val="black"/>
                </a:solidFill>
                <a:latin typeface="Century Gothic"/>
                <a:cs typeface="Century Gothic"/>
              </a:rPr>
              <a:t>k</a:t>
            </a:r>
            <a:r>
              <a:rPr b="1" spc="70" dirty="0">
                <a:solidFill>
                  <a:prstClr val="black"/>
                </a:solidFill>
                <a:latin typeface="Century Gothic"/>
                <a:cs typeface="Century Gothic"/>
              </a:rPr>
              <a:t>l</a:t>
            </a:r>
            <a:r>
              <a:rPr b="1" spc="-20" dirty="0">
                <a:solidFill>
                  <a:prstClr val="black"/>
                </a:solidFill>
                <a:latin typeface="Century Gothic"/>
                <a:cs typeface="Century Gothic"/>
              </a:rPr>
              <a:t>e</a:t>
            </a:r>
            <a:r>
              <a:rPr b="1" spc="35" dirty="0">
                <a:solidFill>
                  <a:prstClr val="black"/>
                </a:solidFill>
                <a:latin typeface="Century Gothic"/>
                <a:cs typeface="Century Gothic"/>
              </a:rPr>
              <a:t>m</a:t>
            </a:r>
            <a:r>
              <a:rPr b="1" dirty="0">
                <a:solidFill>
                  <a:prstClr val="black"/>
                </a:solidFill>
                <a:latin typeface="Century Gothic"/>
                <a:cs typeface="Century Gothic"/>
              </a:rPr>
              <a:t>e </a:t>
            </a:r>
            <a:r>
              <a:rPr b="1" spc="85" dirty="0">
                <a:solidFill>
                  <a:prstClr val="black"/>
                </a:solidFill>
                <a:latin typeface="Century Gothic"/>
                <a:cs typeface="Century Gothic"/>
              </a:rPr>
              <a:t>Y</a:t>
            </a:r>
            <a:r>
              <a:rPr b="1" spc="-30" dirty="0">
                <a:solidFill>
                  <a:prstClr val="black"/>
                </a:solidFill>
                <a:latin typeface="Century Gothic"/>
                <a:cs typeface="Century Gothic"/>
              </a:rPr>
              <a:t>ö</a:t>
            </a:r>
            <a:r>
              <a:rPr b="1" spc="-20" dirty="0">
                <a:solidFill>
                  <a:prstClr val="black"/>
                </a:solidFill>
                <a:latin typeface="Century Gothic"/>
                <a:cs typeface="Century Gothic"/>
              </a:rPr>
              <a:t>n</a:t>
            </a:r>
            <a:r>
              <a:rPr b="1" spc="-35" dirty="0">
                <a:solidFill>
                  <a:prstClr val="black"/>
                </a:solidFill>
                <a:latin typeface="Century Gothic"/>
                <a:cs typeface="Century Gothic"/>
              </a:rPr>
              <a:t>t</a:t>
            </a:r>
            <a:r>
              <a:rPr b="1" spc="-20" dirty="0">
                <a:solidFill>
                  <a:prstClr val="black"/>
                </a:solidFill>
                <a:latin typeface="Century Gothic"/>
                <a:cs typeface="Century Gothic"/>
              </a:rPr>
              <a:t>e</a:t>
            </a:r>
            <a:r>
              <a:rPr b="1" spc="35" dirty="0">
                <a:solidFill>
                  <a:prstClr val="black"/>
                </a:solidFill>
                <a:latin typeface="Century Gothic"/>
                <a:cs typeface="Century Gothic"/>
              </a:rPr>
              <a:t>m</a:t>
            </a:r>
            <a:r>
              <a:rPr b="1" spc="70" dirty="0">
                <a:solidFill>
                  <a:prstClr val="black"/>
                </a:solidFill>
                <a:latin typeface="Century Gothic"/>
                <a:cs typeface="Century Gothic"/>
              </a:rPr>
              <a:t>l</a:t>
            </a:r>
            <a:r>
              <a:rPr b="1" spc="-20" dirty="0">
                <a:solidFill>
                  <a:prstClr val="black"/>
                </a:solidFill>
                <a:latin typeface="Century Gothic"/>
                <a:cs typeface="Century Gothic"/>
              </a:rPr>
              <a:t>e</a:t>
            </a:r>
            <a:r>
              <a:rPr b="1" spc="30" dirty="0">
                <a:solidFill>
                  <a:prstClr val="black"/>
                </a:solidFill>
                <a:latin typeface="Century Gothic"/>
                <a:cs typeface="Century Gothic"/>
              </a:rPr>
              <a:t>r</a:t>
            </a:r>
            <a:r>
              <a:rPr b="1" dirty="0">
                <a:solidFill>
                  <a:prstClr val="black"/>
                </a:solidFill>
                <a:latin typeface="Century Gothic"/>
                <a:cs typeface="Century Gothic"/>
              </a:rPr>
              <a:t>i</a:t>
            </a:r>
          </a:p>
        </p:txBody>
      </p:sp>
      <p:sp>
        <p:nvSpPr>
          <p:cNvPr id="33" name="object 33"/>
          <p:cNvSpPr/>
          <p:nvPr/>
        </p:nvSpPr>
        <p:spPr>
          <a:xfrm>
            <a:off x="1170432" y="2112797"/>
            <a:ext cx="2286000" cy="933450"/>
          </a:xfrm>
          <a:custGeom>
            <a:avLst/>
            <a:gdLst/>
            <a:ahLst/>
            <a:cxnLst/>
            <a:rect l="l" t="t" r="r" b="b"/>
            <a:pathLst>
              <a:path w="2286000" h="933450">
                <a:moveTo>
                  <a:pt x="0" y="932916"/>
                </a:moveTo>
                <a:lnTo>
                  <a:pt x="2285999" y="932916"/>
                </a:lnTo>
                <a:lnTo>
                  <a:pt x="2285999" y="0"/>
                </a:lnTo>
                <a:lnTo>
                  <a:pt x="0" y="0"/>
                </a:lnTo>
                <a:lnTo>
                  <a:pt x="0" y="932916"/>
                </a:lnTo>
                <a:close/>
              </a:path>
            </a:pathLst>
          </a:custGeom>
          <a:solidFill>
            <a:srgbClr val="FFFFFF"/>
          </a:solidFill>
        </p:spPr>
        <p:txBody>
          <a:bodyPr wrap="square" lIns="0" tIns="0" rIns="0" bIns="0" rtlCol="0"/>
          <a:lstStyle/>
          <a:p>
            <a:pPr defTabSz="914400"/>
            <a:endParaRPr>
              <a:solidFill>
                <a:prstClr val="black"/>
              </a:solidFill>
            </a:endParaRPr>
          </a:p>
        </p:txBody>
      </p:sp>
      <p:sp>
        <p:nvSpPr>
          <p:cNvPr id="34" name="object 34"/>
          <p:cNvSpPr txBox="1"/>
          <p:nvPr/>
        </p:nvSpPr>
        <p:spPr>
          <a:xfrm>
            <a:off x="1170432" y="2112797"/>
            <a:ext cx="2286000" cy="553998"/>
          </a:xfrm>
          <a:prstGeom prst="rect">
            <a:avLst/>
          </a:prstGeom>
          <a:solidFill>
            <a:srgbClr val="FFFFFF"/>
          </a:solidFill>
          <a:ln w="15875">
            <a:solidFill>
              <a:srgbClr val="000000"/>
            </a:solidFill>
          </a:ln>
        </p:spPr>
        <p:txBody>
          <a:bodyPr vert="horz" wrap="square" lIns="0" tIns="0" rIns="0" bIns="0" rtlCol="0">
            <a:spAutoFit/>
          </a:bodyPr>
          <a:lstStyle/>
          <a:p>
            <a:pPr algn="ctr" defTabSz="914400"/>
            <a:r>
              <a:rPr b="1" spc="-35" dirty="0">
                <a:solidFill>
                  <a:prstClr val="black"/>
                </a:solidFill>
                <a:latin typeface="Century Gothic"/>
                <a:cs typeface="Century Gothic"/>
              </a:rPr>
              <a:t>S</a:t>
            </a:r>
            <a:r>
              <a:rPr b="1" spc="-20" dirty="0">
                <a:solidFill>
                  <a:prstClr val="black"/>
                </a:solidFill>
                <a:latin typeface="Century Gothic"/>
                <a:cs typeface="Century Gothic"/>
              </a:rPr>
              <a:t>e</a:t>
            </a:r>
            <a:r>
              <a:rPr b="1" spc="-15" dirty="0">
                <a:solidFill>
                  <a:prstClr val="black"/>
                </a:solidFill>
                <a:latin typeface="Century Gothic"/>
                <a:cs typeface="Century Gothic"/>
              </a:rPr>
              <a:t>ç</a:t>
            </a:r>
            <a:r>
              <a:rPr b="1" spc="25" dirty="0">
                <a:solidFill>
                  <a:prstClr val="black"/>
                </a:solidFill>
                <a:latin typeface="Century Gothic"/>
                <a:cs typeface="Century Gothic"/>
              </a:rPr>
              <a:t>k</a:t>
            </a:r>
            <a:r>
              <a:rPr b="1" spc="70" dirty="0">
                <a:solidFill>
                  <a:prstClr val="black"/>
                </a:solidFill>
                <a:latin typeface="Century Gothic"/>
                <a:cs typeface="Century Gothic"/>
              </a:rPr>
              <a:t>i</a:t>
            </a:r>
            <a:r>
              <a:rPr b="1" spc="15" dirty="0">
                <a:solidFill>
                  <a:prstClr val="black"/>
                </a:solidFill>
                <a:latin typeface="Century Gothic"/>
                <a:cs typeface="Century Gothic"/>
              </a:rPr>
              <a:t>s</a:t>
            </a:r>
            <a:r>
              <a:rPr b="1" spc="70" dirty="0">
                <a:solidFill>
                  <a:prstClr val="black"/>
                </a:solidFill>
                <a:latin typeface="Century Gothic"/>
                <a:cs typeface="Century Gothic"/>
              </a:rPr>
              <a:t>i</a:t>
            </a:r>
            <a:r>
              <a:rPr b="1" dirty="0">
                <a:solidFill>
                  <a:prstClr val="black"/>
                </a:solidFill>
                <a:latin typeface="Century Gothic"/>
                <a:cs typeface="Century Gothic"/>
              </a:rPr>
              <a:t>z</a:t>
            </a:r>
            <a:r>
              <a:rPr b="1" spc="-100" dirty="0">
                <a:solidFill>
                  <a:prstClr val="black"/>
                </a:solidFill>
                <a:latin typeface="Century Gothic"/>
                <a:cs typeface="Century Gothic"/>
              </a:rPr>
              <a:t> </a:t>
            </a:r>
            <a:r>
              <a:rPr b="1" spc="15" dirty="0">
                <a:solidFill>
                  <a:prstClr val="black"/>
                </a:solidFill>
                <a:latin typeface="Century Gothic"/>
                <a:cs typeface="Century Gothic"/>
              </a:rPr>
              <a:t>Ö</a:t>
            </a:r>
            <a:r>
              <a:rPr b="1" spc="30" dirty="0">
                <a:solidFill>
                  <a:prstClr val="black"/>
                </a:solidFill>
                <a:latin typeface="Century Gothic"/>
                <a:cs typeface="Century Gothic"/>
              </a:rPr>
              <a:t>r</a:t>
            </a:r>
            <a:r>
              <a:rPr b="1" spc="-20" dirty="0">
                <a:solidFill>
                  <a:prstClr val="black"/>
                </a:solidFill>
                <a:latin typeface="Century Gothic"/>
                <a:cs typeface="Century Gothic"/>
              </a:rPr>
              <a:t>ne</a:t>
            </a:r>
            <a:r>
              <a:rPr b="1" spc="25" dirty="0">
                <a:solidFill>
                  <a:prstClr val="black"/>
                </a:solidFill>
                <a:latin typeface="Century Gothic"/>
                <a:cs typeface="Century Gothic"/>
              </a:rPr>
              <a:t>k</a:t>
            </a:r>
            <a:r>
              <a:rPr b="1" spc="70" dirty="0">
                <a:solidFill>
                  <a:prstClr val="black"/>
                </a:solidFill>
                <a:latin typeface="Century Gothic"/>
                <a:cs typeface="Century Gothic"/>
              </a:rPr>
              <a:t>l</a:t>
            </a:r>
            <a:r>
              <a:rPr b="1" spc="-20" dirty="0">
                <a:solidFill>
                  <a:prstClr val="black"/>
                </a:solidFill>
                <a:latin typeface="Century Gothic"/>
                <a:cs typeface="Century Gothic"/>
              </a:rPr>
              <a:t>e</a:t>
            </a:r>
            <a:r>
              <a:rPr b="1" spc="-35" dirty="0">
                <a:solidFill>
                  <a:prstClr val="black"/>
                </a:solidFill>
                <a:latin typeface="Century Gothic"/>
                <a:cs typeface="Century Gothic"/>
              </a:rPr>
              <a:t>m</a:t>
            </a:r>
            <a:r>
              <a:rPr b="1" dirty="0">
                <a:solidFill>
                  <a:prstClr val="black"/>
                </a:solidFill>
                <a:latin typeface="Century Gothic"/>
                <a:cs typeface="Century Gothic"/>
              </a:rPr>
              <a:t>e</a:t>
            </a:r>
          </a:p>
          <a:p>
            <a:pPr marR="13970" algn="ctr" defTabSz="914400"/>
            <a:r>
              <a:rPr b="1" spc="80" dirty="0">
                <a:solidFill>
                  <a:prstClr val="black"/>
                </a:solidFill>
                <a:latin typeface="Century Gothic"/>
                <a:cs typeface="Century Gothic"/>
              </a:rPr>
              <a:t>Y</a:t>
            </a:r>
            <a:r>
              <a:rPr b="1" spc="-35" dirty="0">
                <a:solidFill>
                  <a:prstClr val="black"/>
                </a:solidFill>
                <a:latin typeface="Century Gothic"/>
                <a:cs typeface="Century Gothic"/>
              </a:rPr>
              <a:t>ö</a:t>
            </a:r>
            <a:r>
              <a:rPr b="1" spc="-25" dirty="0">
                <a:solidFill>
                  <a:prstClr val="black"/>
                </a:solidFill>
                <a:latin typeface="Century Gothic"/>
                <a:cs typeface="Century Gothic"/>
              </a:rPr>
              <a:t>n</a:t>
            </a:r>
            <a:r>
              <a:rPr b="1" spc="-40" dirty="0">
                <a:solidFill>
                  <a:prstClr val="black"/>
                </a:solidFill>
                <a:latin typeface="Century Gothic"/>
                <a:cs typeface="Century Gothic"/>
              </a:rPr>
              <a:t>t</a:t>
            </a:r>
            <a:r>
              <a:rPr b="1" spc="-25" dirty="0">
                <a:solidFill>
                  <a:prstClr val="black"/>
                </a:solidFill>
                <a:latin typeface="Century Gothic"/>
                <a:cs typeface="Century Gothic"/>
              </a:rPr>
              <a:t>e</a:t>
            </a:r>
            <a:r>
              <a:rPr b="1" spc="30" dirty="0">
                <a:solidFill>
                  <a:prstClr val="black"/>
                </a:solidFill>
                <a:latin typeface="Century Gothic"/>
                <a:cs typeface="Century Gothic"/>
              </a:rPr>
              <a:t>m</a:t>
            </a:r>
            <a:r>
              <a:rPr b="1" spc="65" dirty="0">
                <a:solidFill>
                  <a:prstClr val="black"/>
                </a:solidFill>
                <a:latin typeface="Century Gothic"/>
                <a:cs typeface="Century Gothic"/>
              </a:rPr>
              <a:t>l</a:t>
            </a:r>
            <a:r>
              <a:rPr b="1" spc="-25" dirty="0">
                <a:solidFill>
                  <a:prstClr val="black"/>
                </a:solidFill>
                <a:latin typeface="Century Gothic"/>
                <a:cs typeface="Century Gothic"/>
              </a:rPr>
              <a:t>e</a:t>
            </a:r>
            <a:r>
              <a:rPr b="1" spc="30" dirty="0">
                <a:solidFill>
                  <a:prstClr val="black"/>
                </a:solidFill>
                <a:latin typeface="Century Gothic"/>
                <a:cs typeface="Century Gothic"/>
              </a:rPr>
              <a:t>r</a:t>
            </a:r>
            <a:r>
              <a:rPr b="1" dirty="0">
                <a:solidFill>
                  <a:prstClr val="black"/>
                </a:solidFill>
                <a:latin typeface="Century Gothic"/>
                <a:cs typeface="Century Gothic"/>
              </a:rPr>
              <a:t>i</a:t>
            </a:r>
          </a:p>
        </p:txBody>
      </p:sp>
      <p:sp>
        <p:nvSpPr>
          <p:cNvPr id="35" name="object 35"/>
          <p:cNvSpPr/>
          <p:nvPr/>
        </p:nvSpPr>
        <p:spPr>
          <a:xfrm>
            <a:off x="8769095" y="3850563"/>
            <a:ext cx="1783080" cy="805180"/>
          </a:xfrm>
          <a:custGeom>
            <a:avLst/>
            <a:gdLst/>
            <a:ahLst/>
            <a:cxnLst/>
            <a:rect l="l" t="t" r="r" b="b"/>
            <a:pathLst>
              <a:path w="1783079" h="805179">
                <a:moveTo>
                  <a:pt x="0" y="804875"/>
                </a:moveTo>
                <a:lnTo>
                  <a:pt x="1783079" y="804875"/>
                </a:lnTo>
                <a:lnTo>
                  <a:pt x="1783079" y="0"/>
                </a:lnTo>
                <a:lnTo>
                  <a:pt x="0" y="0"/>
                </a:lnTo>
                <a:lnTo>
                  <a:pt x="0" y="804875"/>
                </a:lnTo>
                <a:close/>
              </a:path>
            </a:pathLst>
          </a:custGeom>
          <a:solidFill>
            <a:srgbClr val="FFFFFF"/>
          </a:solidFill>
        </p:spPr>
        <p:txBody>
          <a:bodyPr wrap="square" lIns="0" tIns="0" rIns="0" bIns="0" rtlCol="0"/>
          <a:lstStyle/>
          <a:p>
            <a:pPr defTabSz="914400"/>
            <a:endParaRPr>
              <a:solidFill>
                <a:prstClr val="black"/>
              </a:solidFill>
            </a:endParaRPr>
          </a:p>
        </p:txBody>
      </p:sp>
      <p:sp>
        <p:nvSpPr>
          <p:cNvPr id="36" name="object 36"/>
          <p:cNvSpPr txBox="1"/>
          <p:nvPr/>
        </p:nvSpPr>
        <p:spPr>
          <a:xfrm>
            <a:off x="8769095" y="3850563"/>
            <a:ext cx="1783080" cy="553998"/>
          </a:xfrm>
          <a:prstGeom prst="rect">
            <a:avLst/>
          </a:prstGeom>
          <a:solidFill>
            <a:srgbClr val="FFFFFF"/>
          </a:solidFill>
          <a:ln w="15875">
            <a:solidFill>
              <a:srgbClr val="000000"/>
            </a:solidFill>
          </a:ln>
        </p:spPr>
        <p:txBody>
          <a:bodyPr vert="horz" wrap="square" lIns="0" tIns="0" rIns="0" bIns="0" rtlCol="0">
            <a:spAutoFit/>
          </a:bodyPr>
          <a:lstStyle/>
          <a:p>
            <a:pPr marL="264160" marR="247650" indent="274320" defTabSz="914400"/>
            <a:r>
              <a:rPr b="1" spc="-30" dirty="0">
                <a:solidFill>
                  <a:prstClr val="black"/>
                </a:solidFill>
                <a:latin typeface="Century Gothic"/>
                <a:cs typeface="Century Gothic"/>
              </a:rPr>
              <a:t>U</a:t>
            </a:r>
            <a:r>
              <a:rPr b="1" spc="-35" dirty="0">
                <a:solidFill>
                  <a:prstClr val="black"/>
                </a:solidFill>
                <a:latin typeface="Century Gothic"/>
                <a:cs typeface="Century Gothic"/>
              </a:rPr>
              <a:t>y</a:t>
            </a:r>
            <a:r>
              <a:rPr b="1" spc="5" dirty="0">
                <a:solidFill>
                  <a:prstClr val="black"/>
                </a:solidFill>
                <a:latin typeface="Century Gothic"/>
                <a:cs typeface="Century Gothic"/>
              </a:rPr>
              <a:t>g</a:t>
            </a:r>
            <a:r>
              <a:rPr b="1" spc="-20" dirty="0">
                <a:solidFill>
                  <a:prstClr val="black"/>
                </a:solidFill>
                <a:latin typeface="Century Gothic"/>
                <a:cs typeface="Century Gothic"/>
              </a:rPr>
              <a:t>u</a:t>
            </a:r>
            <a:r>
              <a:rPr b="1" dirty="0">
                <a:solidFill>
                  <a:prstClr val="black"/>
                </a:solidFill>
                <a:latin typeface="Century Gothic"/>
                <a:cs typeface="Century Gothic"/>
              </a:rPr>
              <a:t>n </a:t>
            </a:r>
            <a:r>
              <a:rPr b="1" spc="15" dirty="0">
                <a:solidFill>
                  <a:prstClr val="black"/>
                </a:solidFill>
                <a:latin typeface="Century Gothic"/>
                <a:cs typeface="Century Gothic"/>
              </a:rPr>
              <a:t>Ö</a:t>
            </a:r>
            <a:r>
              <a:rPr b="1" spc="30" dirty="0">
                <a:solidFill>
                  <a:prstClr val="black"/>
                </a:solidFill>
                <a:latin typeface="Century Gothic"/>
                <a:cs typeface="Century Gothic"/>
              </a:rPr>
              <a:t>r</a:t>
            </a:r>
            <a:r>
              <a:rPr b="1" spc="-20" dirty="0">
                <a:solidFill>
                  <a:prstClr val="black"/>
                </a:solidFill>
                <a:latin typeface="Century Gothic"/>
                <a:cs typeface="Century Gothic"/>
              </a:rPr>
              <a:t>ne</a:t>
            </a:r>
            <a:r>
              <a:rPr b="1" spc="30" dirty="0">
                <a:solidFill>
                  <a:prstClr val="black"/>
                </a:solidFill>
                <a:latin typeface="Century Gothic"/>
                <a:cs typeface="Century Gothic"/>
              </a:rPr>
              <a:t>k</a:t>
            </a:r>
            <a:r>
              <a:rPr b="1" spc="70" dirty="0">
                <a:solidFill>
                  <a:prstClr val="black"/>
                </a:solidFill>
                <a:latin typeface="Century Gothic"/>
                <a:cs typeface="Century Gothic"/>
              </a:rPr>
              <a:t>l</a:t>
            </a:r>
            <a:r>
              <a:rPr b="1" spc="-20" dirty="0">
                <a:solidFill>
                  <a:prstClr val="black"/>
                </a:solidFill>
                <a:latin typeface="Century Gothic"/>
                <a:cs typeface="Century Gothic"/>
              </a:rPr>
              <a:t>e</a:t>
            </a:r>
            <a:r>
              <a:rPr b="1" spc="35" dirty="0">
                <a:solidFill>
                  <a:prstClr val="black"/>
                </a:solidFill>
                <a:latin typeface="Century Gothic"/>
                <a:cs typeface="Century Gothic"/>
              </a:rPr>
              <a:t>m</a:t>
            </a:r>
            <a:r>
              <a:rPr b="1" dirty="0">
                <a:solidFill>
                  <a:prstClr val="black"/>
                </a:solidFill>
                <a:latin typeface="Century Gothic"/>
                <a:cs typeface="Century Gothic"/>
              </a:rPr>
              <a:t>e</a:t>
            </a:r>
          </a:p>
        </p:txBody>
      </p:sp>
      <p:sp>
        <p:nvSpPr>
          <p:cNvPr id="37" name="object 37"/>
          <p:cNvSpPr/>
          <p:nvPr/>
        </p:nvSpPr>
        <p:spPr>
          <a:xfrm>
            <a:off x="6574535" y="3850563"/>
            <a:ext cx="1746885" cy="805180"/>
          </a:xfrm>
          <a:custGeom>
            <a:avLst/>
            <a:gdLst/>
            <a:ahLst/>
            <a:cxnLst/>
            <a:rect l="l" t="t" r="r" b="b"/>
            <a:pathLst>
              <a:path w="1746884" h="805179">
                <a:moveTo>
                  <a:pt x="0" y="804875"/>
                </a:moveTo>
                <a:lnTo>
                  <a:pt x="1746503" y="804875"/>
                </a:lnTo>
                <a:lnTo>
                  <a:pt x="1746503" y="0"/>
                </a:lnTo>
                <a:lnTo>
                  <a:pt x="0" y="0"/>
                </a:lnTo>
                <a:lnTo>
                  <a:pt x="0" y="804875"/>
                </a:lnTo>
                <a:close/>
              </a:path>
            </a:pathLst>
          </a:custGeom>
          <a:solidFill>
            <a:srgbClr val="FFFFFF"/>
          </a:solidFill>
        </p:spPr>
        <p:txBody>
          <a:bodyPr wrap="square" lIns="0" tIns="0" rIns="0" bIns="0" rtlCol="0"/>
          <a:lstStyle/>
          <a:p>
            <a:pPr defTabSz="914400"/>
            <a:endParaRPr>
              <a:solidFill>
                <a:prstClr val="black"/>
              </a:solidFill>
            </a:endParaRPr>
          </a:p>
        </p:txBody>
      </p:sp>
      <p:sp>
        <p:nvSpPr>
          <p:cNvPr id="38" name="object 38"/>
          <p:cNvSpPr txBox="1"/>
          <p:nvPr/>
        </p:nvSpPr>
        <p:spPr>
          <a:xfrm>
            <a:off x="6574535" y="3850563"/>
            <a:ext cx="1746885" cy="553998"/>
          </a:xfrm>
          <a:prstGeom prst="rect">
            <a:avLst/>
          </a:prstGeom>
          <a:solidFill>
            <a:srgbClr val="FFFFFF"/>
          </a:solidFill>
          <a:ln w="15875">
            <a:solidFill>
              <a:srgbClr val="000000"/>
            </a:solidFill>
          </a:ln>
        </p:spPr>
        <p:txBody>
          <a:bodyPr vert="horz" wrap="square" lIns="0" tIns="0" rIns="0" bIns="0" rtlCol="0">
            <a:spAutoFit/>
          </a:bodyPr>
          <a:lstStyle/>
          <a:p>
            <a:pPr marL="249554" marR="227329" indent="118745" defTabSz="914400"/>
            <a:r>
              <a:rPr b="1" spc="30" dirty="0">
                <a:solidFill>
                  <a:prstClr val="black"/>
                </a:solidFill>
                <a:latin typeface="Century Gothic"/>
                <a:cs typeface="Century Gothic"/>
              </a:rPr>
              <a:t>A</a:t>
            </a:r>
            <a:r>
              <a:rPr b="1" spc="35" dirty="0">
                <a:solidFill>
                  <a:prstClr val="black"/>
                </a:solidFill>
                <a:latin typeface="Century Gothic"/>
                <a:cs typeface="Century Gothic"/>
              </a:rPr>
              <a:t>m</a:t>
            </a:r>
            <a:r>
              <a:rPr b="1" spc="-5" dirty="0">
                <a:solidFill>
                  <a:prstClr val="black"/>
                </a:solidFill>
                <a:latin typeface="Century Gothic"/>
                <a:cs typeface="Century Gothic"/>
              </a:rPr>
              <a:t>a</a:t>
            </a:r>
            <a:r>
              <a:rPr b="1" spc="-20" dirty="0">
                <a:solidFill>
                  <a:prstClr val="black"/>
                </a:solidFill>
                <a:latin typeface="Century Gothic"/>
                <a:cs typeface="Century Gothic"/>
              </a:rPr>
              <a:t>ç</a:t>
            </a:r>
            <a:r>
              <a:rPr b="1" spc="20" dirty="0">
                <a:solidFill>
                  <a:prstClr val="black"/>
                </a:solidFill>
                <a:latin typeface="Century Gothic"/>
                <a:cs typeface="Century Gothic"/>
              </a:rPr>
              <a:t>s</a:t>
            </a:r>
            <a:r>
              <a:rPr b="1" spc="-5" dirty="0">
                <a:solidFill>
                  <a:prstClr val="black"/>
                </a:solidFill>
                <a:latin typeface="Century Gothic"/>
                <a:cs typeface="Century Gothic"/>
              </a:rPr>
              <a:t>al </a:t>
            </a:r>
            <a:r>
              <a:rPr b="1" spc="15" dirty="0">
                <a:solidFill>
                  <a:prstClr val="black"/>
                </a:solidFill>
                <a:latin typeface="Century Gothic"/>
                <a:cs typeface="Century Gothic"/>
              </a:rPr>
              <a:t>Ö</a:t>
            </a:r>
            <a:r>
              <a:rPr b="1" spc="30" dirty="0">
                <a:solidFill>
                  <a:prstClr val="black"/>
                </a:solidFill>
                <a:latin typeface="Century Gothic"/>
                <a:cs typeface="Century Gothic"/>
              </a:rPr>
              <a:t>r</a:t>
            </a:r>
            <a:r>
              <a:rPr b="1" spc="-20" dirty="0">
                <a:solidFill>
                  <a:prstClr val="black"/>
                </a:solidFill>
                <a:latin typeface="Century Gothic"/>
                <a:cs typeface="Century Gothic"/>
              </a:rPr>
              <a:t>ne</a:t>
            </a:r>
            <a:r>
              <a:rPr b="1" spc="25" dirty="0">
                <a:solidFill>
                  <a:prstClr val="black"/>
                </a:solidFill>
                <a:latin typeface="Century Gothic"/>
                <a:cs typeface="Century Gothic"/>
              </a:rPr>
              <a:t>k</a:t>
            </a:r>
            <a:r>
              <a:rPr b="1" spc="70" dirty="0">
                <a:solidFill>
                  <a:prstClr val="black"/>
                </a:solidFill>
                <a:latin typeface="Century Gothic"/>
                <a:cs typeface="Century Gothic"/>
              </a:rPr>
              <a:t>l</a:t>
            </a:r>
            <a:r>
              <a:rPr b="1" spc="-20" dirty="0">
                <a:solidFill>
                  <a:prstClr val="black"/>
                </a:solidFill>
                <a:latin typeface="Century Gothic"/>
                <a:cs typeface="Century Gothic"/>
              </a:rPr>
              <a:t>e</a:t>
            </a:r>
            <a:r>
              <a:rPr b="1" spc="35" dirty="0">
                <a:solidFill>
                  <a:prstClr val="black"/>
                </a:solidFill>
                <a:latin typeface="Century Gothic"/>
                <a:cs typeface="Century Gothic"/>
              </a:rPr>
              <a:t>m</a:t>
            </a:r>
            <a:r>
              <a:rPr b="1" dirty="0">
                <a:solidFill>
                  <a:prstClr val="black"/>
                </a:solidFill>
                <a:latin typeface="Century Gothic"/>
                <a:cs typeface="Century Gothic"/>
              </a:rPr>
              <a:t>e</a:t>
            </a:r>
          </a:p>
        </p:txBody>
      </p:sp>
      <p:sp>
        <p:nvSpPr>
          <p:cNvPr id="39" name="object 39"/>
          <p:cNvSpPr/>
          <p:nvPr/>
        </p:nvSpPr>
        <p:spPr>
          <a:xfrm>
            <a:off x="4498847" y="3850563"/>
            <a:ext cx="1737360" cy="805180"/>
          </a:xfrm>
          <a:custGeom>
            <a:avLst/>
            <a:gdLst/>
            <a:ahLst/>
            <a:cxnLst/>
            <a:rect l="l" t="t" r="r" b="b"/>
            <a:pathLst>
              <a:path w="1737360" h="805179">
                <a:moveTo>
                  <a:pt x="0" y="804875"/>
                </a:moveTo>
                <a:lnTo>
                  <a:pt x="1737360" y="804875"/>
                </a:lnTo>
                <a:lnTo>
                  <a:pt x="1737360" y="0"/>
                </a:lnTo>
                <a:lnTo>
                  <a:pt x="0" y="0"/>
                </a:lnTo>
                <a:lnTo>
                  <a:pt x="0" y="804875"/>
                </a:lnTo>
                <a:close/>
              </a:path>
            </a:pathLst>
          </a:custGeom>
          <a:solidFill>
            <a:srgbClr val="FFFFFF"/>
          </a:solidFill>
        </p:spPr>
        <p:txBody>
          <a:bodyPr wrap="square" lIns="0" tIns="0" rIns="0" bIns="0" rtlCol="0"/>
          <a:lstStyle/>
          <a:p>
            <a:pPr defTabSz="914400"/>
            <a:endParaRPr>
              <a:solidFill>
                <a:prstClr val="black"/>
              </a:solidFill>
            </a:endParaRPr>
          </a:p>
        </p:txBody>
      </p:sp>
      <p:sp>
        <p:nvSpPr>
          <p:cNvPr id="40" name="object 40"/>
          <p:cNvSpPr txBox="1"/>
          <p:nvPr/>
        </p:nvSpPr>
        <p:spPr>
          <a:xfrm>
            <a:off x="4498847" y="3850563"/>
            <a:ext cx="1737360" cy="553998"/>
          </a:xfrm>
          <a:prstGeom prst="rect">
            <a:avLst/>
          </a:prstGeom>
          <a:solidFill>
            <a:srgbClr val="FFFFFF"/>
          </a:solidFill>
          <a:ln w="15875">
            <a:solidFill>
              <a:srgbClr val="000000"/>
            </a:solidFill>
          </a:ln>
        </p:spPr>
        <p:txBody>
          <a:bodyPr vert="horz" wrap="square" lIns="0" tIns="0" rIns="0" bIns="0" rtlCol="0">
            <a:spAutoFit/>
          </a:bodyPr>
          <a:lstStyle/>
          <a:p>
            <a:pPr marL="245110" marR="221615" indent="73025" defTabSz="914400"/>
            <a:r>
              <a:rPr b="1" spc="-35" dirty="0">
                <a:solidFill>
                  <a:prstClr val="black"/>
                </a:solidFill>
                <a:latin typeface="Century Gothic"/>
                <a:cs typeface="Century Gothic"/>
              </a:rPr>
              <a:t>S</a:t>
            </a:r>
            <a:r>
              <a:rPr b="1" spc="70" dirty="0">
                <a:solidFill>
                  <a:prstClr val="black"/>
                </a:solidFill>
                <a:latin typeface="Century Gothic"/>
                <a:cs typeface="Century Gothic"/>
              </a:rPr>
              <a:t>i</a:t>
            </a:r>
            <a:r>
              <a:rPr b="1" spc="20" dirty="0">
                <a:solidFill>
                  <a:prstClr val="black"/>
                </a:solidFill>
                <a:latin typeface="Century Gothic"/>
                <a:cs typeface="Century Gothic"/>
              </a:rPr>
              <a:t>s</a:t>
            </a:r>
            <a:r>
              <a:rPr b="1" spc="-35" dirty="0">
                <a:solidFill>
                  <a:prstClr val="black"/>
                </a:solidFill>
                <a:latin typeface="Century Gothic"/>
                <a:cs typeface="Century Gothic"/>
              </a:rPr>
              <a:t>t</a:t>
            </a:r>
            <a:r>
              <a:rPr b="1" spc="-20" dirty="0">
                <a:solidFill>
                  <a:prstClr val="black"/>
                </a:solidFill>
                <a:latin typeface="Century Gothic"/>
                <a:cs typeface="Century Gothic"/>
              </a:rPr>
              <a:t>e</a:t>
            </a:r>
            <a:r>
              <a:rPr b="1" spc="35" dirty="0">
                <a:solidFill>
                  <a:prstClr val="black"/>
                </a:solidFill>
                <a:latin typeface="Century Gothic"/>
                <a:cs typeface="Century Gothic"/>
              </a:rPr>
              <a:t>m</a:t>
            </a:r>
            <a:r>
              <a:rPr b="1" spc="-5" dirty="0">
                <a:solidFill>
                  <a:prstClr val="black"/>
                </a:solidFill>
                <a:latin typeface="Century Gothic"/>
                <a:cs typeface="Century Gothic"/>
              </a:rPr>
              <a:t>a</a:t>
            </a:r>
            <a:r>
              <a:rPr b="1" spc="-40" dirty="0">
                <a:solidFill>
                  <a:prstClr val="black"/>
                </a:solidFill>
                <a:latin typeface="Century Gothic"/>
                <a:cs typeface="Century Gothic"/>
              </a:rPr>
              <a:t>t</a:t>
            </a:r>
            <a:r>
              <a:rPr b="1" spc="70" dirty="0">
                <a:solidFill>
                  <a:prstClr val="black"/>
                </a:solidFill>
                <a:latin typeface="Century Gothic"/>
                <a:cs typeface="Century Gothic"/>
              </a:rPr>
              <a:t>i</a:t>
            </a:r>
            <a:r>
              <a:rPr b="1" dirty="0">
                <a:solidFill>
                  <a:prstClr val="black"/>
                </a:solidFill>
                <a:latin typeface="Century Gothic"/>
                <a:cs typeface="Century Gothic"/>
              </a:rPr>
              <a:t>k </a:t>
            </a:r>
            <a:r>
              <a:rPr b="1" spc="15" dirty="0">
                <a:solidFill>
                  <a:prstClr val="black"/>
                </a:solidFill>
                <a:latin typeface="Century Gothic"/>
                <a:cs typeface="Century Gothic"/>
              </a:rPr>
              <a:t>Ö</a:t>
            </a:r>
            <a:r>
              <a:rPr b="1" spc="30" dirty="0">
                <a:solidFill>
                  <a:prstClr val="black"/>
                </a:solidFill>
                <a:latin typeface="Century Gothic"/>
                <a:cs typeface="Century Gothic"/>
              </a:rPr>
              <a:t>r</a:t>
            </a:r>
            <a:r>
              <a:rPr b="1" spc="-20" dirty="0">
                <a:solidFill>
                  <a:prstClr val="black"/>
                </a:solidFill>
                <a:latin typeface="Century Gothic"/>
                <a:cs typeface="Century Gothic"/>
              </a:rPr>
              <a:t>ne</a:t>
            </a:r>
            <a:r>
              <a:rPr b="1" spc="30" dirty="0">
                <a:solidFill>
                  <a:prstClr val="black"/>
                </a:solidFill>
                <a:latin typeface="Century Gothic"/>
                <a:cs typeface="Century Gothic"/>
              </a:rPr>
              <a:t>k</a:t>
            </a:r>
            <a:r>
              <a:rPr b="1" spc="70" dirty="0">
                <a:solidFill>
                  <a:prstClr val="black"/>
                </a:solidFill>
                <a:latin typeface="Century Gothic"/>
                <a:cs typeface="Century Gothic"/>
              </a:rPr>
              <a:t>l</a:t>
            </a:r>
            <a:r>
              <a:rPr b="1" spc="-20" dirty="0">
                <a:solidFill>
                  <a:prstClr val="black"/>
                </a:solidFill>
                <a:latin typeface="Century Gothic"/>
                <a:cs typeface="Century Gothic"/>
              </a:rPr>
              <a:t>e</a:t>
            </a:r>
            <a:r>
              <a:rPr b="1" spc="35" dirty="0">
                <a:solidFill>
                  <a:prstClr val="black"/>
                </a:solidFill>
                <a:latin typeface="Century Gothic"/>
                <a:cs typeface="Century Gothic"/>
              </a:rPr>
              <a:t>m</a:t>
            </a:r>
            <a:r>
              <a:rPr b="1" dirty="0">
                <a:solidFill>
                  <a:prstClr val="black"/>
                </a:solidFill>
                <a:latin typeface="Century Gothic"/>
                <a:cs typeface="Century Gothic"/>
              </a:rPr>
              <a:t>e</a:t>
            </a:r>
          </a:p>
        </p:txBody>
      </p:sp>
      <p:sp>
        <p:nvSpPr>
          <p:cNvPr id="41" name="object 41"/>
          <p:cNvSpPr/>
          <p:nvPr/>
        </p:nvSpPr>
        <p:spPr>
          <a:xfrm>
            <a:off x="2487167" y="3850563"/>
            <a:ext cx="1673860" cy="805180"/>
          </a:xfrm>
          <a:custGeom>
            <a:avLst/>
            <a:gdLst/>
            <a:ahLst/>
            <a:cxnLst/>
            <a:rect l="l" t="t" r="r" b="b"/>
            <a:pathLst>
              <a:path w="1673860" h="805179">
                <a:moveTo>
                  <a:pt x="0" y="804875"/>
                </a:moveTo>
                <a:lnTo>
                  <a:pt x="1673352" y="804875"/>
                </a:lnTo>
                <a:lnTo>
                  <a:pt x="1673352" y="0"/>
                </a:lnTo>
                <a:lnTo>
                  <a:pt x="0" y="0"/>
                </a:lnTo>
                <a:lnTo>
                  <a:pt x="0" y="804875"/>
                </a:lnTo>
                <a:close/>
              </a:path>
            </a:pathLst>
          </a:custGeom>
          <a:solidFill>
            <a:srgbClr val="FFFFFF"/>
          </a:solidFill>
        </p:spPr>
        <p:txBody>
          <a:bodyPr wrap="square" lIns="0" tIns="0" rIns="0" bIns="0" rtlCol="0"/>
          <a:lstStyle/>
          <a:p>
            <a:pPr defTabSz="914400"/>
            <a:endParaRPr>
              <a:solidFill>
                <a:prstClr val="black"/>
              </a:solidFill>
            </a:endParaRPr>
          </a:p>
        </p:txBody>
      </p:sp>
      <p:sp>
        <p:nvSpPr>
          <p:cNvPr id="42" name="object 42"/>
          <p:cNvSpPr txBox="1"/>
          <p:nvPr/>
        </p:nvSpPr>
        <p:spPr>
          <a:xfrm>
            <a:off x="2487167" y="3850563"/>
            <a:ext cx="1673860" cy="553998"/>
          </a:xfrm>
          <a:prstGeom prst="rect">
            <a:avLst/>
          </a:prstGeom>
          <a:solidFill>
            <a:srgbClr val="FFFFFF"/>
          </a:solidFill>
          <a:ln w="15875">
            <a:solidFill>
              <a:srgbClr val="000000"/>
            </a:solidFill>
          </a:ln>
        </p:spPr>
        <p:txBody>
          <a:bodyPr vert="horz" wrap="square" lIns="0" tIns="0" rIns="0" bIns="0" rtlCol="0">
            <a:spAutoFit/>
          </a:bodyPr>
          <a:lstStyle/>
          <a:p>
            <a:pPr marR="1905" algn="ctr" defTabSz="914400"/>
            <a:r>
              <a:rPr b="1" spc="20" dirty="0">
                <a:solidFill>
                  <a:prstClr val="black"/>
                </a:solidFill>
                <a:latin typeface="Century Gothic"/>
                <a:cs typeface="Century Gothic"/>
              </a:rPr>
              <a:t>T</a:t>
            </a:r>
            <a:r>
              <a:rPr b="1" spc="-10" dirty="0">
                <a:solidFill>
                  <a:prstClr val="black"/>
                </a:solidFill>
                <a:latin typeface="Century Gothic"/>
                <a:cs typeface="Century Gothic"/>
              </a:rPr>
              <a:t>a</a:t>
            </a:r>
            <a:r>
              <a:rPr b="1" dirty="0">
                <a:solidFill>
                  <a:prstClr val="black"/>
                </a:solidFill>
                <a:latin typeface="Century Gothic"/>
                <a:cs typeface="Century Gothic"/>
              </a:rPr>
              <a:t>b</a:t>
            </a:r>
            <a:r>
              <a:rPr b="1" spc="-15" dirty="0">
                <a:solidFill>
                  <a:prstClr val="black"/>
                </a:solidFill>
                <a:latin typeface="Century Gothic"/>
                <a:cs typeface="Century Gothic"/>
              </a:rPr>
              <a:t>a</a:t>
            </a:r>
            <a:r>
              <a:rPr b="1" spc="25" dirty="0">
                <a:solidFill>
                  <a:prstClr val="black"/>
                </a:solidFill>
                <a:latin typeface="Century Gothic"/>
                <a:cs typeface="Century Gothic"/>
              </a:rPr>
              <a:t>k</a:t>
            </a:r>
            <a:r>
              <a:rPr b="1" spc="-10" dirty="0">
                <a:solidFill>
                  <a:prstClr val="black"/>
                </a:solidFill>
                <a:latin typeface="Century Gothic"/>
                <a:cs typeface="Century Gothic"/>
              </a:rPr>
              <a:t>a</a:t>
            </a:r>
            <a:r>
              <a:rPr b="1" spc="70" dirty="0">
                <a:solidFill>
                  <a:prstClr val="black"/>
                </a:solidFill>
                <a:latin typeface="Century Gothic"/>
                <a:cs typeface="Century Gothic"/>
              </a:rPr>
              <a:t>l</a:t>
            </a:r>
            <a:r>
              <a:rPr b="1" dirty="0">
                <a:solidFill>
                  <a:prstClr val="black"/>
                </a:solidFill>
                <a:latin typeface="Century Gothic"/>
                <a:cs typeface="Century Gothic"/>
              </a:rPr>
              <a:t>ı</a:t>
            </a:r>
          </a:p>
          <a:p>
            <a:pPr marL="3175" algn="ctr" defTabSz="914400"/>
            <a:r>
              <a:rPr b="1" spc="15" dirty="0">
                <a:solidFill>
                  <a:prstClr val="black"/>
                </a:solidFill>
                <a:latin typeface="Century Gothic"/>
                <a:cs typeface="Century Gothic"/>
              </a:rPr>
              <a:t>Ö</a:t>
            </a:r>
            <a:r>
              <a:rPr b="1" spc="30" dirty="0">
                <a:solidFill>
                  <a:prstClr val="black"/>
                </a:solidFill>
                <a:latin typeface="Century Gothic"/>
                <a:cs typeface="Century Gothic"/>
              </a:rPr>
              <a:t>r</a:t>
            </a:r>
            <a:r>
              <a:rPr b="1" spc="-20" dirty="0">
                <a:solidFill>
                  <a:prstClr val="black"/>
                </a:solidFill>
                <a:latin typeface="Century Gothic"/>
                <a:cs typeface="Century Gothic"/>
              </a:rPr>
              <a:t>ne</a:t>
            </a:r>
            <a:r>
              <a:rPr b="1" spc="30" dirty="0">
                <a:solidFill>
                  <a:prstClr val="black"/>
                </a:solidFill>
                <a:latin typeface="Century Gothic"/>
                <a:cs typeface="Century Gothic"/>
              </a:rPr>
              <a:t>k</a:t>
            </a:r>
            <a:r>
              <a:rPr b="1" spc="70" dirty="0">
                <a:solidFill>
                  <a:prstClr val="black"/>
                </a:solidFill>
                <a:latin typeface="Century Gothic"/>
                <a:cs typeface="Century Gothic"/>
              </a:rPr>
              <a:t>l</a:t>
            </a:r>
            <a:r>
              <a:rPr b="1" spc="-20" dirty="0">
                <a:solidFill>
                  <a:prstClr val="black"/>
                </a:solidFill>
                <a:latin typeface="Century Gothic"/>
                <a:cs typeface="Century Gothic"/>
              </a:rPr>
              <a:t>e</a:t>
            </a:r>
            <a:r>
              <a:rPr b="1" spc="35" dirty="0">
                <a:solidFill>
                  <a:prstClr val="black"/>
                </a:solidFill>
                <a:latin typeface="Century Gothic"/>
                <a:cs typeface="Century Gothic"/>
              </a:rPr>
              <a:t>m</a:t>
            </a:r>
            <a:r>
              <a:rPr b="1" dirty="0">
                <a:solidFill>
                  <a:prstClr val="black"/>
                </a:solidFill>
                <a:latin typeface="Century Gothic"/>
                <a:cs typeface="Century Gothic"/>
              </a:rPr>
              <a:t>e</a:t>
            </a:r>
          </a:p>
        </p:txBody>
      </p:sp>
      <p:sp>
        <p:nvSpPr>
          <p:cNvPr id="43" name="object 43"/>
          <p:cNvSpPr/>
          <p:nvPr/>
        </p:nvSpPr>
        <p:spPr>
          <a:xfrm>
            <a:off x="493776" y="3850563"/>
            <a:ext cx="1691639" cy="805180"/>
          </a:xfrm>
          <a:custGeom>
            <a:avLst/>
            <a:gdLst/>
            <a:ahLst/>
            <a:cxnLst/>
            <a:rect l="l" t="t" r="r" b="b"/>
            <a:pathLst>
              <a:path w="1691639" h="805179">
                <a:moveTo>
                  <a:pt x="0" y="804875"/>
                </a:moveTo>
                <a:lnTo>
                  <a:pt x="1691639" y="804875"/>
                </a:lnTo>
                <a:lnTo>
                  <a:pt x="1691639" y="0"/>
                </a:lnTo>
                <a:lnTo>
                  <a:pt x="0" y="0"/>
                </a:lnTo>
                <a:lnTo>
                  <a:pt x="0" y="804875"/>
                </a:lnTo>
                <a:close/>
              </a:path>
            </a:pathLst>
          </a:custGeom>
          <a:solidFill>
            <a:srgbClr val="FFFFFF"/>
          </a:solidFill>
        </p:spPr>
        <p:txBody>
          <a:bodyPr wrap="square" lIns="0" tIns="0" rIns="0" bIns="0" rtlCol="0"/>
          <a:lstStyle/>
          <a:p>
            <a:pPr defTabSz="914400"/>
            <a:endParaRPr>
              <a:solidFill>
                <a:prstClr val="black"/>
              </a:solidFill>
            </a:endParaRPr>
          </a:p>
        </p:txBody>
      </p:sp>
      <p:sp>
        <p:nvSpPr>
          <p:cNvPr id="44" name="object 44"/>
          <p:cNvSpPr txBox="1"/>
          <p:nvPr/>
        </p:nvSpPr>
        <p:spPr>
          <a:xfrm>
            <a:off x="493776" y="3850563"/>
            <a:ext cx="1691639" cy="830997"/>
          </a:xfrm>
          <a:prstGeom prst="rect">
            <a:avLst/>
          </a:prstGeom>
          <a:solidFill>
            <a:srgbClr val="FFFFFF"/>
          </a:solidFill>
          <a:ln w="15875">
            <a:solidFill>
              <a:srgbClr val="000000"/>
            </a:solidFill>
          </a:ln>
        </p:spPr>
        <p:txBody>
          <a:bodyPr vert="horz" wrap="square" lIns="0" tIns="0" rIns="0" bIns="0" rtlCol="0">
            <a:spAutoFit/>
          </a:bodyPr>
          <a:lstStyle/>
          <a:p>
            <a:pPr marL="210185" marR="144145" indent="-73660" defTabSz="914400"/>
            <a:r>
              <a:rPr b="1" spc="-30" dirty="0">
                <a:solidFill>
                  <a:prstClr val="black"/>
                </a:solidFill>
                <a:latin typeface="Century Gothic"/>
                <a:cs typeface="Century Gothic"/>
              </a:rPr>
              <a:t>B</a:t>
            </a:r>
            <a:r>
              <a:rPr b="1" spc="-10" dirty="0">
                <a:solidFill>
                  <a:prstClr val="black"/>
                </a:solidFill>
                <a:latin typeface="Century Gothic"/>
                <a:cs typeface="Century Gothic"/>
              </a:rPr>
              <a:t>a</a:t>
            </a:r>
            <a:r>
              <a:rPr b="1" spc="15" dirty="0">
                <a:solidFill>
                  <a:prstClr val="black"/>
                </a:solidFill>
                <a:latin typeface="Century Gothic"/>
                <a:cs typeface="Century Gothic"/>
              </a:rPr>
              <a:t>s</a:t>
            </a:r>
            <a:r>
              <a:rPr b="1" spc="70" dirty="0">
                <a:solidFill>
                  <a:prstClr val="black"/>
                </a:solidFill>
                <a:latin typeface="Century Gothic"/>
                <a:cs typeface="Century Gothic"/>
              </a:rPr>
              <a:t>i</a:t>
            </a:r>
            <a:r>
              <a:rPr b="1" dirty="0">
                <a:solidFill>
                  <a:prstClr val="black"/>
                </a:solidFill>
                <a:latin typeface="Century Gothic"/>
                <a:cs typeface="Century Gothic"/>
              </a:rPr>
              <a:t>t</a:t>
            </a:r>
            <a:r>
              <a:rPr b="1" spc="-25" dirty="0">
                <a:solidFill>
                  <a:prstClr val="black"/>
                </a:solidFill>
                <a:latin typeface="Century Gothic"/>
                <a:cs typeface="Century Gothic"/>
              </a:rPr>
              <a:t> </a:t>
            </a:r>
            <a:r>
              <a:rPr b="1" spc="-35" dirty="0">
                <a:solidFill>
                  <a:prstClr val="black"/>
                </a:solidFill>
                <a:latin typeface="Century Gothic"/>
                <a:cs typeface="Century Gothic"/>
              </a:rPr>
              <a:t>S</a:t>
            </a:r>
            <a:r>
              <a:rPr b="1" spc="-20" dirty="0">
                <a:solidFill>
                  <a:prstClr val="black"/>
                </a:solidFill>
                <a:latin typeface="Century Gothic"/>
                <a:cs typeface="Century Gothic"/>
              </a:rPr>
              <a:t>e</a:t>
            </a:r>
            <a:r>
              <a:rPr b="1" spc="-15" dirty="0">
                <a:solidFill>
                  <a:prstClr val="black"/>
                </a:solidFill>
                <a:latin typeface="Century Gothic"/>
                <a:cs typeface="Century Gothic"/>
              </a:rPr>
              <a:t>ç</a:t>
            </a:r>
            <a:r>
              <a:rPr b="1" spc="25" dirty="0">
                <a:solidFill>
                  <a:prstClr val="black"/>
                </a:solidFill>
                <a:latin typeface="Century Gothic"/>
                <a:cs typeface="Century Gothic"/>
              </a:rPr>
              <a:t>k</a:t>
            </a:r>
            <a:r>
              <a:rPr b="1" spc="70" dirty="0">
                <a:solidFill>
                  <a:prstClr val="black"/>
                </a:solidFill>
                <a:latin typeface="Century Gothic"/>
                <a:cs typeface="Century Gothic"/>
              </a:rPr>
              <a:t>i</a:t>
            </a:r>
            <a:r>
              <a:rPr b="1" spc="15" dirty="0">
                <a:solidFill>
                  <a:prstClr val="black"/>
                </a:solidFill>
                <a:latin typeface="Century Gothic"/>
                <a:cs typeface="Century Gothic"/>
              </a:rPr>
              <a:t>s</a:t>
            </a:r>
            <a:r>
              <a:rPr b="1" spc="70" dirty="0">
                <a:solidFill>
                  <a:prstClr val="black"/>
                </a:solidFill>
                <a:latin typeface="Century Gothic"/>
                <a:cs typeface="Century Gothic"/>
              </a:rPr>
              <a:t>i</a:t>
            </a:r>
            <a:r>
              <a:rPr b="1" dirty="0">
                <a:solidFill>
                  <a:prstClr val="black"/>
                </a:solidFill>
                <a:latin typeface="Century Gothic"/>
                <a:cs typeface="Century Gothic"/>
              </a:rPr>
              <a:t>z </a:t>
            </a:r>
            <a:r>
              <a:rPr b="1" spc="15" dirty="0">
                <a:solidFill>
                  <a:prstClr val="black"/>
                </a:solidFill>
                <a:latin typeface="Century Gothic"/>
                <a:cs typeface="Century Gothic"/>
              </a:rPr>
              <a:t>Ö</a:t>
            </a:r>
            <a:r>
              <a:rPr b="1" spc="30" dirty="0">
                <a:solidFill>
                  <a:prstClr val="black"/>
                </a:solidFill>
                <a:latin typeface="Century Gothic"/>
                <a:cs typeface="Century Gothic"/>
              </a:rPr>
              <a:t>r</a:t>
            </a:r>
            <a:r>
              <a:rPr b="1" spc="-20" dirty="0">
                <a:solidFill>
                  <a:prstClr val="black"/>
                </a:solidFill>
                <a:latin typeface="Century Gothic"/>
                <a:cs typeface="Century Gothic"/>
              </a:rPr>
              <a:t>ne</a:t>
            </a:r>
            <a:r>
              <a:rPr b="1" spc="25" dirty="0">
                <a:solidFill>
                  <a:prstClr val="black"/>
                </a:solidFill>
                <a:latin typeface="Century Gothic"/>
                <a:cs typeface="Century Gothic"/>
              </a:rPr>
              <a:t>k</a:t>
            </a:r>
            <a:r>
              <a:rPr b="1" spc="70" dirty="0">
                <a:solidFill>
                  <a:prstClr val="black"/>
                </a:solidFill>
                <a:latin typeface="Century Gothic"/>
                <a:cs typeface="Century Gothic"/>
              </a:rPr>
              <a:t>l</a:t>
            </a:r>
            <a:r>
              <a:rPr b="1" spc="-20" dirty="0">
                <a:solidFill>
                  <a:prstClr val="black"/>
                </a:solidFill>
                <a:latin typeface="Century Gothic"/>
                <a:cs typeface="Century Gothic"/>
              </a:rPr>
              <a:t>e</a:t>
            </a:r>
            <a:r>
              <a:rPr b="1" spc="35" dirty="0">
                <a:solidFill>
                  <a:prstClr val="black"/>
                </a:solidFill>
                <a:latin typeface="Century Gothic"/>
                <a:cs typeface="Century Gothic"/>
              </a:rPr>
              <a:t>m</a:t>
            </a:r>
            <a:r>
              <a:rPr b="1" dirty="0">
                <a:solidFill>
                  <a:prstClr val="black"/>
                </a:solidFill>
                <a:latin typeface="Century Gothic"/>
                <a:cs typeface="Century Gothic"/>
              </a:rPr>
              <a:t>e</a:t>
            </a:r>
          </a:p>
        </p:txBody>
      </p:sp>
      <p:sp>
        <p:nvSpPr>
          <p:cNvPr id="45" name="object 45"/>
          <p:cNvSpPr/>
          <p:nvPr/>
        </p:nvSpPr>
        <p:spPr>
          <a:xfrm>
            <a:off x="9418319" y="5341429"/>
            <a:ext cx="1481455" cy="750570"/>
          </a:xfrm>
          <a:custGeom>
            <a:avLst/>
            <a:gdLst/>
            <a:ahLst/>
            <a:cxnLst/>
            <a:rect l="l" t="t" r="r" b="b"/>
            <a:pathLst>
              <a:path w="1481454" h="750570">
                <a:moveTo>
                  <a:pt x="0" y="749998"/>
                </a:moveTo>
                <a:lnTo>
                  <a:pt x="1481327" y="749998"/>
                </a:lnTo>
                <a:lnTo>
                  <a:pt x="1481327" y="0"/>
                </a:lnTo>
                <a:lnTo>
                  <a:pt x="0" y="0"/>
                </a:lnTo>
                <a:lnTo>
                  <a:pt x="0" y="749998"/>
                </a:lnTo>
                <a:close/>
              </a:path>
            </a:pathLst>
          </a:custGeom>
          <a:solidFill>
            <a:srgbClr val="FFFFFF"/>
          </a:solidFill>
        </p:spPr>
        <p:txBody>
          <a:bodyPr wrap="square" lIns="0" tIns="0" rIns="0" bIns="0" rtlCol="0"/>
          <a:lstStyle/>
          <a:p>
            <a:pPr defTabSz="914400"/>
            <a:endParaRPr>
              <a:solidFill>
                <a:prstClr val="black"/>
              </a:solidFill>
            </a:endParaRPr>
          </a:p>
        </p:txBody>
      </p:sp>
      <p:sp>
        <p:nvSpPr>
          <p:cNvPr id="46" name="object 46"/>
          <p:cNvSpPr txBox="1"/>
          <p:nvPr/>
        </p:nvSpPr>
        <p:spPr>
          <a:xfrm>
            <a:off x="9418319" y="5341429"/>
            <a:ext cx="1481455" cy="750570"/>
          </a:xfrm>
          <a:prstGeom prst="rect">
            <a:avLst/>
          </a:prstGeom>
          <a:solidFill>
            <a:srgbClr val="FFFFFF"/>
          </a:solidFill>
          <a:ln w="15875">
            <a:solidFill>
              <a:srgbClr val="000000"/>
            </a:solidFill>
          </a:ln>
        </p:spPr>
        <p:txBody>
          <a:bodyPr vert="horz" wrap="square" lIns="0" tIns="0" rIns="0" bIns="0" rtlCol="0">
            <a:spAutoFit/>
          </a:bodyPr>
          <a:lstStyle/>
          <a:p>
            <a:pPr marL="5080" algn="ctr" defTabSz="914400"/>
            <a:r>
              <a:rPr spc="15" dirty="0">
                <a:solidFill>
                  <a:prstClr val="black"/>
                </a:solidFill>
                <a:latin typeface="Century Gothic"/>
                <a:cs typeface="Century Gothic"/>
              </a:rPr>
              <a:t>Ö</a:t>
            </a:r>
            <a:r>
              <a:rPr spc="70" dirty="0">
                <a:solidFill>
                  <a:prstClr val="black"/>
                </a:solidFill>
                <a:latin typeface="Century Gothic"/>
                <a:cs typeface="Century Gothic"/>
              </a:rPr>
              <a:t>l</a:t>
            </a:r>
            <a:r>
              <a:rPr spc="-15" dirty="0">
                <a:solidFill>
                  <a:prstClr val="black"/>
                </a:solidFill>
                <a:latin typeface="Century Gothic"/>
                <a:cs typeface="Century Gothic"/>
              </a:rPr>
              <a:t>ç</a:t>
            </a:r>
            <a:r>
              <a:rPr spc="-20" dirty="0">
                <a:solidFill>
                  <a:prstClr val="black"/>
                </a:solidFill>
                <a:latin typeface="Century Gothic"/>
                <a:cs typeface="Century Gothic"/>
              </a:rPr>
              <a:t>ü</a:t>
            </a:r>
            <a:r>
              <a:rPr dirty="0">
                <a:solidFill>
                  <a:prstClr val="black"/>
                </a:solidFill>
                <a:latin typeface="Century Gothic"/>
                <a:cs typeface="Century Gothic"/>
              </a:rPr>
              <a:t>t</a:t>
            </a:r>
            <a:endParaRPr>
              <a:solidFill>
                <a:prstClr val="black"/>
              </a:solidFill>
              <a:latin typeface="Century Gothic"/>
              <a:cs typeface="Century Gothic"/>
            </a:endParaRPr>
          </a:p>
          <a:p>
            <a:pPr marL="12700" algn="ctr" defTabSz="914400"/>
            <a:r>
              <a:rPr spc="15" dirty="0">
                <a:solidFill>
                  <a:prstClr val="black"/>
                </a:solidFill>
                <a:latin typeface="Century Gothic"/>
                <a:cs typeface="Century Gothic"/>
              </a:rPr>
              <a:t>Ö</a:t>
            </a:r>
            <a:r>
              <a:rPr spc="30" dirty="0">
                <a:solidFill>
                  <a:prstClr val="black"/>
                </a:solidFill>
                <a:latin typeface="Century Gothic"/>
                <a:cs typeface="Century Gothic"/>
              </a:rPr>
              <a:t>r</a:t>
            </a:r>
            <a:r>
              <a:rPr spc="-25" dirty="0">
                <a:solidFill>
                  <a:prstClr val="black"/>
                </a:solidFill>
                <a:latin typeface="Century Gothic"/>
                <a:cs typeface="Century Gothic"/>
              </a:rPr>
              <a:t>n</a:t>
            </a:r>
            <a:r>
              <a:rPr spc="-20" dirty="0">
                <a:solidFill>
                  <a:prstClr val="black"/>
                </a:solidFill>
                <a:latin typeface="Century Gothic"/>
                <a:cs typeface="Century Gothic"/>
              </a:rPr>
              <a:t>e</a:t>
            </a:r>
            <a:r>
              <a:rPr spc="25" dirty="0">
                <a:solidFill>
                  <a:prstClr val="black"/>
                </a:solidFill>
                <a:latin typeface="Century Gothic"/>
                <a:cs typeface="Century Gothic"/>
              </a:rPr>
              <a:t>k</a:t>
            </a:r>
            <a:r>
              <a:rPr spc="65" dirty="0">
                <a:solidFill>
                  <a:prstClr val="black"/>
                </a:solidFill>
                <a:latin typeface="Century Gothic"/>
                <a:cs typeface="Century Gothic"/>
              </a:rPr>
              <a:t>l</a:t>
            </a:r>
            <a:r>
              <a:rPr spc="-20" dirty="0">
                <a:solidFill>
                  <a:prstClr val="black"/>
                </a:solidFill>
                <a:latin typeface="Century Gothic"/>
                <a:cs typeface="Century Gothic"/>
              </a:rPr>
              <a:t>e</a:t>
            </a:r>
            <a:r>
              <a:rPr spc="35" dirty="0">
                <a:solidFill>
                  <a:prstClr val="black"/>
                </a:solidFill>
                <a:latin typeface="Century Gothic"/>
                <a:cs typeface="Century Gothic"/>
              </a:rPr>
              <a:t>m</a:t>
            </a:r>
            <a:r>
              <a:rPr dirty="0">
                <a:solidFill>
                  <a:prstClr val="black"/>
                </a:solidFill>
                <a:latin typeface="Century Gothic"/>
                <a:cs typeface="Century Gothic"/>
              </a:rPr>
              <a:t>e</a:t>
            </a:r>
            <a:endParaRPr>
              <a:solidFill>
                <a:prstClr val="black"/>
              </a:solidFill>
              <a:latin typeface="Century Gothic"/>
              <a:cs typeface="Century Gothic"/>
            </a:endParaRPr>
          </a:p>
        </p:txBody>
      </p:sp>
      <p:sp>
        <p:nvSpPr>
          <p:cNvPr id="47" name="object 47"/>
          <p:cNvSpPr/>
          <p:nvPr/>
        </p:nvSpPr>
        <p:spPr>
          <a:xfrm>
            <a:off x="7781543" y="5341429"/>
            <a:ext cx="1445260" cy="750570"/>
          </a:xfrm>
          <a:custGeom>
            <a:avLst/>
            <a:gdLst/>
            <a:ahLst/>
            <a:cxnLst/>
            <a:rect l="l" t="t" r="r" b="b"/>
            <a:pathLst>
              <a:path w="1445259" h="750570">
                <a:moveTo>
                  <a:pt x="0" y="749998"/>
                </a:moveTo>
                <a:lnTo>
                  <a:pt x="1444752" y="749998"/>
                </a:lnTo>
                <a:lnTo>
                  <a:pt x="1444752" y="0"/>
                </a:lnTo>
                <a:lnTo>
                  <a:pt x="0" y="0"/>
                </a:lnTo>
                <a:lnTo>
                  <a:pt x="0" y="749998"/>
                </a:lnTo>
                <a:close/>
              </a:path>
            </a:pathLst>
          </a:custGeom>
          <a:solidFill>
            <a:srgbClr val="FFFFFF"/>
          </a:solidFill>
        </p:spPr>
        <p:txBody>
          <a:bodyPr wrap="square" lIns="0" tIns="0" rIns="0" bIns="0" rtlCol="0"/>
          <a:lstStyle/>
          <a:p>
            <a:pPr defTabSz="914400"/>
            <a:endParaRPr>
              <a:solidFill>
                <a:prstClr val="black"/>
              </a:solidFill>
            </a:endParaRPr>
          </a:p>
        </p:txBody>
      </p:sp>
      <p:sp>
        <p:nvSpPr>
          <p:cNvPr id="48" name="object 48"/>
          <p:cNvSpPr txBox="1"/>
          <p:nvPr/>
        </p:nvSpPr>
        <p:spPr>
          <a:xfrm>
            <a:off x="7781543" y="5341429"/>
            <a:ext cx="1445260" cy="750570"/>
          </a:xfrm>
          <a:prstGeom prst="rect">
            <a:avLst/>
          </a:prstGeom>
          <a:solidFill>
            <a:srgbClr val="FFFFFF"/>
          </a:solidFill>
          <a:ln w="15875">
            <a:solidFill>
              <a:srgbClr val="000000"/>
            </a:solidFill>
          </a:ln>
        </p:spPr>
        <p:txBody>
          <a:bodyPr vert="horz" wrap="square" lIns="0" tIns="0" rIns="0" bIns="0" rtlCol="0">
            <a:spAutoFit/>
          </a:bodyPr>
          <a:lstStyle/>
          <a:p>
            <a:pPr algn="ctr" defTabSz="914400"/>
            <a:r>
              <a:rPr spc="20" dirty="0">
                <a:solidFill>
                  <a:prstClr val="black"/>
                </a:solidFill>
                <a:latin typeface="Century Gothic"/>
                <a:cs typeface="Century Gothic"/>
              </a:rPr>
              <a:t>T</a:t>
            </a:r>
            <a:r>
              <a:rPr spc="-10" dirty="0">
                <a:solidFill>
                  <a:prstClr val="black"/>
                </a:solidFill>
                <a:latin typeface="Century Gothic"/>
                <a:cs typeface="Century Gothic"/>
              </a:rPr>
              <a:t>a</a:t>
            </a:r>
            <a:r>
              <a:rPr dirty="0">
                <a:solidFill>
                  <a:prstClr val="black"/>
                </a:solidFill>
                <a:latin typeface="Century Gothic"/>
                <a:cs typeface="Century Gothic"/>
              </a:rPr>
              <a:t>b</a:t>
            </a:r>
            <a:r>
              <a:rPr spc="-15" dirty="0">
                <a:solidFill>
                  <a:prstClr val="black"/>
                </a:solidFill>
                <a:latin typeface="Century Gothic"/>
                <a:cs typeface="Century Gothic"/>
              </a:rPr>
              <a:t>a</a:t>
            </a:r>
            <a:r>
              <a:rPr spc="25" dirty="0">
                <a:solidFill>
                  <a:prstClr val="black"/>
                </a:solidFill>
                <a:latin typeface="Century Gothic"/>
                <a:cs typeface="Century Gothic"/>
              </a:rPr>
              <a:t>k</a:t>
            </a:r>
            <a:r>
              <a:rPr spc="-10" dirty="0">
                <a:solidFill>
                  <a:prstClr val="black"/>
                </a:solidFill>
                <a:latin typeface="Century Gothic"/>
                <a:cs typeface="Century Gothic"/>
              </a:rPr>
              <a:t>a</a:t>
            </a:r>
            <a:r>
              <a:rPr spc="70" dirty="0">
                <a:solidFill>
                  <a:prstClr val="black"/>
                </a:solidFill>
                <a:latin typeface="Century Gothic"/>
                <a:cs typeface="Century Gothic"/>
              </a:rPr>
              <a:t>l</a:t>
            </a:r>
            <a:r>
              <a:rPr dirty="0">
                <a:solidFill>
                  <a:prstClr val="black"/>
                </a:solidFill>
                <a:latin typeface="Century Gothic"/>
                <a:cs typeface="Century Gothic"/>
              </a:rPr>
              <a:t>ı</a:t>
            </a:r>
            <a:endParaRPr>
              <a:solidFill>
                <a:prstClr val="black"/>
              </a:solidFill>
              <a:latin typeface="Century Gothic"/>
              <a:cs typeface="Century Gothic"/>
            </a:endParaRPr>
          </a:p>
          <a:p>
            <a:pPr algn="ctr" defTabSz="914400"/>
            <a:r>
              <a:rPr spc="30" dirty="0">
                <a:solidFill>
                  <a:prstClr val="black"/>
                </a:solidFill>
                <a:latin typeface="Century Gothic"/>
                <a:cs typeface="Century Gothic"/>
              </a:rPr>
              <a:t>Am</a:t>
            </a:r>
            <a:r>
              <a:rPr spc="-10" dirty="0">
                <a:solidFill>
                  <a:prstClr val="black"/>
                </a:solidFill>
                <a:latin typeface="Century Gothic"/>
                <a:cs typeface="Century Gothic"/>
              </a:rPr>
              <a:t>a</a:t>
            </a:r>
            <a:r>
              <a:rPr spc="-20" dirty="0">
                <a:solidFill>
                  <a:prstClr val="black"/>
                </a:solidFill>
                <a:latin typeface="Century Gothic"/>
                <a:cs typeface="Century Gothic"/>
              </a:rPr>
              <a:t>ç</a:t>
            </a:r>
            <a:r>
              <a:rPr spc="65" dirty="0">
                <a:solidFill>
                  <a:prstClr val="black"/>
                </a:solidFill>
                <a:latin typeface="Century Gothic"/>
                <a:cs typeface="Century Gothic"/>
              </a:rPr>
              <a:t>l</a:t>
            </a:r>
            <a:r>
              <a:rPr dirty="0">
                <a:solidFill>
                  <a:prstClr val="black"/>
                </a:solidFill>
                <a:latin typeface="Century Gothic"/>
                <a:cs typeface="Century Gothic"/>
              </a:rPr>
              <a:t>ı</a:t>
            </a:r>
            <a:endParaRPr>
              <a:solidFill>
                <a:prstClr val="black"/>
              </a:solidFill>
              <a:latin typeface="Century Gothic"/>
              <a:cs typeface="Century Gothic"/>
            </a:endParaRPr>
          </a:p>
        </p:txBody>
      </p:sp>
      <p:sp>
        <p:nvSpPr>
          <p:cNvPr id="49" name="object 49"/>
          <p:cNvSpPr/>
          <p:nvPr/>
        </p:nvSpPr>
        <p:spPr>
          <a:xfrm>
            <a:off x="6035040" y="5341429"/>
            <a:ext cx="1554480" cy="750570"/>
          </a:xfrm>
          <a:custGeom>
            <a:avLst/>
            <a:gdLst/>
            <a:ahLst/>
            <a:cxnLst/>
            <a:rect l="l" t="t" r="r" b="b"/>
            <a:pathLst>
              <a:path w="1554479" h="750570">
                <a:moveTo>
                  <a:pt x="0" y="749998"/>
                </a:moveTo>
                <a:lnTo>
                  <a:pt x="1554480" y="749998"/>
                </a:lnTo>
                <a:lnTo>
                  <a:pt x="1554480" y="0"/>
                </a:lnTo>
                <a:lnTo>
                  <a:pt x="0" y="0"/>
                </a:lnTo>
                <a:lnTo>
                  <a:pt x="0" y="749998"/>
                </a:lnTo>
                <a:close/>
              </a:path>
            </a:pathLst>
          </a:custGeom>
          <a:solidFill>
            <a:srgbClr val="FFFFFF"/>
          </a:solidFill>
        </p:spPr>
        <p:txBody>
          <a:bodyPr wrap="square" lIns="0" tIns="0" rIns="0" bIns="0" rtlCol="0"/>
          <a:lstStyle/>
          <a:p>
            <a:pPr defTabSz="914400"/>
            <a:endParaRPr>
              <a:solidFill>
                <a:prstClr val="black"/>
              </a:solidFill>
            </a:endParaRPr>
          </a:p>
        </p:txBody>
      </p:sp>
      <p:sp>
        <p:nvSpPr>
          <p:cNvPr id="50" name="object 50"/>
          <p:cNvSpPr txBox="1"/>
          <p:nvPr/>
        </p:nvSpPr>
        <p:spPr>
          <a:xfrm>
            <a:off x="6035040" y="5341429"/>
            <a:ext cx="1554480" cy="750570"/>
          </a:xfrm>
          <a:prstGeom prst="rect">
            <a:avLst/>
          </a:prstGeom>
          <a:solidFill>
            <a:srgbClr val="FFFFFF"/>
          </a:solidFill>
          <a:ln w="15875">
            <a:solidFill>
              <a:srgbClr val="000000"/>
            </a:solidFill>
          </a:ln>
        </p:spPr>
        <p:txBody>
          <a:bodyPr vert="horz" wrap="square" lIns="0" tIns="0" rIns="0" bIns="0" rtlCol="0">
            <a:spAutoFit/>
          </a:bodyPr>
          <a:lstStyle/>
          <a:p>
            <a:pPr marL="4445" algn="ctr" defTabSz="914400"/>
            <a:r>
              <a:rPr spc="20" dirty="0">
                <a:solidFill>
                  <a:prstClr val="black"/>
                </a:solidFill>
                <a:latin typeface="Century Gothic"/>
                <a:cs typeface="Century Gothic"/>
              </a:rPr>
              <a:t>T</a:t>
            </a:r>
            <a:r>
              <a:rPr spc="70" dirty="0">
                <a:solidFill>
                  <a:prstClr val="black"/>
                </a:solidFill>
                <a:latin typeface="Century Gothic"/>
                <a:cs typeface="Century Gothic"/>
              </a:rPr>
              <a:t>i</a:t>
            </a:r>
            <a:r>
              <a:rPr spc="-5" dirty="0">
                <a:solidFill>
                  <a:prstClr val="black"/>
                </a:solidFill>
                <a:latin typeface="Century Gothic"/>
                <a:cs typeface="Century Gothic"/>
              </a:rPr>
              <a:t>p</a:t>
            </a:r>
            <a:r>
              <a:rPr spc="60" dirty="0">
                <a:solidFill>
                  <a:prstClr val="black"/>
                </a:solidFill>
                <a:latin typeface="Century Gothic"/>
                <a:cs typeface="Century Gothic"/>
              </a:rPr>
              <a:t>i</a:t>
            </a:r>
            <a:r>
              <a:rPr dirty="0">
                <a:solidFill>
                  <a:prstClr val="black"/>
                </a:solidFill>
                <a:latin typeface="Century Gothic"/>
                <a:cs typeface="Century Gothic"/>
              </a:rPr>
              <a:t>k</a:t>
            </a:r>
            <a:endParaRPr>
              <a:solidFill>
                <a:prstClr val="black"/>
              </a:solidFill>
              <a:latin typeface="Century Gothic"/>
              <a:cs typeface="Century Gothic"/>
            </a:endParaRPr>
          </a:p>
          <a:p>
            <a:pPr marL="19050" algn="ctr" defTabSz="914400"/>
            <a:r>
              <a:rPr spc="10" dirty="0">
                <a:solidFill>
                  <a:prstClr val="black"/>
                </a:solidFill>
                <a:latin typeface="Century Gothic"/>
                <a:cs typeface="Century Gothic"/>
              </a:rPr>
              <a:t>Ö</a:t>
            </a:r>
            <a:r>
              <a:rPr spc="30" dirty="0">
                <a:solidFill>
                  <a:prstClr val="black"/>
                </a:solidFill>
                <a:latin typeface="Century Gothic"/>
                <a:cs typeface="Century Gothic"/>
              </a:rPr>
              <a:t>r</a:t>
            </a:r>
            <a:r>
              <a:rPr spc="-25" dirty="0">
                <a:solidFill>
                  <a:prstClr val="black"/>
                </a:solidFill>
                <a:latin typeface="Century Gothic"/>
                <a:cs typeface="Century Gothic"/>
              </a:rPr>
              <a:t>ne</a:t>
            </a:r>
            <a:r>
              <a:rPr spc="25" dirty="0">
                <a:solidFill>
                  <a:prstClr val="black"/>
                </a:solidFill>
                <a:latin typeface="Century Gothic"/>
                <a:cs typeface="Century Gothic"/>
              </a:rPr>
              <a:t>k</a:t>
            </a:r>
            <a:r>
              <a:rPr spc="65" dirty="0">
                <a:solidFill>
                  <a:prstClr val="black"/>
                </a:solidFill>
                <a:latin typeface="Century Gothic"/>
                <a:cs typeface="Century Gothic"/>
              </a:rPr>
              <a:t>l</a:t>
            </a:r>
            <a:r>
              <a:rPr spc="-25" dirty="0">
                <a:solidFill>
                  <a:prstClr val="black"/>
                </a:solidFill>
                <a:latin typeface="Century Gothic"/>
                <a:cs typeface="Century Gothic"/>
              </a:rPr>
              <a:t>e</a:t>
            </a:r>
            <a:r>
              <a:rPr spc="30" dirty="0">
                <a:solidFill>
                  <a:prstClr val="black"/>
                </a:solidFill>
                <a:latin typeface="Century Gothic"/>
                <a:cs typeface="Century Gothic"/>
              </a:rPr>
              <a:t>m</a:t>
            </a:r>
            <a:r>
              <a:rPr dirty="0">
                <a:solidFill>
                  <a:prstClr val="black"/>
                </a:solidFill>
                <a:latin typeface="Century Gothic"/>
                <a:cs typeface="Century Gothic"/>
              </a:rPr>
              <a:t>e</a:t>
            </a:r>
            <a:endParaRPr>
              <a:solidFill>
                <a:prstClr val="black"/>
              </a:solidFill>
              <a:latin typeface="Century Gothic"/>
              <a:cs typeface="Century Gothic"/>
            </a:endParaRPr>
          </a:p>
        </p:txBody>
      </p:sp>
      <p:sp>
        <p:nvSpPr>
          <p:cNvPr id="51" name="object 51"/>
          <p:cNvSpPr/>
          <p:nvPr/>
        </p:nvSpPr>
        <p:spPr>
          <a:xfrm>
            <a:off x="4270247" y="5341429"/>
            <a:ext cx="1609725" cy="750570"/>
          </a:xfrm>
          <a:custGeom>
            <a:avLst/>
            <a:gdLst/>
            <a:ahLst/>
            <a:cxnLst/>
            <a:rect l="l" t="t" r="r" b="b"/>
            <a:pathLst>
              <a:path w="1609725" h="750570">
                <a:moveTo>
                  <a:pt x="0" y="749998"/>
                </a:moveTo>
                <a:lnTo>
                  <a:pt x="1609344" y="749998"/>
                </a:lnTo>
                <a:lnTo>
                  <a:pt x="1609344" y="0"/>
                </a:lnTo>
                <a:lnTo>
                  <a:pt x="0" y="0"/>
                </a:lnTo>
                <a:lnTo>
                  <a:pt x="0" y="749998"/>
                </a:lnTo>
                <a:close/>
              </a:path>
            </a:pathLst>
          </a:custGeom>
          <a:solidFill>
            <a:srgbClr val="FFFFFF"/>
          </a:solidFill>
        </p:spPr>
        <p:txBody>
          <a:bodyPr wrap="square" lIns="0" tIns="0" rIns="0" bIns="0" rtlCol="0"/>
          <a:lstStyle/>
          <a:p>
            <a:pPr defTabSz="914400"/>
            <a:endParaRPr>
              <a:solidFill>
                <a:prstClr val="black"/>
              </a:solidFill>
            </a:endParaRPr>
          </a:p>
        </p:txBody>
      </p:sp>
      <p:sp>
        <p:nvSpPr>
          <p:cNvPr id="52" name="object 52"/>
          <p:cNvSpPr txBox="1"/>
          <p:nvPr/>
        </p:nvSpPr>
        <p:spPr>
          <a:xfrm>
            <a:off x="4270247" y="5341429"/>
            <a:ext cx="1609725" cy="750570"/>
          </a:xfrm>
          <a:prstGeom prst="rect">
            <a:avLst/>
          </a:prstGeom>
          <a:solidFill>
            <a:srgbClr val="FFFFFF"/>
          </a:solidFill>
          <a:ln w="15875">
            <a:solidFill>
              <a:srgbClr val="000000"/>
            </a:solidFill>
          </a:ln>
        </p:spPr>
        <p:txBody>
          <a:bodyPr vert="horz" wrap="square" lIns="0" tIns="0" rIns="0" bIns="0" rtlCol="0">
            <a:spAutoFit/>
          </a:bodyPr>
          <a:lstStyle/>
          <a:p>
            <a:pPr algn="ctr" defTabSz="914400"/>
            <a:r>
              <a:rPr spc="-30" dirty="0">
                <a:solidFill>
                  <a:prstClr val="black"/>
                </a:solidFill>
                <a:latin typeface="Century Gothic"/>
                <a:cs typeface="Century Gothic"/>
              </a:rPr>
              <a:t>B</a:t>
            </a:r>
            <a:r>
              <a:rPr spc="-20" dirty="0">
                <a:solidFill>
                  <a:prstClr val="black"/>
                </a:solidFill>
                <a:latin typeface="Century Gothic"/>
                <a:cs typeface="Century Gothic"/>
              </a:rPr>
              <a:t>en</a:t>
            </a:r>
            <a:r>
              <a:rPr spc="20" dirty="0">
                <a:solidFill>
                  <a:prstClr val="black"/>
                </a:solidFill>
                <a:latin typeface="Century Gothic"/>
                <a:cs typeface="Century Gothic"/>
              </a:rPr>
              <a:t>z</a:t>
            </a:r>
            <a:r>
              <a:rPr spc="-20" dirty="0">
                <a:solidFill>
                  <a:prstClr val="black"/>
                </a:solidFill>
                <a:latin typeface="Century Gothic"/>
                <a:cs typeface="Century Gothic"/>
              </a:rPr>
              <a:t>e</a:t>
            </a:r>
            <a:r>
              <a:rPr spc="15" dirty="0">
                <a:solidFill>
                  <a:prstClr val="black"/>
                </a:solidFill>
                <a:latin typeface="Century Gothic"/>
                <a:cs typeface="Century Gothic"/>
              </a:rPr>
              <a:t>ş</a:t>
            </a:r>
            <a:r>
              <a:rPr spc="70" dirty="0">
                <a:solidFill>
                  <a:prstClr val="black"/>
                </a:solidFill>
                <a:latin typeface="Century Gothic"/>
                <a:cs typeface="Century Gothic"/>
              </a:rPr>
              <a:t>i</a:t>
            </a:r>
            <a:r>
              <a:rPr dirty="0">
                <a:solidFill>
                  <a:prstClr val="black"/>
                </a:solidFill>
                <a:latin typeface="Century Gothic"/>
                <a:cs typeface="Century Gothic"/>
              </a:rPr>
              <a:t>k</a:t>
            </a:r>
            <a:endParaRPr>
              <a:solidFill>
                <a:prstClr val="black"/>
              </a:solidFill>
              <a:latin typeface="Century Gothic"/>
              <a:cs typeface="Century Gothic"/>
            </a:endParaRPr>
          </a:p>
          <a:p>
            <a:pPr marL="11430" algn="ctr" defTabSz="914400"/>
            <a:r>
              <a:rPr spc="10" dirty="0">
                <a:solidFill>
                  <a:prstClr val="black"/>
                </a:solidFill>
                <a:latin typeface="Century Gothic"/>
                <a:cs typeface="Century Gothic"/>
              </a:rPr>
              <a:t>Ö</a:t>
            </a:r>
            <a:r>
              <a:rPr spc="30" dirty="0">
                <a:solidFill>
                  <a:prstClr val="black"/>
                </a:solidFill>
                <a:latin typeface="Century Gothic"/>
                <a:cs typeface="Century Gothic"/>
              </a:rPr>
              <a:t>r</a:t>
            </a:r>
            <a:r>
              <a:rPr spc="-25" dirty="0">
                <a:solidFill>
                  <a:prstClr val="black"/>
                </a:solidFill>
                <a:latin typeface="Century Gothic"/>
                <a:cs typeface="Century Gothic"/>
              </a:rPr>
              <a:t>ne</a:t>
            </a:r>
            <a:r>
              <a:rPr spc="25" dirty="0">
                <a:solidFill>
                  <a:prstClr val="black"/>
                </a:solidFill>
                <a:latin typeface="Century Gothic"/>
                <a:cs typeface="Century Gothic"/>
              </a:rPr>
              <a:t>k</a:t>
            </a:r>
            <a:r>
              <a:rPr spc="65" dirty="0">
                <a:solidFill>
                  <a:prstClr val="black"/>
                </a:solidFill>
                <a:latin typeface="Century Gothic"/>
                <a:cs typeface="Century Gothic"/>
              </a:rPr>
              <a:t>l</a:t>
            </a:r>
            <a:r>
              <a:rPr spc="-25" dirty="0">
                <a:solidFill>
                  <a:prstClr val="black"/>
                </a:solidFill>
                <a:latin typeface="Century Gothic"/>
                <a:cs typeface="Century Gothic"/>
              </a:rPr>
              <a:t>e</a:t>
            </a:r>
            <a:r>
              <a:rPr spc="30" dirty="0">
                <a:solidFill>
                  <a:prstClr val="black"/>
                </a:solidFill>
                <a:latin typeface="Century Gothic"/>
                <a:cs typeface="Century Gothic"/>
              </a:rPr>
              <a:t>m</a:t>
            </a:r>
            <a:r>
              <a:rPr dirty="0">
                <a:solidFill>
                  <a:prstClr val="black"/>
                </a:solidFill>
                <a:latin typeface="Century Gothic"/>
                <a:cs typeface="Century Gothic"/>
              </a:rPr>
              <a:t>e</a:t>
            </a:r>
            <a:endParaRPr>
              <a:solidFill>
                <a:prstClr val="black"/>
              </a:solidFill>
              <a:latin typeface="Century Gothic"/>
              <a:cs typeface="Century Gothic"/>
            </a:endParaRPr>
          </a:p>
        </p:txBody>
      </p:sp>
      <p:sp>
        <p:nvSpPr>
          <p:cNvPr id="53" name="object 53"/>
          <p:cNvSpPr/>
          <p:nvPr/>
        </p:nvSpPr>
        <p:spPr>
          <a:xfrm>
            <a:off x="2560320" y="5341429"/>
            <a:ext cx="1582420" cy="750570"/>
          </a:xfrm>
          <a:custGeom>
            <a:avLst/>
            <a:gdLst/>
            <a:ahLst/>
            <a:cxnLst/>
            <a:rect l="l" t="t" r="r" b="b"/>
            <a:pathLst>
              <a:path w="1582420" h="750570">
                <a:moveTo>
                  <a:pt x="0" y="749998"/>
                </a:moveTo>
                <a:lnTo>
                  <a:pt x="1581911" y="749998"/>
                </a:lnTo>
                <a:lnTo>
                  <a:pt x="1581911" y="0"/>
                </a:lnTo>
                <a:lnTo>
                  <a:pt x="0" y="0"/>
                </a:lnTo>
                <a:lnTo>
                  <a:pt x="0" y="749998"/>
                </a:lnTo>
                <a:close/>
              </a:path>
            </a:pathLst>
          </a:custGeom>
          <a:solidFill>
            <a:srgbClr val="FFFFFF"/>
          </a:solidFill>
        </p:spPr>
        <p:txBody>
          <a:bodyPr wrap="square" lIns="0" tIns="0" rIns="0" bIns="0" rtlCol="0"/>
          <a:lstStyle/>
          <a:p>
            <a:pPr defTabSz="914400"/>
            <a:endParaRPr>
              <a:solidFill>
                <a:prstClr val="black"/>
              </a:solidFill>
            </a:endParaRPr>
          </a:p>
        </p:txBody>
      </p:sp>
      <p:sp>
        <p:nvSpPr>
          <p:cNvPr id="54" name="object 54"/>
          <p:cNvSpPr txBox="1"/>
          <p:nvPr/>
        </p:nvSpPr>
        <p:spPr>
          <a:xfrm>
            <a:off x="2560320" y="5341429"/>
            <a:ext cx="1582420" cy="750570"/>
          </a:xfrm>
          <a:prstGeom prst="rect">
            <a:avLst/>
          </a:prstGeom>
          <a:solidFill>
            <a:srgbClr val="FFFFFF"/>
          </a:solidFill>
          <a:ln w="15875">
            <a:solidFill>
              <a:srgbClr val="000000"/>
            </a:solidFill>
          </a:ln>
        </p:spPr>
        <p:txBody>
          <a:bodyPr vert="horz" wrap="square" lIns="0" tIns="0" rIns="0" bIns="0" rtlCol="0">
            <a:spAutoFit/>
          </a:bodyPr>
          <a:lstStyle/>
          <a:p>
            <a:pPr marL="1905" algn="ctr" defTabSz="914400"/>
            <a:r>
              <a:rPr spc="140" dirty="0">
                <a:solidFill>
                  <a:prstClr val="black"/>
                </a:solidFill>
                <a:latin typeface="Century Gothic"/>
                <a:cs typeface="Century Gothic"/>
              </a:rPr>
              <a:t>M</a:t>
            </a:r>
            <a:r>
              <a:rPr spc="-10" dirty="0">
                <a:solidFill>
                  <a:prstClr val="black"/>
                </a:solidFill>
                <a:latin typeface="Century Gothic"/>
                <a:cs typeface="Century Gothic"/>
              </a:rPr>
              <a:t>a</a:t>
            </a:r>
            <a:r>
              <a:rPr spc="25" dirty="0">
                <a:solidFill>
                  <a:prstClr val="black"/>
                </a:solidFill>
                <a:latin typeface="Century Gothic"/>
                <a:cs typeface="Century Gothic"/>
              </a:rPr>
              <a:t>k</a:t>
            </a:r>
            <a:r>
              <a:rPr spc="15" dirty="0">
                <a:solidFill>
                  <a:prstClr val="black"/>
                </a:solidFill>
                <a:latin typeface="Century Gothic"/>
                <a:cs typeface="Century Gothic"/>
              </a:rPr>
              <a:t>s</a:t>
            </a:r>
            <a:r>
              <a:rPr spc="-5" dirty="0">
                <a:solidFill>
                  <a:prstClr val="black"/>
                </a:solidFill>
                <a:latin typeface="Century Gothic"/>
                <a:cs typeface="Century Gothic"/>
              </a:rPr>
              <a:t>i</a:t>
            </a:r>
            <a:r>
              <a:rPr spc="35" dirty="0">
                <a:solidFill>
                  <a:prstClr val="black"/>
                </a:solidFill>
                <a:latin typeface="Century Gothic"/>
                <a:cs typeface="Century Gothic"/>
              </a:rPr>
              <a:t>m</a:t>
            </a:r>
            <a:r>
              <a:rPr spc="-20" dirty="0">
                <a:solidFill>
                  <a:prstClr val="black"/>
                </a:solidFill>
                <a:latin typeface="Century Gothic"/>
                <a:cs typeface="Century Gothic"/>
              </a:rPr>
              <a:t>u</a:t>
            </a:r>
            <a:r>
              <a:rPr dirty="0">
                <a:solidFill>
                  <a:prstClr val="black"/>
                </a:solidFill>
                <a:latin typeface="Century Gothic"/>
                <a:cs typeface="Century Gothic"/>
              </a:rPr>
              <a:t>m</a:t>
            </a:r>
            <a:endParaRPr>
              <a:solidFill>
                <a:prstClr val="black"/>
              </a:solidFill>
              <a:latin typeface="Century Gothic"/>
              <a:cs typeface="Century Gothic"/>
            </a:endParaRPr>
          </a:p>
          <a:p>
            <a:pPr marR="32384" algn="ctr" defTabSz="914400"/>
            <a:r>
              <a:rPr spc="-30" dirty="0">
                <a:solidFill>
                  <a:prstClr val="black"/>
                </a:solidFill>
                <a:latin typeface="Century Gothic"/>
                <a:cs typeface="Century Gothic"/>
              </a:rPr>
              <a:t>Ç</a:t>
            </a:r>
            <a:r>
              <a:rPr spc="-20" dirty="0">
                <a:solidFill>
                  <a:prstClr val="black"/>
                </a:solidFill>
                <a:latin typeface="Century Gothic"/>
                <a:cs typeface="Century Gothic"/>
              </a:rPr>
              <a:t>e</a:t>
            </a:r>
            <a:r>
              <a:rPr spc="15" dirty="0">
                <a:solidFill>
                  <a:prstClr val="black"/>
                </a:solidFill>
                <a:latin typeface="Century Gothic"/>
                <a:cs typeface="Century Gothic"/>
              </a:rPr>
              <a:t>ş</a:t>
            </a:r>
            <a:r>
              <a:rPr spc="70" dirty="0">
                <a:solidFill>
                  <a:prstClr val="black"/>
                </a:solidFill>
                <a:latin typeface="Century Gothic"/>
                <a:cs typeface="Century Gothic"/>
              </a:rPr>
              <a:t>i</a:t>
            </a:r>
            <a:r>
              <a:rPr spc="-35" dirty="0">
                <a:solidFill>
                  <a:prstClr val="black"/>
                </a:solidFill>
                <a:latin typeface="Century Gothic"/>
                <a:cs typeface="Century Gothic"/>
              </a:rPr>
              <a:t>t</a:t>
            </a:r>
            <a:r>
              <a:rPr spc="70" dirty="0">
                <a:solidFill>
                  <a:prstClr val="black"/>
                </a:solidFill>
                <a:latin typeface="Century Gothic"/>
                <a:cs typeface="Century Gothic"/>
              </a:rPr>
              <a:t>lil</a:t>
            </a:r>
            <a:r>
              <a:rPr dirty="0">
                <a:solidFill>
                  <a:prstClr val="black"/>
                </a:solidFill>
                <a:latin typeface="Century Gothic"/>
                <a:cs typeface="Century Gothic"/>
              </a:rPr>
              <a:t>ik</a:t>
            </a:r>
            <a:endParaRPr>
              <a:solidFill>
                <a:prstClr val="black"/>
              </a:solidFill>
              <a:latin typeface="Century Gothic"/>
              <a:cs typeface="Century Gothic"/>
            </a:endParaRPr>
          </a:p>
        </p:txBody>
      </p:sp>
      <p:sp>
        <p:nvSpPr>
          <p:cNvPr id="55" name="object 55"/>
          <p:cNvSpPr/>
          <p:nvPr/>
        </p:nvSpPr>
        <p:spPr>
          <a:xfrm>
            <a:off x="667512" y="5341429"/>
            <a:ext cx="1645920" cy="750570"/>
          </a:xfrm>
          <a:custGeom>
            <a:avLst/>
            <a:gdLst/>
            <a:ahLst/>
            <a:cxnLst/>
            <a:rect l="l" t="t" r="r" b="b"/>
            <a:pathLst>
              <a:path w="1645920" h="750570">
                <a:moveTo>
                  <a:pt x="0" y="749998"/>
                </a:moveTo>
                <a:lnTo>
                  <a:pt x="1645920" y="749998"/>
                </a:lnTo>
                <a:lnTo>
                  <a:pt x="1645920" y="0"/>
                </a:lnTo>
                <a:lnTo>
                  <a:pt x="0" y="0"/>
                </a:lnTo>
                <a:lnTo>
                  <a:pt x="0" y="749998"/>
                </a:lnTo>
                <a:close/>
              </a:path>
            </a:pathLst>
          </a:custGeom>
          <a:solidFill>
            <a:srgbClr val="FFFFFF"/>
          </a:solidFill>
        </p:spPr>
        <p:txBody>
          <a:bodyPr wrap="square" lIns="0" tIns="0" rIns="0" bIns="0" rtlCol="0"/>
          <a:lstStyle/>
          <a:p>
            <a:pPr defTabSz="914400"/>
            <a:endParaRPr>
              <a:solidFill>
                <a:prstClr val="black"/>
              </a:solidFill>
            </a:endParaRPr>
          </a:p>
        </p:txBody>
      </p:sp>
      <p:sp>
        <p:nvSpPr>
          <p:cNvPr id="56" name="object 56"/>
          <p:cNvSpPr txBox="1"/>
          <p:nvPr/>
        </p:nvSpPr>
        <p:spPr>
          <a:xfrm>
            <a:off x="667512" y="5341429"/>
            <a:ext cx="1645920" cy="750570"/>
          </a:xfrm>
          <a:prstGeom prst="rect">
            <a:avLst/>
          </a:prstGeom>
          <a:solidFill>
            <a:srgbClr val="FFFFFF"/>
          </a:solidFill>
          <a:ln w="15875">
            <a:solidFill>
              <a:srgbClr val="000000"/>
            </a:solidFill>
          </a:ln>
        </p:spPr>
        <p:txBody>
          <a:bodyPr vert="horz" wrap="square" lIns="0" tIns="0" rIns="0" bIns="0" rtlCol="0">
            <a:spAutoFit/>
          </a:bodyPr>
          <a:lstStyle/>
          <a:p>
            <a:pPr algn="ctr" defTabSz="914400"/>
            <a:r>
              <a:rPr spc="30" dirty="0">
                <a:solidFill>
                  <a:prstClr val="black"/>
                </a:solidFill>
                <a:latin typeface="Century Gothic"/>
                <a:cs typeface="Century Gothic"/>
              </a:rPr>
              <a:t>A</a:t>
            </a:r>
            <a:r>
              <a:rPr spc="-35" dirty="0">
                <a:solidFill>
                  <a:prstClr val="black"/>
                </a:solidFill>
                <a:latin typeface="Century Gothic"/>
                <a:cs typeface="Century Gothic"/>
              </a:rPr>
              <a:t>y</a:t>
            </a:r>
            <a:r>
              <a:rPr spc="25" dirty="0">
                <a:solidFill>
                  <a:prstClr val="black"/>
                </a:solidFill>
                <a:latin typeface="Century Gothic"/>
                <a:cs typeface="Century Gothic"/>
              </a:rPr>
              <a:t>k</a:t>
            </a:r>
            <a:r>
              <a:rPr spc="70" dirty="0">
                <a:solidFill>
                  <a:prstClr val="black"/>
                </a:solidFill>
                <a:latin typeface="Century Gothic"/>
                <a:cs typeface="Century Gothic"/>
              </a:rPr>
              <a:t>ı</a:t>
            </a:r>
            <a:r>
              <a:rPr spc="30" dirty="0">
                <a:solidFill>
                  <a:prstClr val="black"/>
                </a:solidFill>
                <a:latin typeface="Century Gothic"/>
                <a:cs typeface="Century Gothic"/>
              </a:rPr>
              <a:t>r</a:t>
            </a:r>
            <a:r>
              <a:rPr dirty="0">
                <a:solidFill>
                  <a:prstClr val="black"/>
                </a:solidFill>
                <a:latin typeface="Century Gothic"/>
                <a:cs typeface="Century Gothic"/>
              </a:rPr>
              <a:t>ı</a:t>
            </a:r>
            <a:endParaRPr>
              <a:solidFill>
                <a:prstClr val="black"/>
              </a:solidFill>
              <a:latin typeface="Century Gothic"/>
              <a:cs typeface="Century Gothic"/>
            </a:endParaRPr>
          </a:p>
          <a:p>
            <a:pPr algn="ctr" defTabSz="914400"/>
            <a:r>
              <a:rPr spc="10" dirty="0">
                <a:solidFill>
                  <a:prstClr val="black"/>
                </a:solidFill>
                <a:latin typeface="Century Gothic"/>
                <a:cs typeface="Century Gothic"/>
              </a:rPr>
              <a:t>Ö</a:t>
            </a:r>
            <a:r>
              <a:rPr spc="30" dirty="0">
                <a:solidFill>
                  <a:prstClr val="black"/>
                </a:solidFill>
                <a:latin typeface="Century Gothic"/>
                <a:cs typeface="Century Gothic"/>
              </a:rPr>
              <a:t>r</a:t>
            </a:r>
            <a:r>
              <a:rPr spc="-25" dirty="0">
                <a:solidFill>
                  <a:prstClr val="black"/>
                </a:solidFill>
                <a:latin typeface="Century Gothic"/>
                <a:cs typeface="Century Gothic"/>
              </a:rPr>
              <a:t>ne</a:t>
            </a:r>
            <a:r>
              <a:rPr spc="25" dirty="0">
                <a:solidFill>
                  <a:prstClr val="black"/>
                </a:solidFill>
                <a:latin typeface="Century Gothic"/>
                <a:cs typeface="Century Gothic"/>
              </a:rPr>
              <a:t>k</a:t>
            </a:r>
            <a:r>
              <a:rPr spc="65" dirty="0">
                <a:solidFill>
                  <a:prstClr val="black"/>
                </a:solidFill>
                <a:latin typeface="Century Gothic"/>
                <a:cs typeface="Century Gothic"/>
              </a:rPr>
              <a:t>l</a:t>
            </a:r>
            <a:r>
              <a:rPr spc="-25" dirty="0">
                <a:solidFill>
                  <a:prstClr val="black"/>
                </a:solidFill>
                <a:latin typeface="Century Gothic"/>
                <a:cs typeface="Century Gothic"/>
              </a:rPr>
              <a:t>e</a:t>
            </a:r>
            <a:r>
              <a:rPr spc="30" dirty="0">
                <a:solidFill>
                  <a:prstClr val="black"/>
                </a:solidFill>
                <a:latin typeface="Century Gothic"/>
                <a:cs typeface="Century Gothic"/>
              </a:rPr>
              <a:t>m</a:t>
            </a:r>
            <a:r>
              <a:rPr dirty="0">
                <a:solidFill>
                  <a:prstClr val="black"/>
                </a:solidFill>
                <a:latin typeface="Century Gothic"/>
                <a:cs typeface="Century Gothic"/>
              </a:rPr>
              <a:t>e</a:t>
            </a:r>
            <a:endParaRPr>
              <a:solidFill>
                <a:prstClr val="black"/>
              </a:solidFill>
              <a:latin typeface="Century Gothic"/>
              <a:cs typeface="Century Gothic"/>
            </a:endParaRPr>
          </a:p>
        </p:txBody>
      </p:sp>
      <p:sp>
        <p:nvSpPr>
          <p:cNvPr id="57" name="object 57"/>
          <p:cNvSpPr/>
          <p:nvPr/>
        </p:nvSpPr>
        <p:spPr>
          <a:xfrm>
            <a:off x="2311273" y="1656321"/>
            <a:ext cx="6021070" cy="135890"/>
          </a:xfrm>
          <a:custGeom>
            <a:avLst/>
            <a:gdLst/>
            <a:ahLst/>
            <a:cxnLst/>
            <a:rect l="l" t="t" r="r" b="b"/>
            <a:pathLst>
              <a:path w="6021070" h="135889">
                <a:moveTo>
                  <a:pt x="0" y="135521"/>
                </a:moveTo>
                <a:lnTo>
                  <a:pt x="6021070" y="135521"/>
                </a:lnTo>
                <a:lnTo>
                  <a:pt x="6021070" y="0"/>
                </a:lnTo>
                <a:lnTo>
                  <a:pt x="0" y="0"/>
                </a:lnTo>
                <a:lnTo>
                  <a:pt x="0" y="135521"/>
                </a:lnTo>
                <a:close/>
              </a:path>
            </a:pathLst>
          </a:custGeom>
          <a:solidFill>
            <a:srgbClr val="A42F0F"/>
          </a:solidFill>
        </p:spPr>
        <p:txBody>
          <a:bodyPr wrap="square" lIns="0" tIns="0" rIns="0" bIns="0" rtlCol="0"/>
          <a:lstStyle/>
          <a:p>
            <a:pPr defTabSz="914400"/>
            <a:endParaRPr>
              <a:solidFill>
                <a:prstClr val="black"/>
              </a:solidFill>
            </a:endParaRPr>
          </a:p>
        </p:txBody>
      </p:sp>
      <p:sp>
        <p:nvSpPr>
          <p:cNvPr id="58" name="object 58"/>
          <p:cNvSpPr/>
          <p:nvPr/>
        </p:nvSpPr>
        <p:spPr>
          <a:xfrm>
            <a:off x="2311273" y="1656321"/>
            <a:ext cx="6021070" cy="135890"/>
          </a:xfrm>
          <a:custGeom>
            <a:avLst/>
            <a:gdLst/>
            <a:ahLst/>
            <a:cxnLst/>
            <a:rect l="l" t="t" r="r" b="b"/>
            <a:pathLst>
              <a:path w="6021070" h="135889">
                <a:moveTo>
                  <a:pt x="0" y="135521"/>
                </a:moveTo>
                <a:lnTo>
                  <a:pt x="6021070" y="135521"/>
                </a:lnTo>
                <a:lnTo>
                  <a:pt x="6021070" y="0"/>
                </a:lnTo>
                <a:lnTo>
                  <a:pt x="0" y="0"/>
                </a:lnTo>
                <a:lnTo>
                  <a:pt x="0" y="135521"/>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59" name="object 59"/>
          <p:cNvSpPr/>
          <p:nvPr/>
        </p:nvSpPr>
        <p:spPr>
          <a:xfrm>
            <a:off x="1473453" y="3410762"/>
            <a:ext cx="1680210" cy="84455"/>
          </a:xfrm>
          <a:custGeom>
            <a:avLst/>
            <a:gdLst/>
            <a:ahLst/>
            <a:cxnLst/>
            <a:rect l="l" t="t" r="r" b="b"/>
            <a:pathLst>
              <a:path w="1680210" h="84454">
                <a:moveTo>
                  <a:pt x="0" y="83896"/>
                </a:moveTo>
                <a:lnTo>
                  <a:pt x="1679956" y="83896"/>
                </a:lnTo>
                <a:lnTo>
                  <a:pt x="1679956" y="0"/>
                </a:lnTo>
                <a:lnTo>
                  <a:pt x="0" y="0"/>
                </a:lnTo>
                <a:lnTo>
                  <a:pt x="0" y="83896"/>
                </a:lnTo>
                <a:close/>
              </a:path>
            </a:pathLst>
          </a:custGeom>
          <a:solidFill>
            <a:srgbClr val="A42F0F"/>
          </a:solidFill>
        </p:spPr>
        <p:txBody>
          <a:bodyPr wrap="square" lIns="0" tIns="0" rIns="0" bIns="0" rtlCol="0"/>
          <a:lstStyle/>
          <a:p>
            <a:pPr defTabSz="914400"/>
            <a:endParaRPr>
              <a:solidFill>
                <a:prstClr val="black"/>
              </a:solidFill>
            </a:endParaRPr>
          </a:p>
        </p:txBody>
      </p:sp>
      <p:sp>
        <p:nvSpPr>
          <p:cNvPr id="60" name="object 60"/>
          <p:cNvSpPr/>
          <p:nvPr/>
        </p:nvSpPr>
        <p:spPr>
          <a:xfrm>
            <a:off x="1473453" y="3410762"/>
            <a:ext cx="1680210" cy="84455"/>
          </a:xfrm>
          <a:custGeom>
            <a:avLst/>
            <a:gdLst/>
            <a:ahLst/>
            <a:cxnLst/>
            <a:rect l="l" t="t" r="r" b="b"/>
            <a:pathLst>
              <a:path w="1680210" h="84454">
                <a:moveTo>
                  <a:pt x="0" y="83896"/>
                </a:moveTo>
                <a:lnTo>
                  <a:pt x="1679956" y="83896"/>
                </a:lnTo>
                <a:lnTo>
                  <a:pt x="1679956" y="0"/>
                </a:lnTo>
                <a:lnTo>
                  <a:pt x="0" y="0"/>
                </a:lnTo>
                <a:lnTo>
                  <a:pt x="0" y="83896"/>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61" name="object 61"/>
          <p:cNvSpPr/>
          <p:nvPr/>
        </p:nvSpPr>
        <p:spPr>
          <a:xfrm>
            <a:off x="1362455" y="4917770"/>
            <a:ext cx="8568055" cy="161925"/>
          </a:xfrm>
          <a:custGeom>
            <a:avLst/>
            <a:gdLst/>
            <a:ahLst/>
            <a:cxnLst/>
            <a:rect l="l" t="t" r="r" b="b"/>
            <a:pathLst>
              <a:path w="8568055" h="161925">
                <a:moveTo>
                  <a:pt x="0" y="161340"/>
                </a:moveTo>
                <a:lnTo>
                  <a:pt x="8567928" y="161340"/>
                </a:lnTo>
                <a:lnTo>
                  <a:pt x="8567928" y="0"/>
                </a:lnTo>
                <a:lnTo>
                  <a:pt x="0" y="0"/>
                </a:lnTo>
                <a:lnTo>
                  <a:pt x="0" y="161340"/>
                </a:lnTo>
                <a:close/>
              </a:path>
            </a:pathLst>
          </a:custGeom>
          <a:solidFill>
            <a:srgbClr val="A42F0F"/>
          </a:solidFill>
        </p:spPr>
        <p:txBody>
          <a:bodyPr wrap="square" lIns="0" tIns="0" rIns="0" bIns="0" rtlCol="0"/>
          <a:lstStyle/>
          <a:p>
            <a:pPr defTabSz="914400"/>
            <a:endParaRPr>
              <a:solidFill>
                <a:prstClr val="black"/>
              </a:solidFill>
            </a:endParaRPr>
          </a:p>
        </p:txBody>
      </p:sp>
      <p:sp>
        <p:nvSpPr>
          <p:cNvPr id="62" name="object 62"/>
          <p:cNvSpPr/>
          <p:nvPr/>
        </p:nvSpPr>
        <p:spPr>
          <a:xfrm>
            <a:off x="1362455" y="4917770"/>
            <a:ext cx="8568055" cy="161925"/>
          </a:xfrm>
          <a:custGeom>
            <a:avLst/>
            <a:gdLst/>
            <a:ahLst/>
            <a:cxnLst/>
            <a:rect l="l" t="t" r="r" b="b"/>
            <a:pathLst>
              <a:path w="8568055" h="161925">
                <a:moveTo>
                  <a:pt x="0" y="161340"/>
                </a:moveTo>
                <a:lnTo>
                  <a:pt x="8567928" y="161340"/>
                </a:lnTo>
                <a:lnTo>
                  <a:pt x="8567928" y="0"/>
                </a:lnTo>
                <a:lnTo>
                  <a:pt x="0" y="0"/>
                </a:lnTo>
                <a:lnTo>
                  <a:pt x="0" y="161340"/>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63" name="object 63"/>
          <p:cNvSpPr/>
          <p:nvPr/>
        </p:nvSpPr>
        <p:spPr>
          <a:xfrm>
            <a:off x="2258567" y="1774317"/>
            <a:ext cx="128270" cy="256540"/>
          </a:xfrm>
          <a:custGeom>
            <a:avLst/>
            <a:gdLst/>
            <a:ahLst/>
            <a:cxnLst/>
            <a:rect l="l" t="t" r="r" b="b"/>
            <a:pathLst>
              <a:path w="128269" h="256539">
                <a:moveTo>
                  <a:pt x="128015" y="192150"/>
                </a:moveTo>
                <a:lnTo>
                  <a:pt x="0" y="192150"/>
                </a:lnTo>
                <a:lnTo>
                  <a:pt x="64007" y="256159"/>
                </a:lnTo>
                <a:lnTo>
                  <a:pt x="128015" y="192150"/>
                </a:lnTo>
                <a:close/>
              </a:path>
              <a:path w="128269" h="256539">
                <a:moveTo>
                  <a:pt x="96012" y="0"/>
                </a:moveTo>
                <a:lnTo>
                  <a:pt x="32004" y="0"/>
                </a:lnTo>
                <a:lnTo>
                  <a:pt x="32004" y="192150"/>
                </a:lnTo>
                <a:lnTo>
                  <a:pt x="96012" y="192150"/>
                </a:lnTo>
                <a:lnTo>
                  <a:pt x="96012"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64" name="object 64"/>
          <p:cNvSpPr/>
          <p:nvPr/>
        </p:nvSpPr>
        <p:spPr>
          <a:xfrm>
            <a:off x="2258567" y="1774317"/>
            <a:ext cx="128270" cy="256540"/>
          </a:xfrm>
          <a:custGeom>
            <a:avLst/>
            <a:gdLst/>
            <a:ahLst/>
            <a:cxnLst/>
            <a:rect l="l" t="t" r="r" b="b"/>
            <a:pathLst>
              <a:path w="128269" h="256539">
                <a:moveTo>
                  <a:pt x="0" y="192150"/>
                </a:moveTo>
                <a:lnTo>
                  <a:pt x="32004" y="192150"/>
                </a:lnTo>
                <a:lnTo>
                  <a:pt x="32004" y="0"/>
                </a:lnTo>
                <a:lnTo>
                  <a:pt x="96012" y="0"/>
                </a:lnTo>
                <a:lnTo>
                  <a:pt x="96012" y="192150"/>
                </a:lnTo>
                <a:lnTo>
                  <a:pt x="128015" y="192150"/>
                </a:lnTo>
                <a:lnTo>
                  <a:pt x="64007" y="256159"/>
                </a:lnTo>
                <a:lnTo>
                  <a:pt x="0" y="192150"/>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65" name="object 65"/>
          <p:cNvSpPr/>
          <p:nvPr/>
        </p:nvSpPr>
        <p:spPr>
          <a:xfrm>
            <a:off x="5321808" y="1326261"/>
            <a:ext cx="128270" cy="265430"/>
          </a:xfrm>
          <a:custGeom>
            <a:avLst/>
            <a:gdLst/>
            <a:ahLst/>
            <a:cxnLst/>
            <a:rect l="l" t="t" r="r" b="b"/>
            <a:pathLst>
              <a:path w="128270" h="265430">
                <a:moveTo>
                  <a:pt x="128015" y="201167"/>
                </a:moveTo>
                <a:lnTo>
                  <a:pt x="0" y="201167"/>
                </a:lnTo>
                <a:lnTo>
                  <a:pt x="64007" y="265175"/>
                </a:lnTo>
                <a:lnTo>
                  <a:pt x="128015" y="201167"/>
                </a:lnTo>
                <a:close/>
              </a:path>
              <a:path w="128270" h="265430">
                <a:moveTo>
                  <a:pt x="96012" y="0"/>
                </a:moveTo>
                <a:lnTo>
                  <a:pt x="32003" y="0"/>
                </a:lnTo>
                <a:lnTo>
                  <a:pt x="32003" y="201167"/>
                </a:lnTo>
                <a:lnTo>
                  <a:pt x="96012" y="201167"/>
                </a:lnTo>
                <a:lnTo>
                  <a:pt x="96012"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66" name="object 66"/>
          <p:cNvSpPr/>
          <p:nvPr/>
        </p:nvSpPr>
        <p:spPr>
          <a:xfrm>
            <a:off x="5321808" y="1326261"/>
            <a:ext cx="128270" cy="265430"/>
          </a:xfrm>
          <a:custGeom>
            <a:avLst/>
            <a:gdLst/>
            <a:ahLst/>
            <a:cxnLst/>
            <a:rect l="l" t="t" r="r" b="b"/>
            <a:pathLst>
              <a:path w="128270" h="265430">
                <a:moveTo>
                  <a:pt x="0" y="201167"/>
                </a:moveTo>
                <a:lnTo>
                  <a:pt x="32003" y="201167"/>
                </a:lnTo>
                <a:lnTo>
                  <a:pt x="32003" y="0"/>
                </a:lnTo>
                <a:lnTo>
                  <a:pt x="96012" y="0"/>
                </a:lnTo>
                <a:lnTo>
                  <a:pt x="96012" y="201167"/>
                </a:lnTo>
                <a:lnTo>
                  <a:pt x="128015" y="201167"/>
                </a:lnTo>
                <a:lnTo>
                  <a:pt x="64007" y="265175"/>
                </a:lnTo>
                <a:lnTo>
                  <a:pt x="0" y="201167"/>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67" name="object 67"/>
          <p:cNvSpPr/>
          <p:nvPr/>
        </p:nvSpPr>
        <p:spPr>
          <a:xfrm>
            <a:off x="8266176" y="1774317"/>
            <a:ext cx="128270" cy="256540"/>
          </a:xfrm>
          <a:custGeom>
            <a:avLst/>
            <a:gdLst/>
            <a:ahLst/>
            <a:cxnLst/>
            <a:rect l="l" t="t" r="r" b="b"/>
            <a:pathLst>
              <a:path w="128270" h="256539">
                <a:moveTo>
                  <a:pt x="128016" y="192150"/>
                </a:moveTo>
                <a:lnTo>
                  <a:pt x="0" y="192150"/>
                </a:lnTo>
                <a:lnTo>
                  <a:pt x="64007" y="256159"/>
                </a:lnTo>
                <a:lnTo>
                  <a:pt x="128016" y="192150"/>
                </a:lnTo>
                <a:close/>
              </a:path>
              <a:path w="128270" h="256539">
                <a:moveTo>
                  <a:pt x="96012" y="0"/>
                </a:moveTo>
                <a:lnTo>
                  <a:pt x="32003" y="0"/>
                </a:lnTo>
                <a:lnTo>
                  <a:pt x="32003" y="192150"/>
                </a:lnTo>
                <a:lnTo>
                  <a:pt x="96012" y="192150"/>
                </a:lnTo>
                <a:lnTo>
                  <a:pt x="96012"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68" name="object 68"/>
          <p:cNvSpPr/>
          <p:nvPr/>
        </p:nvSpPr>
        <p:spPr>
          <a:xfrm>
            <a:off x="8266176" y="1774317"/>
            <a:ext cx="128270" cy="256540"/>
          </a:xfrm>
          <a:custGeom>
            <a:avLst/>
            <a:gdLst/>
            <a:ahLst/>
            <a:cxnLst/>
            <a:rect l="l" t="t" r="r" b="b"/>
            <a:pathLst>
              <a:path w="128270" h="256539">
                <a:moveTo>
                  <a:pt x="0" y="192150"/>
                </a:moveTo>
                <a:lnTo>
                  <a:pt x="32003" y="192150"/>
                </a:lnTo>
                <a:lnTo>
                  <a:pt x="32003" y="0"/>
                </a:lnTo>
                <a:lnTo>
                  <a:pt x="96012" y="0"/>
                </a:lnTo>
                <a:lnTo>
                  <a:pt x="96012" y="192150"/>
                </a:lnTo>
                <a:lnTo>
                  <a:pt x="128016" y="192150"/>
                </a:lnTo>
                <a:lnTo>
                  <a:pt x="64007" y="256159"/>
                </a:lnTo>
                <a:lnTo>
                  <a:pt x="0" y="192150"/>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69" name="object 69"/>
          <p:cNvSpPr/>
          <p:nvPr/>
        </p:nvSpPr>
        <p:spPr>
          <a:xfrm>
            <a:off x="2203704" y="3036570"/>
            <a:ext cx="128270" cy="265430"/>
          </a:xfrm>
          <a:custGeom>
            <a:avLst/>
            <a:gdLst/>
            <a:ahLst/>
            <a:cxnLst/>
            <a:rect l="l" t="t" r="r" b="b"/>
            <a:pathLst>
              <a:path w="128269" h="265429">
                <a:moveTo>
                  <a:pt x="128015" y="201167"/>
                </a:moveTo>
                <a:lnTo>
                  <a:pt x="0" y="201167"/>
                </a:lnTo>
                <a:lnTo>
                  <a:pt x="64007" y="265175"/>
                </a:lnTo>
                <a:lnTo>
                  <a:pt x="128015" y="201167"/>
                </a:lnTo>
                <a:close/>
              </a:path>
              <a:path w="128269" h="265429">
                <a:moveTo>
                  <a:pt x="96012" y="0"/>
                </a:moveTo>
                <a:lnTo>
                  <a:pt x="32003" y="0"/>
                </a:lnTo>
                <a:lnTo>
                  <a:pt x="32003" y="201167"/>
                </a:lnTo>
                <a:lnTo>
                  <a:pt x="96012" y="201167"/>
                </a:lnTo>
                <a:lnTo>
                  <a:pt x="96012"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70" name="object 70"/>
          <p:cNvSpPr/>
          <p:nvPr/>
        </p:nvSpPr>
        <p:spPr>
          <a:xfrm>
            <a:off x="2203704" y="3036570"/>
            <a:ext cx="128270" cy="265430"/>
          </a:xfrm>
          <a:custGeom>
            <a:avLst/>
            <a:gdLst/>
            <a:ahLst/>
            <a:cxnLst/>
            <a:rect l="l" t="t" r="r" b="b"/>
            <a:pathLst>
              <a:path w="128269" h="265429">
                <a:moveTo>
                  <a:pt x="0" y="201167"/>
                </a:moveTo>
                <a:lnTo>
                  <a:pt x="32003" y="201167"/>
                </a:lnTo>
                <a:lnTo>
                  <a:pt x="32003" y="0"/>
                </a:lnTo>
                <a:lnTo>
                  <a:pt x="96012" y="0"/>
                </a:lnTo>
                <a:lnTo>
                  <a:pt x="96012" y="201167"/>
                </a:lnTo>
                <a:lnTo>
                  <a:pt x="128015" y="201167"/>
                </a:lnTo>
                <a:lnTo>
                  <a:pt x="64007" y="265175"/>
                </a:lnTo>
                <a:lnTo>
                  <a:pt x="0" y="201167"/>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71" name="object 71"/>
          <p:cNvSpPr/>
          <p:nvPr/>
        </p:nvSpPr>
        <p:spPr>
          <a:xfrm>
            <a:off x="5358384" y="3503040"/>
            <a:ext cx="137160" cy="256540"/>
          </a:xfrm>
          <a:custGeom>
            <a:avLst/>
            <a:gdLst/>
            <a:ahLst/>
            <a:cxnLst/>
            <a:rect l="l" t="t" r="r" b="b"/>
            <a:pathLst>
              <a:path w="137160" h="256539">
                <a:moveTo>
                  <a:pt x="137160" y="187452"/>
                </a:moveTo>
                <a:lnTo>
                  <a:pt x="0" y="187452"/>
                </a:lnTo>
                <a:lnTo>
                  <a:pt x="68579" y="256032"/>
                </a:lnTo>
                <a:lnTo>
                  <a:pt x="137160" y="187452"/>
                </a:lnTo>
                <a:close/>
              </a:path>
              <a:path w="137160" h="256539">
                <a:moveTo>
                  <a:pt x="102869" y="0"/>
                </a:moveTo>
                <a:lnTo>
                  <a:pt x="34289" y="0"/>
                </a:lnTo>
                <a:lnTo>
                  <a:pt x="34289" y="187452"/>
                </a:lnTo>
                <a:lnTo>
                  <a:pt x="102869" y="187452"/>
                </a:lnTo>
                <a:lnTo>
                  <a:pt x="102869"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72" name="object 72"/>
          <p:cNvSpPr/>
          <p:nvPr/>
        </p:nvSpPr>
        <p:spPr>
          <a:xfrm>
            <a:off x="5358384" y="3503040"/>
            <a:ext cx="137160" cy="256540"/>
          </a:xfrm>
          <a:custGeom>
            <a:avLst/>
            <a:gdLst/>
            <a:ahLst/>
            <a:cxnLst/>
            <a:rect l="l" t="t" r="r" b="b"/>
            <a:pathLst>
              <a:path w="137160" h="256539">
                <a:moveTo>
                  <a:pt x="0" y="187452"/>
                </a:moveTo>
                <a:lnTo>
                  <a:pt x="34289" y="187452"/>
                </a:lnTo>
                <a:lnTo>
                  <a:pt x="34289" y="0"/>
                </a:lnTo>
                <a:lnTo>
                  <a:pt x="102869" y="0"/>
                </a:lnTo>
                <a:lnTo>
                  <a:pt x="102869" y="187452"/>
                </a:lnTo>
                <a:lnTo>
                  <a:pt x="137160" y="187452"/>
                </a:lnTo>
                <a:lnTo>
                  <a:pt x="68579" y="256032"/>
                </a:lnTo>
                <a:lnTo>
                  <a:pt x="0" y="187452"/>
                </a:lnTo>
                <a:close/>
              </a:path>
            </a:pathLst>
          </a:custGeom>
          <a:ln w="15874">
            <a:solidFill>
              <a:srgbClr val="781F09"/>
            </a:solidFill>
          </a:ln>
        </p:spPr>
        <p:txBody>
          <a:bodyPr wrap="square" lIns="0" tIns="0" rIns="0" bIns="0" rtlCol="0"/>
          <a:lstStyle/>
          <a:p>
            <a:pPr defTabSz="914400"/>
            <a:endParaRPr>
              <a:solidFill>
                <a:prstClr val="black"/>
              </a:solidFill>
            </a:endParaRPr>
          </a:p>
        </p:txBody>
      </p:sp>
      <p:sp>
        <p:nvSpPr>
          <p:cNvPr id="73" name="object 73"/>
          <p:cNvSpPr/>
          <p:nvPr/>
        </p:nvSpPr>
        <p:spPr>
          <a:xfrm>
            <a:off x="8439911" y="3036570"/>
            <a:ext cx="128270" cy="265430"/>
          </a:xfrm>
          <a:custGeom>
            <a:avLst/>
            <a:gdLst/>
            <a:ahLst/>
            <a:cxnLst/>
            <a:rect l="l" t="t" r="r" b="b"/>
            <a:pathLst>
              <a:path w="128270" h="265429">
                <a:moveTo>
                  <a:pt x="128016" y="201167"/>
                </a:moveTo>
                <a:lnTo>
                  <a:pt x="0" y="201167"/>
                </a:lnTo>
                <a:lnTo>
                  <a:pt x="64008" y="265175"/>
                </a:lnTo>
                <a:lnTo>
                  <a:pt x="128016" y="201167"/>
                </a:lnTo>
                <a:close/>
              </a:path>
              <a:path w="128270" h="265429">
                <a:moveTo>
                  <a:pt x="96012" y="0"/>
                </a:moveTo>
                <a:lnTo>
                  <a:pt x="32004" y="0"/>
                </a:lnTo>
                <a:lnTo>
                  <a:pt x="32004" y="201167"/>
                </a:lnTo>
                <a:lnTo>
                  <a:pt x="96012" y="201167"/>
                </a:lnTo>
                <a:lnTo>
                  <a:pt x="96012"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74" name="object 74"/>
          <p:cNvSpPr/>
          <p:nvPr/>
        </p:nvSpPr>
        <p:spPr>
          <a:xfrm>
            <a:off x="8439911" y="3036570"/>
            <a:ext cx="128270" cy="265430"/>
          </a:xfrm>
          <a:custGeom>
            <a:avLst/>
            <a:gdLst/>
            <a:ahLst/>
            <a:cxnLst/>
            <a:rect l="l" t="t" r="r" b="b"/>
            <a:pathLst>
              <a:path w="128270" h="265429">
                <a:moveTo>
                  <a:pt x="0" y="201167"/>
                </a:moveTo>
                <a:lnTo>
                  <a:pt x="32004" y="201167"/>
                </a:lnTo>
                <a:lnTo>
                  <a:pt x="32004" y="0"/>
                </a:lnTo>
                <a:lnTo>
                  <a:pt x="96012" y="0"/>
                </a:lnTo>
                <a:lnTo>
                  <a:pt x="96012" y="201167"/>
                </a:lnTo>
                <a:lnTo>
                  <a:pt x="128016" y="201167"/>
                </a:lnTo>
                <a:lnTo>
                  <a:pt x="64008" y="265175"/>
                </a:lnTo>
                <a:lnTo>
                  <a:pt x="0" y="201167"/>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75" name="object 75"/>
          <p:cNvSpPr/>
          <p:nvPr/>
        </p:nvSpPr>
        <p:spPr>
          <a:xfrm>
            <a:off x="9646919" y="3503040"/>
            <a:ext cx="128270" cy="256540"/>
          </a:xfrm>
          <a:custGeom>
            <a:avLst/>
            <a:gdLst/>
            <a:ahLst/>
            <a:cxnLst/>
            <a:rect l="l" t="t" r="r" b="b"/>
            <a:pathLst>
              <a:path w="128270" h="256539">
                <a:moveTo>
                  <a:pt x="128015" y="192024"/>
                </a:moveTo>
                <a:lnTo>
                  <a:pt x="0" y="192024"/>
                </a:lnTo>
                <a:lnTo>
                  <a:pt x="64007" y="256032"/>
                </a:lnTo>
                <a:lnTo>
                  <a:pt x="128015" y="192024"/>
                </a:lnTo>
                <a:close/>
              </a:path>
              <a:path w="128270" h="256539">
                <a:moveTo>
                  <a:pt x="96011" y="0"/>
                </a:moveTo>
                <a:lnTo>
                  <a:pt x="32003" y="0"/>
                </a:lnTo>
                <a:lnTo>
                  <a:pt x="32003" y="192024"/>
                </a:lnTo>
                <a:lnTo>
                  <a:pt x="96011" y="192024"/>
                </a:lnTo>
                <a:lnTo>
                  <a:pt x="96011"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76" name="object 76"/>
          <p:cNvSpPr/>
          <p:nvPr/>
        </p:nvSpPr>
        <p:spPr>
          <a:xfrm>
            <a:off x="9646919" y="3503040"/>
            <a:ext cx="128270" cy="256540"/>
          </a:xfrm>
          <a:custGeom>
            <a:avLst/>
            <a:gdLst/>
            <a:ahLst/>
            <a:cxnLst/>
            <a:rect l="l" t="t" r="r" b="b"/>
            <a:pathLst>
              <a:path w="128270" h="256539">
                <a:moveTo>
                  <a:pt x="0" y="192024"/>
                </a:moveTo>
                <a:lnTo>
                  <a:pt x="32003" y="192024"/>
                </a:lnTo>
                <a:lnTo>
                  <a:pt x="32003" y="0"/>
                </a:lnTo>
                <a:lnTo>
                  <a:pt x="96011" y="0"/>
                </a:lnTo>
                <a:lnTo>
                  <a:pt x="96011" y="192024"/>
                </a:lnTo>
                <a:lnTo>
                  <a:pt x="128015" y="192024"/>
                </a:lnTo>
                <a:lnTo>
                  <a:pt x="64007" y="256032"/>
                </a:lnTo>
                <a:lnTo>
                  <a:pt x="0" y="192024"/>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77" name="object 77"/>
          <p:cNvSpPr/>
          <p:nvPr/>
        </p:nvSpPr>
        <p:spPr>
          <a:xfrm>
            <a:off x="5020055" y="5085334"/>
            <a:ext cx="128270" cy="256540"/>
          </a:xfrm>
          <a:custGeom>
            <a:avLst/>
            <a:gdLst/>
            <a:ahLst/>
            <a:cxnLst/>
            <a:rect l="l" t="t" r="r" b="b"/>
            <a:pathLst>
              <a:path w="128270" h="256539">
                <a:moveTo>
                  <a:pt x="128016" y="192024"/>
                </a:moveTo>
                <a:lnTo>
                  <a:pt x="0" y="192024"/>
                </a:lnTo>
                <a:lnTo>
                  <a:pt x="64008" y="256159"/>
                </a:lnTo>
                <a:lnTo>
                  <a:pt x="128016" y="192024"/>
                </a:lnTo>
                <a:close/>
              </a:path>
              <a:path w="128270" h="256539">
                <a:moveTo>
                  <a:pt x="96012" y="0"/>
                </a:moveTo>
                <a:lnTo>
                  <a:pt x="32004" y="0"/>
                </a:lnTo>
                <a:lnTo>
                  <a:pt x="32004" y="192024"/>
                </a:lnTo>
                <a:lnTo>
                  <a:pt x="96012" y="192024"/>
                </a:lnTo>
                <a:lnTo>
                  <a:pt x="96012"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78" name="object 78"/>
          <p:cNvSpPr/>
          <p:nvPr/>
        </p:nvSpPr>
        <p:spPr>
          <a:xfrm>
            <a:off x="5020055" y="5085334"/>
            <a:ext cx="128270" cy="256540"/>
          </a:xfrm>
          <a:custGeom>
            <a:avLst/>
            <a:gdLst/>
            <a:ahLst/>
            <a:cxnLst/>
            <a:rect l="l" t="t" r="r" b="b"/>
            <a:pathLst>
              <a:path w="128270" h="256539">
                <a:moveTo>
                  <a:pt x="0" y="192024"/>
                </a:moveTo>
                <a:lnTo>
                  <a:pt x="32004" y="192024"/>
                </a:lnTo>
                <a:lnTo>
                  <a:pt x="32004" y="0"/>
                </a:lnTo>
                <a:lnTo>
                  <a:pt x="96012" y="0"/>
                </a:lnTo>
                <a:lnTo>
                  <a:pt x="96012" y="192024"/>
                </a:lnTo>
                <a:lnTo>
                  <a:pt x="128016" y="192024"/>
                </a:lnTo>
                <a:lnTo>
                  <a:pt x="64008" y="256159"/>
                </a:lnTo>
                <a:lnTo>
                  <a:pt x="0" y="192024"/>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79" name="object 79"/>
          <p:cNvSpPr/>
          <p:nvPr/>
        </p:nvSpPr>
        <p:spPr>
          <a:xfrm>
            <a:off x="3291840" y="5085334"/>
            <a:ext cx="128270" cy="256540"/>
          </a:xfrm>
          <a:custGeom>
            <a:avLst/>
            <a:gdLst/>
            <a:ahLst/>
            <a:cxnLst/>
            <a:rect l="l" t="t" r="r" b="b"/>
            <a:pathLst>
              <a:path w="128270" h="256539">
                <a:moveTo>
                  <a:pt x="128015" y="192024"/>
                </a:moveTo>
                <a:lnTo>
                  <a:pt x="0" y="192024"/>
                </a:lnTo>
                <a:lnTo>
                  <a:pt x="64008" y="256159"/>
                </a:lnTo>
                <a:lnTo>
                  <a:pt x="128015" y="192024"/>
                </a:lnTo>
                <a:close/>
              </a:path>
              <a:path w="128270" h="256539">
                <a:moveTo>
                  <a:pt x="96012" y="0"/>
                </a:moveTo>
                <a:lnTo>
                  <a:pt x="32004" y="0"/>
                </a:lnTo>
                <a:lnTo>
                  <a:pt x="32004" y="192024"/>
                </a:lnTo>
                <a:lnTo>
                  <a:pt x="96012" y="192024"/>
                </a:lnTo>
                <a:lnTo>
                  <a:pt x="96012"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80" name="object 80"/>
          <p:cNvSpPr/>
          <p:nvPr/>
        </p:nvSpPr>
        <p:spPr>
          <a:xfrm>
            <a:off x="3291840" y="5085334"/>
            <a:ext cx="128270" cy="256540"/>
          </a:xfrm>
          <a:custGeom>
            <a:avLst/>
            <a:gdLst/>
            <a:ahLst/>
            <a:cxnLst/>
            <a:rect l="l" t="t" r="r" b="b"/>
            <a:pathLst>
              <a:path w="128270" h="256539">
                <a:moveTo>
                  <a:pt x="0" y="192024"/>
                </a:moveTo>
                <a:lnTo>
                  <a:pt x="32004" y="192024"/>
                </a:lnTo>
                <a:lnTo>
                  <a:pt x="32004" y="0"/>
                </a:lnTo>
                <a:lnTo>
                  <a:pt x="96012" y="0"/>
                </a:lnTo>
                <a:lnTo>
                  <a:pt x="96012" y="192024"/>
                </a:lnTo>
                <a:lnTo>
                  <a:pt x="128015" y="192024"/>
                </a:lnTo>
                <a:lnTo>
                  <a:pt x="64008" y="256159"/>
                </a:lnTo>
                <a:lnTo>
                  <a:pt x="0" y="192024"/>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81" name="object 81"/>
          <p:cNvSpPr/>
          <p:nvPr/>
        </p:nvSpPr>
        <p:spPr>
          <a:xfrm>
            <a:off x="1371600" y="5085334"/>
            <a:ext cx="128270" cy="256540"/>
          </a:xfrm>
          <a:custGeom>
            <a:avLst/>
            <a:gdLst/>
            <a:ahLst/>
            <a:cxnLst/>
            <a:rect l="l" t="t" r="r" b="b"/>
            <a:pathLst>
              <a:path w="128269" h="256539">
                <a:moveTo>
                  <a:pt x="128015" y="192024"/>
                </a:moveTo>
                <a:lnTo>
                  <a:pt x="0" y="192024"/>
                </a:lnTo>
                <a:lnTo>
                  <a:pt x="64008" y="256159"/>
                </a:lnTo>
                <a:lnTo>
                  <a:pt x="128015" y="192024"/>
                </a:lnTo>
                <a:close/>
              </a:path>
              <a:path w="128269" h="256539">
                <a:moveTo>
                  <a:pt x="96012" y="0"/>
                </a:moveTo>
                <a:lnTo>
                  <a:pt x="32003" y="0"/>
                </a:lnTo>
                <a:lnTo>
                  <a:pt x="32003" y="192024"/>
                </a:lnTo>
                <a:lnTo>
                  <a:pt x="96012" y="192024"/>
                </a:lnTo>
                <a:lnTo>
                  <a:pt x="96012"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82" name="object 82"/>
          <p:cNvSpPr/>
          <p:nvPr/>
        </p:nvSpPr>
        <p:spPr>
          <a:xfrm>
            <a:off x="1371600" y="5085334"/>
            <a:ext cx="128270" cy="256540"/>
          </a:xfrm>
          <a:custGeom>
            <a:avLst/>
            <a:gdLst/>
            <a:ahLst/>
            <a:cxnLst/>
            <a:rect l="l" t="t" r="r" b="b"/>
            <a:pathLst>
              <a:path w="128269" h="256539">
                <a:moveTo>
                  <a:pt x="0" y="192024"/>
                </a:moveTo>
                <a:lnTo>
                  <a:pt x="32003" y="192024"/>
                </a:lnTo>
                <a:lnTo>
                  <a:pt x="32003" y="0"/>
                </a:lnTo>
                <a:lnTo>
                  <a:pt x="96012" y="0"/>
                </a:lnTo>
                <a:lnTo>
                  <a:pt x="96012" y="192024"/>
                </a:lnTo>
                <a:lnTo>
                  <a:pt x="128015" y="192024"/>
                </a:lnTo>
                <a:lnTo>
                  <a:pt x="64008" y="256159"/>
                </a:lnTo>
                <a:lnTo>
                  <a:pt x="0" y="192024"/>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83" name="object 83"/>
          <p:cNvSpPr/>
          <p:nvPr/>
        </p:nvSpPr>
        <p:spPr>
          <a:xfrm>
            <a:off x="8366759" y="5085334"/>
            <a:ext cx="128270" cy="256540"/>
          </a:xfrm>
          <a:custGeom>
            <a:avLst/>
            <a:gdLst/>
            <a:ahLst/>
            <a:cxnLst/>
            <a:rect l="l" t="t" r="r" b="b"/>
            <a:pathLst>
              <a:path w="128270" h="256539">
                <a:moveTo>
                  <a:pt x="128016" y="192024"/>
                </a:moveTo>
                <a:lnTo>
                  <a:pt x="0" y="192024"/>
                </a:lnTo>
                <a:lnTo>
                  <a:pt x="64008" y="256159"/>
                </a:lnTo>
                <a:lnTo>
                  <a:pt x="128016" y="192024"/>
                </a:lnTo>
                <a:close/>
              </a:path>
              <a:path w="128270" h="256539">
                <a:moveTo>
                  <a:pt x="96012" y="0"/>
                </a:moveTo>
                <a:lnTo>
                  <a:pt x="32004" y="0"/>
                </a:lnTo>
                <a:lnTo>
                  <a:pt x="32004" y="192024"/>
                </a:lnTo>
                <a:lnTo>
                  <a:pt x="96012" y="192024"/>
                </a:lnTo>
                <a:lnTo>
                  <a:pt x="96012"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84" name="object 84"/>
          <p:cNvSpPr/>
          <p:nvPr/>
        </p:nvSpPr>
        <p:spPr>
          <a:xfrm>
            <a:off x="8366759" y="5085334"/>
            <a:ext cx="128270" cy="256540"/>
          </a:xfrm>
          <a:custGeom>
            <a:avLst/>
            <a:gdLst/>
            <a:ahLst/>
            <a:cxnLst/>
            <a:rect l="l" t="t" r="r" b="b"/>
            <a:pathLst>
              <a:path w="128270" h="256539">
                <a:moveTo>
                  <a:pt x="0" y="192024"/>
                </a:moveTo>
                <a:lnTo>
                  <a:pt x="32004" y="192024"/>
                </a:lnTo>
                <a:lnTo>
                  <a:pt x="32004" y="0"/>
                </a:lnTo>
                <a:lnTo>
                  <a:pt x="96012" y="0"/>
                </a:lnTo>
                <a:lnTo>
                  <a:pt x="96012" y="192024"/>
                </a:lnTo>
                <a:lnTo>
                  <a:pt x="128016" y="192024"/>
                </a:lnTo>
                <a:lnTo>
                  <a:pt x="64008" y="256159"/>
                </a:lnTo>
                <a:lnTo>
                  <a:pt x="0" y="192024"/>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85" name="object 85"/>
          <p:cNvSpPr/>
          <p:nvPr/>
        </p:nvSpPr>
        <p:spPr>
          <a:xfrm>
            <a:off x="6757416" y="5085334"/>
            <a:ext cx="128270" cy="256540"/>
          </a:xfrm>
          <a:custGeom>
            <a:avLst/>
            <a:gdLst/>
            <a:ahLst/>
            <a:cxnLst/>
            <a:rect l="l" t="t" r="r" b="b"/>
            <a:pathLst>
              <a:path w="128270" h="256539">
                <a:moveTo>
                  <a:pt x="128015" y="192024"/>
                </a:moveTo>
                <a:lnTo>
                  <a:pt x="0" y="192024"/>
                </a:lnTo>
                <a:lnTo>
                  <a:pt x="64007" y="256159"/>
                </a:lnTo>
                <a:lnTo>
                  <a:pt x="128015" y="192024"/>
                </a:lnTo>
                <a:close/>
              </a:path>
              <a:path w="128270" h="256539">
                <a:moveTo>
                  <a:pt x="96011" y="0"/>
                </a:moveTo>
                <a:lnTo>
                  <a:pt x="32003" y="0"/>
                </a:lnTo>
                <a:lnTo>
                  <a:pt x="32003" y="192024"/>
                </a:lnTo>
                <a:lnTo>
                  <a:pt x="96011" y="192024"/>
                </a:lnTo>
                <a:lnTo>
                  <a:pt x="96011"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86" name="object 86"/>
          <p:cNvSpPr/>
          <p:nvPr/>
        </p:nvSpPr>
        <p:spPr>
          <a:xfrm>
            <a:off x="6757416" y="5085334"/>
            <a:ext cx="128270" cy="256540"/>
          </a:xfrm>
          <a:custGeom>
            <a:avLst/>
            <a:gdLst/>
            <a:ahLst/>
            <a:cxnLst/>
            <a:rect l="l" t="t" r="r" b="b"/>
            <a:pathLst>
              <a:path w="128270" h="256539">
                <a:moveTo>
                  <a:pt x="0" y="192024"/>
                </a:moveTo>
                <a:lnTo>
                  <a:pt x="32003" y="192024"/>
                </a:lnTo>
                <a:lnTo>
                  <a:pt x="32003" y="0"/>
                </a:lnTo>
                <a:lnTo>
                  <a:pt x="96011" y="0"/>
                </a:lnTo>
                <a:lnTo>
                  <a:pt x="96011" y="192024"/>
                </a:lnTo>
                <a:lnTo>
                  <a:pt x="128015" y="192024"/>
                </a:lnTo>
                <a:lnTo>
                  <a:pt x="64007" y="256159"/>
                </a:lnTo>
                <a:lnTo>
                  <a:pt x="0" y="192024"/>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87" name="object 87"/>
          <p:cNvSpPr/>
          <p:nvPr/>
        </p:nvSpPr>
        <p:spPr>
          <a:xfrm>
            <a:off x="9720071" y="5085334"/>
            <a:ext cx="128270" cy="256540"/>
          </a:xfrm>
          <a:custGeom>
            <a:avLst/>
            <a:gdLst/>
            <a:ahLst/>
            <a:cxnLst/>
            <a:rect l="l" t="t" r="r" b="b"/>
            <a:pathLst>
              <a:path w="128270" h="256539">
                <a:moveTo>
                  <a:pt x="128016" y="192024"/>
                </a:moveTo>
                <a:lnTo>
                  <a:pt x="0" y="192024"/>
                </a:lnTo>
                <a:lnTo>
                  <a:pt x="64007" y="256159"/>
                </a:lnTo>
                <a:lnTo>
                  <a:pt x="128016" y="192024"/>
                </a:lnTo>
                <a:close/>
              </a:path>
              <a:path w="128270" h="256539">
                <a:moveTo>
                  <a:pt x="96011" y="0"/>
                </a:moveTo>
                <a:lnTo>
                  <a:pt x="32003" y="0"/>
                </a:lnTo>
                <a:lnTo>
                  <a:pt x="32003" y="192024"/>
                </a:lnTo>
                <a:lnTo>
                  <a:pt x="96011" y="192024"/>
                </a:lnTo>
                <a:lnTo>
                  <a:pt x="96011"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88" name="object 88"/>
          <p:cNvSpPr/>
          <p:nvPr/>
        </p:nvSpPr>
        <p:spPr>
          <a:xfrm>
            <a:off x="9720071" y="5085334"/>
            <a:ext cx="128270" cy="256540"/>
          </a:xfrm>
          <a:custGeom>
            <a:avLst/>
            <a:gdLst/>
            <a:ahLst/>
            <a:cxnLst/>
            <a:rect l="l" t="t" r="r" b="b"/>
            <a:pathLst>
              <a:path w="128270" h="256539">
                <a:moveTo>
                  <a:pt x="0" y="192024"/>
                </a:moveTo>
                <a:lnTo>
                  <a:pt x="32003" y="192024"/>
                </a:lnTo>
                <a:lnTo>
                  <a:pt x="32003" y="0"/>
                </a:lnTo>
                <a:lnTo>
                  <a:pt x="96011" y="0"/>
                </a:lnTo>
                <a:lnTo>
                  <a:pt x="96011" y="192024"/>
                </a:lnTo>
                <a:lnTo>
                  <a:pt x="128016" y="192024"/>
                </a:lnTo>
                <a:lnTo>
                  <a:pt x="64007" y="256159"/>
                </a:lnTo>
                <a:lnTo>
                  <a:pt x="0" y="192024"/>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89" name="object 89"/>
          <p:cNvSpPr/>
          <p:nvPr/>
        </p:nvSpPr>
        <p:spPr>
          <a:xfrm>
            <a:off x="3044951" y="3512184"/>
            <a:ext cx="137160" cy="256540"/>
          </a:xfrm>
          <a:custGeom>
            <a:avLst/>
            <a:gdLst/>
            <a:ahLst/>
            <a:cxnLst/>
            <a:rect l="l" t="t" r="r" b="b"/>
            <a:pathLst>
              <a:path w="137160" h="256539">
                <a:moveTo>
                  <a:pt x="137160" y="187451"/>
                </a:moveTo>
                <a:lnTo>
                  <a:pt x="0" y="187451"/>
                </a:lnTo>
                <a:lnTo>
                  <a:pt x="68580" y="256031"/>
                </a:lnTo>
                <a:lnTo>
                  <a:pt x="137160" y="187451"/>
                </a:lnTo>
                <a:close/>
              </a:path>
              <a:path w="137160" h="256539">
                <a:moveTo>
                  <a:pt x="102870" y="0"/>
                </a:moveTo>
                <a:lnTo>
                  <a:pt x="34290" y="0"/>
                </a:lnTo>
                <a:lnTo>
                  <a:pt x="34290" y="187451"/>
                </a:lnTo>
                <a:lnTo>
                  <a:pt x="102870" y="187451"/>
                </a:lnTo>
                <a:lnTo>
                  <a:pt x="102870"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90" name="object 90"/>
          <p:cNvSpPr/>
          <p:nvPr/>
        </p:nvSpPr>
        <p:spPr>
          <a:xfrm>
            <a:off x="3044951" y="3512184"/>
            <a:ext cx="137160" cy="256540"/>
          </a:xfrm>
          <a:custGeom>
            <a:avLst/>
            <a:gdLst/>
            <a:ahLst/>
            <a:cxnLst/>
            <a:rect l="l" t="t" r="r" b="b"/>
            <a:pathLst>
              <a:path w="137160" h="256539">
                <a:moveTo>
                  <a:pt x="0" y="187451"/>
                </a:moveTo>
                <a:lnTo>
                  <a:pt x="34290" y="187451"/>
                </a:lnTo>
                <a:lnTo>
                  <a:pt x="34290" y="0"/>
                </a:lnTo>
                <a:lnTo>
                  <a:pt x="102870" y="0"/>
                </a:lnTo>
                <a:lnTo>
                  <a:pt x="102870" y="187451"/>
                </a:lnTo>
                <a:lnTo>
                  <a:pt x="137160" y="187451"/>
                </a:lnTo>
                <a:lnTo>
                  <a:pt x="68580" y="256031"/>
                </a:lnTo>
                <a:lnTo>
                  <a:pt x="0" y="187451"/>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91" name="object 91"/>
          <p:cNvSpPr/>
          <p:nvPr/>
        </p:nvSpPr>
        <p:spPr>
          <a:xfrm>
            <a:off x="1426463" y="3512184"/>
            <a:ext cx="128270" cy="256540"/>
          </a:xfrm>
          <a:custGeom>
            <a:avLst/>
            <a:gdLst/>
            <a:ahLst/>
            <a:cxnLst/>
            <a:rect l="l" t="t" r="r" b="b"/>
            <a:pathLst>
              <a:path w="128269" h="256539">
                <a:moveTo>
                  <a:pt x="128016" y="192023"/>
                </a:moveTo>
                <a:lnTo>
                  <a:pt x="0" y="192023"/>
                </a:lnTo>
                <a:lnTo>
                  <a:pt x="64008" y="256031"/>
                </a:lnTo>
                <a:lnTo>
                  <a:pt x="128016" y="192023"/>
                </a:lnTo>
                <a:close/>
              </a:path>
              <a:path w="128269" h="256539">
                <a:moveTo>
                  <a:pt x="96012" y="0"/>
                </a:moveTo>
                <a:lnTo>
                  <a:pt x="32004" y="0"/>
                </a:lnTo>
                <a:lnTo>
                  <a:pt x="32004" y="192023"/>
                </a:lnTo>
                <a:lnTo>
                  <a:pt x="96012" y="192023"/>
                </a:lnTo>
                <a:lnTo>
                  <a:pt x="96012"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92" name="object 92"/>
          <p:cNvSpPr/>
          <p:nvPr/>
        </p:nvSpPr>
        <p:spPr>
          <a:xfrm>
            <a:off x="1426463" y="3512184"/>
            <a:ext cx="128270" cy="256540"/>
          </a:xfrm>
          <a:custGeom>
            <a:avLst/>
            <a:gdLst/>
            <a:ahLst/>
            <a:cxnLst/>
            <a:rect l="l" t="t" r="r" b="b"/>
            <a:pathLst>
              <a:path w="128269" h="256539">
                <a:moveTo>
                  <a:pt x="0" y="192023"/>
                </a:moveTo>
                <a:lnTo>
                  <a:pt x="32004" y="192023"/>
                </a:lnTo>
                <a:lnTo>
                  <a:pt x="32004" y="0"/>
                </a:lnTo>
                <a:lnTo>
                  <a:pt x="96012" y="0"/>
                </a:lnTo>
                <a:lnTo>
                  <a:pt x="96012" y="192023"/>
                </a:lnTo>
                <a:lnTo>
                  <a:pt x="128016" y="192023"/>
                </a:lnTo>
                <a:lnTo>
                  <a:pt x="64008" y="256031"/>
                </a:lnTo>
                <a:lnTo>
                  <a:pt x="0" y="192023"/>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93" name="object 93"/>
          <p:cNvSpPr/>
          <p:nvPr/>
        </p:nvSpPr>
        <p:spPr>
          <a:xfrm>
            <a:off x="5340858" y="3393767"/>
            <a:ext cx="4415155" cy="90805"/>
          </a:xfrm>
          <a:custGeom>
            <a:avLst/>
            <a:gdLst/>
            <a:ahLst/>
            <a:cxnLst/>
            <a:rect l="l" t="t" r="r" b="b"/>
            <a:pathLst>
              <a:path w="4415155" h="90804">
                <a:moveTo>
                  <a:pt x="0" y="90350"/>
                </a:moveTo>
                <a:lnTo>
                  <a:pt x="4415028" y="90350"/>
                </a:lnTo>
                <a:lnTo>
                  <a:pt x="4415028" y="0"/>
                </a:lnTo>
                <a:lnTo>
                  <a:pt x="0" y="0"/>
                </a:lnTo>
                <a:lnTo>
                  <a:pt x="0" y="90350"/>
                </a:lnTo>
                <a:close/>
              </a:path>
            </a:pathLst>
          </a:custGeom>
          <a:solidFill>
            <a:srgbClr val="A42F0F"/>
          </a:solidFill>
        </p:spPr>
        <p:txBody>
          <a:bodyPr wrap="square" lIns="0" tIns="0" rIns="0" bIns="0" rtlCol="0"/>
          <a:lstStyle/>
          <a:p>
            <a:pPr defTabSz="914400"/>
            <a:endParaRPr>
              <a:solidFill>
                <a:prstClr val="black"/>
              </a:solidFill>
            </a:endParaRPr>
          </a:p>
        </p:txBody>
      </p:sp>
      <p:sp>
        <p:nvSpPr>
          <p:cNvPr id="94" name="object 94"/>
          <p:cNvSpPr/>
          <p:nvPr/>
        </p:nvSpPr>
        <p:spPr>
          <a:xfrm>
            <a:off x="5340858" y="3393767"/>
            <a:ext cx="4415155" cy="90805"/>
          </a:xfrm>
          <a:custGeom>
            <a:avLst/>
            <a:gdLst/>
            <a:ahLst/>
            <a:cxnLst/>
            <a:rect l="l" t="t" r="r" b="b"/>
            <a:pathLst>
              <a:path w="4415155" h="90804">
                <a:moveTo>
                  <a:pt x="0" y="90350"/>
                </a:moveTo>
                <a:lnTo>
                  <a:pt x="4415028" y="90350"/>
                </a:lnTo>
                <a:lnTo>
                  <a:pt x="4415028" y="0"/>
                </a:lnTo>
                <a:lnTo>
                  <a:pt x="0" y="0"/>
                </a:lnTo>
                <a:lnTo>
                  <a:pt x="0" y="90350"/>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95" name="object 95"/>
          <p:cNvSpPr/>
          <p:nvPr/>
        </p:nvSpPr>
        <p:spPr>
          <a:xfrm>
            <a:off x="7306056" y="3457321"/>
            <a:ext cx="128270" cy="256540"/>
          </a:xfrm>
          <a:custGeom>
            <a:avLst/>
            <a:gdLst/>
            <a:ahLst/>
            <a:cxnLst/>
            <a:rect l="l" t="t" r="r" b="b"/>
            <a:pathLst>
              <a:path w="128270" h="256539">
                <a:moveTo>
                  <a:pt x="128016" y="192023"/>
                </a:moveTo>
                <a:lnTo>
                  <a:pt x="0" y="192023"/>
                </a:lnTo>
                <a:lnTo>
                  <a:pt x="64008" y="256031"/>
                </a:lnTo>
                <a:lnTo>
                  <a:pt x="128016" y="192023"/>
                </a:lnTo>
                <a:close/>
              </a:path>
              <a:path w="128270" h="256539">
                <a:moveTo>
                  <a:pt x="96012" y="0"/>
                </a:moveTo>
                <a:lnTo>
                  <a:pt x="32003" y="0"/>
                </a:lnTo>
                <a:lnTo>
                  <a:pt x="32003" y="192023"/>
                </a:lnTo>
                <a:lnTo>
                  <a:pt x="96012" y="192023"/>
                </a:lnTo>
                <a:lnTo>
                  <a:pt x="96012"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96" name="object 96"/>
          <p:cNvSpPr/>
          <p:nvPr/>
        </p:nvSpPr>
        <p:spPr>
          <a:xfrm>
            <a:off x="7306056" y="3457321"/>
            <a:ext cx="128270" cy="256540"/>
          </a:xfrm>
          <a:custGeom>
            <a:avLst/>
            <a:gdLst/>
            <a:ahLst/>
            <a:cxnLst/>
            <a:rect l="l" t="t" r="r" b="b"/>
            <a:pathLst>
              <a:path w="128270" h="256539">
                <a:moveTo>
                  <a:pt x="0" y="192023"/>
                </a:moveTo>
                <a:lnTo>
                  <a:pt x="32003" y="192023"/>
                </a:lnTo>
                <a:lnTo>
                  <a:pt x="32003" y="0"/>
                </a:lnTo>
                <a:lnTo>
                  <a:pt x="96012" y="0"/>
                </a:lnTo>
                <a:lnTo>
                  <a:pt x="96012" y="192023"/>
                </a:lnTo>
                <a:lnTo>
                  <a:pt x="128016" y="192023"/>
                </a:lnTo>
                <a:lnTo>
                  <a:pt x="64008" y="256031"/>
                </a:lnTo>
                <a:lnTo>
                  <a:pt x="0" y="192023"/>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97" name="object 97"/>
          <p:cNvSpPr/>
          <p:nvPr/>
        </p:nvSpPr>
        <p:spPr>
          <a:xfrm>
            <a:off x="6757416" y="5085334"/>
            <a:ext cx="128270" cy="256540"/>
          </a:xfrm>
          <a:custGeom>
            <a:avLst/>
            <a:gdLst/>
            <a:ahLst/>
            <a:cxnLst/>
            <a:rect l="l" t="t" r="r" b="b"/>
            <a:pathLst>
              <a:path w="128270" h="256539">
                <a:moveTo>
                  <a:pt x="128015" y="192024"/>
                </a:moveTo>
                <a:lnTo>
                  <a:pt x="0" y="192024"/>
                </a:lnTo>
                <a:lnTo>
                  <a:pt x="64007" y="256159"/>
                </a:lnTo>
                <a:lnTo>
                  <a:pt x="128015" y="192024"/>
                </a:lnTo>
                <a:close/>
              </a:path>
              <a:path w="128270" h="256539">
                <a:moveTo>
                  <a:pt x="96011" y="0"/>
                </a:moveTo>
                <a:lnTo>
                  <a:pt x="32003" y="0"/>
                </a:lnTo>
                <a:lnTo>
                  <a:pt x="32003" y="192024"/>
                </a:lnTo>
                <a:lnTo>
                  <a:pt x="96011" y="192024"/>
                </a:lnTo>
                <a:lnTo>
                  <a:pt x="96011"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98" name="object 98"/>
          <p:cNvSpPr/>
          <p:nvPr/>
        </p:nvSpPr>
        <p:spPr>
          <a:xfrm>
            <a:off x="6757416" y="5085334"/>
            <a:ext cx="128270" cy="256540"/>
          </a:xfrm>
          <a:custGeom>
            <a:avLst/>
            <a:gdLst/>
            <a:ahLst/>
            <a:cxnLst/>
            <a:rect l="l" t="t" r="r" b="b"/>
            <a:pathLst>
              <a:path w="128270" h="256539">
                <a:moveTo>
                  <a:pt x="0" y="192024"/>
                </a:moveTo>
                <a:lnTo>
                  <a:pt x="32003" y="192024"/>
                </a:lnTo>
                <a:lnTo>
                  <a:pt x="32003" y="0"/>
                </a:lnTo>
                <a:lnTo>
                  <a:pt x="96011" y="0"/>
                </a:lnTo>
                <a:lnTo>
                  <a:pt x="96011" y="192024"/>
                </a:lnTo>
                <a:lnTo>
                  <a:pt x="128015" y="192024"/>
                </a:lnTo>
                <a:lnTo>
                  <a:pt x="64007" y="256159"/>
                </a:lnTo>
                <a:lnTo>
                  <a:pt x="0" y="192024"/>
                </a:lnTo>
                <a:close/>
              </a:path>
            </a:pathLst>
          </a:custGeom>
          <a:ln w="15875">
            <a:solidFill>
              <a:srgbClr val="781F09"/>
            </a:solidFill>
          </a:ln>
        </p:spPr>
        <p:txBody>
          <a:bodyPr wrap="square" lIns="0" tIns="0" rIns="0" bIns="0" rtlCol="0"/>
          <a:lstStyle/>
          <a:p>
            <a:pPr defTabSz="914400"/>
            <a:endParaRPr>
              <a:solidFill>
                <a:prstClr val="black"/>
              </a:solidFill>
            </a:endParaRPr>
          </a:p>
        </p:txBody>
      </p:sp>
      <p:sp>
        <p:nvSpPr>
          <p:cNvPr id="99" name="object 99"/>
          <p:cNvSpPr/>
          <p:nvPr/>
        </p:nvSpPr>
        <p:spPr>
          <a:xfrm>
            <a:off x="7333488" y="4637151"/>
            <a:ext cx="128270" cy="256540"/>
          </a:xfrm>
          <a:custGeom>
            <a:avLst/>
            <a:gdLst/>
            <a:ahLst/>
            <a:cxnLst/>
            <a:rect l="l" t="t" r="r" b="b"/>
            <a:pathLst>
              <a:path w="128270" h="256539">
                <a:moveTo>
                  <a:pt x="128015" y="192150"/>
                </a:moveTo>
                <a:lnTo>
                  <a:pt x="0" y="192150"/>
                </a:lnTo>
                <a:lnTo>
                  <a:pt x="64007" y="256159"/>
                </a:lnTo>
                <a:lnTo>
                  <a:pt x="128015" y="192150"/>
                </a:lnTo>
                <a:close/>
              </a:path>
              <a:path w="128270" h="256539">
                <a:moveTo>
                  <a:pt x="96011" y="0"/>
                </a:moveTo>
                <a:lnTo>
                  <a:pt x="32003" y="0"/>
                </a:lnTo>
                <a:lnTo>
                  <a:pt x="32003" y="192150"/>
                </a:lnTo>
                <a:lnTo>
                  <a:pt x="96011" y="192150"/>
                </a:lnTo>
                <a:lnTo>
                  <a:pt x="96011" y="0"/>
                </a:lnTo>
                <a:close/>
              </a:path>
            </a:pathLst>
          </a:custGeom>
          <a:solidFill>
            <a:srgbClr val="A42F0F"/>
          </a:solidFill>
        </p:spPr>
        <p:txBody>
          <a:bodyPr wrap="square" lIns="0" tIns="0" rIns="0" bIns="0" rtlCol="0"/>
          <a:lstStyle/>
          <a:p>
            <a:pPr defTabSz="914400"/>
            <a:endParaRPr>
              <a:solidFill>
                <a:prstClr val="black"/>
              </a:solidFill>
            </a:endParaRPr>
          </a:p>
        </p:txBody>
      </p:sp>
      <p:sp>
        <p:nvSpPr>
          <p:cNvPr id="100" name="object 100"/>
          <p:cNvSpPr/>
          <p:nvPr/>
        </p:nvSpPr>
        <p:spPr>
          <a:xfrm>
            <a:off x="7333488" y="4637151"/>
            <a:ext cx="128270" cy="256540"/>
          </a:xfrm>
          <a:custGeom>
            <a:avLst/>
            <a:gdLst/>
            <a:ahLst/>
            <a:cxnLst/>
            <a:rect l="l" t="t" r="r" b="b"/>
            <a:pathLst>
              <a:path w="128270" h="256539">
                <a:moveTo>
                  <a:pt x="0" y="192150"/>
                </a:moveTo>
                <a:lnTo>
                  <a:pt x="32003" y="192150"/>
                </a:lnTo>
                <a:lnTo>
                  <a:pt x="32003" y="0"/>
                </a:lnTo>
                <a:lnTo>
                  <a:pt x="96011" y="0"/>
                </a:lnTo>
                <a:lnTo>
                  <a:pt x="96011" y="192150"/>
                </a:lnTo>
                <a:lnTo>
                  <a:pt x="128015" y="192150"/>
                </a:lnTo>
                <a:lnTo>
                  <a:pt x="64007" y="256159"/>
                </a:lnTo>
                <a:lnTo>
                  <a:pt x="0" y="192150"/>
                </a:lnTo>
                <a:close/>
              </a:path>
            </a:pathLst>
          </a:custGeom>
          <a:ln w="15875">
            <a:solidFill>
              <a:srgbClr val="781F09"/>
            </a:solidFill>
          </a:ln>
        </p:spPr>
        <p:txBody>
          <a:bodyPr wrap="square" lIns="0" tIns="0" rIns="0" bIns="0" rtlCol="0"/>
          <a:lstStyle/>
          <a:p>
            <a:pPr defTabSz="914400"/>
            <a:endParaRPr>
              <a:solidFill>
                <a:prstClr val="black"/>
              </a:solidFill>
            </a:endParaRPr>
          </a:p>
        </p:txBody>
      </p:sp>
    </p:spTree>
    <p:extLst>
      <p:ext uri="{BB962C8B-B14F-4D97-AF65-F5344CB8AC3E}">
        <p14:creationId xmlns:p14="http://schemas.microsoft.com/office/powerpoint/2010/main" val="396630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79" y="232754"/>
            <a:ext cx="11321639" cy="607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548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2EE89D-9D2C-4242-B5FC-B4CB19EC25BF}"/>
              </a:ext>
            </a:extLst>
          </p:cNvPr>
          <p:cNvSpPr>
            <a:spLocks noGrp="1"/>
          </p:cNvSpPr>
          <p:nvPr>
            <p:ph type="title"/>
          </p:nvPr>
        </p:nvSpPr>
        <p:spPr/>
        <p:txBody>
          <a:bodyPr/>
          <a:lstStyle/>
          <a:p>
            <a:r>
              <a:rPr lang="tr-TR" dirty="0"/>
              <a:t>Olasılıklı örnekleme yöntemleri</a:t>
            </a:r>
          </a:p>
        </p:txBody>
      </p:sp>
      <p:sp>
        <p:nvSpPr>
          <p:cNvPr id="3" name="İçerik Yer Tutucusu 2">
            <a:extLst>
              <a:ext uri="{FF2B5EF4-FFF2-40B4-BE49-F238E27FC236}">
                <a16:creationId xmlns:a16="http://schemas.microsoft.com/office/drawing/2014/main" id="{2EA29D51-8901-461A-875D-7EFBC83875AE}"/>
              </a:ext>
            </a:extLst>
          </p:cNvPr>
          <p:cNvSpPr>
            <a:spLocks noGrp="1"/>
          </p:cNvSpPr>
          <p:nvPr>
            <p:ph idx="1"/>
          </p:nvPr>
        </p:nvSpPr>
        <p:spPr/>
        <p:txBody>
          <a:bodyPr/>
          <a:lstStyle/>
          <a:p>
            <a:r>
              <a:rPr lang="tr-TR" u="sng" dirty="0" smtClean="0">
                <a:solidFill>
                  <a:schemeClr val="tx1"/>
                </a:solidFill>
              </a:rPr>
              <a:t>Olasılıklı (Rastlantısal) Örnekleme Yöntemleri:</a:t>
            </a:r>
          </a:p>
          <a:p>
            <a:pPr marL="0" indent="0">
              <a:buNone/>
            </a:pPr>
            <a:r>
              <a:rPr lang="tr-TR" dirty="0" smtClean="0">
                <a:solidFill>
                  <a:schemeClr val="tx1"/>
                </a:solidFill>
              </a:rPr>
              <a:t>1</a:t>
            </a:r>
            <a:r>
              <a:rPr lang="tr-TR" dirty="0">
                <a:solidFill>
                  <a:schemeClr val="tx1"/>
                </a:solidFill>
              </a:rPr>
              <a:t>.  </a:t>
            </a:r>
            <a:r>
              <a:rPr lang="tr-TR" dirty="0" smtClean="0">
                <a:solidFill>
                  <a:schemeClr val="tx1"/>
                </a:solidFill>
              </a:rPr>
              <a:t>Yansız (</a:t>
            </a:r>
            <a:r>
              <a:rPr lang="tr-TR" dirty="0">
                <a:solidFill>
                  <a:schemeClr val="tx1"/>
                </a:solidFill>
              </a:rPr>
              <a:t>Tesadüfü) Örnekleme</a:t>
            </a:r>
          </a:p>
          <a:p>
            <a:pPr marL="0" indent="0">
              <a:buNone/>
            </a:pPr>
            <a:r>
              <a:rPr lang="tr-TR" dirty="0" smtClean="0">
                <a:solidFill>
                  <a:schemeClr val="tx1"/>
                </a:solidFill>
              </a:rPr>
              <a:t>2.  Sistematik </a:t>
            </a:r>
            <a:r>
              <a:rPr lang="tr-TR" dirty="0">
                <a:solidFill>
                  <a:schemeClr val="tx1"/>
                </a:solidFill>
              </a:rPr>
              <a:t>Örnekleme </a:t>
            </a:r>
          </a:p>
          <a:p>
            <a:pPr marL="0" indent="0">
              <a:buNone/>
            </a:pPr>
            <a:r>
              <a:rPr lang="tr-TR" dirty="0" smtClean="0">
                <a:solidFill>
                  <a:schemeClr val="tx1"/>
                </a:solidFill>
              </a:rPr>
              <a:t>3.  Küme </a:t>
            </a:r>
            <a:r>
              <a:rPr lang="tr-TR" dirty="0">
                <a:solidFill>
                  <a:schemeClr val="tx1"/>
                </a:solidFill>
              </a:rPr>
              <a:t>Örnekleme </a:t>
            </a:r>
          </a:p>
          <a:p>
            <a:pPr marL="0" indent="0">
              <a:buNone/>
            </a:pPr>
            <a:r>
              <a:rPr lang="tr-TR" dirty="0" smtClean="0">
                <a:solidFill>
                  <a:schemeClr val="tx1"/>
                </a:solidFill>
              </a:rPr>
              <a:t>4.  Tabakalı </a:t>
            </a:r>
            <a:r>
              <a:rPr lang="tr-TR" dirty="0">
                <a:solidFill>
                  <a:schemeClr val="tx1"/>
                </a:solidFill>
              </a:rPr>
              <a:t>Örnekleme </a:t>
            </a:r>
          </a:p>
          <a:p>
            <a:endParaRPr lang="tr-TR" dirty="0"/>
          </a:p>
        </p:txBody>
      </p:sp>
    </p:spTree>
    <p:extLst>
      <p:ext uri="{BB962C8B-B14F-4D97-AF65-F5344CB8AC3E}">
        <p14:creationId xmlns:p14="http://schemas.microsoft.com/office/powerpoint/2010/main" val="2242307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2ECCBBE-6B3C-BC68-E7FE-F41B3C317279}"/>
              </a:ext>
            </a:extLst>
          </p:cNvPr>
          <p:cNvSpPr>
            <a:spLocks noGrp="1"/>
          </p:cNvSpPr>
          <p:nvPr>
            <p:ph sz="quarter" idx="13"/>
          </p:nvPr>
        </p:nvSpPr>
        <p:spPr>
          <a:xfrm>
            <a:off x="913774" y="1215020"/>
            <a:ext cx="10363826" cy="5301893"/>
          </a:xfrm>
        </p:spPr>
        <p:txBody>
          <a:bodyPr vert="horz" lIns="91440" tIns="45720" rIns="91440" bIns="45720" rtlCol="0" anchor="t">
            <a:no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Olasılıklı örnekleme </a:t>
            </a:r>
            <a:r>
              <a:rPr lang="tr-TR" sz="2400" cap="none" dirty="0">
                <a:latin typeface="Calibri"/>
                <a:ea typeface="+mn-lt"/>
                <a:cs typeface="+mn-lt"/>
              </a:rPr>
              <a:t>yapılırken örneklemin evreni temsil etme olasılığına dikkat edilir çünkü örneklemden elde edilen veriler aracılığıyla evrene ilişkin parametreler kestirilmeye çalışılır.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Bunun için evrendeki tüm bireylerin ya da öğelerin örnekleme seçilme şansının eşit olması gerekir.</a:t>
            </a:r>
          </a:p>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Olasılıklı örneklemede</a:t>
            </a:r>
            <a:r>
              <a:rPr lang="tr-TR" sz="2400" cap="none" dirty="0">
                <a:latin typeface="Calibri"/>
                <a:ea typeface="+mn-lt"/>
                <a:cs typeface="+mn-lt"/>
              </a:rPr>
              <a:t> seçme işlemi rastlantısal olduğundan yanlılık ve seçmeye ilişkin örnekleme hatasının en az düzeyde olması hedeflenmektedir.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Ayrıca, </a:t>
            </a:r>
            <a:r>
              <a:rPr lang="tr-TR" sz="2400" b="1" cap="none" dirty="0">
                <a:latin typeface="Calibri"/>
                <a:ea typeface="+mn-lt"/>
                <a:cs typeface="+mn-lt"/>
              </a:rPr>
              <a:t>olasılıklı örneklemede</a:t>
            </a:r>
            <a:r>
              <a:rPr lang="tr-TR" sz="2400" cap="none" dirty="0">
                <a:latin typeface="Calibri"/>
                <a:ea typeface="+mn-lt"/>
                <a:cs typeface="+mn-lt"/>
              </a:rPr>
              <a:t> örnekleme hatası hesaplanabilir.</a:t>
            </a:r>
          </a:p>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Olasılıklı örnekleme</a:t>
            </a:r>
            <a:r>
              <a:rPr lang="tr-TR" sz="2400" cap="none" dirty="0">
                <a:latin typeface="Calibri"/>
                <a:ea typeface="+mn-lt"/>
                <a:cs typeface="+mn-lt"/>
              </a:rPr>
              <a:t> yaparken </a:t>
            </a:r>
            <a:r>
              <a:rPr lang="tr-TR" sz="2400" i="1" cap="none" dirty="0">
                <a:latin typeface="Calibri"/>
                <a:ea typeface="+mn-lt"/>
                <a:cs typeface="+mn-lt"/>
              </a:rPr>
              <a:t>yansız örnekleme, sistematik örnekleme, küme örnekleme ve tabakalı örnekleme </a:t>
            </a:r>
            <a:r>
              <a:rPr lang="tr-TR" sz="2400" cap="none" dirty="0">
                <a:latin typeface="Calibri"/>
                <a:ea typeface="+mn-lt"/>
                <a:cs typeface="+mn-lt"/>
              </a:rPr>
              <a:t>yöntemleri kullanılabilir.</a:t>
            </a:r>
            <a:endParaRPr lang="tr-TR" sz="2400" cap="none" dirty="0">
              <a:latin typeface="Calibri"/>
              <a:cs typeface="Calibri"/>
            </a:endParaRPr>
          </a:p>
        </p:txBody>
      </p:sp>
    </p:spTree>
    <p:extLst>
      <p:ext uri="{BB962C8B-B14F-4D97-AF65-F5344CB8AC3E}">
        <p14:creationId xmlns:p14="http://schemas.microsoft.com/office/powerpoint/2010/main" val="1383252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574FF4F-8DF3-AD55-DD52-4D1CE52FD976}"/>
              </a:ext>
            </a:extLst>
          </p:cNvPr>
          <p:cNvSpPr>
            <a:spLocks noGrp="1"/>
          </p:cNvSpPr>
          <p:nvPr>
            <p:ph sz="quarter" idx="13"/>
          </p:nvPr>
        </p:nvSpPr>
        <p:spPr>
          <a:xfrm>
            <a:off x="913774" y="835835"/>
            <a:ext cx="10363826" cy="4795708"/>
          </a:xfrm>
        </p:spPr>
        <p:txBody>
          <a:bodyPr vert="horz" lIns="91440" tIns="45720" rIns="91440" bIns="45720" rtlCol="0" anchor="t">
            <a:no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err="1">
                <a:latin typeface="Calibri"/>
                <a:ea typeface="+mn-lt"/>
                <a:cs typeface="+mn-lt"/>
              </a:rPr>
              <a:t>Olasılıksız</a:t>
            </a:r>
            <a:r>
              <a:rPr lang="tr-TR" sz="2400" b="1" cap="none" dirty="0">
                <a:latin typeface="Calibri"/>
                <a:ea typeface="+mn-lt"/>
                <a:cs typeface="+mn-lt"/>
              </a:rPr>
              <a:t> örnekleme</a:t>
            </a:r>
            <a:r>
              <a:rPr lang="tr-TR" sz="2400" cap="none" dirty="0">
                <a:latin typeface="Calibri"/>
                <a:ea typeface="+mn-lt"/>
                <a:cs typeface="+mn-lt"/>
              </a:rPr>
              <a:t>, araştırma açısından önemli olan belirli bir ölçüte dayanarak örneklem alınmasıdır.</a:t>
            </a:r>
          </a:p>
          <a:p>
            <a:pPr marL="0" indent="0">
              <a:buNone/>
            </a:pPr>
            <a:r>
              <a:rPr lang="tr-TR" sz="2400" cap="none" dirty="0">
                <a:latin typeface="Calibri"/>
                <a:ea typeface="+mn-lt"/>
                <a:cs typeface="+mn-lt"/>
              </a:rPr>
              <a:t>- Bu tür örneklemeler çoğu zaman araştırmacının görüşlerine ve kararlarına dayandığından bunlara “yargısal örnekleme” ya da “</a:t>
            </a:r>
            <a:r>
              <a:rPr lang="tr-TR" sz="2400" b="1" cap="none" dirty="0">
                <a:latin typeface="Calibri"/>
                <a:ea typeface="+mn-lt"/>
                <a:cs typeface="+mn-lt"/>
              </a:rPr>
              <a:t>rastlantısal olmayan örnekleme</a:t>
            </a:r>
            <a:r>
              <a:rPr lang="tr-TR" sz="2400" cap="none" dirty="0">
                <a:latin typeface="Calibri"/>
                <a:ea typeface="+mn-lt"/>
                <a:cs typeface="+mn-lt"/>
              </a:rPr>
              <a:t>” de denilmektedir.</a:t>
            </a:r>
          </a:p>
          <a:p>
            <a:pPr marL="0" indent="0">
              <a:buNone/>
            </a:pPr>
            <a:r>
              <a:rPr lang="tr-TR" sz="2400" cap="none" dirty="0">
                <a:latin typeface="Calibri"/>
                <a:ea typeface="+mn-lt"/>
                <a:cs typeface="+mn-lt"/>
              </a:rPr>
              <a:t>- </a:t>
            </a:r>
            <a:r>
              <a:rPr lang="tr-TR" sz="2400" b="1" cap="none" dirty="0">
                <a:latin typeface="Calibri"/>
                <a:ea typeface="+mn-lt"/>
                <a:cs typeface="+mn-lt"/>
              </a:rPr>
              <a:t>Olasılıksız örneklemede</a:t>
            </a:r>
            <a:r>
              <a:rPr lang="tr-TR" sz="2400" cap="none" dirty="0">
                <a:latin typeface="Calibri"/>
                <a:ea typeface="+mn-lt"/>
                <a:cs typeface="+mn-lt"/>
              </a:rPr>
              <a:t> evreni temsil etme kaygısı taşınmaz.</a:t>
            </a:r>
          </a:p>
          <a:p>
            <a:pPr marL="0" indent="0">
              <a:buNone/>
            </a:pPr>
            <a:r>
              <a:rPr lang="tr-TR" sz="2400" cap="none" dirty="0">
                <a:latin typeface="Calibri"/>
                <a:ea typeface="+mn-lt"/>
                <a:cs typeface="+mn-lt"/>
              </a:rPr>
              <a:t>- Olasılıklı örneklemeden farklı olarak, evren parametrelerini belirlemek değil örneklemin amaç doğrultusundaki verilerini derinlemesine çözümleme çabası baskındır.</a:t>
            </a:r>
          </a:p>
        </p:txBody>
      </p:sp>
    </p:spTree>
    <p:extLst>
      <p:ext uri="{BB962C8B-B14F-4D97-AF65-F5344CB8AC3E}">
        <p14:creationId xmlns:p14="http://schemas.microsoft.com/office/powerpoint/2010/main" val="3743552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1ADAE2-DE56-C203-9022-131132A60F34}"/>
              </a:ext>
            </a:extLst>
          </p:cNvPr>
          <p:cNvSpPr>
            <a:spLocks noGrp="1"/>
          </p:cNvSpPr>
          <p:nvPr>
            <p:ph type="title"/>
          </p:nvPr>
        </p:nvSpPr>
        <p:spPr>
          <a:xfrm>
            <a:off x="913775" y="618517"/>
            <a:ext cx="10364451" cy="702283"/>
          </a:xfrm>
        </p:spPr>
        <p:txBody>
          <a:bodyPr>
            <a:normAutofit/>
          </a:bodyPr>
          <a:lstStyle/>
          <a:p>
            <a:r>
              <a:rPr lang="tr-TR" dirty="0" err="1" smtClean="0">
                <a:latin typeface="Arial" pitchFamily="34" charset="0"/>
                <a:ea typeface="+mj-lt"/>
                <a:cs typeface="Arial" pitchFamily="34" charset="0"/>
              </a:rPr>
              <a:t>OlasIlIklI</a:t>
            </a:r>
            <a:r>
              <a:rPr lang="tr-TR" dirty="0" smtClean="0">
                <a:latin typeface="Arial" pitchFamily="34" charset="0"/>
                <a:ea typeface="+mj-lt"/>
                <a:cs typeface="Arial" pitchFamily="34" charset="0"/>
              </a:rPr>
              <a:t> </a:t>
            </a:r>
            <a:r>
              <a:rPr lang="tr-TR" dirty="0">
                <a:latin typeface="Arial" pitchFamily="34" charset="0"/>
                <a:ea typeface="+mj-lt"/>
                <a:cs typeface="Arial" pitchFamily="34" charset="0"/>
              </a:rPr>
              <a:t>Örnekleme </a:t>
            </a:r>
            <a:r>
              <a:rPr lang="tr-TR" dirty="0" smtClean="0">
                <a:latin typeface="Arial" pitchFamily="34" charset="0"/>
                <a:ea typeface="+mj-lt"/>
                <a:cs typeface="Arial" pitchFamily="34" charset="0"/>
              </a:rPr>
              <a:t>Yöntemlerİ</a:t>
            </a:r>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id="{502D327C-2A45-5C8C-F584-E3455D39F60E}"/>
              </a:ext>
            </a:extLst>
          </p:cNvPr>
          <p:cNvSpPr>
            <a:spLocks noGrp="1"/>
          </p:cNvSpPr>
          <p:nvPr>
            <p:ph sz="quarter" idx="13"/>
          </p:nvPr>
        </p:nvSpPr>
        <p:spPr>
          <a:xfrm>
            <a:off x="697873" y="1365607"/>
            <a:ext cx="8010698" cy="4703178"/>
          </a:xfrm>
        </p:spPr>
        <p:txBody>
          <a:bodyPr vert="horz" lIns="91440" tIns="45720" rIns="91440" bIns="45720" rtlCol="0" anchor="t">
            <a:normAutofit fontScale="92500"/>
          </a:bodyPr>
          <a:lstStyle/>
          <a:p>
            <a:pPr marL="0" indent="0">
              <a:buNone/>
            </a:pPr>
            <a:r>
              <a:rPr lang="tr-TR" sz="2400" b="1" dirty="0">
                <a:latin typeface="Calibri"/>
                <a:cs typeface="Calibri"/>
              </a:rPr>
              <a:t> </a:t>
            </a:r>
            <a:r>
              <a:rPr lang="tr-TR" sz="2400" b="1" cap="none" dirty="0" smtClean="0">
                <a:latin typeface="Calibri"/>
                <a:cs typeface="Calibri"/>
              </a:rPr>
              <a:t>YANSIZ (</a:t>
            </a:r>
            <a:r>
              <a:rPr lang="tr-TR" sz="2400" b="1" cap="none" dirty="0" smtClean="0">
                <a:latin typeface="Calibri"/>
                <a:ea typeface="+mn-lt"/>
                <a:cs typeface="+mn-lt"/>
              </a:rPr>
              <a:t>TESADÜFÎ</a:t>
            </a:r>
            <a:r>
              <a:rPr lang="tr-TR" sz="2400" cap="none" dirty="0" smtClean="0">
                <a:latin typeface="Calibri"/>
                <a:ea typeface="+mn-lt"/>
                <a:cs typeface="+mn-lt"/>
              </a:rPr>
              <a:t> - RANDOM) </a:t>
            </a:r>
            <a:r>
              <a:rPr lang="tr-TR" sz="2400" b="1" cap="none" dirty="0" smtClean="0">
                <a:latin typeface="Calibri"/>
                <a:cs typeface="Calibri"/>
              </a:rPr>
              <a:t> ÖRNEKLEME</a:t>
            </a:r>
            <a:endParaRPr lang="tr-TR" sz="2400" b="1" dirty="0">
              <a:latin typeface="Calibri"/>
              <a:cs typeface="Calibri"/>
            </a:endParaRP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 örnekleme tekniğinde evrendeki tüm bireylerin örnekleme girebilme şansının eşit ve birbirinden bağımsız olması gerekir.</a:t>
            </a:r>
            <a:endParaRPr lang="tr-TR" sz="2400" b="1" cap="none" dirty="0">
              <a:latin typeface="Calibri"/>
              <a:ea typeface="+mn-lt"/>
              <a:cs typeface="+mn-lt"/>
            </a:endParaRPr>
          </a:p>
          <a:p>
            <a:pPr marL="0" indent="0">
              <a:buNone/>
            </a:pPr>
            <a:r>
              <a:rPr lang="tr-TR" sz="2400" cap="none" dirty="0">
                <a:latin typeface="Calibri"/>
                <a:cs typeface="Calibri"/>
              </a:rPr>
              <a:t>-</a:t>
            </a:r>
            <a:r>
              <a:rPr lang="tr-TR" sz="2400" cap="none" dirty="0">
                <a:latin typeface="Calibri"/>
                <a:ea typeface="+mn-lt"/>
                <a:cs typeface="+mn-lt"/>
              </a:rPr>
              <a:t> Bu teknik; </a:t>
            </a:r>
            <a:r>
              <a:rPr lang="tr-TR" sz="2400" cap="none" dirty="0" smtClean="0">
                <a:latin typeface="Calibri"/>
                <a:ea typeface="+mn-lt"/>
                <a:cs typeface="+mn-lt"/>
              </a:rPr>
              <a:t>örnekleme</a:t>
            </a:r>
            <a:r>
              <a:rPr lang="tr-TR" sz="2400" cap="none" dirty="0">
                <a:latin typeface="Calibri"/>
                <a:ea typeface="+mn-lt"/>
                <a:cs typeface="+mn-lt"/>
              </a:rPr>
              <a:t>, </a:t>
            </a:r>
            <a:r>
              <a:rPr lang="tr-TR" sz="2400" cap="none" dirty="0" smtClean="0">
                <a:latin typeface="Calibri"/>
                <a:ea typeface="+mn-lt"/>
                <a:cs typeface="+mn-lt"/>
              </a:rPr>
              <a:t>rastlantısal </a:t>
            </a:r>
            <a:r>
              <a:rPr lang="tr-TR" sz="2400" cap="none" dirty="0">
                <a:latin typeface="Calibri"/>
                <a:ea typeface="+mn-lt"/>
                <a:cs typeface="+mn-lt"/>
              </a:rPr>
              <a:t>örnekleme, basit </a:t>
            </a:r>
            <a:r>
              <a:rPr lang="tr-TR" sz="2400" b="1" cap="none" dirty="0" smtClean="0">
                <a:latin typeface="Calibri"/>
                <a:ea typeface="+mn-lt"/>
                <a:cs typeface="+mn-lt"/>
              </a:rPr>
              <a:t>rastlantısal</a:t>
            </a:r>
            <a:r>
              <a:rPr lang="tr-TR" sz="2400" cap="none" dirty="0" smtClean="0">
                <a:latin typeface="Calibri"/>
                <a:ea typeface="+mn-lt"/>
                <a:cs typeface="+mn-lt"/>
              </a:rPr>
              <a:t> </a:t>
            </a:r>
            <a:r>
              <a:rPr lang="tr-TR" sz="2400" cap="none" dirty="0">
                <a:latin typeface="Calibri"/>
                <a:ea typeface="+mn-lt"/>
                <a:cs typeface="+mn-lt"/>
              </a:rPr>
              <a:t>örnekleme, yalın raslantılı örnekleme gibi isimlerle de anılmaktadır.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Yansız örneklemeyi doğru yapabilmek için evreni ve özelliklerini iyi tanımak gerekir.</a:t>
            </a:r>
          </a:p>
          <a:p>
            <a:pPr marL="0" indent="0">
              <a:buNone/>
            </a:pPr>
            <a:r>
              <a:rPr lang="tr-TR" sz="2400" cap="none" dirty="0">
                <a:latin typeface="Calibri"/>
              </a:rPr>
              <a:t>-</a:t>
            </a:r>
            <a:r>
              <a:rPr lang="tr-TR" sz="2400" cap="none" dirty="0">
                <a:latin typeface="Calibri"/>
                <a:ea typeface="+mn-lt"/>
                <a:cs typeface="Calibri"/>
              </a:rPr>
              <a:t> </a:t>
            </a:r>
            <a:r>
              <a:rPr lang="tr-TR" sz="2400" cap="none" dirty="0">
                <a:latin typeface="Calibri"/>
                <a:ea typeface="+mn-lt"/>
                <a:cs typeface="+mn-lt"/>
              </a:rPr>
              <a:t>Bazı yansız örnekleme teknikleri olarak </a:t>
            </a:r>
            <a:r>
              <a:rPr lang="tr-TR" sz="2400" b="1" cap="none" dirty="0">
                <a:latin typeface="Calibri"/>
                <a:ea typeface="+mn-lt"/>
                <a:cs typeface="+mn-lt"/>
              </a:rPr>
              <a:t>piyango </a:t>
            </a:r>
            <a:r>
              <a:rPr lang="tr-TR" sz="2400" b="1" cap="none" dirty="0" smtClean="0">
                <a:latin typeface="Calibri"/>
                <a:ea typeface="+mn-lt"/>
                <a:cs typeface="+mn-lt"/>
              </a:rPr>
              <a:t>yaklaşımı - kura yaklaşımı </a:t>
            </a:r>
            <a:r>
              <a:rPr lang="tr-TR" sz="2400" cap="none" dirty="0" smtClean="0">
                <a:latin typeface="Calibri"/>
                <a:ea typeface="+mn-lt"/>
                <a:cs typeface="+mn-lt"/>
              </a:rPr>
              <a:t>ve </a:t>
            </a:r>
            <a:r>
              <a:rPr lang="tr-TR" sz="2400" cap="none" dirty="0">
                <a:latin typeface="Calibri"/>
                <a:ea typeface="+mn-lt"/>
                <a:cs typeface="+mn-lt"/>
              </a:rPr>
              <a:t>yansız </a:t>
            </a:r>
            <a:r>
              <a:rPr lang="tr-TR" sz="2400" cap="none" dirty="0" smtClean="0">
                <a:latin typeface="Calibri"/>
                <a:ea typeface="+mn-lt"/>
                <a:cs typeface="+mn-lt"/>
              </a:rPr>
              <a:t>(tesadüfi) sayılar </a:t>
            </a:r>
            <a:r>
              <a:rPr lang="tr-TR" sz="2400" cap="none" dirty="0">
                <a:latin typeface="Calibri"/>
                <a:ea typeface="+mn-lt"/>
                <a:cs typeface="+mn-lt"/>
              </a:rPr>
              <a:t>çizelgesini kullanma gösterilebilir.</a:t>
            </a:r>
            <a:endParaRPr lang="tr-TR" sz="2400" cap="none" dirty="0">
              <a:latin typeface="Calibri"/>
            </a:endParaRPr>
          </a:p>
          <a:p>
            <a:pPr marL="0" indent="0">
              <a:buNone/>
            </a:pPr>
            <a:endParaRPr lang="tr-TR"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4164" y="2244725"/>
            <a:ext cx="3262313"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925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2758CE0-F916-4DCE-88D1-71430BE441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31CA2540-FD07-4286-91E4-8D0DE4E50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4">
            <a:extLst>
              <a:ext uri="{FF2B5EF4-FFF2-40B4-BE49-F238E27FC236}">
                <a16:creationId xmlns:a16="http://schemas.microsoft.com/office/drawing/2014/main" id="{CCF35125-9968-539A-D345-67F98EC4BA4C}"/>
              </a:ext>
            </a:extLst>
          </p:cNvPr>
          <p:cNvSpPr>
            <a:spLocks noGrp="1"/>
          </p:cNvSpPr>
          <p:nvPr>
            <p:ph type="title"/>
          </p:nvPr>
        </p:nvSpPr>
        <p:spPr>
          <a:xfrm>
            <a:off x="3164114" y="36578"/>
            <a:ext cx="6212115" cy="399775"/>
          </a:xfrm>
        </p:spPr>
        <p:txBody>
          <a:bodyPr vert="horz" lIns="91440" tIns="45720" rIns="91440" bIns="45720" rtlCol="0" anchor="b">
            <a:normAutofit fontScale="90000"/>
          </a:bodyPr>
          <a:lstStyle/>
          <a:p>
            <a:r>
              <a:rPr lang="en-US" sz="2400" b="1" dirty="0" err="1">
                <a:latin typeface="Arial" pitchFamily="34" charset="0"/>
                <a:cs typeface="Arial" pitchFamily="34" charset="0"/>
              </a:rPr>
              <a:t>Yansız</a:t>
            </a:r>
            <a:r>
              <a:rPr lang="en-US" sz="2400" b="1" dirty="0">
                <a:latin typeface="Arial" pitchFamily="34" charset="0"/>
                <a:cs typeface="Arial" pitchFamily="34" charset="0"/>
              </a:rPr>
              <a:t> </a:t>
            </a:r>
            <a:r>
              <a:rPr lang="tr-TR" sz="2400" b="1" dirty="0" smtClean="0">
                <a:latin typeface="Arial" pitchFamily="34" charset="0"/>
                <a:cs typeface="Arial" pitchFamily="34" charset="0"/>
              </a:rPr>
              <a:t>(TESADÜFİ) </a:t>
            </a:r>
            <a:r>
              <a:rPr lang="en-US" sz="2400" b="1" dirty="0" err="1" smtClean="0">
                <a:latin typeface="Arial" pitchFamily="34" charset="0"/>
                <a:cs typeface="Arial" pitchFamily="34" charset="0"/>
              </a:rPr>
              <a:t>sayılar</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tablosu</a:t>
            </a:r>
            <a:endParaRPr lang="en-US" sz="2400" b="1" dirty="0">
              <a:latin typeface="Arial" pitchFamily="34" charset="0"/>
              <a:cs typeface="Arial" pitchFamily="34" charset="0"/>
            </a:endParaRPr>
          </a:p>
        </p:txBody>
      </p:sp>
      <p:pic>
        <p:nvPicPr>
          <p:cNvPr id="16" name="Picture 15">
            <a:extLst>
              <a:ext uri="{FF2B5EF4-FFF2-40B4-BE49-F238E27FC236}">
                <a16:creationId xmlns:a16="http://schemas.microsoft.com/office/drawing/2014/main" id="{214924F5-CDC2-4DFA-82F3-4843ADD678A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8" name="Picture 17">
            <a:extLst>
              <a:ext uri="{FF2B5EF4-FFF2-40B4-BE49-F238E27FC236}">
                <a16:creationId xmlns:a16="http://schemas.microsoft.com/office/drawing/2014/main" id="{AED59812-6820-446C-B994-0D059C97DC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4" name="Resim 4" descr="tablo içeren bir resim&#10;&#10;Açıklama otomatik olarak oluşturuldu">
            <a:extLst>
              <a:ext uri="{FF2B5EF4-FFF2-40B4-BE49-F238E27FC236}">
                <a16:creationId xmlns:a16="http://schemas.microsoft.com/office/drawing/2014/main" id="{16FF69E3-83BC-0DDC-8801-F191A4134502}"/>
              </a:ext>
            </a:extLst>
          </p:cNvPr>
          <p:cNvPicPr>
            <a:picLocks noChangeAspect="1"/>
          </p:cNvPicPr>
          <p:nvPr/>
        </p:nvPicPr>
        <p:blipFill>
          <a:blip r:embed="rId5"/>
          <a:stretch>
            <a:fillRect/>
          </a:stretch>
        </p:blipFill>
        <p:spPr>
          <a:xfrm>
            <a:off x="798287" y="543718"/>
            <a:ext cx="10813142" cy="6314282"/>
          </a:xfrm>
          <a:prstGeom prst="rect">
            <a:avLst/>
          </a:prstGeom>
        </p:spPr>
      </p:pic>
    </p:spTree>
    <p:extLst>
      <p:ext uri="{BB962C8B-B14F-4D97-AF65-F5344CB8AC3E}">
        <p14:creationId xmlns:p14="http://schemas.microsoft.com/office/powerpoint/2010/main" val="3101968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454439F-4939-5CCD-7EFB-0415E5C74FAF}"/>
              </a:ext>
            </a:extLst>
          </p:cNvPr>
          <p:cNvSpPr>
            <a:spLocks noGrp="1"/>
          </p:cNvSpPr>
          <p:nvPr>
            <p:ph sz="quarter" idx="13"/>
          </p:nvPr>
        </p:nvSpPr>
        <p:spPr>
          <a:xfrm>
            <a:off x="1000860" y="431250"/>
            <a:ext cx="10363826" cy="6129207"/>
          </a:xfrm>
        </p:spPr>
        <p:txBody>
          <a:bodyPr vert="horz" lIns="91440" tIns="45720" rIns="91440" bIns="45720" rtlCol="0" anchor="t">
            <a:noAutofit/>
          </a:bodyPr>
          <a:lstStyle/>
          <a:p>
            <a:pPr marL="0" indent="0">
              <a:buNone/>
            </a:pPr>
            <a:r>
              <a:rPr lang="tr-TR" sz="2400" b="1" cap="none" dirty="0" smtClean="0">
                <a:latin typeface="Calibri"/>
                <a:ea typeface="+mn-lt"/>
                <a:cs typeface="+mn-lt"/>
              </a:rPr>
              <a:t>SİSTEMATİK ÖRNEKLEME</a:t>
            </a:r>
            <a:endParaRPr lang="tr-TR" sz="2400" cap="none" dirty="0" smtClean="0">
              <a:latin typeface="Calibri"/>
              <a:ea typeface="+mn-lt"/>
              <a:cs typeface="+mn-lt"/>
            </a:endParaRPr>
          </a:p>
          <a:p>
            <a:pPr marL="0" indent="0">
              <a:buNone/>
            </a:pPr>
            <a:r>
              <a:rPr lang="tr-TR" sz="2400" cap="none" dirty="0" smtClean="0">
                <a:latin typeface="Calibri"/>
                <a:cs typeface="Calibri"/>
              </a:rPr>
              <a:t>-</a:t>
            </a:r>
            <a:r>
              <a:rPr lang="tr-TR" sz="2400" cap="none" dirty="0">
                <a:latin typeface="Calibri"/>
                <a:ea typeface="+mn-lt"/>
                <a:cs typeface="Calibri"/>
              </a:rPr>
              <a:t> </a:t>
            </a:r>
            <a:r>
              <a:rPr lang="tr-TR" sz="2400" cap="none" dirty="0">
                <a:latin typeface="Calibri"/>
                <a:ea typeface="+mn-lt"/>
                <a:cs typeface="+mn-lt"/>
              </a:rPr>
              <a:t>Bu teknik, evrenin kaç bireyden oluştuğu biliniyorsa kullanılmaktadır.</a:t>
            </a:r>
            <a:endParaRPr lang="tr-TR" sz="2400" b="1" cap="none" dirty="0">
              <a:latin typeface="Calibri"/>
              <a:ea typeface="+mn-lt"/>
              <a:cs typeface="+mn-lt"/>
            </a:endParaRP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Uygulamada sırasıyla şu adımlar izlenmektedir:</a:t>
            </a:r>
          </a:p>
          <a:p>
            <a:pPr marL="0" indent="0">
              <a:buNone/>
            </a:pPr>
            <a:r>
              <a:rPr lang="tr-TR" sz="2400" cap="none" dirty="0" smtClean="0">
                <a:latin typeface="Calibri"/>
                <a:cs typeface="Calibri"/>
              </a:rPr>
              <a:t>1-</a:t>
            </a:r>
            <a:r>
              <a:rPr lang="tr-TR" sz="2400" cap="none" dirty="0">
                <a:latin typeface="Calibri"/>
                <a:ea typeface="+mn-lt"/>
                <a:cs typeface="Calibri"/>
              </a:rPr>
              <a:t> </a:t>
            </a:r>
            <a:r>
              <a:rPr lang="tr-TR" sz="2400" cap="none" dirty="0">
                <a:latin typeface="Calibri"/>
                <a:ea typeface="+mn-lt"/>
                <a:cs typeface="+mn-lt"/>
              </a:rPr>
              <a:t>Önce evrenin büyüklüğüne ve araştırmanın amacına dayanarak örneklemin kaç bireyden oluşacağı kararlaştırılır.</a:t>
            </a:r>
          </a:p>
          <a:p>
            <a:pPr marL="0" indent="0">
              <a:buNone/>
            </a:pPr>
            <a:r>
              <a:rPr lang="tr-TR" sz="2400" cap="none" dirty="0" smtClean="0">
                <a:latin typeface="Calibri"/>
                <a:cs typeface="Calibri"/>
              </a:rPr>
              <a:t>2-</a:t>
            </a:r>
            <a:r>
              <a:rPr lang="tr-TR" sz="2400" cap="none" dirty="0">
                <a:latin typeface="Calibri"/>
                <a:ea typeface="+mn-lt"/>
                <a:cs typeface="Calibri"/>
              </a:rPr>
              <a:t> </a:t>
            </a:r>
            <a:r>
              <a:rPr lang="tr-TR" sz="2400" cap="none" dirty="0">
                <a:latin typeface="Calibri"/>
                <a:ea typeface="+mn-lt"/>
                <a:cs typeface="+mn-lt"/>
              </a:rPr>
              <a:t>Ardından evrenin büyüklüğü örneklem büyüklüğüne bölünerek aralık genişliği saptanır.</a:t>
            </a:r>
          </a:p>
          <a:p>
            <a:pPr marL="0" indent="0">
              <a:buNone/>
            </a:pPr>
            <a:r>
              <a:rPr lang="tr-TR" sz="2400" cap="none" dirty="0" smtClean="0">
                <a:latin typeface="Calibri"/>
                <a:cs typeface="Calibri"/>
              </a:rPr>
              <a:t>3-</a:t>
            </a:r>
            <a:r>
              <a:rPr lang="tr-TR" sz="2400" cap="none" dirty="0">
                <a:latin typeface="Calibri"/>
                <a:ea typeface="+mn-lt"/>
                <a:cs typeface="Calibri"/>
              </a:rPr>
              <a:t> </a:t>
            </a:r>
            <a:r>
              <a:rPr lang="tr-TR" sz="2400" cap="none" dirty="0">
                <a:latin typeface="Calibri"/>
                <a:ea typeface="+mn-lt"/>
                <a:cs typeface="+mn-lt"/>
              </a:rPr>
              <a:t>Bundan sonraki adım, aralık genişliğinden küçük olacak şekilde rastgele bir sayının belirlenmesidir.</a:t>
            </a:r>
          </a:p>
          <a:p>
            <a:pPr marL="0" indent="0">
              <a:buNone/>
            </a:pPr>
            <a:r>
              <a:rPr lang="tr-TR" sz="2400" cap="none" dirty="0" smtClean="0">
                <a:latin typeface="Calibri"/>
                <a:cs typeface="Calibri"/>
              </a:rPr>
              <a:t>4-</a:t>
            </a:r>
            <a:r>
              <a:rPr lang="tr-TR" sz="2400" cap="none" dirty="0">
                <a:latin typeface="Calibri"/>
                <a:ea typeface="+mn-lt"/>
                <a:cs typeface="Calibri"/>
              </a:rPr>
              <a:t> </a:t>
            </a:r>
            <a:r>
              <a:rPr lang="tr-TR" sz="2400" cap="none" dirty="0">
                <a:latin typeface="Calibri"/>
                <a:ea typeface="+mn-lt"/>
                <a:cs typeface="+mn-lt"/>
              </a:rPr>
              <a:t>Son olarak, belirlenen sayıdan başlayıp her seferinde aralık genişliği kadar atlayarak kimlerin örnekleme gireceğine karar verilir.</a:t>
            </a:r>
            <a:endParaRPr lang="tr-TR" sz="2400" cap="none" dirty="0">
              <a:latin typeface="Calibri"/>
              <a:cs typeface="Calibri"/>
            </a:endParaRPr>
          </a:p>
        </p:txBody>
      </p:sp>
    </p:spTree>
    <p:extLst>
      <p:ext uri="{BB962C8B-B14F-4D97-AF65-F5344CB8AC3E}">
        <p14:creationId xmlns:p14="http://schemas.microsoft.com/office/powerpoint/2010/main" val="190053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83744" y="603834"/>
            <a:ext cx="8346147" cy="650677"/>
          </a:xfrm>
        </p:spPr>
        <p:txBody>
          <a:bodyPr rtlCol="0">
            <a:normAutofit fontScale="90000"/>
          </a:bodyPr>
          <a:lstStyle/>
          <a:p>
            <a:r>
              <a:rPr lang="tr-TR" dirty="0" smtClean="0">
                <a:latin typeface="Arial" pitchFamily="34" charset="0"/>
                <a:cs typeface="Arial" pitchFamily="34" charset="0"/>
              </a:rPr>
              <a:t>Evren ve örneklem</a:t>
            </a:r>
            <a:endParaRPr lang="tr-TR" dirty="0">
              <a:latin typeface="Arial" pitchFamily="34" charset="0"/>
              <a:cs typeface="Arial" pitchFamily="34" charset="0"/>
            </a:endParaRPr>
          </a:p>
        </p:txBody>
      </p:sp>
      <p:sp>
        <p:nvSpPr>
          <p:cNvPr id="3" name="Alt Başlık 2"/>
          <p:cNvSpPr>
            <a:spLocks noGrp="1"/>
          </p:cNvSpPr>
          <p:nvPr>
            <p:ph type="subTitle" idx="1"/>
          </p:nvPr>
        </p:nvSpPr>
        <p:spPr>
          <a:xfrm>
            <a:off x="422159" y="1628079"/>
            <a:ext cx="11375560" cy="4782012"/>
          </a:xfrm>
        </p:spPr>
        <p:txBody>
          <a:bodyPr vert="horz" lIns="91440" tIns="45720" rIns="91440" bIns="45720" rtlCol="0" anchor="t">
            <a:normAutofit/>
          </a:bodyPr>
          <a:lstStyle/>
          <a:p>
            <a:pPr algn="l"/>
            <a:r>
              <a:rPr lang="en-US" dirty="0">
                <a:solidFill>
                  <a:schemeClr val="tx1"/>
                </a:solidFill>
                <a:latin typeface="Calibri"/>
                <a:cs typeface="Calibri"/>
              </a:rPr>
              <a:t>-</a:t>
            </a:r>
            <a:r>
              <a:rPr lang="en-US" sz="2400" dirty="0">
                <a:solidFill>
                  <a:schemeClr val="tx1"/>
                </a:solidFill>
                <a:latin typeface="Calibri"/>
                <a:ea typeface="+mn-lt"/>
                <a:cs typeface="Calibri"/>
              </a:rPr>
              <a:t> </a:t>
            </a:r>
            <a:r>
              <a:rPr lang="tr-TR" sz="2400" cap="none" dirty="0" smtClean="0">
                <a:solidFill>
                  <a:schemeClr val="tx1"/>
                </a:solidFill>
                <a:latin typeface="Calibri"/>
                <a:ea typeface="+mn-lt"/>
                <a:cs typeface="+mn-lt"/>
              </a:rPr>
              <a:t>Bilimsel araştırmaların çoğu amaca dönük verilerin toplanması için gerçekleştirilen sayısal ölçümlere dayanır.</a:t>
            </a:r>
          </a:p>
          <a:p>
            <a:pPr algn="l"/>
            <a:r>
              <a:rPr lang="tr-TR" sz="2400" cap="none" dirty="0" smtClean="0">
                <a:solidFill>
                  <a:schemeClr val="tx1"/>
                </a:solidFill>
                <a:latin typeface="Calibri"/>
                <a:cs typeface="Calibri"/>
              </a:rPr>
              <a:t>-</a:t>
            </a:r>
            <a:r>
              <a:rPr lang="tr-TR" sz="2400" cap="none" dirty="0" smtClean="0">
                <a:solidFill>
                  <a:schemeClr val="tx1"/>
                </a:solidFill>
                <a:latin typeface="Calibri"/>
                <a:ea typeface="+mn-lt"/>
                <a:cs typeface="Calibri"/>
              </a:rPr>
              <a:t> </a:t>
            </a:r>
            <a:r>
              <a:rPr lang="tr-TR" sz="2400" cap="none" dirty="0" smtClean="0">
                <a:solidFill>
                  <a:schemeClr val="tx1"/>
                </a:solidFill>
                <a:latin typeface="Calibri"/>
                <a:ea typeface="+mn-lt"/>
                <a:cs typeface="+mn-lt"/>
              </a:rPr>
              <a:t>Bir araştırmada kimlerden veri toplanabileceği ya da kimlerden veri toplandığı </a:t>
            </a:r>
            <a:r>
              <a:rPr lang="tr-TR" sz="2400" b="1" cap="none" dirty="0" smtClean="0">
                <a:solidFill>
                  <a:schemeClr val="tx1"/>
                </a:solidFill>
                <a:latin typeface="Calibri"/>
                <a:ea typeface="+mn-lt"/>
                <a:cs typeface="+mn-lt"/>
              </a:rPr>
              <a:t>evren </a:t>
            </a:r>
            <a:r>
              <a:rPr lang="tr-TR" sz="2400" cap="none" dirty="0" smtClean="0">
                <a:solidFill>
                  <a:schemeClr val="tx1"/>
                </a:solidFill>
                <a:latin typeface="Calibri"/>
                <a:ea typeface="+mn-lt"/>
                <a:cs typeface="+mn-lt"/>
              </a:rPr>
              <a:t>ve </a:t>
            </a:r>
            <a:r>
              <a:rPr lang="tr-TR" sz="2400" b="1" cap="none" dirty="0" smtClean="0">
                <a:solidFill>
                  <a:schemeClr val="tx1"/>
                </a:solidFill>
                <a:latin typeface="Calibri"/>
                <a:ea typeface="+mn-lt"/>
                <a:cs typeface="+mn-lt"/>
              </a:rPr>
              <a:t>örneklem </a:t>
            </a:r>
            <a:r>
              <a:rPr lang="tr-TR" sz="2400" cap="none" dirty="0" smtClean="0">
                <a:solidFill>
                  <a:schemeClr val="tx1"/>
                </a:solidFill>
                <a:latin typeface="Calibri"/>
                <a:ea typeface="+mn-lt"/>
                <a:cs typeface="+mn-lt"/>
              </a:rPr>
              <a:t>kavramlarıyla ilişkilidir.</a:t>
            </a:r>
          </a:p>
          <a:p>
            <a:pPr algn="l"/>
            <a:r>
              <a:rPr lang="tr-TR" sz="2400" cap="none" dirty="0" smtClean="0">
                <a:solidFill>
                  <a:schemeClr val="tx1"/>
                </a:solidFill>
                <a:latin typeface="Calibri"/>
                <a:cs typeface="Calibri"/>
              </a:rPr>
              <a:t>-</a:t>
            </a:r>
            <a:r>
              <a:rPr lang="tr-TR" sz="2400" cap="none" dirty="0" smtClean="0">
                <a:solidFill>
                  <a:schemeClr val="tx1"/>
                </a:solidFill>
                <a:latin typeface="Calibri"/>
                <a:ea typeface="+mn-lt"/>
                <a:cs typeface="Calibri"/>
              </a:rPr>
              <a:t> </a:t>
            </a:r>
            <a:r>
              <a:rPr lang="tr-TR" sz="2400" cap="none" dirty="0" smtClean="0">
                <a:solidFill>
                  <a:schemeClr val="tx1"/>
                </a:solidFill>
                <a:latin typeface="Calibri"/>
                <a:ea typeface="+mn-lt"/>
                <a:cs typeface="+mn-lt"/>
              </a:rPr>
              <a:t>Evrenin tümüne ulaşmanın gereksiz, pahalı ya da olanaksız olduğu durumlarda evrene ilişkin genel eğilimler çoğu zaman örneklem aracılığıyla belirlenmektedir.</a:t>
            </a:r>
          </a:p>
          <a:p>
            <a:pPr algn="l"/>
            <a:r>
              <a:rPr lang="tr-TR" sz="2400" cap="none" dirty="0" smtClean="0">
                <a:solidFill>
                  <a:schemeClr val="tx1"/>
                </a:solidFill>
                <a:latin typeface="Calibri"/>
                <a:cs typeface="Calibri"/>
              </a:rPr>
              <a:t>-</a:t>
            </a:r>
            <a:r>
              <a:rPr lang="tr-TR" sz="2400" cap="none" dirty="0" smtClean="0">
                <a:solidFill>
                  <a:schemeClr val="tx1"/>
                </a:solidFill>
                <a:latin typeface="Calibri"/>
                <a:ea typeface="+mn-lt"/>
                <a:cs typeface="Calibri"/>
              </a:rPr>
              <a:t> </a:t>
            </a:r>
            <a:r>
              <a:rPr lang="tr-TR" sz="2400" cap="none" dirty="0" smtClean="0">
                <a:solidFill>
                  <a:schemeClr val="tx1"/>
                </a:solidFill>
                <a:latin typeface="Calibri"/>
                <a:ea typeface="+mn-lt"/>
                <a:cs typeface="+mn-lt"/>
              </a:rPr>
              <a:t>Uygun yollar izlendiğinde, küçük bir örneklem üzerinde çalışarak da evrenin tümü hakkında fikir sahibi olunabilmektedir</a:t>
            </a:r>
            <a:endParaRPr lang="tr-TR" sz="2400" cap="none" dirty="0">
              <a:solidFill>
                <a:schemeClr val="tx1"/>
              </a:solidFill>
              <a:latin typeface="Calibri"/>
            </a:endParaRPr>
          </a:p>
        </p:txBody>
      </p:sp>
    </p:spTree>
    <p:extLst>
      <p:ext uri="{BB962C8B-B14F-4D97-AF65-F5344CB8AC3E}">
        <p14:creationId xmlns:p14="http://schemas.microsoft.com/office/powerpoint/2010/main" val="2622186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descr="tablo içeren bir resim&#10;&#10;Açıklama otomatik olarak oluşturuldu">
            <a:extLst>
              <a:ext uri="{FF2B5EF4-FFF2-40B4-BE49-F238E27FC236}">
                <a16:creationId xmlns:a16="http://schemas.microsoft.com/office/drawing/2014/main" id="{20517675-594B-98A2-586C-0323B8A231E0}"/>
              </a:ext>
            </a:extLst>
          </p:cNvPr>
          <p:cNvPicPr>
            <a:picLocks noGrp="1" noChangeAspect="1"/>
          </p:cNvPicPr>
          <p:nvPr>
            <p:ph sz="quarter" idx="13"/>
          </p:nvPr>
        </p:nvPicPr>
        <p:blipFill>
          <a:blip r:embed="rId2"/>
          <a:stretch>
            <a:fillRect/>
          </a:stretch>
        </p:blipFill>
        <p:spPr>
          <a:xfrm>
            <a:off x="711200" y="217714"/>
            <a:ext cx="10972800" cy="6313715"/>
          </a:xfrm>
        </p:spPr>
      </p:pic>
    </p:spTree>
    <p:extLst>
      <p:ext uri="{BB962C8B-B14F-4D97-AF65-F5344CB8AC3E}">
        <p14:creationId xmlns:p14="http://schemas.microsoft.com/office/powerpoint/2010/main" val="322852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CE817-240F-2F91-055A-C426AE8D24E9}"/>
              </a:ext>
            </a:extLst>
          </p:cNvPr>
          <p:cNvSpPr>
            <a:spLocks noGrp="1"/>
          </p:cNvSpPr>
          <p:nvPr>
            <p:ph sz="quarter" idx="13"/>
          </p:nvPr>
        </p:nvSpPr>
        <p:spPr>
          <a:xfrm>
            <a:off x="913773" y="391886"/>
            <a:ext cx="10712169" cy="5399313"/>
          </a:xfrm>
        </p:spPr>
        <p:txBody>
          <a:bodyPr vert="horz" lIns="91440" tIns="45720" rIns="91440" bIns="45720" rtlCol="0" anchor="t">
            <a:normAutofit/>
          </a:bodyPr>
          <a:lstStyle/>
          <a:p>
            <a:pPr marL="0" indent="0">
              <a:buNone/>
            </a:pPr>
            <a:r>
              <a:rPr lang="tr-TR" sz="2400" b="1" cap="none" dirty="0" smtClean="0">
                <a:latin typeface="Calibri"/>
                <a:ea typeface="+mn-lt"/>
                <a:cs typeface="+mn-lt"/>
              </a:rPr>
              <a:t>KÜME ÖRNEKLEME</a:t>
            </a:r>
          </a:p>
          <a:p>
            <a:pPr marL="0" indent="0">
              <a:buNone/>
            </a:pPr>
            <a:r>
              <a:rPr lang="tr-TR" sz="2400" cap="none" dirty="0" smtClean="0">
                <a:latin typeface="Calibri"/>
                <a:cs typeface="Calibri"/>
              </a:rPr>
              <a:t>-</a:t>
            </a:r>
            <a:r>
              <a:rPr lang="tr-TR" sz="2400" cap="none" dirty="0">
                <a:latin typeface="Calibri"/>
                <a:ea typeface="+mn-lt"/>
                <a:cs typeface="Calibri"/>
              </a:rPr>
              <a:t> </a:t>
            </a:r>
            <a:r>
              <a:rPr lang="tr-TR" sz="2400" cap="none" dirty="0">
                <a:latin typeface="Calibri"/>
                <a:ea typeface="+mn-lt"/>
                <a:cs typeface="+mn-lt"/>
              </a:rPr>
              <a:t>Bu tekniğin kullanıldığı durumlarda bireylerden çok evrenin içindeki alt grupları örnekleme birimi alarak seçki yapılır.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Başka bir deyişle, tek tek bireyler yerine </a:t>
            </a:r>
            <a:r>
              <a:rPr lang="tr-TR" sz="2400" b="1" cap="none" dirty="0">
                <a:latin typeface="Calibri"/>
                <a:ea typeface="+mn-lt"/>
                <a:cs typeface="+mn-lt"/>
              </a:rPr>
              <a:t>belirli bir özellik etrafında kümeleşmiş birimler örnekleme alınır</a:t>
            </a:r>
            <a:r>
              <a:rPr lang="tr-TR" sz="2400" cap="none" dirty="0">
                <a:latin typeface="Calibri"/>
                <a:ea typeface="+mn-lt"/>
                <a:cs typeface="+mn-lt"/>
              </a:rPr>
              <a:t>.</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Evrenin her zaman tabakalara ayrılamaması ya da bireyleri deneysel gruplara istediğimiz gibi atama olanağının bulunmadığı durumlar kümelerle çalışmayı gerektirebilir.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Kümeler halinde çalışmak, tek tek bireylerle çalışmaktan daha kolay olabilir. </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Bunun için de küme içindeki birim sayısının az olması tercih edilir.</a:t>
            </a:r>
            <a:endParaRPr lang="tr-TR" sz="2400" cap="none" dirty="0">
              <a:latin typeface="Calibri"/>
              <a:cs typeface="Calibri"/>
            </a:endParaRPr>
          </a:p>
        </p:txBody>
      </p:sp>
    </p:spTree>
    <p:extLst>
      <p:ext uri="{BB962C8B-B14F-4D97-AF65-F5344CB8AC3E}">
        <p14:creationId xmlns:p14="http://schemas.microsoft.com/office/powerpoint/2010/main" val="2453828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BCC2EB0-4C43-28E9-A556-60452408A0FC}"/>
              </a:ext>
            </a:extLst>
          </p:cNvPr>
          <p:cNvSpPr>
            <a:spLocks noGrp="1"/>
          </p:cNvSpPr>
          <p:nvPr>
            <p:ph sz="quarter" idx="13"/>
          </p:nvPr>
        </p:nvSpPr>
        <p:spPr>
          <a:xfrm>
            <a:off x="858017" y="350580"/>
            <a:ext cx="10695353" cy="6507420"/>
          </a:xfrm>
        </p:spPr>
        <p:txBody>
          <a:bodyPr vert="horz" lIns="91440" tIns="45720" rIns="91440" bIns="45720" rtlCol="0" anchor="t">
            <a:noAutofit/>
          </a:bodyPr>
          <a:lstStyle/>
          <a:p>
            <a:pPr marL="0" indent="0">
              <a:buNone/>
            </a:pPr>
            <a:r>
              <a:rPr lang="tr-TR" sz="2400" b="1" cap="none" dirty="0" smtClean="0">
                <a:latin typeface="Calibri"/>
                <a:ea typeface="+mn-lt"/>
                <a:cs typeface="+mn-lt"/>
              </a:rPr>
              <a:t>TABAKALI ÖRNEKLEME;</a:t>
            </a:r>
            <a:endParaRPr lang="tr-TR" sz="2400" b="1" dirty="0">
              <a:latin typeface="Calibri"/>
              <a:ea typeface="+mn-lt"/>
              <a:cs typeface="+mn-lt"/>
            </a:endParaRP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Örneklemin içinde tabakalar ya da </a:t>
            </a:r>
            <a:r>
              <a:rPr lang="tr-TR" sz="2400" b="1" cap="none" dirty="0">
                <a:latin typeface="Calibri"/>
                <a:ea typeface="+mn-lt"/>
                <a:cs typeface="+mn-lt"/>
              </a:rPr>
              <a:t>katmanlar </a:t>
            </a:r>
            <a:r>
              <a:rPr lang="tr-TR" sz="2400" cap="none" dirty="0">
                <a:latin typeface="Calibri"/>
                <a:ea typeface="+mn-lt"/>
                <a:cs typeface="+mn-lt"/>
              </a:rPr>
              <a:t>(</a:t>
            </a:r>
            <a:r>
              <a:rPr lang="tr-TR" sz="2400" cap="none" dirty="0" err="1">
                <a:latin typeface="Calibri"/>
                <a:ea typeface="+mn-lt"/>
                <a:cs typeface="+mn-lt"/>
              </a:rPr>
              <a:t>strata</a:t>
            </a:r>
            <a:r>
              <a:rPr lang="tr-TR" sz="2400" cap="none" dirty="0">
                <a:latin typeface="Calibri"/>
                <a:ea typeface="+mn-lt"/>
                <a:cs typeface="+mn-lt"/>
              </a:rPr>
              <a:t>) vardır. O yüzden bu tekniğe “</a:t>
            </a:r>
            <a:r>
              <a:rPr lang="tr-TR" sz="2400" b="1" cap="none" dirty="0">
                <a:latin typeface="Calibri"/>
                <a:ea typeface="+mn-lt"/>
                <a:cs typeface="+mn-lt"/>
              </a:rPr>
              <a:t>katmanlı örnekleme</a:t>
            </a:r>
            <a:r>
              <a:rPr lang="tr-TR" sz="2400" cap="none" dirty="0">
                <a:latin typeface="Calibri"/>
                <a:ea typeface="+mn-lt"/>
                <a:cs typeface="+mn-lt"/>
              </a:rPr>
              <a:t>” de denilmektedir.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 tabakalar genelde demografik özelliklere (</a:t>
            </a:r>
            <a:r>
              <a:rPr lang="tr-TR" sz="2400" b="1" cap="none" dirty="0">
                <a:latin typeface="Calibri"/>
                <a:ea typeface="+mn-lt"/>
                <a:cs typeface="+mn-lt"/>
              </a:rPr>
              <a:t>yaş</a:t>
            </a:r>
            <a:r>
              <a:rPr lang="tr-TR" sz="2400" cap="none" dirty="0">
                <a:latin typeface="Calibri"/>
                <a:ea typeface="+mn-lt"/>
                <a:cs typeface="+mn-lt"/>
              </a:rPr>
              <a:t>, </a:t>
            </a:r>
            <a:r>
              <a:rPr lang="tr-TR" sz="2400" b="1" cap="none" dirty="0">
                <a:latin typeface="Calibri"/>
                <a:ea typeface="+mn-lt"/>
                <a:cs typeface="+mn-lt"/>
              </a:rPr>
              <a:t>cinsiyet</a:t>
            </a:r>
            <a:r>
              <a:rPr lang="tr-TR" sz="2400" cap="none" dirty="0">
                <a:latin typeface="Calibri"/>
                <a:ea typeface="+mn-lt"/>
                <a:cs typeface="+mn-lt"/>
              </a:rPr>
              <a:t> vb.) Bağlı olarak oluşturulur.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Tabakayı belirlerken kendi içinde benzeşme, diğer tabaka ile farklılaşma ölçüt alınmalıdır.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Cinsiyet, yaş grubu, </a:t>
            </a:r>
            <a:r>
              <a:rPr lang="tr-TR" sz="2400" b="1" cap="none" dirty="0">
                <a:latin typeface="Calibri"/>
                <a:ea typeface="+mn-lt"/>
                <a:cs typeface="+mn-lt"/>
              </a:rPr>
              <a:t>eğitim durumu</a:t>
            </a:r>
            <a:r>
              <a:rPr lang="tr-TR" sz="2400" cap="none" dirty="0">
                <a:latin typeface="Calibri"/>
                <a:ea typeface="+mn-lt"/>
                <a:cs typeface="+mn-lt"/>
              </a:rPr>
              <a:t>, </a:t>
            </a:r>
            <a:r>
              <a:rPr lang="tr-TR" sz="2400" b="1" cap="none" dirty="0" err="1">
                <a:latin typeface="Calibri"/>
                <a:ea typeface="+mn-lt"/>
                <a:cs typeface="+mn-lt"/>
              </a:rPr>
              <a:t>sosyo</a:t>
            </a:r>
            <a:r>
              <a:rPr lang="tr-TR" sz="2400" b="1" cap="none" dirty="0">
                <a:latin typeface="Calibri"/>
                <a:ea typeface="+mn-lt"/>
                <a:cs typeface="+mn-lt"/>
              </a:rPr>
              <a:t>-ekonomik düzey </a:t>
            </a:r>
            <a:r>
              <a:rPr lang="tr-TR" sz="2400" cap="none" dirty="0">
                <a:latin typeface="Calibri"/>
                <a:ea typeface="+mn-lt"/>
                <a:cs typeface="+mn-lt"/>
              </a:rPr>
              <a:t>gibi tabakalar oluşturulabilir.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 tabakaları dikkate almadan örneklem seçimi yapılması, doğru verilerin toplanmasını güçleştirecektir.</a:t>
            </a:r>
          </a:p>
          <a:p>
            <a:pPr marL="0" indent="0">
              <a:buNone/>
            </a:pPr>
            <a:r>
              <a:rPr lang="tr-TR" sz="2400" cap="none" dirty="0">
                <a:latin typeface="Calibri"/>
                <a:ea typeface="+mn-lt"/>
                <a:cs typeface="+mn-lt"/>
              </a:rPr>
              <a:t>- Bu nedenle, araştırma sonuçlarını etkileyebilecek her katman için ayrı örnekleme yapılması gerekmektedir</a:t>
            </a:r>
            <a:endParaRPr lang="tr-TR" sz="2400" cap="none" dirty="0">
              <a:latin typeface="Calibri"/>
            </a:endParaRPr>
          </a:p>
        </p:txBody>
      </p:sp>
    </p:spTree>
    <p:extLst>
      <p:ext uri="{BB962C8B-B14F-4D97-AF65-F5344CB8AC3E}">
        <p14:creationId xmlns:p14="http://schemas.microsoft.com/office/powerpoint/2010/main" val="3630369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830286" y="2191657"/>
            <a:ext cx="7263525" cy="354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233715" y="262040"/>
            <a:ext cx="10537370" cy="584775"/>
          </a:xfrm>
          <a:prstGeom prst="rect">
            <a:avLst/>
          </a:prstGeom>
        </p:spPr>
        <p:txBody>
          <a:bodyPr wrap="square">
            <a:spAutoFit/>
          </a:bodyPr>
          <a:lstStyle/>
          <a:p>
            <a:pPr algn="ctr"/>
            <a:r>
              <a:rPr lang="tr-TR" sz="3200" dirty="0"/>
              <a:t>Tabakalı </a:t>
            </a:r>
            <a:r>
              <a:rPr lang="tr-TR" sz="3200" dirty="0" smtClean="0"/>
              <a:t>örnekleme; (Alt, Orta ve Üst Sosyo-ekonomik Düzey)</a:t>
            </a:r>
            <a:endParaRPr lang="tr-TR"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1" y="1450975"/>
            <a:ext cx="8621486" cy="468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654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bbb.png"/>
          <p:cNvPicPr>
            <a:picLocks noChangeAspect="1"/>
          </p:cNvPicPr>
          <p:nvPr/>
        </p:nvPicPr>
        <p:blipFill>
          <a:blip r:embed="rId2" cstate="print"/>
          <a:stretch>
            <a:fillRect/>
          </a:stretch>
        </p:blipFill>
        <p:spPr>
          <a:xfrm>
            <a:off x="1007437" y="404667"/>
            <a:ext cx="10177131" cy="2808311"/>
          </a:xfrm>
          <a:prstGeom prst="rect">
            <a:avLst/>
          </a:prstGeom>
        </p:spPr>
      </p:pic>
      <p:pic>
        <p:nvPicPr>
          <p:cNvPr id="5" name="4 Resim" descr="ccc.png"/>
          <p:cNvPicPr>
            <a:picLocks noChangeAspect="1"/>
          </p:cNvPicPr>
          <p:nvPr/>
        </p:nvPicPr>
        <p:blipFill>
          <a:blip r:embed="rId3" cstate="print"/>
          <a:stretch>
            <a:fillRect/>
          </a:stretch>
        </p:blipFill>
        <p:spPr>
          <a:xfrm>
            <a:off x="1007437" y="3501008"/>
            <a:ext cx="10177131" cy="2736304"/>
          </a:xfrm>
          <a:prstGeom prst="rect">
            <a:avLst/>
          </a:prstGeom>
        </p:spPr>
      </p:pic>
      <p:sp>
        <p:nvSpPr>
          <p:cNvPr id="8" name="7 Metin kutusu"/>
          <p:cNvSpPr txBox="1"/>
          <p:nvPr/>
        </p:nvSpPr>
        <p:spPr>
          <a:xfrm>
            <a:off x="249069" y="1809304"/>
            <a:ext cx="672075" cy="646331"/>
          </a:xfrm>
          <a:prstGeom prst="rect">
            <a:avLst/>
          </a:prstGeom>
          <a:noFill/>
        </p:spPr>
        <p:txBody>
          <a:bodyPr wrap="square" rtlCol="0">
            <a:spAutoFit/>
          </a:bodyPr>
          <a:lstStyle/>
          <a:p>
            <a:pPr defTabSz="914400"/>
            <a:r>
              <a:rPr lang="tr-TR" sz="3600" b="1" dirty="0" smtClean="0">
                <a:solidFill>
                  <a:srgbClr val="F0AD00"/>
                </a:solidFill>
                <a:latin typeface="Times New Roman" pitchFamily="18" charset="0"/>
                <a:cs typeface="Times New Roman" pitchFamily="18" charset="0"/>
              </a:rPr>
              <a:t>1</a:t>
            </a:r>
            <a:endParaRPr lang="tr-TR" sz="3600" b="1" dirty="0">
              <a:solidFill>
                <a:srgbClr val="F0AD00"/>
              </a:solidFill>
              <a:latin typeface="Times New Roman" pitchFamily="18" charset="0"/>
              <a:cs typeface="Times New Roman" pitchFamily="18" charset="0"/>
            </a:endParaRPr>
          </a:p>
        </p:txBody>
      </p:sp>
      <p:sp>
        <p:nvSpPr>
          <p:cNvPr id="9" name="8 Metin kutusu"/>
          <p:cNvSpPr txBox="1"/>
          <p:nvPr/>
        </p:nvSpPr>
        <p:spPr>
          <a:xfrm>
            <a:off x="335361" y="4797637"/>
            <a:ext cx="960107" cy="646331"/>
          </a:xfrm>
          <a:prstGeom prst="rect">
            <a:avLst/>
          </a:prstGeom>
          <a:noFill/>
        </p:spPr>
        <p:txBody>
          <a:bodyPr wrap="square" rtlCol="0">
            <a:spAutoFit/>
          </a:bodyPr>
          <a:lstStyle/>
          <a:p>
            <a:pPr defTabSz="914400"/>
            <a:r>
              <a:rPr lang="tr-TR" sz="3600" b="1" dirty="0" smtClean="0">
                <a:solidFill>
                  <a:srgbClr val="F0AD00"/>
                </a:solidFill>
                <a:latin typeface="Times New Roman" pitchFamily="18" charset="0"/>
                <a:cs typeface="Times New Roman" pitchFamily="18" charset="0"/>
              </a:rPr>
              <a:t>2</a:t>
            </a:r>
            <a:endParaRPr lang="tr-TR" sz="3600" b="1" dirty="0">
              <a:solidFill>
                <a:srgbClr val="F0AD00"/>
              </a:solidFill>
              <a:latin typeface="Times New Roman" pitchFamily="18" charset="0"/>
              <a:cs typeface="Times New Roman" pitchFamily="18" charset="0"/>
            </a:endParaRPr>
          </a:p>
        </p:txBody>
      </p:sp>
      <p:sp>
        <p:nvSpPr>
          <p:cNvPr id="2" name="Metin kutusu 1"/>
          <p:cNvSpPr txBox="1"/>
          <p:nvPr/>
        </p:nvSpPr>
        <p:spPr>
          <a:xfrm>
            <a:off x="5231904" y="1484786"/>
            <a:ext cx="2592288" cy="461665"/>
          </a:xfrm>
          <a:prstGeom prst="rect">
            <a:avLst/>
          </a:prstGeom>
          <a:noFill/>
        </p:spPr>
        <p:txBody>
          <a:bodyPr wrap="square" rtlCol="0">
            <a:spAutoFit/>
          </a:bodyPr>
          <a:lstStyle/>
          <a:p>
            <a:pPr algn="ctr" defTabSz="914400"/>
            <a:r>
              <a:rPr lang="tr-TR" sz="2400" dirty="0" smtClean="0">
                <a:solidFill>
                  <a:prstClr val="black"/>
                </a:solidFill>
                <a:latin typeface="Calibri" pitchFamily="34" charset="0"/>
                <a:cs typeface="Calibri" pitchFamily="34" charset="0"/>
              </a:rPr>
              <a:t>Tesadüfi</a:t>
            </a:r>
            <a:endParaRPr lang="tr-TR" sz="2400" dirty="0">
              <a:solidFill>
                <a:prstClr val="black"/>
              </a:solidFill>
              <a:latin typeface="Calibri" pitchFamily="34" charset="0"/>
              <a:cs typeface="Calibri" pitchFamily="34" charset="0"/>
            </a:endParaRPr>
          </a:p>
        </p:txBody>
      </p:sp>
      <p:sp>
        <p:nvSpPr>
          <p:cNvPr id="4" name="Metin kutusu 3"/>
          <p:cNvSpPr txBox="1"/>
          <p:nvPr/>
        </p:nvSpPr>
        <p:spPr>
          <a:xfrm>
            <a:off x="5615948" y="4684979"/>
            <a:ext cx="2208245" cy="461665"/>
          </a:xfrm>
          <a:prstGeom prst="rect">
            <a:avLst/>
          </a:prstGeom>
          <a:noFill/>
        </p:spPr>
        <p:txBody>
          <a:bodyPr wrap="square" rtlCol="0">
            <a:spAutoFit/>
          </a:bodyPr>
          <a:lstStyle/>
          <a:p>
            <a:pPr algn="ctr" defTabSz="914400"/>
            <a:r>
              <a:rPr lang="tr-TR" sz="2400" dirty="0" smtClean="0">
                <a:solidFill>
                  <a:prstClr val="black"/>
                </a:solidFill>
                <a:latin typeface="Calibri" pitchFamily="34" charset="0"/>
                <a:cs typeface="Calibri" pitchFamily="34" charset="0"/>
              </a:rPr>
              <a:t>Tabakalı</a:t>
            </a:r>
            <a:endParaRPr lang="tr-TR" sz="24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822047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74758" y="1288432"/>
            <a:ext cx="10143443" cy="4666534"/>
          </a:xfrm>
          <a:prstGeom prst="rect">
            <a:avLst/>
          </a:prstGeom>
        </p:spPr>
        <p:txBody>
          <a:bodyPr wrap="square">
            <a:spAutoFit/>
          </a:bodyPr>
          <a:lstStyle/>
          <a:p>
            <a:pPr defTabSz="914400">
              <a:lnSpc>
                <a:spcPct val="115000"/>
              </a:lnSpc>
            </a:pPr>
            <a:r>
              <a:rPr lang="tr-TR" sz="2600" b="1" dirty="0" smtClean="0">
                <a:solidFill>
                  <a:srgbClr val="FF0000"/>
                </a:solidFill>
                <a:ea typeface="TimesNewRomanPS-BoldMT"/>
                <a:cs typeface="Times New Roman" panose="02020603050405020304" pitchFamily="18" charset="0"/>
              </a:rPr>
              <a:t>Tabakalı (Küme) Örnekleme</a:t>
            </a:r>
          </a:p>
          <a:p>
            <a:pPr defTabSz="914400">
              <a:lnSpc>
                <a:spcPct val="115000"/>
              </a:lnSpc>
            </a:pPr>
            <a:r>
              <a:rPr lang="tr-TR" sz="2600" dirty="0" smtClean="0">
                <a:solidFill>
                  <a:prstClr val="black"/>
                </a:solidFill>
                <a:ea typeface="TimesNewRomanPS-BoldMT"/>
                <a:cs typeface="Times New Roman" panose="02020603050405020304" pitchFamily="18" charset="0"/>
              </a:rPr>
              <a:t>Tanımlanan </a:t>
            </a:r>
            <a:r>
              <a:rPr lang="tr-TR" sz="2600" dirty="0">
                <a:solidFill>
                  <a:prstClr val="black"/>
                </a:solidFill>
                <a:ea typeface="TimesNewRomanPS-BoldMT"/>
                <a:cs typeface="Times New Roman" panose="02020603050405020304" pitchFamily="18" charset="0"/>
              </a:rPr>
              <a:t>evren hacminin çok büyük, birimlerle ilgili güncel bir çerçevenin bulunmadığı birimlerden çok grupların </a:t>
            </a:r>
            <a:r>
              <a:rPr lang="tr-TR" sz="2600" dirty="0" smtClean="0">
                <a:solidFill>
                  <a:prstClr val="black"/>
                </a:solidFill>
                <a:ea typeface="TimesNewRomanPS-BoldMT"/>
                <a:cs typeface="Times New Roman" panose="02020603050405020304" pitchFamily="18" charset="0"/>
              </a:rPr>
              <a:t>rastrantısal– rasgele (random) olarak </a:t>
            </a:r>
            <a:r>
              <a:rPr lang="tr-TR" sz="2600" dirty="0">
                <a:solidFill>
                  <a:prstClr val="black"/>
                </a:solidFill>
                <a:ea typeface="TimesNewRomanPS-BoldMT"/>
                <a:cs typeface="Times New Roman" panose="02020603050405020304" pitchFamily="18" charset="0"/>
              </a:rPr>
              <a:t>seçildiği örneklemdir. </a:t>
            </a:r>
            <a:endParaRPr lang="tr-TR" sz="2600" dirty="0" smtClean="0">
              <a:solidFill>
                <a:prstClr val="black"/>
              </a:solidFill>
              <a:ea typeface="TimesNewRomanPS-BoldMT"/>
              <a:cs typeface="Times New Roman" panose="02020603050405020304" pitchFamily="18" charset="0"/>
            </a:endParaRPr>
          </a:p>
          <a:p>
            <a:pPr defTabSz="914400">
              <a:lnSpc>
                <a:spcPct val="115000"/>
              </a:lnSpc>
            </a:pPr>
            <a:endParaRPr lang="tr-TR" sz="2600" i="1" dirty="0" smtClean="0">
              <a:solidFill>
                <a:prstClr val="black"/>
              </a:solidFill>
              <a:ea typeface="TimesNewRomanPS-BoldMT"/>
              <a:cs typeface="Times New Roman" panose="02020603050405020304" pitchFamily="18" charset="0"/>
            </a:endParaRPr>
          </a:p>
          <a:p>
            <a:pPr defTabSz="914400">
              <a:lnSpc>
                <a:spcPct val="115000"/>
              </a:lnSpc>
            </a:pPr>
            <a:r>
              <a:rPr lang="tr-TR" sz="2600" i="1" dirty="0" smtClean="0">
                <a:solidFill>
                  <a:prstClr val="black"/>
                </a:solidFill>
                <a:ea typeface="TimesNewRomanPS-BoldMT"/>
                <a:cs typeface="Times New Roman" panose="02020603050405020304" pitchFamily="18" charset="0"/>
              </a:rPr>
              <a:t>Örneğin </a:t>
            </a:r>
            <a:r>
              <a:rPr lang="tr-TR" sz="2600" i="1" dirty="0">
                <a:solidFill>
                  <a:prstClr val="black"/>
                </a:solidFill>
                <a:ea typeface="TimesNewRomanPS-BoldMT"/>
                <a:cs typeface="Times New Roman" panose="02020603050405020304" pitchFamily="18" charset="0"/>
              </a:rPr>
              <a:t>Samsundaki ortaokullarda bulunan öğrencilerin internet kullanımı ile ailelerinin sosyo-kültürel durumu arasındaki ilişkiyi araştırmada evren homojen olmadığından söz konusu </a:t>
            </a:r>
            <a:r>
              <a:rPr lang="tr-TR" sz="2600" b="1" i="1" dirty="0">
                <a:solidFill>
                  <a:prstClr val="black"/>
                </a:solidFill>
                <a:ea typeface="TimesNewRomanPS-BoldMT"/>
                <a:cs typeface="Times New Roman" panose="02020603050405020304" pitchFamily="18" charset="0"/>
              </a:rPr>
              <a:t>okullar alt gruplara ayrılır </a:t>
            </a:r>
            <a:r>
              <a:rPr lang="tr-TR" sz="2600" i="1" dirty="0">
                <a:solidFill>
                  <a:prstClr val="black"/>
                </a:solidFill>
                <a:ea typeface="TimesNewRomanPS-BoldMT"/>
                <a:cs typeface="Times New Roman" panose="02020603050405020304" pitchFamily="18" charset="0"/>
              </a:rPr>
              <a:t>ve bu bölgeden evrendeki oranlarına göre belirli sayıda okul </a:t>
            </a:r>
            <a:r>
              <a:rPr lang="tr-TR" sz="2600" i="1" dirty="0" smtClean="0">
                <a:solidFill>
                  <a:prstClr val="black"/>
                </a:solidFill>
                <a:ea typeface="TimesNewRomanPS-BoldMT"/>
                <a:cs typeface="Times New Roman" panose="02020603050405020304" pitchFamily="18" charset="0"/>
              </a:rPr>
              <a:t>random (tesadüfi) olarak </a:t>
            </a:r>
            <a:r>
              <a:rPr lang="tr-TR" sz="2600" i="1" dirty="0">
                <a:solidFill>
                  <a:prstClr val="black"/>
                </a:solidFill>
                <a:ea typeface="TimesNewRomanPS-BoldMT"/>
                <a:cs typeface="Times New Roman" panose="02020603050405020304" pitchFamily="18" charset="0"/>
              </a:rPr>
              <a:t>seçilir</a:t>
            </a:r>
            <a:r>
              <a:rPr lang="tr-TR" sz="2600" dirty="0">
                <a:solidFill>
                  <a:prstClr val="black"/>
                </a:solidFill>
                <a:ea typeface="TimesNewRomanPS-BoldMT"/>
                <a:cs typeface="Times New Roman" panose="02020603050405020304" pitchFamily="18" charset="0"/>
              </a:rPr>
              <a:t>. </a:t>
            </a:r>
            <a:endParaRPr lang="tr-TR" sz="2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143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11200" y="869522"/>
            <a:ext cx="11049429" cy="5352747"/>
          </a:xfrm>
          <a:prstGeom prst="rect">
            <a:avLst/>
          </a:prstGeom>
          <a:solidFill>
            <a:schemeClr val="accent4">
              <a:lumMod val="60000"/>
              <a:lumOff val="40000"/>
            </a:schemeClr>
          </a:solidFill>
          <a:ln w="57150">
            <a:solidFill>
              <a:srgbClr val="FF0000"/>
            </a:solidFill>
          </a:ln>
        </p:spPr>
        <p:txBody>
          <a:bodyPr vert="horz" wrap="square" lIns="0" tIns="12700" rIns="0" bIns="0" rtlCol="0">
            <a:spAutoFit/>
          </a:bodyPr>
          <a:lstStyle/>
          <a:p>
            <a:pPr marL="12065" marR="732790" defTabSz="914400">
              <a:spcBef>
                <a:spcPts val="600"/>
              </a:spcBef>
              <a:tabLst>
                <a:tab pos="241935" algn="l"/>
              </a:tabLst>
            </a:pPr>
            <a:r>
              <a:rPr lang="tr-TR" sz="2600" b="1" dirty="0" smtClean="0">
                <a:solidFill>
                  <a:srgbClr val="FF0000"/>
                </a:solidFill>
                <a:latin typeface="Calibri" pitchFamily="34" charset="0"/>
                <a:cs typeface="Calibri" pitchFamily="34" charset="0"/>
              </a:rPr>
              <a:t>Tabakalı </a:t>
            </a:r>
            <a:r>
              <a:rPr lang="tr-TR" sz="2600" b="1" dirty="0">
                <a:solidFill>
                  <a:srgbClr val="FF0000"/>
                </a:solidFill>
                <a:latin typeface="Calibri" pitchFamily="34" charset="0"/>
                <a:cs typeface="Calibri" pitchFamily="34" charset="0"/>
              </a:rPr>
              <a:t>Amaçsal</a:t>
            </a:r>
            <a:r>
              <a:rPr lang="tr-TR" sz="2600" b="1" spc="-75" dirty="0">
                <a:solidFill>
                  <a:srgbClr val="FF0000"/>
                </a:solidFill>
                <a:latin typeface="Calibri" pitchFamily="34" charset="0"/>
                <a:cs typeface="Calibri" pitchFamily="34" charset="0"/>
              </a:rPr>
              <a:t> </a:t>
            </a:r>
            <a:r>
              <a:rPr lang="tr-TR" sz="2600" b="1" spc="-5" dirty="0">
                <a:solidFill>
                  <a:srgbClr val="FF0000"/>
                </a:solidFill>
                <a:latin typeface="Calibri" pitchFamily="34" charset="0"/>
                <a:cs typeface="Calibri" pitchFamily="34" charset="0"/>
              </a:rPr>
              <a:t>Örnekleme</a:t>
            </a:r>
          </a:p>
          <a:p>
            <a:pPr marL="241300" marR="732790" indent="-229235" defTabSz="914400">
              <a:spcBef>
                <a:spcPts val="600"/>
              </a:spcBef>
              <a:buFont typeface="Arial MT"/>
              <a:buChar char="•"/>
              <a:tabLst>
                <a:tab pos="241935" algn="l"/>
              </a:tabLst>
            </a:pPr>
            <a:r>
              <a:rPr lang="tr-TR" sz="2600" spc="-10" dirty="0" smtClean="0">
                <a:solidFill>
                  <a:prstClr val="black"/>
                </a:solidFill>
                <a:latin typeface="Calibri" pitchFamily="34" charset="0"/>
                <a:cs typeface="Calibri" pitchFamily="34" charset="0"/>
              </a:rPr>
              <a:t>Araştırma</a:t>
            </a:r>
            <a:r>
              <a:rPr sz="2600" spc="-10" dirty="0" smtClean="0">
                <a:solidFill>
                  <a:prstClr val="black"/>
                </a:solidFill>
                <a:latin typeface="Calibri" pitchFamily="34" charset="0"/>
                <a:cs typeface="Calibri" pitchFamily="34" charset="0"/>
              </a:rPr>
              <a:t> </a:t>
            </a:r>
            <a:r>
              <a:rPr sz="2600" dirty="0">
                <a:solidFill>
                  <a:prstClr val="black"/>
                </a:solidFill>
                <a:latin typeface="Calibri" pitchFamily="34" charset="0"/>
                <a:cs typeface="Calibri" pitchFamily="34" charset="0"/>
              </a:rPr>
              <a:t>evreni çeşitli özellikler </a:t>
            </a:r>
            <a:r>
              <a:rPr sz="2600" spc="-5" dirty="0">
                <a:solidFill>
                  <a:prstClr val="black"/>
                </a:solidFill>
                <a:latin typeface="Calibri" pitchFamily="34" charset="0"/>
                <a:cs typeface="Calibri" pitchFamily="34" charset="0"/>
              </a:rPr>
              <a:t>(yaş, </a:t>
            </a:r>
            <a:r>
              <a:rPr sz="2600" dirty="0">
                <a:solidFill>
                  <a:prstClr val="black"/>
                </a:solidFill>
                <a:latin typeface="Calibri" pitchFamily="34" charset="0"/>
                <a:cs typeface="Calibri" pitchFamily="34" charset="0"/>
              </a:rPr>
              <a:t>cinsiyet, </a:t>
            </a:r>
            <a:r>
              <a:rPr sz="2600" spc="-5" dirty="0">
                <a:solidFill>
                  <a:prstClr val="black"/>
                </a:solidFill>
                <a:latin typeface="Calibri" pitchFamily="34" charset="0"/>
                <a:cs typeface="Calibri" pitchFamily="34" charset="0"/>
              </a:rPr>
              <a:t>sosyo-ekonomik </a:t>
            </a:r>
            <a:r>
              <a:rPr sz="2600" dirty="0">
                <a:solidFill>
                  <a:prstClr val="black"/>
                </a:solidFill>
                <a:latin typeface="Calibri" pitchFamily="34" charset="0"/>
                <a:cs typeface="Calibri" pitchFamily="34" charset="0"/>
              </a:rPr>
              <a:t> </a:t>
            </a:r>
            <a:r>
              <a:rPr sz="2600" spc="-10" dirty="0">
                <a:solidFill>
                  <a:prstClr val="black"/>
                </a:solidFill>
                <a:latin typeface="Calibri" pitchFamily="34" charset="0"/>
                <a:cs typeface="Calibri" pitchFamily="34" charset="0"/>
              </a:rPr>
              <a:t>durum, </a:t>
            </a:r>
            <a:r>
              <a:rPr sz="2600" dirty="0">
                <a:solidFill>
                  <a:prstClr val="black"/>
                </a:solidFill>
                <a:latin typeface="Calibri" pitchFamily="34" charset="0"/>
                <a:cs typeface="Calibri" pitchFamily="34" charset="0"/>
              </a:rPr>
              <a:t>eğitim </a:t>
            </a:r>
            <a:r>
              <a:rPr sz="2600" spc="-5" dirty="0">
                <a:solidFill>
                  <a:prstClr val="black"/>
                </a:solidFill>
                <a:latin typeface="Calibri" pitchFamily="34" charset="0"/>
                <a:cs typeface="Calibri" pitchFamily="34" charset="0"/>
              </a:rPr>
              <a:t>vb.) </a:t>
            </a:r>
            <a:r>
              <a:rPr sz="2600" dirty="0">
                <a:solidFill>
                  <a:prstClr val="black"/>
                </a:solidFill>
                <a:latin typeface="Calibri" pitchFamily="34" charset="0"/>
                <a:cs typeface="Calibri" pitchFamily="34" charset="0"/>
              </a:rPr>
              <a:t>yönünden homojen </a:t>
            </a:r>
            <a:r>
              <a:rPr sz="2600" spc="-5" dirty="0">
                <a:solidFill>
                  <a:prstClr val="black"/>
                </a:solidFill>
                <a:latin typeface="Calibri" pitchFamily="34" charset="0"/>
                <a:cs typeface="Calibri" pitchFamily="34" charset="0"/>
              </a:rPr>
              <a:t>değilse, bu özelliklere </a:t>
            </a:r>
            <a:r>
              <a:rPr sz="2600" dirty="0">
                <a:solidFill>
                  <a:prstClr val="black"/>
                </a:solidFill>
                <a:latin typeface="Calibri" pitchFamily="34" charset="0"/>
                <a:cs typeface="Calibri" pitchFamily="34" charset="0"/>
              </a:rPr>
              <a:t>göre </a:t>
            </a:r>
            <a:r>
              <a:rPr sz="2600" spc="5" dirty="0">
                <a:solidFill>
                  <a:prstClr val="black"/>
                </a:solidFill>
                <a:latin typeface="Calibri" pitchFamily="34" charset="0"/>
                <a:cs typeface="Calibri" pitchFamily="34" charset="0"/>
              </a:rPr>
              <a:t> </a:t>
            </a:r>
            <a:r>
              <a:rPr sz="2600" dirty="0">
                <a:solidFill>
                  <a:prstClr val="black"/>
                </a:solidFill>
                <a:latin typeface="Calibri" pitchFamily="34" charset="0"/>
                <a:cs typeface="Calibri" pitchFamily="34" charset="0"/>
              </a:rPr>
              <a:t>grupların</a:t>
            </a:r>
            <a:r>
              <a:rPr sz="2600" spc="-5" dirty="0">
                <a:solidFill>
                  <a:prstClr val="black"/>
                </a:solidFill>
                <a:latin typeface="Calibri" pitchFamily="34" charset="0"/>
                <a:cs typeface="Calibri" pitchFamily="34" charset="0"/>
              </a:rPr>
              <a:t> </a:t>
            </a:r>
            <a:r>
              <a:rPr sz="2600" dirty="0">
                <a:solidFill>
                  <a:prstClr val="black"/>
                </a:solidFill>
                <a:latin typeface="Calibri" pitchFamily="34" charset="0"/>
                <a:cs typeface="Calibri" pitchFamily="34" charset="0"/>
              </a:rPr>
              <a:t>her </a:t>
            </a:r>
            <a:r>
              <a:rPr sz="2600" spc="-5" dirty="0">
                <a:solidFill>
                  <a:prstClr val="black"/>
                </a:solidFill>
                <a:latin typeface="Calibri" pitchFamily="34" charset="0"/>
                <a:cs typeface="Calibri" pitchFamily="34" charset="0"/>
              </a:rPr>
              <a:t>birinin</a:t>
            </a:r>
            <a:r>
              <a:rPr sz="2600" spc="-10"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büyüklüğü</a:t>
            </a:r>
            <a:r>
              <a:rPr sz="2600" spc="5"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birbirinden</a:t>
            </a:r>
            <a:r>
              <a:rPr sz="2600" spc="-10"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farklı</a:t>
            </a:r>
            <a:r>
              <a:rPr sz="2600" spc="10"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ise</a:t>
            </a:r>
            <a:r>
              <a:rPr sz="2600" spc="-35"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tercih</a:t>
            </a:r>
            <a:r>
              <a:rPr sz="2600" spc="-10" dirty="0">
                <a:solidFill>
                  <a:prstClr val="black"/>
                </a:solidFill>
                <a:latin typeface="Calibri" pitchFamily="34" charset="0"/>
                <a:cs typeface="Calibri" pitchFamily="34" charset="0"/>
              </a:rPr>
              <a:t> </a:t>
            </a:r>
            <a:r>
              <a:rPr sz="2600" dirty="0">
                <a:solidFill>
                  <a:prstClr val="black"/>
                </a:solidFill>
                <a:latin typeface="Calibri" pitchFamily="34" charset="0"/>
                <a:cs typeface="Calibri" pitchFamily="34" charset="0"/>
              </a:rPr>
              <a:t>edilir.</a:t>
            </a:r>
          </a:p>
          <a:p>
            <a:pPr marL="241300" indent="-229235" defTabSz="914400">
              <a:spcBef>
                <a:spcPts val="600"/>
              </a:spcBef>
              <a:buFont typeface="Arial MT"/>
              <a:buChar char="•"/>
              <a:tabLst>
                <a:tab pos="241935" algn="l"/>
              </a:tabLst>
            </a:pPr>
            <a:r>
              <a:rPr sz="2600" dirty="0">
                <a:solidFill>
                  <a:prstClr val="black"/>
                </a:solidFill>
                <a:latin typeface="Calibri" pitchFamily="34" charset="0"/>
                <a:cs typeface="Calibri" pitchFamily="34" charset="0"/>
              </a:rPr>
              <a:t>Her</a:t>
            </a:r>
            <a:r>
              <a:rPr sz="2600" spc="-25"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tabaka</a:t>
            </a:r>
            <a:r>
              <a:rPr sz="2600" spc="-20"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kendi</a:t>
            </a:r>
            <a:r>
              <a:rPr sz="2600"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içinde</a:t>
            </a:r>
            <a:r>
              <a:rPr sz="2600" spc="15" dirty="0">
                <a:solidFill>
                  <a:prstClr val="black"/>
                </a:solidFill>
                <a:latin typeface="Calibri" pitchFamily="34" charset="0"/>
                <a:cs typeface="Calibri" pitchFamily="34" charset="0"/>
              </a:rPr>
              <a:t> </a:t>
            </a:r>
            <a:r>
              <a:rPr sz="2600" dirty="0">
                <a:solidFill>
                  <a:prstClr val="black"/>
                </a:solidFill>
                <a:latin typeface="Calibri" pitchFamily="34" charset="0"/>
                <a:cs typeface="Calibri" pitchFamily="34" charset="0"/>
              </a:rPr>
              <a:t>çeşitli</a:t>
            </a:r>
            <a:r>
              <a:rPr sz="2600" spc="-15" dirty="0">
                <a:solidFill>
                  <a:prstClr val="black"/>
                </a:solidFill>
                <a:latin typeface="Calibri" pitchFamily="34" charset="0"/>
                <a:cs typeface="Calibri" pitchFamily="34" charset="0"/>
              </a:rPr>
              <a:t> </a:t>
            </a:r>
            <a:r>
              <a:rPr sz="2600" dirty="0">
                <a:solidFill>
                  <a:prstClr val="black"/>
                </a:solidFill>
                <a:latin typeface="Calibri" pitchFamily="34" charset="0"/>
                <a:cs typeface="Calibri" pitchFamily="34" charset="0"/>
              </a:rPr>
              <a:t>özellikler</a:t>
            </a:r>
            <a:r>
              <a:rPr sz="2600" spc="5"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yönünden </a:t>
            </a:r>
            <a:r>
              <a:rPr sz="2600" dirty="0">
                <a:solidFill>
                  <a:prstClr val="black"/>
                </a:solidFill>
                <a:latin typeface="Calibri" pitchFamily="34" charset="0"/>
                <a:cs typeface="Calibri" pitchFamily="34" charset="0"/>
              </a:rPr>
              <a:t>benzer,</a:t>
            </a:r>
            <a:r>
              <a:rPr sz="2600" spc="-30" dirty="0">
                <a:solidFill>
                  <a:prstClr val="black"/>
                </a:solidFill>
                <a:latin typeface="Calibri" pitchFamily="34" charset="0"/>
                <a:cs typeface="Calibri" pitchFamily="34" charset="0"/>
              </a:rPr>
              <a:t> </a:t>
            </a:r>
            <a:r>
              <a:rPr sz="2600" spc="-5" dirty="0" err="1" smtClean="0">
                <a:solidFill>
                  <a:prstClr val="black"/>
                </a:solidFill>
                <a:latin typeface="Calibri" pitchFamily="34" charset="0"/>
                <a:cs typeface="Calibri" pitchFamily="34" charset="0"/>
              </a:rPr>
              <a:t>homojendir</a:t>
            </a:r>
            <a:r>
              <a:rPr lang="tr-TR" sz="2600" spc="-5" dirty="0" smtClean="0">
                <a:solidFill>
                  <a:prstClr val="black"/>
                </a:solidFill>
                <a:latin typeface="Calibri" pitchFamily="34" charset="0"/>
                <a:cs typeface="Calibri" pitchFamily="34" charset="0"/>
              </a:rPr>
              <a:t>.</a:t>
            </a:r>
            <a:endParaRPr sz="2600" dirty="0">
              <a:solidFill>
                <a:prstClr val="black"/>
              </a:solidFill>
              <a:latin typeface="Calibri" pitchFamily="34" charset="0"/>
              <a:cs typeface="Calibri" pitchFamily="34" charset="0"/>
            </a:endParaRPr>
          </a:p>
          <a:p>
            <a:pPr marL="241300" indent="-229235" defTabSz="914400">
              <a:spcBef>
                <a:spcPts val="600"/>
              </a:spcBef>
              <a:buFont typeface="Arial MT"/>
              <a:buChar char="•"/>
              <a:tabLst>
                <a:tab pos="241935" algn="l"/>
              </a:tabLst>
            </a:pPr>
            <a:r>
              <a:rPr sz="2600" spc="-5" dirty="0">
                <a:solidFill>
                  <a:prstClr val="black"/>
                </a:solidFill>
                <a:latin typeface="Calibri" pitchFamily="34" charset="0"/>
                <a:cs typeface="Calibri" pitchFamily="34" charset="0"/>
              </a:rPr>
              <a:t>Her</a:t>
            </a:r>
            <a:r>
              <a:rPr sz="2600" spc="-30"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tabaka</a:t>
            </a:r>
            <a:r>
              <a:rPr sz="2600" spc="-25"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diğer</a:t>
            </a:r>
            <a:r>
              <a:rPr sz="2600" spc="-10"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tabakalardan</a:t>
            </a:r>
            <a:r>
              <a:rPr sz="2600" spc="5"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farklı</a:t>
            </a:r>
            <a:r>
              <a:rPr sz="2600" spc="-15" dirty="0">
                <a:solidFill>
                  <a:prstClr val="black"/>
                </a:solidFill>
                <a:latin typeface="Calibri" pitchFamily="34" charset="0"/>
                <a:cs typeface="Calibri" pitchFamily="34" charset="0"/>
              </a:rPr>
              <a:t> </a:t>
            </a:r>
            <a:r>
              <a:rPr sz="2600" dirty="0">
                <a:solidFill>
                  <a:prstClr val="black"/>
                </a:solidFill>
                <a:latin typeface="Calibri" pitchFamily="34" charset="0"/>
                <a:cs typeface="Calibri" pitchFamily="34" charset="0"/>
              </a:rPr>
              <a:t>özelliklerdedir.</a:t>
            </a:r>
          </a:p>
          <a:p>
            <a:pPr marL="241300" indent="-229235" defTabSz="914400">
              <a:spcBef>
                <a:spcPts val="600"/>
              </a:spcBef>
              <a:buFont typeface="Arial MT"/>
              <a:buChar char="•"/>
              <a:tabLst>
                <a:tab pos="241935" algn="l"/>
              </a:tabLst>
            </a:pPr>
            <a:r>
              <a:rPr sz="2600" dirty="0">
                <a:solidFill>
                  <a:prstClr val="black"/>
                </a:solidFill>
                <a:latin typeface="Calibri" pitchFamily="34" charset="0"/>
                <a:cs typeface="Calibri" pitchFamily="34" charset="0"/>
              </a:rPr>
              <a:t>Evren</a:t>
            </a:r>
            <a:r>
              <a:rPr sz="2600" spc="-10" dirty="0">
                <a:solidFill>
                  <a:prstClr val="black"/>
                </a:solidFill>
                <a:latin typeface="Calibri" pitchFamily="34" charset="0"/>
                <a:cs typeface="Calibri" pitchFamily="34" charset="0"/>
              </a:rPr>
              <a:t> </a:t>
            </a:r>
            <a:r>
              <a:rPr sz="2600" dirty="0">
                <a:solidFill>
                  <a:prstClr val="black"/>
                </a:solidFill>
                <a:latin typeface="Calibri" pitchFamily="34" charset="0"/>
                <a:cs typeface="Calibri" pitchFamily="34" charset="0"/>
              </a:rPr>
              <a:t>çeşitli</a:t>
            </a:r>
            <a:r>
              <a:rPr sz="2600" spc="-20" dirty="0">
                <a:solidFill>
                  <a:prstClr val="black"/>
                </a:solidFill>
                <a:latin typeface="Calibri" pitchFamily="34" charset="0"/>
                <a:cs typeface="Calibri" pitchFamily="34" charset="0"/>
              </a:rPr>
              <a:t> </a:t>
            </a:r>
            <a:r>
              <a:rPr sz="2600" dirty="0">
                <a:solidFill>
                  <a:prstClr val="black"/>
                </a:solidFill>
                <a:latin typeface="Calibri" pitchFamily="34" charset="0"/>
                <a:cs typeface="Calibri" pitchFamily="34" charset="0"/>
              </a:rPr>
              <a:t>özelliklerine</a:t>
            </a:r>
            <a:r>
              <a:rPr sz="2600" spc="-25" dirty="0">
                <a:solidFill>
                  <a:prstClr val="black"/>
                </a:solidFill>
                <a:latin typeface="Calibri" pitchFamily="34" charset="0"/>
                <a:cs typeface="Calibri" pitchFamily="34" charset="0"/>
              </a:rPr>
              <a:t> </a:t>
            </a:r>
            <a:r>
              <a:rPr sz="2600" dirty="0">
                <a:solidFill>
                  <a:prstClr val="black"/>
                </a:solidFill>
                <a:latin typeface="Calibri" pitchFamily="34" charset="0"/>
                <a:cs typeface="Calibri" pitchFamily="34" charset="0"/>
              </a:rPr>
              <a:t>göre</a:t>
            </a:r>
            <a:r>
              <a:rPr sz="2600" spc="-15" dirty="0">
                <a:solidFill>
                  <a:prstClr val="black"/>
                </a:solidFill>
                <a:latin typeface="Calibri" pitchFamily="34" charset="0"/>
                <a:cs typeface="Calibri" pitchFamily="34" charset="0"/>
              </a:rPr>
              <a:t> </a:t>
            </a:r>
            <a:r>
              <a:rPr sz="2600" dirty="0">
                <a:solidFill>
                  <a:prstClr val="black"/>
                </a:solidFill>
                <a:latin typeface="Calibri" pitchFamily="34" charset="0"/>
                <a:cs typeface="Calibri" pitchFamily="34" charset="0"/>
              </a:rPr>
              <a:t>alt</a:t>
            </a:r>
            <a:r>
              <a:rPr sz="2600" spc="-5" dirty="0">
                <a:solidFill>
                  <a:prstClr val="black"/>
                </a:solidFill>
                <a:latin typeface="Calibri" pitchFamily="34" charset="0"/>
                <a:cs typeface="Calibri" pitchFamily="34" charset="0"/>
              </a:rPr>
              <a:t> gruplara</a:t>
            </a:r>
            <a:r>
              <a:rPr sz="2600" spc="-10" dirty="0">
                <a:solidFill>
                  <a:prstClr val="black"/>
                </a:solidFill>
                <a:latin typeface="Calibri" pitchFamily="34" charset="0"/>
                <a:cs typeface="Calibri" pitchFamily="34" charset="0"/>
              </a:rPr>
              <a:t> </a:t>
            </a:r>
            <a:r>
              <a:rPr sz="2600" spc="-5" dirty="0">
                <a:solidFill>
                  <a:prstClr val="black"/>
                </a:solidFill>
                <a:latin typeface="Calibri" pitchFamily="34" charset="0"/>
                <a:cs typeface="Calibri" pitchFamily="34" charset="0"/>
              </a:rPr>
              <a:t>dağıtılır,</a:t>
            </a:r>
            <a:r>
              <a:rPr sz="2600" dirty="0">
                <a:solidFill>
                  <a:prstClr val="black"/>
                </a:solidFill>
                <a:latin typeface="Calibri" pitchFamily="34" charset="0"/>
                <a:cs typeface="Calibri" pitchFamily="34" charset="0"/>
              </a:rPr>
              <a:t> </a:t>
            </a:r>
            <a:r>
              <a:rPr lang="tr-TR" sz="2600" spc="-5" dirty="0" smtClean="0">
                <a:solidFill>
                  <a:prstClr val="black"/>
                </a:solidFill>
                <a:latin typeface="Calibri" pitchFamily="34" charset="0"/>
                <a:cs typeface="Calibri" pitchFamily="34" charset="0"/>
              </a:rPr>
              <a:t>yani</a:t>
            </a:r>
            <a:r>
              <a:rPr sz="2600" spc="5" dirty="0" smtClean="0">
                <a:solidFill>
                  <a:prstClr val="black"/>
                </a:solidFill>
                <a:latin typeface="Calibri" pitchFamily="34" charset="0"/>
                <a:cs typeface="Calibri" pitchFamily="34" charset="0"/>
              </a:rPr>
              <a:t> </a:t>
            </a:r>
            <a:r>
              <a:rPr lang="tr-TR" sz="2600" spc="-5" dirty="0" smtClean="0">
                <a:solidFill>
                  <a:prstClr val="black"/>
                </a:solidFill>
                <a:latin typeface="Calibri" pitchFamily="34" charset="0"/>
                <a:cs typeface="Calibri" pitchFamily="34" charset="0"/>
              </a:rPr>
              <a:t>tabakalanır</a:t>
            </a:r>
            <a:r>
              <a:rPr sz="2600" spc="-5" dirty="0" smtClean="0">
                <a:solidFill>
                  <a:prstClr val="black"/>
                </a:solidFill>
                <a:latin typeface="Calibri" pitchFamily="34" charset="0"/>
                <a:cs typeface="Calibri" pitchFamily="34" charset="0"/>
              </a:rPr>
              <a:t>.</a:t>
            </a:r>
            <a:r>
              <a:rPr lang="tr-TR" sz="2600" spc="-5" dirty="0">
                <a:solidFill>
                  <a:prstClr val="black"/>
                </a:solidFill>
                <a:latin typeface="Calibri" pitchFamily="34" charset="0"/>
                <a:cs typeface="Calibri" pitchFamily="34" charset="0"/>
              </a:rPr>
              <a:t> </a:t>
            </a:r>
            <a:endParaRPr lang="tr-TR" sz="2600" spc="-5" dirty="0" smtClean="0">
              <a:solidFill>
                <a:prstClr val="black"/>
              </a:solidFill>
              <a:latin typeface="Calibri" pitchFamily="34" charset="0"/>
              <a:cs typeface="Calibri" pitchFamily="34" charset="0"/>
            </a:endParaRPr>
          </a:p>
          <a:p>
            <a:pPr marL="241300" indent="-229235" defTabSz="914400">
              <a:spcBef>
                <a:spcPts val="600"/>
              </a:spcBef>
              <a:buFont typeface="Arial MT"/>
              <a:buChar char="•"/>
              <a:tabLst>
                <a:tab pos="241935" algn="l"/>
              </a:tabLst>
            </a:pPr>
            <a:r>
              <a:rPr lang="tr-TR" sz="2600" spc="-5" dirty="0" smtClean="0">
                <a:solidFill>
                  <a:prstClr val="black"/>
                </a:solidFill>
                <a:latin typeface="Calibri" pitchFamily="34" charset="0"/>
                <a:cs typeface="Calibri" pitchFamily="34" charset="0"/>
              </a:rPr>
              <a:t>Tabakalama</a:t>
            </a:r>
            <a:r>
              <a:rPr lang="tr-TR" sz="2600" dirty="0" smtClean="0">
                <a:solidFill>
                  <a:prstClr val="black"/>
                </a:solidFill>
                <a:latin typeface="Calibri" pitchFamily="34" charset="0"/>
                <a:cs typeface="Calibri" pitchFamily="34" charset="0"/>
              </a:rPr>
              <a:t> </a:t>
            </a:r>
            <a:r>
              <a:rPr lang="tr-TR" sz="2600" spc="-5" dirty="0">
                <a:solidFill>
                  <a:prstClr val="black"/>
                </a:solidFill>
                <a:latin typeface="Calibri" pitchFamily="34" charset="0"/>
                <a:cs typeface="Calibri" pitchFamily="34" charset="0"/>
              </a:rPr>
              <a:t>sonrası</a:t>
            </a:r>
            <a:r>
              <a:rPr lang="tr-TR" sz="2600" spc="-20" dirty="0">
                <a:solidFill>
                  <a:prstClr val="black"/>
                </a:solidFill>
                <a:latin typeface="Calibri" pitchFamily="34" charset="0"/>
                <a:cs typeface="Calibri" pitchFamily="34" charset="0"/>
              </a:rPr>
              <a:t> </a:t>
            </a:r>
            <a:r>
              <a:rPr lang="tr-TR" sz="2600" dirty="0">
                <a:solidFill>
                  <a:prstClr val="black"/>
                </a:solidFill>
                <a:latin typeface="Calibri" pitchFamily="34" charset="0"/>
                <a:cs typeface="Calibri" pitchFamily="34" charset="0"/>
              </a:rPr>
              <a:t>her</a:t>
            </a:r>
            <a:r>
              <a:rPr lang="tr-TR" sz="2600" spc="-5" dirty="0">
                <a:solidFill>
                  <a:prstClr val="black"/>
                </a:solidFill>
                <a:latin typeface="Calibri" pitchFamily="34" charset="0"/>
                <a:cs typeface="Calibri" pitchFamily="34" charset="0"/>
              </a:rPr>
              <a:t> tabakadan</a:t>
            </a:r>
            <a:r>
              <a:rPr lang="tr-TR" sz="2600" spc="-10" dirty="0">
                <a:solidFill>
                  <a:prstClr val="black"/>
                </a:solidFill>
                <a:latin typeface="Calibri" pitchFamily="34" charset="0"/>
                <a:cs typeface="Calibri" pitchFamily="34" charset="0"/>
              </a:rPr>
              <a:t> </a:t>
            </a:r>
            <a:r>
              <a:rPr lang="tr-TR" sz="2600" spc="-5" dirty="0">
                <a:solidFill>
                  <a:prstClr val="black"/>
                </a:solidFill>
                <a:latin typeface="Calibri" pitchFamily="34" charset="0"/>
                <a:cs typeface="Calibri" pitchFamily="34" charset="0"/>
              </a:rPr>
              <a:t>basit</a:t>
            </a:r>
            <a:r>
              <a:rPr lang="tr-TR" sz="2600" spc="-20" dirty="0">
                <a:solidFill>
                  <a:prstClr val="black"/>
                </a:solidFill>
                <a:latin typeface="Calibri" pitchFamily="34" charset="0"/>
                <a:cs typeface="Calibri" pitchFamily="34" charset="0"/>
              </a:rPr>
              <a:t> </a:t>
            </a:r>
            <a:r>
              <a:rPr lang="tr-TR" sz="2600" spc="-5" dirty="0">
                <a:solidFill>
                  <a:prstClr val="black"/>
                </a:solidFill>
                <a:latin typeface="Calibri" pitchFamily="34" charset="0"/>
                <a:cs typeface="Calibri" pitchFamily="34" charset="0"/>
              </a:rPr>
              <a:t>rastgele</a:t>
            </a:r>
            <a:r>
              <a:rPr lang="tr-TR" sz="2600" spc="-30" dirty="0">
                <a:solidFill>
                  <a:prstClr val="black"/>
                </a:solidFill>
                <a:latin typeface="Calibri" pitchFamily="34" charset="0"/>
                <a:cs typeface="Calibri" pitchFamily="34" charset="0"/>
              </a:rPr>
              <a:t> </a:t>
            </a:r>
            <a:r>
              <a:rPr lang="tr-TR" sz="2600" spc="-5" dirty="0">
                <a:solidFill>
                  <a:prstClr val="black"/>
                </a:solidFill>
                <a:latin typeface="Calibri" pitchFamily="34" charset="0"/>
                <a:cs typeface="Calibri" pitchFamily="34" charset="0"/>
              </a:rPr>
              <a:t>yöntemle</a:t>
            </a:r>
            <a:r>
              <a:rPr lang="tr-TR" sz="2600" spc="-15" dirty="0">
                <a:solidFill>
                  <a:prstClr val="black"/>
                </a:solidFill>
                <a:latin typeface="Calibri" pitchFamily="34" charset="0"/>
                <a:cs typeface="Calibri" pitchFamily="34" charset="0"/>
              </a:rPr>
              <a:t> </a:t>
            </a:r>
            <a:r>
              <a:rPr lang="tr-TR" sz="2600" dirty="0">
                <a:solidFill>
                  <a:prstClr val="black"/>
                </a:solidFill>
                <a:latin typeface="Calibri" pitchFamily="34" charset="0"/>
                <a:cs typeface="Calibri" pitchFamily="34" charset="0"/>
              </a:rPr>
              <a:t>eşit</a:t>
            </a:r>
            <a:r>
              <a:rPr lang="tr-TR" sz="2600" spc="-20" dirty="0">
                <a:solidFill>
                  <a:prstClr val="black"/>
                </a:solidFill>
                <a:latin typeface="Calibri" pitchFamily="34" charset="0"/>
                <a:cs typeface="Calibri" pitchFamily="34" charset="0"/>
              </a:rPr>
              <a:t> </a:t>
            </a:r>
            <a:r>
              <a:rPr lang="tr-TR" sz="2600" spc="-5" dirty="0">
                <a:solidFill>
                  <a:prstClr val="black"/>
                </a:solidFill>
                <a:latin typeface="Calibri" pitchFamily="34" charset="0"/>
                <a:cs typeface="Calibri" pitchFamily="34" charset="0"/>
              </a:rPr>
              <a:t>veya</a:t>
            </a:r>
            <a:r>
              <a:rPr lang="tr-TR" sz="2600" dirty="0">
                <a:solidFill>
                  <a:prstClr val="black"/>
                </a:solidFill>
                <a:latin typeface="Calibri" pitchFamily="34" charset="0"/>
                <a:cs typeface="Calibri" pitchFamily="34" charset="0"/>
              </a:rPr>
              <a:t> </a:t>
            </a:r>
            <a:r>
              <a:rPr lang="tr-TR" sz="2600" spc="-5" dirty="0">
                <a:solidFill>
                  <a:prstClr val="black"/>
                </a:solidFill>
                <a:latin typeface="Calibri" pitchFamily="34" charset="0"/>
                <a:cs typeface="Calibri" pitchFamily="34" charset="0"/>
              </a:rPr>
              <a:t>farklı</a:t>
            </a:r>
            <a:r>
              <a:rPr lang="tr-TR" sz="2600" spc="-30" dirty="0">
                <a:solidFill>
                  <a:prstClr val="black"/>
                </a:solidFill>
                <a:latin typeface="Calibri" pitchFamily="34" charset="0"/>
                <a:cs typeface="Calibri" pitchFamily="34" charset="0"/>
              </a:rPr>
              <a:t> </a:t>
            </a:r>
            <a:r>
              <a:rPr lang="tr-TR" sz="2600" dirty="0">
                <a:solidFill>
                  <a:prstClr val="black"/>
                </a:solidFill>
                <a:latin typeface="Calibri" pitchFamily="34" charset="0"/>
                <a:cs typeface="Calibri" pitchFamily="34" charset="0"/>
              </a:rPr>
              <a:t>oranlarda</a:t>
            </a:r>
            <a:r>
              <a:rPr lang="tr-TR" sz="2600" spc="-20" dirty="0">
                <a:solidFill>
                  <a:prstClr val="black"/>
                </a:solidFill>
                <a:latin typeface="Calibri" pitchFamily="34" charset="0"/>
                <a:cs typeface="Calibri" pitchFamily="34" charset="0"/>
              </a:rPr>
              <a:t> </a:t>
            </a:r>
            <a:r>
              <a:rPr lang="tr-TR" sz="2600" dirty="0">
                <a:solidFill>
                  <a:prstClr val="black"/>
                </a:solidFill>
                <a:latin typeface="Calibri" pitchFamily="34" charset="0"/>
                <a:cs typeface="Calibri" pitchFamily="34" charset="0"/>
              </a:rPr>
              <a:t>örnek</a:t>
            </a:r>
            <a:r>
              <a:rPr lang="tr-TR" sz="2600" spc="-20" dirty="0">
                <a:solidFill>
                  <a:prstClr val="black"/>
                </a:solidFill>
                <a:latin typeface="Calibri" pitchFamily="34" charset="0"/>
                <a:cs typeface="Calibri" pitchFamily="34" charset="0"/>
              </a:rPr>
              <a:t> </a:t>
            </a:r>
            <a:r>
              <a:rPr lang="tr-TR" sz="2600" spc="-5" dirty="0">
                <a:solidFill>
                  <a:prstClr val="black"/>
                </a:solidFill>
                <a:latin typeface="Calibri" pitchFamily="34" charset="0"/>
                <a:cs typeface="Calibri" pitchFamily="34" charset="0"/>
              </a:rPr>
              <a:t>seçilir.</a:t>
            </a:r>
            <a:endParaRPr lang="tr-TR" sz="2600" dirty="0">
              <a:solidFill>
                <a:prstClr val="black"/>
              </a:solidFill>
              <a:latin typeface="Calibri" pitchFamily="34" charset="0"/>
              <a:cs typeface="Calibri" pitchFamily="34" charset="0"/>
            </a:endParaRPr>
          </a:p>
          <a:p>
            <a:pPr marL="241300" indent="-229235" defTabSz="914400">
              <a:spcBef>
                <a:spcPts val="600"/>
              </a:spcBef>
              <a:buFont typeface="Arial MT"/>
              <a:buChar char="•"/>
              <a:tabLst>
                <a:tab pos="241935" algn="l"/>
              </a:tabLst>
            </a:pPr>
            <a:r>
              <a:rPr lang="tr-TR" sz="2600" spc="-5" dirty="0">
                <a:solidFill>
                  <a:prstClr val="black"/>
                </a:solidFill>
                <a:latin typeface="Calibri" pitchFamily="34" charset="0"/>
                <a:cs typeface="Calibri" pitchFamily="34" charset="0"/>
              </a:rPr>
              <a:t>Her</a:t>
            </a:r>
            <a:r>
              <a:rPr lang="tr-TR" sz="2600" spc="-25" dirty="0">
                <a:solidFill>
                  <a:prstClr val="black"/>
                </a:solidFill>
                <a:latin typeface="Calibri" pitchFamily="34" charset="0"/>
                <a:cs typeface="Calibri" pitchFamily="34" charset="0"/>
              </a:rPr>
              <a:t> </a:t>
            </a:r>
            <a:r>
              <a:rPr lang="tr-TR" sz="2600" spc="-10" dirty="0">
                <a:solidFill>
                  <a:prstClr val="black"/>
                </a:solidFill>
                <a:latin typeface="Calibri" pitchFamily="34" charset="0"/>
                <a:cs typeface="Calibri" pitchFamily="34" charset="0"/>
              </a:rPr>
              <a:t>tabakadan</a:t>
            </a:r>
            <a:r>
              <a:rPr lang="tr-TR" sz="2600" spc="-5" dirty="0">
                <a:solidFill>
                  <a:prstClr val="black"/>
                </a:solidFill>
                <a:latin typeface="Calibri" pitchFamily="34" charset="0"/>
                <a:cs typeface="Calibri" pitchFamily="34" charset="0"/>
              </a:rPr>
              <a:t> </a:t>
            </a:r>
            <a:r>
              <a:rPr lang="tr-TR" sz="2600" dirty="0">
                <a:solidFill>
                  <a:prstClr val="black"/>
                </a:solidFill>
                <a:latin typeface="Calibri" pitchFamily="34" charset="0"/>
                <a:cs typeface="Calibri" pitchFamily="34" charset="0"/>
              </a:rPr>
              <a:t>aynı </a:t>
            </a:r>
            <a:r>
              <a:rPr lang="tr-TR" sz="2600" spc="-5" dirty="0">
                <a:solidFill>
                  <a:prstClr val="black"/>
                </a:solidFill>
                <a:latin typeface="Calibri" pitchFamily="34" charset="0"/>
                <a:cs typeface="Calibri" pitchFamily="34" charset="0"/>
              </a:rPr>
              <a:t>oranda </a:t>
            </a:r>
            <a:r>
              <a:rPr lang="tr-TR" sz="2600" dirty="0">
                <a:solidFill>
                  <a:prstClr val="black"/>
                </a:solidFill>
                <a:latin typeface="Calibri" pitchFamily="34" charset="0"/>
                <a:cs typeface="Calibri" pitchFamily="34" charset="0"/>
              </a:rPr>
              <a:t>örnek</a:t>
            </a:r>
            <a:r>
              <a:rPr lang="tr-TR" sz="2600" spc="-10" dirty="0">
                <a:solidFill>
                  <a:prstClr val="black"/>
                </a:solidFill>
                <a:latin typeface="Calibri" pitchFamily="34" charset="0"/>
                <a:cs typeface="Calibri" pitchFamily="34" charset="0"/>
              </a:rPr>
              <a:t> </a:t>
            </a:r>
            <a:r>
              <a:rPr lang="tr-TR" sz="2600" dirty="0">
                <a:solidFill>
                  <a:prstClr val="black"/>
                </a:solidFill>
                <a:latin typeface="Calibri" pitchFamily="34" charset="0"/>
                <a:cs typeface="Calibri" pitchFamily="34" charset="0"/>
              </a:rPr>
              <a:t>seçilecekse</a:t>
            </a:r>
            <a:r>
              <a:rPr lang="tr-TR" sz="2600" spc="-20" dirty="0">
                <a:solidFill>
                  <a:prstClr val="black"/>
                </a:solidFill>
                <a:latin typeface="Calibri" pitchFamily="34" charset="0"/>
                <a:cs typeface="Calibri" pitchFamily="34" charset="0"/>
              </a:rPr>
              <a:t> </a:t>
            </a:r>
            <a:r>
              <a:rPr lang="tr-TR" sz="2600" spc="-5" dirty="0">
                <a:solidFill>
                  <a:prstClr val="black"/>
                </a:solidFill>
                <a:latin typeface="Calibri" pitchFamily="34" charset="0"/>
                <a:cs typeface="Calibri" pitchFamily="34" charset="0"/>
              </a:rPr>
              <a:t>orantılı tabakalı</a:t>
            </a:r>
            <a:r>
              <a:rPr lang="tr-TR" sz="2600" dirty="0">
                <a:solidFill>
                  <a:prstClr val="black"/>
                </a:solidFill>
                <a:latin typeface="Calibri" pitchFamily="34" charset="0"/>
                <a:cs typeface="Calibri" pitchFamily="34" charset="0"/>
              </a:rPr>
              <a:t> örnekleme,</a:t>
            </a:r>
          </a:p>
          <a:p>
            <a:pPr marL="241300" indent="-229235" defTabSz="914400">
              <a:spcBef>
                <a:spcPts val="600"/>
              </a:spcBef>
              <a:buFont typeface="Arial MT"/>
              <a:buChar char="•"/>
              <a:tabLst>
                <a:tab pos="241935" algn="l"/>
              </a:tabLst>
            </a:pPr>
            <a:r>
              <a:rPr lang="tr-TR" sz="2600" spc="-5" dirty="0">
                <a:solidFill>
                  <a:prstClr val="black"/>
                </a:solidFill>
                <a:latin typeface="Calibri" pitchFamily="34" charset="0"/>
                <a:cs typeface="Calibri" pitchFamily="34" charset="0"/>
              </a:rPr>
              <a:t>Her</a:t>
            </a:r>
            <a:r>
              <a:rPr lang="tr-TR" sz="2600" spc="-25" dirty="0">
                <a:solidFill>
                  <a:prstClr val="black"/>
                </a:solidFill>
                <a:latin typeface="Calibri" pitchFamily="34" charset="0"/>
                <a:cs typeface="Calibri" pitchFamily="34" charset="0"/>
              </a:rPr>
              <a:t> </a:t>
            </a:r>
            <a:r>
              <a:rPr lang="tr-TR" sz="2600" spc="-10" dirty="0">
                <a:solidFill>
                  <a:prstClr val="black"/>
                </a:solidFill>
                <a:latin typeface="Calibri" pitchFamily="34" charset="0"/>
                <a:cs typeface="Calibri" pitchFamily="34" charset="0"/>
              </a:rPr>
              <a:t>tabakadan</a:t>
            </a:r>
            <a:r>
              <a:rPr lang="tr-TR" sz="2600" spc="-5" dirty="0">
                <a:solidFill>
                  <a:prstClr val="black"/>
                </a:solidFill>
                <a:latin typeface="Calibri" pitchFamily="34" charset="0"/>
                <a:cs typeface="Calibri" pitchFamily="34" charset="0"/>
              </a:rPr>
              <a:t> </a:t>
            </a:r>
            <a:r>
              <a:rPr lang="tr-TR" sz="2600" dirty="0">
                <a:solidFill>
                  <a:prstClr val="black"/>
                </a:solidFill>
                <a:latin typeface="Calibri" pitchFamily="34" charset="0"/>
                <a:cs typeface="Calibri" pitchFamily="34" charset="0"/>
              </a:rPr>
              <a:t>farklı</a:t>
            </a:r>
            <a:r>
              <a:rPr lang="tr-TR" sz="2600" spc="-5" dirty="0">
                <a:solidFill>
                  <a:prstClr val="black"/>
                </a:solidFill>
                <a:latin typeface="Calibri" pitchFamily="34" charset="0"/>
                <a:cs typeface="Calibri" pitchFamily="34" charset="0"/>
              </a:rPr>
              <a:t> oranlarda</a:t>
            </a:r>
            <a:r>
              <a:rPr lang="tr-TR" sz="2600" spc="5" dirty="0">
                <a:solidFill>
                  <a:prstClr val="black"/>
                </a:solidFill>
                <a:latin typeface="Calibri" pitchFamily="34" charset="0"/>
                <a:cs typeface="Calibri" pitchFamily="34" charset="0"/>
              </a:rPr>
              <a:t> </a:t>
            </a:r>
            <a:r>
              <a:rPr lang="tr-TR" sz="2600" dirty="0">
                <a:solidFill>
                  <a:prstClr val="black"/>
                </a:solidFill>
                <a:latin typeface="Calibri" pitchFamily="34" charset="0"/>
                <a:cs typeface="Calibri" pitchFamily="34" charset="0"/>
              </a:rPr>
              <a:t>örnek</a:t>
            </a:r>
            <a:r>
              <a:rPr lang="tr-TR" sz="2600" spc="-10" dirty="0">
                <a:solidFill>
                  <a:prstClr val="black"/>
                </a:solidFill>
                <a:latin typeface="Calibri" pitchFamily="34" charset="0"/>
                <a:cs typeface="Calibri" pitchFamily="34" charset="0"/>
              </a:rPr>
              <a:t> </a:t>
            </a:r>
            <a:r>
              <a:rPr lang="tr-TR" sz="2600" dirty="0">
                <a:solidFill>
                  <a:prstClr val="black"/>
                </a:solidFill>
                <a:latin typeface="Calibri" pitchFamily="34" charset="0"/>
                <a:cs typeface="Calibri" pitchFamily="34" charset="0"/>
              </a:rPr>
              <a:t>seçilecekse</a:t>
            </a:r>
            <a:r>
              <a:rPr lang="tr-TR" sz="2600" spc="-25" dirty="0">
                <a:solidFill>
                  <a:prstClr val="black"/>
                </a:solidFill>
                <a:latin typeface="Calibri" pitchFamily="34" charset="0"/>
                <a:cs typeface="Calibri" pitchFamily="34" charset="0"/>
              </a:rPr>
              <a:t> </a:t>
            </a:r>
            <a:r>
              <a:rPr lang="tr-TR" sz="2600" spc="-5" dirty="0">
                <a:solidFill>
                  <a:prstClr val="black"/>
                </a:solidFill>
                <a:latin typeface="Calibri" pitchFamily="34" charset="0"/>
                <a:cs typeface="Calibri" pitchFamily="34" charset="0"/>
              </a:rPr>
              <a:t>orantısız</a:t>
            </a:r>
            <a:r>
              <a:rPr lang="tr-TR" sz="2600" dirty="0">
                <a:solidFill>
                  <a:prstClr val="black"/>
                </a:solidFill>
                <a:latin typeface="Calibri" pitchFamily="34" charset="0"/>
                <a:cs typeface="Calibri" pitchFamily="34" charset="0"/>
              </a:rPr>
              <a:t> </a:t>
            </a:r>
            <a:r>
              <a:rPr lang="tr-TR" sz="2600" spc="-5" dirty="0">
                <a:solidFill>
                  <a:prstClr val="black"/>
                </a:solidFill>
                <a:latin typeface="Calibri" pitchFamily="34" charset="0"/>
                <a:cs typeface="Calibri" pitchFamily="34" charset="0"/>
              </a:rPr>
              <a:t>tabakalı</a:t>
            </a:r>
            <a:r>
              <a:rPr lang="tr-TR" sz="2600" dirty="0">
                <a:solidFill>
                  <a:prstClr val="black"/>
                </a:solidFill>
                <a:latin typeface="Calibri" pitchFamily="34" charset="0"/>
                <a:cs typeface="Calibri" pitchFamily="34" charset="0"/>
              </a:rPr>
              <a:t> örnekleme</a:t>
            </a:r>
            <a:r>
              <a:rPr lang="tr-TR" sz="2600" spc="-50" dirty="0">
                <a:solidFill>
                  <a:prstClr val="black"/>
                </a:solidFill>
                <a:latin typeface="Calibri" pitchFamily="34" charset="0"/>
                <a:cs typeface="Calibri" pitchFamily="34" charset="0"/>
              </a:rPr>
              <a:t> </a:t>
            </a:r>
            <a:r>
              <a:rPr lang="tr-TR" sz="2600" dirty="0">
                <a:solidFill>
                  <a:prstClr val="black"/>
                </a:solidFill>
                <a:latin typeface="Calibri" pitchFamily="34" charset="0"/>
                <a:cs typeface="Calibri" pitchFamily="34" charset="0"/>
              </a:rPr>
              <a:t>yöntemi</a:t>
            </a:r>
            <a:r>
              <a:rPr lang="tr-TR" sz="2600" spc="-35" dirty="0">
                <a:solidFill>
                  <a:prstClr val="black"/>
                </a:solidFill>
                <a:latin typeface="Calibri" pitchFamily="34" charset="0"/>
                <a:cs typeface="Calibri" pitchFamily="34" charset="0"/>
              </a:rPr>
              <a:t> </a:t>
            </a:r>
            <a:r>
              <a:rPr lang="tr-TR" sz="2600" spc="-5" dirty="0">
                <a:solidFill>
                  <a:prstClr val="black"/>
                </a:solidFill>
                <a:latin typeface="Calibri" pitchFamily="34" charset="0"/>
                <a:cs typeface="Calibri" pitchFamily="34" charset="0"/>
              </a:rPr>
              <a:t>kullanılır</a:t>
            </a:r>
            <a:r>
              <a:rPr lang="tr-TR" sz="2600" spc="-5" dirty="0" smtClean="0">
                <a:solidFill>
                  <a:prstClr val="black"/>
                </a:solidFill>
                <a:latin typeface="Calibri" pitchFamily="34" charset="0"/>
                <a:cs typeface="Calibri" pitchFamily="34" charset="0"/>
              </a:rPr>
              <a:t>.</a:t>
            </a:r>
            <a:endParaRPr lang="tr-TR" sz="26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4929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3F0103-CEF3-46C0-B1EE-69FE041D11C9}"/>
              </a:ext>
            </a:extLst>
          </p:cNvPr>
          <p:cNvSpPr>
            <a:spLocks noGrp="1"/>
          </p:cNvSpPr>
          <p:nvPr>
            <p:ph type="title"/>
          </p:nvPr>
        </p:nvSpPr>
        <p:spPr/>
        <p:txBody>
          <a:bodyPr/>
          <a:lstStyle/>
          <a:p>
            <a:r>
              <a:rPr lang="tr-TR" dirty="0"/>
              <a:t>Olasılıksız örnekleme yöntemleri</a:t>
            </a:r>
          </a:p>
        </p:txBody>
      </p:sp>
      <p:sp>
        <p:nvSpPr>
          <p:cNvPr id="3" name="İçerik Yer Tutucusu 2">
            <a:extLst>
              <a:ext uri="{FF2B5EF4-FFF2-40B4-BE49-F238E27FC236}">
                <a16:creationId xmlns:a16="http://schemas.microsoft.com/office/drawing/2014/main" id="{0A397B44-40F4-4253-B2F5-7CFB36EC3A99}"/>
              </a:ext>
            </a:extLst>
          </p:cNvPr>
          <p:cNvSpPr>
            <a:spLocks noGrp="1"/>
          </p:cNvSpPr>
          <p:nvPr>
            <p:ph idx="1"/>
          </p:nvPr>
        </p:nvSpPr>
        <p:spPr>
          <a:xfrm>
            <a:off x="581244" y="2180496"/>
            <a:ext cx="11029615" cy="4178740"/>
          </a:xfrm>
        </p:spPr>
        <p:txBody>
          <a:bodyPr>
            <a:normAutofit/>
          </a:bodyPr>
          <a:lstStyle/>
          <a:p>
            <a:r>
              <a:rPr lang="tr-TR" u="sng" dirty="0" smtClean="0">
                <a:solidFill>
                  <a:schemeClr val="tx1"/>
                </a:solidFill>
              </a:rPr>
              <a:t>Olasılıksız (Rastlantısal Olmayan) Örnekleme Yöntemleri:</a:t>
            </a:r>
          </a:p>
          <a:p>
            <a:r>
              <a:rPr lang="tr-TR" dirty="0" smtClean="0">
                <a:solidFill>
                  <a:schemeClr val="tx1"/>
                </a:solidFill>
              </a:rPr>
              <a:t>1. Gelişigüzel </a:t>
            </a:r>
            <a:r>
              <a:rPr lang="tr-TR" dirty="0">
                <a:solidFill>
                  <a:schemeClr val="tx1"/>
                </a:solidFill>
              </a:rPr>
              <a:t>Örnekleme</a:t>
            </a:r>
          </a:p>
          <a:p>
            <a:r>
              <a:rPr lang="tr-TR" dirty="0" smtClean="0">
                <a:solidFill>
                  <a:schemeClr val="tx1"/>
                </a:solidFill>
              </a:rPr>
              <a:t>2.  Amaçlı </a:t>
            </a:r>
            <a:r>
              <a:rPr lang="tr-TR" dirty="0">
                <a:solidFill>
                  <a:schemeClr val="tx1"/>
                </a:solidFill>
              </a:rPr>
              <a:t>Örnekleme</a:t>
            </a:r>
          </a:p>
          <a:p>
            <a:r>
              <a:rPr lang="tr-TR" dirty="0" smtClean="0">
                <a:solidFill>
                  <a:schemeClr val="tx1"/>
                </a:solidFill>
              </a:rPr>
              <a:t>3. Kota </a:t>
            </a:r>
            <a:r>
              <a:rPr lang="tr-TR" dirty="0">
                <a:solidFill>
                  <a:schemeClr val="tx1"/>
                </a:solidFill>
              </a:rPr>
              <a:t>Örneklemesi</a:t>
            </a:r>
          </a:p>
          <a:p>
            <a:r>
              <a:rPr lang="tr-TR" dirty="0" smtClean="0">
                <a:solidFill>
                  <a:schemeClr val="tx1"/>
                </a:solidFill>
              </a:rPr>
              <a:t>4. Kartopu </a:t>
            </a:r>
            <a:r>
              <a:rPr lang="tr-TR" dirty="0">
                <a:solidFill>
                  <a:schemeClr val="tx1"/>
                </a:solidFill>
              </a:rPr>
              <a:t>Örnekleme</a:t>
            </a:r>
          </a:p>
          <a:p>
            <a:r>
              <a:rPr lang="tr-TR" dirty="0" smtClean="0">
                <a:solidFill>
                  <a:schemeClr val="tx1"/>
                </a:solidFill>
              </a:rPr>
              <a:t>5. Kolaylı </a:t>
            </a:r>
            <a:r>
              <a:rPr lang="tr-TR" dirty="0">
                <a:solidFill>
                  <a:schemeClr val="tx1"/>
                </a:solidFill>
              </a:rPr>
              <a:t>Örnekleme</a:t>
            </a:r>
          </a:p>
          <a:p>
            <a:r>
              <a:rPr lang="tr-TR" dirty="0" smtClean="0">
                <a:solidFill>
                  <a:schemeClr val="tx1"/>
                </a:solidFill>
              </a:rPr>
              <a:t>6. Gönüllü </a:t>
            </a:r>
            <a:r>
              <a:rPr lang="tr-TR" dirty="0">
                <a:solidFill>
                  <a:schemeClr val="tx1"/>
                </a:solidFill>
              </a:rPr>
              <a:t>Örnekleme</a:t>
            </a:r>
          </a:p>
          <a:p>
            <a:r>
              <a:rPr lang="tr-TR" dirty="0" smtClean="0">
                <a:solidFill>
                  <a:schemeClr val="tx1"/>
                </a:solidFill>
              </a:rPr>
              <a:t>7. Çok </a:t>
            </a:r>
            <a:r>
              <a:rPr lang="tr-TR" dirty="0">
                <a:solidFill>
                  <a:schemeClr val="tx1"/>
                </a:solidFill>
              </a:rPr>
              <a:t>Düzeyli Örnekleme</a:t>
            </a:r>
          </a:p>
        </p:txBody>
      </p:sp>
    </p:spTree>
    <p:extLst>
      <p:ext uri="{BB962C8B-B14F-4D97-AF65-F5344CB8AC3E}">
        <p14:creationId xmlns:p14="http://schemas.microsoft.com/office/powerpoint/2010/main" val="383623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45B798-9F51-9266-9443-7FF3275D79A8}"/>
              </a:ext>
            </a:extLst>
          </p:cNvPr>
          <p:cNvSpPr>
            <a:spLocks noGrp="1"/>
          </p:cNvSpPr>
          <p:nvPr>
            <p:ph type="title"/>
          </p:nvPr>
        </p:nvSpPr>
        <p:spPr>
          <a:xfrm>
            <a:off x="913775" y="618517"/>
            <a:ext cx="10364451" cy="634606"/>
          </a:xfrm>
        </p:spPr>
        <p:txBody>
          <a:bodyPr/>
          <a:lstStyle/>
          <a:p>
            <a:r>
              <a:rPr lang="tr-TR" dirty="0" smtClean="0">
                <a:latin typeface="Arial" pitchFamily="34" charset="0"/>
                <a:cs typeface="Arial" pitchFamily="34" charset="0"/>
              </a:rPr>
              <a:t>OlasIlIksIz </a:t>
            </a:r>
            <a:r>
              <a:rPr lang="tr-TR" dirty="0">
                <a:latin typeface="Arial" pitchFamily="34" charset="0"/>
                <a:cs typeface="Arial" pitchFamily="34" charset="0"/>
              </a:rPr>
              <a:t>örnekleme yöntemleri</a:t>
            </a:r>
          </a:p>
        </p:txBody>
      </p:sp>
      <p:sp>
        <p:nvSpPr>
          <p:cNvPr id="3" name="İçerik Yer Tutucusu 2">
            <a:extLst>
              <a:ext uri="{FF2B5EF4-FFF2-40B4-BE49-F238E27FC236}">
                <a16:creationId xmlns:a16="http://schemas.microsoft.com/office/drawing/2014/main" id="{3673B6CC-816A-3E15-D566-E07CC4111E2B}"/>
              </a:ext>
            </a:extLst>
          </p:cNvPr>
          <p:cNvSpPr>
            <a:spLocks noGrp="1"/>
          </p:cNvSpPr>
          <p:nvPr>
            <p:ph sz="quarter" idx="13"/>
          </p:nvPr>
        </p:nvSpPr>
        <p:spPr>
          <a:xfrm>
            <a:off x="714203" y="1659520"/>
            <a:ext cx="10563397" cy="4929965"/>
          </a:xfrm>
        </p:spPr>
        <p:txBody>
          <a:bodyPr vert="horz" lIns="91440" tIns="45720" rIns="91440" bIns="45720" rtlCol="0" anchor="t">
            <a:noAutofit/>
          </a:bodyPr>
          <a:lstStyle/>
          <a:p>
            <a:pPr marL="0" indent="0">
              <a:buNone/>
            </a:pPr>
            <a:r>
              <a:rPr lang="tr-TR" sz="2400" b="1" cap="none" dirty="0" smtClean="0">
                <a:latin typeface="Calibri"/>
                <a:ea typeface="+mn-lt"/>
                <a:cs typeface="+mn-lt"/>
              </a:rPr>
              <a:t>GELİŞİGÜZEL ÖRNEKLEME:</a:t>
            </a:r>
            <a:endParaRPr lang="tr-TR" sz="2400" b="1" dirty="0">
              <a:latin typeface="Calibri"/>
              <a:ea typeface="+mn-lt"/>
              <a:cs typeface="+mn-lt"/>
            </a:endParaRPr>
          </a:p>
          <a:p>
            <a:pPr marL="0" indent="0">
              <a:buNone/>
            </a:pPr>
            <a:r>
              <a:rPr lang="tr-TR" sz="2400" cap="none" dirty="0">
                <a:latin typeface="Calibri"/>
                <a:cs typeface="Calibri"/>
              </a:rPr>
              <a:t>- </a:t>
            </a:r>
            <a:r>
              <a:rPr lang="tr-TR" sz="2400" cap="none" dirty="0">
                <a:latin typeface="Calibri"/>
                <a:ea typeface="+mn-lt"/>
                <a:cs typeface="+mn-lt"/>
              </a:rPr>
              <a:t>Bu teknikte örneklem büyüklüğü çoğu zaman araştırmacı tarafından keyfi olarak belirlenir.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 seçiminde araştırmacının kullandığı belli bir sistematik yoktur.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Araştırmacı her ne kadar yansız seçim yaptığını düşünse de, örneklem seçimi konusunda kapsamlı bir çalışması olmadığı için yansızlıktan söz edilmesi olanaklı değildir.</a:t>
            </a:r>
          </a:p>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O anda kim varsa onu örneklem olarak belirlemek gelişigüzel örneklemedir</a:t>
            </a:r>
            <a:r>
              <a:rPr lang="tr-TR" sz="2400" cap="none" dirty="0">
                <a:latin typeface="Calibri"/>
                <a:ea typeface="+mn-lt"/>
                <a:cs typeface="+mn-lt"/>
              </a:rPr>
              <a:t>.</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Gelişigüzel örneklem verilerinden bilimsel genellemeler yapmak sağlıklı değildir.</a:t>
            </a:r>
          </a:p>
        </p:txBody>
      </p:sp>
    </p:spTree>
    <p:extLst>
      <p:ext uri="{BB962C8B-B14F-4D97-AF65-F5344CB8AC3E}">
        <p14:creationId xmlns:p14="http://schemas.microsoft.com/office/powerpoint/2010/main" val="943464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AC62D41-88B1-A920-07DD-376D6A552EEA}"/>
              </a:ext>
            </a:extLst>
          </p:cNvPr>
          <p:cNvSpPr>
            <a:spLocks noGrp="1"/>
          </p:cNvSpPr>
          <p:nvPr>
            <p:ph sz="quarter" idx="13"/>
          </p:nvPr>
        </p:nvSpPr>
        <p:spPr>
          <a:xfrm>
            <a:off x="828503" y="652593"/>
            <a:ext cx="10463611" cy="5661121"/>
          </a:xfrm>
        </p:spPr>
        <p:txBody>
          <a:bodyPr vert="horz" lIns="91440" tIns="45720" rIns="91440" bIns="45720" rtlCol="0" anchor="t">
            <a:noAutofit/>
          </a:bodyPr>
          <a:lstStyle/>
          <a:p>
            <a:pPr marL="0" indent="0">
              <a:buClr>
                <a:srgbClr val="000000"/>
              </a:buClr>
              <a:buNone/>
            </a:pPr>
            <a:r>
              <a:rPr lang="tr-TR" sz="2400" b="1" cap="none" dirty="0" smtClean="0">
                <a:latin typeface="Calibri"/>
                <a:ea typeface="+mn-lt"/>
                <a:cs typeface="+mn-lt"/>
              </a:rPr>
              <a:t>AMAÇLI ÖRNEKLEME:</a:t>
            </a:r>
            <a:endParaRPr lang="tr-TR" sz="2400" b="1" dirty="0">
              <a:latin typeface="Calibri"/>
              <a:ea typeface="+mn-lt"/>
              <a:cs typeface="+mn-lt"/>
            </a:endParaRPr>
          </a:p>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Araştırmacının kendi hedefi doğrultusunda evrenden seçim yaparak örneklemi belirlemesidir</a:t>
            </a:r>
            <a:r>
              <a:rPr lang="tr-TR" sz="2400" cap="none" dirty="0">
                <a:latin typeface="Calibri"/>
                <a:ea typeface="+mn-lt"/>
                <a:cs typeface="+mn-lt"/>
              </a:rPr>
              <a:t>.</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 belirlenirken araştırma sorununa en uygun olan öğelerin seçimine özen gösterilir.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 belirli bir amaç doğrultusunda belirlendiğinden evreni temsil etme gücü azalır.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 durumda yalnızca araştırma amacına ve seçilen örnekleme göre sonuçların yorumlanması doğru olacaktır.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Burada önemli olan nokta, </a:t>
            </a:r>
            <a:r>
              <a:rPr lang="tr-TR" sz="2400" b="1" cap="none" dirty="0">
                <a:latin typeface="Calibri"/>
                <a:ea typeface="+mn-lt"/>
                <a:cs typeface="+mn-lt"/>
              </a:rPr>
              <a:t>örnekleme alınan her bireyin araştırmanın amaçları açısından özellikli olmas</a:t>
            </a:r>
            <a:r>
              <a:rPr lang="tr-TR" sz="2400" cap="none" dirty="0">
                <a:latin typeface="Calibri"/>
                <a:ea typeface="+mn-lt"/>
                <a:cs typeface="+mn-lt"/>
              </a:rPr>
              <a:t>ıdır. </a:t>
            </a:r>
          </a:p>
        </p:txBody>
      </p:sp>
    </p:spTree>
    <p:extLst>
      <p:ext uri="{BB962C8B-B14F-4D97-AF65-F5344CB8AC3E}">
        <p14:creationId xmlns:p14="http://schemas.microsoft.com/office/powerpoint/2010/main" val="100092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BD4E69-D7E2-E019-783B-57DDE43CDB66}"/>
              </a:ext>
            </a:extLst>
          </p:cNvPr>
          <p:cNvSpPr>
            <a:spLocks noGrp="1"/>
          </p:cNvSpPr>
          <p:nvPr>
            <p:ph type="title"/>
          </p:nvPr>
        </p:nvSpPr>
        <p:spPr>
          <a:xfrm>
            <a:off x="913775" y="618517"/>
            <a:ext cx="10364451" cy="731958"/>
          </a:xfrm>
        </p:spPr>
        <p:txBody>
          <a:bodyPr/>
          <a:lstStyle/>
          <a:p>
            <a:r>
              <a:rPr lang="tr-TR" dirty="0">
                <a:latin typeface="Arial" pitchFamily="34" charset="0"/>
                <a:cs typeface="Arial" pitchFamily="34" charset="0"/>
              </a:rPr>
              <a:t>Evren</a:t>
            </a:r>
          </a:p>
        </p:txBody>
      </p:sp>
      <p:sp>
        <p:nvSpPr>
          <p:cNvPr id="3" name="İçerik Yer Tutucusu 2">
            <a:extLst>
              <a:ext uri="{FF2B5EF4-FFF2-40B4-BE49-F238E27FC236}">
                <a16:creationId xmlns:a16="http://schemas.microsoft.com/office/drawing/2014/main" id="{D7BC0337-1393-DC9D-0A88-4287A7DFDA74}"/>
              </a:ext>
            </a:extLst>
          </p:cNvPr>
          <p:cNvSpPr>
            <a:spLocks noGrp="1"/>
          </p:cNvSpPr>
          <p:nvPr>
            <p:ph sz="quarter" idx="13"/>
          </p:nvPr>
        </p:nvSpPr>
        <p:spPr>
          <a:xfrm>
            <a:off x="607116" y="1502872"/>
            <a:ext cx="11088654" cy="4288327"/>
          </a:xfrm>
        </p:spPr>
        <p:txBody>
          <a:bodyPr vert="horz" lIns="91440" tIns="45720" rIns="91440" bIns="45720" rtlCol="0" anchor="t">
            <a:normAutofit lnSpcReduction="10000"/>
          </a:bodyPr>
          <a:lstStyle/>
          <a:p>
            <a:pPr marL="0" indent="0">
              <a:buNone/>
            </a:pPr>
            <a:r>
              <a:rPr lang="tr-TR" cap="none" dirty="0">
                <a:latin typeface="Calibri"/>
                <a:cs typeface="Calibri"/>
              </a:rPr>
              <a:t>- </a:t>
            </a:r>
            <a:r>
              <a:rPr lang="tr-TR" sz="2400" cap="none" dirty="0">
                <a:latin typeface="Calibri"/>
                <a:ea typeface="+mn-lt"/>
                <a:cs typeface="+mn-lt"/>
              </a:rPr>
              <a:t>Kavramsal olarak </a:t>
            </a:r>
            <a:r>
              <a:rPr lang="tr-TR" sz="2400" b="1" cap="none" dirty="0">
                <a:latin typeface="Calibri"/>
                <a:ea typeface="+mn-lt"/>
                <a:cs typeface="+mn-lt"/>
              </a:rPr>
              <a:t>evren</a:t>
            </a:r>
            <a:r>
              <a:rPr lang="tr-TR" sz="2400" cap="none" dirty="0">
                <a:latin typeface="Calibri"/>
                <a:ea typeface="+mn-lt"/>
                <a:cs typeface="+mn-lt"/>
              </a:rPr>
              <a:t> </a:t>
            </a:r>
            <a:r>
              <a:rPr lang="tr-TR" sz="2400" cap="none" dirty="0" smtClean="0">
                <a:latin typeface="Calibri"/>
                <a:ea typeface="+mn-lt"/>
                <a:cs typeface="+mn-lt"/>
              </a:rPr>
              <a:t>(</a:t>
            </a:r>
            <a:r>
              <a:rPr lang="tr-TR" sz="2400" cap="none" dirty="0" err="1" smtClean="0">
                <a:latin typeface="Calibri"/>
                <a:ea typeface="+mn-lt"/>
                <a:cs typeface="+mn-lt"/>
              </a:rPr>
              <a:t>population-populasyon</a:t>
            </a:r>
            <a:r>
              <a:rPr lang="tr-TR" sz="2400" cap="none" dirty="0" smtClean="0">
                <a:latin typeface="Calibri"/>
                <a:ea typeface="+mn-lt"/>
                <a:cs typeface="+mn-lt"/>
              </a:rPr>
              <a:t>), </a:t>
            </a:r>
            <a:r>
              <a:rPr lang="tr-TR" sz="2400" cap="none" dirty="0">
                <a:latin typeface="Calibri"/>
                <a:ea typeface="+mn-lt"/>
                <a:cs typeface="+mn-lt"/>
              </a:rPr>
              <a:t>benzer özellikleri taşıyan bireylerin ya da öğelerin oluşturduğu bir bütündür.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Şöyle de söylenebilir: evren, araştırma sorununa ilişkin tüm bireyleri ya da öğeleri (insanları, örgütleri, nesneleri, ülkeleri vb.) </a:t>
            </a:r>
            <a:r>
              <a:rPr lang="tr-TR" sz="2400" cap="none" dirty="0" smtClean="0">
                <a:latin typeface="Calibri"/>
                <a:ea typeface="+mn-lt"/>
                <a:cs typeface="+mn-lt"/>
              </a:rPr>
              <a:t>kapsar</a:t>
            </a:r>
            <a:r>
              <a:rPr lang="tr-TR" sz="2400" cap="none" dirty="0">
                <a:latin typeface="Calibri"/>
                <a:ea typeface="+mn-lt"/>
                <a:cs typeface="+mn-lt"/>
              </a:rPr>
              <a:t>.</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Evrenin büyüklüğüne ilişkin sayısal değer “</a:t>
            </a:r>
            <a:r>
              <a:rPr lang="tr-TR" sz="2400" b="1" cap="none" dirty="0">
                <a:latin typeface="Calibri"/>
                <a:ea typeface="+mn-lt"/>
                <a:cs typeface="+mn-lt"/>
              </a:rPr>
              <a:t>N</a:t>
            </a:r>
            <a:r>
              <a:rPr lang="tr-TR" sz="2400" cap="none" dirty="0">
                <a:latin typeface="Calibri"/>
                <a:ea typeface="+mn-lt"/>
                <a:cs typeface="+mn-lt"/>
              </a:rPr>
              <a:t>” ile gösterilir.</a:t>
            </a:r>
          </a:p>
          <a:p>
            <a:pPr marL="0" indent="0">
              <a:buNone/>
            </a:pPr>
            <a:r>
              <a:rPr lang="tr-TR" sz="2400" cap="none" dirty="0">
                <a:latin typeface="Calibri"/>
                <a:ea typeface="+mn-lt"/>
                <a:cs typeface="+mn-lt"/>
              </a:rPr>
              <a:t>- Evren bazı kaynaklarda </a:t>
            </a:r>
            <a:r>
              <a:rPr lang="tr-TR" sz="2400" b="1" cap="none" dirty="0">
                <a:latin typeface="Calibri"/>
                <a:ea typeface="+mn-lt"/>
                <a:cs typeface="+mn-lt"/>
              </a:rPr>
              <a:t>anakütle</a:t>
            </a:r>
            <a:r>
              <a:rPr lang="tr-TR" sz="2400" cap="none" dirty="0">
                <a:latin typeface="Calibri"/>
                <a:ea typeface="+mn-lt"/>
                <a:cs typeface="+mn-lt"/>
              </a:rPr>
              <a:t>, </a:t>
            </a:r>
            <a:r>
              <a:rPr lang="tr-TR" sz="2400" b="1" cap="none" dirty="0">
                <a:latin typeface="Calibri"/>
                <a:ea typeface="+mn-lt"/>
                <a:cs typeface="+mn-lt"/>
              </a:rPr>
              <a:t>kitle</a:t>
            </a:r>
            <a:r>
              <a:rPr lang="tr-TR" sz="2400" cap="none" dirty="0">
                <a:latin typeface="Calibri"/>
                <a:ea typeface="+mn-lt"/>
                <a:cs typeface="+mn-lt"/>
              </a:rPr>
              <a:t>, </a:t>
            </a:r>
            <a:r>
              <a:rPr lang="tr-TR" sz="2400" b="1" cap="none" dirty="0">
                <a:latin typeface="Calibri"/>
                <a:ea typeface="+mn-lt"/>
                <a:cs typeface="+mn-lt"/>
              </a:rPr>
              <a:t>popülasyon</a:t>
            </a:r>
            <a:r>
              <a:rPr lang="tr-TR" sz="2400" cap="none" dirty="0">
                <a:latin typeface="Calibri"/>
                <a:ea typeface="+mn-lt"/>
                <a:cs typeface="+mn-lt"/>
              </a:rPr>
              <a:t> ya da </a:t>
            </a:r>
            <a:r>
              <a:rPr lang="tr-TR" sz="2400" b="1" cap="none" dirty="0">
                <a:latin typeface="Calibri"/>
                <a:ea typeface="+mn-lt"/>
                <a:cs typeface="+mn-lt"/>
              </a:rPr>
              <a:t>nüfus</a:t>
            </a:r>
            <a:r>
              <a:rPr lang="tr-TR" sz="2400" cap="none" dirty="0">
                <a:latin typeface="Calibri"/>
                <a:ea typeface="+mn-lt"/>
                <a:cs typeface="+mn-lt"/>
              </a:rPr>
              <a:t> olarak da adlandırılmaktadır.</a:t>
            </a:r>
          </a:p>
          <a:p>
            <a:pPr marL="0" indent="0">
              <a:buNone/>
            </a:pPr>
            <a:r>
              <a:rPr lang="tr-TR" sz="2400" cap="none" dirty="0">
                <a:latin typeface="Calibri"/>
                <a:ea typeface="+mn-lt"/>
                <a:cs typeface="+mn-lt"/>
              </a:rPr>
              <a:t>- Örneğin, bir araştırmada Türkiye’deki üniversite öğrencilerinin sosyal medya kullanımı konusundaki tutumları araştırılıyorsa, evren Türkiye’deki tüm üniversite öğrencileridir.</a:t>
            </a:r>
          </a:p>
        </p:txBody>
      </p:sp>
    </p:spTree>
    <p:extLst>
      <p:ext uri="{BB962C8B-B14F-4D97-AF65-F5344CB8AC3E}">
        <p14:creationId xmlns:p14="http://schemas.microsoft.com/office/powerpoint/2010/main" val="600226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27529" y="1845293"/>
            <a:ext cx="3365986" cy="584775"/>
          </a:xfrm>
          <a:prstGeom prst="rect">
            <a:avLst/>
          </a:prstGeom>
          <a:solidFill>
            <a:schemeClr val="accent1">
              <a:lumMod val="40000"/>
              <a:lumOff val="60000"/>
            </a:schemeClr>
          </a:solidFill>
          <a:ln w="57150">
            <a:solidFill>
              <a:srgbClr val="FF0000"/>
            </a:solidFill>
          </a:ln>
        </p:spPr>
        <p:txBody>
          <a:bodyPr wrap="none">
            <a:spAutoFit/>
          </a:bodyPr>
          <a:lstStyle/>
          <a:p>
            <a:pPr defTabSz="914400"/>
            <a:r>
              <a:rPr lang="tr-TR" sz="3200" b="1" spc="-240" dirty="0" smtClean="0">
                <a:solidFill>
                  <a:srgbClr val="FF0000"/>
                </a:solidFill>
                <a:latin typeface="Calibri" pitchFamily="34" charset="0"/>
                <a:cs typeface="Calibri" pitchFamily="34" charset="0"/>
              </a:rPr>
              <a:t>Amaçsal</a:t>
            </a:r>
            <a:r>
              <a:rPr lang="tr-TR" sz="3200" b="1" spc="-55" dirty="0" smtClean="0">
                <a:solidFill>
                  <a:srgbClr val="FF0000"/>
                </a:solidFill>
                <a:latin typeface="Calibri" pitchFamily="34" charset="0"/>
                <a:cs typeface="Calibri" pitchFamily="34" charset="0"/>
              </a:rPr>
              <a:t> </a:t>
            </a:r>
            <a:r>
              <a:rPr lang="tr-TR" sz="3200" b="1" spc="-145" dirty="0">
                <a:solidFill>
                  <a:srgbClr val="FF0000"/>
                </a:solidFill>
                <a:latin typeface="Calibri" pitchFamily="34" charset="0"/>
                <a:cs typeface="Calibri" pitchFamily="34" charset="0"/>
              </a:rPr>
              <a:t>Ö</a:t>
            </a:r>
            <a:r>
              <a:rPr lang="tr-TR" sz="3200" b="1" spc="-15" dirty="0">
                <a:solidFill>
                  <a:srgbClr val="FF0000"/>
                </a:solidFill>
                <a:latin typeface="Calibri" pitchFamily="34" charset="0"/>
                <a:cs typeface="Calibri" pitchFamily="34" charset="0"/>
              </a:rPr>
              <a:t>r</a:t>
            </a:r>
            <a:r>
              <a:rPr lang="tr-TR" sz="3200" b="1" spc="5" dirty="0">
                <a:solidFill>
                  <a:srgbClr val="FF0000"/>
                </a:solidFill>
                <a:latin typeface="Calibri" pitchFamily="34" charset="0"/>
                <a:cs typeface="Calibri" pitchFamily="34" charset="0"/>
              </a:rPr>
              <a:t>n</a:t>
            </a:r>
            <a:r>
              <a:rPr lang="tr-TR" sz="3200" b="1" spc="25" dirty="0">
                <a:solidFill>
                  <a:srgbClr val="FF0000"/>
                </a:solidFill>
                <a:latin typeface="Calibri" pitchFamily="34" charset="0"/>
                <a:cs typeface="Calibri" pitchFamily="34" charset="0"/>
              </a:rPr>
              <a:t>e</a:t>
            </a:r>
            <a:r>
              <a:rPr lang="tr-TR" sz="3200" b="1" spc="30" dirty="0">
                <a:solidFill>
                  <a:srgbClr val="FF0000"/>
                </a:solidFill>
                <a:latin typeface="Calibri" pitchFamily="34" charset="0"/>
                <a:cs typeface="Calibri" pitchFamily="34" charset="0"/>
              </a:rPr>
              <a:t>k</a:t>
            </a:r>
            <a:r>
              <a:rPr lang="tr-TR" sz="3200" b="1" spc="25" dirty="0">
                <a:solidFill>
                  <a:srgbClr val="FF0000"/>
                </a:solidFill>
                <a:latin typeface="Calibri" pitchFamily="34" charset="0"/>
                <a:cs typeface="Calibri" pitchFamily="34" charset="0"/>
              </a:rPr>
              <a:t>l</a:t>
            </a:r>
            <a:r>
              <a:rPr lang="tr-TR" sz="3200" b="1" spc="-10" dirty="0">
                <a:solidFill>
                  <a:srgbClr val="FF0000"/>
                </a:solidFill>
                <a:latin typeface="Calibri" pitchFamily="34" charset="0"/>
                <a:cs typeface="Calibri" pitchFamily="34" charset="0"/>
              </a:rPr>
              <a:t>e</a:t>
            </a:r>
            <a:r>
              <a:rPr lang="tr-TR" sz="3200" b="1" spc="-20" dirty="0">
                <a:solidFill>
                  <a:srgbClr val="FF0000"/>
                </a:solidFill>
                <a:latin typeface="Calibri" pitchFamily="34" charset="0"/>
                <a:cs typeface="Calibri" pitchFamily="34" charset="0"/>
              </a:rPr>
              <a:t>m</a:t>
            </a:r>
            <a:r>
              <a:rPr lang="tr-TR" sz="3200" b="1" spc="60" dirty="0">
                <a:solidFill>
                  <a:srgbClr val="FF0000"/>
                </a:solidFill>
                <a:latin typeface="Calibri" pitchFamily="34" charset="0"/>
                <a:cs typeface="Calibri" pitchFamily="34" charset="0"/>
              </a:rPr>
              <a:t>e</a:t>
            </a:r>
            <a:endParaRPr lang="tr-TR" sz="3200" dirty="0">
              <a:solidFill>
                <a:prstClr val="black"/>
              </a:solidFill>
              <a:latin typeface="Calibri" pitchFamily="34" charset="0"/>
              <a:cs typeface="Calibri" pitchFamily="34" charset="0"/>
            </a:endParaRPr>
          </a:p>
        </p:txBody>
      </p:sp>
      <p:sp>
        <p:nvSpPr>
          <p:cNvPr id="4" name="Metin kutusu 3"/>
          <p:cNvSpPr txBox="1"/>
          <p:nvPr/>
        </p:nvSpPr>
        <p:spPr>
          <a:xfrm>
            <a:off x="527384" y="2852936"/>
            <a:ext cx="10849205" cy="2092881"/>
          </a:xfrm>
          <a:prstGeom prst="rect">
            <a:avLst/>
          </a:prstGeom>
          <a:solidFill>
            <a:schemeClr val="accent2"/>
          </a:solidFill>
          <a:ln w="57150">
            <a:solidFill>
              <a:srgbClr val="FF0000"/>
            </a:solidFill>
          </a:ln>
        </p:spPr>
        <p:txBody>
          <a:bodyPr wrap="square" rtlCol="0">
            <a:spAutoFit/>
          </a:bodyPr>
          <a:lstStyle/>
          <a:p>
            <a:pPr defTabSz="914400"/>
            <a:r>
              <a:rPr lang="tr-TR" sz="2600" dirty="0" smtClean="0">
                <a:solidFill>
                  <a:prstClr val="black"/>
                </a:solidFill>
                <a:latin typeface="Calibri" pitchFamily="34" charset="0"/>
                <a:cs typeface="Calibri" pitchFamily="34" charset="0"/>
              </a:rPr>
              <a:t>Amaçsal (amaçlı) örnekleme </a:t>
            </a:r>
            <a:r>
              <a:rPr lang="tr-TR" sz="2600" dirty="0" err="1" smtClean="0">
                <a:solidFill>
                  <a:prstClr val="black"/>
                </a:solidFill>
                <a:latin typeface="Calibri" pitchFamily="34" charset="0"/>
                <a:cs typeface="Calibri" pitchFamily="34" charset="0"/>
              </a:rPr>
              <a:t>olasılı</a:t>
            </a:r>
            <a:r>
              <a:rPr lang="tr-TR" sz="2600" dirty="0" smtClean="0">
                <a:solidFill>
                  <a:prstClr val="black"/>
                </a:solidFill>
                <a:latin typeface="Calibri" pitchFamily="34" charset="0"/>
                <a:cs typeface="Calibri" pitchFamily="34" charset="0"/>
              </a:rPr>
              <a:t> ve seçkisiz olmayan bir örnekleme yaklaşımıdır. </a:t>
            </a:r>
          </a:p>
          <a:p>
            <a:pPr defTabSz="914400"/>
            <a:r>
              <a:rPr lang="tr-TR" sz="2600" dirty="0" smtClean="0">
                <a:solidFill>
                  <a:prstClr val="black"/>
                </a:solidFill>
                <a:latin typeface="Calibri" pitchFamily="34" charset="0"/>
                <a:cs typeface="Calibri" pitchFamily="34" charset="0"/>
              </a:rPr>
              <a:t>Araştırmacı seçilen durumlar bağlamında doğa ve toplum olaylarını ya da olgularını anlamaya ve bunlar arasındaki ilişkileri keşfetmeye ve açıklamaya çalışır. </a:t>
            </a:r>
            <a:endParaRPr lang="tr-TR" sz="26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96491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91D505C-30C3-4B31-F78E-3B7C460037A0}"/>
              </a:ext>
            </a:extLst>
          </p:cNvPr>
          <p:cNvSpPr>
            <a:spLocks noGrp="1"/>
          </p:cNvSpPr>
          <p:nvPr>
            <p:ph sz="quarter" idx="13"/>
          </p:nvPr>
        </p:nvSpPr>
        <p:spPr>
          <a:xfrm>
            <a:off x="821245" y="248005"/>
            <a:ext cx="10732126" cy="6486623"/>
          </a:xfrm>
        </p:spPr>
        <p:txBody>
          <a:bodyPr vert="horz" lIns="91440" tIns="45720" rIns="91440" bIns="45720" rtlCol="0" anchor="t">
            <a:noAutofit/>
          </a:bodyPr>
          <a:lstStyle/>
          <a:p>
            <a:pPr marL="0" indent="0">
              <a:buNone/>
            </a:pPr>
            <a:r>
              <a:rPr lang="tr-TR" sz="2400" b="1" cap="none" dirty="0" smtClean="0">
                <a:latin typeface="Calibri"/>
                <a:ea typeface="+mn-lt"/>
                <a:cs typeface="+mn-lt"/>
              </a:rPr>
              <a:t>KOTA ÖRNEKLEMESİ:</a:t>
            </a:r>
            <a:endParaRPr lang="tr-TR" sz="2400" b="1" dirty="0">
              <a:latin typeface="Calibri"/>
              <a:ea typeface="+mn-lt"/>
              <a:cs typeface="+mn-lt"/>
            </a:endParaRPr>
          </a:p>
          <a:p>
            <a:pPr marL="0" indent="0">
              <a:buNone/>
            </a:pPr>
            <a:r>
              <a:rPr lang="tr-TR" sz="2400" cap="none" dirty="0">
                <a:latin typeface="Calibri"/>
                <a:ea typeface="+mn-lt"/>
                <a:cs typeface="+mn-lt"/>
              </a:rPr>
              <a:t>- Evrenin belirli özelliklerine bakılarak örneklemde de bu özelliklerin bulunması için belirli kotaların konulduğu örnekleme tekniğidir.</a:t>
            </a:r>
          </a:p>
          <a:p>
            <a:pPr marL="0" indent="0">
              <a:buNone/>
            </a:pPr>
            <a:r>
              <a:rPr lang="tr-TR" sz="2400" cap="none" dirty="0">
                <a:latin typeface="Calibri"/>
                <a:ea typeface="+mn-lt"/>
                <a:cs typeface="+mn-lt"/>
              </a:rPr>
              <a:t>- Bu özellikler gruplar, kümeler, katmanlar şeklinde olabilir.</a:t>
            </a:r>
          </a:p>
          <a:p>
            <a:pPr marL="0" indent="0">
              <a:buNone/>
            </a:pPr>
            <a:r>
              <a:rPr lang="tr-TR" sz="2400" cap="none" dirty="0">
                <a:latin typeface="Calibri"/>
                <a:ea typeface="+mn-lt"/>
                <a:cs typeface="+mn-lt"/>
              </a:rPr>
              <a:t>- Tabakalı örneklemeye benzemekle birlikte araştırmacı tarafından her özelliğe ilişkin belirli sayıda örnek alınması yönüyle farklılaşır. Bu sayıya “</a:t>
            </a:r>
            <a:r>
              <a:rPr lang="tr-TR" sz="2400" b="1" cap="none" dirty="0">
                <a:latin typeface="Calibri"/>
                <a:ea typeface="+mn-lt"/>
                <a:cs typeface="+mn-lt"/>
              </a:rPr>
              <a:t>kota</a:t>
            </a:r>
            <a:r>
              <a:rPr lang="tr-TR" sz="2400" cap="none" dirty="0">
                <a:latin typeface="Calibri"/>
                <a:ea typeface="+mn-lt"/>
                <a:cs typeface="+mn-lt"/>
              </a:rPr>
              <a:t>” denilmektedir.</a:t>
            </a:r>
          </a:p>
          <a:p>
            <a:pPr marL="0" indent="0">
              <a:buNone/>
            </a:pPr>
            <a:r>
              <a:rPr lang="tr-TR" sz="2400" cap="none" dirty="0">
                <a:latin typeface="Calibri"/>
                <a:ea typeface="+mn-lt"/>
                <a:cs typeface="+mn-lt"/>
              </a:rPr>
              <a:t>- Araştırmacı belirlenen kota doluncaya kadar örneklem almaya devam eder.</a:t>
            </a:r>
          </a:p>
          <a:p>
            <a:pPr marL="0" indent="0">
              <a:buNone/>
            </a:pPr>
            <a:r>
              <a:rPr lang="tr-TR" sz="2400" cap="none" dirty="0">
                <a:latin typeface="Calibri"/>
                <a:ea typeface="+mn-lt"/>
                <a:cs typeface="+mn-lt"/>
              </a:rPr>
              <a:t>- Oranlı kota örneklemesi, belirlenen özelliğin evrendeki dağılımına benzer oranlarda örneklemde dağılmasıdır.</a:t>
            </a:r>
          </a:p>
          <a:p>
            <a:pPr marL="0" indent="0">
              <a:buNone/>
            </a:pPr>
            <a:r>
              <a:rPr lang="tr-TR" sz="2400" cap="none" dirty="0">
                <a:latin typeface="Calibri"/>
                <a:ea typeface="+mn-lt"/>
                <a:cs typeface="+mn-lt"/>
              </a:rPr>
              <a:t>- Oransız kota örneklemesinde ise kotayı belirleyen özelliğin evrendeki dağılımına dikkat edilmez.</a:t>
            </a:r>
          </a:p>
        </p:txBody>
      </p:sp>
    </p:spTree>
    <p:extLst>
      <p:ext uri="{BB962C8B-B14F-4D97-AF65-F5344CB8AC3E}">
        <p14:creationId xmlns:p14="http://schemas.microsoft.com/office/powerpoint/2010/main" val="3263780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23470" y="1015005"/>
            <a:ext cx="11329257" cy="4339650"/>
          </a:xfrm>
          <a:prstGeom prst="rect">
            <a:avLst/>
          </a:prstGeom>
        </p:spPr>
        <p:txBody>
          <a:bodyPr wrap="square">
            <a:spAutoFit/>
          </a:bodyPr>
          <a:lstStyle/>
          <a:p>
            <a:pPr defTabSz="914400">
              <a:lnSpc>
                <a:spcPct val="115000"/>
              </a:lnSpc>
            </a:pPr>
            <a:r>
              <a:rPr lang="tr-TR" sz="2400" b="1" dirty="0" smtClean="0">
                <a:solidFill>
                  <a:srgbClr val="FF0000"/>
                </a:solidFill>
                <a:ea typeface="TimesNewRomanPS-BoldMT"/>
                <a:cs typeface="Times New Roman" panose="02020603050405020304" pitchFamily="18" charset="0"/>
              </a:rPr>
              <a:t>Kota Örnekleme</a:t>
            </a:r>
          </a:p>
          <a:p>
            <a:pPr defTabSz="914400">
              <a:lnSpc>
                <a:spcPct val="115000"/>
              </a:lnSpc>
            </a:pPr>
            <a:endParaRPr lang="tr-TR" sz="2400" dirty="0">
              <a:solidFill>
                <a:srgbClr val="FF0000"/>
              </a:solidFill>
              <a:ea typeface="Calibri" panose="020F0502020204030204" pitchFamily="34" charset="0"/>
              <a:cs typeface="Times New Roman" panose="02020603050405020304" pitchFamily="18" charset="0"/>
            </a:endParaRPr>
          </a:p>
          <a:p>
            <a:pPr defTabSz="914400">
              <a:lnSpc>
                <a:spcPct val="115000"/>
              </a:lnSpc>
            </a:pPr>
            <a:r>
              <a:rPr lang="tr-TR" sz="2400" dirty="0">
                <a:solidFill>
                  <a:prstClr val="black"/>
                </a:solidFill>
                <a:ea typeface="TimesNewRomanPS-BoldMT"/>
                <a:cs typeface="Times New Roman" panose="02020603050405020304" pitchFamily="18" charset="0"/>
              </a:rPr>
              <a:t>Tabakalı örnekleme yönteminin olasılığa dayanmayan türüdür. </a:t>
            </a:r>
            <a:endParaRPr lang="tr-TR" sz="2400" dirty="0" smtClean="0">
              <a:solidFill>
                <a:prstClr val="black"/>
              </a:solidFill>
              <a:ea typeface="TimesNewRomanPS-BoldMT"/>
              <a:cs typeface="Times New Roman" panose="02020603050405020304" pitchFamily="18" charset="0"/>
            </a:endParaRPr>
          </a:p>
          <a:p>
            <a:pPr defTabSz="914400">
              <a:lnSpc>
                <a:spcPct val="115000"/>
              </a:lnSpc>
            </a:pPr>
            <a:r>
              <a:rPr lang="tr-TR" sz="2400" dirty="0" smtClean="0">
                <a:solidFill>
                  <a:prstClr val="black"/>
                </a:solidFill>
                <a:ea typeface="TimesNewRomanPS-BoldMT"/>
                <a:cs typeface="Times New Roman" panose="02020603050405020304" pitchFamily="18" charset="0"/>
              </a:rPr>
              <a:t>Evrenin </a:t>
            </a:r>
            <a:r>
              <a:rPr lang="tr-TR" sz="2400" dirty="0">
                <a:solidFill>
                  <a:prstClr val="black"/>
                </a:solidFill>
                <a:ea typeface="TimesNewRomanPS-BoldMT"/>
                <a:cs typeface="Times New Roman" panose="02020603050405020304" pitchFamily="18" charset="0"/>
              </a:rPr>
              <a:t>özelliklerini belirlediğine inanılan değişkenler dikkate alınarak, belirlenen sayıya ulaşıncaya kadar örneklemin oluşturulması işlemidir. </a:t>
            </a:r>
            <a:endParaRPr lang="tr-TR" sz="2400" dirty="0" smtClean="0">
              <a:solidFill>
                <a:prstClr val="black"/>
              </a:solidFill>
              <a:ea typeface="TimesNewRomanPS-BoldMT"/>
              <a:cs typeface="Times New Roman" panose="02020603050405020304" pitchFamily="18" charset="0"/>
            </a:endParaRPr>
          </a:p>
          <a:p>
            <a:pPr defTabSz="914400">
              <a:lnSpc>
                <a:spcPct val="115000"/>
              </a:lnSpc>
            </a:pPr>
            <a:endParaRPr lang="tr-TR" sz="2400" dirty="0" smtClean="0">
              <a:solidFill>
                <a:prstClr val="black"/>
              </a:solidFill>
              <a:ea typeface="TimesNewRomanPS-BoldMT"/>
              <a:cs typeface="Times New Roman" panose="02020603050405020304" pitchFamily="18" charset="0"/>
            </a:endParaRPr>
          </a:p>
          <a:p>
            <a:pPr defTabSz="914400">
              <a:lnSpc>
                <a:spcPct val="115000"/>
              </a:lnSpc>
            </a:pPr>
            <a:r>
              <a:rPr lang="tr-TR" sz="2400" i="1" dirty="0" smtClean="0">
                <a:solidFill>
                  <a:prstClr val="black"/>
                </a:solidFill>
                <a:ea typeface="TimesNewRomanPS-BoldMT"/>
                <a:cs typeface="Times New Roman" panose="02020603050405020304" pitchFamily="18" charset="0"/>
              </a:rPr>
              <a:t>Örneğin</a:t>
            </a:r>
            <a:r>
              <a:rPr lang="tr-TR" sz="2400" i="1" dirty="0">
                <a:solidFill>
                  <a:prstClr val="black"/>
                </a:solidFill>
                <a:ea typeface="TimesNewRomanPS-BoldMT"/>
                <a:cs typeface="Times New Roman" panose="02020603050405020304" pitchFamily="18" charset="0"/>
              </a:rPr>
              <a:t>, sigaraya bağlı akciğer kanseri konusundaki araştırmada hastanede yatan 400 kişi ise ve bunlardan 80 kişiye ulaşmaya karar </a:t>
            </a:r>
            <a:r>
              <a:rPr lang="tr-TR" sz="2400" i="1" dirty="0" smtClean="0">
                <a:solidFill>
                  <a:prstClr val="black"/>
                </a:solidFill>
                <a:ea typeface="TimesNewRomanPS-BoldMT"/>
                <a:cs typeface="Times New Roman" panose="02020603050405020304" pitchFamily="18" charset="0"/>
              </a:rPr>
              <a:t>verilmişse, </a:t>
            </a:r>
            <a:r>
              <a:rPr lang="tr-TR" sz="2400" i="1" dirty="0">
                <a:solidFill>
                  <a:prstClr val="black"/>
                </a:solidFill>
                <a:ea typeface="TimesNewRomanPS-BoldMT"/>
                <a:cs typeface="Times New Roman" panose="02020603050405020304" pitchFamily="18" charset="0"/>
              </a:rPr>
              <a:t>kullanılacak kota Q=80/400=1/5 tir. </a:t>
            </a:r>
            <a:endParaRPr lang="tr-TR" sz="2400" i="1" dirty="0" smtClean="0">
              <a:solidFill>
                <a:prstClr val="black"/>
              </a:solidFill>
              <a:ea typeface="TimesNewRomanPS-BoldMT"/>
              <a:cs typeface="Times New Roman" panose="02020603050405020304" pitchFamily="18" charset="0"/>
            </a:endParaRPr>
          </a:p>
          <a:p>
            <a:pPr defTabSz="914400">
              <a:lnSpc>
                <a:spcPct val="115000"/>
              </a:lnSpc>
            </a:pPr>
            <a:r>
              <a:rPr lang="tr-TR" sz="2400" i="1" dirty="0" smtClean="0">
                <a:solidFill>
                  <a:prstClr val="black"/>
                </a:solidFill>
                <a:ea typeface="TimesNewRomanPS-BoldMT"/>
                <a:cs typeface="Times New Roman" panose="02020603050405020304" pitchFamily="18" charset="0"/>
              </a:rPr>
              <a:t>Bu </a:t>
            </a:r>
            <a:r>
              <a:rPr lang="tr-TR" sz="2400" i="1" dirty="0">
                <a:solidFill>
                  <a:prstClr val="black"/>
                </a:solidFill>
                <a:ea typeface="TimesNewRomanPS-BoldMT"/>
                <a:cs typeface="Times New Roman" panose="02020603050405020304" pitchFamily="18" charset="0"/>
              </a:rPr>
              <a:t>bağlamda araştırmacı saptadığı değişkenlerin oluşturduğu her alt gruptan istenilen 16 hasta ile görüşmelidir</a:t>
            </a:r>
            <a:r>
              <a:rPr lang="tr-TR" sz="2400" dirty="0">
                <a:solidFill>
                  <a:prstClr val="black"/>
                </a:solidFill>
                <a:ea typeface="TimesNewRomanPS-BoldMT"/>
                <a:cs typeface="Times New Roman" panose="02020603050405020304" pitchFamily="18" charset="0"/>
              </a:rPr>
              <a:t>. </a:t>
            </a:r>
            <a:endParaRPr lang="tr-TR" sz="2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7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EEB8CD3-2C18-007C-519B-71B9A6E66268}"/>
              </a:ext>
            </a:extLst>
          </p:cNvPr>
          <p:cNvSpPr>
            <a:spLocks noGrp="1"/>
          </p:cNvSpPr>
          <p:nvPr>
            <p:ph sz="quarter" idx="13"/>
          </p:nvPr>
        </p:nvSpPr>
        <p:spPr>
          <a:xfrm>
            <a:off x="377372" y="404035"/>
            <a:ext cx="11509828" cy="6345108"/>
          </a:xfrm>
        </p:spPr>
        <p:txBody>
          <a:bodyPr vert="horz" lIns="91440" tIns="45720" rIns="91440" bIns="45720" rtlCol="0" anchor="t">
            <a:noAutofit/>
          </a:bodyPr>
          <a:lstStyle/>
          <a:p>
            <a:pPr marL="0" indent="0">
              <a:buNone/>
            </a:pPr>
            <a:r>
              <a:rPr lang="tr-TR" sz="2400" b="1" cap="none" dirty="0" smtClean="0">
                <a:latin typeface="Calibri"/>
                <a:ea typeface="+mn-lt"/>
                <a:cs typeface="+mn-lt"/>
              </a:rPr>
              <a:t>KARTOPU ÖRNEKLEME:</a:t>
            </a:r>
            <a:endParaRPr lang="tr-TR" sz="2400" b="1" dirty="0">
              <a:latin typeface="Calibri"/>
              <a:ea typeface="+mn-lt"/>
              <a:cs typeface="+mn-lt"/>
            </a:endParaRP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Araştırma konusuna ilişkin örneklemin başlangıçta belirsiz olduğu durumlar için özellikle uygun bir örnekleme tekniğidir.</a:t>
            </a:r>
          </a:p>
          <a:p>
            <a:pPr marL="0" indent="0">
              <a:buNone/>
            </a:pPr>
            <a:r>
              <a:rPr lang="tr-TR" sz="2400" cap="none" dirty="0">
                <a:latin typeface="Calibri"/>
                <a:ea typeface="+mn-lt"/>
                <a:cs typeface="+mn-lt"/>
              </a:rPr>
              <a:t>- </a:t>
            </a:r>
            <a:r>
              <a:rPr lang="tr-TR" sz="2400" b="1" cap="none" dirty="0">
                <a:latin typeface="Calibri"/>
                <a:ea typeface="+mn-lt"/>
                <a:cs typeface="+mn-lt"/>
              </a:rPr>
              <a:t>Bir noktadan başlayarak yeni bilgilere ve yeni kitlelere ulaşılır</a:t>
            </a:r>
            <a:r>
              <a:rPr lang="tr-TR" sz="2400" cap="none" dirty="0">
                <a:latin typeface="Calibri"/>
                <a:ea typeface="+mn-lt"/>
                <a:cs typeface="+mn-lt"/>
              </a:rPr>
              <a:t>.</a:t>
            </a:r>
          </a:p>
          <a:p>
            <a:pPr marL="0" indent="0">
              <a:buNone/>
            </a:pPr>
            <a:r>
              <a:rPr lang="tr-TR" sz="2400" cap="none" dirty="0">
                <a:latin typeface="Calibri"/>
                <a:ea typeface="+mn-lt"/>
                <a:cs typeface="+mn-lt"/>
              </a:rPr>
              <a:t>- Başlangıçta örnekleme seçilen bireylerden toplanan bilgiler ya da sağlanan yardımla başka bireylere ulaşılır ve onlar da örnekleme katılarak veri toplama işlemine devam edilir.</a:t>
            </a:r>
          </a:p>
          <a:p>
            <a:pPr marL="0" indent="0">
              <a:buNone/>
            </a:pPr>
            <a:r>
              <a:rPr lang="tr-TR" sz="2400" cap="none" dirty="0">
                <a:latin typeface="Calibri"/>
                <a:ea typeface="+mn-lt"/>
                <a:cs typeface="+mn-lt"/>
              </a:rPr>
              <a:t>- Kartopunun yuvarlanarak büyümesi gibi gittikçe genişleyen bir örneklem söz konusudur. </a:t>
            </a:r>
          </a:p>
          <a:p>
            <a:pPr marL="0" indent="0">
              <a:buNone/>
            </a:pPr>
            <a:r>
              <a:rPr lang="tr-TR" sz="2400" cap="none" dirty="0">
                <a:latin typeface="Calibri"/>
                <a:ea typeface="+mn-lt"/>
                <a:cs typeface="+mn-lt"/>
              </a:rPr>
              <a:t>- Araştırmanın başında belirsiz olan örneklem, ulaşılan bilgiler sayesinde gittikçe belirginleşir ve katılımcı sayısı artar.</a:t>
            </a:r>
          </a:p>
          <a:p>
            <a:pPr marL="0" indent="0">
              <a:buNone/>
            </a:pPr>
            <a:r>
              <a:rPr lang="tr-TR" sz="2400" cap="none" dirty="0">
                <a:latin typeface="Calibri"/>
                <a:ea typeface="+mn-lt"/>
                <a:cs typeface="+mn-lt"/>
              </a:rPr>
              <a:t>- Örneklemin belirlenmesi; ulaşılabilen bireylerin bilgisine, deneyimine, tercihine, olanaklarına vb. bağlı olduğundan kartopu yaklaşımı çeşitli </a:t>
            </a:r>
            <a:r>
              <a:rPr lang="tr-TR" sz="2400" b="1" cap="none" dirty="0">
                <a:latin typeface="Calibri"/>
                <a:ea typeface="+mn-lt"/>
                <a:cs typeface="+mn-lt"/>
              </a:rPr>
              <a:t>yanlılıklar içerir</a:t>
            </a:r>
            <a:r>
              <a:rPr lang="tr-TR" sz="2400" cap="none" dirty="0">
                <a:latin typeface="Calibri"/>
                <a:ea typeface="+mn-lt"/>
                <a:cs typeface="+mn-lt"/>
              </a:rPr>
              <a:t>. Kuşkusuz, araştırma sonuçları da bundan etkilenir.</a:t>
            </a:r>
          </a:p>
          <a:p>
            <a:pPr marL="0" indent="0">
              <a:buNone/>
            </a:pPr>
            <a:endParaRPr lang="tr-TR" sz="2400" dirty="0">
              <a:latin typeface="Calibri"/>
              <a:ea typeface="+mn-lt"/>
              <a:cs typeface="+mn-lt"/>
            </a:endParaRPr>
          </a:p>
        </p:txBody>
      </p:sp>
    </p:spTree>
    <p:extLst>
      <p:ext uri="{BB962C8B-B14F-4D97-AF65-F5344CB8AC3E}">
        <p14:creationId xmlns:p14="http://schemas.microsoft.com/office/powerpoint/2010/main" val="4033865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94672" y="1269292"/>
            <a:ext cx="9505631" cy="4162678"/>
          </a:xfrm>
          <a:prstGeom prst="rect">
            <a:avLst/>
          </a:prstGeom>
        </p:spPr>
        <p:txBody>
          <a:bodyPr wrap="square">
            <a:spAutoFit/>
          </a:bodyPr>
          <a:lstStyle/>
          <a:p>
            <a:pPr defTabSz="914400">
              <a:lnSpc>
                <a:spcPct val="115000"/>
              </a:lnSpc>
            </a:pPr>
            <a:r>
              <a:rPr lang="tr-TR" sz="2400" b="1" dirty="0" smtClean="0">
                <a:solidFill>
                  <a:srgbClr val="FF0000"/>
                </a:solidFill>
                <a:ea typeface="TimesNewRomanPS-BoldMT"/>
                <a:cs typeface="Times New Roman" panose="02020603050405020304" pitchFamily="18" charset="0"/>
              </a:rPr>
              <a:t>Kartopu Örneklemesi</a:t>
            </a:r>
          </a:p>
          <a:p>
            <a:pPr defTabSz="914400">
              <a:lnSpc>
                <a:spcPct val="115000"/>
              </a:lnSpc>
            </a:pPr>
            <a:endParaRPr lang="tr-TR" sz="2400" dirty="0">
              <a:solidFill>
                <a:srgbClr val="FF0000"/>
              </a:solidFill>
              <a:ea typeface="Calibri" panose="020F0502020204030204" pitchFamily="34" charset="0"/>
              <a:cs typeface="Times New Roman" panose="02020603050405020304" pitchFamily="18" charset="0"/>
            </a:endParaRPr>
          </a:p>
          <a:p>
            <a:pPr defTabSz="914400">
              <a:lnSpc>
                <a:spcPct val="115000"/>
              </a:lnSpc>
            </a:pPr>
            <a:r>
              <a:rPr lang="tr-TR" sz="2600" dirty="0" smtClean="0">
                <a:solidFill>
                  <a:prstClr val="black"/>
                </a:solidFill>
                <a:ea typeface="TimesNewRomanPS-BoldMT"/>
                <a:cs typeface="Times New Roman" panose="02020603050405020304" pitchFamily="18" charset="0"/>
              </a:rPr>
              <a:t>Rasgele </a:t>
            </a:r>
            <a:r>
              <a:rPr lang="tr-TR" sz="2600" dirty="0">
                <a:solidFill>
                  <a:prstClr val="black"/>
                </a:solidFill>
                <a:ea typeface="TimesNewRomanPS-BoldMT"/>
                <a:cs typeface="Times New Roman" panose="02020603050405020304" pitchFamily="18" charset="0"/>
              </a:rPr>
              <a:t>olarak seçilen evrene dahil bir bireyle temas kurulmasının ardından bu bireyin yardımıyla diğer bireyle görüşüp zincirleme olarak oluşturulan örneklem işlemidir. </a:t>
            </a:r>
            <a:endParaRPr lang="tr-TR" sz="2600" dirty="0" smtClean="0">
              <a:solidFill>
                <a:prstClr val="black"/>
              </a:solidFill>
              <a:ea typeface="TimesNewRomanPS-BoldMT"/>
              <a:cs typeface="Times New Roman" panose="02020603050405020304" pitchFamily="18" charset="0"/>
            </a:endParaRPr>
          </a:p>
          <a:p>
            <a:pPr defTabSz="914400">
              <a:lnSpc>
                <a:spcPct val="115000"/>
              </a:lnSpc>
            </a:pPr>
            <a:endParaRPr lang="tr-TR" sz="2600" dirty="0" smtClean="0">
              <a:solidFill>
                <a:prstClr val="black"/>
              </a:solidFill>
              <a:ea typeface="TimesNewRomanPS-BoldMT"/>
              <a:cs typeface="Times New Roman" panose="02020603050405020304" pitchFamily="18" charset="0"/>
            </a:endParaRPr>
          </a:p>
          <a:p>
            <a:pPr defTabSz="914400">
              <a:lnSpc>
                <a:spcPct val="115000"/>
              </a:lnSpc>
            </a:pPr>
            <a:r>
              <a:rPr lang="tr-TR" sz="2600" i="1" dirty="0" smtClean="0">
                <a:solidFill>
                  <a:prstClr val="black"/>
                </a:solidFill>
                <a:ea typeface="TimesNewRomanPS-BoldMT"/>
                <a:cs typeface="Times New Roman" panose="02020603050405020304" pitchFamily="18" charset="0"/>
              </a:rPr>
              <a:t>Örneğin</a:t>
            </a:r>
            <a:r>
              <a:rPr lang="tr-TR" sz="2600" i="1" dirty="0">
                <a:solidFill>
                  <a:prstClr val="black"/>
                </a:solidFill>
                <a:ea typeface="TimesNewRomanPS-BoldMT"/>
                <a:cs typeface="Times New Roman" panose="02020603050405020304" pitchFamily="18" charset="0"/>
              </a:rPr>
              <a:t>, özelliği fazla olan ancak fiyatı pahalı olan bir elektrikli süpürge ofisinde çalıştığımızı </a:t>
            </a:r>
            <a:r>
              <a:rPr lang="tr-TR" sz="2600" i="1" dirty="0" smtClean="0">
                <a:solidFill>
                  <a:prstClr val="black"/>
                </a:solidFill>
                <a:ea typeface="TimesNewRomanPS-BoldMT"/>
                <a:cs typeface="Times New Roman" panose="02020603050405020304" pitchFamily="18" charset="0"/>
              </a:rPr>
              <a:t>düşünürsek, </a:t>
            </a:r>
            <a:r>
              <a:rPr lang="tr-TR" sz="2600" i="1" dirty="0">
                <a:solidFill>
                  <a:prstClr val="black"/>
                </a:solidFill>
                <a:ea typeface="TimesNewRomanPS-BoldMT"/>
                <a:cs typeface="Times New Roman" panose="02020603050405020304" pitchFamily="18" charset="0"/>
              </a:rPr>
              <a:t>bu süpürgeyi alacak kişilere ulaşmada bu yöntem kullanılabilir</a:t>
            </a:r>
            <a:r>
              <a:rPr lang="tr-TR" sz="2600" i="1" dirty="0">
                <a:solidFill>
                  <a:prstClr val="black"/>
                </a:solidFill>
                <a:latin typeface="Times New Roman" panose="02020603050405020304" pitchFamily="18" charset="0"/>
                <a:ea typeface="TimesNewRomanPS-BoldMT"/>
                <a:cs typeface="Times New Roman" panose="02020603050405020304" pitchFamily="18" charset="0"/>
              </a:rPr>
              <a:t>.</a:t>
            </a:r>
            <a:endParaRPr lang="tr-TR" sz="2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086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DA2F8A0-107F-996C-78DD-B3F2FCF9EEB4}"/>
              </a:ext>
            </a:extLst>
          </p:cNvPr>
          <p:cNvSpPr>
            <a:spLocks noGrp="1"/>
          </p:cNvSpPr>
          <p:nvPr>
            <p:ph sz="quarter" idx="13"/>
          </p:nvPr>
        </p:nvSpPr>
        <p:spPr>
          <a:xfrm>
            <a:off x="913774" y="761450"/>
            <a:ext cx="10654112" cy="5029749"/>
          </a:xfrm>
        </p:spPr>
        <p:txBody>
          <a:bodyPr vert="horz" lIns="91440" tIns="45720" rIns="91440" bIns="45720" rtlCol="0" anchor="t">
            <a:noAutofit/>
          </a:bodyPr>
          <a:lstStyle/>
          <a:p>
            <a:pPr marL="0" indent="0">
              <a:buNone/>
            </a:pPr>
            <a:r>
              <a:rPr lang="tr-TR" sz="2400" b="1" cap="none" dirty="0" smtClean="0">
                <a:latin typeface="Calibri"/>
                <a:ea typeface="+mn-lt"/>
                <a:cs typeface="+mn-lt"/>
              </a:rPr>
              <a:t>KOLAYLI ÖRNEKLEME:</a:t>
            </a:r>
          </a:p>
          <a:p>
            <a:pPr marL="0" indent="0">
              <a:buNone/>
            </a:pPr>
            <a:r>
              <a:rPr lang="tr-TR" sz="2400" cap="none" dirty="0" smtClean="0">
                <a:latin typeface="Calibri"/>
                <a:ea typeface="+mn-lt"/>
                <a:cs typeface="+mn-lt"/>
              </a:rPr>
              <a:t>- </a:t>
            </a:r>
            <a:r>
              <a:rPr lang="tr-TR" sz="2400" cap="none" dirty="0">
                <a:latin typeface="Calibri"/>
                <a:ea typeface="+mn-lt"/>
                <a:cs typeface="+mn-lt"/>
              </a:rPr>
              <a:t>Bu tekniğin kullanıldığı durumlarda örneklem, </a:t>
            </a:r>
            <a:r>
              <a:rPr lang="tr-TR" sz="2400" b="1" cap="none" dirty="0">
                <a:latin typeface="Calibri"/>
                <a:ea typeface="+mn-lt"/>
                <a:cs typeface="+mn-lt"/>
              </a:rPr>
              <a:t>araştırmacının rahatlıkla ulaşabileceği katılımcılardan oluşur.</a:t>
            </a:r>
          </a:p>
          <a:p>
            <a:pPr marL="0" indent="0">
              <a:buNone/>
            </a:pPr>
            <a:r>
              <a:rPr lang="tr-TR" sz="2400" cap="none" dirty="0">
                <a:latin typeface="Calibri"/>
                <a:ea typeface="+mn-lt"/>
                <a:cs typeface="+mn-lt"/>
              </a:rPr>
              <a:t>- Nitekim bu yüzden kolaylı örneklemin bir adı da “</a:t>
            </a:r>
            <a:r>
              <a:rPr lang="tr-TR" sz="2400" b="1" cap="none" dirty="0">
                <a:latin typeface="Calibri"/>
                <a:ea typeface="+mn-lt"/>
                <a:cs typeface="+mn-lt"/>
              </a:rPr>
              <a:t>hazır örneklem</a:t>
            </a:r>
            <a:r>
              <a:rPr lang="tr-TR" sz="2400" cap="none" dirty="0">
                <a:latin typeface="Calibri"/>
                <a:ea typeface="+mn-lt"/>
                <a:cs typeface="+mn-lt"/>
              </a:rPr>
              <a:t>”dir.</a:t>
            </a:r>
          </a:p>
          <a:p>
            <a:pPr marL="0" indent="0">
              <a:buNone/>
            </a:pPr>
            <a:r>
              <a:rPr lang="tr-TR" sz="2400" cap="none" dirty="0">
                <a:latin typeface="Calibri"/>
                <a:ea typeface="+mn-lt"/>
                <a:cs typeface="+mn-lt"/>
              </a:rPr>
              <a:t>- Araştırmacı yakınındaki ya da deyim yerindeyse </a:t>
            </a:r>
            <a:r>
              <a:rPr lang="tr-TR" sz="2400" b="1" cap="none" dirty="0">
                <a:latin typeface="Calibri"/>
                <a:ea typeface="+mn-lt"/>
                <a:cs typeface="+mn-lt"/>
              </a:rPr>
              <a:t>elinin altındaki bir grubu </a:t>
            </a:r>
            <a:r>
              <a:rPr lang="tr-TR" sz="2400" cap="none" dirty="0">
                <a:latin typeface="Calibri"/>
                <a:ea typeface="+mn-lt"/>
                <a:cs typeface="+mn-lt"/>
              </a:rPr>
              <a:t>seçtiği için yansız örnekleme söz konusu olamaz.</a:t>
            </a:r>
          </a:p>
          <a:p>
            <a:pPr marL="0" indent="0">
              <a:buNone/>
            </a:pPr>
            <a:r>
              <a:rPr lang="tr-TR" sz="2400" cap="none" dirty="0">
                <a:latin typeface="Calibri"/>
                <a:ea typeface="+mn-lt"/>
                <a:cs typeface="+mn-lt"/>
              </a:rPr>
              <a:t>- Çoğu zaman örneklemin araştırma amacına uygun olup olmadığı bile </a:t>
            </a:r>
            <a:r>
              <a:rPr lang="tr-TR" sz="2400" cap="none" dirty="0" smtClean="0">
                <a:latin typeface="Calibri"/>
                <a:ea typeface="+mn-lt"/>
                <a:cs typeface="+mn-lt"/>
              </a:rPr>
              <a:t>tartışmalıdır. </a:t>
            </a:r>
            <a:r>
              <a:rPr lang="tr-TR" sz="2400" cap="none" dirty="0">
                <a:latin typeface="Calibri"/>
                <a:ea typeface="+mn-lt"/>
                <a:cs typeface="+mn-lt"/>
              </a:rPr>
              <a:t>H</a:t>
            </a:r>
            <a:r>
              <a:rPr lang="tr-TR" sz="2400" cap="none" dirty="0" smtClean="0">
                <a:latin typeface="Calibri"/>
                <a:ea typeface="+mn-lt"/>
                <a:cs typeface="+mn-lt"/>
              </a:rPr>
              <a:t>atta </a:t>
            </a:r>
            <a:r>
              <a:rPr lang="tr-TR" sz="2400" cap="none" dirty="0">
                <a:latin typeface="Calibri"/>
                <a:ea typeface="+mn-lt"/>
                <a:cs typeface="+mn-lt"/>
              </a:rPr>
              <a:t>araştırmacı ile örneklemdeki bireyler arasında kişisel ilişkiler söz konusudur.</a:t>
            </a:r>
          </a:p>
          <a:p>
            <a:pPr marL="0" indent="0">
              <a:buNone/>
            </a:pPr>
            <a:r>
              <a:rPr lang="tr-TR" sz="2400" cap="none" dirty="0">
                <a:latin typeface="Calibri"/>
                <a:ea typeface="+mn-lt"/>
                <a:cs typeface="+mn-lt"/>
              </a:rPr>
              <a:t>- Uygulamada </a:t>
            </a:r>
            <a:r>
              <a:rPr lang="tr-TR" sz="2400" b="1" cap="none" dirty="0">
                <a:latin typeface="Calibri"/>
                <a:ea typeface="+mn-lt"/>
                <a:cs typeface="+mn-lt"/>
              </a:rPr>
              <a:t>düşük maliyet</a:t>
            </a:r>
            <a:r>
              <a:rPr lang="tr-TR" sz="2400" cap="none" dirty="0">
                <a:latin typeface="Calibri"/>
                <a:ea typeface="+mn-lt"/>
                <a:cs typeface="+mn-lt"/>
              </a:rPr>
              <a:t>, </a:t>
            </a:r>
            <a:r>
              <a:rPr lang="tr-TR" sz="2400" b="1" cap="none" dirty="0">
                <a:latin typeface="Calibri"/>
                <a:ea typeface="+mn-lt"/>
                <a:cs typeface="+mn-lt"/>
              </a:rPr>
              <a:t>izin alma kolaylığı</a:t>
            </a:r>
            <a:r>
              <a:rPr lang="tr-TR" sz="2400" cap="none" dirty="0">
                <a:latin typeface="Calibri"/>
                <a:ea typeface="+mn-lt"/>
                <a:cs typeface="+mn-lt"/>
              </a:rPr>
              <a:t>, </a:t>
            </a:r>
            <a:r>
              <a:rPr lang="tr-TR" sz="2400" b="1" cap="none" dirty="0">
                <a:latin typeface="Calibri"/>
                <a:ea typeface="+mn-lt"/>
                <a:cs typeface="+mn-lt"/>
              </a:rPr>
              <a:t>zamandan kazanma</a:t>
            </a:r>
            <a:r>
              <a:rPr lang="tr-TR" sz="2400" cap="none" dirty="0">
                <a:latin typeface="Calibri"/>
                <a:ea typeface="+mn-lt"/>
                <a:cs typeface="+mn-lt"/>
              </a:rPr>
              <a:t>, </a:t>
            </a:r>
            <a:r>
              <a:rPr lang="tr-TR" sz="2400" b="1" cap="none" dirty="0">
                <a:latin typeface="Calibri"/>
                <a:ea typeface="+mn-lt"/>
                <a:cs typeface="+mn-lt"/>
              </a:rPr>
              <a:t>işgücü yetersizliği </a:t>
            </a:r>
            <a:r>
              <a:rPr lang="tr-TR" sz="2400" cap="none" dirty="0">
                <a:latin typeface="Calibri"/>
                <a:ea typeface="+mn-lt"/>
                <a:cs typeface="+mn-lt"/>
              </a:rPr>
              <a:t>gibi olgular nedeniyle kolaylı örnekleme yapılmaktadır.</a:t>
            </a:r>
          </a:p>
        </p:txBody>
      </p:sp>
    </p:spTree>
    <p:extLst>
      <p:ext uri="{BB962C8B-B14F-4D97-AF65-F5344CB8AC3E}">
        <p14:creationId xmlns:p14="http://schemas.microsoft.com/office/powerpoint/2010/main" val="4024199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15413" y="1413129"/>
            <a:ext cx="9948419" cy="2365904"/>
          </a:xfrm>
          <a:prstGeom prst="rect">
            <a:avLst/>
          </a:prstGeom>
        </p:spPr>
        <p:txBody>
          <a:bodyPr wrap="square">
            <a:spAutoFit/>
          </a:bodyPr>
          <a:lstStyle/>
          <a:p>
            <a:pPr defTabSz="914400">
              <a:lnSpc>
                <a:spcPct val="115000"/>
              </a:lnSpc>
            </a:pPr>
            <a:r>
              <a:rPr lang="tr-TR" sz="2600" b="1" dirty="0" smtClean="0">
                <a:solidFill>
                  <a:srgbClr val="FF0000"/>
                </a:solidFill>
                <a:ea typeface="TimesNewRomanPS-BoldMT"/>
                <a:cs typeface="Times New Roman" panose="02020603050405020304" pitchFamily="18" charset="0"/>
              </a:rPr>
              <a:t>Kolay Örnekleme</a:t>
            </a:r>
          </a:p>
          <a:p>
            <a:pPr defTabSz="914400">
              <a:lnSpc>
                <a:spcPct val="115000"/>
              </a:lnSpc>
            </a:pPr>
            <a:endParaRPr lang="tr-TR" sz="2600" dirty="0">
              <a:solidFill>
                <a:srgbClr val="FF0000"/>
              </a:solidFill>
              <a:ea typeface="Calibri" panose="020F0502020204030204" pitchFamily="34" charset="0"/>
              <a:cs typeface="Times New Roman" panose="02020603050405020304" pitchFamily="18" charset="0"/>
            </a:endParaRPr>
          </a:p>
          <a:p>
            <a:pPr defTabSz="914400">
              <a:lnSpc>
                <a:spcPct val="115000"/>
              </a:lnSpc>
            </a:pPr>
            <a:r>
              <a:rPr lang="tr-TR" sz="2600" dirty="0">
                <a:solidFill>
                  <a:prstClr val="black"/>
                </a:solidFill>
                <a:ea typeface="TimesNewRomanPS-BoldMT"/>
                <a:cs typeface="Times New Roman" panose="02020603050405020304" pitchFamily="18" charset="0"/>
              </a:rPr>
              <a:t>Kolay ulaşılabilir birimleri seçerek örneklem oluşturma işlemidir</a:t>
            </a:r>
            <a:r>
              <a:rPr lang="tr-TR" sz="2600" i="1" dirty="0">
                <a:solidFill>
                  <a:prstClr val="black"/>
                </a:solidFill>
                <a:ea typeface="TimesNewRomanPS-BoldMT"/>
                <a:cs typeface="Times New Roman" panose="02020603050405020304" pitchFamily="18" charset="0"/>
              </a:rPr>
              <a:t>. </a:t>
            </a:r>
            <a:endParaRPr lang="tr-TR" sz="2600" i="1" dirty="0" smtClean="0">
              <a:solidFill>
                <a:prstClr val="black"/>
              </a:solidFill>
              <a:ea typeface="TimesNewRomanPS-BoldMT"/>
              <a:cs typeface="Times New Roman" panose="02020603050405020304" pitchFamily="18" charset="0"/>
            </a:endParaRPr>
          </a:p>
          <a:p>
            <a:pPr defTabSz="914400">
              <a:lnSpc>
                <a:spcPct val="115000"/>
              </a:lnSpc>
            </a:pPr>
            <a:r>
              <a:rPr lang="tr-TR" sz="2600" i="1" dirty="0" smtClean="0">
                <a:solidFill>
                  <a:prstClr val="black"/>
                </a:solidFill>
                <a:ea typeface="TimesNewRomanPS-BoldMT"/>
                <a:cs typeface="Times New Roman" panose="02020603050405020304" pitchFamily="18" charset="0"/>
              </a:rPr>
              <a:t>Örneğin</a:t>
            </a:r>
            <a:r>
              <a:rPr lang="tr-TR" sz="2600" i="1" dirty="0">
                <a:solidFill>
                  <a:prstClr val="black"/>
                </a:solidFill>
                <a:ea typeface="TimesNewRomanPS-BoldMT"/>
                <a:cs typeface="Times New Roman" panose="02020603050405020304" pitchFamily="18" charset="0"/>
              </a:rPr>
              <a:t>, internet ortamında sıklıkla karşılaşılan anketler, </a:t>
            </a:r>
            <a:endParaRPr lang="tr-TR" sz="2600" i="1" dirty="0" smtClean="0">
              <a:solidFill>
                <a:prstClr val="black"/>
              </a:solidFill>
              <a:ea typeface="TimesNewRomanPS-BoldMT"/>
              <a:cs typeface="Times New Roman" panose="02020603050405020304" pitchFamily="18" charset="0"/>
            </a:endParaRPr>
          </a:p>
          <a:p>
            <a:pPr defTabSz="914400">
              <a:lnSpc>
                <a:spcPct val="115000"/>
              </a:lnSpc>
            </a:pPr>
            <a:r>
              <a:rPr lang="tr-TR" sz="2600" i="1" dirty="0" smtClean="0">
                <a:solidFill>
                  <a:prstClr val="black"/>
                </a:solidFill>
                <a:ea typeface="TimesNewRomanPS-BoldMT"/>
                <a:cs typeface="Times New Roman" panose="02020603050405020304" pitchFamily="18" charset="0"/>
              </a:rPr>
              <a:t>TV’de </a:t>
            </a:r>
            <a:r>
              <a:rPr lang="tr-TR" sz="2600" i="1" dirty="0">
                <a:solidFill>
                  <a:prstClr val="black"/>
                </a:solidFill>
                <a:ea typeface="TimesNewRomanPS-BoldMT"/>
                <a:cs typeface="Times New Roman" panose="02020603050405020304" pitchFamily="18" charset="0"/>
              </a:rPr>
              <a:t>düzenlenen telefon anketleri gibi.</a:t>
            </a:r>
            <a:r>
              <a:rPr lang="tr-TR" sz="2600" dirty="0">
                <a:solidFill>
                  <a:prstClr val="black"/>
                </a:solidFill>
                <a:ea typeface="TimesNewRomanPS-BoldMT"/>
                <a:cs typeface="Times New Roman" panose="02020603050405020304" pitchFamily="18" charset="0"/>
              </a:rPr>
              <a:t> </a:t>
            </a:r>
            <a:endParaRPr lang="tr-TR" sz="2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079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75936" y="1014264"/>
            <a:ext cx="11491816" cy="4878259"/>
          </a:xfrm>
          <a:prstGeom prst="rect">
            <a:avLst/>
          </a:prstGeom>
          <a:solidFill>
            <a:schemeClr val="accent2">
              <a:lumMod val="20000"/>
              <a:lumOff val="80000"/>
            </a:schemeClr>
          </a:solidFill>
          <a:ln w="57150">
            <a:solidFill>
              <a:srgbClr val="FF0000"/>
            </a:solidFill>
          </a:ln>
        </p:spPr>
        <p:txBody>
          <a:bodyPr wrap="square" rtlCol="0">
            <a:spAutoFit/>
          </a:bodyPr>
          <a:lstStyle/>
          <a:p>
            <a:pPr defTabSz="914400">
              <a:spcBef>
                <a:spcPts val="600"/>
              </a:spcBef>
            </a:pPr>
            <a:r>
              <a:rPr lang="tr-TR" sz="2600" b="1" dirty="0" smtClean="0">
                <a:solidFill>
                  <a:prstClr val="black"/>
                </a:solidFill>
                <a:latin typeface="Calibri" pitchFamily="34" charset="0"/>
                <a:cs typeface="Calibri" pitchFamily="34" charset="0"/>
              </a:rPr>
              <a:t>UYGUN ÖRNEKLEME: </a:t>
            </a:r>
          </a:p>
          <a:p>
            <a:pPr defTabSz="914400">
              <a:spcBef>
                <a:spcPts val="600"/>
              </a:spcBef>
            </a:pPr>
            <a:endParaRPr lang="tr-TR" sz="2600" b="1" dirty="0" smtClean="0">
              <a:solidFill>
                <a:prstClr val="black"/>
              </a:solidFill>
              <a:latin typeface="Calibri" pitchFamily="34" charset="0"/>
              <a:cs typeface="Calibri" pitchFamily="34" charset="0"/>
            </a:endParaRPr>
          </a:p>
          <a:p>
            <a:pPr defTabSz="914400">
              <a:spcBef>
                <a:spcPts val="600"/>
              </a:spcBef>
            </a:pPr>
            <a:r>
              <a:rPr lang="tr-TR" sz="2600" dirty="0" smtClean="0">
                <a:solidFill>
                  <a:prstClr val="black"/>
                </a:solidFill>
                <a:latin typeface="Calibri" pitchFamily="34" charset="0"/>
                <a:cs typeface="Calibri" pitchFamily="34" charset="0"/>
              </a:rPr>
              <a:t>Zaman, para ve işgücü kaybını önlemeyi temel amaç edinen bu yöntem, sonuçlarına en az güvenilen ve araştırmacılar tarafından önerilmeyen bir yöntemdir. </a:t>
            </a:r>
          </a:p>
          <a:p>
            <a:pPr defTabSz="914400">
              <a:spcBef>
                <a:spcPts val="600"/>
              </a:spcBef>
            </a:pPr>
            <a:r>
              <a:rPr lang="tr-TR" sz="2600" dirty="0" smtClean="0">
                <a:solidFill>
                  <a:prstClr val="black"/>
                </a:solidFill>
                <a:latin typeface="Calibri" pitchFamily="34" charset="0"/>
                <a:cs typeface="Calibri" pitchFamily="34" charset="0"/>
              </a:rPr>
              <a:t>Burada araştırmacı ihtiyaç duyduğu büyüklükteki bir gruba ulaşana kadar en ulaşılabilir olan yanıtlayıcılardan başlamak üzere örneklemini oluşturmaya başlar ya da en ulaşılabilir ve maksimum tasarruf sağlayacak bir durum, örnek üzerinde çalışır. </a:t>
            </a:r>
          </a:p>
          <a:p>
            <a:pPr defTabSz="914400">
              <a:spcBef>
                <a:spcPts val="600"/>
              </a:spcBef>
            </a:pPr>
            <a:endParaRPr lang="tr-TR" sz="2600" dirty="0" smtClean="0">
              <a:solidFill>
                <a:prstClr val="black"/>
              </a:solidFill>
              <a:latin typeface="Calibri" pitchFamily="34" charset="0"/>
              <a:cs typeface="Calibri" pitchFamily="34" charset="0"/>
            </a:endParaRPr>
          </a:p>
          <a:p>
            <a:pPr defTabSz="914400">
              <a:spcBef>
                <a:spcPts val="600"/>
              </a:spcBef>
            </a:pPr>
            <a:r>
              <a:rPr lang="tr-TR" sz="2600" dirty="0" smtClean="0">
                <a:solidFill>
                  <a:prstClr val="black"/>
                </a:solidFill>
                <a:latin typeface="Calibri" pitchFamily="34" charset="0"/>
                <a:cs typeface="Calibri" pitchFamily="34" charset="0"/>
              </a:rPr>
              <a:t>Örneğin, Alper’in ikamet ettiği yere yakın olan ve düşük maliyetle kolayca uygulama yapabileceğine inandığı üç lise belirleyerek bu okullardaki öğrencileri örneklemine alması da uygun bir örnekleme olur. </a:t>
            </a:r>
          </a:p>
        </p:txBody>
      </p:sp>
    </p:spTree>
    <p:extLst>
      <p:ext uri="{BB962C8B-B14F-4D97-AF65-F5344CB8AC3E}">
        <p14:creationId xmlns:p14="http://schemas.microsoft.com/office/powerpoint/2010/main" val="1424935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9C28CF-C08E-FF40-7AE2-AB34551D4104}"/>
              </a:ext>
            </a:extLst>
          </p:cNvPr>
          <p:cNvSpPr>
            <a:spLocks noGrp="1"/>
          </p:cNvSpPr>
          <p:nvPr>
            <p:ph sz="quarter" idx="13"/>
          </p:nvPr>
        </p:nvSpPr>
        <p:spPr>
          <a:xfrm>
            <a:off x="653142" y="427621"/>
            <a:ext cx="10697029" cy="6118322"/>
          </a:xfrm>
        </p:spPr>
        <p:txBody>
          <a:bodyPr vert="horz" lIns="91440" tIns="45720" rIns="91440" bIns="45720" rtlCol="0" anchor="t">
            <a:noAutofit/>
          </a:bodyPr>
          <a:lstStyle/>
          <a:p>
            <a:pPr marL="0" indent="0">
              <a:buNone/>
            </a:pPr>
            <a:r>
              <a:rPr lang="tr-TR" sz="2400" b="1" cap="none" dirty="0" smtClean="0">
                <a:latin typeface="Calibri"/>
                <a:ea typeface="+mn-lt"/>
                <a:cs typeface="+mn-lt"/>
              </a:rPr>
              <a:t>GÖNÜLLÜ ÖRNEKLEME:</a:t>
            </a:r>
            <a:endParaRPr lang="tr-TR" sz="2400" b="1" dirty="0">
              <a:latin typeface="Calibri"/>
              <a:ea typeface="+mn-lt"/>
              <a:cs typeface="+mn-lt"/>
            </a:endParaRPr>
          </a:p>
          <a:p>
            <a:pPr marL="0" indent="0">
              <a:buNone/>
            </a:pPr>
            <a:r>
              <a:rPr lang="tr-TR" sz="2400" cap="none" dirty="0">
                <a:latin typeface="Calibri"/>
                <a:ea typeface="+mn-lt"/>
                <a:cs typeface="+mn-lt"/>
              </a:rPr>
              <a:t>- Bu tekniğin kullanıldığı durumlarda araştırmaya gönüllü bireyler denek ya da </a:t>
            </a:r>
            <a:r>
              <a:rPr lang="tr-TR" sz="2400" cap="none" dirty="0" smtClean="0">
                <a:latin typeface="Calibri"/>
                <a:ea typeface="+mn-lt"/>
                <a:cs typeface="+mn-lt"/>
              </a:rPr>
              <a:t>katılımcı olarak </a:t>
            </a:r>
            <a:r>
              <a:rPr lang="tr-TR" sz="2400" cap="none" dirty="0">
                <a:latin typeface="Calibri"/>
                <a:ea typeface="+mn-lt"/>
                <a:cs typeface="+mn-lt"/>
              </a:rPr>
              <a:t>katılır.</a:t>
            </a:r>
          </a:p>
          <a:p>
            <a:pPr marL="0" indent="0">
              <a:buNone/>
            </a:pPr>
            <a:r>
              <a:rPr lang="tr-TR" sz="2400" cap="none" dirty="0">
                <a:latin typeface="Calibri"/>
                <a:ea typeface="+mn-lt"/>
                <a:cs typeface="+mn-lt"/>
              </a:rPr>
              <a:t>- Uygulanması oldukça kolaydır.</a:t>
            </a:r>
          </a:p>
          <a:p>
            <a:pPr marL="0" indent="0">
              <a:buNone/>
            </a:pPr>
            <a:r>
              <a:rPr lang="tr-TR" sz="2400" cap="none" dirty="0">
                <a:latin typeface="Calibri"/>
                <a:ea typeface="+mn-lt"/>
                <a:cs typeface="+mn-lt"/>
              </a:rPr>
              <a:t>- Araştırmaya gönüllü olanlar belirli özellikler bakımından benzerlik göstereceğinden ve gönüllü olmayanların hangi nedenlerle araştırmaya katılmadığı bilinmediğinden </a:t>
            </a:r>
            <a:r>
              <a:rPr lang="tr-TR" sz="2400" b="1" cap="none" dirty="0">
                <a:latin typeface="Calibri"/>
                <a:ea typeface="+mn-lt"/>
                <a:cs typeface="+mn-lt"/>
              </a:rPr>
              <a:t>yanlılık sorunu ortaya çıkabilecektir</a:t>
            </a:r>
            <a:r>
              <a:rPr lang="tr-TR" sz="2400" cap="none" dirty="0">
                <a:latin typeface="Calibri"/>
                <a:ea typeface="+mn-lt"/>
                <a:cs typeface="+mn-lt"/>
              </a:rPr>
              <a:t>.</a:t>
            </a:r>
          </a:p>
          <a:p>
            <a:pPr marL="0" indent="0">
              <a:buNone/>
            </a:pPr>
            <a:r>
              <a:rPr lang="tr-TR" sz="2400" cap="none" dirty="0">
                <a:latin typeface="Calibri"/>
                <a:ea typeface="+mn-lt"/>
                <a:cs typeface="+mn-lt"/>
              </a:rPr>
              <a:t>- Örneklem alırken yalnızca gönüllü olanlarla yetinildiğinde, gönüllü olmayanların örneklemde temsil edilmemesi gibi bir durum ortaya çıkacaktır.</a:t>
            </a:r>
          </a:p>
          <a:p>
            <a:pPr>
              <a:buFontTx/>
              <a:buChar char="-"/>
            </a:pPr>
            <a:r>
              <a:rPr lang="tr-TR" sz="2400" cap="none" dirty="0" smtClean="0">
                <a:latin typeface="Calibri"/>
                <a:ea typeface="+mn-lt"/>
                <a:cs typeface="+mn-lt"/>
              </a:rPr>
              <a:t>Ancak </a:t>
            </a:r>
            <a:r>
              <a:rPr lang="tr-TR" sz="2400" cap="none" dirty="0">
                <a:latin typeface="Calibri"/>
                <a:ea typeface="+mn-lt"/>
                <a:cs typeface="+mn-lt"/>
              </a:rPr>
              <a:t>buradaki gönüllülük kavramı, araştırmaya katılma konusunda kişisel rıza gösteren ya da onay veren kişilerle </a:t>
            </a:r>
            <a:r>
              <a:rPr lang="tr-TR" sz="2400" cap="none" dirty="0" smtClean="0">
                <a:latin typeface="Calibri"/>
                <a:ea typeface="+mn-lt"/>
                <a:cs typeface="+mn-lt"/>
              </a:rPr>
              <a:t>karıştırılmamalıdır.</a:t>
            </a:r>
          </a:p>
          <a:p>
            <a:pPr>
              <a:buFontTx/>
              <a:buChar char="-"/>
            </a:pPr>
            <a:r>
              <a:rPr lang="tr-TR" sz="2400" cap="none" dirty="0" smtClean="0">
                <a:latin typeface="Calibri"/>
                <a:ea typeface="+mn-lt"/>
                <a:cs typeface="+mn-lt"/>
              </a:rPr>
              <a:t>Çünkü </a:t>
            </a:r>
            <a:r>
              <a:rPr lang="tr-TR" sz="2400" cap="none" dirty="0">
                <a:latin typeface="Calibri"/>
                <a:ea typeface="+mn-lt"/>
                <a:cs typeface="+mn-lt"/>
              </a:rPr>
              <a:t>zaten etik olarak hiçbir araştırmada kimse katılmaya zorlanamaz.</a:t>
            </a:r>
          </a:p>
        </p:txBody>
      </p:sp>
    </p:spTree>
    <p:extLst>
      <p:ext uri="{BB962C8B-B14F-4D97-AF65-F5344CB8AC3E}">
        <p14:creationId xmlns:p14="http://schemas.microsoft.com/office/powerpoint/2010/main" val="2314425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985EF7-0EEB-3516-92A8-F396E5A4CA73}"/>
              </a:ext>
            </a:extLst>
          </p:cNvPr>
          <p:cNvSpPr>
            <a:spLocks noGrp="1"/>
          </p:cNvSpPr>
          <p:nvPr>
            <p:ph sz="quarter" idx="13"/>
          </p:nvPr>
        </p:nvSpPr>
        <p:spPr>
          <a:xfrm>
            <a:off x="901074" y="1055363"/>
            <a:ext cx="10391040" cy="4692294"/>
          </a:xfrm>
        </p:spPr>
        <p:txBody>
          <a:bodyPr vert="horz" lIns="91440" tIns="45720" rIns="91440" bIns="45720" rtlCol="0" anchor="t">
            <a:normAutofit/>
          </a:bodyPr>
          <a:lstStyle/>
          <a:p>
            <a:pPr marL="0" indent="0">
              <a:buNone/>
            </a:pPr>
            <a:r>
              <a:rPr lang="tr-TR" sz="2400" b="1" cap="none" dirty="0" smtClean="0">
                <a:latin typeface="Calibri"/>
                <a:ea typeface="+mn-lt"/>
                <a:cs typeface="+mn-lt"/>
              </a:rPr>
              <a:t>ÇOK DÜZEYLİ ÖRNEKLEME:</a:t>
            </a:r>
            <a:endParaRPr lang="tr-TR" sz="2400" b="1" dirty="0">
              <a:latin typeface="Calibri"/>
              <a:ea typeface="+mn-lt"/>
              <a:cs typeface="+mn-lt"/>
            </a:endParaRPr>
          </a:p>
          <a:p>
            <a:pPr marL="0" indent="0">
              <a:buNone/>
            </a:pPr>
            <a:r>
              <a:rPr lang="tr-TR" sz="2400" cap="none" dirty="0">
                <a:latin typeface="Calibri"/>
                <a:ea typeface="+mn-lt"/>
                <a:cs typeface="+mn-lt"/>
              </a:rPr>
              <a:t>- Bu tür örnekleme, çoğunlukla olasılıklı ve olasılıksız örnekleme tekniklerinin değişik bileşimlerine dayanır.</a:t>
            </a:r>
          </a:p>
          <a:p>
            <a:pPr marL="0" indent="0">
              <a:buNone/>
            </a:pPr>
            <a:r>
              <a:rPr lang="tr-TR" sz="2400" cap="none" dirty="0">
                <a:latin typeface="Calibri"/>
                <a:ea typeface="+mn-lt"/>
                <a:cs typeface="+mn-lt"/>
              </a:rPr>
              <a:t>- Genelde </a:t>
            </a:r>
            <a:r>
              <a:rPr lang="tr-TR" sz="2400" b="1" cap="none" dirty="0">
                <a:latin typeface="Calibri"/>
                <a:ea typeface="+mn-lt"/>
                <a:cs typeface="+mn-lt"/>
              </a:rPr>
              <a:t>birden çok örnekleme tekniğinin bir araya getirilip uygulanması</a:t>
            </a:r>
            <a:r>
              <a:rPr lang="tr-TR" sz="2400" cap="none" dirty="0">
                <a:latin typeface="Calibri"/>
                <a:ea typeface="+mn-lt"/>
                <a:cs typeface="+mn-lt"/>
              </a:rPr>
              <a:t>yla ortaya çıkan bir örneklemedir.</a:t>
            </a:r>
          </a:p>
          <a:p>
            <a:pPr marL="0" indent="0">
              <a:buNone/>
            </a:pPr>
            <a:r>
              <a:rPr lang="tr-TR" sz="2400" cap="none" dirty="0">
                <a:latin typeface="Calibri"/>
                <a:ea typeface="+mn-lt"/>
                <a:cs typeface="+mn-lt"/>
              </a:rPr>
              <a:t>- Uygun bileşkenin ne olduğuna, araştırma amaçları doğrultusunda karar verilir.</a:t>
            </a:r>
          </a:p>
          <a:p>
            <a:pPr marL="0" indent="0">
              <a:buNone/>
            </a:pPr>
            <a:r>
              <a:rPr lang="tr-TR" sz="2400" cap="none" dirty="0">
                <a:latin typeface="Calibri"/>
                <a:ea typeface="+mn-lt"/>
                <a:cs typeface="+mn-lt"/>
              </a:rPr>
              <a:t>- Sosyal bilimlerde örneklem genellikle büyük, belirsiz ve karışık yapıda olduğundan çok düzeyli örnekleme ciddi kolaylık sağlamaktadır.</a:t>
            </a:r>
          </a:p>
        </p:txBody>
      </p:sp>
    </p:spTree>
    <p:extLst>
      <p:ext uri="{BB962C8B-B14F-4D97-AF65-F5344CB8AC3E}">
        <p14:creationId xmlns:p14="http://schemas.microsoft.com/office/powerpoint/2010/main" val="363799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4D51F68-C60E-83B9-5CDD-B5CA4C9C0905}"/>
              </a:ext>
            </a:extLst>
          </p:cNvPr>
          <p:cNvSpPr>
            <a:spLocks noGrp="1"/>
          </p:cNvSpPr>
          <p:nvPr>
            <p:ph sz="quarter" idx="13"/>
          </p:nvPr>
        </p:nvSpPr>
        <p:spPr>
          <a:xfrm>
            <a:off x="913774" y="973190"/>
            <a:ext cx="10363826" cy="5189716"/>
          </a:xfrm>
        </p:spPr>
        <p:txBody>
          <a:bodyPr vert="horz" lIns="91440" tIns="45720" rIns="91440" bIns="45720" rtlCol="0" anchor="t">
            <a:norm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Evrenin tümünden veri toplamaya “</a:t>
            </a:r>
            <a:r>
              <a:rPr lang="tr-TR" sz="2400" b="1" cap="none" dirty="0">
                <a:latin typeface="Calibri"/>
                <a:ea typeface="+mn-lt"/>
                <a:cs typeface="+mn-lt"/>
              </a:rPr>
              <a:t>tamsayım</a:t>
            </a:r>
            <a:r>
              <a:rPr lang="tr-TR" sz="2400" cap="none" dirty="0">
                <a:latin typeface="Calibri"/>
                <a:ea typeface="+mn-lt"/>
                <a:cs typeface="+mn-lt"/>
              </a:rPr>
              <a:t>” denilmektedir.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Tamsayım durumunda evreni oluşturan her öğeden tek tek ve eksiksiz veri toplanarak evrenin</a:t>
            </a:r>
            <a:r>
              <a:rPr lang="tr-TR" sz="2400" b="1" cap="none" dirty="0">
                <a:latin typeface="Calibri"/>
                <a:ea typeface="+mn-lt"/>
                <a:cs typeface="+mn-lt"/>
              </a:rPr>
              <a:t> parametreleri</a:t>
            </a:r>
            <a:r>
              <a:rPr lang="tr-TR" sz="2400" cap="none" dirty="0">
                <a:latin typeface="Calibri"/>
                <a:ea typeface="+mn-lt"/>
                <a:cs typeface="+mn-lt"/>
              </a:rPr>
              <a:t> belirlenir.</a:t>
            </a:r>
          </a:p>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Parametre</a:t>
            </a:r>
            <a:r>
              <a:rPr lang="tr-TR" sz="2400" cap="none" dirty="0">
                <a:latin typeface="Calibri"/>
                <a:ea typeface="+mn-lt"/>
                <a:cs typeface="+mn-lt"/>
              </a:rPr>
              <a:t>, evrenin özelliklerine ilişkin </a:t>
            </a:r>
            <a:r>
              <a:rPr lang="tr-TR" sz="2400" b="1" cap="none" dirty="0">
                <a:latin typeface="Calibri"/>
                <a:ea typeface="+mn-lt"/>
                <a:cs typeface="+mn-lt"/>
              </a:rPr>
              <a:t>sayısallaştırılmış değerler</a:t>
            </a:r>
            <a:r>
              <a:rPr lang="tr-TR" sz="2400" cap="none" dirty="0">
                <a:latin typeface="Calibri"/>
                <a:ea typeface="+mn-lt"/>
                <a:cs typeface="+mn-lt"/>
              </a:rPr>
              <a:t>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Tamsayıma verilebilecek en güzel örnek </a:t>
            </a:r>
            <a:r>
              <a:rPr lang="tr-TR" sz="2400" b="1" cap="none" dirty="0">
                <a:latin typeface="Calibri"/>
                <a:ea typeface="+mn-lt"/>
                <a:cs typeface="+mn-lt"/>
              </a:rPr>
              <a:t>nüfus sayımları</a:t>
            </a:r>
            <a:r>
              <a:rPr lang="tr-TR" sz="2400" cap="none" dirty="0">
                <a:latin typeface="Calibri"/>
                <a:ea typeface="+mn-lt"/>
                <a:cs typeface="+mn-lt"/>
              </a:rPr>
              <a:t>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Nüfus sayımı ile evrene ilişkin olarak belirlenen parametrelerden bazıları şöyle sıralanabilir. Nüfusun miktarı, artış hızı, çeşitli özelliklere (yaş, cinsiyet, eğitim durumu, gelir düzeyi vb.) </a:t>
            </a:r>
            <a:r>
              <a:rPr lang="tr-TR" sz="2400" cap="none" dirty="0" smtClean="0">
                <a:latin typeface="Calibri"/>
                <a:ea typeface="+mn-lt"/>
                <a:cs typeface="+mn-lt"/>
              </a:rPr>
              <a:t>göre </a:t>
            </a:r>
            <a:r>
              <a:rPr lang="tr-TR" sz="2400" cap="none" dirty="0">
                <a:latin typeface="Calibri"/>
                <a:ea typeface="+mn-lt"/>
                <a:cs typeface="+mn-lt"/>
              </a:rPr>
              <a:t>dağılımı, köy-kent nüfusu, işsizlik oranı, seçmen sayısı, okullaşma oranları, illerin nüfusları vb. </a:t>
            </a:r>
            <a:endParaRPr lang="tr-TR" sz="2400" cap="none" dirty="0">
              <a:ea typeface="+mn-lt"/>
              <a:cs typeface="+mn-lt"/>
            </a:endParaRPr>
          </a:p>
        </p:txBody>
      </p:sp>
    </p:spTree>
    <p:extLst>
      <p:ext uri="{BB962C8B-B14F-4D97-AF65-F5344CB8AC3E}">
        <p14:creationId xmlns:p14="http://schemas.microsoft.com/office/powerpoint/2010/main" val="4282723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53212" y="908720"/>
            <a:ext cx="11233248" cy="3693319"/>
          </a:xfrm>
          <a:prstGeom prst="rect">
            <a:avLst/>
          </a:prstGeom>
          <a:solidFill>
            <a:schemeClr val="tx2">
              <a:lumMod val="20000"/>
              <a:lumOff val="80000"/>
            </a:schemeClr>
          </a:solidFill>
          <a:ln w="57150">
            <a:solidFill>
              <a:srgbClr val="FF0000"/>
            </a:solidFill>
          </a:ln>
        </p:spPr>
        <p:txBody>
          <a:bodyPr wrap="square" rtlCol="0">
            <a:spAutoFit/>
          </a:bodyPr>
          <a:lstStyle/>
          <a:p>
            <a:pPr algn="just" defTabSz="914400"/>
            <a:r>
              <a:rPr lang="tr-TR" sz="2600" b="1" dirty="0" smtClean="0">
                <a:solidFill>
                  <a:prstClr val="black"/>
                </a:solidFill>
                <a:latin typeface="Calibri" pitchFamily="34" charset="0"/>
                <a:cs typeface="Calibri" pitchFamily="34" charset="0"/>
              </a:rPr>
              <a:t>AYKIRI DURUM ÖRNEKLEME:</a:t>
            </a:r>
            <a:r>
              <a:rPr lang="tr-TR" sz="2600" dirty="0" smtClean="0">
                <a:solidFill>
                  <a:prstClr val="black"/>
                </a:solidFill>
                <a:latin typeface="Calibri" pitchFamily="34" charset="0"/>
                <a:cs typeface="Calibri" pitchFamily="34" charset="0"/>
              </a:rPr>
              <a:t> </a:t>
            </a:r>
          </a:p>
          <a:p>
            <a:pPr algn="just" defTabSz="914400"/>
            <a:endParaRPr lang="tr-TR" sz="2600" dirty="0" smtClean="0">
              <a:solidFill>
                <a:prstClr val="black"/>
              </a:solidFill>
              <a:latin typeface="Calibri" pitchFamily="34" charset="0"/>
              <a:cs typeface="Calibri" pitchFamily="34" charset="0"/>
            </a:endParaRPr>
          </a:p>
          <a:p>
            <a:pPr defTabSz="914400"/>
            <a:r>
              <a:rPr lang="tr-TR" sz="2600" dirty="0" smtClean="0">
                <a:solidFill>
                  <a:prstClr val="black"/>
                </a:solidFill>
                <a:latin typeface="Calibri" pitchFamily="34" charset="0"/>
                <a:cs typeface="Calibri" pitchFamily="34" charset="0"/>
              </a:rPr>
              <a:t>İncelenen problemle ilgili olarak var olan birbirine aykırı durumların örneklerin araştırmacıya değişkenliği daha net görme olanağı vereceği kabul edilir. </a:t>
            </a:r>
          </a:p>
          <a:p>
            <a:pPr defTabSz="914400"/>
            <a:endParaRPr lang="tr-TR" sz="2600" b="1" dirty="0">
              <a:solidFill>
                <a:prstClr val="black"/>
              </a:solidFill>
              <a:latin typeface="Calibri" pitchFamily="34" charset="0"/>
              <a:cs typeface="Calibri" pitchFamily="34" charset="0"/>
            </a:endParaRPr>
          </a:p>
          <a:p>
            <a:pPr defTabSz="914400"/>
            <a:r>
              <a:rPr lang="tr-TR" sz="2600" dirty="0" smtClean="0">
                <a:solidFill>
                  <a:prstClr val="black"/>
                </a:solidFill>
                <a:latin typeface="Calibri" pitchFamily="34" charset="0"/>
                <a:cs typeface="Calibri" pitchFamily="34" charset="0"/>
              </a:rPr>
              <a:t>Liselerde suç davranışının doğasını, bileşenlerini keşfetmeye yönelik bir çalışmada kayıtların taranması ile elde edilen bir listeden en fazla suç kaydının rastlandığı lise ile hiç ya da en az suç kaydının rastlandığı liselerin çalışma durumları olarak seçilmesi buna örnektir. </a:t>
            </a:r>
            <a:endParaRPr lang="tr-TR" sz="26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530289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31371" y="884907"/>
            <a:ext cx="11233248" cy="4093428"/>
          </a:xfrm>
          <a:prstGeom prst="rect">
            <a:avLst/>
          </a:prstGeom>
          <a:solidFill>
            <a:schemeClr val="accent3">
              <a:lumMod val="40000"/>
              <a:lumOff val="60000"/>
            </a:schemeClr>
          </a:solidFill>
          <a:ln w="57150">
            <a:solidFill>
              <a:srgbClr val="FF0000"/>
            </a:solidFill>
          </a:ln>
        </p:spPr>
        <p:txBody>
          <a:bodyPr wrap="square" rtlCol="0">
            <a:spAutoFit/>
          </a:bodyPr>
          <a:lstStyle/>
          <a:p>
            <a:pPr algn="just" defTabSz="914400"/>
            <a:r>
              <a:rPr lang="tr-TR" sz="2600" b="1" dirty="0" smtClean="0">
                <a:solidFill>
                  <a:prstClr val="black"/>
                </a:solidFill>
                <a:latin typeface="Calibri" pitchFamily="34" charset="0"/>
                <a:cs typeface="Calibri" pitchFamily="34" charset="0"/>
              </a:rPr>
              <a:t>MAKSİMUM ÇEŞİTLİLİK ÖRNEKLEME: </a:t>
            </a:r>
          </a:p>
          <a:p>
            <a:pPr defTabSz="914400"/>
            <a:endParaRPr lang="tr-TR" sz="2600" b="1" dirty="0">
              <a:solidFill>
                <a:prstClr val="black"/>
              </a:solidFill>
              <a:latin typeface="Calibri" pitchFamily="34" charset="0"/>
              <a:cs typeface="Calibri" pitchFamily="34" charset="0"/>
            </a:endParaRPr>
          </a:p>
          <a:p>
            <a:pPr defTabSz="914400"/>
            <a:r>
              <a:rPr lang="tr-TR" sz="2600" dirty="0" smtClean="0">
                <a:solidFill>
                  <a:prstClr val="black"/>
                </a:solidFill>
                <a:latin typeface="Calibri" pitchFamily="34" charset="0"/>
                <a:cs typeface="Calibri" pitchFamily="34" charset="0"/>
              </a:rPr>
              <a:t>Evrende incelenen problemle ilgili olarak kendi içinde benzeşik farklı durumların belirlenerek çalışmanın bu durumlar üzerinde yapılması maksimum çeşitlilik örneklemeyi tanımlar. </a:t>
            </a:r>
          </a:p>
          <a:p>
            <a:pPr defTabSz="914400"/>
            <a:endParaRPr lang="tr-TR" sz="2600" b="1" dirty="0">
              <a:solidFill>
                <a:prstClr val="black"/>
              </a:solidFill>
              <a:latin typeface="Calibri" pitchFamily="34" charset="0"/>
              <a:cs typeface="Calibri" pitchFamily="34" charset="0"/>
            </a:endParaRPr>
          </a:p>
          <a:p>
            <a:pPr defTabSz="914400"/>
            <a:r>
              <a:rPr lang="tr-TR" sz="2600" dirty="0" smtClean="0">
                <a:solidFill>
                  <a:prstClr val="black"/>
                </a:solidFill>
                <a:latin typeface="Calibri" pitchFamily="34" charset="0"/>
                <a:cs typeface="Calibri" pitchFamily="34" charset="0"/>
              </a:rPr>
              <a:t>Türkiye’de 2018 öğretim yılında uygulamaya konulan ilköğretim DKAB ders programlarının uygulanmasında karşılaşılan sorunları irdelemeyi amaçlayan bir araştırmacı, örneklemini farklı sosyo-ekonomik özelliklere sahip bölgelerdeki okullardan seçerek durumlarda çeşitlilik sağlayabilir. </a:t>
            </a:r>
            <a:endParaRPr lang="tr-TR" sz="26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623734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06286" y="1073996"/>
            <a:ext cx="9579429" cy="2826030"/>
          </a:xfrm>
          <a:prstGeom prst="rect">
            <a:avLst/>
          </a:prstGeom>
        </p:spPr>
        <p:txBody>
          <a:bodyPr wrap="square">
            <a:spAutoFit/>
          </a:bodyPr>
          <a:lstStyle/>
          <a:p>
            <a:pPr defTabSz="914400">
              <a:lnSpc>
                <a:spcPct val="115000"/>
              </a:lnSpc>
            </a:pPr>
            <a:r>
              <a:rPr lang="tr-TR" sz="2600" b="1" dirty="0" smtClean="0">
                <a:solidFill>
                  <a:srgbClr val="FF0000"/>
                </a:solidFill>
                <a:ea typeface="TimesNewRomanPS-BoldMT"/>
                <a:cs typeface="Times New Roman" panose="02020603050405020304" pitchFamily="18" charset="0"/>
              </a:rPr>
              <a:t>Maksimum </a:t>
            </a:r>
            <a:r>
              <a:rPr lang="tr-TR" sz="2600" b="1" dirty="0">
                <a:solidFill>
                  <a:srgbClr val="FF0000"/>
                </a:solidFill>
                <a:ea typeface="TimesNewRomanPS-BoldMT"/>
                <a:cs typeface="Times New Roman" panose="02020603050405020304" pitchFamily="18" charset="0"/>
              </a:rPr>
              <a:t>Çeşitlilik </a:t>
            </a:r>
            <a:r>
              <a:rPr lang="tr-TR" sz="2600" b="1" dirty="0" smtClean="0">
                <a:solidFill>
                  <a:srgbClr val="FF0000"/>
                </a:solidFill>
                <a:ea typeface="TimesNewRomanPS-BoldMT"/>
                <a:cs typeface="Times New Roman" panose="02020603050405020304" pitchFamily="18" charset="0"/>
              </a:rPr>
              <a:t>Örneklemesi, u</a:t>
            </a:r>
            <a:r>
              <a:rPr lang="tr-TR" sz="2600" dirty="0" smtClean="0">
                <a:solidFill>
                  <a:prstClr val="black"/>
                </a:solidFill>
                <a:ea typeface="TimesNewRomanPS-BoldMT"/>
                <a:cs typeface="Times New Roman" panose="02020603050405020304" pitchFamily="18" charset="0"/>
              </a:rPr>
              <a:t>çlardaki </a:t>
            </a:r>
            <a:r>
              <a:rPr lang="tr-TR" sz="2600" dirty="0">
                <a:solidFill>
                  <a:prstClr val="black"/>
                </a:solidFill>
                <a:ea typeface="TimesNewRomanPS-BoldMT"/>
                <a:cs typeface="Times New Roman" panose="02020603050405020304" pitchFamily="18" charset="0"/>
              </a:rPr>
              <a:t>durumları temsil edecek birimlerin </a:t>
            </a:r>
            <a:r>
              <a:rPr lang="tr-TR" sz="2600" dirty="0" smtClean="0">
                <a:solidFill>
                  <a:prstClr val="black"/>
                </a:solidFill>
                <a:ea typeface="TimesNewRomanPS-BoldMT"/>
                <a:cs typeface="Times New Roman" panose="02020603050405020304" pitchFamily="18" charset="0"/>
              </a:rPr>
              <a:t>seçilmesini de gerektirir.</a:t>
            </a:r>
          </a:p>
          <a:p>
            <a:pPr defTabSz="914400">
              <a:lnSpc>
                <a:spcPct val="115000"/>
              </a:lnSpc>
            </a:pPr>
            <a:r>
              <a:rPr lang="tr-TR" sz="2600" dirty="0" smtClean="0">
                <a:solidFill>
                  <a:prstClr val="black"/>
                </a:solidFill>
                <a:ea typeface="TimesNewRomanPS-BoldMT"/>
                <a:cs typeface="Times New Roman" panose="02020603050405020304" pitchFamily="18" charset="0"/>
              </a:rPr>
              <a:t> </a:t>
            </a:r>
          </a:p>
          <a:p>
            <a:pPr defTabSz="914400">
              <a:lnSpc>
                <a:spcPct val="115000"/>
              </a:lnSpc>
            </a:pPr>
            <a:r>
              <a:rPr lang="tr-TR" sz="2600" i="1" dirty="0" smtClean="0">
                <a:solidFill>
                  <a:prstClr val="black"/>
                </a:solidFill>
                <a:ea typeface="TimesNewRomanPS-BoldMT"/>
                <a:cs typeface="Times New Roman" panose="02020603050405020304" pitchFamily="18" charset="0"/>
              </a:rPr>
              <a:t>Örneğin</a:t>
            </a:r>
            <a:r>
              <a:rPr lang="tr-TR" sz="2600" i="1" dirty="0">
                <a:solidFill>
                  <a:prstClr val="black"/>
                </a:solidFill>
                <a:ea typeface="TimesNewRomanPS-BoldMT"/>
                <a:cs typeface="Times New Roman" panose="02020603050405020304" pitchFamily="18" charset="0"/>
              </a:rPr>
              <a:t>, okullar ele alındığında devlet ya da özel okul statüsü, merkez/taşra ayrımı, </a:t>
            </a:r>
            <a:r>
              <a:rPr lang="tr-TR" sz="2600" i="1" dirty="0" err="1">
                <a:solidFill>
                  <a:prstClr val="black"/>
                </a:solidFill>
                <a:ea typeface="TimesNewRomanPS-BoldMT"/>
                <a:cs typeface="Times New Roman" panose="02020603050405020304" pitchFamily="18" charset="0"/>
              </a:rPr>
              <a:t>sosyo</a:t>
            </a:r>
            <a:r>
              <a:rPr lang="tr-TR" sz="2600" i="1" dirty="0">
                <a:solidFill>
                  <a:prstClr val="black"/>
                </a:solidFill>
                <a:ea typeface="TimesNewRomanPS-BoldMT"/>
                <a:cs typeface="Times New Roman" panose="02020603050405020304" pitchFamily="18" charset="0"/>
              </a:rPr>
              <a:t>-ekonomik farklılıklar maksimum çeşitliliğin sağlanmasında ele alınacak boyutlar olabilir. </a:t>
            </a:r>
            <a:endParaRPr lang="tr-TR" sz="2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5259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03663" y="1379488"/>
            <a:ext cx="11425269" cy="3200876"/>
          </a:xfrm>
          <a:prstGeom prst="rect">
            <a:avLst/>
          </a:prstGeom>
          <a:solidFill>
            <a:schemeClr val="accent1">
              <a:lumMod val="60000"/>
              <a:lumOff val="40000"/>
            </a:schemeClr>
          </a:solidFill>
          <a:ln w="57150">
            <a:solidFill>
              <a:srgbClr val="FF0000"/>
            </a:solidFill>
          </a:ln>
        </p:spPr>
        <p:txBody>
          <a:bodyPr wrap="square" rtlCol="0">
            <a:spAutoFit/>
          </a:bodyPr>
          <a:lstStyle/>
          <a:p>
            <a:pPr defTabSz="914400"/>
            <a:r>
              <a:rPr lang="tr-TR" sz="2600" b="1" dirty="0" smtClean="0">
                <a:solidFill>
                  <a:prstClr val="black"/>
                </a:solidFill>
                <a:latin typeface="Calibri" pitchFamily="34" charset="0"/>
                <a:cs typeface="Calibri" pitchFamily="34" charset="0"/>
              </a:rPr>
              <a:t>BENZEŞİK ÖRNEKLEME: </a:t>
            </a:r>
          </a:p>
          <a:p>
            <a:pPr defTabSz="914400"/>
            <a:endParaRPr lang="tr-TR" sz="2600" b="1" dirty="0">
              <a:solidFill>
                <a:prstClr val="black"/>
              </a:solidFill>
              <a:latin typeface="Calibri" pitchFamily="34" charset="0"/>
              <a:cs typeface="Calibri" pitchFamily="34" charset="0"/>
            </a:endParaRPr>
          </a:p>
          <a:p>
            <a:pPr defTabSz="914400">
              <a:spcBef>
                <a:spcPts val="600"/>
              </a:spcBef>
              <a:spcAft>
                <a:spcPts val="1200"/>
              </a:spcAft>
            </a:pPr>
            <a:r>
              <a:rPr lang="tr-TR" sz="2600" dirty="0" smtClean="0">
                <a:solidFill>
                  <a:prstClr val="black"/>
                </a:solidFill>
                <a:latin typeface="Calibri" pitchFamily="34" charset="0"/>
                <a:cs typeface="Calibri" pitchFamily="34" charset="0"/>
              </a:rPr>
              <a:t>Evrenden araştırmanın problemi ilgili olarak benzeşik bir alt grubun veya durumun seçilerek çalışmanın burada yapılmasıdır.</a:t>
            </a:r>
          </a:p>
          <a:p>
            <a:pPr defTabSz="914400">
              <a:spcBef>
                <a:spcPts val="600"/>
              </a:spcBef>
              <a:spcAft>
                <a:spcPts val="1200"/>
              </a:spcAft>
            </a:pPr>
            <a:r>
              <a:rPr lang="tr-TR" sz="2600" dirty="0" smtClean="0">
                <a:solidFill>
                  <a:prstClr val="black"/>
                </a:solidFill>
                <a:latin typeface="Calibri" pitchFamily="34" charset="0"/>
                <a:cs typeface="Calibri" pitchFamily="34" charset="0"/>
              </a:rPr>
              <a:t>Maksimum çeşitlilik örneklemede evrende yer alan ve kendi içlerinde benzeşik olan alt grupların seçilmesi hedeflenirken, benzeşik örneklemede amaca bağlı olarak öncelik verilen sadece benzeşik bir alt grubun seçilmesi söz konusudur. </a:t>
            </a:r>
            <a:endParaRPr lang="tr-TR" sz="26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638012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17903" y="1211026"/>
            <a:ext cx="9090440" cy="4233467"/>
          </a:xfrm>
          <a:prstGeom prst="rect">
            <a:avLst/>
          </a:prstGeom>
        </p:spPr>
        <p:txBody>
          <a:bodyPr wrap="square">
            <a:spAutoFit/>
          </a:bodyPr>
          <a:lstStyle/>
          <a:p>
            <a:pPr defTabSz="914400">
              <a:lnSpc>
                <a:spcPct val="115000"/>
              </a:lnSpc>
            </a:pPr>
            <a:r>
              <a:rPr lang="tr-TR" sz="2600" b="1" dirty="0" smtClean="0">
                <a:solidFill>
                  <a:srgbClr val="FF0000"/>
                </a:solidFill>
                <a:ea typeface="TimesNewRomanPS-BoldMT"/>
                <a:cs typeface="Times New Roman" panose="02020603050405020304" pitchFamily="18" charset="0"/>
              </a:rPr>
              <a:t>Benzeşik Örnekleme</a:t>
            </a:r>
          </a:p>
          <a:p>
            <a:pPr defTabSz="914400">
              <a:lnSpc>
                <a:spcPct val="115000"/>
              </a:lnSpc>
            </a:pPr>
            <a:endParaRPr lang="tr-TR" sz="2600" dirty="0">
              <a:solidFill>
                <a:srgbClr val="FF0000"/>
              </a:solidFill>
              <a:ea typeface="Calibri" panose="020F0502020204030204" pitchFamily="34" charset="0"/>
              <a:cs typeface="Times New Roman" panose="02020603050405020304" pitchFamily="18" charset="0"/>
            </a:endParaRPr>
          </a:p>
          <a:p>
            <a:pPr defTabSz="914400">
              <a:lnSpc>
                <a:spcPct val="115000"/>
              </a:lnSpc>
            </a:pPr>
            <a:r>
              <a:rPr lang="tr-TR" sz="2600" dirty="0">
                <a:solidFill>
                  <a:prstClr val="black"/>
                </a:solidFill>
                <a:ea typeface="TimesNewRomanPS-BoldMT"/>
                <a:cs typeface="Times New Roman" panose="02020603050405020304" pitchFamily="18" charset="0"/>
              </a:rPr>
              <a:t>Maksimum </a:t>
            </a:r>
            <a:r>
              <a:rPr lang="tr-TR" sz="2600" dirty="0" smtClean="0">
                <a:solidFill>
                  <a:prstClr val="black"/>
                </a:solidFill>
                <a:ea typeface="TimesNewRomanPS-BoldMT"/>
                <a:cs typeface="Times New Roman" panose="02020603050405020304" pitchFamily="18" charset="0"/>
              </a:rPr>
              <a:t>çeşitlilik örneklemesinin tam </a:t>
            </a:r>
            <a:r>
              <a:rPr lang="tr-TR" sz="2600" dirty="0">
                <a:solidFill>
                  <a:prstClr val="black"/>
                </a:solidFill>
                <a:ea typeface="TimesNewRomanPS-BoldMT"/>
                <a:cs typeface="Times New Roman" panose="02020603050405020304" pitchFamily="18" charset="0"/>
              </a:rPr>
              <a:t>tersidir. </a:t>
            </a:r>
            <a:endParaRPr lang="tr-TR" sz="2600" dirty="0" smtClean="0">
              <a:solidFill>
                <a:prstClr val="black"/>
              </a:solidFill>
              <a:ea typeface="TimesNewRomanPS-BoldMT"/>
              <a:cs typeface="Times New Roman" panose="02020603050405020304" pitchFamily="18" charset="0"/>
            </a:endParaRPr>
          </a:p>
          <a:p>
            <a:pPr defTabSz="914400">
              <a:lnSpc>
                <a:spcPct val="115000"/>
              </a:lnSpc>
            </a:pPr>
            <a:r>
              <a:rPr lang="tr-TR" sz="2600" dirty="0" smtClean="0">
                <a:solidFill>
                  <a:prstClr val="black"/>
                </a:solidFill>
                <a:ea typeface="TimesNewRomanPS-BoldMT"/>
                <a:cs typeface="Times New Roman" panose="02020603050405020304" pitchFamily="18" charset="0"/>
              </a:rPr>
              <a:t>Amaca </a:t>
            </a:r>
            <a:r>
              <a:rPr lang="tr-TR" sz="2600" dirty="0">
                <a:solidFill>
                  <a:prstClr val="black"/>
                </a:solidFill>
                <a:ea typeface="TimesNewRomanPS-BoldMT"/>
                <a:cs typeface="Times New Roman" panose="02020603050405020304" pitchFamily="18" charset="0"/>
              </a:rPr>
              <a:t>bağlı olarak öncelik verilen sadece benzeşik bir alt grubun seçilmesidir. </a:t>
            </a:r>
            <a:endParaRPr lang="tr-TR" sz="2600" dirty="0" smtClean="0">
              <a:solidFill>
                <a:prstClr val="black"/>
              </a:solidFill>
              <a:ea typeface="TimesNewRomanPS-BoldMT"/>
              <a:cs typeface="Times New Roman" panose="02020603050405020304" pitchFamily="18" charset="0"/>
            </a:endParaRPr>
          </a:p>
          <a:p>
            <a:pPr defTabSz="914400">
              <a:lnSpc>
                <a:spcPct val="115000"/>
              </a:lnSpc>
            </a:pPr>
            <a:endParaRPr lang="tr-TR" sz="2600" dirty="0" smtClean="0">
              <a:solidFill>
                <a:prstClr val="black"/>
              </a:solidFill>
              <a:ea typeface="TimesNewRomanPS-BoldMT"/>
              <a:cs typeface="Times New Roman" panose="02020603050405020304" pitchFamily="18" charset="0"/>
            </a:endParaRPr>
          </a:p>
          <a:p>
            <a:pPr defTabSz="914400">
              <a:lnSpc>
                <a:spcPct val="115000"/>
              </a:lnSpc>
            </a:pPr>
            <a:r>
              <a:rPr lang="tr-TR" sz="2600" i="1" dirty="0" smtClean="0">
                <a:solidFill>
                  <a:prstClr val="black"/>
                </a:solidFill>
                <a:ea typeface="TimesNewRomanPS-BoldMT"/>
                <a:cs typeface="Times New Roman" panose="02020603050405020304" pitchFamily="18" charset="0"/>
              </a:rPr>
              <a:t>Örneğin</a:t>
            </a:r>
            <a:r>
              <a:rPr lang="tr-TR" sz="2600" i="1" dirty="0">
                <a:solidFill>
                  <a:prstClr val="black"/>
                </a:solidFill>
                <a:ea typeface="TimesNewRomanPS-BoldMT"/>
                <a:cs typeface="Times New Roman" panose="02020603050405020304" pitchFamily="18" charset="0"/>
              </a:rPr>
              <a:t>, </a:t>
            </a:r>
            <a:r>
              <a:rPr lang="tr-TR" sz="2600" i="1" dirty="0" smtClean="0">
                <a:solidFill>
                  <a:prstClr val="black"/>
                </a:solidFill>
                <a:ea typeface="TimesNewRomanPS-BoldMT"/>
                <a:cs typeface="Times New Roman" panose="02020603050405020304" pitchFamily="18" charset="0"/>
              </a:rPr>
              <a:t>hizmet-içi </a:t>
            </a:r>
            <a:r>
              <a:rPr lang="tr-TR" sz="2600" i="1" dirty="0">
                <a:solidFill>
                  <a:prstClr val="black"/>
                </a:solidFill>
                <a:ea typeface="TimesNewRomanPS-BoldMT"/>
                <a:cs typeface="Times New Roman" panose="02020603050405020304" pitchFamily="18" charset="0"/>
              </a:rPr>
              <a:t>eğitim kurslarına ilgi konusunu çalışmak isteyen bir araştırmacı, </a:t>
            </a:r>
            <a:r>
              <a:rPr lang="tr-TR" sz="2600" i="1" dirty="0" smtClean="0">
                <a:solidFill>
                  <a:prstClr val="black"/>
                </a:solidFill>
                <a:ea typeface="TimesNewRomanPS-BoldMT"/>
                <a:cs typeface="Times New Roman" panose="02020603050405020304" pitchFamily="18" charset="0"/>
              </a:rPr>
              <a:t>hizmet-içi </a:t>
            </a:r>
            <a:r>
              <a:rPr lang="tr-TR" sz="2600" i="1" dirty="0">
                <a:solidFill>
                  <a:prstClr val="black"/>
                </a:solidFill>
                <a:ea typeface="TimesNewRomanPS-BoldMT"/>
                <a:cs typeface="Times New Roman" panose="02020603050405020304" pitchFamily="18" charset="0"/>
              </a:rPr>
              <a:t>eğitim kurslarına en az ilgi gösteren </a:t>
            </a:r>
            <a:r>
              <a:rPr lang="tr-TR" sz="2600" i="1" dirty="0" smtClean="0">
                <a:solidFill>
                  <a:prstClr val="black"/>
                </a:solidFill>
                <a:ea typeface="TimesNewRomanPS-BoldMT"/>
                <a:cs typeface="Times New Roman" panose="02020603050405020304" pitchFamily="18" charset="0"/>
              </a:rPr>
              <a:t>öğretmenleri </a:t>
            </a:r>
            <a:r>
              <a:rPr lang="tr-TR" sz="2600" i="1" dirty="0">
                <a:solidFill>
                  <a:prstClr val="black"/>
                </a:solidFill>
                <a:ea typeface="TimesNewRomanPS-BoldMT"/>
                <a:cs typeface="Times New Roman" panose="02020603050405020304" pitchFamily="18" charset="0"/>
              </a:rPr>
              <a:t>hedefleyebilir. </a:t>
            </a:r>
            <a:endParaRPr lang="tr-TR" sz="2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6885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72443" y="781702"/>
            <a:ext cx="11425269" cy="4524315"/>
          </a:xfrm>
          <a:prstGeom prst="rect">
            <a:avLst/>
          </a:prstGeom>
          <a:solidFill>
            <a:schemeClr val="accent6">
              <a:lumMod val="20000"/>
              <a:lumOff val="80000"/>
            </a:schemeClr>
          </a:solidFill>
          <a:ln w="57150">
            <a:solidFill>
              <a:srgbClr val="FF0000"/>
            </a:solidFill>
          </a:ln>
        </p:spPr>
        <p:txBody>
          <a:bodyPr wrap="square" rtlCol="0">
            <a:spAutoFit/>
          </a:bodyPr>
          <a:lstStyle/>
          <a:p>
            <a:pPr defTabSz="914400"/>
            <a:r>
              <a:rPr lang="tr-TR" sz="2400" b="1" dirty="0" smtClean="0">
                <a:solidFill>
                  <a:prstClr val="black"/>
                </a:solidFill>
                <a:latin typeface="Calibri" pitchFamily="34" charset="0"/>
                <a:cs typeface="Calibri" pitchFamily="34" charset="0"/>
              </a:rPr>
              <a:t>TİPİK DURUM ÖRNEKLEME: </a:t>
            </a:r>
          </a:p>
          <a:p>
            <a:pPr defTabSz="914400"/>
            <a:endParaRPr lang="tr-TR" sz="2400" b="1" dirty="0">
              <a:solidFill>
                <a:prstClr val="black"/>
              </a:solidFill>
              <a:latin typeface="Calibri" pitchFamily="34" charset="0"/>
              <a:cs typeface="Calibri" pitchFamily="34" charset="0"/>
            </a:endParaRPr>
          </a:p>
          <a:p>
            <a:pPr defTabSz="914400"/>
            <a:r>
              <a:rPr lang="tr-TR" sz="2400" dirty="0" smtClean="0">
                <a:solidFill>
                  <a:prstClr val="black"/>
                </a:solidFill>
                <a:latin typeface="Calibri" pitchFamily="34" charset="0"/>
                <a:cs typeface="Calibri" pitchFamily="34" charset="0"/>
              </a:rPr>
              <a:t>Araştırma problemi ile ilgili olarak evrende yer alan çok sayıdaki durumdan tipik olan bir durumun belirlenerek bu örnek üzerinden bilgi toplanmasını gerektirir. </a:t>
            </a:r>
          </a:p>
          <a:p>
            <a:pPr defTabSz="914400"/>
            <a:r>
              <a:rPr lang="tr-TR" sz="2400" dirty="0" smtClean="0">
                <a:solidFill>
                  <a:prstClr val="black"/>
                </a:solidFill>
                <a:latin typeface="Calibri" pitchFamily="34" charset="0"/>
                <a:cs typeface="Calibri" pitchFamily="34" charset="0"/>
              </a:rPr>
              <a:t>Burada esas olan sıra dışı olmayan ortalama, tipik bir durumun seçilmesidir. </a:t>
            </a:r>
          </a:p>
          <a:p>
            <a:pPr defTabSz="914400"/>
            <a:endParaRPr lang="tr-TR" sz="2400" b="1" dirty="0">
              <a:solidFill>
                <a:prstClr val="black"/>
              </a:solidFill>
              <a:latin typeface="Calibri" pitchFamily="34" charset="0"/>
              <a:cs typeface="Calibri" pitchFamily="34" charset="0"/>
            </a:endParaRPr>
          </a:p>
          <a:p>
            <a:pPr defTabSz="914400"/>
            <a:r>
              <a:rPr lang="tr-TR" sz="2400" dirty="0" smtClean="0">
                <a:solidFill>
                  <a:prstClr val="black"/>
                </a:solidFill>
                <a:latin typeface="Calibri" pitchFamily="34" charset="0"/>
                <a:cs typeface="Calibri" pitchFamily="34" charset="0"/>
              </a:rPr>
              <a:t>Araştırmacının Samsun'da resmi ilköğretim okullarındaki öğretmenlerin ve velilerin yeni DKAB ders programlarının uygulanmasına ilişkin tutumlarını incelemek istediğini düşünelim. </a:t>
            </a:r>
          </a:p>
          <a:p>
            <a:pPr defTabSz="914400"/>
            <a:r>
              <a:rPr lang="tr-TR" sz="2400" dirty="0" smtClean="0">
                <a:solidFill>
                  <a:prstClr val="black"/>
                </a:solidFill>
                <a:latin typeface="Calibri" pitchFamily="34" charset="0"/>
                <a:cs typeface="Calibri" pitchFamily="34" charset="0"/>
              </a:rPr>
              <a:t>Bu durumda araştırmacı çalışmasını, çok sayıda okul yerine tipik olarak belirlediği ve görece geneli hakkında önemli fikirler vereceğine inandığı ve Samsun'da sıra dışı özellik göstermeyen vasat bir ya da iki okulda yürütebilir. </a:t>
            </a:r>
            <a:endParaRPr lang="tr-TR" sz="24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471735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77665" y="1124744"/>
            <a:ext cx="9840277" cy="4233467"/>
          </a:xfrm>
          <a:prstGeom prst="rect">
            <a:avLst/>
          </a:prstGeom>
        </p:spPr>
        <p:txBody>
          <a:bodyPr wrap="square">
            <a:spAutoFit/>
          </a:bodyPr>
          <a:lstStyle/>
          <a:p>
            <a:pPr defTabSz="914400">
              <a:lnSpc>
                <a:spcPct val="115000"/>
              </a:lnSpc>
            </a:pPr>
            <a:r>
              <a:rPr lang="tr-TR" sz="2600" b="1" dirty="0" smtClean="0">
                <a:solidFill>
                  <a:srgbClr val="FF0000"/>
                </a:solidFill>
                <a:ea typeface="TimesNewRomanPS-BoldMT"/>
                <a:cs typeface="Times New Roman" panose="02020603050405020304" pitchFamily="18" charset="0"/>
              </a:rPr>
              <a:t>Tipik </a:t>
            </a:r>
            <a:r>
              <a:rPr lang="tr-TR" sz="2600" b="1" dirty="0">
                <a:solidFill>
                  <a:srgbClr val="FF0000"/>
                </a:solidFill>
                <a:ea typeface="TimesNewRomanPS-BoldMT"/>
                <a:cs typeface="Times New Roman" panose="02020603050405020304" pitchFamily="18" charset="0"/>
              </a:rPr>
              <a:t>Durum </a:t>
            </a:r>
            <a:r>
              <a:rPr lang="tr-TR" sz="2600" b="1" dirty="0" smtClean="0">
                <a:solidFill>
                  <a:srgbClr val="FF0000"/>
                </a:solidFill>
                <a:ea typeface="TimesNewRomanPS-BoldMT"/>
                <a:cs typeface="Times New Roman" panose="02020603050405020304" pitchFamily="18" charset="0"/>
              </a:rPr>
              <a:t>Örneklemesi</a:t>
            </a:r>
          </a:p>
          <a:p>
            <a:pPr defTabSz="914400">
              <a:lnSpc>
                <a:spcPct val="115000"/>
              </a:lnSpc>
            </a:pPr>
            <a:endParaRPr lang="tr-TR" sz="2600" dirty="0">
              <a:solidFill>
                <a:srgbClr val="FF0000"/>
              </a:solidFill>
              <a:ea typeface="Calibri" panose="020F0502020204030204" pitchFamily="34" charset="0"/>
              <a:cs typeface="Times New Roman" panose="02020603050405020304" pitchFamily="18" charset="0"/>
            </a:endParaRPr>
          </a:p>
          <a:p>
            <a:pPr defTabSz="914400">
              <a:lnSpc>
                <a:spcPct val="115000"/>
              </a:lnSpc>
            </a:pPr>
            <a:r>
              <a:rPr lang="tr-TR" sz="2600" dirty="0">
                <a:solidFill>
                  <a:prstClr val="black"/>
                </a:solidFill>
                <a:ea typeface="TimesNewRomanPS-BoldMT"/>
                <a:cs typeface="Times New Roman" panose="02020603050405020304" pitchFamily="18" charset="0"/>
              </a:rPr>
              <a:t>Yeni bir uygulamanın veya yeniliğin tanıtımında, uygulamanın yapıldığı ya da yeniliğin olduğu bir dizi durum, kişi ve grup arasından en tipik bir veya birkaç tanesi saptanmasıdır. </a:t>
            </a:r>
            <a:endParaRPr lang="tr-TR" sz="2600" dirty="0" smtClean="0">
              <a:solidFill>
                <a:prstClr val="black"/>
              </a:solidFill>
              <a:ea typeface="TimesNewRomanPS-BoldMT"/>
              <a:cs typeface="Times New Roman" panose="02020603050405020304" pitchFamily="18" charset="0"/>
            </a:endParaRPr>
          </a:p>
          <a:p>
            <a:pPr defTabSz="914400">
              <a:lnSpc>
                <a:spcPct val="115000"/>
              </a:lnSpc>
            </a:pPr>
            <a:endParaRPr lang="tr-TR" sz="2600" dirty="0" smtClean="0">
              <a:solidFill>
                <a:prstClr val="black"/>
              </a:solidFill>
              <a:ea typeface="TimesNewRomanPS-BoldMT"/>
              <a:cs typeface="Times New Roman" panose="02020603050405020304" pitchFamily="18" charset="0"/>
            </a:endParaRPr>
          </a:p>
          <a:p>
            <a:pPr defTabSz="914400">
              <a:lnSpc>
                <a:spcPct val="115000"/>
              </a:lnSpc>
            </a:pPr>
            <a:r>
              <a:rPr lang="tr-TR" sz="2600" i="1" dirty="0" smtClean="0">
                <a:solidFill>
                  <a:prstClr val="black"/>
                </a:solidFill>
                <a:ea typeface="TimesNewRomanPS-BoldMT"/>
                <a:cs typeface="Times New Roman" panose="02020603050405020304" pitchFamily="18" charset="0"/>
              </a:rPr>
              <a:t>Örneğin</a:t>
            </a:r>
            <a:r>
              <a:rPr lang="tr-TR" sz="2600" i="1" dirty="0">
                <a:solidFill>
                  <a:prstClr val="black"/>
                </a:solidFill>
                <a:ea typeface="TimesNewRomanPS-BoldMT"/>
                <a:cs typeface="Times New Roman" panose="02020603050405020304" pitchFamily="18" charset="0"/>
              </a:rPr>
              <a:t>, Samsun’daki ortaokullarda yaşanan sorunları araştıran bir araştırmacının, il merkezindeki birkaç tane tipik devlet okulunu </a:t>
            </a:r>
            <a:r>
              <a:rPr lang="tr-TR" sz="2600" i="1" dirty="0" smtClean="0">
                <a:solidFill>
                  <a:prstClr val="black"/>
                </a:solidFill>
                <a:ea typeface="TimesNewRomanPS-BoldMT"/>
                <a:cs typeface="Times New Roman" panose="02020603050405020304" pitchFamily="18" charset="0"/>
              </a:rPr>
              <a:t>seçmesi gibi. </a:t>
            </a:r>
            <a:endParaRPr lang="tr-TR" sz="2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269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9698" y="1261472"/>
            <a:ext cx="9002335" cy="3413242"/>
          </a:xfrm>
          <a:prstGeom prst="rect">
            <a:avLst/>
          </a:prstGeom>
        </p:spPr>
        <p:txBody>
          <a:bodyPr wrap="square">
            <a:spAutoFit/>
          </a:bodyPr>
          <a:lstStyle/>
          <a:p>
            <a:pPr defTabSz="914400">
              <a:lnSpc>
                <a:spcPct val="115000"/>
              </a:lnSpc>
            </a:pPr>
            <a:r>
              <a:rPr lang="tr-TR" sz="2600" b="1" dirty="0" smtClean="0">
                <a:solidFill>
                  <a:srgbClr val="FF0000"/>
                </a:solidFill>
                <a:ea typeface="TimesNewRomanPS-BoldMT"/>
                <a:cs typeface="Times New Roman" panose="02020603050405020304" pitchFamily="18" charset="0"/>
              </a:rPr>
              <a:t>Kritik </a:t>
            </a:r>
            <a:r>
              <a:rPr lang="tr-TR" sz="2600" b="1" dirty="0">
                <a:solidFill>
                  <a:srgbClr val="FF0000"/>
                </a:solidFill>
                <a:ea typeface="TimesNewRomanPS-BoldMT"/>
                <a:cs typeface="Times New Roman" panose="02020603050405020304" pitchFamily="18" charset="0"/>
              </a:rPr>
              <a:t>Durum </a:t>
            </a:r>
            <a:r>
              <a:rPr lang="tr-TR" sz="2600" b="1" dirty="0" smtClean="0">
                <a:solidFill>
                  <a:srgbClr val="FF0000"/>
                </a:solidFill>
                <a:ea typeface="TimesNewRomanPS-BoldMT"/>
                <a:cs typeface="Times New Roman" panose="02020603050405020304" pitchFamily="18" charset="0"/>
              </a:rPr>
              <a:t>Örneklemesi</a:t>
            </a:r>
          </a:p>
          <a:p>
            <a:pPr defTabSz="914400">
              <a:lnSpc>
                <a:spcPct val="115000"/>
              </a:lnSpc>
            </a:pPr>
            <a:endParaRPr lang="tr-TR" sz="2600" dirty="0">
              <a:solidFill>
                <a:srgbClr val="FF0000"/>
              </a:solidFill>
              <a:ea typeface="Calibri" panose="020F0502020204030204" pitchFamily="34" charset="0"/>
              <a:cs typeface="Times New Roman" panose="02020603050405020304" pitchFamily="18" charset="0"/>
            </a:endParaRPr>
          </a:p>
          <a:p>
            <a:pPr defTabSz="914400"/>
            <a:r>
              <a:rPr lang="tr-TR" sz="2600" dirty="0">
                <a:solidFill>
                  <a:prstClr val="black"/>
                </a:solidFill>
                <a:ea typeface="TimesNewRomanPS-BoldMT"/>
              </a:rPr>
              <a:t>Çalışılan olay ya da olguyu anlamak için en önemli birimleri seçme işlemidir. </a:t>
            </a:r>
            <a:endParaRPr lang="tr-TR" sz="2600" dirty="0" smtClean="0">
              <a:solidFill>
                <a:prstClr val="black"/>
              </a:solidFill>
              <a:ea typeface="TimesNewRomanPS-BoldMT"/>
            </a:endParaRPr>
          </a:p>
          <a:p>
            <a:pPr defTabSz="914400"/>
            <a:endParaRPr lang="tr-TR" sz="2600" dirty="0" smtClean="0">
              <a:solidFill>
                <a:prstClr val="black"/>
              </a:solidFill>
              <a:ea typeface="TimesNewRomanPS-BoldMT"/>
            </a:endParaRPr>
          </a:p>
          <a:p>
            <a:pPr defTabSz="914400"/>
            <a:r>
              <a:rPr lang="tr-TR" sz="2600" i="1" dirty="0" smtClean="0">
                <a:solidFill>
                  <a:prstClr val="black"/>
                </a:solidFill>
                <a:ea typeface="TimesNewRomanPS-BoldMT"/>
              </a:rPr>
              <a:t>Örneğin</a:t>
            </a:r>
            <a:r>
              <a:rPr lang="tr-TR" sz="2600" i="1" dirty="0">
                <a:solidFill>
                  <a:prstClr val="black"/>
                </a:solidFill>
                <a:ea typeface="TimesNewRomanPS-BoldMT"/>
              </a:rPr>
              <a:t>, </a:t>
            </a:r>
            <a:r>
              <a:rPr lang="tr-TR" sz="2600" i="1" dirty="0" err="1">
                <a:solidFill>
                  <a:prstClr val="black"/>
                </a:solidFill>
                <a:ea typeface="TimesNewRomanPS-BoldMT"/>
              </a:rPr>
              <a:t>Galile</a:t>
            </a:r>
            <a:r>
              <a:rPr lang="tr-TR" sz="2600" i="1" dirty="0">
                <a:solidFill>
                  <a:prstClr val="black"/>
                </a:solidFill>
                <a:ea typeface="TimesNewRomanPS-BoldMT"/>
              </a:rPr>
              <a:t> yer çekimi konusunda çalışmalar yaparken belirli objeleri rastgele seçmek yerine kritik bir obje olan kaz tüyünü </a:t>
            </a:r>
            <a:r>
              <a:rPr lang="tr-TR" sz="2600" i="1" dirty="0" smtClean="0">
                <a:solidFill>
                  <a:prstClr val="black"/>
                </a:solidFill>
                <a:ea typeface="TimesNewRomanPS-BoldMT"/>
              </a:rPr>
              <a:t>seçmiştir.</a:t>
            </a:r>
            <a:endParaRPr lang="tr-TR" sz="2600" dirty="0">
              <a:solidFill>
                <a:prstClr val="black"/>
              </a:solidFill>
            </a:endParaRPr>
          </a:p>
        </p:txBody>
      </p:sp>
    </p:spTree>
    <p:extLst>
      <p:ext uri="{BB962C8B-B14F-4D97-AF65-F5344CB8AC3E}">
        <p14:creationId xmlns:p14="http://schemas.microsoft.com/office/powerpoint/2010/main" val="3774687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79903" y="1268760"/>
            <a:ext cx="11491816" cy="3693319"/>
          </a:xfrm>
          <a:prstGeom prst="rect">
            <a:avLst/>
          </a:prstGeom>
          <a:solidFill>
            <a:schemeClr val="accent6">
              <a:lumMod val="40000"/>
              <a:lumOff val="60000"/>
            </a:schemeClr>
          </a:solidFill>
          <a:ln w="57150">
            <a:solidFill>
              <a:srgbClr val="FF0000"/>
            </a:solidFill>
          </a:ln>
        </p:spPr>
        <p:txBody>
          <a:bodyPr wrap="square" rtlCol="0">
            <a:spAutoFit/>
          </a:bodyPr>
          <a:lstStyle/>
          <a:p>
            <a:pPr defTabSz="914400"/>
            <a:r>
              <a:rPr lang="tr-TR" sz="2600" b="1" dirty="0" smtClean="0">
                <a:solidFill>
                  <a:prstClr val="black"/>
                </a:solidFill>
                <a:latin typeface="Calibri" pitchFamily="34" charset="0"/>
                <a:cs typeface="Calibri" pitchFamily="34" charset="0"/>
              </a:rPr>
              <a:t>ÖLÇÜT ÖRNEKLEME: </a:t>
            </a:r>
          </a:p>
          <a:p>
            <a:pPr defTabSz="914400"/>
            <a:endParaRPr lang="tr-TR" sz="2600" b="1" dirty="0">
              <a:solidFill>
                <a:prstClr val="black"/>
              </a:solidFill>
              <a:latin typeface="Calibri" pitchFamily="34" charset="0"/>
              <a:cs typeface="Calibri" pitchFamily="34" charset="0"/>
            </a:endParaRPr>
          </a:p>
          <a:p>
            <a:pPr defTabSz="914400"/>
            <a:r>
              <a:rPr lang="tr-TR" sz="2600" dirty="0" smtClean="0">
                <a:solidFill>
                  <a:prstClr val="black"/>
                </a:solidFill>
                <a:latin typeface="Calibri" pitchFamily="34" charset="0"/>
                <a:cs typeface="Calibri" pitchFamily="34" charset="0"/>
              </a:rPr>
              <a:t>Bir araştırmada gözlem birimleri belli niteliklere sahip kişiler, olaylar, nesneler ya da durumlardan oluşturulabilir. </a:t>
            </a:r>
          </a:p>
          <a:p>
            <a:pPr defTabSz="914400"/>
            <a:endParaRPr lang="tr-TR" sz="2600" b="1" dirty="0">
              <a:solidFill>
                <a:prstClr val="black"/>
              </a:solidFill>
              <a:latin typeface="Calibri" pitchFamily="34" charset="0"/>
              <a:cs typeface="Calibri" pitchFamily="34" charset="0"/>
            </a:endParaRPr>
          </a:p>
          <a:p>
            <a:pPr defTabSz="914400"/>
            <a:r>
              <a:rPr lang="tr-TR" sz="2600" dirty="0" smtClean="0">
                <a:solidFill>
                  <a:prstClr val="black"/>
                </a:solidFill>
                <a:latin typeface="Calibri" pitchFamily="34" charset="0"/>
                <a:cs typeface="Calibri" pitchFamily="34" charset="0"/>
              </a:rPr>
              <a:t>Lise-1 DKAB ders kitaplarında ahlaki değerleri incelemeyi konu edinen bir araştırmacı, örneklemini sadece Milli Eğitim Bakanlığı’nca onaylanan kitaplardan oluşturabilir. </a:t>
            </a:r>
          </a:p>
          <a:p>
            <a:pPr defTabSz="914400"/>
            <a:r>
              <a:rPr lang="tr-TR" sz="2600" dirty="0" smtClean="0">
                <a:solidFill>
                  <a:prstClr val="black"/>
                </a:solidFill>
                <a:latin typeface="Calibri" pitchFamily="34" charset="0"/>
                <a:cs typeface="Calibri" pitchFamily="34" charset="0"/>
              </a:rPr>
              <a:t>Burada ders kitaplarının Bakanlıkça onaylanmış olması örnekleme için bir ölçüttür. </a:t>
            </a:r>
            <a:endParaRPr lang="tr-TR" sz="26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55303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2643" y="1285703"/>
            <a:ext cx="9672444" cy="3744167"/>
          </a:xfrm>
          <a:prstGeom prst="rect">
            <a:avLst/>
          </a:prstGeom>
        </p:spPr>
        <p:txBody>
          <a:bodyPr wrap="square">
            <a:spAutoFit/>
          </a:bodyPr>
          <a:lstStyle/>
          <a:p>
            <a:pPr defTabSz="914400">
              <a:lnSpc>
                <a:spcPct val="115000"/>
              </a:lnSpc>
            </a:pPr>
            <a:r>
              <a:rPr lang="tr-TR" sz="2600" b="1" dirty="0" smtClean="0">
                <a:solidFill>
                  <a:srgbClr val="FF0000"/>
                </a:solidFill>
                <a:ea typeface="TimesNewRomanPS-BoldMT"/>
                <a:cs typeface="Times New Roman" panose="02020603050405020304" pitchFamily="18" charset="0"/>
              </a:rPr>
              <a:t>AŞIRI VE AYKIRI DURUM ÖRNEKLEMESİ</a:t>
            </a:r>
          </a:p>
          <a:p>
            <a:pPr defTabSz="914400">
              <a:lnSpc>
                <a:spcPct val="115000"/>
              </a:lnSpc>
            </a:pPr>
            <a:endParaRPr lang="tr-TR" sz="2600" dirty="0">
              <a:solidFill>
                <a:srgbClr val="FF0000"/>
              </a:solidFill>
              <a:ea typeface="Calibri" panose="020F0502020204030204" pitchFamily="34" charset="0"/>
              <a:cs typeface="Times New Roman" panose="02020603050405020304" pitchFamily="18" charset="0"/>
            </a:endParaRPr>
          </a:p>
          <a:p>
            <a:pPr defTabSz="914400">
              <a:lnSpc>
                <a:spcPct val="115000"/>
              </a:lnSpc>
            </a:pPr>
            <a:r>
              <a:rPr lang="tr-TR" sz="2600" dirty="0">
                <a:solidFill>
                  <a:prstClr val="black"/>
                </a:solidFill>
                <a:ea typeface="TimesNewRomanPS-BoldMT"/>
                <a:cs typeface="Times New Roman" panose="02020603050405020304" pitchFamily="18" charset="0"/>
              </a:rPr>
              <a:t> Problemleri derinlemesine ve çok boyutlu olarak anlamaya yardımcı olacak şekilde tek ve değişik katılımcıları seçme işlemidir. </a:t>
            </a:r>
            <a:endParaRPr lang="tr-TR" sz="2600" dirty="0" smtClean="0">
              <a:solidFill>
                <a:prstClr val="black"/>
              </a:solidFill>
              <a:ea typeface="TimesNewRomanPS-BoldMT"/>
              <a:cs typeface="Times New Roman" panose="02020603050405020304" pitchFamily="18" charset="0"/>
            </a:endParaRPr>
          </a:p>
          <a:p>
            <a:pPr defTabSz="914400">
              <a:lnSpc>
                <a:spcPct val="115000"/>
              </a:lnSpc>
            </a:pPr>
            <a:endParaRPr lang="tr-TR" sz="2600" dirty="0" smtClean="0">
              <a:solidFill>
                <a:prstClr val="black"/>
              </a:solidFill>
              <a:ea typeface="TimesNewRomanPS-BoldMT"/>
              <a:cs typeface="Times New Roman" panose="02020603050405020304" pitchFamily="18" charset="0"/>
            </a:endParaRPr>
          </a:p>
          <a:p>
            <a:pPr defTabSz="914400">
              <a:lnSpc>
                <a:spcPct val="115000"/>
              </a:lnSpc>
            </a:pPr>
            <a:r>
              <a:rPr lang="tr-TR" sz="2600" i="1" dirty="0" smtClean="0">
                <a:solidFill>
                  <a:prstClr val="black"/>
                </a:solidFill>
                <a:ea typeface="TimesNewRomanPS-BoldMT"/>
                <a:cs typeface="Times New Roman" panose="02020603050405020304" pitchFamily="18" charset="0"/>
              </a:rPr>
              <a:t>Örneğin</a:t>
            </a:r>
            <a:r>
              <a:rPr lang="tr-TR" sz="2600" i="1" dirty="0">
                <a:solidFill>
                  <a:prstClr val="black"/>
                </a:solidFill>
                <a:ea typeface="TimesNewRomanPS-BoldMT"/>
                <a:cs typeface="Times New Roman" panose="02020603050405020304" pitchFamily="18" charset="0"/>
              </a:rPr>
              <a:t>, ortaokullarda FATİH projesinin uygulanması sürecindeki sorunların araştırılmasında uygulamada en iyi ve en kötü olan birkaç okulun ele alınması</a:t>
            </a:r>
            <a:r>
              <a:rPr lang="tr-TR" sz="2600" i="1" dirty="0">
                <a:solidFill>
                  <a:prstClr val="black"/>
                </a:solidFill>
                <a:latin typeface="Times New Roman" panose="02020603050405020304" pitchFamily="18" charset="0"/>
                <a:ea typeface="TimesNewRomanPS-BoldMT"/>
                <a:cs typeface="Times New Roman" panose="02020603050405020304" pitchFamily="18" charset="0"/>
              </a:rPr>
              <a:t>.</a:t>
            </a:r>
            <a:endParaRPr lang="tr-TR" sz="2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17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837180F-D3D1-DD3C-ACF5-F80DB2D11C7F}"/>
              </a:ext>
            </a:extLst>
          </p:cNvPr>
          <p:cNvSpPr>
            <a:spLocks noGrp="1"/>
          </p:cNvSpPr>
          <p:nvPr>
            <p:ph sz="quarter" idx="13"/>
          </p:nvPr>
        </p:nvSpPr>
        <p:spPr>
          <a:xfrm>
            <a:off x="913774" y="768751"/>
            <a:ext cx="10363826" cy="5022448"/>
          </a:xfrm>
        </p:spPr>
        <p:txBody>
          <a:bodyPr vert="horz" lIns="91440" tIns="45720" rIns="91440" bIns="45720" rtlCol="0" anchor="t">
            <a:no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Evrenin çok kapsamlı ve içerikli bir kavram olması nedeniyle, evrene ilişkin olarak “</a:t>
            </a:r>
            <a:r>
              <a:rPr lang="tr-TR" sz="2400" b="1" cap="none" dirty="0">
                <a:latin typeface="Calibri"/>
                <a:ea typeface="+mn-lt"/>
                <a:cs typeface="+mn-lt"/>
              </a:rPr>
              <a:t>araştırma evreni</a:t>
            </a:r>
            <a:r>
              <a:rPr lang="tr-TR" sz="2400" cap="none" dirty="0">
                <a:latin typeface="Calibri"/>
                <a:ea typeface="+mn-lt"/>
                <a:cs typeface="+mn-lt"/>
              </a:rPr>
              <a:t>” ve “</a:t>
            </a:r>
            <a:r>
              <a:rPr lang="tr-TR" sz="2400" b="1" cap="none" dirty="0">
                <a:latin typeface="Calibri"/>
                <a:ea typeface="+mn-lt"/>
                <a:cs typeface="+mn-lt"/>
              </a:rPr>
              <a:t>çalışma evreni</a:t>
            </a:r>
            <a:r>
              <a:rPr lang="tr-TR" sz="2400" cap="none" dirty="0">
                <a:latin typeface="Calibri"/>
                <a:ea typeface="+mn-lt"/>
                <a:cs typeface="+mn-lt"/>
              </a:rPr>
              <a:t>” biçiminde ayrı bir sınıflandırma yapma gereği duyulmuştur.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Araştırma probleminin cevaplanmasıyla ilgili olan bütün insanların oluşturduğu gruba </a:t>
            </a:r>
            <a:r>
              <a:rPr lang="tr-TR" sz="2400" b="1" cap="none" dirty="0">
                <a:latin typeface="Calibri"/>
                <a:ea typeface="+mn-lt"/>
                <a:cs typeface="+mn-lt"/>
              </a:rPr>
              <a:t>araştırma evreni</a:t>
            </a:r>
            <a:r>
              <a:rPr lang="tr-TR" sz="2400" cap="none" dirty="0">
                <a:latin typeface="Calibri"/>
                <a:ea typeface="+mn-lt"/>
                <a:cs typeface="+mn-lt"/>
              </a:rPr>
              <a:t> denir.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Evrenin soyut ve aşırı büyük olması nedeniyle evrenin tamamına ulaşmanın olanaksız olduğu ya da sonuçların tüm evrene sağlıklı genellenemeyeceği durumlarda araştırmacının evreni belirli ölçütlere göre sınırlaması gerekmektedir.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Daha küçük ve daha somut olan evren uygun biçimde tanımlandıktan sonra </a:t>
            </a:r>
            <a:r>
              <a:rPr lang="tr-TR" sz="2400" b="1" cap="none" dirty="0">
                <a:latin typeface="Calibri"/>
                <a:ea typeface="+mn-lt"/>
                <a:cs typeface="+mn-lt"/>
              </a:rPr>
              <a:t>çalışma evreni</a:t>
            </a:r>
            <a:r>
              <a:rPr lang="tr-TR" sz="2400" cap="none" dirty="0">
                <a:latin typeface="Calibri"/>
                <a:ea typeface="+mn-lt"/>
                <a:cs typeface="+mn-lt"/>
              </a:rPr>
              <a:t> olarak değerlendirilir.</a:t>
            </a:r>
            <a:endParaRPr lang="tr-TR" sz="2400" cap="none" dirty="0">
              <a:latin typeface="Calibri"/>
            </a:endParaRPr>
          </a:p>
        </p:txBody>
      </p:sp>
    </p:spTree>
    <p:extLst>
      <p:ext uri="{BB962C8B-B14F-4D97-AF65-F5344CB8AC3E}">
        <p14:creationId xmlns:p14="http://schemas.microsoft.com/office/powerpoint/2010/main" val="3706461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12731" y="1310012"/>
            <a:ext cx="9550401" cy="3773341"/>
          </a:xfrm>
          <a:prstGeom prst="rect">
            <a:avLst/>
          </a:prstGeom>
        </p:spPr>
        <p:txBody>
          <a:bodyPr wrap="square">
            <a:spAutoFit/>
          </a:bodyPr>
          <a:lstStyle/>
          <a:p>
            <a:pPr defTabSz="914400">
              <a:lnSpc>
                <a:spcPct val="115000"/>
              </a:lnSpc>
            </a:pPr>
            <a:r>
              <a:rPr lang="tr-TR" sz="2600" b="1" dirty="0" smtClean="0">
                <a:solidFill>
                  <a:srgbClr val="FF0000"/>
                </a:solidFill>
                <a:ea typeface="TimesNewRomanPS-BoldMT"/>
                <a:cs typeface="Times New Roman" panose="02020603050405020304" pitchFamily="18" charset="0"/>
              </a:rPr>
              <a:t>DOĞRULAYICI VEYA YANLIŞLAYICI DURUM ÖRNEKLEMESİ</a:t>
            </a:r>
          </a:p>
          <a:p>
            <a:pPr defTabSz="914400">
              <a:lnSpc>
                <a:spcPct val="115000"/>
              </a:lnSpc>
            </a:pPr>
            <a:endParaRPr lang="tr-TR" sz="2600" dirty="0">
              <a:solidFill>
                <a:srgbClr val="FF0000"/>
              </a:solidFill>
              <a:ea typeface="Calibri" panose="020F0502020204030204" pitchFamily="34" charset="0"/>
              <a:cs typeface="Times New Roman" panose="02020603050405020304" pitchFamily="18" charset="0"/>
            </a:endParaRPr>
          </a:p>
          <a:p>
            <a:pPr defTabSz="914400">
              <a:lnSpc>
                <a:spcPct val="115000"/>
              </a:lnSpc>
            </a:pPr>
            <a:r>
              <a:rPr lang="tr-TR" sz="2600" dirty="0">
                <a:solidFill>
                  <a:prstClr val="black"/>
                </a:solidFill>
                <a:ea typeface="TimesNewRomanPS-BoldMT"/>
                <a:cs typeface="Times New Roman" panose="02020603050405020304" pitchFamily="18" charset="0"/>
              </a:rPr>
              <a:t>Araştırma alnında bir süre çalışan araştırmacının bulduğu sonuçların ne derece geçerli ve tutarlı olduğunu saptayabilmesi için bulduğu sonuçlara zenginlik ve derinlik katan, </a:t>
            </a:r>
            <a:endParaRPr lang="tr-TR" sz="2600" dirty="0" smtClean="0">
              <a:solidFill>
                <a:prstClr val="black"/>
              </a:solidFill>
              <a:ea typeface="TimesNewRomanPS-BoldMT"/>
              <a:cs typeface="Times New Roman" panose="02020603050405020304" pitchFamily="18" charset="0"/>
            </a:endParaRPr>
          </a:p>
          <a:p>
            <a:pPr defTabSz="914400">
              <a:lnSpc>
                <a:spcPct val="115000"/>
              </a:lnSpc>
            </a:pPr>
            <a:r>
              <a:rPr lang="tr-TR" sz="2600" dirty="0" smtClean="0">
                <a:solidFill>
                  <a:prstClr val="black"/>
                </a:solidFill>
                <a:ea typeface="TimesNewRomanPS-BoldMT"/>
                <a:cs typeface="Times New Roman" panose="02020603050405020304" pitchFamily="18" charset="0"/>
              </a:rPr>
              <a:t>bulguların </a:t>
            </a:r>
            <a:r>
              <a:rPr lang="tr-TR" sz="2600" dirty="0">
                <a:solidFill>
                  <a:prstClr val="black"/>
                </a:solidFill>
                <a:ea typeface="TimesNewRomanPS-BoldMT"/>
                <a:cs typeface="Times New Roman" panose="02020603050405020304" pitchFamily="18" charset="0"/>
              </a:rPr>
              <a:t>geçerliliğini arttıran ek durumlar doğrulayıcı durumlar iken bulunan sonuçlara alternatif veya zıt açıklamalar getiren durumlar yanlışlayıcı durumlardır. </a:t>
            </a:r>
            <a:endParaRPr lang="tr-TR" sz="2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5594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DDC453-F0E2-D410-239E-9ED4C5CE539F}"/>
              </a:ext>
            </a:extLst>
          </p:cNvPr>
          <p:cNvSpPr>
            <a:spLocks noGrp="1"/>
          </p:cNvSpPr>
          <p:nvPr>
            <p:ph type="title"/>
          </p:nvPr>
        </p:nvSpPr>
        <p:spPr>
          <a:xfrm>
            <a:off x="913775" y="618517"/>
            <a:ext cx="10364451" cy="543892"/>
          </a:xfrm>
        </p:spPr>
        <p:txBody>
          <a:bodyPr>
            <a:normAutofit fontScale="90000"/>
          </a:bodyPr>
          <a:lstStyle/>
          <a:p>
            <a:r>
              <a:rPr lang="tr-TR" dirty="0">
                <a:latin typeface="Arial" pitchFamily="34" charset="0"/>
                <a:ea typeface="+mj-lt"/>
                <a:cs typeface="Arial" pitchFamily="34" charset="0"/>
              </a:rPr>
              <a:t>ÖRNEKLEM BÜYÜKLÜĞÜ</a:t>
            </a:r>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id="{4D7F7231-CD11-9886-7873-0395A1D72F8D}"/>
              </a:ext>
            </a:extLst>
          </p:cNvPr>
          <p:cNvSpPr>
            <a:spLocks noGrp="1"/>
          </p:cNvSpPr>
          <p:nvPr>
            <p:ph sz="quarter" idx="13"/>
          </p:nvPr>
        </p:nvSpPr>
        <p:spPr>
          <a:xfrm>
            <a:off x="653143" y="1277257"/>
            <a:ext cx="11016343" cy="5297714"/>
          </a:xfrm>
        </p:spPr>
        <p:txBody>
          <a:bodyPr vert="horz" lIns="91440" tIns="45720" rIns="91440" bIns="45720" rtlCol="0" anchor="t">
            <a:noAutofit/>
          </a:bodyPr>
          <a:lstStyle/>
          <a:p>
            <a:pPr marL="0" indent="0">
              <a:lnSpc>
                <a:spcPct val="100000"/>
              </a:lnSpc>
              <a:spcBef>
                <a:spcPts val="600"/>
              </a:spcBef>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Bilimsel araştırmalarda evrenin boyutları ve örneklemin büyüklüğü uygun bir betimlemeyle belirtilmelidir.</a:t>
            </a:r>
          </a:p>
          <a:p>
            <a:pPr marL="0" indent="0">
              <a:lnSpc>
                <a:spcPct val="100000"/>
              </a:lnSpc>
              <a:spcBef>
                <a:spcPts val="600"/>
              </a:spcBef>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 evreni temsil etmek zorunda olduğu için bu koşulu karşılayacak büyüklükte olmalıdır.</a:t>
            </a:r>
          </a:p>
          <a:p>
            <a:pPr marL="0" indent="0">
              <a:lnSpc>
                <a:spcPct val="100000"/>
              </a:lnSpc>
              <a:spcBef>
                <a:spcPts val="600"/>
              </a:spcBef>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Temel amaç örneklem istatistikleri ile evren parametreleri arasında uyumu yakalamaktır.</a:t>
            </a:r>
          </a:p>
          <a:p>
            <a:pPr marL="0" indent="0">
              <a:lnSpc>
                <a:spcPct val="100000"/>
              </a:lnSpc>
              <a:spcBef>
                <a:spcPts val="600"/>
              </a:spcBef>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Ancak her zaman </a:t>
            </a:r>
            <a:r>
              <a:rPr lang="tr-TR" sz="2400" b="1" cap="none" dirty="0">
                <a:latin typeface="Calibri"/>
                <a:ea typeface="+mn-lt"/>
                <a:cs typeface="+mn-lt"/>
              </a:rPr>
              <a:t>evrene ilişkin parametreler ile örneklemden elde edilen istatistikler arasında biraz fark olacaktır. Bu farka örnekleme hatası </a:t>
            </a:r>
            <a:r>
              <a:rPr lang="tr-TR" sz="2400" cap="none" dirty="0">
                <a:latin typeface="Calibri"/>
                <a:ea typeface="+mn-lt"/>
                <a:cs typeface="+mn-lt"/>
              </a:rPr>
              <a:t>denilmektedir.</a:t>
            </a:r>
          </a:p>
          <a:p>
            <a:pPr marL="0" indent="0">
              <a:lnSpc>
                <a:spcPct val="100000"/>
              </a:lnSpc>
              <a:spcBef>
                <a:spcPts val="600"/>
              </a:spcBef>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 büyüklüğü belirlenirken ne ölçüde örnekleme hatasına izin verilebileceği önemlidir.</a:t>
            </a:r>
          </a:p>
          <a:p>
            <a:pPr marL="0" indent="0">
              <a:lnSpc>
                <a:spcPct val="100000"/>
              </a:lnSpc>
              <a:spcBef>
                <a:spcPts val="600"/>
              </a:spcBef>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 büyüklüğü belirlenirken dikkat edilmesi gereken öğeler </a:t>
            </a:r>
            <a:r>
              <a:rPr lang="tr-TR" sz="2400" b="1" cap="none" dirty="0">
                <a:latin typeface="Calibri"/>
                <a:ea typeface="+mn-lt"/>
                <a:cs typeface="+mn-lt"/>
              </a:rPr>
              <a:t>araştırma olanakları, evrenin niteliği, araştırılan özelliklerin dağılımı, örnekleme yöntemi, örnekleme hatasına gösterilen tolerans ve güven düzeyi </a:t>
            </a:r>
            <a:r>
              <a:rPr lang="tr-TR" sz="2400" cap="none" dirty="0">
                <a:latin typeface="Calibri"/>
                <a:ea typeface="+mn-lt"/>
                <a:cs typeface="+mn-lt"/>
              </a:rPr>
              <a:t>olarak sınıflandırılmıştır.</a:t>
            </a:r>
          </a:p>
        </p:txBody>
      </p:sp>
    </p:spTree>
    <p:extLst>
      <p:ext uri="{BB962C8B-B14F-4D97-AF65-F5344CB8AC3E}">
        <p14:creationId xmlns:p14="http://schemas.microsoft.com/office/powerpoint/2010/main" val="2845644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6145D7-5BAF-48CC-8A86-035C0A0CCDBE}"/>
              </a:ext>
            </a:extLst>
          </p:cNvPr>
          <p:cNvSpPr>
            <a:spLocks noGrp="1"/>
          </p:cNvSpPr>
          <p:nvPr>
            <p:ph type="title"/>
          </p:nvPr>
        </p:nvSpPr>
        <p:spPr/>
        <p:txBody>
          <a:bodyPr/>
          <a:lstStyle/>
          <a:p>
            <a:pPr algn="ctr"/>
            <a:r>
              <a:rPr lang="tr-TR" dirty="0"/>
              <a:t>Örneklem büyüklüğü belirlenirken dikkat </a:t>
            </a:r>
            <a:r>
              <a:rPr lang="tr-TR" dirty="0" smtClean="0"/>
              <a:t>edilmesi gereken hususlar</a:t>
            </a:r>
            <a:endParaRPr lang="tr-TR" dirty="0"/>
          </a:p>
        </p:txBody>
      </p:sp>
      <p:sp>
        <p:nvSpPr>
          <p:cNvPr id="3" name="İçerik Yer Tutucusu 2">
            <a:extLst>
              <a:ext uri="{FF2B5EF4-FFF2-40B4-BE49-F238E27FC236}">
                <a16:creationId xmlns:a16="http://schemas.microsoft.com/office/drawing/2014/main" id="{60805362-D3FE-4207-8C87-C4ECF5F33EDD}"/>
              </a:ext>
            </a:extLst>
          </p:cNvPr>
          <p:cNvSpPr>
            <a:spLocks noGrp="1"/>
          </p:cNvSpPr>
          <p:nvPr>
            <p:ph idx="1"/>
          </p:nvPr>
        </p:nvSpPr>
        <p:spPr/>
        <p:txBody>
          <a:bodyPr/>
          <a:lstStyle/>
          <a:p>
            <a:r>
              <a:rPr lang="tr-TR" dirty="0">
                <a:solidFill>
                  <a:schemeClr val="tx1"/>
                </a:solidFill>
              </a:rPr>
              <a:t>Araştırma olanakları</a:t>
            </a:r>
          </a:p>
          <a:p>
            <a:r>
              <a:rPr lang="tr-TR" dirty="0">
                <a:solidFill>
                  <a:schemeClr val="tx1"/>
                </a:solidFill>
              </a:rPr>
              <a:t>Evrenin niteliği</a:t>
            </a:r>
          </a:p>
          <a:p>
            <a:r>
              <a:rPr lang="tr-TR" dirty="0">
                <a:solidFill>
                  <a:schemeClr val="tx1"/>
                </a:solidFill>
              </a:rPr>
              <a:t>Örnekleme yöntemi</a:t>
            </a:r>
          </a:p>
          <a:p>
            <a:r>
              <a:rPr lang="tr-TR" dirty="0">
                <a:solidFill>
                  <a:schemeClr val="tx1"/>
                </a:solidFill>
              </a:rPr>
              <a:t>Örnekleme hatasına gösterilen tolerans</a:t>
            </a:r>
          </a:p>
        </p:txBody>
      </p:sp>
    </p:spTree>
    <p:extLst>
      <p:ext uri="{BB962C8B-B14F-4D97-AF65-F5344CB8AC3E}">
        <p14:creationId xmlns:p14="http://schemas.microsoft.com/office/powerpoint/2010/main" val="761082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24BECDC-0B19-1279-CA2E-0A870A1AED17}"/>
              </a:ext>
            </a:extLst>
          </p:cNvPr>
          <p:cNvSpPr>
            <a:spLocks noGrp="1"/>
          </p:cNvSpPr>
          <p:nvPr>
            <p:ph sz="quarter" idx="13"/>
          </p:nvPr>
        </p:nvSpPr>
        <p:spPr>
          <a:xfrm>
            <a:off x="813989" y="667658"/>
            <a:ext cx="10811954" cy="5776686"/>
          </a:xfrm>
        </p:spPr>
        <p:txBody>
          <a:bodyPr vert="horz" lIns="91440" tIns="45720" rIns="91440" bIns="45720" rtlCol="0" anchor="t">
            <a:norm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Araştırma olanakları</a:t>
            </a:r>
            <a:r>
              <a:rPr lang="tr-TR" sz="2400" cap="none" dirty="0">
                <a:latin typeface="Calibri"/>
                <a:ea typeface="+mn-lt"/>
                <a:cs typeface="+mn-lt"/>
              </a:rPr>
              <a:t>, araştırmaya ayrılan süre, kaynak, işgücü ve donanım gibi öğeleri kapsamaktadır.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Her araştırmanın belirli bir bütçe ve süre planlaması vardır. Örneklem büyüklüğü arttıkça araştırmaya daha çok </a:t>
            </a:r>
            <a:r>
              <a:rPr lang="tr-TR" sz="2400" b="1" cap="none" dirty="0">
                <a:latin typeface="Calibri"/>
                <a:ea typeface="+mn-lt"/>
                <a:cs typeface="+mn-lt"/>
              </a:rPr>
              <a:t>maddi kaynak </a:t>
            </a:r>
            <a:r>
              <a:rPr lang="tr-TR" sz="2400" cap="none" dirty="0">
                <a:latin typeface="Calibri"/>
                <a:ea typeface="+mn-lt"/>
                <a:cs typeface="+mn-lt"/>
              </a:rPr>
              <a:t>ayrılması gerekecektir.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Ayrıca, örneklemdeki her bireyden veri toplanması ve verilerin çözümlenmesi belirli bir </a:t>
            </a:r>
            <a:r>
              <a:rPr lang="tr-TR" sz="2400" b="1" cap="none" dirty="0">
                <a:latin typeface="Calibri"/>
                <a:ea typeface="+mn-lt"/>
                <a:cs typeface="+mn-lt"/>
              </a:rPr>
              <a:t>zaman</a:t>
            </a:r>
            <a:r>
              <a:rPr lang="tr-TR" sz="2400" cap="none" dirty="0">
                <a:latin typeface="Calibri"/>
                <a:ea typeface="+mn-lt"/>
                <a:cs typeface="+mn-lt"/>
              </a:rPr>
              <a:t> almaktadır.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Çok büyük bir örneklemde öngörülen zamanda veri toplanıp çözümleme yapmak olanaklı olmayabilir. Bu da araştırmanın başarısızlığa uğraması demektir.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Genel olarak araştırma olanakları arttıkça daha büyük bir örneklem alınabilir.</a:t>
            </a:r>
            <a:endParaRPr lang="tr-TR" sz="2400" cap="none" dirty="0">
              <a:latin typeface="Calibri"/>
              <a:cs typeface="Calibri"/>
            </a:endParaRPr>
          </a:p>
        </p:txBody>
      </p:sp>
    </p:spTree>
    <p:extLst>
      <p:ext uri="{BB962C8B-B14F-4D97-AF65-F5344CB8AC3E}">
        <p14:creationId xmlns:p14="http://schemas.microsoft.com/office/powerpoint/2010/main" val="4122285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82182A-9A9E-A302-79A5-EB6262CDD449}"/>
              </a:ext>
            </a:extLst>
          </p:cNvPr>
          <p:cNvSpPr>
            <a:spLocks noGrp="1"/>
          </p:cNvSpPr>
          <p:nvPr>
            <p:ph sz="quarter" idx="13"/>
          </p:nvPr>
        </p:nvSpPr>
        <p:spPr>
          <a:xfrm>
            <a:off x="508000" y="333829"/>
            <a:ext cx="11393714" cy="5793013"/>
          </a:xfrm>
        </p:spPr>
        <p:txBody>
          <a:bodyPr vert="horz" lIns="91440" tIns="45720" rIns="91440" bIns="45720" rtlCol="0" anchor="t">
            <a:noAutofit/>
          </a:bodyPr>
          <a:lstStyle/>
          <a:p>
            <a:pPr marL="0" indent="0">
              <a:buNone/>
            </a:pPr>
            <a:endParaRPr lang="tr-TR" sz="2400" cap="none" dirty="0" smtClean="0">
              <a:latin typeface="Calibri"/>
              <a:cs typeface="Calibri"/>
            </a:endParaRPr>
          </a:p>
          <a:p>
            <a:pPr marL="0" indent="0">
              <a:buNone/>
            </a:pPr>
            <a:r>
              <a:rPr lang="tr-TR" sz="2400" cap="none" dirty="0" smtClean="0">
                <a:latin typeface="Calibri"/>
                <a:cs typeface="Calibri"/>
              </a:rPr>
              <a:t>-</a:t>
            </a:r>
            <a:r>
              <a:rPr lang="tr-TR" sz="2400" b="1" cap="none" dirty="0">
                <a:latin typeface="Calibri"/>
                <a:ea typeface="+mn-lt"/>
                <a:cs typeface="+mn-lt"/>
              </a:rPr>
              <a:t>Evrenin niteliği</a:t>
            </a:r>
            <a:r>
              <a:rPr lang="tr-TR" sz="2400" cap="none" dirty="0">
                <a:latin typeface="Calibri"/>
                <a:ea typeface="+mn-lt"/>
                <a:cs typeface="+mn-lt"/>
              </a:rPr>
              <a:t>, evrenin çeşitli özellikleri bakımından örneklem büyüklüğü değişebilir.</a:t>
            </a:r>
          </a:p>
          <a:p>
            <a:pPr marL="0" indent="0">
              <a:buNone/>
            </a:pPr>
            <a:r>
              <a:rPr lang="tr-TR" sz="2400" cap="none" dirty="0">
                <a:latin typeface="Calibri"/>
                <a:ea typeface="+mn-lt"/>
                <a:cs typeface="+mn-lt"/>
              </a:rPr>
              <a:t>- Evren, </a:t>
            </a:r>
            <a:r>
              <a:rPr lang="tr-TR" sz="2400" b="1" cap="none" dirty="0">
                <a:latin typeface="Calibri"/>
                <a:ea typeface="+mn-lt"/>
                <a:cs typeface="+mn-lt"/>
              </a:rPr>
              <a:t>homojen</a:t>
            </a:r>
            <a:r>
              <a:rPr lang="tr-TR" sz="2400" cap="none" dirty="0">
                <a:latin typeface="Calibri"/>
                <a:ea typeface="+mn-lt"/>
                <a:cs typeface="+mn-lt"/>
              </a:rPr>
              <a:t> ya da </a:t>
            </a:r>
            <a:r>
              <a:rPr lang="tr-TR" sz="2400" b="1" cap="none" dirty="0">
                <a:latin typeface="Calibri"/>
                <a:ea typeface="+mn-lt"/>
                <a:cs typeface="+mn-lt"/>
              </a:rPr>
              <a:t>heterojen</a:t>
            </a:r>
            <a:r>
              <a:rPr lang="tr-TR" sz="2400" cap="none" dirty="0">
                <a:latin typeface="Calibri"/>
                <a:ea typeface="+mn-lt"/>
                <a:cs typeface="+mn-lt"/>
              </a:rPr>
              <a:t> olabilir. Kendi içinde </a:t>
            </a:r>
            <a:r>
              <a:rPr lang="tr-TR" sz="2400" b="1" cap="none" dirty="0">
                <a:latin typeface="Calibri"/>
                <a:ea typeface="+mn-lt"/>
                <a:cs typeface="+mn-lt"/>
              </a:rPr>
              <a:t>katmanlara</a:t>
            </a:r>
            <a:r>
              <a:rPr lang="tr-TR" sz="2400" cap="none" dirty="0">
                <a:latin typeface="Calibri"/>
                <a:ea typeface="+mn-lt"/>
                <a:cs typeface="+mn-lt"/>
              </a:rPr>
              <a:t>, gözeneklere, </a:t>
            </a:r>
            <a:r>
              <a:rPr lang="tr-TR" sz="2400" b="1" cap="none" dirty="0">
                <a:latin typeface="Calibri"/>
                <a:ea typeface="+mn-lt"/>
                <a:cs typeface="+mn-lt"/>
              </a:rPr>
              <a:t>tabakalara</a:t>
            </a:r>
            <a:r>
              <a:rPr lang="tr-TR" sz="2400" cap="none" dirty="0">
                <a:latin typeface="Calibri"/>
                <a:ea typeface="+mn-lt"/>
                <a:cs typeface="+mn-lt"/>
              </a:rPr>
              <a:t>, alt kümelere ayrılabilir.</a:t>
            </a:r>
          </a:p>
          <a:p>
            <a:pPr marL="0" indent="0">
              <a:buNone/>
            </a:pPr>
            <a:r>
              <a:rPr lang="tr-TR" sz="2400" cap="none" dirty="0">
                <a:latin typeface="Calibri"/>
                <a:ea typeface="+mn-lt"/>
                <a:cs typeface="+mn-lt"/>
              </a:rPr>
              <a:t>- Araştırılan özelliğin dağılımı, o özelliğin evrende bulunma oranıdır.</a:t>
            </a:r>
          </a:p>
          <a:p>
            <a:pPr marL="0" indent="0">
              <a:buNone/>
            </a:pPr>
            <a:r>
              <a:rPr lang="tr-TR" sz="2400" cap="none" dirty="0">
                <a:latin typeface="Calibri"/>
                <a:ea typeface="+mn-lt"/>
                <a:cs typeface="+mn-lt"/>
              </a:rPr>
              <a:t>- Bazı grupların evrendeki oranı, öteki gruplardan çok farklı olabilir. Bu tür durumlarda örnekleme yöntemi değişeceğinden örneklem büyüklüğü de farklılık gösterecektir.</a:t>
            </a:r>
          </a:p>
          <a:p>
            <a:pPr marL="0" indent="0">
              <a:buNone/>
            </a:pPr>
            <a:r>
              <a:rPr lang="tr-TR" sz="2400" cap="none" dirty="0">
                <a:latin typeface="Calibri"/>
                <a:ea typeface="+mn-lt"/>
                <a:cs typeface="+mn-lt"/>
              </a:rPr>
              <a:t>- Eğer söz konusu özellik evrende düşük oranda bulunuyorsa ya daha büyük bir örneklem seçilmeli ya da tabakalı örnekleme yapılmalıdır.</a:t>
            </a:r>
          </a:p>
          <a:p>
            <a:pPr marL="0" indent="0">
              <a:buNone/>
            </a:pPr>
            <a:r>
              <a:rPr lang="tr-TR" sz="2400" cap="none" dirty="0">
                <a:latin typeface="Calibri"/>
                <a:ea typeface="+mn-lt"/>
                <a:cs typeface="+mn-lt"/>
              </a:rPr>
              <a:t>- </a:t>
            </a:r>
            <a:r>
              <a:rPr lang="tr-TR" sz="2400" b="1" cap="none" dirty="0">
                <a:latin typeface="Calibri"/>
                <a:ea typeface="+mn-lt"/>
                <a:cs typeface="+mn-lt"/>
              </a:rPr>
              <a:t>Homojen evrende küçük bir örneklem yeterliyken tabakalı heterojen bir örneklemde daha büyük bir örneklem alınması gereklidir</a:t>
            </a:r>
            <a:r>
              <a:rPr lang="tr-TR" sz="2400" cap="none" dirty="0">
                <a:latin typeface="Calibri"/>
                <a:ea typeface="+mn-lt"/>
                <a:cs typeface="+mn-lt"/>
              </a:rPr>
              <a:t>.</a:t>
            </a:r>
          </a:p>
        </p:txBody>
      </p:sp>
    </p:spTree>
    <p:extLst>
      <p:ext uri="{BB962C8B-B14F-4D97-AF65-F5344CB8AC3E}">
        <p14:creationId xmlns:p14="http://schemas.microsoft.com/office/powerpoint/2010/main" val="1049983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E1D1727-8CAA-1CDE-3D84-EBC056F47F35}"/>
              </a:ext>
            </a:extLst>
          </p:cNvPr>
          <p:cNvSpPr>
            <a:spLocks noGrp="1"/>
          </p:cNvSpPr>
          <p:nvPr>
            <p:ph sz="quarter" idx="13"/>
          </p:nvPr>
        </p:nvSpPr>
        <p:spPr>
          <a:xfrm>
            <a:off x="777704" y="1260379"/>
            <a:ext cx="10490825" cy="4821106"/>
          </a:xfrm>
        </p:spPr>
        <p:txBody>
          <a:bodyPr vert="horz" lIns="91440" tIns="45720" rIns="91440" bIns="45720" rtlCol="0" anchor="t">
            <a:norm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Örnekleme yöntemi</a:t>
            </a:r>
            <a:r>
              <a:rPr lang="tr-TR" sz="2400" cap="none" dirty="0">
                <a:latin typeface="Calibri"/>
                <a:ea typeface="+mn-lt"/>
                <a:cs typeface="+mn-lt"/>
              </a:rPr>
              <a:t>, örneklem büyüklüğünü etkiler.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Örnekleme olasılıklı </a:t>
            </a:r>
            <a:r>
              <a:rPr lang="tr-TR" sz="2400" cap="none" dirty="0" smtClean="0">
                <a:latin typeface="Calibri"/>
                <a:ea typeface="+mn-lt"/>
                <a:cs typeface="+mn-lt"/>
              </a:rPr>
              <a:t>(tesadüfi) ve </a:t>
            </a:r>
            <a:r>
              <a:rPr lang="tr-TR" sz="2400" cap="none" dirty="0">
                <a:latin typeface="Calibri"/>
                <a:ea typeface="+mn-lt"/>
                <a:cs typeface="+mn-lt"/>
              </a:rPr>
              <a:t>olasılıksız </a:t>
            </a:r>
            <a:r>
              <a:rPr lang="tr-TR" sz="2400" cap="none" dirty="0" smtClean="0">
                <a:latin typeface="Calibri"/>
                <a:ea typeface="+mn-lt"/>
                <a:cs typeface="+mn-lt"/>
              </a:rPr>
              <a:t>(tesadüfi olmayan) yapılabilir</a:t>
            </a:r>
            <a:r>
              <a:rPr lang="tr-TR" sz="2400" cap="none" dirty="0">
                <a:latin typeface="Calibri"/>
                <a:ea typeface="+mn-lt"/>
                <a:cs typeface="+mn-lt"/>
              </a:rPr>
              <a:t>.</a:t>
            </a:r>
          </a:p>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Örneklemin evreni temsil etmesi önemliyse daha büyük bir örneklem almak gerekebilir</a:t>
            </a:r>
            <a:r>
              <a:rPr lang="tr-TR" sz="2400" cap="none" dirty="0">
                <a:latin typeface="Calibri"/>
                <a:ea typeface="+mn-lt"/>
                <a:cs typeface="+mn-lt"/>
              </a:rPr>
              <a:t>.</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Orantısız kotalı örneklemede araştırmacı örneklem büyüklüğünü kendi belirleyebilirken, </a:t>
            </a:r>
            <a:r>
              <a:rPr lang="tr-TR" sz="2400" b="1" cap="none" dirty="0">
                <a:latin typeface="Calibri"/>
                <a:ea typeface="+mn-lt"/>
                <a:cs typeface="+mn-lt"/>
              </a:rPr>
              <a:t>yansız örneklemede istatistiksel yöntemler yardımıyla uygun örneklem büyüklüğü hesaplanır</a:t>
            </a:r>
            <a:r>
              <a:rPr lang="tr-TR" sz="2400" cap="none" dirty="0">
                <a:latin typeface="Calibri"/>
                <a:ea typeface="+mn-lt"/>
                <a:cs typeface="+mn-lt"/>
              </a:rPr>
              <a:t>.</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Heterojen bir evrende tabakalı örnekleme için </a:t>
            </a:r>
            <a:r>
              <a:rPr lang="tr-TR" sz="2400" cap="none" dirty="0" err="1">
                <a:latin typeface="Calibri"/>
                <a:ea typeface="+mn-lt"/>
                <a:cs typeface="+mn-lt"/>
              </a:rPr>
              <a:t>raslantısal</a:t>
            </a:r>
            <a:r>
              <a:rPr lang="tr-TR" sz="2400" cap="none" dirty="0">
                <a:latin typeface="Calibri"/>
                <a:ea typeface="+mn-lt"/>
                <a:cs typeface="+mn-lt"/>
              </a:rPr>
              <a:t> örneklemeden daha az örneklem yeterli olabilir. </a:t>
            </a:r>
            <a:endParaRPr lang="tr-TR" sz="2400" cap="none" dirty="0">
              <a:latin typeface="Calibri"/>
              <a:cs typeface="Calibri"/>
            </a:endParaRPr>
          </a:p>
        </p:txBody>
      </p:sp>
    </p:spTree>
    <p:extLst>
      <p:ext uri="{BB962C8B-B14F-4D97-AF65-F5344CB8AC3E}">
        <p14:creationId xmlns:p14="http://schemas.microsoft.com/office/powerpoint/2010/main" val="1990960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7BD375C-C39B-8BDF-9242-FF2807F7B432}"/>
              </a:ext>
            </a:extLst>
          </p:cNvPr>
          <p:cNvSpPr>
            <a:spLocks noGrp="1"/>
          </p:cNvSpPr>
          <p:nvPr>
            <p:ph sz="quarter" idx="13"/>
          </p:nvPr>
        </p:nvSpPr>
        <p:spPr>
          <a:xfrm>
            <a:off x="812801" y="1016000"/>
            <a:ext cx="10464800" cy="4978400"/>
          </a:xfrm>
        </p:spPr>
        <p:txBody>
          <a:bodyPr vert="horz" lIns="91440" tIns="45720" rIns="91440" bIns="45720" rtlCol="0" anchor="t">
            <a:no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Örnekleme hatasına gösterilen tolerans</a:t>
            </a:r>
            <a:r>
              <a:rPr lang="tr-TR" sz="2400" cap="none" dirty="0">
                <a:latin typeface="Calibri"/>
                <a:ea typeface="+mn-lt"/>
                <a:cs typeface="+mn-lt"/>
              </a:rPr>
              <a:t>, araştırmacının kendi ölçüm sonuçları ile evren ortalaması arasında ne kadar farklılığı kabul edilebilir bulduğunu gösterir.</a:t>
            </a:r>
          </a:p>
          <a:p>
            <a:pPr marL="0" indent="0">
              <a:buNone/>
            </a:pPr>
            <a:r>
              <a:rPr lang="tr-TR" sz="2400" cap="none" dirty="0">
                <a:latin typeface="Calibri"/>
                <a:ea typeface="+mn-lt"/>
                <a:cs typeface="+mn-lt"/>
              </a:rPr>
              <a:t>- Bu, araştırmacının vereceği karara bağlıdır ve genel olarak %</a:t>
            </a:r>
            <a:r>
              <a:rPr lang="tr-TR" sz="2400" cap="none" dirty="0" smtClean="0">
                <a:latin typeface="Calibri"/>
                <a:ea typeface="+mn-lt"/>
                <a:cs typeface="+mn-lt"/>
              </a:rPr>
              <a:t>1’lik (p=0,01=, </a:t>
            </a:r>
            <a:r>
              <a:rPr lang="tr-TR" sz="2400" cap="none" dirty="0">
                <a:latin typeface="Calibri"/>
                <a:ea typeface="+mn-lt"/>
                <a:cs typeface="+mn-lt"/>
              </a:rPr>
              <a:t>%</a:t>
            </a:r>
            <a:r>
              <a:rPr lang="tr-TR" sz="2400" cap="none" dirty="0" smtClean="0">
                <a:latin typeface="Calibri"/>
                <a:ea typeface="+mn-lt"/>
                <a:cs typeface="+mn-lt"/>
              </a:rPr>
              <a:t>2’lik (p=0,02) </a:t>
            </a:r>
            <a:r>
              <a:rPr lang="tr-TR" sz="2400" cap="none" dirty="0">
                <a:latin typeface="Calibri"/>
                <a:ea typeface="+mn-lt"/>
                <a:cs typeface="+mn-lt"/>
              </a:rPr>
              <a:t>ya da %</a:t>
            </a:r>
            <a:r>
              <a:rPr lang="tr-TR" sz="2400" cap="none" dirty="0" smtClean="0">
                <a:latin typeface="Calibri"/>
                <a:ea typeface="+mn-lt"/>
                <a:cs typeface="+mn-lt"/>
              </a:rPr>
              <a:t>5’lik (p=0,05) hata payı </a:t>
            </a:r>
            <a:r>
              <a:rPr lang="tr-TR" sz="2400" cap="none" dirty="0">
                <a:latin typeface="Calibri"/>
                <a:ea typeface="+mn-lt"/>
                <a:cs typeface="+mn-lt"/>
              </a:rPr>
              <a:t>kabul edilebilir.</a:t>
            </a:r>
          </a:p>
          <a:p>
            <a:pPr marL="0" indent="0">
              <a:buNone/>
            </a:pPr>
            <a:r>
              <a:rPr lang="tr-TR" sz="2400" cap="none" dirty="0">
                <a:latin typeface="Calibri"/>
                <a:ea typeface="+mn-lt"/>
                <a:cs typeface="+mn-lt"/>
              </a:rPr>
              <a:t>- Daha önce de belirtildiği gibi, anlamlılık düzeyinin </a:t>
            </a:r>
            <a:r>
              <a:rPr lang="tr-TR" sz="2400" cap="none" dirty="0" smtClean="0">
                <a:latin typeface="Calibri"/>
                <a:ea typeface="+mn-lt"/>
                <a:cs typeface="+mn-lt"/>
              </a:rPr>
              <a:t>p=0.05 </a:t>
            </a:r>
            <a:r>
              <a:rPr lang="tr-TR" sz="2400" cap="none" dirty="0">
                <a:latin typeface="Calibri"/>
                <a:ea typeface="+mn-lt"/>
                <a:cs typeface="+mn-lt"/>
              </a:rPr>
              <a:t>olması, her 100 karardan 5’inin yanlış olması anlamına gelmektedir.</a:t>
            </a:r>
          </a:p>
          <a:p>
            <a:pPr marL="0" indent="0">
              <a:buNone/>
            </a:pPr>
            <a:r>
              <a:rPr lang="tr-TR" sz="2400" cap="none" dirty="0">
                <a:latin typeface="Calibri"/>
                <a:ea typeface="+mn-lt"/>
                <a:cs typeface="+mn-lt"/>
              </a:rPr>
              <a:t>- Güven aralığı ile hangi oranda örneklemin belirlenen değer aralığında olacağı ortaya konulur.</a:t>
            </a:r>
          </a:p>
          <a:p>
            <a:pPr marL="0" indent="0">
              <a:buNone/>
            </a:pPr>
            <a:r>
              <a:rPr lang="tr-TR" sz="2400" cap="none" dirty="0">
                <a:latin typeface="Calibri"/>
                <a:ea typeface="+mn-lt"/>
                <a:cs typeface="+mn-lt"/>
              </a:rPr>
              <a:t>- Bu, çoğunlukla ortalamanın iki yönünde (±) bir, iki ve üç standart sapma uzaklığıyla belirlenir.</a:t>
            </a:r>
          </a:p>
        </p:txBody>
      </p:sp>
    </p:spTree>
    <p:extLst>
      <p:ext uri="{BB962C8B-B14F-4D97-AF65-F5344CB8AC3E}">
        <p14:creationId xmlns:p14="http://schemas.microsoft.com/office/powerpoint/2010/main" val="33496745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1EA321-8685-4981-B27B-26EB802E8408}"/>
              </a:ext>
            </a:extLst>
          </p:cNvPr>
          <p:cNvSpPr>
            <a:spLocks noGrp="1"/>
          </p:cNvSpPr>
          <p:nvPr>
            <p:ph type="title"/>
          </p:nvPr>
        </p:nvSpPr>
        <p:spPr/>
        <p:txBody>
          <a:bodyPr/>
          <a:lstStyle/>
          <a:p>
            <a:r>
              <a:rPr lang="tr-TR" dirty="0"/>
              <a:t>Araştırmalarda gözlenen örnekleme sorunları </a:t>
            </a:r>
          </a:p>
        </p:txBody>
      </p:sp>
      <p:sp>
        <p:nvSpPr>
          <p:cNvPr id="3" name="İçerik Yer Tutucusu 2">
            <a:extLst>
              <a:ext uri="{FF2B5EF4-FFF2-40B4-BE49-F238E27FC236}">
                <a16:creationId xmlns:a16="http://schemas.microsoft.com/office/drawing/2014/main" id="{D05379D7-3562-4BDE-AEB9-3F14276F543C}"/>
              </a:ext>
            </a:extLst>
          </p:cNvPr>
          <p:cNvSpPr>
            <a:spLocks noGrp="1"/>
          </p:cNvSpPr>
          <p:nvPr>
            <p:ph idx="1"/>
          </p:nvPr>
        </p:nvSpPr>
        <p:spPr/>
        <p:txBody>
          <a:bodyPr/>
          <a:lstStyle/>
          <a:p>
            <a:pPr marL="457200" indent="-457200">
              <a:buFont typeface="+mj-lt"/>
              <a:buAutoNum type="arabicPeriod"/>
            </a:pPr>
            <a:r>
              <a:rPr lang="tr-TR" dirty="0" smtClean="0">
                <a:solidFill>
                  <a:schemeClr val="tx1"/>
                </a:solidFill>
              </a:rPr>
              <a:t>Evreni tanımadan örneklem alınması </a:t>
            </a:r>
          </a:p>
          <a:p>
            <a:pPr marL="457200" indent="-457200">
              <a:buFont typeface="+mj-lt"/>
              <a:buAutoNum type="arabicPeriod"/>
            </a:pPr>
            <a:r>
              <a:rPr lang="tr-TR" dirty="0" smtClean="0">
                <a:solidFill>
                  <a:schemeClr val="tx1"/>
                </a:solidFill>
              </a:rPr>
              <a:t>Örneklem büyüklüğünün uygun olmaması </a:t>
            </a:r>
          </a:p>
          <a:p>
            <a:pPr marL="457200" indent="-457200">
              <a:buFont typeface="+mj-lt"/>
              <a:buAutoNum type="arabicPeriod"/>
            </a:pPr>
            <a:r>
              <a:rPr lang="tr-TR" dirty="0" smtClean="0">
                <a:solidFill>
                  <a:schemeClr val="tx1"/>
                </a:solidFill>
              </a:rPr>
              <a:t>Yanlış </a:t>
            </a:r>
            <a:r>
              <a:rPr lang="tr-TR" dirty="0">
                <a:solidFill>
                  <a:schemeClr val="tx1"/>
                </a:solidFill>
              </a:rPr>
              <a:t>örnekleme tekniği kullanılması</a:t>
            </a:r>
          </a:p>
          <a:p>
            <a:pPr marL="457200" indent="-457200">
              <a:buFont typeface="+mj-lt"/>
              <a:buAutoNum type="arabicPeriod"/>
            </a:pPr>
            <a:r>
              <a:rPr lang="tr-TR" dirty="0">
                <a:solidFill>
                  <a:schemeClr val="tx1"/>
                </a:solidFill>
              </a:rPr>
              <a:t>Kolaylı örneklem ile çalışılması</a:t>
            </a:r>
          </a:p>
          <a:p>
            <a:pPr marL="457200" indent="-457200">
              <a:buFont typeface="+mj-lt"/>
              <a:buAutoNum type="arabicPeriod"/>
            </a:pPr>
            <a:r>
              <a:rPr lang="tr-TR" dirty="0" smtClean="0">
                <a:solidFill>
                  <a:schemeClr val="tx1"/>
                </a:solidFill>
              </a:rPr>
              <a:t>Gönüllü örneklem ile yetinilmesi</a:t>
            </a:r>
          </a:p>
          <a:p>
            <a:pPr marL="457200" indent="-457200">
              <a:buFont typeface="+mj-lt"/>
              <a:buAutoNum type="arabicPeriod"/>
            </a:pPr>
            <a:r>
              <a:rPr lang="tr-TR" dirty="0" smtClean="0">
                <a:solidFill>
                  <a:schemeClr val="tx1"/>
                </a:solidFill>
              </a:rPr>
              <a:t>Kayıp </a:t>
            </a:r>
            <a:r>
              <a:rPr lang="tr-TR" dirty="0">
                <a:solidFill>
                  <a:schemeClr val="tx1"/>
                </a:solidFill>
              </a:rPr>
              <a:t>deneklerin göz ardı edilmesi</a:t>
            </a:r>
          </a:p>
          <a:p>
            <a:pPr marL="457200" indent="-457200">
              <a:buFont typeface="+mj-lt"/>
              <a:buAutoNum type="arabicPeriod"/>
            </a:pPr>
            <a:r>
              <a:rPr lang="tr-TR" dirty="0">
                <a:solidFill>
                  <a:schemeClr val="tx1"/>
                </a:solidFill>
              </a:rPr>
              <a:t>Evren ve örneklerimin yeterince </a:t>
            </a:r>
            <a:r>
              <a:rPr lang="tr-TR" dirty="0" smtClean="0">
                <a:solidFill>
                  <a:schemeClr val="tx1"/>
                </a:solidFill>
              </a:rPr>
              <a:t>betimlenmemesi </a:t>
            </a:r>
            <a:endParaRPr lang="tr-TR" dirty="0">
              <a:solidFill>
                <a:schemeClr val="tx1"/>
              </a:solidFill>
            </a:endParaRPr>
          </a:p>
        </p:txBody>
      </p:sp>
    </p:spTree>
    <p:extLst>
      <p:ext uri="{BB962C8B-B14F-4D97-AF65-F5344CB8AC3E}">
        <p14:creationId xmlns:p14="http://schemas.microsoft.com/office/powerpoint/2010/main" val="1697745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539AC7-F709-2E97-0251-D80253770FC6}"/>
              </a:ext>
            </a:extLst>
          </p:cNvPr>
          <p:cNvSpPr>
            <a:spLocks noGrp="1"/>
          </p:cNvSpPr>
          <p:nvPr>
            <p:ph type="title"/>
          </p:nvPr>
        </p:nvSpPr>
        <p:spPr>
          <a:xfrm>
            <a:off x="405775" y="604003"/>
            <a:ext cx="11481425" cy="789369"/>
          </a:xfrm>
        </p:spPr>
        <p:txBody>
          <a:bodyPr>
            <a:normAutofit fontScale="90000"/>
          </a:bodyPr>
          <a:lstStyle/>
          <a:p>
            <a:r>
              <a:rPr lang="tr-TR" dirty="0">
                <a:latin typeface="Arial" pitchFamily="34" charset="0"/>
                <a:ea typeface="+mj-lt"/>
                <a:cs typeface="Arial" pitchFamily="34" charset="0"/>
              </a:rPr>
              <a:t>ARAŞTIRMALARDA GÖZLENEN ÖRNEKLEME SORUNLARI</a:t>
            </a:r>
            <a:endParaRPr lang="tr-TR" dirty="0">
              <a:latin typeface="Arial" pitchFamily="34" charset="0"/>
              <a:cs typeface="Arial" pitchFamily="34" charset="0"/>
            </a:endParaRPr>
          </a:p>
        </p:txBody>
      </p:sp>
      <p:sp>
        <p:nvSpPr>
          <p:cNvPr id="3" name="İçerik Yer Tutucusu 2">
            <a:extLst>
              <a:ext uri="{FF2B5EF4-FFF2-40B4-BE49-F238E27FC236}">
                <a16:creationId xmlns:a16="http://schemas.microsoft.com/office/drawing/2014/main" id="{AE7F60D5-E4E6-ACDD-3C09-20D01674DB98}"/>
              </a:ext>
            </a:extLst>
          </p:cNvPr>
          <p:cNvSpPr>
            <a:spLocks noGrp="1"/>
          </p:cNvSpPr>
          <p:nvPr>
            <p:ph sz="quarter" idx="13"/>
          </p:nvPr>
        </p:nvSpPr>
        <p:spPr>
          <a:xfrm>
            <a:off x="877489" y="1686735"/>
            <a:ext cx="10400111" cy="4104464"/>
          </a:xfrm>
        </p:spPr>
        <p:txBody>
          <a:bodyPr vert="horz" lIns="91440" tIns="45720" rIns="91440" bIns="45720" rtlCol="0" anchor="t">
            <a:normAutofit/>
          </a:bodyPr>
          <a:lstStyle/>
          <a:p>
            <a:pPr marL="0" indent="0">
              <a:buNone/>
            </a:pPr>
            <a:r>
              <a:rPr lang="tr-TR" sz="2400" b="1" cap="none" dirty="0">
                <a:latin typeface="Calibri"/>
                <a:ea typeface="+mn-lt"/>
                <a:cs typeface="+mn-lt"/>
              </a:rPr>
              <a:t>Evreni tanımadan örneklem alınması</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 seçmeden önce araştırmacının </a:t>
            </a:r>
            <a:r>
              <a:rPr lang="tr-TR" sz="2400" b="1" cap="none" dirty="0">
                <a:latin typeface="Calibri"/>
                <a:ea typeface="+mn-lt"/>
                <a:cs typeface="+mn-lt"/>
              </a:rPr>
              <a:t>evreni çok iyi incelemesi </a:t>
            </a:r>
            <a:r>
              <a:rPr lang="tr-TR" sz="2400" cap="none" dirty="0">
                <a:latin typeface="Calibri"/>
                <a:ea typeface="+mn-lt"/>
                <a:cs typeface="+mn-lt"/>
              </a:rPr>
              <a:t>ve ilgili boyutlar açısından </a:t>
            </a:r>
            <a:r>
              <a:rPr lang="tr-TR" sz="2400" b="1" cap="none" dirty="0">
                <a:latin typeface="Calibri"/>
                <a:ea typeface="+mn-lt"/>
                <a:cs typeface="+mn-lt"/>
              </a:rPr>
              <a:t>evrenin genel durumunu </a:t>
            </a:r>
            <a:r>
              <a:rPr lang="tr-TR" sz="2400" cap="none" dirty="0">
                <a:latin typeface="Calibri"/>
                <a:ea typeface="+mn-lt"/>
                <a:cs typeface="+mn-lt"/>
              </a:rPr>
              <a:t>öğrenmesi gerekmektedir.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Evreni yeterince tanımayan bir araştırmacı hem gerekli örnekleme tekniğine karar veremez hem de uygun örneklemi aldığından emin olamaz; dolayısıyla seçilen örneklemin evren ile uyumluluğunu da tam tartışamaz.</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Buradan hareketle denilebilir ki, araştırmacılar evren hakkında gerekli bilgileri edinmeden örneklem almamalıdırlar.</a:t>
            </a:r>
            <a:endParaRPr lang="tr-TR" sz="2400" cap="none" dirty="0">
              <a:latin typeface="Calibri"/>
              <a:cs typeface="Calibri"/>
            </a:endParaRPr>
          </a:p>
        </p:txBody>
      </p:sp>
    </p:spTree>
    <p:extLst>
      <p:ext uri="{BB962C8B-B14F-4D97-AF65-F5344CB8AC3E}">
        <p14:creationId xmlns:p14="http://schemas.microsoft.com/office/powerpoint/2010/main" val="3789494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C7D8DD5-32FE-0F34-FA36-FE9A5A642333}"/>
              </a:ext>
            </a:extLst>
          </p:cNvPr>
          <p:cNvSpPr>
            <a:spLocks noGrp="1"/>
          </p:cNvSpPr>
          <p:nvPr>
            <p:ph sz="quarter" idx="13"/>
          </p:nvPr>
        </p:nvSpPr>
        <p:spPr>
          <a:xfrm>
            <a:off x="940988" y="843093"/>
            <a:ext cx="10336612" cy="5398050"/>
          </a:xfrm>
        </p:spPr>
        <p:txBody>
          <a:bodyPr vert="horz" lIns="91440" tIns="45720" rIns="91440" bIns="45720" rtlCol="0" anchor="t">
            <a:noAutofit/>
          </a:bodyPr>
          <a:lstStyle/>
          <a:p>
            <a:pPr marL="0" indent="0">
              <a:buNone/>
            </a:pPr>
            <a:r>
              <a:rPr lang="tr-TR" sz="2400" b="1" cap="none" dirty="0">
                <a:latin typeface="Calibri"/>
                <a:ea typeface="+mn-lt"/>
                <a:cs typeface="+mn-lt"/>
              </a:rPr>
              <a:t>Örneklem büyüklüğünün uygun </a:t>
            </a:r>
            <a:r>
              <a:rPr lang="tr-TR" sz="2400" b="1" cap="none" dirty="0" smtClean="0">
                <a:latin typeface="Calibri"/>
                <a:ea typeface="+mn-lt"/>
                <a:cs typeface="+mn-lt"/>
              </a:rPr>
              <a:t>olmaması:</a:t>
            </a:r>
            <a:endParaRPr lang="tr-TR" sz="2400" b="1" cap="none" dirty="0">
              <a:latin typeface="Calibri"/>
              <a:ea typeface="+mn-lt"/>
              <a:cs typeface="+mn-lt"/>
            </a:endParaRP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Birçok araştırmacı daha büyük örneklemin daha uygun olacağı yanılgısı içindedir.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Genç araştırmacılar da “</a:t>
            </a:r>
            <a:r>
              <a:rPr lang="tr-TR" sz="2400" b="1" cap="none" dirty="0">
                <a:latin typeface="Calibri"/>
                <a:ea typeface="+mn-lt"/>
                <a:cs typeface="+mn-lt"/>
              </a:rPr>
              <a:t>ideal örneklem büyüklüğü nedir?</a:t>
            </a:r>
            <a:r>
              <a:rPr lang="tr-TR" sz="2400" cap="none" dirty="0">
                <a:latin typeface="Calibri"/>
                <a:ea typeface="+mn-lt"/>
                <a:cs typeface="+mn-lt"/>
              </a:rPr>
              <a:t>” </a:t>
            </a:r>
            <a:r>
              <a:rPr lang="tr-TR" sz="2400" cap="none" dirty="0" smtClean="0">
                <a:latin typeface="Calibri"/>
                <a:ea typeface="+mn-lt"/>
                <a:cs typeface="+mn-lt"/>
              </a:rPr>
              <a:t>sorusunu </a:t>
            </a:r>
            <a:r>
              <a:rPr lang="tr-TR" sz="2400" cap="none" dirty="0">
                <a:latin typeface="Calibri"/>
                <a:ea typeface="+mn-lt"/>
                <a:cs typeface="+mn-lt"/>
              </a:rPr>
              <a:t>sıkça sormaktadırlar.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Şunu açıkça belirtmek gerekir ki, önemli olan büyük ya da küçük örneklem almak değil, </a:t>
            </a:r>
            <a:r>
              <a:rPr lang="tr-TR" sz="2400" b="1" cap="none" dirty="0">
                <a:latin typeface="Calibri"/>
                <a:ea typeface="+mn-lt"/>
                <a:cs typeface="+mn-lt"/>
              </a:rPr>
              <a:t>evreni temsil eden bir örneklem almak</a:t>
            </a:r>
            <a:r>
              <a:rPr lang="tr-TR" sz="2400" cap="none" dirty="0">
                <a:latin typeface="Calibri"/>
                <a:ea typeface="+mn-lt"/>
                <a:cs typeface="+mn-lt"/>
              </a:rPr>
              <a:t>tır.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Rastgele seçilen 500 kişilik bir örneklem evreni temsil etmeyebilir, buna karşılık dikkatli biçimde seçilen 100 kişilik bir örneklem evreni daha iyi temsil edebilir.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Araştırmacılar, evrenin kompozisyonunu öğrendikten sonra onu en iyi yansıtacak örneklemi almaya çalışmalıdırlar. </a:t>
            </a:r>
            <a:endParaRPr lang="tr-TR" sz="2400" cap="none" dirty="0">
              <a:latin typeface="Calibri"/>
              <a:cs typeface="Calibri"/>
            </a:endParaRPr>
          </a:p>
        </p:txBody>
      </p:sp>
    </p:spTree>
    <p:extLst>
      <p:ext uri="{BB962C8B-B14F-4D97-AF65-F5344CB8AC3E}">
        <p14:creationId xmlns:p14="http://schemas.microsoft.com/office/powerpoint/2010/main" val="170038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cstate="print"/>
          <a:stretch>
            <a:fillRect/>
          </a:stretch>
        </p:blipFill>
        <p:spPr>
          <a:xfrm>
            <a:off x="297367" y="620688"/>
            <a:ext cx="11597268" cy="5616624"/>
          </a:xfrm>
          <a:prstGeom prst="rect">
            <a:avLst/>
          </a:prstGeom>
        </p:spPr>
      </p:pic>
    </p:spTree>
    <p:extLst>
      <p:ext uri="{BB962C8B-B14F-4D97-AF65-F5344CB8AC3E}">
        <p14:creationId xmlns:p14="http://schemas.microsoft.com/office/powerpoint/2010/main" val="742414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46468BF-C71C-318C-3DB3-6BE9EB470F5E}"/>
              </a:ext>
            </a:extLst>
          </p:cNvPr>
          <p:cNvSpPr>
            <a:spLocks noGrp="1"/>
          </p:cNvSpPr>
          <p:nvPr>
            <p:ph sz="quarter" idx="13"/>
          </p:nvPr>
        </p:nvSpPr>
        <p:spPr>
          <a:xfrm>
            <a:off x="464457" y="690693"/>
            <a:ext cx="10842171" cy="5477879"/>
          </a:xfrm>
        </p:spPr>
        <p:txBody>
          <a:bodyPr vert="horz" lIns="91440" tIns="45720" rIns="91440" bIns="45720" rtlCol="0" anchor="t">
            <a:normAutofit/>
          </a:bodyPr>
          <a:lstStyle/>
          <a:p>
            <a:pPr marL="0" indent="0">
              <a:buNone/>
            </a:pPr>
            <a:r>
              <a:rPr lang="tr-TR" sz="2400" b="1" cap="none" dirty="0">
                <a:latin typeface="Calibri"/>
                <a:ea typeface="+mn-lt"/>
                <a:cs typeface="+mn-lt"/>
              </a:rPr>
              <a:t>Yanlış örnekleme tekniği </a:t>
            </a:r>
            <a:r>
              <a:rPr lang="tr-TR" sz="2400" b="1" cap="none" dirty="0" smtClean="0">
                <a:latin typeface="Calibri"/>
                <a:ea typeface="+mn-lt"/>
                <a:cs typeface="+mn-lt"/>
              </a:rPr>
              <a:t>kullanılması:</a:t>
            </a:r>
            <a:endParaRPr lang="tr-TR" sz="2400" b="1" cap="none" dirty="0">
              <a:latin typeface="Calibri"/>
              <a:ea typeface="+mn-lt"/>
              <a:cs typeface="+mn-lt"/>
            </a:endParaRP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Birçok araştırmacı, araştırmanın amacına ya da desenine uygun düşmeyen tekniklerle örnek almaktadır.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Örneğin, tam deneysel bir araştırmada deneklerin uygulama gruplarına yansız olarak atanması gerekmektedir.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Buna karşılık, deneysel bazı çalışmalarda küme örnekleme tekniği kullanılmaktadır.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Oysa öteki tüm koşullar tümüyle aynı olsa bile yalnızca deneklerin gruplara yansız atanmaması araştırmayı yarı-deneysel bir çalışmaya dönüştürmektedir.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 nedenle, araştırmacılar kendi çalışmalarının amaçlarına ve desenlemesine uygun örnekleme tekniğini seçerken özenli davranmalıdırlar.</a:t>
            </a:r>
            <a:endParaRPr lang="tr-TR" sz="2400" cap="none" dirty="0">
              <a:latin typeface="Calibri"/>
              <a:cs typeface="Calibri"/>
            </a:endParaRPr>
          </a:p>
        </p:txBody>
      </p:sp>
    </p:spTree>
    <p:extLst>
      <p:ext uri="{BB962C8B-B14F-4D97-AF65-F5344CB8AC3E}">
        <p14:creationId xmlns:p14="http://schemas.microsoft.com/office/powerpoint/2010/main" val="1729097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1F484F9-EFBD-55A1-04BB-2A1FD33A89BD}"/>
              </a:ext>
            </a:extLst>
          </p:cNvPr>
          <p:cNvSpPr>
            <a:spLocks noGrp="1"/>
          </p:cNvSpPr>
          <p:nvPr>
            <p:ph sz="quarter" idx="13"/>
          </p:nvPr>
        </p:nvSpPr>
        <p:spPr>
          <a:xfrm>
            <a:off x="892003" y="1004564"/>
            <a:ext cx="10400111" cy="4322178"/>
          </a:xfrm>
        </p:spPr>
        <p:txBody>
          <a:bodyPr vert="horz" lIns="91440" tIns="45720" rIns="91440" bIns="45720" rtlCol="0" anchor="t">
            <a:normAutofit/>
          </a:bodyPr>
          <a:lstStyle/>
          <a:p>
            <a:pPr marL="0" indent="0">
              <a:buNone/>
            </a:pPr>
            <a:r>
              <a:rPr lang="tr-TR" sz="2400" b="1" cap="none" dirty="0">
                <a:latin typeface="Calibri"/>
                <a:ea typeface="+mn-lt"/>
                <a:cs typeface="+mn-lt"/>
              </a:rPr>
              <a:t>Kolaylı örneklem ile </a:t>
            </a:r>
            <a:r>
              <a:rPr lang="tr-TR" sz="2400" b="1" cap="none" dirty="0" smtClean="0">
                <a:latin typeface="Calibri"/>
                <a:ea typeface="+mn-lt"/>
                <a:cs typeface="+mn-lt"/>
              </a:rPr>
              <a:t>çalışılması:</a:t>
            </a:r>
            <a:endParaRPr lang="tr-TR" sz="2400" b="1" cap="none" dirty="0">
              <a:latin typeface="Calibri"/>
              <a:ea typeface="+mn-lt"/>
              <a:cs typeface="+mn-lt"/>
            </a:endParaRPr>
          </a:p>
          <a:p>
            <a:pPr marL="0" indent="0">
              <a:buNone/>
            </a:pPr>
            <a:r>
              <a:rPr lang="tr-TR" sz="2400" b="1" cap="none" dirty="0">
                <a:latin typeface="Calibri"/>
                <a:cs typeface="Calibri"/>
              </a:rPr>
              <a:t>-</a:t>
            </a:r>
            <a:r>
              <a:rPr lang="tr-TR" sz="2400" b="1" cap="none" dirty="0">
                <a:latin typeface="Calibri"/>
                <a:ea typeface="+mn-lt"/>
                <a:cs typeface="Calibri"/>
              </a:rPr>
              <a:t> </a:t>
            </a:r>
            <a:r>
              <a:rPr lang="tr-TR" sz="2400" cap="none" dirty="0">
                <a:latin typeface="Calibri"/>
                <a:ea typeface="+mn-lt"/>
                <a:cs typeface="+mn-lt"/>
              </a:rPr>
              <a:t>Özellikle okullarda ve işletmelerde veri toplayan tarama modeline dayalı birçok araştırmada bu sorun gözlenmektedir.</a:t>
            </a:r>
            <a:endParaRPr lang="tr-TR" sz="2400" b="1" cap="none" dirty="0">
              <a:latin typeface="Calibri"/>
              <a:ea typeface="+mn-lt"/>
              <a:cs typeface="+mn-lt"/>
            </a:endParaRP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Hazır ya da kolaylı örneklemlerin ciddi anlamda bir temsil sorunu vardır.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Örneklemden elde edilen bulgular evrene genellenemeyince dış geçerlik sorunu ortaya çıkmaktadır. </a:t>
            </a:r>
          </a:p>
          <a:p>
            <a:pPr marL="0" indent="0">
              <a:buNone/>
            </a:pPr>
            <a:r>
              <a:rPr lang="tr-TR" sz="2400" cap="none" dirty="0">
                <a:latin typeface="Calibri"/>
                <a:ea typeface="+mn-lt"/>
                <a:cs typeface="+mn-lt"/>
              </a:rPr>
              <a:t>- Bu yüzden, araştırmacılar kuramsal evreni de dikkate alarak kendi yakın etki alanlarının dışındaki bireylerden oluşan örneklemler almayı yeğlemelidirler.</a:t>
            </a:r>
            <a:endParaRPr lang="tr-TR" sz="2400" cap="none" dirty="0">
              <a:latin typeface="Calibri"/>
              <a:cs typeface="Calibri"/>
            </a:endParaRPr>
          </a:p>
          <a:p>
            <a:pPr marL="0" indent="0">
              <a:buNone/>
            </a:pPr>
            <a:endParaRPr lang="tr-TR" sz="2400" dirty="0">
              <a:latin typeface="Calibri"/>
              <a:cs typeface="Calibri"/>
            </a:endParaRPr>
          </a:p>
        </p:txBody>
      </p:sp>
    </p:spTree>
    <p:extLst>
      <p:ext uri="{BB962C8B-B14F-4D97-AF65-F5344CB8AC3E}">
        <p14:creationId xmlns:p14="http://schemas.microsoft.com/office/powerpoint/2010/main" val="19991652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4507A4D-DC42-0607-49BF-F7BA5D319D76}"/>
              </a:ext>
            </a:extLst>
          </p:cNvPr>
          <p:cNvSpPr>
            <a:spLocks noGrp="1"/>
          </p:cNvSpPr>
          <p:nvPr>
            <p:ph sz="quarter" idx="13"/>
          </p:nvPr>
        </p:nvSpPr>
        <p:spPr>
          <a:xfrm>
            <a:off x="537029" y="670734"/>
            <a:ext cx="11146971" cy="5715551"/>
          </a:xfrm>
        </p:spPr>
        <p:txBody>
          <a:bodyPr vert="horz" lIns="91440" tIns="45720" rIns="91440" bIns="45720" rtlCol="0" anchor="t">
            <a:normAutofit/>
          </a:bodyPr>
          <a:lstStyle/>
          <a:p>
            <a:pPr>
              <a:buNone/>
            </a:pPr>
            <a:r>
              <a:rPr lang="tr-TR" sz="2200" cap="none" dirty="0">
                <a:latin typeface="Calibri"/>
                <a:cs typeface="Calibri"/>
              </a:rPr>
              <a:t>-</a:t>
            </a:r>
            <a:r>
              <a:rPr lang="tr-TR" sz="2200" b="1" cap="none" dirty="0">
                <a:latin typeface="Calibri"/>
                <a:ea typeface="+mn-lt"/>
                <a:cs typeface="+mn-lt"/>
              </a:rPr>
              <a:t>Gönüllü örneklem ile </a:t>
            </a:r>
            <a:r>
              <a:rPr lang="tr-TR" sz="2200" b="1" cap="none" dirty="0" smtClean="0">
                <a:latin typeface="Calibri"/>
                <a:ea typeface="+mn-lt"/>
                <a:cs typeface="+mn-lt"/>
              </a:rPr>
              <a:t>yetinilmesi:</a:t>
            </a:r>
            <a:endParaRPr lang="tr-TR" sz="2200" b="1" cap="none" dirty="0">
              <a:latin typeface="Calibri"/>
              <a:ea typeface="+mn-lt"/>
              <a:cs typeface="+mn-lt"/>
            </a:endParaRPr>
          </a:p>
          <a:p>
            <a:pPr>
              <a:buNone/>
            </a:pPr>
            <a:r>
              <a:rPr lang="tr-TR" sz="2200" cap="none" dirty="0">
                <a:latin typeface="Calibri"/>
                <a:cs typeface="Calibri"/>
              </a:rPr>
              <a:t>-</a:t>
            </a:r>
            <a:r>
              <a:rPr lang="tr-TR" sz="2200" cap="none" dirty="0">
                <a:latin typeface="Calibri"/>
                <a:ea typeface="+mn-lt"/>
                <a:cs typeface="Calibri"/>
              </a:rPr>
              <a:t> </a:t>
            </a:r>
            <a:r>
              <a:rPr lang="tr-TR" sz="2200" cap="none" dirty="0">
                <a:latin typeface="Calibri"/>
                <a:ea typeface="+mn-lt"/>
                <a:cs typeface="+mn-lt"/>
              </a:rPr>
              <a:t>Bu tür araştırmalar gerçekleştirilirken genel bir duyurum yapılmakta ve çalışmaya katılmaya gönüllü olan bireyler örneklem olarak kabul edilmektedir.</a:t>
            </a:r>
            <a:endParaRPr lang="tr-TR" sz="2200" b="1" cap="none" dirty="0">
              <a:latin typeface="Calibri"/>
              <a:ea typeface="+mn-lt"/>
              <a:cs typeface="+mn-lt"/>
            </a:endParaRPr>
          </a:p>
          <a:p>
            <a:pPr>
              <a:buNone/>
            </a:pPr>
            <a:r>
              <a:rPr lang="tr-TR" sz="2200" cap="none" dirty="0">
                <a:latin typeface="Calibri"/>
                <a:cs typeface="Calibri"/>
              </a:rPr>
              <a:t>-</a:t>
            </a:r>
            <a:r>
              <a:rPr lang="tr-TR" sz="2200" cap="none" dirty="0">
                <a:latin typeface="Calibri"/>
                <a:ea typeface="+mn-lt"/>
                <a:cs typeface="Calibri"/>
              </a:rPr>
              <a:t> </a:t>
            </a:r>
            <a:r>
              <a:rPr lang="tr-TR" sz="2200" cap="none" dirty="0">
                <a:latin typeface="Calibri"/>
                <a:ea typeface="+mn-lt"/>
                <a:cs typeface="+mn-lt"/>
              </a:rPr>
              <a:t>Belki duyurum birkaç kez yinelense ya da daha geniş bir kesime ayrıntılı bilgilendirme yapılsa farklı bir örneklem ortaya çıkabilir.</a:t>
            </a:r>
          </a:p>
          <a:p>
            <a:pPr>
              <a:buNone/>
            </a:pPr>
            <a:r>
              <a:rPr lang="tr-TR" sz="2200" cap="none" dirty="0">
                <a:latin typeface="Calibri"/>
                <a:cs typeface="Calibri"/>
              </a:rPr>
              <a:t>-</a:t>
            </a:r>
            <a:r>
              <a:rPr lang="tr-TR" sz="2200" cap="none" dirty="0">
                <a:latin typeface="Calibri"/>
                <a:ea typeface="+mn-lt"/>
                <a:cs typeface="Calibri"/>
              </a:rPr>
              <a:t> </a:t>
            </a:r>
            <a:r>
              <a:rPr lang="tr-TR" sz="2200" cap="none" dirty="0">
                <a:latin typeface="Calibri"/>
                <a:ea typeface="+mn-lt"/>
                <a:cs typeface="+mn-lt"/>
              </a:rPr>
              <a:t>Araştırmacılar kısa sürede çalışmalarını sonuçlandırmak istedikleri için genelde gönüllülerle çalışmayı yeğlemektedirler.</a:t>
            </a:r>
          </a:p>
          <a:p>
            <a:pPr>
              <a:buNone/>
            </a:pPr>
            <a:r>
              <a:rPr lang="tr-TR" sz="2200" cap="none" dirty="0">
                <a:latin typeface="Calibri"/>
                <a:cs typeface="Calibri"/>
              </a:rPr>
              <a:t>-</a:t>
            </a:r>
            <a:r>
              <a:rPr lang="tr-TR" sz="2200" cap="none" dirty="0">
                <a:latin typeface="Calibri"/>
                <a:ea typeface="+mn-lt"/>
                <a:cs typeface="Calibri"/>
              </a:rPr>
              <a:t> </a:t>
            </a:r>
            <a:r>
              <a:rPr lang="tr-TR" sz="2200" cap="none" dirty="0">
                <a:latin typeface="Calibri"/>
                <a:ea typeface="+mn-lt"/>
                <a:cs typeface="+mn-lt"/>
              </a:rPr>
              <a:t>Buna karşılık, gönüllülerin </a:t>
            </a:r>
            <a:r>
              <a:rPr lang="tr-TR" sz="2200" b="1" cap="none" dirty="0">
                <a:latin typeface="Calibri"/>
                <a:ea typeface="+mn-lt"/>
                <a:cs typeface="+mn-lt"/>
              </a:rPr>
              <a:t>daha yüksek eğitime sahip olma</a:t>
            </a:r>
            <a:r>
              <a:rPr lang="tr-TR" sz="2200" cap="none" dirty="0">
                <a:latin typeface="Calibri"/>
                <a:ea typeface="+mn-lt"/>
                <a:cs typeface="+mn-lt"/>
              </a:rPr>
              <a:t>, </a:t>
            </a:r>
            <a:r>
              <a:rPr lang="tr-TR" sz="2200" b="1" cap="none" dirty="0">
                <a:latin typeface="Calibri"/>
                <a:ea typeface="+mn-lt"/>
                <a:cs typeface="+mn-lt"/>
              </a:rPr>
              <a:t>bilimsel çalışmaları takdir etme</a:t>
            </a:r>
            <a:r>
              <a:rPr lang="tr-TR" sz="2200" cap="none" dirty="0">
                <a:latin typeface="Calibri"/>
                <a:ea typeface="+mn-lt"/>
                <a:cs typeface="+mn-lt"/>
              </a:rPr>
              <a:t>, </a:t>
            </a:r>
            <a:r>
              <a:rPr lang="tr-TR" sz="2200" b="1" cap="none" dirty="0">
                <a:latin typeface="Calibri"/>
                <a:ea typeface="+mn-lt"/>
                <a:cs typeface="+mn-lt"/>
              </a:rPr>
              <a:t>kişisel girişimcilik gösterme</a:t>
            </a:r>
            <a:r>
              <a:rPr lang="tr-TR" sz="2200" cap="none" dirty="0">
                <a:latin typeface="Calibri"/>
                <a:ea typeface="+mn-lt"/>
                <a:cs typeface="+mn-lt"/>
              </a:rPr>
              <a:t>, </a:t>
            </a:r>
            <a:r>
              <a:rPr lang="tr-TR" sz="2200" b="1" cap="none" dirty="0">
                <a:latin typeface="Calibri"/>
                <a:ea typeface="+mn-lt"/>
                <a:cs typeface="+mn-lt"/>
              </a:rPr>
              <a:t>üst </a:t>
            </a:r>
            <a:r>
              <a:rPr lang="tr-TR" sz="2200" b="1" cap="none" dirty="0" err="1">
                <a:latin typeface="Calibri"/>
                <a:ea typeface="+mn-lt"/>
                <a:cs typeface="+mn-lt"/>
              </a:rPr>
              <a:t>sosyo</a:t>
            </a:r>
            <a:r>
              <a:rPr lang="tr-TR" sz="2200" b="1" cap="none" dirty="0">
                <a:latin typeface="Calibri"/>
                <a:ea typeface="+mn-lt"/>
                <a:cs typeface="+mn-lt"/>
              </a:rPr>
              <a:t>-ekonomik kesimlerden gelme </a:t>
            </a:r>
            <a:r>
              <a:rPr lang="tr-TR" sz="2200" cap="none" dirty="0">
                <a:latin typeface="Calibri"/>
                <a:ea typeface="+mn-lt"/>
                <a:cs typeface="+mn-lt"/>
              </a:rPr>
              <a:t>ve farklılıklardan hoşlanma eğiliminde oldukları belirtilmektedir.</a:t>
            </a:r>
          </a:p>
          <a:p>
            <a:pPr>
              <a:buNone/>
            </a:pPr>
            <a:r>
              <a:rPr lang="tr-TR" sz="2200" cap="none" dirty="0">
                <a:latin typeface="Calibri"/>
                <a:cs typeface="Calibri"/>
              </a:rPr>
              <a:t>-</a:t>
            </a:r>
            <a:r>
              <a:rPr lang="tr-TR" sz="2200" cap="none" dirty="0">
                <a:latin typeface="Calibri"/>
                <a:ea typeface="+mn-lt"/>
                <a:cs typeface="Calibri"/>
              </a:rPr>
              <a:t> </a:t>
            </a:r>
            <a:r>
              <a:rPr lang="tr-TR" sz="2200" cap="none" dirty="0">
                <a:latin typeface="Calibri"/>
                <a:ea typeface="+mn-lt"/>
                <a:cs typeface="+mn-lt"/>
              </a:rPr>
              <a:t>Tüm bunlar göstermektedir ki, araştırmaya katılan kişilerin rızasını almak zorunlu bir koşul olmakla birlikte, araştırmacılar örneklemlerini çeşitlendirme konusunda çaba göstermelidirler.</a:t>
            </a:r>
            <a:endParaRPr lang="tr-TR" sz="2200" cap="none" dirty="0">
              <a:latin typeface="Calibri"/>
              <a:cs typeface="Calibri"/>
            </a:endParaRPr>
          </a:p>
        </p:txBody>
      </p:sp>
    </p:spTree>
    <p:extLst>
      <p:ext uri="{BB962C8B-B14F-4D97-AF65-F5344CB8AC3E}">
        <p14:creationId xmlns:p14="http://schemas.microsoft.com/office/powerpoint/2010/main" val="12604885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0B5CAB6-D18A-C6F2-6F76-23A7BC367FE6}"/>
              </a:ext>
            </a:extLst>
          </p:cNvPr>
          <p:cNvSpPr>
            <a:spLocks noGrp="1"/>
          </p:cNvSpPr>
          <p:nvPr>
            <p:ph sz="quarter" idx="13"/>
          </p:nvPr>
        </p:nvSpPr>
        <p:spPr>
          <a:xfrm>
            <a:off x="850275" y="734234"/>
            <a:ext cx="10427325" cy="5768165"/>
          </a:xfrm>
        </p:spPr>
        <p:txBody>
          <a:bodyPr vert="horz" lIns="91440" tIns="45720" rIns="91440" bIns="45720" rtlCol="0" anchor="t">
            <a:normAutofit/>
          </a:bodyPr>
          <a:lstStyle/>
          <a:p>
            <a:pPr marL="0" indent="0">
              <a:buNone/>
            </a:pPr>
            <a:r>
              <a:rPr lang="tr-TR" sz="2400" b="1" cap="none" dirty="0">
                <a:latin typeface="Calibri"/>
                <a:ea typeface="+mn-lt"/>
                <a:cs typeface="+mn-lt"/>
              </a:rPr>
              <a:t>Kayıp deneklerin göz ardı </a:t>
            </a:r>
            <a:r>
              <a:rPr lang="tr-TR" sz="2400" b="1" cap="none" dirty="0" smtClean="0">
                <a:latin typeface="Calibri"/>
                <a:ea typeface="+mn-lt"/>
                <a:cs typeface="+mn-lt"/>
              </a:rPr>
              <a:t>edilmesi:</a:t>
            </a:r>
            <a:endParaRPr lang="tr-TR" sz="2400" b="1" cap="none" dirty="0">
              <a:latin typeface="Calibri"/>
              <a:ea typeface="+mn-lt"/>
              <a:cs typeface="+mn-lt"/>
            </a:endParaRP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Genel olarak belirli bir süre devam eden araştırmalarda denek kaybının pek tesadüfi olmadığı ve nedenlerinin araştırılması gerektiği belirtilmektedir.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Birçok araştırmanın başında belirlenen örneklem büyüklüğü ile verileri çözümlenen örneklemin büyüklüğü farklı olmaktadır.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Örneğin, deneysel bir araştırma 160 denek ile başlamakta, iki haftalık uygulamanın sonunda tüm ölçümlere katılan denek sayısı 120’ye düşmektedir.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Araştırmacı aradaki 40 kişilik denek grubunu niçin kaybettiğini araştırmalı ve ulaştığı bilgileri raporunda açıkça paylaşmalıdır.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Dahası, araştırmacılar denek kaybını azaltmak için gerekli görülen önlemleri almalıdırlar.</a:t>
            </a:r>
            <a:endParaRPr lang="tr-TR" sz="2400" cap="none" dirty="0">
              <a:latin typeface="Calibri"/>
              <a:cs typeface="Calibri"/>
            </a:endParaRPr>
          </a:p>
        </p:txBody>
      </p:sp>
    </p:spTree>
    <p:extLst>
      <p:ext uri="{BB962C8B-B14F-4D97-AF65-F5344CB8AC3E}">
        <p14:creationId xmlns:p14="http://schemas.microsoft.com/office/powerpoint/2010/main" val="26896877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32D40D-ADAC-1741-8847-9D885E5F5677}"/>
              </a:ext>
            </a:extLst>
          </p:cNvPr>
          <p:cNvSpPr>
            <a:spLocks noGrp="1"/>
          </p:cNvSpPr>
          <p:nvPr>
            <p:ph sz="quarter" idx="13"/>
          </p:nvPr>
        </p:nvSpPr>
        <p:spPr>
          <a:xfrm>
            <a:off x="884746" y="832206"/>
            <a:ext cx="10610569" cy="5046080"/>
          </a:xfrm>
        </p:spPr>
        <p:txBody>
          <a:bodyPr vert="horz" lIns="91440" tIns="45720" rIns="91440" bIns="45720" rtlCol="0" anchor="t">
            <a:noAutofit/>
          </a:bodyPr>
          <a:lstStyle/>
          <a:p>
            <a:pPr marL="0" indent="0">
              <a:buNone/>
            </a:pPr>
            <a:r>
              <a:rPr lang="tr-TR" sz="2400" b="1" cap="none" dirty="0">
                <a:latin typeface="Calibri"/>
                <a:ea typeface="+mn-lt"/>
                <a:cs typeface="+mn-lt"/>
              </a:rPr>
              <a:t>Evren ve örneklemin yeterince </a:t>
            </a:r>
            <a:r>
              <a:rPr lang="tr-TR" sz="2400" b="1" cap="none" dirty="0" smtClean="0">
                <a:latin typeface="Calibri"/>
                <a:ea typeface="+mn-lt"/>
                <a:cs typeface="+mn-lt"/>
              </a:rPr>
              <a:t>betimlenmemesi:</a:t>
            </a:r>
            <a:endParaRPr lang="tr-TR" sz="2400" b="1" cap="none" dirty="0">
              <a:latin typeface="Calibri"/>
              <a:ea typeface="+mn-lt"/>
              <a:cs typeface="+mn-lt"/>
            </a:endParaRPr>
          </a:p>
          <a:p>
            <a:pPr marL="0" indent="0">
              <a:buNone/>
            </a:pPr>
            <a:r>
              <a:rPr lang="tr-TR" sz="2400" cap="none" dirty="0">
                <a:latin typeface="Calibri"/>
                <a:ea typeface="+mn-lt"/>
                <a:cs typeface="+mn-lt"/>
              </a:rPr>
              <a:t>- Araştırmanın ulaştığı sonuçların anlaşılabilmesi için nasıl bir evrenden ne tür bir örneklem alındığı iyi bilinmelidir.</a:t>
            </a:r>
          </a:p>
          <a:p>
            <a:pPr marL="0" indent="0">
              <a:buNone/>
            </a:pPr>
            <a:r>
              <a:rPr lang="tr-TR" sz="2400" cap="none" dirty="0">
                <a:latin typeface="Calibri"/>
                <a:ea typeface="+mn-lt"/>
                <a:cs typeface="+mn-lt"/>
              </a:rPr>
              <a:t>- Araştırmacılar evren hakkında bilgi verdikten sonra örneklemi nasıl seçtiklerini, seçilen örneklemin hangi özelliklere sahip olduğunu ve örneklem ile evrenin gerçekten benzeşip benzeşmediğini açıkça belirtmelidirler ki hem örnekleme hatası hem de örneklemin temsil gücüne karar verilebilsin.</a:t>
            </a:r>
          </a:p>
          <a:p>
            <a:pPr marL="0" indent="0">
              <a:buNone/>
            </a:pPr>
            <a:r>
              <a:rPr lang="tr-TR" sz="2400" cap="none" dirty="0">
                <a:latin typeface="Calibri"/>
                <a:ea typeface="+mn-lt"/>
                <a:cs typeface="+mn-lt"/>
              </a:rPr>
              <a:t>- Dahası, eğer olanaklı ise, araştırmacılar önce evreni sonra örneklemi ayrıntılı biçimde betimlemeli ve eldeki göstergelere dayanarak uygunluk tartışması yapmalıdırlar.</a:t>
            </a:r>
          </a:p>
        </p:txBody>
      </p:sp>
    </p:spTree>
    <p:extLst>
      <p:ext uri="{BB962C8B-B14F-4D97-AF65-F5344CB8AC3E}">
        <p14:creationId xmlns:p14="http://schemas.microsoft.com/office/powerpoint/2010/main" val="21915807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685831"/>
            <a:ext cx="10363200" cy="1470025"/>
          </a:xfrm>
        </p:spPr>
        <p:txBody>
          <a:bodyPr anchor="ctr"/>
          <a:lstStyle/>
          <a:p>
            <a:pPr algn="l" eaLnBrk="1" hangingPunct="1">
              <a:defRPr/>
            </a:pPr>
            <a:r>
              <a:rPr lang="tr-TR" sz="3200" dirty="0">
                <a:solidFill>
                  <a:schemeClr val="tx1"/>
                </a:solidFill>
                <a:effectLst>
                  <a:outerShdw blurRad="38100" dist="38100" dir="2700000" algn="tl">
                    <a:srgbClr val="FFFFFF"/>
                  </a:outerShdw>
                </a:effectLst>
              </a:rPr>
              <a:t>Nicel araştırmalarda örneklem büyüklüğü: </a:t>
            </a:r>
            <a:r>
              <a:rPr lang="tr-TR" sz="3200" b="1" dirty="0">
                <a:solidFill>
                  <a:schemeClr val="tx1"/>
                </a:solidFill>
                <a:effectLst>
                  <a:outerShdw blurRad="38100" dist="38100" dir="2700000" algn="tl">
                    <a:srgbClr val="FFFFFF"/>
                  </a:outerShdw>
                </a:effectLst>
              </a:rPr>
              <a:t>Sürekli değişken</a:t>
            </a:r>
            <a:endParaRPr lang="tr-TR" altLang="tr-TR" sz="3200" dirty="0">
              <a:solidFill>
                <a:schemeClr val="tx1"/>
              </a:solidFill>
            </a:endParaRPr>
          </a:p>
        </p:txBody>
      </p:sp>
      <p:sp>
        <p:nvSpPr>
          <p:cNvPr id="6147" name="Rectangle 3"/>
          <p:cNvSpPr>
            <a:spLocks noGrp="1" noChangeArrowheads="1"/>
          </p:cNvSpPr>
          <p:nvPr>
            <p:ph type="subTitle" idx="1"/>
          </p:nvPr>
        </p:nvSpPr>
        <p:spPr>
          <a:xfrm>
            <a:off x="2286000" y="3779838"/>
            <a:ext cx="7620000" cy="2133600"/>
          </a:xfrm>
        </p:spPr>
        <p:txBody>
          <a:bodyPr/>
          <a:lstStyle/>
          <a:p>
            <a:pPr algn="l" eaLnBrk="1" hangingPunct="1">
              <a:lnSpc>
                <a:spcPct val="90000"/>
              </a:lnSpc>
              <a:defRPr/>
            </a:pPr>
            <a:r>
              <a:rPr lang="tr-TR" sz="2200" b="1" dirty="0">
                <a:solidFill>
                  <a:srgbClr val="C00000"/>
                </a:solidFill>
                <a:effectLst>
                  <a:outerShdw blurRad="38100" dist="38100" dir="2700000" algn="tl">
                    <a:srgbClr val="FFFFFF"/>
                  </a:outerShdw>
                </a:effectLst>
              </a:rPr>
              <a:t>N</a:t>
            </a:r>
            <a:r>
              <a:rPr lang="tr-TR" sz="2200" dirty="0">
                <a:solidFill>
                  <a:srgbClr val="C00000"/>
                </a:solidFill>
                <a:effectLst>
                  <a:outerShdw blurRad="38100" dist="38100" dir="2700000" algn="tl">
                    <a:srgbClr val="FFFFFF"/>
                  </a:outerShdw>
                </a:effectLst>
              </a:rPr>
              <a:t> evren büyüklüğü, </a:t>
            </a:r>
          </a:p>
          <a:p>
            <a:pPr algn="l" eaLnBrk="1" hangingPunct="1">
              <a:lnSpc>
                <a:spcPct val="90000"/>
              </a:lnSpc>
              <a:defRPr/>
            </a:pPr>
            <a:r>
              <a:rPr lang="tr-TR" sz="2200" b="1" dirty="0">
                <a:solidFill>
                  <a:srgbClr val="C00000"/>
                </a:solidFill>
                <a:effectLst>
                  <a:outerShdw blurRad="38100" dist="38100" dir="2700000" algn="tl">
                    <a:srgbClr val="FFFFFF"/>
                  </a:outerShdw>
                </a:effectLst>
              </a:rPr>
              <a:t>t</a:t>
            </a:r>
            <a:r>
              <a:rPr lang="tr-TR" sz="2200" dirty="0">
                <a:solidFill>
                  <a:srgbClr val="C00000"/>
                </a:solidFill>
                <a:effectLst>
                  <a:outerShdw blurRad="38100" dist="38100" dir="2700000" algn="tl">
                    <a:srgbClr val="FFFFFF"/>
                  </a:outerShdw>
                </a:effectLst>
              </a:rPr>
              <a:t> güven düzeyine karşılık gelen tablo değeri, </a:t>
            </a:r>
          </a:p>
          <a:p>
            <a:pPr algn="l" eaLnBrk="1" hangingPunct="1">
              <a:lnSpc>
                <a:spcPct val="90000"/>
              </a:lnSpc>
              <a:defRPr/>
            </a:pPr>
            <a:r>
              <a:rPr lang="tr-TR" sz="2200" b="1" dirty="0">
                <a:solidFill>
                  <a:srgbClr val="C00000"/>
                </a:solidFill>
                <a:effectLst>
                  <a:outerShdw blurRad="38100" dist="38100" dir="2700000" algn="tl">
                    <a:srgbClr val="FFFFFF"/>
                  </a:outerShdw>
                </a:effectLst>
              </a:rPr>
              <a:t>S</a:t>
            </a:r>
            <a:r>
              <a:rPr lang="tr-TR" sz="2200" dirty="0">
                <a:solidFill>
                  <a:srgbClr val="C00000"/>
                </a:solidFill>
                <a:effectLst>
                  <a:outerShdw blurRad="38100" dist="38100" dir="2700000" algn="tl">
                    <a:srgbClr val="FFFFFF"/>
                  </a:outerShdw>
                </a:effectLst>
              </a:rPr>
              <a:t> evren için tahmin edilen standart sapma, </a:t>
            </a:r>
          </a:p>
          <a:p>
            <a:pPr algn="l" eaLnBrk="1" hangingPunct="1">
              <a:lnSpc>
                <a:spcPct val="90000"/>
              </a:lnSpc>
              <a:defRPr/>
            </a:pPr>
            <a:r>
              <a:rPr lang="tr-TR" sz="2200" b="1" dirty="0">
                <a:solidFill>
                  <a:srgbClr val="C00000"/>
                </a:solidFill>
                <a:effectLst>
                  <a:outerShdw blurRad="38100" dist="38100" dir="2700000" algn="tl">
                    <a:srgbClr val="FFFFFF"/>
                  </a:outerShdw>
                </a:effectLst>
              </a:rPr>
              <a:t>d</a:t>
            </a:r>
            <a:r>
              <a:rPr lang="tr-TR" sz="2200" dirty="0">
                <a:solidFill>
                  <a:srgbClr val="C00000"/>
                </a:solidFill>
                <a:effectLst>
                  <a:outerShdw blurRad="38100" dist="38100" dir="2700000" algn="tl">
                    <a:srgbClr val="FFFFFF"/>
                  </a:outerShdw>
                </a:effectLst>
              </a:rPr>
              <a:t> tahmini tolerans (sapma) miktarıdır. </a:t>
            </a:r>
          </a:p>
          <a:p>
            <a:pPr algn="l" eaLnBrk="1" hangingPunct="1">
              <a:defRPr/>
            </a:pPr>
            <a:endParaRPr lang="tr-TR" altLang="tr-TR" sz="2500" dirty="0"/>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Group 8"/>
          <p:cNvGrpSpPr>
            <a:grpSpLocks/>
          </p:cNvGrpSpPr>
          <p:nvPr/>
        </p:nvGrpSpPr>
        <p:grpSpPr bwMode="auto">
          <a:xfrm>
            <a:off x="3329538" y="2155856"/>
            <a:ext cx="5530849" cy="1285875"/>
            <a:chOff x="1338" y="1706"/>
            <a:chExt cx="2994" cy="726"/>
          </a:xfrm>
        </p:grpSpPr>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 y="1706"/>
              <a:ext cx="118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 y="1842"/>
              <a:ext cx="998"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73040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685829"/>
            <a:ext cx="10363200" cy="1198563"/>
          </a:xfrm>
        </p:spPr>
        <p:txBody>
          <a:bodyPr anchor="ctr"/>
          <a:lstStyle/>
          <a:p>
            <a:pPr algn="l" eaLnBrk="1" hangingPunct="1">
              <a:defRPr/>
            </a:pPr>
            <a:r>
              <a:rPr lang="tr-TR" sz="3200" kern="0" dirty="0">
                <a:solidFill>
                  <a:schemeClr val="tx1"/>
                </a:solidFill>
              </a:rPr>
              <a:t>Nicel araştırmalarda örneklem büyüklüğü: </a:t>
            </a:r>
            <a:r>
              <a:rPr lang="tr-TR" sz="3200" b="1" kern="0" dirty="0">
                <a:solidFill>
                  <a:schemeClr val="tx1"/>
                </a:solidFill>
              </a:rPr>
              <a:t>Süreksiz değişken</a:t>
            </a:r>
            <a:r>
              <a:rPr lang="tr-TR" sz="3200" b="1" kern="0" dirty="0">
                <a:solidFill>
                  <a:schemeClr val="accent2"/>
                </a:solidFill>
              </a:rPr>
              <a:t/>
            </a:r>
            <a:br>
              <a:rPr lang="tr-TR" sz="3200" b="1" kern="0" dirty="0">
                <a:solidFill>
                  <a:schemeClr val="accent2"/>
                </a:solidFill>
              </a:rPr>
            </a:br>
            <a:endParaRPr lang="tr-TR" altLang="tr-TR" sz="3200" dirty="0"/>
          </a:p>
        </p:txBody>
      </p:sp>
      <p:sp>
        <p:nvSpPr>
          <p:cNvPr id="6147" name="Rectangle 3"/>
          <p:cNvSpPr>
            <a:spLocks noGrp="1" noChangeArrowheads="1"/>
          </p:cNvSpPr>
          <p:nvPr>
            <p:ph type="subTitle" idx="1"/>
          </p:nvPr>
        </p:nvSpPr>
        <p:spPr>
          <a:xfrm>
            <a:off x="952503" y="3757642"/>
            <a:ext cx="10223500" cy="1728787"/>
          </a:xfrm>
        </p:spPr>
        <p:txBody>
          <a:bodyPr/>
          <a:lstStyle/>
          <a:p>
            <a:pPr algn="l" eaLnBrk="1" hangingPunct="1">
              <a:lnSpc>
                <a:spcPct val="90000"/>
              </a:lnSpc>
              <a:defRPr/>
            </a:pPr>
            <a:r>
              <a:rPr lang="tr-TR" sz="2200" b="1" dirty="0">
                <a:solidFill>
                  <a:srgbClr val="C00000"/>
                </a:solidFill>
                <a:effectLst>
                  <a:outerShdw blurRad="38100" dist="38100" dir="2700000" algn="tl">
                    <a:srgbClr val="FFFFFF"/>
                  </a:outerShdw>
                </a:effectLst>
              </a:rPr>
              <a:t>N</a:t>
            </a:r>
            <a:r>
              <a:rPr lang="tr-TR" sz="2200" dirty="0">
                <a:solidFill>
                  <a:srgbClr val="C00000"/>
                </a:solidFill>
                <a:effectLst>
                  <a:outerShdw blurRad="38100" dist="38100" dir="2700000" algn="tl">
                    <a:srgbClr val="FFFFFF"/>
                  </a:outerShdw>
                </a:effectLst>
              </a:rPr>
              <a:t> evren büyüklüğü, </a:t>
            </a:r>
          </a:p>
          <a:p>
            <a:pPr algn="l" eaLnBrk="1" hangingPunct="1">
              <a:lnSpc>
                <a:spcPct val="90000"/>
              </a:lnSpc>
              <a:defRPr/>
            </a:pPr>
            <a:r>
              <a:rPr lang="tr-TR" sz="2200" b="1" dirty="0">
                <a:solidFill>
                  <a:srgbClr val="C00000"/>
                </a:solidFill>
                <a:effectLst>
                  <a:outerShdw blurRad="38100" dist="38100" dir="2700000" algn="tl">
                    <a:srgbClr val="FFFFFF"/>
                  </a:outerShdw>
                </a:effectLst>
              </a:rPr>
              <a:t>t</a:t>
            </a:r>
            <a:r>
              <a:rPr lang="tr-TR" sz="2200" dirty="0">
                <a:solidFill>
                  <a:srgbClr val="C00000"/>
                </a:solidFill>
                <a:effectLst>
                  <a:outerShdw blurRad="38100" dist="38100" dir="2700000" algn="tl">
                    <a:srgbClr val="FFFFFF"/>
                  </a:outerShdw>
                </a:effectLst>
              </a:rPr>
              <a:t> güven düzeyine karşılık gelen tablo değerini, </a:t>
            </a:r>
          </a:p>
          <a:p>
            <a:pPr algn="l" eaLnBrk="1" hangingPunct="1">
              <a:lnSpc>
                <a:spcPct val="90000"/>
              </a:lnSpc>
              <a:defRPr/>
            </a:pPr>
            <a:r>
              <a:rPr lang="tr-TR" sz="2200" b="1" dirty="0">
                <a:solidFill>
                  <a:srgbClr val="C00000"/>
                </a:solidFill>
                <a:effectLst>
                  <a:outerShdw blurRad="38100" dist="38100" dir="2700000" algn="tl">
                    <a:srgbClr val="FFFFFF"/>
                  </a:outerShdw>
                </a:effectLst>
              </a:rPr>
              <a:t>PQ</a:t>
            </a:r>
            <a:r>
              <a:rPr lang="tr-TR" sz="2200" dirty="0">
                <a:solidFill>
                  <a:srgbClr val="C00000"/>
                </a:solidFill>
                <a:effectLst>
                  <a:outerShdw blurRad="38100" dist="38100" dir="2700000" algn="tl">
                    <a:srgbClr val="FFFFFF"/>
                  </a:outerShdw>
                </a:effectLst>
              </a:rPr>
              <a:t> evren için tahmin edilen </a:t>
            </a:r>
            <a:r>
              <a:rPr lang="tr-TR" sz="2200" dirty="0" err="1">
                <a:solidFill>
                  <a:srgbClr val="C00000"/>
                </a:solidFill>
                <a:effectLst>
                  <a:outerShdw blurRad="38100" dist="38100" dir="2700000" algn="tl">
                    <a:srgbClr val="FFFFFF"/>
                  </a:outerShdw>
                </a:effectLst>
              </a:rPr>
              <a:t>varyans</a:t>
            </a:r>
            <a:r>
              <a:rPr lang="tr-TR" sz="2200" dirty="0">
                <a:solidFill>
                  <a:srgbClr val="C00000"/>
                </a:solidFill>
                <a:effectLst>
                  <a:outerShdw blurRad="38100" dist="38100" dir="2700000" algn="tl">
                    <a:srgbClr val="FFFFFF"/>
                  </a:outerShdw>
                </a:effectLst>
              </a:rPr>
              <a:t>, </a:t>
            </a:r>
          </a:p>
          <a:p>
            <a:pPr algn="l" eaLnBrk="1" hangingPunct="1">
              <a:lnSpc>
                <a:spcPct val="90000"/>
              </a:lnSpc>
              <a:defRPr/>
            </a:pPr>
            <a:r>
              <a:rPr lang="tr-TR" sz="2200" b="1" dirty="0">
                <a:solidFill>
                  <a:srgbClr val="C00000"/>
                </a:solidFill>
                <a:effectLst>
                  <a:outerShdw blurRad="38100" dist="38100" dir="2700000" algn="tl">
                    <a:srgbClr val="FFFFFF"/>
                  </a:outerShdw>
                </a:effectLst>
              </a:rPr>
              <a:t>d</a:t>
            </a:r>
            <a:r>
              <a:rPr lang="tr-TR" sz="2200" dirty="0">
                <a:solidFill>
                  <a:srgbClr val="C00000"/>
                </a:solidFill>
                <a:effectLst>
                  <a:outerShdw blurRad="38100" dist="38100" dir="2700000" algn="tl">
                    <a:srgbClr val="FFFFFF"/>
                  </a:outerShdw>
                </a:effectLst>
              </a:rPr>
              <a:t> tahmini tolerans miktarıdır. </a:t>
            </a:r>
          </a:p>
          <a:p>
            <a:pPr algn="l" eaLnBrk="1" hangingPunct="1">
              <a:defRPr/>
            </a:pPr>
            <a:endParaRPr lang="tr-TR" altLang="tr-TR" sz="2500" dirty="0"/>
          </a:p>
        </p:txBody>
      </p:sp>
      <p:pic>
        <p:nvPicPr>
          <p:cNvPr id="174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9"/>
          <p:cNvGrpSpPr>
            <a:grpSpLocks/>
          </p:cNvGrpSpPr>
          <p:nvPr/>
        </p:nvGrpSpPr>
        <p:grpSpPr bwMode="auto">
          <a:xfrm>
            <a:off x="3287184" y="1884392"/>
            <a:ext cx="5653616" cy="1216025"/>
            <a:chOff x="975" y="1570"/>
            <a:chExt cx="2814" cy="710"/>
          </a:xfrm>
        </p:grpSpPr>
        <p:pic>
          <p:nvPicPr>
            <p:cNvPr id="174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 y="1570"/>
              <a:ext cx="752"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 y="1706"/>
              <a:ext cx="818"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43714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533425"/>
            <a:ext cx="10363200" cy="1470025"/>
          </a:xfrm>
        </p:spPr>
        <p:txBody>
          <a:bodyPr anchor="ctr"/>
          <a:lstStyle/>
          <a:p>
            <a:pPr eaLnBrk="1" hangingPunct="1">
              <a:defRPr/>
            </a:pPr>
            <a:r>
              <a:rPr lang="tr-TR" sz="3200" b="1" dirty="0">
                <a:solidFill>
                  <a:schemeClr val="tx1"/>
                </a:solidFill>
              </a:rPr>
              <a:t>Örneklem Büyüklüğünü Hesaplama</a:t>
            </a:r>
            <a:r>
              <a:rPr lang="tr-TR" sz="3200" b="1" dirty="0">
                <a:solidFill>
                  <a:schemeClr val="accent2"/>
                </a:solidFill>
                <a:effectLst>
                  <a:outerShdw blurRad="38100" dist="38100" dir="2700000" algn="tl">
                    <a:srgbClr val="FFFFFF"/>
                  </a:outerShdw>
                </a:effectLst>
              </a:rPr>
              <a:t/>
            </a:r>
            <a:br>
              <a:rPr lang="tr-TR" sz="3200" b="1" dirty="0">
                <a:solidFill>
                  <a:schemeClr val="accent2"/>
                </a:solidFill>
                <a:effectLst>
                  <a:outerShdw blurRad="38100" dist="38100" dir="2700000" algn="tl">
                    <a:srgbClr val="FFFFFF"/>
                  </a:outerShdw>
                </a:effectLst>
              </a:rPr>
            </a:br>
            <a:endParaRPr lang="tr-TR" altLang="tr-TR" sz="3200" dirty="0"/>
          </a:p>
        </p:txBody>
      </p:sp>
      <p:sp>
        <p:nvSpPr>
          <p:cNvPr id="6147" name="Rectangle 3"/>
          <p:cNvSpPr>
            <a:spLocks noGrp="1" noChangeArrowheads="1"/>
          </p:cNvSpPr>
          <p:nvPr>
            <p:ph type="subTitle" idx="1"/>
          </p:nvPr>
        </p:nvSpPr>
        <p:spPr>
          <a:xfrm>
            <a:off x="335361" y="1752600"/>
            <a:ext cx="11617291" cy="4268688"/>
          </a:xfrm>
        </p:spPr>
        <p:txBody>
          <a:bodyPr/>
          <a:lstStyle/>
          <a:p>
            <a:pPr algn="l" eaLnBrk="1" hangingPunct="1">
              <a:lnSpc>
                <a:spcPct val="90000"/>
              </a:lnSpc>
              <a:spcAft>
                <a:spcPts val="600"/>
              </a:spcAft>
              <a:buClr>
                <a:schemeClr val="bg1"/>
              </a:buClr>
              <a:defRPr/>
            </a:pPr>
            <a:r>
              <a:rPr lang="tr-TR" sz="2000" dirty="0">
                <a:solidFill>
                  <a:srgbClr val="C00000"/>
                </a:solidFill>
                <a:effectLst>
                  <a:outerShdw blurRad="38100" dist="38100" dir="2700000" algn="tl">
                    <a:srgbClr val="FFFFFF"/>
                  </a:outerShdw>
                </a:effectLst>
              </a:rPr>
              <a:t>1- </a:t>
            </a:r>
            <a:r>
              <a:rPr lang="tr-TR" sz="2000" dirty="0">
                <a:effectLst>
                  <a:outerShdw blurRad="38100" dist="38100" dir="2700000" algn="tl">
                    <a:srgbClr val="FFFFFF"/>
                  </a:outerShdw>
                </a:effectLst>
              </a:rPr>
              <a:t>Tolerans miktarı (d) ve t-tablo değeri kararlaştırılır.</a:t>
            </a:r>
          </a:p>
          <a:p>
            <a:pPr algn="l" eaLnBrk="1" hangingPunct="1">
              <a:lnSpc>
                <a:spcPct val="90000"/>
              </a:lnSpc>
              <a:spcAft>
                <a:spcPts val="600"/>
              </a:spcAft>
              <a:buClr>
                <a:schemeClr val="bg1"/>
              </a:buClr>
              <a:defRPr/>
            </a:pPr>
            <a:r>
              <a:rPr lang="tr-TR" sz="2000" dirty="0">
                <a:effectLst>
                  <a:outerShdw blurRad="38100" dist="38100" dir="2700000" algn="tl">
                    <a:srgbClr val="FFFFFF"/>
                  </a:outerShdw>
                </a:effectLst>
              </a:rPr>
              <a:t>2- Evren varyansı tahmin edilir. Şu yollar izlenebilir:</a:t>
            </a:r>
          </a:p>
          <a:p>
            <a:pPr marL="1189038" lvl="1" indent="-381000" algn="l" eaLnBrk="1" hangingPunct="1">
              <a:lnSpc>
                <a:spcPct val="90000"/>
              </a:lnSpc>
              <a:spcAft>
                <a:spcPts val="600"/>
              </a:spcAft>
              <a:buFont typeface="Wingdings" panose="05000000000000000000" pitchFamily="2" charset="2"/>
              <a:buChar char="Ø"/>
              <a:defRPr/>
            </a:pPr>
            <a:r>
              <a:rPr lang="tr-TR" dirty="0">
                <a:effectLst>
                  <a:outerShdw blurRad="38100" dist="38100" dir="2700000" algn="tl">
                    <a:srgbClr val="FFFFFF"/>
                  </a:outerShdw>
                </a:effectLst>
              </a:rPr>
              <a:t>İki aşamalı geçiş. İlk aşamada n</a:t>
            </a:r>
            <a:r>
              <a:rPr lang="tr-TR" baseline="-25000" dirty="0">
                <a:effectLst>
                  <a:outerShdw blurRad="38100" dist="38100" dir="2700000" algn="tl">
                    <a:srgbClr val="FFFFFF"/>
                  </a:outerShdw>
                </a:effectLst>
              </a:rPr>
              <a:t>1</a:t>
            </a:r>
            <a:r>
              <a:rPr lang="tr-TR" dirty="0">
                <a:effectLst>
                  <a:outerShdw blurRad="38100" dist="38100" dir="2700000" algn="tl">
                    <a:srgbClr val="FFFFFF"/>
                  </a:outerShdw>
                </a:effectLst>
              </a:rPr>
              <a:t> büyüklüğünde bir örneklem seçilir, veriler toplanır ve varyans tahmin edilir. </a:t>
            </a:r>
            <a:endParaRPr lang="tr-TR" dirty="0" smtClean="0">
              <a:effectLst>
                <a:outerShdw blurRad="38100" dist="38100" dir="2700000" algn="tl">
                  <a:srgbClr val="FFFFFF"/>
                </a:outerShdw>
              </a:effectLst>
            </a:endParaRPr>
          </a:p>
          <a:p>
            <a:pPr marL="1189038" lvl="1" indent="-381000" algn="l" eaLnBrk="1" hangingPunct="1">
              <a:lnSpc>
                <a:spcPct val="90000"/>
              </a:lnSpc>
              <a:spcAft>
                <a:spcPts val="600"/>
              </a:spcAft>
              <a:buFont typeface="Wingdings" panose="05000000000000000000" pitchFamily="2" charset="2"/>
              <a:buChar char="Ø"/>
              <a:defRPr/>
            </a:pPr>
            <a:r>
              <a:rPr lang="tr-TR" dirty="0" smtClean="0">
                <a:effectLst>
                  <a:outerShdw blurRad="38100" dist="38100" dir="2700000" algn="tl">
                    <a:srgbClr val="FFFFFF"/>
                  </a:outerShdw>
                </a:effectLst>
              </a:rPr>
              <a:t>Örneklem </a:t>
            </a:r>
            <a:r>
              <a:rPr lang="tr-TR" dirty="0">
                <a:effectLst>
                  <a:outerShdw blurRad="38100" dist="38100" dir="2700000" algn="tl">
                    <a:srgbClr val="FFFFFF"/>
                  </a:outerShdw>
                </a:effectLst>
              </a:rPr>
              <a:t>büyüklüğü (n) tahmin edilir. </a:t>
            </a:r>
            <a:endParaRPr lang="tr-TR" dirty="0" smtClean="0">
              <a:effectLst>
                <a:outerShdw blurRad="38100" dist="38100" dir="2700000" algn="tl">
                  <a:srgbClr val="FFFFFF"/>
                </a:outerShdw>
              </a:effectLst>
            </a:endParaRPr>
          </a:p>
          <a:p>
            <a:pPr marL="1189038" lvl="1" indent="-381000" algn="l" eaLnBrk="1" hangingPunct="1">
              <a:lnSpc>
                <a:spcPct val="90000"/>
              </a:lnSpc>
              <a:spcAft>
                <a:spcPts val="600"/>
              </a:spcAft>
              <a:buFont typeface="Wingdings" panose="05000000000000000000" pitchFamily="2" charset="2"/>
              <a:buChar char="Ø"/>
              <a:defRPr/>
            </a:pPr>
            <a:r>
              <a:rPr lang="tr-TR" dirty="0" smtClean="0">
                <a:effectLst>
                  <a:outerShdw blurRad="38100" dist="38100" dir="2700000" algn="tl">
                    <a:srgbClr val="FFFFFF"/>
                  </a:outerShdw>
                </a:effectLst>
              </a:rPr>
              <a:t>Eğer</a:t>
            </a:r>
            <a:r>
              <a:rPr lang="tr-TR" dirty="0">
                <a:effectLst>
                  <a:outerShdw blurRad="38100" dist="38100" dir="2700000" algn="tl">
                    <a:srgbClr val="FFFFFF"/>
                  </a:outerShdw>
                </a:effectLst>
              </a:rPr>
              <a:t>, n</a:t>
            </a:r>
            <a:r>
              <a:rPr lang="tr-TR" baseline="-25000" dirty="0">
                <a:effectLst>
                  <a:outerShdw blurRad="38100" dist="38100" dir="2700000" algn="tl">
                    <a:srgbClr val="FFFFFF"/>
                  </a:outerShdw>
                </a:effectLst>
              </a:rPr>
              <a:t>1</a:t>
            </a:r>
            <a:r>
              <a:rPr lang="tr-TR" dirty="0">
                <a:effectLst>
                  <a:outerShdw blurRad="38100" dist="38100" dir="2700000" algn="tl">
                    <a:srgbClr val="FFFFFF"/>
                  </a:outerShdw>
                </a:effectLst>
              </a:rPr>
              <a:t> &lt; n ise aradaki fark tamamlanır. </a:t>
            </a:r>
          </a:p>
          <a:p>
            <a:pPr marL="1189038" lvl="1" indent="-381000" algn="l" eaLnBrk="1" hangingPunct="1">
              <a:lnSpc>
                <a:spcPct val="90000"/>
              </a:lnSpc>
              <a:spcAft>
                <a:spcPts val="600"/>
              </a:spcAft>
              <a:buFont typeface="Wingdings" panose="05000000000000000000" pitchFamily="2" charset="2"/>
              <a:buChar char="Ø"/>
              <a:defRPr/>
            </a:pPr>
            <a:r>
              <a:rPr lang="tr-TR" dirty="0">
                <a:effectLst>
                  <a:outerShdw blurRad="38100" dist="38100" dir="2700000" algn="tl">
                    <a:srgbClr val="FFFFFF"/>
                  </a:outerShdw>
                </a:effectLst>
              </a:rPr>
              <a:t>Önceki benzeri araştırmalardan elde edilmiş varyans tahminleri kullanılabilir.</a:t>
            </a:r>
          </a:p>
          <a:p>
            <a:pPr marL="1189038" lvl="1" indent="-381000" algn="l" eaLnBrk="1" hangingPunct="1">
              <a:lnSpc>
                <a:spcPct val="90000"/>
              </a:lnSpc>
              <a:spcAft>
                <a:spcPts val="600"/>
              </a:spcAft>
              <a:buFont typeface="Wingdings" panose="05000000000000000000" pitchFamily="2" charset="2"/>
              <a:buChar char="Ø"/>
              <a:defRPr/>
            </a:pPr>
            <a:r>
              <a:rPr lang="tr-TR" dirty="0">
                <a:effectLst>
                  <a:outerShdw blurRad="38100" dist="38100" dir="2700000" algn="tl">
                    <a:srgbClr val="FFFFFF"/>
                  </a:outerShdw>
                </a:effectLst>
              </a:rPr>
              <a:t>Normal dağılım özellikleri dikkate alınarak tahmin edilebilir. </a:t>
            </a:r>
          </a:p>
          <a:p>
            <a:pPr algn="l" eaLnBrk="1" hangingPunct="1">
              <a:lnSpc>
                <a:spcPct val="90000"/>
              </a:lnSpc>
              <a:spcAft>
                <a:spcPts val="600"/>
              </a:spcAft>
              <a:buClr>
                <a:schemeClr val="bg1"/>
              </a:buClr>
              <a:defRPr/>
            </a:pPr>
            <a:r>
              <a:rPr lang="tr-TR" sz="2000" dirty="0">
                <a:effectLst>
                  <a:outerShdw blurRad="38100" dist="38100" dir="2700000" algn="tl">
                    <a:srgbClr val="FFFFFF"/>
                  </a:outerShdw>
                </a:effectLst>
              </a:rPr>
              <a:t>3- Kararlaştırılan parametre değerleri ilgili formülde yerine konularak örneklem büyüklüğü (n) hesaplanır.</a:t>
            </a:r>
          </a:p>
          <a:p>
            <a:pPr algn="l" eaLnBrk="1" hangingPunct="1">
              <a:defRPr/>
            </a:pPr>
            <a:endParaRPr lang="tr-TR" altLang="tr-TR" sz="2500" dirty="0"/>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88038"/>
            <a:ext cx="12192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4055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3392" y="1196752"/>
            <a:ext cx="10849205" cy="724942"/>
          </a:xfrm>
          <a:solidFill>
            <a:schemeClr val="tx2">
              <a:lumMod val="20000"/>
              <a:lumOff val="80000"/>
            </a:schemeClr>
          </a:solidFill>
          <a:ln w="57150">
            <a:solidFill>
              <a:srgbClr val="FF0000"/>
            </a:solidFill>
          </a:ln>
        </p:spPr>
        <p:txBody>
          <a:bodyPr>
            <a:normAutofit/>
          </a:bodyPr>
          <a:lstStyle/>
          <a:p>
            <a:r>
              <a:rPr lang="tr-TR" sz="2800" b="1" dirty="0" smtClean="0">
                <a:solidFill>
                  <a:srgbClr val="FF0000"/>
                </a:solidFill>
                <a:latin typeface="Calibri" pitchFamily="34" charset="0"/>
                <a:cs typeface="Calibri" pitchFamily="34" charset="0"/>
              </a:rPr>
              <a:t>Diğer Yöntemlerle Örneklem Büyüklüğünü Hesaplama</a:t>
            </a:r>
            <a:endParaRPr lang="tr-TR" sz="2800" b="1" dirty="0">
              <a:solidFill>
                <a:srgbClr val="FF0000"/>
              </a:solidFill>
              <a:latin typeface="Calibri" pitchFamily="34" charset="0"/>
              <a:cs typeface="Calibri" pitchFamily="34" charset="0"/>
            </a:endParaRPr>
          </a:p>
        </p:txBody>
      </p:sp>
      <p:sp>
        <p:nvSpPr>
          <p:cNvPr id="3" name="İçerik Yer Tutucusu 2"/>
          <p:cNvSpPr>
            <a:spLocks noGrp="1"/>
          </p:cNvSpPr>
          <p:nvPr>
            <p:ph sz="quarter" idx="1"/>
          </p:nvPr>
        </p:nvSpPr>
        <p:spPr>
          <a:xfrm>
            <a:off x="623392" y="2286000"/>
            <a:ext cx="11137237" cy="2871192"/>
          </a:xfrm>
          <a:solidFill>
            <a:srgbClr val="92D050"/>
          </a:solidFill>
          <a:ln w="57150">
            <a:solidFill>
              <a:srgbClr val="FF0000"/>
            </a:solidFill>
          </a:ln>
        </p:spPr>
        <p:txBody>
          <a:bodyPr>
            <a:normAutofit/>
          </a:bodyPr>
          <a:lstStyle/>
          <a:p>
            <a:pPr marL="0" indent="0">
              <a:buNone/>
            </a:pPr>
            <a:r>
              <a:rPr lang="tr-TR" dirty="0">
                <a:latin typeface="Calibri" pitchFamily="34" charset="0"/>
                <a:cs typeface="Calibri" pitchFamily="34" charset="0"/>
              </a:rPr>
              <a:t>Örneklem büyüklüğü tabloları </a:t>
            </a:r>
            <a:r>
              <a:rPr lang="tr-TR" dirty="0" smtClean="0">
                <a:latin typeface="Calibri" pitchFamily="34" charset="0"/>
                <a:cs typeface="Calibri" pitchFamily="34" charset="0"/>
              </a:rPr>
              <a:t>çeşitli </a:t>
            </a:r>
            <a:r>
              <a:rPr lang="tr-TR" dirty="0">
                <a:latin typeface="Calibri" pitchFamily="34" charset="0"/>
                <a:cs typeface="Calibri" pitchFamily="34" charset="0"/>
              </a:rPr>
              <a:t>parametrelere göre örneklem büyüklüğünü belirlemede en kısa yoldur. </a:t>
            </a:r>
            <a:endParaRPr lang="tr-TR" dirty="0" smtClean="0">
              <a:latin typeface="Calibri" pitchFamily="34" charset="0"/>
              <a:cs typeface="Calibri" pitchFamily="34" charset="0"/>
            </a:endParaRPr>
          </a:p>
          <a:p>
            <a:pPr marL="0" indent="0">
              <a:buNone/>
            </a:pPr>
            <a:endParaRPr lang="tr-TR" dirty="0" smtClean="0">
              <a:latin typeface="Calibri" pitchFamily="34" charset="0"/>
              <a:cs typeface="Calibri" pitchFamily="34" charset="0"/>
            </a:endParaRPr>
          </a:p>
          <a:p>
            <a:pPr marL="0" indent="0">
              <a:buNone/>
            </a:pPr>
            <a:r>
              <a:rPr lang="tr-TR" dirty="0" smtClean="0">
                <a:latin typeface="Calibri" pitchFamily="34" charset="0"/>
                <a:cs typeface="Calibri" pitchFamily="34" charset="0"/>
              </a:rPr>
              <a:t>Evrenin </a:t>
            </a:r>
            <a:r>
              <a:rPr lang="tr-TR" dirty="0">
                <a:latin typeface="Calibri" pitchFamily="34" charset="0"/>
                <a:cs typeface="Calibri" pitchFamily="34" charset="0"/>
              </a:rPr>
              <a:t>büyüklüğü, kabul edilebilir yanılgı, verilerin sürekli ya da süreksiz olması ve anlamlılık düzeyine göre </a:t>
            </a:r>
            <a:r>
              <a:rPr lang="tr-TR" dirty="0" smtClean="0">
                <a:latin typeface="Calibri" pitchFamily="34" charset="0"/>
                <a:cs typeface="Calibri" pitchFamily="34" charset="0"/>
              </a:rPr>
              <a:t>hazırlanmış </a:t>
            </a:r>
            <a:r>
              <a:rPr lang="tr-TR" dirty="0">
                <a:latin typeface="Calibri" pitchFamily="34" charset="0"/>
                <a:cs typeface="Calibri" pitchFamily="34" charset="0"/>
              </a:rPr>
              <a:t>pek çok </a:t>
            </a:r>
            <a:r>
              <a:rPr lang="tr-TR" dirty="0" smtClean="0">
                <a:latin typeface="Calibri" pitchFamily="34" charset="0"/>
                <a:cs typeface="Calibri" pitchFamily="34" charset="0"/>
              </a:rPr>
              <a:t>örneklem </a:t>
            </a:r>
            <a:r>
              <a:rPr lang="tr-TR" dirty="0">
                <a:latin typeface="Calibri" pitchFamily="34" charset="0"/>
                <a:cs typeface="Calibri" pitchFamily="34" charset="0"/>
              </a:rPr>
              <a:t>büyüklüğü tablosu bulunmaktadır</a:t>
            </a:r>
          </a:p>
        </p:txBody>
      </p:sp>
    </p:spTree>
    <p:extLst>
      <p:ext uri="{BB962C8B-B14F-4D97-AF65-F5344CB8AC3E}">
        <p14:creationId xmlns:p14="http://schemas.microsoft.com/office/powerpoint/2010/main" val="25993496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24" y="548680"/>
            <a:ext cx="10999223"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71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FCE2C7-BB67-9FC4-3861-665B67E17C6A}"/>
              </a:ext>
            </a:extLst>
          </p:cNvPr>
          <p:cNvSpPr>
            <a:spLocks noGrp="1"/>
          </p:cNvSpPr>
          <p:nvPr>
            <p:ph type="title"/>
          </p:nvPr>
        </p:nvSpPr>
        <p:spPr>
          <a:xfrm>
            <a:off x="913775" y="618517"/>
            <a:ext cx="10308695" cy="527519"/>
          </a:xfrm>
        </p:spPr>
        <p:txBody>
          <a:bodyPr>
            <a:normAutofit fontScale="90000"/>
          </a:bodyPr>
          <a:lstStyle/>
          <a:p>
            <a:r>
              <a:rPr lang="tr-TR" dirty="0">
                <a:latin typeface="Arial" pitchFamily="34" charset="0"/>
                <a:cs typeface="Arial" pitchFamily="34" charset="0"/>
              </a:rPr>
              <a:t>örneklem</a:t>
            </a:r>
          </a:p>
        </p:txBody>
      </p:sp>
      <p:sp>
        <p:nvSpPr>
          <p:cNvPr id="3" name="İçerik Yer Tutucusu 2">
            <a:extLst>
              <a:ext uri="{FF2B5EF4-FFF2-40B4-BE49-F238E27FC236}">
                <a16:creationId xmlns:a16="http://schemas.microsoft.com/office/drawing/2014/main" id="{383D4894-D8F5-B30B-B714-6448FAD8792E}"/>
              </a:ext>
            </a:extLst>
          </p:cNvPr>
          <p:cNvSpPr>
            <a:spLocks noGrp="1"/>
          </p:cNvSpPr>
          <p:nvPr>
            <p:ph sz="quarter" idx="13"/>
          </p:nvPr>
        </p:nvSpPr>
        <p:spPr>
          <a:xfrm>
            <a:off x="913774" y="2162654"/>
            <a:ext cx="10363826" cy="3405521"/>
          </a:xfrm>
        </p:spPr>
        <p:txBody>
          <a:bodyPr vert="horz" lIns="91440" tIns="45720" rIns="91440" bIns="45720" rtlCol="0" anchor="t">
            <a:normAutofit/>
          </a:bodyPr>
          <a:lstStyle/>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Genel anlamıyla </a:t>
            </a:r>
            <a:r>
              <a:rPr lang="tr-TR" sz="2400" b="1" cap="none" dirty="0">
                <a:latin typeface="Calibri"/>
                <a:ea typeface="+mn-lt"/>
                <a:cs typeface="+mn-lt"/>
              </a:rPr>
              <a:t>örneklem </a:t>
            </a:r>
            <a:r>
              <a:rPr lang="tr-TR" sz="2400" cap="none" dirty="0">
                <a:latin typeface="Calibri"/>
                <a:ea typeface="+mn-lt"/>
                <a:cs typeface="+mn-lt"/>
              </a:rPr>
              <a:t>(</a:t>
            </a:r>
            <a:r>
              <a:rPr lang="tr-TR" sz="2400" cap="none" dirty="0" err="1">
                <a:latin typeface="Calibri"/>
                <a:ea typeface="+mn-lt"/>
                <a:cs typeface="+mn-lt"/>
              </a:rPr>
              <a:t>sample</a:t>
            </a:r>
            <a:r>
              <a:rPr lang="tr-TR" sz="2400" cap="none" dirty="0">
                <a:latin typeface="Calibri"/>
                <a:ea typeface="+mn-lt"/>
                <a:cs typeface="+mn-lt"/>
              </a:rPr>
              <a:t>), evren içinden belirli ölçütlere göre seçilen ve evreni temsil etme yeterliğine sahip olduğu varsayılan bir alt gruptur. Örneklemin büyüklüğü “</a:t>
            </a:r>
            <a:r>
              <a:rPr lang="tr-TR" sz="2400" b="1" cap="none" dirty="0">
                <a:latin typeface="Calibri"/>
                <a:ea typeface="+mn-lt"/>
                <a:cs typeface="+mn-lt"/>
              </a:rPr>
              <a:t>n</a:t>
            </a:r>
            <a:r>
              <a:rPr lang="tr-TR" sz="2400" cap="none" dirty="0">
                <a:latin typeface="Calibri"/>
                <a:ea typeface="+mn-lt"/>
                <a:cs typeface="+mn-lt"/>
              </a:rPr>
              <a:t>” ile simgelenmektedir.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Örnekleme, evrenden örneklem alma işlemidir.</a:t>
            </a:r>
            <a:endParaRPr lang="tr-TR" sz="2400" cap="none" dirty="0">
              <a:latin typeface="Calibri"/>
              <a:cs typeface="Calibri"/>
            </a:endParaRP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Örneklemin ortalama, standart sapma vb. sayısal değerlerinin belirlenmesine ise </a:t>
            </a:r>
            <a:r>
              <a:rPr lang="tr-TR" sz="2400" b="1" cap="none" dirty="0">
                <a:latin typeface="Calibri"/>
                <a:ea typeface="+mn-lt"/>
                <a:cs typeface="+mn-lt"/>
              </a:rPr>
              <a:t>istatistik </a:t>
            </a:r>
            <a:r>
              <a:rPr lang="tr-TR" sz="2400" cap="none" dirty="0">
                <a:latin typeface="Calibri"/>
                <a:ea typeface="+mn-lt"/>
                <a:cs typeface="+mn-lt"/>
              </a:rPr>
              <a:t>denilmektedir.</a:t>
            </a:r>
            <a:endParaRPr lang="tr-TR" sz="2400" cap="none" dirty="0">
              <a:latin typeface="Calibri"/>
            </a:endParaRPr>
          </a:p>
        </p:txBody>
      </p:sp>
    </p:spTree>
    <p:extLst>
      <p:ext uri="{BB962C8B-B14F-4D97-AF65-F5344CB8AC3E}">
        <p14:creationId xmlns:p14="http://schemas.microsoft.com/office/powerpoint/2010/main" val="21707727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035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058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368" y="533400"/>
            <a:ext cx="9785432"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4700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27381" y="404664"/>
            <a:ext cx="11233248" cy="6120680"/>
          </a:xfrm>
          <a:solidFill>
            <a:schemeClr val="accent4">
              <a:lumMod val="20000"/>
              <a:lumOff val="80000"/>
            </a:schemeClr>
          </a:solidFill>
          <a:ln w="57150">
            <a:solidFill>
              <a:srgbClr val="FF0000"/>
            </a:solidFill>
          </a:ln>
        </p:spPr>
        <p:txBody>
          <a:bodyPr>
            <a:noAutofit/>
          </a:bodyPr>
          <a:lstStyle/>
          <a:p>
            <a:pPr>
              <a:spcBef>
                <a:spcPts val="600"/>
              </a:spcBef>
              <a:spcAft>
                <a:spcPts val="1200"/>
              </a:spcAft>
            </a:pPr>
            <a:endParaRPr lang="tr-TR" dirty="0" smtClean="0">
              <a:latin typeface="Calibri" pitchFamily="34" charset="0"/>
              <a:cs typeface="Calibri" pitchFamily="34" charset="0"/>
            </a:endParaRPr>
          </a:p>
          <a:p>
            <a:pPr>
              <a:spcBef>
                <a:spcPts val="600"/>
              </a:spcBef>
              <a:spcAft>
                <a:spcPts val="1200"/>
              </a:spcAft>
            </a:pPr>
            <a:r>
              <a:rPr lang="tr-TR" dirty="0" smtClean="0">
                <a:latin typeface="Calibri" pitchFamily="34" charset="0"/>
                <a:cs typeface="Calibri" pitchFamily="34" charset="0"/>
              </a:rPr>
              <a:t>İstatistiksel </a:t>
            </a:r>
            <a:r>
              <a:rPr lang="tr-TR" dirty="0">
                <a:latin typeface="Calibri" pitchFamily="34" charset="0"/>
                <a:cs typeface="Calibri" pitchFamily="34" charset="0"/>
              </a:rPr>
              <a:t>analizin türü de örneklem büyüklüğünün hesaplanmasında </a:t>
            </a:r>
            <a:r>
              <a:rPr lang="tr-TR" dirty="0" smtClean="0">
                <a:latin typeface="Calibri" pitchFamily="34" charset="0"/>
                <a:cs typeface="Calibri" pitchFamily="34" charset="0"/>
              </a:rPr>
              <a:t>belirleyicidir</a:t>
            </a:r>
            <a:r>
              <a:rPr lang="tr-TR" dirty="0">
                <a:latin typeface="Calibri" pitchFamily="34" charset="0"/>
                <a:cs typeface="Calibri" pitchFamily="34" charset="0"/>
              </a:rPr>
              <a:t>. </a:t>
            </a:r>
            <a:endParaRPr lang="tr-TR" dirty="0" smtClean="0">
              <a:latin typeface="Calibri" pitchFamily="34" charset="0"/>
              <a:cs typeface="Calibri" pitchFamily="34" charset="0"/>
            </a:endParaRPr>
          </a:p>
          <a:p>
            <a:pPr>
              <a:spcBef>
                <a:spcPts val="600"/>
              </a:spcBef>
              <a:spcAft>
                <a:spcPts val="1200"/>
              </a:spcAft>
            </a:pPr>
            <a:r>
              <a:rPr lang="tr-TR" dirty="0" smtClean="0">
                <a:latin typeface="Calibri" pitchFamily="34" charset="0"/>
                <a:cs typeface="Calibri" pitchFamily="34" charset="0"/>
              </a:rPr>
              <a:t>Korelasyon </a:t>
            </a:r>
            <a:r>
              <a:rPr lang="tr-TR" dirty="0">
                <a:latin typeface="Calibri" pitchFamily="34" charset="0"/>
                <a:cs typeface="Calibri" pitchFamily="34" charset="0"/>
              </a:rPr>
              <a:t>analizi, t-testi, varyans analizi, regresyon analizi ve faktör analizine </a:t>
            </a:r>
            <a:r>
              <a:rPr lang="tr-TR" dirty="0" smtClean="0">
                <a:latin typeface="Calibri" pitchFamily="34" charset="0"/>
                <a:cs typeface="Calibri" pitchFamily="34" charset="0"/>
              </a:rPr>
              <a:t>ilişkin </a:t>
            </a:r>
            <a:r>
              <a:rPr lang="tr-TR" dirty="0">
                <a:latin typeface="Calibri" pitchFamily="34" charset="0"/>
                <a:cs typeface="Calibri" pitchFamily="34" charset="0"/>
              </a:rPr>
              <a:t>önerdiği örneklem büyüklükleri </a:t>
            </a:r>
            <a:r>
              <a:rPr lang="tr-TR" dirty="0" smtClean="0">
                <a:latin typeface="Calibri" pitchFamily="34" charset="0"/>
                <a:cs typeface="Calibri" pitchFamily="34" charset="0"/>
              </a:rPr>
              <a:t>aşağıda </a:t>
            </a:r>
            <a:r>
              <a:rPr lang="tr-TR" dirty="0">
                <a:latin typeface="Calibri" pitchFamily="34" charset="0"/>
                <a:cs typeface="Calibri" pitchFamily="34" charset="0"/>
              </a:rPr>
              <a:t>verilmektedir. Bu rakamlar kesin doğru olarak kabul edilmemelidir. </a:t>
            </a:r>
            <a:endParaRPr lang="tr-TR" dirty="0" smtClean="0">
              <a:latin typeface="Calibri" pitchFamily="34" charset="0"/>
              <a:cs typeface="Calibri" pitchFamily="34" charset="0"/>
            </a:endParaRPr>
          </a:p>
          <a:p>
            <a:pPr>
              <a:spcBef>
                <a:spcPts val="600"/>
              </a:spcBef>
              <a:spcAft>
                <a:spcPts val="1200"/>
              </a:spcAft>
            </a:pPr>
            <a:r>
              <a:rPr lang="tr-TR" dirty="0" smtClean="0">
                <a:latin typeface="Calibri" pitchFamily="34" charset="0"/>
                <a:cs typeface="Calibri" pitchFamily="34" charset="0"/>
              </a:rPr>
              <a:t>Araştırmanın </a:t>
            </a:r>
            <a:r>
              <a:rPr lang="tr-TR" dirty="0">
                <a:latin typeface="Calibri" pitchFamily="34" charset="0"/>
                <a:cs typeface="Calibri" pitchFamily="34" charset="0"/>
              </a:rPr>
              <a:t>türü, evren ve örneklemin özellikleri, örneklemin belirlenme yöntemi, istatistiksel parametreler bu rakamları önemli ölçüde </a:t>
            </a:r>
            <a:r>
              <a:rPr lang="tr-TR" dirty="0" smtClean="0">
                <a:latin typeface="Calibri" pitchFamily="34" charset="0"/>
                <a:cs typeface="Calibri" pitchFamily="34" charset="0"/>
              </a:rPr>
              <a:t>değiştirebilir</a:t>
            </a:r>
            <a:r>
              <a:rPr lang="tr-TR" dirty="0">
                <a:latin typeface="Calibri" pitchFamily="34" charset="0"/>
                <a:cs typeface="Calibri" pitchFamily="34" charset="0"/>
              </a:rPr>
              <a:t>. </a:t>
            </a:r>
            <a:endParaRPr lang="tr-TR" dirty="0" smtClean="0">
              <a:latin typeface="Calibri" pitchFamily="34" charset="0"/>
              <a:cs typeface="Calibri" pitchFamily="34" charset="0"/>
            </a:endParaRPr>
          </a:p>
          <a:p>
            <a:pPr>
              <a:spcBef>
                <a:spcPts val="600"/>
              </a:spcBef>
              <a:spcAft>
                <a:spcPts val="1200"/>
              </a:spcAft>
            </a:pPr>
            <a:r>
              <a:rPr lang="tr-TR" dirty="0" smtClean="0">
                <a:latin typeface="Calibri" pitchFamily="34" charset="0"/>
                <a:cs typeface="Calibri" pitchFamily="34" charset="0"/>
              </a:rPr>
              <a:t>Söz </a:t>
            </a:r>
            <a:r>
              <a:rPr lang="tr-TR" dirty="0">
                <a:latin typeface="Calibri" pitchFamily="34" charset="0"/>
                <a:cs typeface="Calibri" pitchFamily="34" charset="0"/>
              </a:rPr>
              <a:t>konusu öneriler </a:t>
            </a:r>
            <a:r>
              <a:rPr lang="tr-TR" dirty="0" smtClean="0">
                <a:latin typeface="Calibri" pitchFamily="34" charset="0"/>
                <a:cs typeface="Calibri" pitchFamily="34" charset="0"/>
              </a:rPr>
              <a:t>yalnızca </a:t>
            </a:r>
            <a:r>
              <a:rPr lang="tr-TR" dirty="0">
                <a:latin typeface="Calibri" pitchFamily="34" charset="0"/>
                <a:cs typeface="Calibri" pitchFamily="34" charset="0"/>
              </a:rPr>
              <a:t>örneklem büyüklüğünün </a:t>
            </a:r>
            <a:r>
              <a:rPr lang="tr-TR" dirty="0" smtClean="0">
                <a:latin typeface="Calibri" pitchFamily="34" charset="0"/>
                <a:cs typeface="Calibri" pitchFamily="34" charset="0"/>
              </a:rPr>
              <a:t>oluşturulmasında </a:t>
            </a:r>
            <a:r>
              <a:rPr lang="tr-TR" dirty="0">
                <a:latin typeface="Calibri" pitchFamily="34" charset="0"/>
                <a:cs typeface="Calibri" pitchFamily="34" charset="0"/>
              </a:rPr>
              <a:t>genel bir çerçeve sağlamalıdır</a:t>
            </a:r>
            <a:r>
              <a:rPr lang="tr-TR" dirty="0" smtClean="0">
                <a:latin typeface="Calibri" pitchFamily="34" charset="0"/>
                <a:cs typeface="Calibri" pitchFamily="34" charset="0"/>
              </a:rPr>
              <a:t>.</a:t>
            </a:r>
            <a:endParaRPr lang="tr-TR" dirty="0">
              <a:latin typeface="Calibri" pitchFamily="34" charset="0"/>
              <a:cs typeface="Calibri" pitchFamily="34" charset="0"/>
            </a:endParaRPr>
          </a:p>
        </p:txBody>
      </p:sp>
    </p:spTree>
    <p:extLst>
      <p:ext uri="{BB962C8B-B14F-4D97-AF65-F5344CB8AC3E}">
        <p14:creationId xmlns:p14="http://schemas.microsoft.com/office/powerpoint/2010/main" val="19909702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27381" y="404664"/>
            <a:ext cx="11233248" cy="6120680"/>
          </a:xfrm>
          <a:solidFill>
            <a:schemeClr val="accent4">
              <a:lumMod val="20000"/>
              <a:lumOff val="80000"/>
            </a:schemeClr>
          </a:solidFill>
          <a:ln w="57150">
            <a:solidFill>
              <a:srgbClr val="FF0000"/>
            </a:solidFill>
          </a:ln>
        </p:spPr>
        <p:txBody>
          <a:bodyPr>
            <a:noAutofit/>
          </a:bodyPr>
          <a:lstStyle/>
          <a:p>
            <a:pPr lvl="0">
              <a:spcBef>
                <a:spcPts val="600"/>
              </a:spcBef>
              <a:buClr>
                <a:srgbClr val="F0AD00"/>
              </a:buClr>
            </a:pPr>
            <a:r>
              <a:rPr lang="tr-TR" dirty="0">
                <a:solidFill>
                  <a:prstClr val="black"/>
                </a:solidFill>
                <a:latin typeface="Calibri" pitchFamily="34" charset="0"/>
                <a:cs typeface="Calibri" pitchFamily="34" charset="0"/>
              </a:rPr>
              <a:t>Varyans analizi için her hücrede en az 20 birim örneklem olmalıdır. Ayrıca hücrelerin yaklaşık eşit büyüklükte olması da Tip 1 hata yapma olasılığını azaltacaktır.</a:t>
            </a:r>
          </a:p>
          <a:p>
            <a:pPr>
              <a:spcBef>
                <a:spcPts val="600"/>
              </a:spcBef>
              <a:spcAft>
                <a:spcPts val="1200"/>
              </a:spcAft>
            </a:pPr>
            <a:r>
              <a:rPr lang="tr-TR" dirty="0" smtClean="0">
                <a:latin typeface="Calibri" pitchFamily="34" charset="0"/>
                <a:cs typeface="Calibri" pitchFamily="34" charset="0"/>
              </a:rPr>
              <a:t>Çoklu </a:t>
            </a:r>
            <a:r>
              <a:rPr lang="tr-TR" dirty="0">
                <a:latin typeface="Calibri" pitchFamily="34" charset="0"/>
                <a:cs typeface="Calibri" pitchFamily="34" charset="0"/>
              </a:rPr>
              <a:t>korelasyon analizleri için örneklem büyüklüğünü hesaplamada N≥50+8m (m=bağımsız </a:t>
            </a:r>
            <a:r>
              <a:rPr lang="tr-TR" dirty="0" smtClean="0">
                <a:latin typeface="Calibri" pitchFamily="34" charset="0"/>
                <a:cs typeface="Calibri" pitchFamily="34" charset="0"/>
              </a:rPr>
              <a:t>değişken </a:t>
            </a:r>
            <a:r>
              <a:rPr lang="tr-TR" dirty="0">
                <a:latin typeface="Calibri" pitchFamily="34" charset="0"/>
                <a:cs typeface="Calibri" pitchFamily="34" charset="0"/>
              </a:rPr>
              <a:t>sayısı) formülü kullanılabilir (</a:t>
            </a:r>
            <a:r>
              <a:rPr lang="el-GR" dirty="0">
                <a:latin typeface="Calibri" pitchFamily="34" charset="0"/>
                <a:cs typeface="Calibri" pitchFamily="34" charset="0"/>
              </a:rPr>
              <a:t>α= .05 </a:t>
            </a:r>
            <a:r>
              <a:rPr lang="tr-TR" dirty="0">
                <a:latin typeface="Calibri" pitchFamily="34" charset="0"/>
                <a:cs typeface="Calibri" pitchFamily="34" charset="0"/>
              </a:rPr>
              <a:t>ve </a:t>
            </a:r>
            <a:r>
              <a:rPr lang="el-GR" dirty="0">
                <a:latin typeface="Calibri" pitchFamily="34" charset="0"/>
                <a:cs typeface="Calibri" pitchFamily="34" charset="0"/>
              </a:rPr>
              <a:t>β= .20 </a:t>
            </a:r>
            <a:r>
              <a:rPr lang="tr-TR" dirty="0">
                <a:latin typeface="Calibri" pitchFamily="34" charset="0"/>
                <a:cs typeface="Calibri" pitchFamily="34" charset="0"/>
              </a:rPr>
              <a:t>için</a:t>
            </a:r>
            <a:r>
              <a:rPr lang="tr-TR" dirty="0" smtClean="0">
                <a:latin typeface="Calibri" pitchFamily="34" charset="0"/>
                <a:cs typeface="Calibri" pitchFamily="34" charset="0"/>
              </a:rPr>
              <a:t>).</a:t>
            </a:r>
            <a:endParaRPr lang="tr-TR" dirty="0">
              <a:latin typeface="Calibri" pitchFamily="34" charset="0"/>
              <a:cs typeface="Calibri" pitchFamily="34" charset="0"/>
            </a:endParaRPr>
          </a:p>
          <a:p>
            <a:pPr>
              <a:spcBef>
                <a:spcPts val="600"/>
              </a:spcBef>
              <a:spcAft>
                <a:spcPts val="1200"/>
              </a:spcAft>
            </a:pPr>
            <a:r>
              <a:rPr lang="tr-TR" dirty="0" smtClean="0">
                <a:latin typeface="Calibri" pitchFamily="34" charset="0"/>
                <a:cs typeface="Calibri" pitchFamily="34" charset="0"/>
              </a:rPr>
              <a:t>Belirli </a:t>
            </a:r>
            <a:r>
              <a:rPr lang="tr-TR" dirty="0">
                <a:latin typeface="Calibri" pitchFamily="34" charset="0"/>
                <a:cs typeface="Calibri" pitchFamily="34" charset="0"/>
              </a:rPr>
              <a:t>bir grup değişken ile başka bir grup değişken arasındaki ilişkileri </a:t>
            </a:r>
            <a:r>
              <a:rPr lang="tr-TR" dirty="0" smtClean="0">
                <a:latin typeface="Calibri" pitchFamily="34" charset="0"/>
                <a:cs typeface="Calibri" pitchFamily="34" charset="0"/>
              </a:rPr>
              <a:t>araştıran </a:t>
            </a:r>
            <a:r>
              <a:rPr lang="tr-TR" dirty="0" err="1">
                <a:latin typeface="Calibri" pitchFamily="34" charset="0"/>
                <a:cs typeface="Calibri" pitchFamily="34" charset="0"/>
              </a:rPr>
              <a:t>kanonik</a:t>
            </a:r>
            <a:r>
              <a:rPr lang="tr-TR" dirty="0">
                <a:latin typeface="Calibri" pitchFamily="34" charset="0"/>
                <a:cs typeface="Calibri" pitchFamily="34" charset="0"/>
              </a:rPr>
              <a:t> korelasyon analizinde her </a:t>
            </a:r>
            <a:r>
              <a:rPr lang="tr-TR" dirty="0" smtClean="0">
                <a:latin typeface="Calibri" pitchFamily="34" charset="0"/>
                <a:cs typeface="Calibri" pitchFamily="34" charset="0"/>
              </a:rPr>
              <a:t>değişken </a:t>
            </a:r>
            <a:r>
              <a:rPr lang="tr-TR" dirty="0">
                <a:latin typeface="Calibri" pitchFamily="34" charset="0"/>
                <a:cs typeface="Calibri" pitchFamily="34" charset="0"/>
              </a:rPr>
              <a:t>için en az 10 birim örneklem gereklidir (</a:t>
            </a:r>
            <a:r>
              <a:rPr lang="el-GR" dirty="0" smtClean="0">
                <a:latin typeface="Calibri" pitchFamily="34" charset="0"/>
                <a:cs typeface="Calibri" pitchFamily="34" charset="0"/>
              </a:rPr>
              <a:t>α</a:t>
            </a:r>
            <a:r>
              <a:rPr lang="el-GR" dirty="0">
                <a:latin typeface="Calibri" pitchFamily="34" charset="0"/>
                <a:cs typeface="Calibri" pitchFamily="34" charset="0"/>
              </a:rPr>
              <a:t>= .05 </a:t>
            </a:r>
            <a:r>
              <a:rPr lang="tr-TR" dirty="0">
                <a:latin typeface="Calibri" pitchFamily="34" charset="0"/>
                <a:cs typeface="Calibri" pitchFamily="34" charset="0"/>
              </a:rPr>
              <a:t>ve </a:t>
            </a:r>
            <a:r>
              <a:rPr lang="el-GR" dirty="0">
                <a:latin typeface="Calibri" pitchFamily="34" charset="0"/>
                <a:cs typeface="Calibri" pitchFamily="34" charset="0"/>
              </a:rPr>
              <a:t>β= .20 </a:t>
            </a:r>
            <a:r>
              <a:rPr lang="tr-TR" dirty="0">
                <a:latin typeface="Calibri" pitchFamily="34" charset="0"/>
                <a:cs typeface="Calibri" pitchFamily="34" charset="0"/>
              </a:rPr>
              <a:t>için).</a:t>
            </a:r>
          </a:p>
          <a:p>
            <a:pPr>
              <a:spcBef>
                <a:spcPts val="600"/>
              </a:spcBef>
            </a:pPr>
            <a:r>
              <a:rPr lang="tr-TR" dirty="0" err="1" smtClean="0">
                <a:latin typeface="Calibri" pitchFamily="34" charset="0"/>
                <a:cs typeface="Calibri" pitchFamily="34" charset="0"/>
              </a:rPr>
              <a:t>Varyans</a:t>
            </a:r>
            <a:r>
              <a:rPr lang="tr-TR" dirty="0" smtClean="0">
                <a:latin typeface="Calibri" pitchFamily="34" charset="0"/>
                <a:cs typeface="Calibri" pitchFamily="34" charset="0"/>
              </a:rPr>
              <a:t> </a:t>
            </a:r>
            <a:r>
              <a:rPr lang="tr-TR" dirty="0">
                <a:latin typeface="Calibri" pitchFamily="34" charset="0"/>
                <a:cs typeface="Calibri" pitchFamily="34" charset="0"/>
              </a:rPr>
              <a:t>analizi için her hücrede en az 20 birim örneklem olmalıdır. Ayrıca hücrelerin </a:t>
            </a:r>
            <a:r>
              <a:rPr lang="tr-TR" dirty="0" smtClean="0">
                <a:latin typeface="Calibri" pitchFamily="34" charset="0"/>
                <a:cs typeface="Calibri" pitchFamily="34" charset="0"/>
              </a:rPr>
              <a:t>yaklaşık eşit </a:t>
            </a:r>
            <a:r>
              <a:rPr lang="tr-TR" dirty="0">
                <a:latin typeface="Calibri" pitchFamily="34" charset="0"/>
                <a:cs typeface="Calibri" pitchFamily="34" charset="0"/>
              </a:rPr>
              <a:t>büyüklükte olması da Tip 1 hata yapma olasılığını azaltacaktır</a:t>
            </a:r>
            <a:r>
              <a:rPr lang="tr-TR" dirty="0" smtClean="0">
                <a:latin typeface="Calibri" pitchFamily="34" charset="0"/>
                <a:cs typeface="Calibri" pitchFamily="34" charset="0"/>
              </a:rPr>
              <a:t>.</a:t>
            </a:r>
            <a:endParaRPr lang="tr-TR" dirty="0">
              <a:latin typeface="Calibri" pitchFamily="34" charset="0"/>
              <a:cs typeface="Calibri" pitchFamily="34" charset="0"/>
            </a:endParaRPr>
          </a:p>
        </p:txBody>
      </p:sp>
    </p:spTree>
    <p:extLst>
      <p:ext uri="{BB962C8B-B14F-4D97-AF65-F5344CB8AC3E}">
        <p14:creationId xmlns:p14="http://schemas.microsoft.com/office/powerpoint/2010/main" val="14739020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527381" y="476672"/>
            <a:ext cx="11233248" cy="5616624"/>
          </a:xfrm>
          <a:solidFill>
            <a:schemeClr val="accent4">
              <a:lumMod val="60000"/>
              <a:lumOff val="40000"/>
            </a:schemeClr>
          </a:solidFill>
          <a:ln w="57150">
            <a:solidFill>
              <a:srgbClr val="FF0000"/>
            </a:solidFill>
          </a:ln>
        </p:spPr>
        <p:txBody>
          <a:bodyPr>
            <a:normAutofit/>
          </a:bodyPr>
          <a:lstStyle/>
          <a:p>
            <a:pPr>
              <a:spcAft>
                <a:spcPts val="1200"/>
              </a:spcAft>
            </a:pPr>
            <a:r>
              <a:rPr lang="tr-TR" sz="2400" dirty="0">
                <a:latin typeface="Calibri" pitchFamily="34" charset="0"/>
                <a:cs typeface="Calibri" pitchFamily="34" charset="0"/>
              </a:rPr>
              <a:t>Regresyon analizlerinde N≥104+m (m=</a:t>
            </a:r>
            <a:r>
              <a:rPr lang="tr-TR" sz="2400" dirty="0" err="1">
                <a:latin typeface="Calibri" pitchFamily="34" charset="0"/>
                <a:cs typeface="Calibri" pitchFamily="34" charset="0"/>
              </a:rPr>
              <a:t>yordayıcı</a:t>
            </a:r>
            <a:r>
              <a:rPr lang="tr-TR" sz="2400" dirty="0">
                <a:latin typeface="Calibri" pitchFamily="34" charset="0"/>
                <a:cs typeface="Calibri" pitchFamily="34" charset="0"/>
              </a:rPr>
              <a:t> </a:t>
            </a:r>
            <a:r>
              <a:rPr lang="tr-TR" sz="2400" dirty="0" smtClean="0">
                <a:latin typeface="Calibri" pitchFamily="34" charset="0"/>
                <a:cs typeface="Calibri" pitchFamily="34" charset="0"/>
              </a:rPr>
              <a:t>değişken </a:t>
            </a:r>
            <a:r>
              <a:rPr lang="tr-TR" sz="2400" dirty="0">
                <a:latin typeface="Calibri" pitchFamily="34" charset="0"/>
                <a:cs typeface="Calibri" pitchFamily="34" charset="0"/>
              </a:rPr>
              <a:t>sayısı) formülü önerilmektedir (</a:t>
            </a:r>
            <a:r>
              <a:rPr lang="el-GR" sz="2400" dirty="0">
                <a:latin typeface="Calibri" pitchFamily="34" charset="0"/>
                <a:cs typeface="Calibri" pitchFamily="34" charset="0"/>
              </a:rPr>
              <a:t>α= .05 </a:t>
            </a:r>
            <a:r>
              <a:rPr lang="tr-TR" sz="2400" dirty="0">
                <a:latin typeface="Calibri" pitchFamily="34" charset="0"/>
                <a:cs typeface="Calibri" pitchFamily="34" charset="0"/>
              </a:rPr>
              <a:t>ve </a:t>
            </a:r>
            <a:r>
              <a:rPr lang="el-GR" sz="2400" dirty="0">
                <a:latin typeface="Calibri" pitchFamily="34" charset="0"/>
                <a:cs typeface="Calibri" pitchFamily="34" charset="0"/>
              </a:rPr>
              <a:t>β= .20 </a:t>
            </a:r>
            <a:r>
              <a:rPr lang="tr-TR" sz="2400" dirty="0">
                <a:latin typeface="Calibri" pitchFamily="34" charset="0"/>
                <a:cs typeface="Calibri" pitchFamily="34" charset="0"/>
              </a:rPr>
              <a:t>için). Ek olarak adımsal regresyon </a:t>
            </a:r>
            <a:r>
              <a:rPr lang="tr-TR" sz="2400" dirty="0" smtClean="0">
                <a:latin typeface="Calibri" pitchFamily="34" charset="0"/>
                <a:cs typeface="Calibri" pitchFamily="34" charset="0"/>
              </a:rPr>
              <a:t>analizinde </a:t>
            </a:r>
            <a:r>
              <a:rPr lang="tr-TR" sz="2400" dirty="0">
                <a:latin typeface="Calibri" pitchFamily="34" charset="0"/>
                <a:cs typeface="Calibri" pitchFamily="34" charset="0"/>
              </a:rPr>
              <a:t>gözlem sayısı/bağımsız </a:t>
            </a:r>
            <a:r>
              <a:rPr lang="tr-TR" sz="2400" dirty="0" smtClean="0">
                <a:latin typeface="Calibri" pitchFamily="34" charset="0"/>
                <a:cs typeface="Calibri" pitchFamily="34" charset="0"/>
              </a:rPr>
              <a:t>değişken </a:t>
            </a:r>
            <a:r>
              <a:rPr lang="tr-TR" sz="2400" dirty="0">
                <a:latin typeface="Calibri" pitchFamily="34" charset="0"/>
                <a:cs typeface="Calibri" pitchFamily="34" charset="0"/>
              </a:rPr>
              <a:t>sayısının 40 ile 1 arasında olması örneklem sayısının kabul edilebilir olduğunu göstermektedir</a:t>
            </a:r>
            <a:r>
              <a:rPr lang="tr-TR" sz="2400" dirty="0" smtClean="0">
                <a:latin typeface="Calibri" pitchFamily="34" charset="0"/>
                <a:cs typeface="Calibri" pitchFamily="34" charset="0"/>
              </a:rPr>
              <a:t>.</a:t>
            </a:r>
            <a:endParaRPr lang="tr-TR" sz="2400" dirty="0">
              <a:latin typeface="Calibri" pitchFamily="34" charset="0"/>
              <a:cs typeface="Calibri" pitchFamily="34" charset="0"/>
            </a:endParaRPr>
          </a:p>
          <a:p>
            <a:pPr>
              <a:spcAft>
                <a:spcPts val="1200"/>
              </a:spcAft>
            </a:pPr>
            <a:r>
              <a:rPr lang="tr-TR" sz="2400" dirty="0" smtClean="0">
                <a:latin typeface="Calibri" pitchFamily="34" charset="0"/>
                <a:cs typeface="Calibri" pitchFamily="34" charset="0"/>
              </a:rPr>
              <a:t>Faktör </a:t>
            </a:r>
            <a:r>
              <a:rPr lang="tr-TR" sz="2400" dirty="0">
                <a:latin typeface="Calibri" pitchFamily="34" charset="0"/>
                <a:cs typeface="Calibri" pitchFamily="34" charset="0"/>
              </a:rPr>
              <a:t>analizinde 200 ve üstünde birim örneklemi oluşturmalıdır. En az 300 birimden </a:t>
            </a:r>
            <a:r>
              <a:rPr lang="tr-TR" sz="2400" dirty="0" smtClean="0">
                <a:latin typeface="Calibri" pitchFamily="34" charset="0"/>
                <a:cs typeface="Calibri" pitchFamily="34" charset="0"/>
              </a:rPr>
              <a:t>oluşan </a:t>
            </a:r>
            <a:r>
              <a:rPr lang="tr-TR" sz="2400" dirty="0">
                <a:latin typeface="Calibri" pitchFamily="34" charset="0"/>
                <a:cs typeface="Calibri" pitchFamily="34" charset="0"/>
              </a:rPr>
              <a:t>örneklem önerilmektedir (</a:t>
            </a:r>
            <a:r>
              <a:rPr lang="el-GR" sz="2400" dirty="0">
                <a:latin typeface="Calibri" pitchFamily="34" charset="0"/>
                <a:cs typeface="Calibri" pitchFamily="34" charset="0"/>
              </a:rPr>
              <a:t>α= .05 </a:t>
            </a:r>
            <a:r>
              <a:rPr lang="tr-TR" sz="2400" dirty="0">
                <a:latin typeface="Calibri" pitchFamily="34" charset="0"/>
                <a:cs typeface="Calibri" pitchFamily="34" charset="0"/>
              </a:rPr>
              <a:t>ve </a:t>
            </a:r>
            <a:r>
              <a:rPr lang="el-GR" sz="2400" dirty="0">
                <a:latin typeface="Calibri" pitchFamily="34" charset="0"/>
                <a:cs typeface="Calibri" pitchFamily="34" charset="0"/>
              </a:rPr>
              <a:t>β= .20 </a:t>
            </a:r>
            <a:r>
              <a:rPr lang="tr-TR" sz="2400" dirty="0">
                <a:latin typeface="Calibri" pitchFamily="34" charset="0"/>
                <a:cs typeface="Calibri" pitchFamily="34" charset="0"/>
              </a:rPr>
              <a:t>için). </a:t>
            </a:r>
            <a:r>
              <a:rPr lang="tr-TR" sz="2400" dirty="0" smtClean="0">
                <a:latin typeface="Calibri" pitchFamily="34" charset="0"/>
                <a:cs typeface="Calibri" pitchFamily="34" charset="0"/>
              </a:rPr>
              <a:t>Ayrıca </a:t>
            </a:r>
            <a:r>
              <a:rPr lang="tr-TR" sz="2400" dirty="0">
                <a:latin typeface="Calibri" pitchFamily="34" charset="0"/>
                <a:cs typeface="Calibri" pitchFamily="34" charset="0"/>
              </a:rPr>
              <a:t>faktör sayısı ve korelasyon katsayılarının güçlülüğü örneklem </a:t>
            </a:r>
            <a:r>
              <a:rPr lang="tr-TR" sz="2400" dirty="0" smtClean="0">
                <a:latin typeface="Calibri" pitchFamily="34" charset="0"/>
                <a:cs typeface="Calibri" pitchFamily="34" charset="0"/>
              </a:rPr>
              <a:t>büyüklüğünün </a:t>
            </a:r>
            <a:r>
              <a:rPr lang="tr-TR" sz="2400" dirty="0">
                <a:latin typeface="Calibri" pitchFamily="34" charset="0"/>
                <a:cs typeface="Calibri" pitchFamily="34" charset="0"/>
              </a:rPr>
              <a:t>belirlenmesinde etkilidir. Genelde .80 ve üzerinde yük değerleri olduğunda çok daha küçük, örneğin 150 birimden </a:t>
            </a:r>
            <a:r>
              <a:rPr lang="tr-TR" sz="2400" dirty="0" smtClean="0">
                <a:latin typeface="Calibri" pitchFamily="34" charset="0"/>
                <a:cs typeface="Calibri" pitchFamily="34" charset="0"/>
              </a:rPr>
              <a:t>oluşan </a:t>
            </a:r>
            <a:r>
              <a:rPr lang="tr-TR" sz="2400" dirty="0">
                <a:latin typeface="Calibri" pitchFamily="34" charset="0"/>
                <a:cs typeface="Calibri" pitchFamily="34" charset="0"/>
              </a:rPr>
              <a:t>bir örneklem yeterlidir</a:t>
            </a:r>
            <a:r>
              <a:rPr lang="tr-TR" sz="2400" dirty="0" smtClean="0">
                <a:latin typeface="Calibri" pitchFamily="34" charset="0"/>
                <a:cs typeface="Calibri" pitchFamily="34" charset="0"/>
              </a:rPr>
              <a:t>.</a:t>
            </a:r>
            <a:endParaRPr lang="tr-TR" sz="2400" dirty="0">
              <a:latin typeface="Calibri" pitchFamily="34" charset="0"/>
              <a:cs typeface="Calibri" pitchFamily="34" charset="0"/>
            </a:endParaRPr>
          </a:p>
          <a:p>
            <a:r>
              <a:rPr lang="tr-TR" sz="2400" dirty="0" smtClean="0">
                <a:latin typeface="Calibri" pitchFamily="34" charset="0"/>
                <a:cs typeface="Calibri" pitchFamily="34" charset="0"/>
              </a:rPr>
              <a:t>Yapısal </a:t>
            </a:r>
            <a:r>
              <a:rPr lang="tr-TR" sz="2400" dirty="0">
                <a:latin typeface="Calibri" pitchFamily="34" charset="0"/>
                <a:cs typeface="Calibri" pitchFamily="34" charset="0"/>
              </a:rPr>
              <a:t>eşitlik modelinde en az 200 birim örneklem </a:t>
            </a:r>
            <a:r>
              <a:rPr lang="tr-TR" sz="2400" dirty="0" smtClean="0">
                <a:latin typeface="Calibri" pitchFamily="34" charset="0"/>
                <a:cs typeface="Calibri" pitchFamily="34" charset="0"/>
              </a:rPr>
              <a:t>şart koşulmaktadır</a:t>
            </a:r>
            <a:r>
              <a:rPr lang="tr-TR" sz="2400" dirty="0">
                <a:latin typeface="Calibri" pitchFamily="34" charset="0"/>
                <a:cs typeface="Calibri" pitchFamily="34" charset="0"/>
              </a:rPr>
              <a:t>. Bu sayıya ek olarak çoklu regresyonda olduğu gibi her parametre için en az 10 örneklem birimine gereksinim duyulmaktadır. </a:t>
            </a:r>
            <a:endParaRPr lang="tr-TR" sz="2400" dirty="0" smtClean="0">
              <a:latin typeface="Calibri" pitchFamily="34" charset="0"/>
              <a:cs typeface="Calibri" pitchFamily="34" charset="0"/>
            </a:endParaRPr>
          </a:p>
          <a:p>
            <a:r>
              <a:rPr lang="tr-TR" sz="2400" dirty="0" smtClean="0">
                <a:latin typeface="Calibri" pitchFamily="34" charset="0"/>
                <a:cs typeface="Calibri" pitchFamily="34" charset="0"/>
              </a:rPr>
              <a:t>Kısaca; deği</a:t>
            </a:r>
            <a:r>
              <a:rPr lang="tr-TR" sz="2400" dirty="0">
                <a:latin typeface="Calibri" pitchFamily="34" charset="0"/>
                <a:cs typeface="Calibri" pitchFamily="34" charset="0"/>
              </a:rPr>
              <a:t>ş</a:t>
            </a:r>
            <a:r>
              <a:rPr lang="tr-TR" sz="2400" dirty="0" smtClean="0">
                <a:latin typeface="Calibri" pitchFamily="34" charset="0"/>
                <a:cs typeface="Calibri" pitchFamily="34" charset="0"/>
              </a:rPr>
              <a:t>ken </a:t>
            </a:r>
            <a:r>
              <a:rPr lang="tr-TR" sz="2400" dirty="0">
                <a:latin typeface="Calibri" pitchFamily="34" charset="0"/>
                <a:cs typeface="Calibri" pitchFamily="34" charset="0"/>
              </a:rPr>
              <a:t>sayısı arttıkça örneklem büyüklüğü de artacaktır.</a:t>
            </a:r>
          </a:p>
          <a:p>
            <a:endParaRPr lang="tr-TR" dirty="0"/>
          </a:p>
        </p:txBody>
      </p:sp>
    </p:spTree>
    <p:extLst>
      <p:ext uri="{BB962C8B-B14F-4D97-AF65-F5344CB8AC3E}">
        <p14:creationId xmlns:p14="http://schemas.microsoft.com/office/powerpoint/2010/main" val="28259305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03C861-C3E2-809E-B887-CAF16A39B26C}"/>
              </a:ext>
            </a:extLst>
          </p:cNvPr>
          <p:cNvSpPr>
            <a:spLocks noGrp="1"/>
          </p:cNvSpPr>
          <p:nvPr>
            <p:ph type="title"/>
          </p:nvPr>
        </p:nvSpPr>
        <p:spPr/>
        <p:txBody>
          <a:bodyPr/>
          <a:lstStyle/>
          <a:p>
            <a:r>
              <a:rPr lang="tr-TR" dirty="0">
                <a:latin typeface="Arial" pitchFamily="34" charset="0"/>
                <a:cs typeface="Arial" pitchFamily="34" charset="0"/>
              </a:rPr>
              <a:t>Kaynakça</a:t>
            </a:r>
          </a:p>
        </p:txBody>
      </p:sp>
      <p:sp>
        <p:nvSpPr>
          <p:cNvPr id="3" name="İçerik Yer Tutucusu 2">
            <a:extLst>
              <a:ext uri="{FF2B5EF4-FFF2-40B4-BE49-F238E27FC236}">
                <a16:creationId xmlns:a16="http://schemas.microsoft.com/office/drawing/2014/main" id="{0F706F0F-F138-78D6-EC72-3B54131FC098}"/>
              </a:ext>
            </a:extLst>
          </p:cNvPr>
          <p:cNvSpPr>
            <a:spLocks noGrp="1"/>
          </p:cNvSpPr>
          <p:nvPr>
            <p:ph sz="quarter" idx="13"/>
          </p:nvPr>
        </p:nvSpPr>
        <p:spPr>
          <a:xfrm>
            <a:off x="957317" y="2381606"/>
            <a:ext cx="10363826" cy="3424107"/>
          </a:xfrm>
        </p:spPr>
        <p:txBody>
          <a:bodyPr vert="horz" lIns="91440" tIns="45720" rIns="91440" bIns="45720" rtlCol="0" anchor="t">
            <a:normAutofit/>
          </a:bodyPr>
          <a:lstStyle/>
          <a:p>
            <a:pPr marL="0" indent="0">
              <a:buNone/>
            </a:pPr>
            <a:r>
              <a:rPr lang="tr-TR" sz="3200" cap="none" dirty="0"/>
              <a:t>-</a:t>
            </a:r>
            <a:r>
              <a:rPr lang="tr-TR" sz="3200" cap="none" dirty="0">
                <a:latin typeface="Calibri"/>
                <a:ea typeface="+mn-lt"/>
                <a:cs typeface="+mn-lt"/>
              </a:rPr>
              <a:t>Ali Şimşek (Editör), </a:t>
            </a:r>
            <a:r>
              <a:rPr lang="tr-TR" sz="3200" b="1" i="1" cap="none" dirty="0">
                <a:latin typeface="Calibri"/>
                <a:ea typeface="+mn-lt"/>
                <a:cs typeface="+mn-lt"/>
              </a:rPr>
              <a:t>Sosyal Bilimlerde Araştırma Yöntemleri</a:t>
            </a:r>
            <a:r>
              <a:rPr lang="tr-TR" sz="3200" cap="none" dirty="0">
                <a:latin typeface="Calibri"/>
                <a:ea typeface="+mn-lt"/>
                <a:cs typeface="+mn-lt"/>
              </a:rPr>
              <a:t>, Eskişehir Anadolu </a:t>
            </a:r>
            <a:r>
              <a:rPr lang="tr-TR" sz="3200" cap="none" dirty="0" err="1">
                <a:latin typeface="Calibri"/>
                <a:ea typeface="+mn-lt"/>
                <a:cs typeface="+mn-lt"/>
              </a:rPr>
              <a:t>Üni</a:t>
            </a:r>
            <a:r>
              <a:rPr lang="tr-TR" sz="3200" cap="none" dirty="0">
                <a:latin typeface="Calibri"/>
                <a:ea typeface="+mn-lt"/>
                <a:cs typeface="+mn-lt"/>
              </a:rPr>
              <a:t>. </a:t>
            </a:r>
            <a:r>
              <a:rPr lang="tr-TR" sz="3200" b="1" cap="none" dirty="0">
                <a:latin typeface="Calibri"/>
                <a:ea typeface="+mn-lt"/>
                <a:cs typeface="+mn-lt"/>
              </a:rPr>
              <a:t>AÖF</a:t>
            </a:r>
            <a:r>
              <a:rPr lang="tr-TR" sz="3200" cap="none" dirty="0">
                <a:latin typeface="Calibri"/>
                <a:ea typeface="+mn-lt"/>
                <a:cs typeface="+mn-lt"/>
              </a:rPr>
              <a:t> Yayını.</a:t>
            </a:r>
            <a:endParaRPr lang="tr-TR" sz="3200" cap="none" dirty="0">
              <a:latin typeface="Calibri"/>
            </a:endParaRPr>
          </a:p>
        </p:txBody>
      </p:sp>
      <p:sp>
        <p:nvSpPr>
          <p:cNvPr id="4" name="Başlık 1"/>
          <p:cNvSpPr txBox="1">
            <a:spLocks/>
          </p:cNvSpPr>
          <p:nvPr/>
        </p:nvSpPr>
        <p:spPr>
          <a:xfrm>
            <a:off x="1071082" y="3928492"/>
            <a:ext cx="9505056" cy="854968"/>
          </a:xfrm>
          <a:prstGeom prst="rect">
            <a:avLst/>
          </a:prstGeom>
          <a:solidFill>
            <a:srgbClr val="FFC000"/>
          </a:solidFill>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smtClean="0">
                <a:ln>
                  <a:noFill/>
                </a:ln>
                <a:solidFill>
                  <a:sysClr val="window" lastClr="FFFFFF"/>
                </a:solidFill>
                <a:effectLst/>
                <a:uLnTx/>
                <a:uFillTx/>
                <a:latin typeface="Calibri" pitchFamily="34" charset="0"/>
                <a:ea typeface="+mj-ea"/>
                <a:cs typeface="Calibri" pitchFamily="34" charset="0"/>
              </a:rPr>
              <a:t>TEŞEKKÜR </a:t>
            </a:r>
            <a:r>
              <a:rPr kumimoji="0" lang="tr-TR" sz="4400" b="1" i="0" u="none" strike="noStrike" kern="1200" cap="none" spc="0" normalizeH="0" baseline="0" noProof="0" smtClean="0">
                <a:ln>
                  <a:noFill/>
                </a:ln>
                <a:solidFill>
                  <a:sysClr val="window" lastClr="FFFFFF"/>
                </a:solidFill>
                <a:effectLst/>
                <a:uLnTx/>
                <a:uFillTx/>
                <a:latin typeface="Calibri" pitchFamily="34" charset="0"/>
                <a:ea typeface="+mj-ea"/>
                <a:cs typeface="Calibri" pitchFamily="34" charset="0"/>
              </a:rPr>
              <a:t>…</a:t>
            </a:r>
            <a:endParaRPr kumimoji="0" lang="tr-TR" sz="4400" b="1" i="0" u="none" strike="noStrike" kern="1200" cap="none" spc="0" normalizeH="0" baseline="0" noProof="0" dirty="0">
              <a:ln>
                <a:noFill/>
              </a:ln>
              <a:solidFill>
                <a:sysClr val="window" lastClr="FFFFFF"/>
              </a:solidFill>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319261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A04580-DEC2-A235-CC1B-107E56C98EFB}"/>
              </a:ext>
            </a:extLst>
          </p:cNvPr>
          <p:cNvSpPr>
            <a:spLocks noGrp="1"/>
          </p:cNvSpPr>
          <p:nvPr>
            <p:ph sz="quarter" idx="13"/>
          </p:nvPr>
        </p:nvSpPr>
        <p:spPr>
          <a:xfrm>
            <a:off x="876073" y="193579"/>
            <a:ext cx="10982098" cy="6468479"/>
          </a:xfrm>
        </p:spPr>
        <p:txBody>
          <a:bodyPr vert="horz" lIns="91440" tIns="45720" rIns="91440" bIns="45720" rtlCol="0" anchor="t">
            <a:noAutofit/>
          </a:bodyPr>
          <a:lstStyle/>
          <a:p>
            <a:pPr marL="0" indent="0">
              <a:buNone/>
            </a:pPr>
            <a:endParaRPr lang="tr-TR" sz="2400" cap="none" dirty="0" smtClean="0">
              <a:latin typeface="Calibri"/>
              <a:cs typeface="Calibri"/>
            </a:endParaRPr>
          </a:p>
          <a:p>
            <a:pPr marL="0" indent="0">
              <a:buNone/>
            </a:pPr>
            <a:r>
              <a:rPr lang="tr-TR" sz="2400" cap="none" dirty="0" smtClean="0">
                <a:latin typeface="Calibri"/>
                <a:cs typeface="Calibri"/>
              </a:rPr>
              <a:t>-</a:t>
            </a:r>
            <a:r>
              <a:rPr lang="tr-TR" sz="2400" cap="none" dirty="0">
                <a:latin typeface="Calibri"/>
                <a:ea typeface="+mn-lt"/>
                <a:cs typeface="Calibri"/>
              </a:rPr>
              <a:t> </a:t>
            </a:r>
            <a:r>
              <a:rPr lang="tr-TR" sz="2400" cap="none" dirty="0">
                <a:latin typeface="Calibri"/>
                <a:ea typeface="+mn-lt"/>
                <a:cs typeface="+mn-lt"/>
              </a:rPr>
              <a:t>Örneklem, evren hakkındaki eğilimleri yansıtmakla birlikte evrenin bütün özelliklerini ya da parametrelerini tam olarak yansıtamayabilir.</a:t>
            </a:r>
          </a:p>
          <a:p>
            <a:pPr marL="0" indent="0">
              <a:buNone/>
            </a:pPr>
            <a:r>
              <a:rPr lang="tr-TR" sz="2400" cap="none" dirty="0">
                <a:latin typeface="Calibri"/>
                <a:ea typeface="+mn-lt"/>
                <a:cs typeface="+mn-lt"/>
              </a:rPr>
              <a:t>- Örneklemin evreni t</a:t>
            </a:r>
            <a:r>
              <a:rPr lang="tr-TR" sz="2400" b="1" cap="none" dirty="0">
                <a:latin typeface="Calibri"/>
                <a:ea typeface="+mn-lt"/>
                <a:cs typeface="+mn-lt"/>
              </a:rPr>
              <a:t>emsil gücünün</a:t>
            </a:r>
            <a:r>
              <a:rPr lang="tr-TR" sz="2400" cap="none" dirty="0">
                <a:latin typeface="Calibri"/>
                <a:ea typeface="+mn-lt"/>
                <a:cs typeface="+mn-lt"/>
              </a:rPr>
              <a:t> yüksek olması beklenir.</a:t>
            </a:r>
          </a:p>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Temsil gücü</a:t>
            </a:r>
            <a:r>
              <a:rPr lang="tr-TR" sz="2400" cap="none" dirty="0">
                <a:latin typeface="Calibri"/>
                <a:ea typeface="+mn-lt"/>
                <a:cs typeface="+mn-lt"/>
              </a:rPr>
              <a:t>, örneklem istatistiği ile evrenin parametreleri arasındaki genel uyumdur.</a:t>
            </a:r>
          </a:p>
          <a:p>
            <a:pPr marL="0" indent="0">
              <a:buNone/>
            </a:pPr>
            <a:r>
              <a:rPr lang="tr-TR" sz="2400" cap="none" dirty="0">
                <a:latin typeface="Calibri"/>
                <a:cs typeface="Calibri"/>
              </a:rPr>
              <a:t>-</a:t>
            </a:r>
            <a:r>
              <a:rPr lang="tr-TR" sz="2400" cap="none" dirty="0">
                <a:latin typeface="Calibri"/>
                <a:ea typeface="+mn-lt"/>
                <a:cs typeface="Calibri"/>
              </a:rPr>
              <a:t> </a:t>
            </a:r>
            <a:r>
              <a:rPr lang="tr-TR" sz="2400" b="1" cap="none" dirty="0">
                <a:latin typeface="Calibri"/>
                <a:ea typeface="+mn-lt"/>
                <a:cs typeface="+mn-lt"/>
              </a:rPr>
              <a:t>Temsil gücü</a:t>
            </a:r>
            <a:r>
              <a:rPr lang="tr-TR" sz="2400" cap="none" dirty="0">
                <a:latin typeface="Calibri"/>
                <a:ea typeface="+mn-lt"/>
                <a:cs typeface="+mn-lt"/>
              </a:rPr>
              <a:t> yüksek örneklemin, evrenin tüm özelliklerini yansıtması beklenmektedir.</a:t>
            </a:r>
          </a:p>
          <a:p>
            <a:pPr marL="0" indent="0">
              <a:buNone/>
            </a:pPr>
            <a:r>
              <a:rPr lang="tr-TR" sz="2400" cap="none" dirty="0">
                <a:latin typeface="Calibri"/>
                <a:ea typeface="+mn-lt"/>
                <a:cs typeface="+mn-lt"/>
              </a:rPr>
              <a:t>- Evrenin sınırlandırılması işlemi, örneklemin </a:t>
            </a:r>
            <a:r>
              <a:rPr lang="tr-TR" sz="2400" b="1" cap="none" dirty="0">
                <a:latin typeface="Calibri"/>
                <a:ea typeface="+mn-lt"/>
                <a:cs typeface="+mn-lt"/>
              </a:rPr>
              <a:t>temsil gücünün</a:t>
            </a:r>
            <a:r>
              <a:rPr lang="tr-TR" sz="2400" cap="none" dirty="0">
                <a:latin typeface="Calibri"/>
                <a:ea typeface="+mn-lt"/>
                <a:cs typeface="+mn-lt"/>
              </a:rPr>
              <a:t> artırılması içindir.</a:t>
            </a:r>
            <a:endParaRPr lang="en-US" sz="2400" cap="none" dirty="0">
              <a:latin typeface="Calibri"/>
              <a:ea typeface="+mn-lt"/>
              <a:cs typeface="Calibri"/>
            </a:endParaRPr>
          </a:p>
          <a:p>
            <a:pPr marL="0" indent="0">
              <a:buNone/>
            </a:pPr>
            <a:r>
              <a:rPr lang="tr-TR" sz="2400" cap="none" dirty="0">
                <a:latin typeface="Calibri"/>
                <a:cs typeface="Calibri"/>
              </a:rPr>
              <a:t>-</a:t>
            </a:r>
            <a:r>
              <a:rPr lang="tr-TR" sz="2400" cap="none" dirty="0">
                <a:latin typeface="Calibri"/>
                <a:ea typeface="+mn-lt"/>
                <a:cs typeface="Calibri"/>
              </a:rPr>
              <a:t> Ö</a:t>
            </a:r>
            <a:r>
              <a:rPr lang="tr-TR" sz="2400" cap="none" dirty="0">
                <a:latin typeface="Calibri"/>
                <a:ea typeface="+mn-lt"/>
                <a:cs typeface="+mn-lt"/>
              </a:rPr>
              <a:t>rneklemin büyüklüğü ve </a:t>
            </a:r>
            <a:r>
              <a:rPr lang="tr-TR" sz="2400" b="1" cap="none" dirty="0">
                <a:latin typeface="Calibri"/>
                <a:ea typeface="+mn-lt"/>
                <a:cs typeface="+mn-lt"/>
              </a:rPr>
              <a:t>temsil gücünün</a:t>
            </a:r>
            <a:r>
              <a:rPr lang="tr-TR" sz="2400" cap="none" dirty="0">
                <a:latin typeface="Calibri"/>
                <a:ea typeface="+mn-lt"/>
                <a:cs typeface="+mn-lt"/>
              </a:rPr>
              <a:t> yüksek olması, bazı durumlarla ya da koşullarla yakından ilişkilidir.</a:t>
            </a:r>
          </a:p>
          <a:p>
            <a:pPr marL="0" indent="0">
              <a:buNone/>
            </a:pPr>
            <a:r>
              <a:rPr lang="tr-TR" sz="2400" cap="none" dirty="0">
                <a:latin typeface="Calibri"/>
                <a:cs typeface="Calibri"/>
              </a:rPr>
              <a:t>-</a:t>
            </a:r>
            <a:r>
              <a:rPr lang="tr-TR" sz="2400" cap="none" dirty="0">
                <a:latin typeface="Calibri"/>
                <a:ea typeface="+mn-lt"/>
                <a:cs typeface="Calibri"/>
              </a:rPr>
              <a:t> </a:t>
            </a:r>
            <a:r>
              <a:rPr lang="tr-TR" sz="2400" cap="none" dirty="0">
                <a:latin typeface="Calibri"/>
                <a:ea typeface="+mn-lt"/>
                <a:cs typeface="+mn-lt"/>
              </a:rPr>
              <a:t>Bunların başlıcaları </a:t>
            </a:r>
            <a:r>
              <a:rPr lang="tr-TR" sz="2400" b="1" i="1" cap="none" dirty="0">
                <a:latin typeface="Calibri"/>
                <a:ea typeface="+mn-lt"/>
                <a:cs typeface="+mn-lt"/>
              </a:rPr>
              <a:t>değişken sayısı, evrenin türdeşliği, örneklem alma yöntemi, kabul edilen örnekleme hatası ve anlamlılık düzeyi </a:t>
            </a:r>
            <a:r>
              <a:rPr lang="tr-TR" sz="2400" cap="none" dirty="0">
                <a:latin typeface="Calibri"/>
                <a:ea typeface="+mn-lt"/>
                <a:cs typeface="+mn-lt"/>
              </a:rPr>
              <a:t>olarak belirtilebilir.</a:t>
            </a:r>
            <a:endParaRPr lang="tr-TR" sz="2400" cap="none" dirty="0">
              <a:latin typeface="Calibri"/>
            </a:endParaRPr>
          </a:p>
        </p:txBody>
      </p:sp>
    </p:spTree>
    <p:extLst>
      <p:ext uri="{BB962C8B-B14F-4D97-AF65-F5344CB8AC3E}">
        <p14:creationId xmlns:p14="http://schemas.microsoft.com/office/powerpoint/2010/main" val="15961589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am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10.xml><?xml version="1.0" encoding="utf-8"?>
<a:theme xmlns:a="http://schemas.openxmlformats.org/drawingml/2006/main" name="1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19.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0.xml><?xml version="1.0" encoding="utf-8"?>
<a:theme xmlns:a="http://schemas.openxmlformats.org/drawingml/2006/main" name="1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4_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isse Senedi">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Özel 1">
      <a:majorFont>
        <a:latin typeface="Perpetua"/>
        <a:ea typeface=""/>
        <a:cs typeface=""/>
      </a:majorFont>
      <a:minorFont>
        <a:latin typeface="Perpetua"/>
        <a:ea typeface=""/>
        <a:cs typeface=""/>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3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7.xml><?xml version="1.0" encoding="utf-8"?>
<a:theme xmlns:a="http://schemas.openxmlformats.org/drawingml/2006/main" name="2_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8.xml><?xml version="1.0" encoding="utf-8"?>
<a:theme xmlns:a="http://schemas.openxmlformats.org/drawingml/2006/main" name="10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851</TotalTime>
  <Words>2496</Words>
  <Application>Microsoft Office PowerPoint</Application>
  <PresentationFormat>Geniş ekran</PresentationFormat>
  <Paragraphs>435</Paragraphs>
  <Slides>85</Slides>
  <Notes>2</Notes>
  <HiddenSlides>0</HiddenSlides>
  <MMClips>0</MMClips>
  <ScaleCrop>false</ScaleCrop>
  <HeadingPairs>
    <vt:vector size="6" baseType="variant">
      <vt:variant>
        <vt:lpstr>Kullanılan Yazı Tipleri</vt:lpstr>
      </vt:variant>
      <vt:variant>
        <vt:i4>12</vt:i4>
      </vt:variant>
      <vt:variant>
        <vt:lpstr>Tema</vt:lpstr>
      </vt:variant>
      <vt:variant>
        <vt:i4>23</vt:i4>
      </vt:variant>
      <vt:variant>
        <vt:lpstr>Slayt Başlıkları</vt:lpstr>
      </vt:variant>
      <vt:variant>
        <vt:i4>85</vt:i4>
      </vt:variant>
    </vt:vector>
  </HeadingPairs>
  <TitlesOfParts>
    <vt:vector size="120" baseType="lpstr">
      <vt:lpstr>Arial</vt:lpstr>
      <vt:lpstr>Arial MT</vt:lpstr>
      <vt:lpstr>Calibri</vt:lpstr>
      <vt:lpstr>Calibri Light</vt:lpstr>
      <vt:lpstr>Century Gothic</vt:lpstr>
      <vt:lpstr>Gill Sans MT</vt:lpstr>
      <vt:lpstr>Perpetua</vt:lpstr>
      <vt:lpstr>Times New Roman</vt:lpstr>
      <vt:lpstr>TimesNewRomanPS-BoldMT</vt:lpstr>
      <vt:lpstr>Tw Cen MT</vt:lpstr>
      <vt:lpstr>Wingdings</vt:lpstr>
      <vt:lpstr>Wingdings 2</vt:lpstr>
      <vt:lpstr>Damla</vt:lpstr>
      <vt:lpstr>Kar Payı</vt:lpstr>
      <vt:lpstr>Hisse Senedi</vt:lpstr>
      <vt:lpstr>3_Varsayılan Tasarım</vt:lpstr>
      <vt:lpstr>1_Office Theme</vt:lpstr>
      <vt:lpstr>1_Kar Payı</vt:lpstr>
      <vt:lpstr>2_Kar Payı</vt:lpstr>
      <vt:lpstr>10_Office Teması</vt:lpstr>
      <vt:lpstr>11_Office Teması</vt:lpstr>
      <vt:lpstr>13_Office Teması</vt:lpstr>
      <vt:lpstr>14_Office Teması</vt:lpstr>
      <vt:lpstr>9_Office Teması</vt:lpstr>
      <vt:lpstr>15_Office Teması</vt:lpstr>
      <vt:lpstr>5_Office Teması</vt:lpstr>
      <vt:lpstr>7_Office Teması</vt:lpstr>
      <vt:lpstr>8_Office Teması</vt:lpstr>
      <vt:lpstr>6_Office Teması</vt:lpstr>
      <vt:lpstr>3_Kar Payı</vt:lpstr>
      <vt:lpstr>Varsayılan Tasarım</vt:lpstr>
      <vt:lpstr>1_Varsayılan Tasarım</vt:lpstr>
      <vt:lpstr>2_Varsayılan Tasarım</vt:lpstr>
      <vt:lpstr>Office Theme</vt:lpstr>
      <vt:lpstr>4_Kar Payı</vt:lpstr>
      <vt:lpstr>PowerPoint Sunusu</vt:lpstr>
      <vt:lpstr>   ÖRNEKLEME YÖNTEMLERİ</vt:lpstr>
      <vt:lpstr>Evren ve örneklem</vt:lpstr>
      <vt:lpstr>Evren</vt:lpstr>
      <vt:lpstr>PowerPoint Sunusu</vt:lpstr>
      <vt:lpstr>PowerPoint Sunusu</vt:lpstr>
      <vt:lpstr>PowerPoint Sunusu</vt:lpstr>
      <vt:lpstr>örneklem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ÖRNEKLEME YÖNTEMLERİ</vt:lpstr>
      <vt:lpstr>Örnekleme Yöntemleri </vt:lpstr>
      <vt:lpstr>PowerPoint Sunusu</vt:lpstr>
      <vt:lpstr>PowerPoint Sunusu</vt:lpstr>
      <vt:lpstr>PowerPoint Sunusu</vt:lpstr>
      <vt:lpstr>Olasılıklı örnekleme yöntemleri</vt:lpstr>
      <vt:lpstr>PowerPoint Sunusu</vt:lpstr>
      <vt:lpstr>PowerPoint Sunusu</vt:lpstr>
      <vt:lpstr>OlasIlIklI Örnekleme Yöntemlerİ</vt:lpstr>
      <vt:lpstr>Yansız (TESADÜFİ) sayılar tablosu</vt:lpstr>
      <vt:lpstr>PowerPoint Sunusu</vt:lpstr>
      <vt:lpstr>PowerPoint Sunusu</vt:lpstr>
      <vt:lpstr>PowerPoint Sunusu</vt:lpstr>
      <vt:lpstr>PowerPoint Sunusu</vt:lpstr>
      <vt:lpstr>PowerPoint Sunusu</vt:lpstr>
      <vt:lpstr>PowerPoint Sunusu</vt:lpstr>
      <vt:lpstr>PowerPoint Sunusu</vt:lpstr>
      <vt:lpstr>PowerPoint Sunusu</vt:lpstr>
      <vt:lpstr>Olasılıksız örnekleme yöntemleri</vt:lpstr>
      <vt:lpstr>OlasIlIksIz örnekleme yöntemleri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ÖRNEKLEM BÜYÜKLÜĞÜ</vt:lpstr>
      <vt:lpstr>Örneklem büyüklüğü belirlenirken dikkat edilmesi gereken hususlar</vt:lpstr>
      <vt:lpstr>PowerPoint Sunusu</vt:lpstr>
      <vt:lpstr>PowerPoint Sunusu</vt:lpstr>
      <vt:lpstr>PowerPoint Sunusu</vt:lpstr>
      <vt:lpstr>PowerPoint Sunusu</vt:lpstr>
      <vt:lpstr>Araştırmalarda gözlenen örnekleme sorunları </vt:lpstr>
      <vt:lpstr>ARAŞTIRMALARDA GÖZLENEN ÖRNEKLEME SORUNLARI</vt:lpstr>
      <vt:lpstr>PowerPoint Sunusu</vt:lpstr>
      <vt:lpstr>PowerPoint Sunusu</vt:lpstr>
      <vt:lpstr>PowerPoint Sunusu</vt:lpstr>
      <vt:lpstr>PowerPoint Sunusu</vt:lpstr>
      <vt:lpstr>PowerPoint Sunusu</vt:lpstr>
      <vt:lpstr>PowerPoint Sunusu</vt:lpstr>
      <vt:lpstr>Nicel araştırmalarda örneklem büyüklüğü: Sürekli değişken</vt:lpstr>
      <vt:lpstr>Nicel araştırmalarda örneklem büyüklüğü: Süreksiz değişken </vt:lpstr>
      <vt:lpstr>Örneklem Büyüklüğünü Hesaplama </vt:lpstr>
      <vt:lpstr>Diğer Yöntemlerle Örneklem Büyüklüğünü Hesaplama</vt:lpstr>
      <vt:lpstr>PowerPoint Sunusu</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TOSHİBA</cp:lastModifiedBy>
  <cp:revision>666</cp:revision>
  <dcterms:created xsi:type="dcterms:W3CDTF">2022-04-13T08:56:18Z</dcterms:created>
  <dcterms:modified xsi:type="dcterms:W3CDTF">2023-02-01T15:40:06Z</dcterms:modified>
</cp:coreProperties>
</file>